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8"/>
  </p:notesMasterIdLst>
  <p:sldIdLst>
    <p:sldId id="256" r:id="rId3"/>
    <p:sldId id="257" r:id="rId4"/>
    <p:sldId id="277" r:id="rId5"/>
    <p:sldId id="274" r:id="rId6"/>
    <p:sldId id="259" r:id="rId7"/>
    <p:sldId id="260" r:id="rId8"/>
    <p:sldId id="261" r:id="rId9"/>
    <p:sldId id="263" r:id="rId10"/>
    <p:sldId id="258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9" r:id="rId21"/>
    <p:sldId id="276" r:id="rId22"/>
    <p:sldId id="262" r:id="rId23"/>
    <p:sldId id="272" r:id="rId24"/>
    <p:sldId id="273" r:id="rId25"/>
    <p:sldId id="275" r:id="rId26"/>
    <p:sldId id="280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9A1"/>
    <a:srgbClr val="42B9AB"/>
    <a:srgbClr val="DA6426"/>
    <a:srgbClr val="E1AB25"/>
    <a:srgbClr val="A1CA30"/>
    <a:srgbClr val="785033"/>
    <a:srgbClr val="E7E5D0"/>
    <a:srgbClr val="C6C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63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fld id="{8585C1F9-F5F1-45C3-A07C-07909B67066D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fld id="{1B7FDD0F-D319-44AD-BC6C-C5AB358FF81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372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92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9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63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57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31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649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30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552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129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251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06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646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166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956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690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05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901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46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90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3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01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34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41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81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65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137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70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18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8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37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0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6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9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41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8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35865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42185BF-1EDE-4AC3-A690-AC72B51D9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9355" y="4597432"/>
            <a:ext cx="1001125" cy="5460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013F33-942D-4D05-85E7-D1D838F6B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096" y="4564482"/>
            <a:ext cx="1267850" cy="579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872872-A07C-4A7F-85F7-3577A73E5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483" y="4693059"/>
            <a:ext cx="885348" cy="4504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8DAA1D-CCEE-4929-A14B-BD45F35182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866" y="4641002"/>
            <a:ext cx="742822" cy="5024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9FD3DA-AD54-483E-A732-5FC5E967DC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58" y="4575335"/>
            <a:ext cx="980542" cy="5681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14DA6B-4018-4BBC-AA17-8BA6C16FF0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500" y="4260949"/>
            <a:ext cx="1071056" cy="8825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8D39E4-0318-4FE4-ACEE-F8DABA7207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147" y="4565310"/>
            <a:ext cx="733006" cy="5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90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方正少儿简体" panose="03000509000000000000" pitchFamily="65" charset="-122"/>
              </a:defRPr>
            </a:lvl1pPr>
          </a:lstStyle>
          <a:p>
            <a:fld id="{5F4481BA-38B0-4D82-9D6B-49D674A355D3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方正少儿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方正少儿简体" panose="03000509000000000000" pitchFamily="65" charset="-122"/>
              </a:defRPr>
            </a:lvl1pPr>
          </a:lstStyle>
          <a:p>
            <a:fld id="{19BCFC22-9305-480F-8F81-7492A88E693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C97E60-33FB-4FA3-82BA-9C001EF70A2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少儿简体" panose="03000509000000000000" pitchFamily="65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808EB-EADF-4767-8E13-9BEF3096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7" r="2227"/>
          <a:stretch/>
        </p:blipFill>
        <p:spPr>
          <a:xfrm>
            <a:off x="0" y="0"/>
            <a:ext cx="9142249" cy="51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39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8.xml"/><Relationship Id="rId12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38.png"/><Relationship Id="rId5" Type="http://schemas.openxmlformats.org/officeDocument/2006/relationships/tags" Target="../tags/tag15.xml"/><Relationship Id="rId10" Type="http://schemas.openxmlformats.org/officeDocument/2006/relationships/image" Target="../media/image16.png"/><Relationship Id="rId4" Type="http://schemas.openxmlformats.org/officeDocument/2006/relationships/tags" Target="../tags/tag14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1.xml"/><Relationship Id="rId7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tags" Target="../tags/tag27.xml"/><Relationship Id="rId7" Type="http://schemas.openxmlformats.org/officeDocument/2006/relationships/image" Target="../media/image16.png"/><Relationship Id="rId12" Type="http://schemas.openxmlformats.org/officeDocument/2006/relationships/image" Target="../media/image5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11" Type="http://schemas.openxmlformats.org/officeDocument/2006/relationships/image" Target="../media/image49.sv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16.png"/><Relationship Id="rId4" Type="http://schemas.openxmlformats.org/officeDocument/2006/relationships/tags" Target="../tags/tag8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BFD9E4A-1B41-43FD-B2D4-3B05E05B6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847" y="3668763"/>
            <a:ext cx="1728208" cy="14747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A4CDE2A-517A-4D3D-B290-7FE986A57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8" y="3668763"/>
            <a:ext cx="601538" cy="14747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FE02B6-A7D0-4B5D-8C9B-23325381A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63" y="4601940"/>
            <a:ext cx="1064444" cy="5415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7D3105F-3463-45D4-A8B9-2BD6B5C9F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533" y="2667000"/>
            <a:ext cx="1160935" cy="24968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7267450-6C36-4246-BD2A-78DF24D6F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427" y="3403601"/>
            <a:ext cx="718511" cy="17403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D54F8D0-9307-4315-B668-6D7104A067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2778" y="4456173"/>
            <a:ext cx="1016048" cy="6873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C586F3-9D06-4B11-9D45-EAEBEA8D5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6465" y="3541339"/>
            <a:ext cx="1443532" cy="16021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909432C-B396-4D44-90F4-57239220E0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000" y="3646723"/>
            <a:ext cx="541004" cy="149677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A61A4C9-F4EB-43D0-8303-B6559039E3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655" y="669762"/>
            <a:ext cx="2665860" cy="7775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85E4B4-84E2-488D-B228-64F7AF3EDF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1483" y="689231"/>
            <a:ext cx="2601902" cy="7386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F621529-7A38-4561-90B5-9F2906ED87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198" y="3646723"/>
            <a:ext cx="1060109" cy="10601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F52ED32-01FF-49C4-87FC-817EC6958CB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511" y="3403601"/>
            <a:ext cx="1159965" cy="73206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D743FD5-386D-4ABE-9E24-15CDA457E43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050"/>
          <a:stretch/>
        </p:blipFill>
        <p:spPr>
          <a:xfrm>
            <a:off x="4688976" y="2598567"/>
            <a:ext cx="1159965" cy="7320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748E123-2EB8-4C06-894D-7368FD35BEB4}"/>
              </a:ext>
            </a:extLst>
          </p:cNvPr>
          <p:cNvSpPr txBox="1"/>
          <p:nvPr/>
        </p:nvSpPr>
        <p:spPr>
          <a:xfrm>
            <a:off x="898533" y="1496268"/>
            <a:ext cx="734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pPr algn="ctr"/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Cartoon PPT Templates Free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F96F8B-63EB-4A4B-9500-03D94F12EADC}"/>
              </a:ext>
            </a:extLst>
          </p:cNvPr>
          <p:cNvSpPr txBox="1"/>
          <p:nvPr/>
        </p:nvSpPr>
        <p:spPr>
          <a:xfrm>
            <a:off x="3292517" y="561435"/>
            <a:ext cx="255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LOGO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9EA1485-F692-CC73-6B3D-EA80837C98EA}"/>
              </a:ext>
            </a:extLst>
          </p:cNvPr>
          <p:cNvGrpSpPr/>
          <p:nvPr/>
        </p:nvGrpSpPr>
        <p:grpSpPr>
          <a:xfrm>
            <a:off x="2782498" y="2518380"/>
            <a:ext cx="3573920" cy="309068"/>
            <a:chOff x="4414802" y="4745227"/>
            <a:chExt cx="3573920" cy="3090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C302D9C-7257-6292-F7A0-1D2C91C8C4D1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5958E56F-9BE7-A6A8-D24B-81C6FDE3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31128695-4022-5773-17F4-E0AE5620AB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EA05181B-611C-DB2E-8B8C-1585A5D26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01278251-E4C3-71E5-3EA1-199706024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7F908FA-65CB-CB4C-D59C-2C6353B6B450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4C6EA8FF-92EF-721B-DA92-95349262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C27A9797-1869-AA30-F709-268795EA407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80804699-BAF2-CB41-CE09-5B69E7E0C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E26EB87F-9FB9-02FC-72DD-2EFCEE79F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E8E3B91E-4136-8AF7-3648-01B202FE7D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436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0D99A1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rgbClr val="0D99A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B2C252C-F6A5-8E19-11F5-F802A64C3481}"/>
                </a:ext>
              </a:extLst>
            </p:cNvPr>
            <p:cNvSpPr/>
            <p:nvPr/>
          </p:nvSpPr>
          <p:spPr>
            <a:xfrm>
              <a:off x="4705028" y="4751931"/>
              <a:ext cx="18657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0D99A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rgbClr val="0D99A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rgbClr val="0D99A1"/>
                  </a:solidFill>
                  <a:cs typeface="+mn-ea"/>
                  <a:sym typeface="+mn-lt"/>
                </a:rPr>
                <a:t>freeppt7.com</a:t>
              </a:r>
              <a:endParaRPr lang="zh-CN" altLang="en-US" sz="1200" dirty="0">
                <a:solidFill>
                  <a:srgbClr val="0D99A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9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00">
        <p:blinds dir="vert"/>
      </p:transition>
    </mc:Choice>
    <mc:Fallback xmlns="">
      <p:transition spd="slow" advTm="42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69BB8F-9AA6-4BB4-B881-9C8B6BAA7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6962" y="1507652"/>
            <a:ext cx="1335140" cy="13900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FD956D-A80E-42E5-AE08-C68776CF0DD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4420" y="1507652"/>
            <a:ext cx="1335140" cy="13900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05EA0C-0C1F-4533-8A3B-78F30E1AC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1878" y="1507652"/>
            <a:ext cx="1335140" cy="13900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B27D55B-EA4B-478D-859D-F3605A077C57}"/>
              </a:ext>
            </a:extLst>
          </p:cNvPr>
          <p:cNvSpPr txBox="1"/>
          <p:nvPr/>
        </p:nvSpPr>
        <p:spPr>
          <a:xfrm>
            <a:off x="2139443" y="1872244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10A5B0-26AA-4C75-A8D3-D0B77328B2D6}"/>
              </a:ext>
            </a:extLst>
          </p:cNvPr>
          <p:cNvSpPr txBox="1"/>
          <p:nvPr/>
        </p:nvSpPr>
        <p:spPr>
          <a:xfrm>
            <a:off x="6743968" y="1993074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54%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EE07688-E1D5-4C38-83F5-D2067C2C70F3}"/>
              </a:ext>
            </a:extLst>
          </p:cNvPr>
          <p:cNvSpPr txBox="1"/>
          <p:nvPr/>
        </p:nvSpPr>
        <p:spPr>
          <a:xfrm>
            <a:off x="4448934" y="2023852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FCBD6F6B-1BF4-4745-87C0-60BFA3E62A0F}"/>
              </a:ext>
            </a:extLst>
          </p:cNvPr>
          <p:cNvSpPr txBox="1"/>
          <p:nvPr/>
        </p:nvSpPr>
        <p:spPr>
          <a:xfrm>
            <a:off x="1456493" y="3093331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CC5E3D7-F11C-4B10-A86B-841E756FD62D}"/>
              </a:ext>
            </a:extLst>
          </p:cNvPr>
          <p:cNvSpPr txBox="1"/>
          <p:nvPr/>
        </p:nvSpPr>
        <p:spPr>
          <a:xfrm>
            <a:off x="3773253" y="3093331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06B98993-43D5-4BC5-9B7B-0E2232CB705D}"/>
              </a:ext>
            </a:extLst>
          </p:cNvPr>
          <p:cNvSpPr txBox="1"/>
          <p:nvPr/>
        </p:nvSpPr>
        <p:spPr>
          <a:xfrm>
            <a:off x="6090013" y="3093331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PA_组合 19">
            <a:extLst>
              <a:ext uri="{FF2B5EF4-FFF2-40B4-BE49-F238E27FC236}">
                <a16:creationId xmlns:a16="http://schemas.microsoft.com/office/drawing/2014/main" id="{461A89D8-AB66-4749-A394-A7E861A3B2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92299" y="1786347"/>
            <a:ext cx="789941" cy="823502"/>
            <a:chOff x="1892299" y="1786347"/>
            <a:chExt cx="789941" cy="823502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C4152735-9854-4C75-8735-459BEB63467C}"/>
                </a:ext>
              </a:extLst>
            </p:cNvPr>
            <p:cNvSpPr/>
            <p:nvPr/>
          </p:nvSpPr>
          <p:spPr>
            <a:xfrm>
              <a:off x="1892299" y="1786347"/>
              <a:ext cx="789941" cy="823502"/>
            </a:xfrm>
            <a:custGeom>
              <a:avLst/>
              <a:gdLst/>
              <a:ahLst/>
              <a:cxnLst/>
              <a:rect l="0" t="0" r="0" b="0"/>
              <a:pathLst>
                <a:path w="789941" h="823502">
                  <a:moveTo>
                    <a:pt x="0" y="0"/>
                  </a:moveTo>
                  <a:lnTo>
                    <a:pt x="789940" y="0"/>
                  </a:lnTo>
                  <a:lnTo>
                    <a:pt x="789940" y="823501"/>
                  </a:lnTo>
                  <a:lnTo>
                    <a:pt x="0" y="82350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PA_饼状 5">
              <a:extLst>
                <a:ext uri="{FF2B5EF4-FFF2-40B4-BE49-F238E27FC236}">
                  <a16:creationId xmlns:a16="http://schemas.microsoft.com/office/drawing/2014/main" id="{B5467EB0-8E8F-420D-8BD9-F9DEA6ED569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92300" y="1811748"/>
              <a:ext cx="789940" cy="798101"/>
            </a:xfrm>
            <a:prstGeom prst="pie">
              <a:avLst>
                <a:gd name="adj1" fmla="val 21037703"/>
                <a:gd name="adj2" fmla="val 16095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PA_组合 21">
            <a:extLst>
              <a:ext uri="{FF2B5EF4-FFF2-40B4-BE49-F238E27FC236}">
                <a16:creationId xmlns:a16="http://schemas.microsoft.com/office/drawing/2014/main" id="{6D221EC4-27E8-49C5-9571-8CBC21CBEF9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187020" y="1803604"/>
            <a:ext cx="1424941" cy="798102"/>
            <a:chOff x="4187020" y="1803604"/>
            <a:chExt cx="1424941" cy="798102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F105891-6779-49E6-9CB5-2E54312FC079}"/>
                </a:ext>
              </a:extLst>
            </p:cNvPr>
            <p:cNvSpPr/>
            <p:nvPr/>
          </p:nvSpPr>
          <p:spPr>
            <a:xfrm>
              <a:off x="4187020" y="1803604"/>
              <a:ext cx="1424941" cy="798102"/>
            </a:xfrm>
            <a:custGeom>
              <a:avLst/>
              <a:gdLst/>
              <a:ahLst/>
              <a:cxnLst/>
              <a:rect l="0" t="0" r="0" b="0"/>
              <a:pathLst>
                <a:path w="1424941" h="798102">
                  <a:moveTo>
                    <a:pt x="0" y="0"/>
                  </a:moveTo>
                  <a:lnTo>
                    <a:pt x="1424940" y="0"/>
                  </a:lnTo>
                  <a:lnTo>
                    <a:pt x="1424940" y="798101"/>
                  </a:lnTo>
                  <a:lnTo>
                    <a:pt x="0" y="79810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PA_饼状 13">
              <a:extLst>
                <a:ext uri="{FF2B5EF4-FFF2-40B4-BE49-F238E27FC236}">
                  <a16:creationId xmlns:a16="http://schemas.microsoft.com/office/drawing/2014/main" id="{E59275CD-DD0B-4595-BBC9-CA582DA9E86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187020" y="1803605"/>
              <a:ext cx="789940" cy="798101"/>
            </a:xfrm>
            <a:prstGeom prst="pie">
              <a:avLst>
                <a:gd name="adj1" fmla="val 5266678"/>
                <a:gd name="adj2" fmla="val 151154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23">
            <a:extLst>
              <a:ext uri="{FF2B5EF4-FFF2-40B4-BE49-F238E27FC236}">
                <a16:creationId xmlns:a16="http://schemas.microsoft.com/office/drawing/2014/main" id="{7F358260-4956-4F34-8BFC-94041880B2C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497178" y="1772060"/>
            <a:ext cx="1348741" cy="823502"/>
            <a:chOff x="6497178" y="1772060"/>
            <a:chExt cx="1348741" cy="823502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6E540C62-67F8-48F7-A43E-34E5FFFDE460}"/>
                </a:ext>
              </a:extLst>
            </p:cNvPr>
            <p:cNvSpPr/>
            <p:nvPr/>
          </p:nvSpPr>
          <p:spPr>
            <a:xfrm>
              <a:off x="6497178" y="1772060"/>
              <a:ext cx="1348741" cy="823502"/>
            </a:xfrm>
            <a:custGeom>
              <a:avLst/>
              <a:gdLst/>
              <a:ahLst/>
              <a:cxnLst/>
              <a:rect l="0" t="0" r="0" b="0"/>
              <a:pathLst>
                <a:path w="1348741" h="823502">
                  <a:moveTo>
                    <a:pt x="0" y="0"/>
                  </a:moveTo>
                  <a:lnTo>
                    <a:pt x="1348740" y="0"/>
                  </a:lnTo>
                  <a:lnTo>
                    <a:pt x="1348740" y="823501"/>
                  </a:lnTo>
                  <a:lnTo>
                    <a:pt x="0" y="82350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PA_饼状 14">
              <a:extLst>
                <a:ext uri="{FF2B5EF4-FFF2-40B4-BE49-F238E27FC236}">
                  <a16:creationId xmlns:a16="http://schemas.microsoft.com/office/drawing/2014/main" id="{34019F5C-D244-4118-86BF-9C4CA1185AB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97178" y="1797461"/>
              <a:ext cx="789940" cy="798101"/>
            </a:xfrm>
            <a:prstGeom prst="pie">
              <a:avLst>
                <a:gd name="adj1" fmla="val 4823004"/>
                <a:gd name="adj2" fmla="val 158336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2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2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80A53C0-C6B6-421F-A3E6-E5C9B91F55C2}"/>
              </a:ext>
            </a:extLst>
          </p:cNvPr>
          <p:cNvSpPr>
            <a:spLocks/>
          </p:cNvSpPr>
          <p:nvPr/>
        </p:nvSpPr>
        <p:spPr bwMode="auto">
          <a:xfrm>
            <a:off x="1243396" y="1431940"/>
            <a:ext cx="1301430" cy="669774"/>
          </a:xfrm>
          <a:custGeom>
            <a:avLst/>
            <a:gdLst>
              <a:gd name="T0" fmla="*/ 296 w 356"/>
              <a:gd name="T1" fmla="*/ 62 h 183"/>
              <a:gd name="T2" fmla="*/ 292 w 356"/>
              <a:gd name="T3" fmla="*/ 62 h 183"/>
              <a:gd name="T4" fmla="*/ 237 w 356"/>
              <a:gd name="T5" fmla="*/ 15 h 183"/>
              <a:gd name="T6" fmla="*/ 195 w 356"/>
              <a:gd name="T7" fmla="*/ 34 h 183"/>
              <a:gd name="T8" fmla="*/ 130 w 356"/>
              <a:gd name="T9" fmla="*/ 0 h 183"/>
              <a:gd name="T10" fmla="*/ 53 w 356"/>
              <a:gd name="T11" fmla="*/ 78 h 183"/>
              <a:gd name="T12" fmla="*/ 54 w 356"/>
              <a:gd name="T13" fmla="*/ 91 h 183"/>
              <a:gd name="T14" fmla="*/ 47 w 356"/>
              <a:gd name="T15" fmla="*/ 91 h 183"/>
              <a:gd name="T16" fmla="*/ 0 w 356"/>
              <a:gd name="T17" fmla="*/ 137 h 183"/>
              <a:gd name="T18" fmla="*/ 47 w 356"/>
              <a:gd name="T19" fmla="*/ 183 h 183"/>
              <a:gd name="T20" fmla="*/ 296 w 356"/>
              <a:gd name="T21" fmla="*/ 183 h 183"/>
              <a:gd name="T22" fmla="*/ 356 w 356"/>
              <a:gd name="T23" fmla="*/ 123 h 183"/>
              <a:gd name="T24" fmla="*/ 296 w 356"/>
              <a:gd name="T25" fmla="*/ 6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6" h="183">
                <a:moveTo>
                  <a:pt x="296" y="62"/>
                </a:moveTo>
                <a:cubicBezTo>
                  <a:pt x="294" y="62"/>
                  <a:pt x="293" y="62"/>
                  <a:pt x="292" y="62"/>
                </a:cubicBezTo>
                <a:cubicBezTo>
                  <a:pt x="288" y="35"/>
                  <a:pt x="265" y="15"/>
                  <a:pt x="237" y="15"/>
                </a:cubicBezTo>
                <a:cubicBezTo>
                  <a:pt x="220" y="15"/>
                  <a:pt x="205" y="22"/>
                  <a:pt x="195" y="34"/>
                </a:cubicBezTo>
                <a:cubicBezTo>
                  <a:pt x="181" y="14"/>
                  <a:pt x="157" y="0"/>
                  <a:pt x="130" y="0"/>
                </a:cubicBezTo>
                <a:cubicBezTo>
                  <a:pt x="87" y="0"/>
                  <a:pt x="53" y="35"/>
                  <a:pt x="53" y="78"/>
                </a:cubicBezTo>
                <a:cubicBezTo>
                  <a:pt x="53" y="82"/>
                  <a:pt x="53" y="87"/>
                  <a:pt x="54" y="91"/>
                </a:cubicBezTo>
                <a:cubicBezTo>
                  <a:pt x="51" y="91"/>
                  <a:pt x="49" y="91"/>
                  <a:pt x="47" y="91"/>
                </a:cubicBezTo>
                <a:cubicBezTo>
                  <a:pt x="21" y="91"/>
                  <a:pt x="0" y="111"/>
                  <a:pt x="0" y="137"/>
                </a:cubicBezTo>
                <a:cubicBezTo>
                  <a:pt x="0" y="163"/>
                  <a:pt x="21" y="183"/>
                  <a:pt x="47" y="183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329" y="183"/>
                  <a:pt x="356" y="156"/>
                  <a:pt x="356" y="123"/>
                </a:cubicBezTo>
                <a:cubicBezTo>
                  <a:pt x="356" y="89"/>
                  <a:pt x="329" y="62"/>
                  <a:pt x="296" y="62"/>
                </a:cubicBezTo>
                <a:close/>
              </a:path>
            </a:pathLst>
          </a:custGeom>
          <a:solidFill>
            <a:srgbClr val="42B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41268E47-F900-4981-8115-03D1902D6E18}"/>
              </a:ext>
            </a:extLst>
          </p:cNvPr>
          <p:cNvGrpSpPr/>
          <p:nvPr/>
        </p:nvGrpSpPr>
        <p:grpSpPr>
          <a:xfrm>
            <a:off x="1397226" y="2153444"/>
            <a:ext cx="906645" cy="765067"/>
            <a:chOff x="1397226" y="2153444"/>
            <a:chExt cx="906645" cy="765067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F1324A1-CBC5-40B0-9399-536A3BB9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976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F2A1BA-3FC0-4E60-B129-E3BDA9167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230" y="2439323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10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10" y="48"/>
                  </a:cubicBezTo>
                  <a:cubicBezTo>
                    <a:pt x="1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A022714-80C7-437A-B82B-14D4C027F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207" y="2725202"/>
              <a:ext cx="127965" cy="193309"/>
            </a:xfrm>
            <a:custGeom>
              <a:avLst/>
              <a:gdLst>
                <a:gd name="T0" fmla="*/ 30 w 35"/>
                <a:gd name="T1" fmla="*/ 40 h 53"/>
                <a:gd name="T2" fmla="*/ 9 w 35"/>
                <a:gd name="T3" fmla="*/ 48 h 53"/>
                <a:gd name="T4" fmla="*/ 4 w 35"/>
                <a:gd name="T5" fmla="*/ 27 h 53"/>
                <a:gd name="T6" fmla="*/ 34 w 35"/>
                <a:gd name="T7" fmla="*/ 0 h 53"/>
                <a:gd name="T8" fmla="*/ 30 w 35"/>
                <a:gd name="T9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30" y="40"/>
                  </a:moveTo>
                  <a:cubicBezTo>
                    <a:pt x="26" y="47"/>
                    <a:pt x="17" y="53"/>
                    <a:pt x="9" y="48"/>
                  </a:cubicBezTo>
                  <a:cubicBezTo>
                    <a:pt x="0" y="43"/>
                    <a:pt x="0" y="34"/>
                    <a:pt x="4" y="27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CB7A065-A278-4CEA-BA4E-B08247DA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906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1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8D771B3-2623-4AEE-811E-2F850FC53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244" y="2439323"/>
              <a:ext cx="123881" cy="190586"/>
            </a:xfrm>
            <a:custGeom>
              <a:avLst/>
              <a:gdLst>
                <a:gd name="T0" fmla="*/ 29 w 34"/>
                <a:gd name="T1" fmla="*/ 40 h 52"/>
                <a:gd name="T2" fmla="*/ 9 w 34"/>
                <a:gd name="T3" fmla="*/ 48 h 52"/>
                <a:gd name="T4" fmla="*/ 3 w 34"/>
                <a:gd name="T5" fmla="*/ 26 h 52"/>
                <a:gd name="T6" fmla="*/ 34 w 34"/>
                <a:gd name="T7" fmla="*/ 0 h 52"/>
                <a:gd name="T8" fmla="*/ 29 w 34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29" y="40"/>
                  </a:moveTo>
                  <a:cubicBezTo>
                    <a:pt x="26" y="47"/>
                    <a:pt x="17" y="52"/>
                    <a:pt x="9" y="48"/>
                  </a:cubicBezTo>
                  <a:cubicBezTo>
                    <a:pt x="0" y="43"/>
                    <a:pt x="0" y="34"/>
                    <a:pt x="3" y="26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4"/>
                    <a:pt x="34" y="30"/>
                    <a:pt x="29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66840F5-7E1A-4B7E-AFCD-6A2D0A1E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349" y="2153444"/>
              <a:ext cx="123881" cy="190586"/>
            </a:xfrm>
            <a:custGeom>
              <a:avLst/>
              <a:gdLst>
                <a:gd name="T0" fmla="*/ 29 w 34"/>
                <a:gd name="T1" fmla="*/ 40 h 52"/>
                <a:gd name="T2" fmla="*/ 9 w 34"/>
                <a:gd name="T3" fmla="*/ 48 h 52"/>
                <a:gd name="T4" fmla="*/ 3 w 34"/>
                <a:gd name="T5" fmla="*/ 26 h 52"/>
                <a:gd name="T6" fmla="*/ 34 w 34"/>
                <a:gd name="T7" fmla="*/ 0 h 52"/>
                <a:gd name="T8" fmla="*/ 29 w 34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29" y="40"/>
                  </a:moveTo>
                  <a:cubicBezTo>
                    <a:pt x="26" y="47"/>
                    <a:pt x="17" y="52"/>
                    <a:pt x="9" y="48"/>
                  </a:cubicBezTo>
                  <a:cubicBezTo>
                    <a:pt x="0" y="43"/>
                    <a:pt x="0" y="34"/>
                    <a:pt x="3" y="26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3"/>
                    <a:pt x="34" y="30"/>
                    <a:pt x="29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BBF1841-B2AA-4B4B-827D-31B05CF59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226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4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6E90293-DFE9-45EF-BA2C-2D7D1290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242" y="2439323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4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1F75B858-F1E9-44E8-8EAF-9383956566C3}"/>
              </a:ext>
            </a:extLst>
          </p:cNvPr>
          <p:cNvSpPr txBox="1"/>
          <p:nvPr/>
        </p:nvSpPr>
        <p:spPr>
          <a:xfrm>
            <a:off x="1397226" y="1702728"/>
            <a:ext cx="10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5B1A877-D548-425D-9F97-F4F1CD5661D7}"/>
              </a:ext>
            </a:extLst>
          </p:cNvPr>
          <p:cNvSpPr>
            <a:spLocks/>
          </p:cNvSpPr>
          <p:nvPr/>
        </p:nvSpPr>
        <p:spPr bwMode="auto">
          <a:xfrm>
            <a:off x="3919716" y="1431940"/>
            <a:ext cx="1301430" cy="669774"/>
          </a:xfrm>
          <a:custGeom>
            <a:avLst/>
            <a:gdLst>
              <a:gd name="T0" fmla="*/ 296 w 356"/>
              <a:gd name="T1" fmla="*/ 62 h 183"/>
              <a:gd name="T2" fmla="*/ 292 w 356"/>
              <a:gd name="T3" fmla="*/ 62 h 183"/>
              <a:gd name="T4" fmla="*/ 237 w 356"/>
              <a:gd name="T5" fmla="*/ 15 h 183"/>
              <a:gd name="T6" fmla="*/ 195 w 356"/>
              <a:gd name="T7" fmla="*/ 34 h 183"/>
              <a:gd name="T8" fmla="*/ 130 w 356"/>
              <a:gd name="T9" fmla="*/ 0 h 183"/>
              <a:gd name="T10" fmla="*/ 53 w 356"/>
              <a:gd name="T11" fmla="*/ 78 h 183"/>
              <a:gd name="T12" fmla="*/ 54 w 356"/>
              <a:gd name="T13" fmla="*/ 91 h 183"/>
              <a:gd name="T14" fmla="*/ 47 w 356"/>
              <a:gd name="T15" fmla="*/ 91 h 183"/>
              <a:gd name="T16" fmla="*/ 0 w 356"/>
              <a:gd name="T17" fmla="*/ 137 h 183"/>
              <a:gd name="T18" fmla="*/ 47 w 356"/>
              <a:gd name="T19" fmla="*/ 183 h 183"/>
              <a:gd name="T20" fmla="*/ 296 w 356"/>
              <a:gd name="T21" fmla="*/ 183 h 183"/>
              <a:gd name="T22" fmla="*/ 356 w 356"/>
              <a:gd name="T23" fmla="*/ 123 h 183"/>
              <a:gd name="T24" fmla="*/ 296 w 356"/>
              <a:gd name="T25" fmla="*/ 6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6" h="183">
                <a:moveTo>
                  <a:pt x="296" y="62"/>
                </a:moveTo>
                <a:cubicBezTo>
                  <a:pt x="294" y="62"/>
                  <a:pt x="293" y="62"/>
                  <a:pt x="292" y="62"/>
                </a:cubicBezTo>
                <a:cubicBezTo>
                  <a:pt x="288" y="35"/>
                  <a:pt x="265" y="15"/>
                  <a:pt x="237" y="15"/>
                </a:cubicBezTo>
                <a:cubicBezTo>
                  <a:pt x="220" y="15"/>
                  <a:pt x="205" y="22"/>
                  <a:pt x="195" y="34"/>
                </a:cubicBezTo>
                <a:cubicBezTo>
                  <a:pt x="181" y="14"/>
                  <a:pt x="157" y="0"/>
                  <a:pt x="130" y="0"/>
                </a:cubicBezTo>
                <a:cubicBezTo>
                  <a:pt x="87" y="0"/>
                  <a:pt x="53" y="35"/>
                  <a:pt x="53" y="78"/>
                </a:cubicBezTo>
                <a:cubicBezTo>
                  <a:pt x="53" y="82"/>
                  <a:pt x="53" y="87"/>
                  <a:pt x="54" y="91"/>
                </a:cubicBezTo>
                <a:cubicBezTo>
                  <a:pt x="51" y="91"/>
                  <a:pt x="49" y="91"/>
                  <a:pt x="47" y="91"/>
                </a:cubicBezTo>
                <a:cubicBezTo>
                  <a:pt x="21" y="91"/>
                  <a:pt x="0" y="111"/>
                  <a:pt x="0" y="137"/>
                </a:cubicBezTo>
                <a:cubicBezTo>
                  <a:pt x="0" y="163"/>
                  <a:pt x="21" y="183"/>
                  <a:pt x="47" y="183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329" y="183"/>
                  <a:pt x="356" y="156"/>
                  <a:pt x="356" y="123"/>
                </a:cubicBezTo>
                <a:cubicBezTo>
                  <a:pt x="356" y="89"/>
                  <a:pt x="329" y="62"/>
                  <a:pt x="296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BA12ECB-6F15-44AB-AAB2-7B891226534F}"/>
              </a:ext>
            </a:extLst>
          </p:cNvPr>
          <p:cNvGrpSpPr/>
          <p:nvPr/>
        </p:nvGrpSpPr>
        <p:grpSpPr>
          <a:xfrm>
            <a:off x="4073546" y="2153444"/>
            <a:ext cx="906645" cy="765067"/>
            <a:chOff x="4073546" y="2153444"/>
            <a:chExt cx="906645" cy="76506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3DBEA0B-FD97-47C7-B083-DA0CE8DD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296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83E8A0C-D39D-4BB7-B483-061E8936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50" y="2439323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10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10" y="48"/>
                  </a:cubicBezTo>
                  <a:cubicBezTo>
                    <a:pt x="1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512A49DA-28E5-4B58-ABF7-0EEDC6D7D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527" y="2725202"/>
              <a:ext cx="127965" cy="193309"/>
            </a:xfrm>
            <a:custGeom>
              <a:avLst/>
              <a:gdLst>
                <a:gd name="T0" fmla="*/ 30 w 35"/>
                <a:gd name="T1" fmla="*/ 40 h 53"/>
                <a:gd name="T2" fmla="*/ 9 w 35"/>
                <a:gd name="T3" fmla="*/ 48 h 53"/>
                <a:gd name="T4" fmla="*/ 4 w 35"/>
                <a:gd name="T5" fmla="*/ 27 h 53"/>
                <a:gd name="T6" fmla="*/ 34 w 35"/>
                <a:gd name="T7" fmla="*/ 0 h 53"/>
                <a:gd name="T8" fmla="*/ 30 w 35"/>
                <a:gd name="T9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30" y="40"/>
                  </a:moveTo>
                  <a:cubicBezTo>
                    <a:pt x="26" y="47"/>
                    <a:pt x="17" y="53"/>
                    <a:pt x="9" y="48"/>
                  </a:cubicBezTo>
                  <a:cubicBezTo>
                    <a:pt x="0" y="43"/>
                    <a:pt x="0" y="34"/>
                    <a:pt x="4" y="27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7A1B685-CF69-48E6-A928-7C85BC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226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1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7FA37FA-B672-4963-BF5D-42523F11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564" y="2439323"/>
              <a:ext cx="123881" cy="190586"/>
            </a:xfrm>
            <a:custGeom>
              <a:avLst/>
              <a:gdLst>
                <a:gd name="T0" fmla="*/ 29 w 34"/>
                <a:gd name="T1" fmla="*/ 40 h 52"/>
                <a:gd name="T2" fmla="*/ 9 w 34"/>
                <a:gd name="T3" fmla="*/ 48 h 52"/>
                <a:gd name="T4" fmla="*/ 3 w 34"/>
                <a:gd name="T5" fmla="*/ 26 h 52"/>
                <a:gd name="T6" fmla="*/ 34 w 34"/>
                <a:gd name="T7" fmla="*/ 0 h 52"/>
                <a:gd name="T8" fmla="*/ 29 w 34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29" y="40"/>
                  </a:moveTo>
                  <a:cubicBezTo>
                    <a:pt x="26" y="47"/>
                    <a:pt x="17" y="52"/>
                    <a:pt x="9" y="48"/>
                  </a:cubicBezTo>
                  <a:cubicBezTo>
                    <a:pt x="0" y="43"/>
                    <a:pt x="0" y="34"/>
                    <a:pt x="3" y="26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4"/>
                    <a:pt x="34" y="30"/>
                    <a:pt x="29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67B1C85-5E96-4047-B635-7E6B000F5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669" y="2153444"/>
              <a:ext cx="123881" cy="190586"/>
            </a:xfrm>
            <a:custGeom>
              <a:avLst/>
              <a:gdLst>
                <a:gd name="T0" fmla="*/ 29 w 34"/>
                <a:gd name="T1" fmla="*/ 40 h 52"/>
                <a:gd name="T2" fmla="*/ 9 w 34"/>
                <a:gd name="T3" fmla="*/ 48 h 52"/>
                <a:gd name="T4" fmla="*/ 3 w 34"/>
                <a:gd name="T5" fmla="*/ 26 h 52"/>
                <a:gd name="T6" fmla="*/ 34 w 34"/>
                <a:gd name="T7" fmla="*/ 0 h 52"/>
                <a:gd name="T8" fmla="*/ 29 w 34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29" y="40"/>
                  </a:moveTo>
                  <a:cubicBezTo>
                    <a:pt x="26" y="47"/>
                    <a:pt x="17" y="52"/>
                    <a:pt x="9" y="48"/>
                  </a:cubicBezTo>
                  <a:cubicBezTo>
                    <a:pt x="0" y="43"/>
                    <a:pt x="0" y="34"/>
                    <a:pt x="3" y="26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3"/>
                    <a:pt x="34" y="30"/>
                    <a:pt x="29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C172666D-1A1E-4E1A-8601-D0EBF37AB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46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4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8B4DE2E-7D03-42E7-9574-45F3F8A93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562" y="2439323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4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3B28A471-74DC-4880-8EF6-678FD6614964}"/>
              </a:ext>
            </a:extLst>
          </p:cNvPr>
          <p:cNvSpPr txBox="1"/>
          <p:nvPr/>
        </p:nvSpPr>
        <p:spPr>
          <a:xfrm>
            <a:off x="4055848" y="1702728"/>
            <a:ext cx="10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34A511B4-FAB3-42AB-9195-6779D1550D29}"/>
              </a:ext>
            </a:extLst>
          </p:cNvPr>
          <p:cNvSpPr>
            <a:spLocks/>
          </p:cNvSpPr>
          <p:nvPr/>
        </p:nvSpPr>
        <p:spPr bwMode="auto">
          <a:xfrm>
            <a:off x="6596035" y="1431940"/>
            <a:ext cx="1301430" cy="669774"/>
          </a:xfrm>
          <a:custGeom>
            <a:avLst/>
            <a:gdLst>
              <a:gd name="T0" fmla="*/ 296 w 356"/>
              <a:gd name="T1" fmla="*/ 62 h 183"/>
              <a:gd name="T2" fmla="*/ 292 w 356"/>
              <a:gd name="T3" fmla="*/ 62 h 183"/>
              <a:gd name="T4" fmla="*/ 237 w 356"/>
              <a:gd name="T5" fmla="*/ 15 h 183"/>
              <a:gd name="T6" fmla="*/ 195 w 356"/>
              <a:gd name="T7" fmla="*/ 34 h 183"/>
              <a:gd name="T8" fmla="*/ 130 w 356"/>
              <a:gd name="T9" fmla="*/ 0 h 183"/>
              <a:gd name="T10" fmla="*/ 53 w 356"/>
              <a:gd name="T11" fmla="*/ 78 h 183"/>
              <a:gd name="T12" fmla="*/ 54 w 356"/>
              <a:gd name="T13" fmla="*/ 91 h 183"/>
              <a:gd name="T14" fmla="*/ 47 w 356"/>
              <a:gd name="T15" fmla="*/ 91 h 183"/>
              <a:gd name="T16" fmla="*/ 0 w 356"/>
              <a:gd name="T17" fmla="*/ 137 h 183"/>
              <a:gd name="T18" fmla="*/ 47 w 356"/>
              <a:gd name="T19" fmla="*/ 183 h 183"/>
              <a:gd name="T20" fmla="*/ 296 w 356"/>
              <a:gd name="T21" fmla="*/ 183 h 183"/>
              <a:gd name="T22" fmla="*/ 356 w 356"/>
              <a:gd name="T23" fmla="*/ 123 h 183"/>
              <a:gd name="T24" fmla="*/ 296 w 356"/>
              <a:gd name="T25" fmla="*/ 6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6" h="183">
                <a:moveTo>
                  <a:pt x="296" y="62"/>
                </a:moveTo>
                <a:cubicBezTo>
                  <a:pt x="294" y="62"/>
                  <a:pt x="293" y="62"/>
                  <a:pt x="292" y="62"/>
                </a:cubicBezTo>
                <a:cubicBezTo>
                  <a:pt x="288" y="35"/>
                  <a:pt x="265" y="15"/>
                  <a:pt x="237" y="15"/>
                </a:cubicBezTo>
                <a:cubicBezTo>
                  <a:pt x="220" y="15"/>
                  <a:pt x="205" y="22"/>
                  <a:pt x="195" y="34"/>
                </a:cubicBezTo>
                <a:cubicBezTo>
                  <a:pt x="181" y="14"/>
                  <a:pt x="157" y="0"/>
                  <a:pt x="130" y="0"/>
                </a:cubicBezTo>
                <a:cubicBezTo>
                  <a:pt x="87" y="0"/>
                  <a:pt x="53" y="35"/>
                  <a:pt x="53" y="78"/>
                </a:cubicBezTo>
                <a:cubicBezTo>
                  <a:pt x="53" y="82"/>
                  <a:pt x="53" y="87"/>
                  <a:pt x="54" y="91"/>
                </a:cubicBezTo>
                <a:cubicBezTo>
                  <a:pt x="51" y="91"/>
                  <a:pt x="49" y="91"/>
                  <a:pt x="47" y="91"/>
                </a:cubicBezTo>
                <a:cubicBezTo>
                  <a:pt x="21" y="91"/>
                  <a:pt x="0" y="111"/>
                  <a:pt x="0" y="137"/>
                </a:cubicBezTo>
                <a:cubicBezTo>
                  <a:pt x="0" y="163"/>
                  <a:pt x="21" y="183"/>
                  <a:pt x="47" y="183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329" y="183"/>
                  <a:pt x="356" y="156"/>
                  <a:pt x="356" y="123"/>
                </a:cubicBezTo>
                <a:cubicBezTo>
                  <a:pt x="356" y="89"/>
                  <a:pt x="329" y="62"/>
                  <a:pt x="296" y="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4E78596-7F75-44A2-ACE6-B89FAF4FA334}"/>
              </a:ext>
            </a:extLst>
          </p:cNvPr>
          <p:cNvGrpSpPr/>
          <p:nvPr/>
        </p:nvGrpSpPr>
        <p:grpSpPr>
          <a:xfrm>
            <a:off x="6749865" y="2153444"/>
            <a:ext cx="906645" cy="765067"/>
            <a:chOff x="6749865" y="2153444"/>
            <a:chExt cx="906645" cy="765067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DF6D257F-10C6-4F3A-A170-E5C5BD1D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615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132393F4-01EF-409B-865A-E648D4A0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2869" y="2439323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10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10" y="48"/>
                  </a:cubicBezTo>
                  <a:cubicBezTo>
                    <a:pt x="1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97E413F-9FDE-4278-B8C0-8E1543140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846" y="2725202"/>
              <a:ext cx="127965" cy="193309"/>
            </a:xfrm>
            <a:custGeom>
              <a:avLst/>
              <a:gdLst>
                <a:gd name="T0" fmla="*/ 30 w 35"/>
                <a:gd name="T1" fmla="*/ 40 h 53"/>
                <a:gd name="T2" fmla="*/ 9 w 35"/>
                <a:gd name="T3" fmla="*/ 48 h 53"/>
                <a:gd name="T4" fmla="*/ 4 w 35"/>
                <a:gd name="T5" fmla="*/ 27 h 53"/>
                <a:gd name="T6" fmla="*/ 34 w 35"/>
                <a:gd name="T7" fmla="*/ 0 h 53"/>
                <a:gd name="T8" fmla="*/ 30 w 35"/>
                <a:gd name="T9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30" y="40"/>
                  </a:moveTo>
                  <a:cubicBezTo>
                    <a:pt x="26" y="47"/>
                    <a:pt x="17" y="53"/>
                    <a:pt x="9" y="48"/>
                  </a:cubicBezTo>
                  <a:cubicBezTo>
                    <a:pt x="0" y="43"/>
                    <a:pt x="0" y="34"/>
                    <a:pt x="4" y="27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651B8726-E48C-4CD0-AD34-F51F3F016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545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1" y="43"/>
                    <a:pt x="0" y="34"/>
                    <a:pt x="4" y="26"/>
                  </a:cubicBezTo>
                  <a:cubicBezTo>
                    <a:pt x="9" y="17"/>
                    <a:pt x="25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1F8AED2D-0B4F-45DE-B8C6-BA4897AD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883" y="2439323"/>
              <a:ext cx="123881" cy="190586"/>
            </a:xfrm>
            <a:custGeom>
              <a:avLst/>
              <a:gdLst>
                <a:gd name="T0" fmla="*/ 29 w 34"/>
                <a:gd name="T1" fmla="*/ 40 h 52"/>
                <a:gd name="T2" fmla="*/ 9 w 34"/>
                <a:gd name="T3" fmla="*/ 48 h 52"/>
                <a:gd name="T4" fmla="*/ 3 w 34"/>
                <a:gd name="T5" fmla="*/ 26 h 52"/>
                <a:gd name="T6" fmla="*/ 34 w 34"/>
                <a:gd name="T7" fmla="*/ 0 h 52"/>
                <a:gd name="T8" fmla="*/ 29 w 34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29" y="40"/>
                  </a:moveTo>
                  <a:cubicBezTo>
                    <a:pt x="26" y="47"/>
                    <a:pt x="17" y="52"/>
                    <a:pt x="9" y="48"/>
                  </a:cubicBezTo>
                  <a:cubicBezTo>
                    <a:pt x="0" y="43"/>
                    <a:pt x="0" y="34"/>
                    <a:pt x="3" y="26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4"/>
                    <a:pt x="34" y="30"/>
                    <a:pt x="29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6CD6B213-4326-4756-A2B3-74958D367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988" y="2153444"/>
              <a:ext cx="123881" cy="190586"/>
            </a:xfrm>
            <a:custGeom>
              <a:avLst/>
              <a:gdLst>
                <a:gd name="T0" fmla="*/ 29 w 34"/>
                <a:gd name="T1" fmla="*/ 40 h 52"/>
                <a:gd name="T2" fmla="*/ 9 w 34"/>
                <a:gd name="T3" fmla="*/ 48 h 52"/>
                <a:gd name="T4" fmla="*/ 3 w 34"/>
                <a:gd name="T5" fmla="*/ 26 h 52"/>
                <a:gd name="T6" fmla="*/ 34 w 34"/>
                <a:gd name="T7" fmla="*/ 0 h 52"/>
                <a:gd name="T8" fmla="*/ 29 w 34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29" y="40"/>
                  </a:moveTo>
                  <a:cubicBezTo>
                    <a:pt x="26" y="47"/>
                    <a:pt x="17" y="52"/>
                    <a:pt x="9" y="48"/>
                  </a:cubicBezTo>
                  <a:cubicBezTo>
                    <a:pt x="0" y="43"/>
                    <a:pt x="0" y="34"/>
                    <a:pt x="3" y="26"/>
                  </a:cubicBezTo>
                  <a:cubicBezTo>
                    <a:pt x="8" y="17"/>
                    <a:pt x="24" y="14"/>
                    <a:pt x="34" y="0"/>
                  </a:cubicBezTo>
                  <a:cubicBezTo>
                    <a:pt x="28" y="13"/>
                    <a:pt x="34" y="30"/>
                    <a:pt x="29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0F2A7F9-65CC-481B-A862-81AF455C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865" y="2153444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4" y="14"/>
                    <a:pt x="34" y="0"/>
                  </a:cubicBezTo>
                  <a:cubicBezTo>
                    <a:pt x="28" y="13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0895EC5D-5179-408B-BCF2-113C74C3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881" y="2439323"/>
              <a:ext cx="127965" cy="190586"/>
            </a:xfrm>
            <a:custGeom>
              <a:avLst/>
              <a:gdLst>
                <a:gd name="T0" fmla="*/ 30 w 35"/>
                <a:gd name="T1" fmla="*/ 40 h 52"/>
                <a:gd name="T2" fmla="*/ 9 w 35"/>
                <a:gd name="T3" fmla="*/ 48 h 52"/>
                <a:gd name="T4" fmla="*/ 4 w 35"/>
                <a:gd name="T5" fmla="*/ 26 h 52"/>
                <a:gd name="T6" fmla="*/ 34 w 35"/>
                <a:gd name="T7" fmla="*/ 0 h 52"/>
                <a:gd name="T8" fmla="*/ 30 w 35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30" y="40"/>
                  </a:moveTo>
                  <a:cubicBezTo>
                    <a:pt x="26" y="47"/>
                    <a:pt x="18" y="52"/>
                    <a:pt x="9" y="48"/>
                  </a:cubicBezTo>
                  <a:cubicBezTo>
                    <a:pt x="0" y="43"/>
                    <a:pt x="0" y="34"/>
                    <a:pt x="4" y="26"/>
                  </a:cubicBezTo>
                  <a:cubicBezTo>
                    <a:pt x="9" y="17"/>
                    <a:pt x="24" y="14"/>
                    <a:pt x="34" y="0"/>
                  </a:cubicBezTo>
                  <a:cubicBezTo>
                    <a:pt x="28" y="14"/>
                    <a:pt x="35" y="30"/>
                    <a:pt x="3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0FE3F33-3EDB-49CC-ACF7-A6440AAA1571}"/>
              </a:ext>
            </a:extLst>
          </p:cNvPr>
          <p:cNvSpPr txBox="1"/>
          <p:nvPr/>
        </p:nvSpPr>
        <p:spPr>
          <a:xfrm>
            <a:off x="6714471" y="1702728"/>
            <a:ext cx="10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7D92314B-37A2-4B81-8545-4E02C8E98E95}"/>
              </a:ext>
            </a:extLst>
          </p:cNvPr>
          <p:cNvSpPr txBox="1"/>
          <p:nvPr/>
        </p:nvSpPr>
        <p:spPr>
          <a:xfrm>
            <a:off x="1067612" y="3093331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2842213-12BA-424A-8B25-4A9A7E2D3631}"/>
              </a:ext>
            </a:extLst>
          </p:cNvPr>
          <p:cNvCxnSpPr>
            <a:cxnSpLocks/>
          </p:cNvCxnSpPr>
          <p:nvPr/>
        </p:nvCxnSpPr>
        <p:spPr>
          <a:xfrm>
            <a:off x="1348595" y="3093331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2">
            <a:extLst>
              <a:ext uri="{FF2B5EF4-FFF2-40B4-BE49-F238E27FC236}">
                <a16:creationId xmlns:a16="http://schemas.microsoft.com/office/drawing/2014/main" id="{14FFA6F5-07C3-4B79-89FA-BE55CC085924}"/>
              </a:ext>
            </a:extLst>
          </p:cNvPr>
          <p:cNvSpPr txBox="1"/>
          <p:nvPr/>
        </p:nvSpPr>
        <p:spPr>
          <a:xfrm>
            <a:off x="3773253" y="3093331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4EE8E1D-FEA2-4F53-AC3C-DC9ADF4DC95A}"/>
              </a:ext>
            </a:extLst>
          </p:cNvPr>
          <p:cNvCxnSpPr>
            <a:cxnSpLocks/>
          </p:cNvCxnSpPr>
          <p:nvPr/>
        </p:nvCxnSpPr>
        <p:spPr>
          <a:xfrm>
            <a:off x="4054236" y="3093331"/>
            <a:ext cx="1063871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2">
            <a:extLst>
              <a:ext uri="{FF2B5EF4-FFF2-40B4-BE49-F238E27FC236}">
                <a16:creationId xmlns:a16="http://schemas.microsoft.com/office/drawing/2014/main" id="{4264F9BD-78B3-4C32-8C9A-30E3F8AE3CF1}"/>
              </a:ext>
            </a:extLst>
          </p:cNvPr>
          <p:cNvSpPr txBox="1"/>
          <p:nvPr/>
        </p:nvSpPr>
        <p:spPr>
          <a:xfrm>
            <a:off x="6478894" y="3093331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31F98AE-FC3B-4216-9F56-910B3CDA56BF}"/>
              </a:ext>
            </a:extLst>
          </p:cNvPr>
          <p:cNvCxnSpPr>
            <a:cxnSpLocks/>
          </p:cNvCxnSpPr>
          <p:nvPr/>
        </p:nvCxnSpPr>
        <p:spPr>
          <a:xfrm>
            <a:off x="6759877" y="3093331"/>
            <a:ext cx="106387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0">
        <p:random/>
      </p:transition>
    </mc:Choice>
    <mc:Fallback xmlns="">
      <p:transition spd="slow" advTm="4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40" grpId="0"/>
      <p:bldP spid="20" grpId="0" animBg="1"/>
      <p:bldP spid="43" grpId="0"/>
      <p:bldP spid="31" grpId="0" animBg="1"/>
      <p:bldP spid="44" grpId="0"/>
      <p:bldP spid="48" grpId="0"/>
      <p:bldP spid="50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E6C08DD7-08F1-4213-BBD9-05FA2BD5A0F7}"/>
              </a:ext>
            </a:extLst>
          </p:cNvPr>
          <p:cNvSpPr>
            <a:spLocks/>
          </p:cNvSpPr>
          <p:nvPr/>
        </p:nvSpPr>
        <p:spPr bwMode="auto">
          <a:xfrm>
            <a:off x="1327150" y="2366963"/>
            <a:ext cx="2689225" cy="1174750"/>
          </a:xfrm>
          <a:custGeom>
            <a:avLst/>
            <a:gdLst>
              <a:gd name="T0" fmla="*/ 60 w 1694"/>
              <a:gd name="T1" fmla="*/ 740 h 740"/>
              <a:gd name="T2" fmla="*/ 0 w 1694"/>
              <a:gd name="T3" fmla="*/ 697 h 740"/>
              <a:gd name="T4" fmla="*/ 371 w 1694"/>
              <a:gd name="T5" fmla="*/ 177 h 740"/>
              <a:gd name="T6" fmla="*/ 702 w 1694"/>
              <a:gd name="T7" fmla="*/ 397 h 740"/>
              <a:gd name="T8" fmla="*/ 872 w 1694"/>
              <a:gd name="T9" fmla="*/ 131 h 740"/>
              <a:gd name="T10" fmla="*/ 1332 w 1694"/>
              <a:gd name="T11" fmla="*/ 264 h 740"/>
              <a:gd name="T12" fmla="*/ 1647 w 1694"/>
              <a:gd name="T13" fmla="*/ 0 h 740"/>
              <a:gd name="T14" fmla="*/ 1694 w 1694"/>
              <a:gd name="T15" fmla="*/ 58 h 740"/>
              <a:gd name="T16" fmla="*/ 1350 w 1694"/>
              <a:gd name="T17" fmla="*/ 347 h 740"/>
              <a:gd name="T18" fmla="*/ 905 w 1694"/>
              <a:gd name="T19" fmla="*/ 218 h 740"/>
              <a:gd name="T20" fmla="*/ 723 w 1694"/>
              <a:gd name="T21" fmla="*/ 501 h 740"/>
              <a:gd name="T22" fmla="*/ 390 w 1694"/>
              <a:gd name="T23" fmla="*/ 280 h 740"/>
              <a:gd name="T24" fmla="*/ 60 w 1694"/>
              <a:gd name="T25" fmla="*/ 74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4" h="740">
                <a:moveTo>
                  <a:pt x="60" y="740"/>
                </a:moveTo>
                <a:lnTo>
                  <a:pt x="0" y="697"/>
                </a:lnTo>
                <a:lnTo>
                  <a:pt x="371" y="177"/>
                </a:lnTo>
                <a:lnTo>
                  <a:pt x="702" y="397"/>
                </a:lnTo>
                <a:lnTo>
                  <a:pt x="872" y="131"/>
                </a:lnTo>
                <a:lnTo>
                  <a:pt x="1332" y="264"/>
                </a:lnTo>
                <a:lnTo>
                  <a:pt x="1647" y="0"/>
                </a:lnTo>
                <a:lnTo>
                  <a:pt x="1694" y="58"/>
                </a:lnTo>
                <a:lnTo>
                  <a:pt x="1350" y="347"/>
                </a:lnTo>
                <a:lnTo>
                  <a:pt x="905" y="218"/>
                </a:lnTo>
                <a:lnTo>
                  <a:pt x="723" y="501"/>
                </a:lnTo>
                <a:lnTo>
                  <a:pt x="390" y="280"/>
                </a:lnTo>
                <a:lnTo>
                  <a:pt x="60" y="740"/>
                </a:ln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706BF404-1126-4C77-9E4F-F14481319644}"/>
              </a:ext>
            </a:extLst>
          </p:cNvPr>
          <p:cNvSpPr>
            <a:spLocks/>
          </p:cNvSpPr>
          <p:nvPr/>
        </p:nvSpPr>
        <p:spPr bwMode="auto">
          <a:xfrm>
            <a:off x="1223963" y="2000250"/>
            <a:ext cx="2903538" cy="1354138"/>
          </a:xfrm>
          <a:custGeom>
            <a:avLst/>
            <a:gdLst>
              <a:gd name="T0" fmla="*/ 59 w 1829"/>
              <a:gd name="T1" fmla="*/ 853 h 853"/>
              <a:gd name="T2" fmla="*/ 0 w 1829"/>
              <a:gd name="T3" fmla="*/ 806 h 853"/>
              <a:gd name="T4" fmla="*/ 266 w 1829"/>
              <a:gd name="T5" fmla="*/ 476 h 853"/>
              <a:gd name="T6" fmla="*/ 605 w 1829"/>
              <a:gd name="T7" fmla="*/ 544 h 853"/>
              <a:gd name="T8" fmla="*/ 959 w 1829"/>
              <a:gd name="T9" fmla="*/ 220 h 853"/>
              <a:gd name="T10" fmla="*/ 1308 w 1829"/>
              <a:gd name="T11" fmla="*/ 382 h 853"/>
              <a:gd name="T12" fmla="*/ 1784 w 1829"/>
              <a:gd name="T13" fmla="*/ 0 h 853"/>
              <a:gd name="T14" fmla="*/ 1829 w 1829"/>
              <a:gd name="T15" fmla="*/ 59 h 853"/>
              <a:gd name="T16" fmla="*/ 1318 w 1829"/>
              <a:gd name="T17" fmla="*/ 469 h 853"/>
              <a:gd name="T18" fmla="*/ 973 w 1829"/>
              <a:gd name="T19" fmla="*/ 309 h 853"/>
              <a:gd name="T20" fmla="*/ 627 w 1829"/>
              <a:gd name="T21" fmla="*/ 625 h 853"/>
              <a:gd name="T22" fmla="*/ 295 w 1829"/>
              <a:gd name="T23" fmla="*/ 559 h 853"/>
              <a:gd name="T24" fmla="*/ 59 w 1829"/>
              <a:gd name="T25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9" h="853">
                <a:moveTo>
                  <a:pt x="59" y="853"/>
                </a:moveTo>
                <a:lnTo>
                  <a:pt x="0" y="806"/>
                </a:lnTo>
                <a:lnTo>
                  <a:pt x="266" y="476"/>
                </a:lnTo>
                <a:lnTo>
                  <a:pt x="605" y="544"/>
                </a:lnTo>
                <a:lnTo>
                  <a:pt x="959" y="220"/>
                </a:lnTo>
                <a:lnTo>
                  <a:pt x="1308" y="382"/>
                </a:lnTo>
                <a:lnTo>
                  <a:pt x="1784" y="0"/>
                </a:lnTo>
                <a:lnTo>
                  <a:pt x="1829" y="59"/>
                </a:lnTo>
                <a:lnTo>
                  <a:pt x="1318" y="469"/>
                </a:lnTo>
                <a:lnTo>
                  <a:pt x="973" y="309"/>
                </a:lnTo>
                <a:lnTo>
                  <a:pt x="627" y="625"/>
                </a:lnTo>
                <a:lnTo>
                  <a:pt x="295" y="559"/>
                </a:lnTo>
                <a:lnTo>
                  <a:pt x="59" y="8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97A8869-1F2E-42FE-A79B-EA409EA81645}"/>
              </a:ext>
            </a:extLst>
          </p:cNvPr>
          <p:cNvGrpSpPr/>
          <p:nvPr/>
        </p:nvGrpSpPr>
        <p:grpSpPr>
          <a:xfrm>
            <a:off x="955675" y="1492250"/>
            <a:ext cx="155575" cy="2381251"/>
            <a:chOff x="955675" y="1492250"/>
            <a:chExt cx="155575" cy="2381251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D2439ED6-9FB1-4454-BA38-3433CA4A3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675" y="1492250"/>
              <a:ext cx="76200" cy="23812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F2AF19B-7DC6-4506-8458-9CAF72D3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" y="2006600"/>
              <a:ext cx="139700" cy="79375"/>
            </a:xfrm>
            <a:custGeom>
              <a:avLst/>
              <a:gdLst>
                <a:gd name="T0" fmla="*/ 60 w 60"/>
                <a:gd name="T1" fmla="*/ 17 h 34"/>
                <a:gd name="T2" fmla="*/ 43 w 60"/>
                <a:gd name="T3" fmla="*/ 34 h 34"/>
                <a:gd name="T4" fmla="*/ 17 w 60"/>
                <a:gd name="T5" fmla="*/ 34 h 34"/>
                <a:gd name="T6" fmla="*/ 0 w 60"/>
                <a:gd name="T7" fmla="*/ 17 h 34"/>
                <a:gd name="T8" fmla="*/ 0 w 60"/>
                <a:gd name="T9" fmla="*/ 17 h 34"/>
                <a:gd name="T10" fmla="*/ 17 w 60"/>
                <a:gd name="T11" fmla="*/ 0 h 34"/>
                <a:gd name="T12" fmla="*/ 43 w 60"/>
                <a:gd name="T13" fmla="*/ 0 h 34"/>
                <a:gd name="T14" fmla="*/ 60 w 6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4">
                  <a:moveTo>
                    <a:pt x="60" y="17"/>
                  </a:moveTo>
                  <a:cubicBezTo>
                    <a:pt x="60" y="26"/>
                    <a:pt x="53" y="34"/>
                    <a:pt x="43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3" y="0"/>
                    <a:pt x="60" y="8"/>
                    <a:pt x="60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4B284CE-8133-4213-87E7-D72744088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" y="2454275"/>
              <a:ext cx="139700" cy="79375"/>
            </a:xfrm>
            <a:custGeom>
              <a:avLst/>
              <a:gdLst>
                <a:gd name="T0" fmla="*/ 60 w 60"/>
                <a:gd name="T1" fmla="*/ 17 h 34"/>
                <a:gd name="T2" fmla="*/ 43 w 60"/>
                <a:gd name="T3" fmla="*/ 34 h 34"/>
                <a:gd name="T4" fmla="*/ 17 w 60"/>
                <a:gd name="T5" fmla="*/ 34 h 34"/>
                <a:gd name="T6" fmla="*/ 0 w 60"/>
                <a:gd name="T7" fmla="*/ 17 h 34"/>
                <a:gd name="T8" fmla="*/ 0 w 60"/>
                <a:gd name="T9" fmla="*/ 17 h 34"/>
                <a:gd name="T10" fmla="*/ 17 w 60"/>
                <a:gd name="T11" fmla="*/ 0 h 34"/>
                <a:gd name="T12" fmla="*/ 43 w 60"/>
                <a:gd name="T13" fmla="*/ 0 h 34"/>
                <a:gd name="T14" fmla="*/ 60 w 6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4">
                  <a:moveTo>
                    <a:pt x="60" y="17"/>
                  </a:moveTo>
                  <a:cubicBezTo>
                    <a:pt x="60" y="26"/>
                    <a:pt x="53" y="34"/>
                    <a:pt x="43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3" y="0"/>
                    <a:pt x="60" y="8"/>
                    <a:pt x="60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CE72118-E16A-4729-B2F4-A1EA0C77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" y="2900363"/>
              <a:ext cx="139700" cy="79375"/>
            </a:xfrm>
            <a:custGeom>
              <a:avLst/>
              <a:gdLst>
                <a:gd name="T0" fmla="*/ 60 w 60"/>
                <a:gd name="T1" fmla="*/ 17 h 34"/>
                <a:gd name="T2" fmla="*/ 43 w 60"/>
                <a:gd name="T3" fmla="*/ 34 h 34"/>
                <a:gd name="T4" fmla="*/ 17 w 60"/>
                <a:gd name="T5" fmla="*/ 34 h 34"/>
                <a:gd name="T6" fmla="*/ 0 w 60"/>
                <a:gd name="T7" fmla="*/ 17 h 34"/>
                <a:gd name="T8" fmla="*/ 0 w 60"/>
                <a:gd name="T9" fmla="*/ 17 h 34"/>
                <a:gd name="T10" fmla="*/ 17 w 60"/>
                <a:gd name="T11" fmla="*/ 0 h 34"/>
                <a:gd name="T12" fmla="*/ 43 w 60"/>
                <a:gd name="T13" fmla="*/ 0 h 34"/>
                <a:gd name="T14" fmla="*/ 60 w 6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4">
                  <a:moveTo>
                    <a:pt x="60" y="17"/>
                  </a:moveTo>
                  <a:cubicBezTo>
                    <a:pt x="60" y="27"/>
                    <a:pt x="53" y="34"/>
                    <a:pt x="43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3" y="0"/>
                    <a:pt x="60" y="8"/>
                    <a:pt x="60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A8F224C-BC16-4025-8A9B-878F0933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" y="3348038"/>
              <a:ext cx="139700" cy="79375"/>
            </a:xfrm>
            <a:custGeom>
              <a:avLst/>
              <a:gdLst>
                <a:gd name="T0" fmla="*/ 60 w 60"/>
                <a:gd name="T1" fmla="*/ 17 h 34"/>
                <a:gd name="T2" fmla="*/ 43 w 60"/>
                <a:gd name="T3" fmla="*/ 34 h 34"/>
                <a:gd name="T4" fmla="*/ 17 w 60"/>
                <a:gd name="T5" fmla="*/ 34 h 34"/>
                <a:gd name="T6" fmla="*/ 0 w 60"/>
                <a:gd name="T7" fmla="*/ 17 h 34"/>
                <a:gd name="T8" fmla="*/ 0 w 60"/>
                <a:gd name="T9" fmla="*/ 17 h 34"/>
                <a:gd name="T10" fmla="*/ 17 w 60"/>
                <a:gd name="T11" fmla="*/ 0 h 34"/>
                <a:gd name="T12" fmla="*/ 43 w 60"/>
                <a:gd name="T13" fmla="*/ 0 h 34"/>
                <a:gd name="T14" fmla="*/ 60 w 6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4">
                  <a:moveTo>
                    <a:pt x="60" y="17"/>
                  </a:moveTo>
                  <a:cubicBezTo>
                    <a:pt x="60" y="27"/>
                    <a:pt x="53" y="34"/>
                    <a:pt x="43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3" y="0"/>
                    <a:pt x="60" y="8"/>
                    <a:pt x="60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C803D84-EA6A-4615-9656-0553D0D6BD26}"/>
              </a:ext>
            </a:extLst>
          </p:cNvPr>
          <p:cNvGrpSpPr/>
          <p:nvPr/>
        </p:nvGrpSpPr>
        <p:grpSpPr>
          <a:xfrm>
            <a:off x="955675" y="3714750"/>
            <a:ext cx="3427413" cy="158750"/>
            <a:chOff x="955675" y="3714750"/>
            <a:chExt cx="3427413" cy="15875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F6DE4CBD-4CFA-411E-9AA0-6BD199C2E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675" y="3797300"/>
              <a:ext cx="3427413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771A9C1-67F6-4A4C-A139-045C3146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3714750"/>
              <a:ext cx="79375" cy="142875"/>
            </a:xfrm>
            <a:custGeom>
              <a:avLst/>
              <a:gdLst>
                <a:gd name="T0" fmla="*/ 17 w 34"/>
                <a:gd name="T1" fmla="*/ 61 h 61"/>
                <a:gd name="T2" fmla="*/ 0 w 34"/>
                <a:gd name="T3" fmla="*/ 44 h 61"/>
                <a:gd name="T4" fmla="*/ 0 w 34"/>
                <a:gd name="T5" fmla="*/ 17 h 61"/>
                <a:gd name="T6" fmla="*/ 17 w 34"/>
                <a:gd name="T7" fmla="*/ 0 h 61"/>
                <a:gd name="T8" fmla="*/ 17 w 34"/>
                <a:gd name="T9" fmla="*/ 0 h 61"/>
                <a:gd name="T10" fmla="*/ 34 w 34"/>
                <a:gd name="T11" fmla="*/ 17 h 61"/>
                <a:gd name="T12" fmla="*/ 34 w 34"/>
                <a:gd name="T13" fmla="*/ 44 h 61"/>
                <a:gd name="T14" fmla="*/ 17 w 34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17" y="61"/>
                  </a:moveTo>
                  <a:cubicBezTo>
                    <a:pt x="8" y="61"/>
                    <a:pt x="0" y="53"/>
                    <a:pt x="0" y="4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8"/>
                    <a:pt x="34" y="1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3"/>
                    <a:pt x="27" y="61"/>
                    <a:pt x="17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C0DD51E-9240-46F9-85D1-5F8DEFED2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3714750"/>
              <a:ext cx="79375" cy="142875"/>
            </a:xfrm>
            <a:custGeom>
              <a:avLst/>
              <a:gdLst>
                <a:gd name="T0" fmla="*/ 17 w 34"/>
                <a:gd name="T1" fmla="*/ 61 h 61"/>
                <a:gd name="T2" fmla="*/ 0 w 34"/>
                <a:gd name="T3" fmla="*/ 44 h 61"/>
                <a:gd name="T4" fmla="*/ 0 w 34"/>
                <a:gd name="T5" fmla="*/ 17 h 61"/>
                <a:gd name="T6" fmla="*/ 17 w 34"/>
                <a:gd name="T7" fmla="*/ 0 h 61"/>
                <a:gd name="T8" fmla="*/ 17 w 34"/>
                <a:gd name="T9" fmla="*/ 0 h 61"/>
                <a:gd name="T10" fmla="*/ 34 w 34"/>
                <a:gd name="T11" fmla="*/ 17 h 61"/>
                <a:gd name="T12" fmla="*/ 34 w 34"/>
                <a:gd name="T13" fmla="*/ 44 h 61"/>
                <a:gd name="T14" fmla="*/ 17 w 34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17" y="61"/>
                  </a:moveTo>
                  <a:cubicBezTo>
                    <a:pt x="8" y="61"/>
                    <a:pt x="0" y="53"/>
                    <a:pt x="0" y="4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8"/>
                    <a:pt x="34" y="1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3"/>
                    <a:pt x="27" y="61"/>
                    <a:pt x="17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4E67DF3-D988-4617-8008-37CED8C2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3714750"/>
              <a:ext cx="79375" cy="142875"/>
            </a:xfrm>
            <a:custGeom>
              <a:avLst/>
              <a:gdLst>
                <a:gd name="T0" fmla="*/ 17 w 34"/>
                <a:gd name="T1" fmla="*/ 61 h 61"/>
                <a:gd name="T2" fmla="*/ 0 w 34"/>
                <a:gd name="T3" fmla="*/ 44 h 61"/>
                <a:gd name="T4" fmla="*/ 0 w 34"/>
                <a:gd name="T5" fmla="*/ 17 h 61"/>
                <a:gd name="T6" fmla="*/ 17 w 34"/>
                <a:gd name="T7" fmla="*/ 0 h 61"/>
                <a:gd name="T8" fmla="*/ 17 w 34"/>
                <a:gd name="T9" fmla="*/ 0 h 61"/>
                <a:gd name="T10" fmla="*/ 34 w 34"/>
                <a:gd name="T11" fmla="*/ 17 h 61"/>
                <a:gd name="T12" fmla="*/ 34 w 34"/>
                <a:gd name="T13" fmla="*/ 44 h 61"/>
                <a:gd name="T14" fmla="*/ 17 w 34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17" y="61"/>
                  </a:moveTo>
                  <a:cubicBezTo>
                    <a:pt x="8" y="61"/>
                    <a:pt x="0" y="53"/>
                    <a:pt x="0" y="4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3"/>
                    <a:pt x="26" y="61"/>
                    <a:pt x="17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5E96F51-7CDF-4CC3-9410-F9E51872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714750"/>
              <a:ext cx="79375" cy="142875"/>
            </a:xfrm>
            <a:custGeom>
              <a:avLst/>
              <a:gdLst>
                <a:gd name="T0" fmla="*/ 17 w 34"/>
                <a:gd name="T1" fmla="*/ 61 h 61"/>
                <a:gd name="T2" fmla="*/ 0 w 34"/>
                <a:gd name="T3" fmla="*/ 44 h 61"/>
                <a:gd name="T4" fmla="*/ 0 w 34"/>
                <a:gd name="T5" fmla="*/ 17 h 61"/>
                <a:gd name="T6" fmla="*/ 17 w 34"/>
                <a:gd name="T7" fmla="*/ 0 h 61"/>
                <a:gd name="T8" fmla="*/ 17 w 34"/>
                <a:gd name="T9" fmla="*/ 0 h 61"/>
                <a:gd name="T10" fmla="*/ 34 w 34"/>
                <a:gd name="T11" fmla="*/ 17 h 61"/>
                <a:gd name="T12" fmla="*/ 34 w 34"/>
                <a:gd name="T13" fmla="*/ 44 h 61"/>
                <a:gd name="T14" fmla="*/ 17 w 34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17" y="61"/>
                  </a:moveTo>
                  <a:cubicBezTo>
                    <a:pt x="8" y="61"/>
                    <a:pt x="0" y="53"/>
                    <a:pt x="0" y="4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3"/>
                    <a:pt x="26" y="61"/>
                    <a:pt x="17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117098F-F3F7-4119-B224-6B50956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5" y="3714750"/>
              <a:ext cx="77788" cy="142875"/>
            </a:xfrm>
            <a:custGeom>
              <a:avLst/>
              <a:gdLst>
                <a:gd name="T0" fmla="*/ 16 w 33"/>
                <a:gd name="T1" fmla="*/ 61 h 61"/>
                <a:gd name="T2" fmla="*/ 0 w 33"/>
                <a:gd name="T3" fmla="*/ 44 h 61"/>
                <a:gd name="T4" fmla="*/ 0 w 33"/>
                <a:gd name="T5" fmla="*/ 17 h 61"/>
                <a:gd name="T6" fmla="*/ 16 w 33"/>
                <a:gd name="T7" fmla="*/ 0 h 61"/>
                <a:gd name="T8" fmla="*/ 16 w 33"/>
                <a:gd name="T9" fmla="*/ 0 h 61"/>
                <a:gd name="T10" fmla="*/ 33 w 33"/>
                <a:gd name="T11" fmla="*/ 17 h 61"/>
                <a:gd name="T12" fmla="*/ 33 w 33"/>
                <a:gd name="T13" fmla="*/ 44 h 61"/>
                <a:gd name="T14" fmla="*/ 16 w 33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1">
                  <a:moveTo>
                    <a:pt x="16" y="61"/>
                  </a:moveTo>
                  <a:cubicBezTo>
                    <a:pt x="7" y="61"/>
                    <a:pt x="0" y="53"/>
                    <a:pt x="0" y="4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53"/>
                    <a:pt x="26" y="61"/>
                    <a:pt x="16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3D0487B-A9A7-4E96-8E41-E9C7EBFB8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3714750"/>
              <a:ext cx="77788" cy="142875"/>
            </a:xfrm>
            <a:custGeom>
              <a:avLst/>
              <a:gdLst>
                <a:gd name="T0" fmla="*/ 17 w 33"/>
                <a:gd name="T1" fmla="*/ 61 h 61"/>
                <a:gd name="T2" fmla="*/ 0 w 33"/>
                <a:gd name="T3" fmla="*/ 44 h 61"/>
                <a:gd name="T4" fmla="*/ 0 w 33"/>
                <a:gd name="T5" fmla="*/ 17 h 61"/>
                <a:gd name="T6" fmla="*/ 17 w 33"/>
                <a:gd name="T7" fmla="*/ 0 h 61"/>
                <a:gd name="T8" fmla="*/ 17 w 33"/>
                <a:gd name="T9" fmla="*/ 0 h 61"/>
                <a:gd name="T10" fmla="*/ 33 w 33"/>
                <a:gd name="T11" fmla="*/ 17 h 61"/>
                <a:gd name="T12" fmla="*/ 33 w 33"/>
                <a:gd name="T13" fmla="*/ 44 h 61"/>
                <a:gd name="T14" fmla="*/ 17 w 33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1">
                  <a:moveTo>
                    <a:pt x="17" y="61"/>
                  </a:moveTo>
                  <a:cubicBezTo>
                    <a:pt x="7" y="61"/>
                    <a:pt x="0" y="53"/>
                    <a:pt x="0" y="4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53"/>
                    <a:pt x="26" y="61"/>
                    <a:pt x="17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633D4EF-3D75-45CC-8102-CC5F0323B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" y="3714750"/>
              <a:ext cx="79375" cy="142875"/>
            </a:xfrm>
            <a:custGeom>
              <a:avLst/>
              <a:gdLst>
                <a:gd name="T0" fmla="*/ 17 w 34"/>
                <a:gd name="T1" fmla="*/ 61 h 61"/>
                <a:gd name="T2" fmla="*/ 0 w 34"/>
                <a:gd name="T3" fmla="*/ 44 h 61"/>
                <a:gd name="T4" fmla="*/ 0 w 34"/>
                <a:gd name="T5" fmla="*/ 17 h 61"/>
                <a:gd name="T6" fmla="*/ 17 w 34"/>
                <a:gd name="T7" fmla="*/ 0 h 61"/>
                <a:gd name="T8" fmla="*/ 17 w 34"/>
                <a:gd name="T9" fmla="*/ 0 h 61"/>
                <a:gd name="T10" fmla="*/ 34 w 34"/>
                <a:gd name="T11" fmla="*/ 17 h 61"/>
                <a:gd name="T12" fmla="*/ 34 w 34"/>
                <a:gd name="T13" fmla="*/ 44 h 61"/>
                <a:gd name="T14" fmla="*/ 17 w 34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17" y="61"/>
                  </a:moveTo>
                  <a:cubicBezTo>
                    <a:pt x="7" y="61"/>
                    <a:pt x="0" y="53"/>
                    <a:pt x="0" y="4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3"/>
                    <a:pt x="26" y="61"/>
                    <a:pt x="17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D92615D4-258E-41CB-B1E9-E9D5208D5301}"/>
              </a:ext>
            </a:extLst>
          </p:cNvPr>
          <p:cNvSpPr txBox="1"/>
          <p:nvPr/>
        </p:nvSpPr>
        <p:spPr>
          <a:xfrm>
            <a:off x="4922354" y="2439391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7A7995ED-2D1F-4082-80FF-0B89D4B954BF}"/>
              </a:ext>
            </a:extLst>
          </p:cNvPr>
          <p:cNvSpPr txBox="1"/>
          <p:nvPr/>
        </p:nvSpPr>
        <p:spPr>
          <a:xfrm>
            <a:off x="4905511" y="3257461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A6CC445B-41D6-45E7-BE24-F0B8951130A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2544" y="1643007"/>
            <a:ext cx="2166778" cy="6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a title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MH_SubTitle_1">
            <a:extLst>
              <a:ext uri="{FF2B5EF4-FFF2-40B4-BE49-F238E27FC236}">
                <a16:creationId xmlns:a16="http://schemas.microsoft.com/office/drawing/2014/main" id="{A30DFE03-35A7-4C09-8ABD-0E2AA8F2BCF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2168" y="1962504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E4D0662-8152-44B1-AD60-1F2461F67690}"/>
              </a:ext>
            </a:extLst>
          </p:cNvPr>
          <p:cNvCxnSpPr>
            <a:cxnSpLocks/>
          </p:cNvCxnSpPr>
          <p:nvPr/>
        </p:nvCxnSpPr>
        <p:spPr>
          <a:xfrm>
            <a:off x="5084250" y="2279605"/>
            <a:ext cx="1063871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00">
        <p:random/>
      </p:transition>
    </mc:Choice>
    <mc:Fallback xmlns="">
      <p:transition spd="slow" advTm="4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 animBg="1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22CBC7F-915A-4AFA-88F9-C51A8594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538" y="1846758"/>
            <a:ext cx="1797050" cy="180975"/>
          </a:xfrm>
          <a:prstGeom prst="rect">
            <a:avLst/>
          </a:pr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3CE2F92-1DE5-4FC9-8A63-C8B0041A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538" y="2145348"/>
            <a:ext cx="253321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30D0F6E-C32B-411A-9B16-1B19F8D3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538" y="2440763"/>
            <a:ext cx="1985963" cy="177800"/>
          </a:xfrm>
          <a:prstGeom prst="rect">
            <a:avLst/>
          </a:pr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239B8F85-2D0F-4C38-9AA0-FFD4388B5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538" y="2736178"/>
            <a:ext cx="151606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C7544E1-C72A-4EFE-BE78-7646DA89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538" y="3033181"/>
            <a:ext cx="1819275" cy="177800"/>
          </a:xfrm>
          <a:prstGeom prst="rect">
            <a:avLst/>
          </a:pr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EF65571-180A-462B-B077-062CBC679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538" y="3328596"/>
            <a:ext cx="1455738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AE877E3-7854-4AD5-B811-574B7E322309}"/>
              </a:ext>
            </a:extLst>
          </p:cNvPr>
          <p:cNvCxnSpPr>
            <a:cxnSpLocks/>
          </p:cNvCxnSpPr>
          <p:nvPr/>
        </p:nvCxnSpPr>
        <p:spPr>
          <a:xfrm>
            <a:off x="1800931" y="1629090"/>
            <a:ext cx="0" cy="2196679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2E8FDCD-35B1-4CEA-8787-54150DF1D4C4}"/>
              </a:ext>
            </a:extLst>
          </p:cNvPr>
          <p:cNvSpPr txBox="1"/>
          <p:nvPr/>
        </p:nvSpPr>
        <p:spPr>
          <a:xfrm>
            <a:off x="4476750" y="1641881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D86F3E4-DC98-417A-80C4-3E842AACF4CE}"/>
              </a:ext>
            </a:extLst>
          </p:cNvPr>
          <p:cNvSpPr txBox="1"/>
          <p:nvPr/>
        </p:nvSpPr>
        <p:spPr>
          <a:xfrm>
            <a:off x="4476750" y="1939285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504E319-0403-449D-8F44-1A82F075C459}"/>
              </a:ext>
            </a:extLst>
          </p:cNvPr>
          <p:cNvSpPr txBox="1"/>
          <p:nvPr/>
        </p:nvSpPr>
        <p:spPr>
          <a:xfrm>
            <a:off x="4476750" y="2236689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54%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6157D2E-B8AE-4569-A527-BB81697D7723}"/>
              </a:ext>
            </a:extLst>
          </p:cNvPr>
          <p:cNvSpPr txBox="1"/>
          <p:nvPr/>
        </p:nvSpPr>
        <p:spPr>
          <a:xfrm>
            <a:off x="4476750" y="2534093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0407F8A-4F56-402A-93A5-B635E8C63105}"/>
              </a:ext>
            </a:extLst>
          </p:cNvPr>
          <p:cNvSpPr txBox="1"/>
          <p:nvPr/>
        </p:nvSpPr>
        <p:spPr>
          <a:xfrm>
            <a:off x="4476750" y="2831497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4E115EC-2F95-4546-9D06-3C00E1791F53}"/>
              </a:ext>
            </a:extLst>
          </p:cNvPr>
          <p:cNvSpPr txBox="1"/>
          <p:nvPr/>
        </p:nvSpPr>
        <p:spPr>
          <a:xfrm>
            <a:off x="4476750" y="3128900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54%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9083259-76F5-4BE6-8F09-7B4B56BBC061}"/>
              </a:ext>
            </a:extLst>
          </p:cNvPr>
          <p:cNvSpPr txBox="1"/>
          <p:nvPr/>
        </p:nvSpPr>
        <p:spPr>
          <a:xfrm>
            <a:off x="478971" y="1781607"/>
            <a:ext cx="117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59D21BF-F968-46B0-82C5-E5FA5D8A1B4F}"/>
              </a:ext>
            </a:extLst>
          </p:cNvPr>
          <p:cNvSpPr txBox="1"/>
          <p:nvPr/>
        </p:nvSpPr>
        <p:spPr>
          <a:xfrm>
            <a:off x="478971" y="3278102"/>
            <a:ext cx="117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983C257-33ED-43E4-B2FD-566FA4CE39A4}"/>
              </a:ext>
            </a:extLst>
          </p:cNvPr>
          <p:cNvSpPr txBox="1"/>
          <p:nvPr/>
        </p:nvSpPr>
        <p:spPr>
          <a:xfrm>
            <a:off x="478971" y="2978803"/>
            <a:ext cx="117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50D2A07-1177-4D86-B134-AC321AEEA68F}"/>
              </a:ext>
            </a:extLst>
          </p:cNvPr>
          <p:cNvSpPr txBox="1"/>
          <p:nvPr/>
        </p:nvSpPr>
        <p:spPr>
          <a:xfrm>
            <a:off x="478971" y="2679504"/>
            <a:ext cx="117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8F72F94-407A-4E01-9896-0F0EF65EB077}"/>
              </a:ext>
            </a:extLst>
          </p:cNvPr>
          <p:cNvSpPr txBox="1"/>
          <p:nvPr/>
        </p:nvSpPr>
        <p:spPr>
          <a:xfrm>
            <a:off x="478971" y="2380205"/>
            <a:ext cx="117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687B6A7-2BB6-43CF-A083-640292E4EE75}"/>
              </a:ext>
            </a:extLst>
          </p:cNvPr>
          <p:cNvSpPr txBox="1"/>
          <p:nvPr/>
        </p:nvSpPr>
        <p:spPr>
          <a:xfrm>
            <a:off x="478971" y="2080906"/>
            <a:ext cx="117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675DC323-8BF0-43F3-9028-A59115EB2708}"/>
              </a:ext>
            </a:extLst>
          </p:cNvPr>
          <p:cNvSpPr txBox="1"/>
          <p:nvPr/>
        </p:nvSpPr>
        <p:spPr>
          <a:xfrm>
            <a:off x="5400189" y="1726994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56887564-7719-47AB-B98B-0E91E3A2442D}"/>
              </a:ext>
            </a:extLst>
          </p:cNvPr>
          <p:cNvSpPr txBox="1"/>
          <p:nvPr/>
        </p:nvSpPr>
        <p:spPr>
          <a:xfrm>
            <a:off x="5383346" y="2424748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53057A11-9D78-4BEB-8687-823E29461D4F}"/>
              </a:ext>
            </a:extLst>
          </p:cNvPr>
          <p:cNvSpPr txBox="1"/>
          <p:nvPr/>
        </p:nvSpPr>
        <p:spPr>
          <a:xfrm>
            <a:off x="5383346" y="3147902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3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8" y="473104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A72B22-9523-4106-8443-0DAE0F58516F}"/>
              </a:ext>
            </a:extLst>
          </p:cNvPr>
          <p:cNvSpPr txBox="1"/>
          <p:nvPr/>
        </p:nvSpPr>
        <p:spPr>
          <a:xfrm>
            <a:off x="3285023" y="1453658"/>
            <a:ext cx="257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6EE0D9-25A5-470D-96A5-757A24C0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443" y="2042164"/>
            <a:ext cx="35411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  <a:lvl2pPr marL="742950" indent="-285750"/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BD92C1B-34A2-4B5A-BA71-0918C7E399D0}"/>
              </a:ext>
            </a:extLst>
          </p:cNvPr>
          <p:cNvSpPr/>
          <p:nvPr/>
        </p:nvSpPr>
        <p:spPr>
          <a:xfrm>
            <a:off x="2887561" y="2470633"/>
            <a:ext cx="3368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6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11351"/>
      </p:ext>
    </p:extLst>
  </p:cSld>
  <p:clrMapOvr>
    <a:masterClrMapping/>
  </p:clrMapOvr>
  <p:transition spd="slow" advTm="48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9439E9D9-AD63-44F4-95F3-0157BB37E6C7}"/>
              </a:ext>
            </a:extLst>
          </p:cNvPr>
          <p:cNvGrpSpPr/>
          <p:nvPr/>
        </p:nvGrpSpPr>
        <p:grpSpPr>
          <a:xfrm>
            <a:off x="1139200" y="1899502"/>
            <a:ext cx="1076325" cy="995363"/>
            <a:chOff x="1816325" y="1870473"/>
            <a:chExt cx="1076325" cy="99536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3CA7F93-E11C-4E96-A3EB-CB90C357B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612" y="1870473"/>
              <a:ext cx="1062038" cy="971550"/>
            </a:xfrm>
            <a:custGeom>
              <a:avLst/>
              <a:gdLst>
                <a:gd name="T0" fmla="*/ 394 w 394"/>
                <a:gd name="T1" fmla="*/ 187 h 359"/>
                <a:gd name="T2" fmla="*/ 393 w 394"/>
                <a:gd name="T3" fmla="*/ 277 h 359"/>
                <a:gd name="T4" fmla="*/ 388 w 394"/>
                <a:gd name="T5" fmla="*/ 359 h 359"/>
                <a:gd name="T6" fmla="*/ 202 w 394"/>
                <a:gd name="T7" fmla="*/ 184 h 359"/>
                <a:gd name="T8" fmla="*/ 0 w 394"/>
                <a:gd name="T9" fmla="*/ 6 h 359"/>
                <a:gd name="T10" fmla="*/ 0 w 394"/>
                <a:gd name="T11" fmla="*/ 0 h 359"/>
                <a:gd name="T12" fmla="*/ 114 w 394"/>
                <a:gd name="T13" fmla="*/ 1 h 359"/>
                <a:gd name="T14" fmla="*/ 232 w 394"/>
                <a:gd name="T15" fmla="*/ 2 h 359"/>
                <a:gd name="T16" fmla="*/ 385 w 394"/>
                <a:gd name="T17" fmla="*/ 2 h 359"/>
                <a:gd name="T18" fmla="*/ 394 w 394"/>
                <a:gd name="T19" fmla="*/ 18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59">
                  <a:moveTo>
                    <a:pt x="394" y="187"/>
                  </a:moveTo>
                  <a:cubicBezTo>
                    <a:pt x="394" y="217"/>
                    <a:pt x="394" y="247"/>
                    <a:pt x="393" y="277"/>
                  </a:cubicBezTo>
                  <a:cubicBezTo>
                    <a:pt x="392" y="304"/>
                    <a:pt x="388" y="332"/>
                    <a:pt x="388" y="359"/>
                  </a:cubicBezTo>
                  <a:cubicBezTo>
                    <a:pt x="328" y="299"/>
                    <a:pt x="264" y="242"/>
                    <a:pt x="202" y="184"/>
                  </a:cubicBezTo>
                  <a:cubicBezTo>
                    <a:pt x="135" y="124"/>
                    <a:pt x="69" y="63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38" y="3"/>
                    <a:pt x="77" y="1"/>
                    <a:pt x="114" y="1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83" y="2"/>
                    <a:pt x="334" y="2"/>
                    <a:pt x="385" y="2"/>
                  </a:cubicBezTo>
                  <a:cubicBezTo>
                    <a:pt x="390" y="64"/>
                    <a:pt x="394" y="125"/>
                    <a:pt x="394" y="18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A9144B-0A80-4D86-8CC9-24C609652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325" y="1899048"/>
              <a:ext cx="1055688" cy="966788"/>
            </a:xfrm>
            <a:custGeom>
              <a:avLst/>
              <a:gdLst>
                <a:gd name="T0" fmla="*/ 202 w 391"/>
                <a:gd name="T1" fmla="*/ 178 h 357"/>
                <a:gd name="T2" fmla="*/ 391 w 391"/>
                <a:gd name="T3" fmla="*/ 357 h 357"/>
                <a:gd name="T4" fmla="*/ 275 w 391"/>
                <a:gd name="T5" fmla="*/ 356 h 357"/>
                <a:gd name="T6" fmla="*/ 0 w 391"/>
                <a:gd name="T7" fmla="*/ 351 h 357"/>
                <a:gd name="T8" fmla="*/ 3 w 391"/>
                <a:gd name="T9" fmla="*/ 171 h 357"/>
                <a:gd name="T10" fmla="*/ 5 w 391"/>
                <a:gd name="T11" fmla="*/ 0 h 357"/>
                <a:gd name="T12" fmla="*/ 202 w 391"/>
                <a:gd name="T13" fmla="*/ 17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357">
                  <a:moveTo>
                    <a:pt x="202" y="178"/>
                  </a:moveTo>
                  <a:cubicBezTo>
                    <a:pt x="265" y="237"/>
                    <a:pt x="327" y="298"/>
                    <a:pt x="391" y="357"/>
                  </a:cubicBezTo>
                  <a:cubicBezTo>
                    <a:pt x="353" y="356"/>
                    <a:pt x="314" y="356"/>
                    <a:pt x="275" y="356"/>
                  </a:cubicBezTo>
                  <a:cubicBezTo>
                    <a:pt x="183" y="354"/>
                    <a:pt x="91" y="351"/>
                    <a:pt x="0" y="351"/>
                  </a:cubicBezTo>
                  <a:cubicBezTo>
                    <a:pt x="5" y="292"/>
                    <a:pt x="2" y="231"/>
                    <a:pt x="3" y="171"/>
                  </a:cubicBezTo>
                  <a:cubicBezTo>
                    <a:pt x="4" y="114"/>
                    <a:pt x="4" y="57"/>
                    <a:pt x="5" y="0"/>
                  </a:cubicBezTo>
                  <a:cubicBezTo>
                    <a:pt x="70" y="60"/>
                    <a:pt x="136" y="118"/>
                    <a:pt x="202" y="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Freeform 16">
            <a:extLst>
              <a:ext uri="{FF2B5EF4-FFF2-40B4-BE49-F238E27FC236}">
                <a16:creationId xmlns:a16="http://schemas.microsoft.com/office/drawing/2014/main" id="{3D77DAAC-89F0-4FCB-A56D-8C9F798701DF}"/>
              </a:ext>
            </a:extLst>
          </p:cNvPr>
          <p:cNvSpPr>
            <a:spLocks/>
          </p:cNvSpPr>
          <p:nvPr/>
        </p:nvSpPr>
        <p:spPr bwMode="auto">
          <a:xfrm>
            <a:off x="1636087" y="1275614"/>
            <a:ext cx="217488" cy="547688"/>
          </a:xfrm>
          <a:custGeom>
            <a:avLst/>
            <a:gdLst>
              <a:gd name="T0" fmla="*/ 61 w 81"/>
              <a:gd name="T1" fmla="*/ 22 h 202"/>
              <a:gd name="T2" fmla="*/ 30 w 81"/>
              <a:gd name="T3" fmla="*/ 197 h 202"/>
              <a:gd name="T4" fmla="*/ 25 w 81"/>
              <a:gd name="T5" fmla="*/ 199 h 202"/>
              <a:gd name="T6" fmla="*/ 49 w 81"/>
              <a:gd name="T7" fmla="*/ 21 h 202"/>
              <a:gd name="T8" fmla="*/ 42 w 81"/>
              <a:gd name="T9" fmla="*/ 23 h 202"/>
              <a:gd name="T10" fmla="*/ 38 w 81"/>
              <a:gd name="T11" fmla="*/ 14 h 202"/>
              <a:gd name="T12" fmla="*/ 61 w 81"/>
              <a:gd name="T13" fmla="*/ 2 h 202"/>
              <a:gd name="T14" fmla="*/ 69 w 81"/>
              <a:gd name="T15" fmla="*/ 7 h 202"/>
              <a:gd name="T16" fmla="*/ 77 w 81"/>
              <a:gd name="T17" fmla="*/ 34 h 202"/>
              <a:gd name="T18" fmla="*/ 68 w 81"/>
              <a:gd name="T19" fmla="*/ 40 h 202"/>
              <a:gd name="T20" fmla="*/ 61 w 81"/>
              <a:gd name="T21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202">
                <a:moveTo>
                  <a:pt x="61" y="22"/>
                </a:moveTo>
                <a:cubicBezTo>
                  <a:pt x="20" y="71"/>
                  <a:pt x="12" y="138"/>
                  <a:pt x="30" y="197"/>
                </a:cubicBezTo>
                <a:cubicBezTo>
                  <a:pt x="32" y="201"/>
                  <a:pt x="26" y="202"/>
                  <a:pt x="25" y="199"/>
                </a:cubicBezTo>
                <a:cubicBezTo>
                  <a:pt x="0" y="139"/>
                  <a:pt x="12" y="72"/>
                  <a:pt x="49" y="21"/>
                </a:cubicBezTo>
                <a:cubicBezTo>
                  <a:pt x="47" y="22"/>
                  <a:pt x="44" y="22"/>
                  <a:pt x="42" y="23"/>
                </a:cubicBezTo>
                <a:cubicBezTo>
                  <a:pt x="36" y="25"/>
                  <a:pt x="33" y="16"/>
                  <a:pt x="38" y="14"/>
                </a:cubicBezTo>
                <a:cubicBezTo>
                  <a:pt x="46" y="10"/>
                  <a:pt x="53" y="6"/>
                  <a:pt x="61" y="2"/>
                </a:cubicBezTo>
                <a:cubicBezTo>
                  <a:pt x="65" y="0"/>
                  <a:pt x="69" y="3"/>
                  <a:pt x="69" y="7"/>
                </a:cubicBezTo>
                <a:cubicBezTo>
                  <a:pt x="70" y="17"/>
                  <a:pt x="72" y="25"/>
                  <a:pt x="77" y="34"/>
                </a:cubicBezTo>
                <a:cubicBezTo>
                  <a:pt x="81" y="41"/>
                  <a:pt x="71" y="46"/>
                  <a:pt x="68" y="40"/>
                </a:cubicBezTo>
                <a:cubicBezTo>
                  <a:pt x="64" y="34"/>
                  <a:pt x="62" y="28"/>
                  <a:pt x="61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790159DD-A54F-4EAF-B9CA-4AC1BBF1DAFC}"/>
              </a:ext>
            </a:extLst>
          </p:cNvPr>
          <p:cNvSpPr>
            <a:spLocks/>
          </p:cNvSpPr>
          <p:nvPr/>
        </p:nvSpPr>
        <p:spPr bwMode="auto">
          <a:xfrm>
            <a:off x="1505912" y="3005989"/>
            <a:ext cx="265113" cy="601663"/>
          </a:xfrm>
          <a:custGeom>
            <a:avLst/>
            <a:gdLst>
              <a:gd name="T0" fmla="*/ 56 w 98"/>
              <a:gd name="T1" fmla="*/ 189 h 222"/>
              <a:gd name="T2" fmla="*/ 64 w 98"/>
              <a:gd name="T3" fmla="*/ 193 h 222"/>
              <a:gd name="T4" fmla="*/ 33 w 98"/>
              <a:gd name="T5" fmla="*/ 3 h 222"/>
              <a:gd name="T6" fmla="*/ 37 w 98"/>
              <a:gd name="T7" fmla="*/ 4 h 222"/>
              <a:gd name="T8" fmla="*/ 84 w 98"/>
              <a:gd name="T9" fmla="*/ 199 h 222"/>
              <a:gd name="T10" fmla="*/ 88 w 98"/>
              <a:gd name="T11" fmla="*/ 177 h 222"/>
              <a:gd name="T12" fmla="*/ 98 w 98"/>
              <a:gd name="T13" fmla="*/ 177 h 222"/>
              <a:gd name="T14" fmla="*/ 86 w 98"/>
              <a:gd name="T15" fmla="*/ 217 h 222"/>
              <a:gd name="T16" fmla="*/ 50 w 98"/>
              <a:gd name="T17" fmla="*/ 197 h 222"/>
              <a:gd name="T18" fmla="*/ 56 w 98"/>
              <a:gd name="T19" fmla="*/ 1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222">
                <a:moveTo>
                  <a:pt x="56" y="189"/>
                </a:moveTo>
                <a:cubicBezTo>
                  <a:pt x="59" y="190"/>
                  <a:pt x="61" y="191"/>
                  <a:pt x="64" y="193"/>
                </a:cubicBezTo>
                <a:cubicBezTo>
                  <a:pt x="22" y="142"/>
                  <a:pt x="0" y="59"/>
                  <a:pt x="33" y="3"/>
                </a:cubicBezTo>
                <a:cubicBezTo>
                  <a:pt x="34" y="0"/>
                  <a:pt x="38" y="2"/>
                  <a:pt x="37" y="4"/>
                </a:cubicBezTo>
                <a:cubicBezTo>
                  <a:pt x="12" y="68"/>
                  <a:pt x="34" y="151"/>
                  <a:pt x="84" y="199"/>
                </a:cubicBezTo>
                <a:cubicBezTo>
                  <a:pt x="88" y="193"/>
                  <a:pt x="87" y="181"/>
                  <a:pt x="88" y="177"/>
                </a:cubicBezTo>
                <a:cubicBezTo>
                  <a:pt x="89" y="170"/>
                  <a:pt x="98" y="170"/>
                  <a:pt x="98" y="177"/>
                </a:cubicBezTo>
                <a:cubicBezTo>
                  <a:pt x="97" y="187"/>
                  <a:pt x="98" y="212"/>
                  <a:pt x="86" y="217"/>
                </a:cubicBezTo>
                <a:cubicBezTo>
                  <a:pt x="76" y="222"/>
                  <a:pt x="57" y="203"/>
                  <a:pt x="50" y="197"/>
                </a:cubicBezTo>
                <a:cubicBezTo>
                  <a:pt x="45" y="193"/>
                  <a:pt x="51" y="187"/>
                  <a:pt x="56" y="1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E65DD99-A8D4-418C-B26A-0B39AA069517}"/>
              </a:ext>
            </a:extLst>
          </p:cNvPr>
          <p:cNvGrpSpPr/>
          <p:nvPr/>
        </p:nvGrpSpPr>
        <p:grpSpPr>
          <a:xfrm>
            <a:off x="3364081" y="1899502"/>
            <a:ext cx="1076325" cy="995363"/>
            <a:chOff x="4041206" y="1870473"/>
            <a:chExt cx="1076325" cy="995363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F39E8D3-5BA0-4EDD-948C-D05A97BB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493" y="1870473"/>
              <a:ext cx="1062038" cy="971550"/>
            </a:xfrm>
            <a:custGeom>
              <a:avLst/>
              <a:gdLst>
                <a:gd name="T0" fmla="*/ 394 w 394"/>
                <a:gd name="T1" fmla="*/ 187 h 359"/>
                <a:gd name="T2" fmla="*/ 393 w 394"/>
                <a:gd name="T3" fmla="*/ 277 h 359"/>
                <a:gd name="T4" fmla="*/ 388 w 394"/>
                <a:gd name="T5" fmla="*/ 359 h 359"/>
                <a:gd name="T6" fmla="*/ 202 w 394"/>
                <a:gd name="T7" fmla="*/ 184 h 359"/>
                <a:gd name="T8" fmla="*/ 0 w 394"/>
                <a:gd name="T9" fmla="*/ 6 h 359"/>
                <a:gd name="T10" fmla="*/ 0 w 394"/>
                <a:gd name="T11" fmla="*/ 0 h 359"/>
                <a:gd name="T12" fmla="*/ 114 w 394"/>
                <a:gd name="T13" fmla="*/ 1 h 359"/>
                <a:gd name="T14" fmla="*/ 232 w 394"/>
                <a:gd name="T15" fmla="*/ 2 h 359"/>
                <a:gd name="T16" fmla="*/ 385 w 394"/>
                <a:gd name="T17" fmla="*/ 2 h 359"/>
                <a:gd name="T18" fmla="*/ 394 w 394"/>
                <a:gd name="T19" fmla="*/ 18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59">
                  <a:moveTo>
                    <a:pt x="394" y="187"/>
                  </a:moveTo>
                  <a:cubicBezTo>
                    <a:pt x="394" y="217"/>
                    <a:pt x="394" y="247"/>
                    <a:pt x="393" y="277"/>
                  </a:cubicBezTo>
                  <a:cubicBezTo>
                    <a:pt x="392" y="304"/>
                    <a:pt x="388" y="332"/>
                    <a:pt x="388" y="359"/>
                  </a:cubicBezTo>
                  <a:cubicBezTo>
                    <a:pt x="328" y="299"/>
                    <a:pt x="264" y="242"/>
                    <a:pt x="202" y="184"/>
                  </a:cubicBezTo>
                  <a:cubicBezTo>
                    <a:pt x="135" y="124"/>
                    <a:pt x="69" y="63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38" y="3"/>
                    <a:pt x="77" y="1"/>
                    <a:pt x="114" y="1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83" y="2"/>
                    <a:pt x="334" y="2"/>
                    <a:pt x="385" y="2"/>
                  </a:cubicBezTo>
                  <a:cubicBezTo>
                    <a:pt x="390" y="64"/>
                    <a:pt x="394" y="125"/>
                    <a:pt x="394" y="1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D1BD1F8-208B-4C45-8BD1-B922A38AD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206" y="1899048"/>
              <a:ext cx="1055688" cy="966788"/>
            </a:xfrm>
            <a:custGeom>
              <a:avLst/>
              <a:gdLst>
                <a:gd name="T0" fmla="*/ 202 w 391"/>
                <a:gd name="T1" fmla="*/ 178 h 357"/>
                <a:gd name="T2" fmla="*/ 391 w 391"/>
                <a:gd name="T3" fmla="*/ 357 h 357"/>
                <a:gd name="T4" fmla="*/ 275 w 391"/>
                <a:gd name="T5" fmla="*/ 356 h 357"/>
                <a:gd name="T6" fmla="*/ 0 w 391"/>
                <a:gd name="T7" fmla="*/ 351 h 357"/>
                <a:gd name="T8" fmla="*/ 3 w 391"/>
                <a:gd name="T9" fmla="*/ 171 h 357"/>
                <a:gd name="T10" fmla="*/ 5 w 391"/>
                <a:gd name="T11" fmla="*/ 0 h 357"/>
                <a:gd name="T12" fmla="*/ 202 w 391"/>
                <a:gd name="T13" fmla="*/ 17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357">
                  <a:moveTo>
                    <a:pt x="202" y="178"/>
                  </a:moveTo>
                  <a:cubicBezTo>
                    <a:pt x="265" y="237"/>
                    <a:pt x="327" y="298"/>
                    <a:pt x="391" y="357"/>
                  </a:cubicBezTo>
                  <a:cubicBezTo>
                    <a:pt x="353" y="356"/>
                    <a:pt x="314" y="356"/>
                    <a:pt x="275" y="356"/>
                  </a:cubicBezTo>
                  <a:cubicBezTo>
                    <a:pt x="183" y="354"/>
                    <a:pt x="91" y="351"/>
                    <a:pt x="0" y="351"/>
                  </a:cubicBezTo>
                  <a:cubicBezTo>
                    <a:pt x="5" y="292"/>
                    <a:pt x="2" y="231"/>
                    <a:pt x="3" y="171"/>
                  </a:cubicBezTo>
                  <a:cubicBezTo>
                    <a:pt x="4" y="114"/>
                    <a:pt x="4" y="57"/>
                    <a:pt x="5" y="0"/>
                  </a:cubicBezTo>
                  <a:cubicBezTo>
                    <a:pt x="70" y="60"/>
                    <a:pt x="136" y="118"/>
                    <a:pt x="202" y="1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" name="Freeform 16">
            <a:extLst>
              <a:ext uri="{FF2B5EF4-FFF2-40B4-BE49-F238E27FC236}">
                <a16:creationId xmlns:a16="http://schemas.microsoft.com/office/drawing/2014/main" id="{47FF096D-7D32-4056-8DEA-C4E44CFEEDDA}"/>
              </a:ext>
            </a:extLst>
          </p:cNvPr>
          <p:cNvSpPr>
            <a:spLocks/>
          </p:cNvSpPr>
          <p:nvPr/>
        </p:nvSpPr>
        <p:spPr bwMode="auto">
          <a:xfrm>
            <a:off x="3860968" y="1275614"/>
            <a:ext cx="217488" cy="547688"/>
          </a:xfrm>
          <a:custGeom>
            <a:avLst/>
            <a:gdLst>
              <a:gd name="T0" fmla="*/ 61 w 81"/>
              <a:gd name="T1" fmla="*/ 22 h 202"/>
              <a:gd name="T2" fmla="*/ 30 w 81"/>
              <a:gd name="T3" fmla="*/ 197 h 202"/>
              <a:gd name="T4" fmla="*/ 25 w 81"/>
              <a:gd name="T5" fmla="*/ 199 h 202"/>
              <a:gd name="T6" fmla="*/ 49 w 81"/>
              <a:gd name="T7" fmla="*/ 21 h 202"/>
              <a:gd name="T8" fmla="*/ 42 w 81"/>
              <a:gd name="T9" fmla="*/ 23 h 202"/>
              <a:gd name="T10" fmla="*/ 38 w 81"/>
              <a:gd name="T11" fmla="*/ 14 h 202"/>
              <a:gd name="T12" fmla="*/ 61 w 81"/>
              <a:gd name="T13" fmla="*/ 2 h 202"/>
              <a:gd name="T14" fmla="*/ 69 w 81"/>
              <a:gd name="T15" fmla="*/ 7 h 202"/>
              <a:gd name="T16" fmla="*/ 77 w 81"/>
              <a:gd name="T17" fmla="*/ 34 h 202"/>
              <a:gd name="T18" fmla="*/ 68 w 81"/>
              <a:gd name="T19" fmla="*/ 40 h 202"/>
              <a:gd name="T20" fmla="*/ 61 w 81"/>
              <a:gd name="T21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202">
                <a:moveTo>
                  <a:pt x="61" y="22"/>
                </a:moveTo>
                <a:cubicBezTo>
                  <a:pt x="20" y="71"/>
                  <a:pt x="12" y="138"/>
                  <a:pt x="30" y="197"/>
                </a:cubicBezTo>
                <a:cubicBezTo>
                  <a:pt x="32" y="201"/>
                  <a:pt x="26" y="202"/>
                  <a:pt x="25" y="199"/>
                </a:cubicBezTo>
                <a:cubicBezTo>
                  <a:pt x="0" y="139"/>
                  <a:pt x="12" y="72"/>
                  <a:pt x="49" y="21"/>
                </a:cubicBezTo>
                <a:cubicBezTo>
                  <a:pt x="47" y="22"/>
                  <a:pt x="44" y="22"/>
                  <a:pt x="42" y="23"/>
                </a:cubicBezTo>
                <a:cubicBezTo>
                  <a:pt x="36" y="25"/>
                  <a:pt x="33" y="16"/>
                  <a:pt x="38" y="14"/>
                </a:cubicBezTo>
                <a:cubicBezTo>
                  <a:pt x="46" y="10"/>
                  <a:pt x="53" y="6"/>
                  <a:pt x="61" y="2"/>
                </a:cubicBezTo>
                <a:cubicBezTo>
                  <a:pt x="65" y="0"/>
                  <a:pt x="69" y="3"/>
                  <a:pt x="69" y="7"/>
                </a:cubicBezTo>
                <a:cubicBezTo>
                  <a:pt x="70" y="17"/>
                  <a:pt x="72" y="25"/>
                  <a:pt x="77" y="34"/>
                </a:cubicBezTo>
                <a:cubicBezTo>
                  <a:pt x="81" y="41"/>
                  <a:pt x="71" y="46"/>
                  <a:pt x="68" y="40"/>
                </a:cubicBezTo>
                <a:cubicBezTo>
                  <a:pt x="64" y="34"/>
                  <a:pt x="62" y="28"/>
                  <a:pt x="61" y="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59BF24CF-8B78-40BC-BD78-589CA9B7080E}"/>
              </a:ext>
            </a:extLst>
          </p:cNvPr>
          <p:cNvSpPr>
            <a:spLocks/>
          </p:cNvSpPr>
          <p:nvPr/>
        </p:nvSpPr>
        <p:spPr bwMode="auto">
          <a:xfrm>
            <a:off x="3730793" y="3005989"/>
            <a:ext cx="265113" cy="601663"/>
          </a:xfrm>
          <a:custGeom>
            <a:avLst/>
            <a:gdLst>
              <a:gd name="T0" fmla="*/ 56 w 98"/>
              <a:gd name="T1" fmla="*/ 189 h 222"/>
              <a:gd name="T2" fmla="*/ 64 w 98"/>
              <a:gd name="T3" fmla="*/ 193 h 222"/>
              <a:gd name="T4" fmla="*/ 33 w 98"/>
              <a:gd name="T5" fmla="*/ 3 h 222"/>
              <a:gd name="T6" fmla="*/ 37 w 98"/>
              <a:gd name="T7" fmla="*/ 4 h 222"/>
              <a:gd name="T8" fmla="*/ 84 w 98"/>
              <a:gd name="T9" fmla="*/ 199 h 222"/>
              <a:gd name="T10" fmla="*/ 88 w 98"/>
              <a:gd name="T11" fmla="*/ 177 h 222"/>
              <a:gd name="T12" fmla="*/ 98 w 98"/>
              <a:gd name="T13" fmla="*/ 177 h 222"/>
              <a:gd name="T14" fmla="*/ 86 w 98"/>
              <a:gd name="T15" fmla="*/ 217 h 222"/>
              <a:gd name="T16" fmla="*/ 50 w 98"/>
              <a:gd name="T17" fmla="*/ 197 h 222"/>
              <a:gd name="T18" fmla="*/ 56 w 98"/>
              <a:gd name="T19" fmla="*/ 1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222">
                <a:moveTo>
                  <a:pt x="56" y="189"/>
                </a:moveTo>
                <a:cubicBezTo>
                  <a:pt x="59" y="190"/>
                  <a:pt x="61" y="191"/>
                  <a:pt x="64" y="193"/>
                </a:cubicBezTo>
                <a:cubicBezTo>
                  <a:pt x="22" y="142"/>
                  <a:pt x="0" y="59"/>
                  <a:pt x="33" y="3"/>
                </a:cubicBezTo>
                <a:cubicBezTo>
                  <a:pt x="34" y="0"/>
                  <a:pt x="38" y="2"/>
                  <a:pt x="37" y="4"/>
                </a:cubicBezTo>
                <a:cubicBezTo>
                  <a:pt x="12" y="68"/>
                  <a:pt x="34" y="151"/>
                  <a:pt x="84" y="199"/>
                </a:cubicBezTo>
                <a:cubicBezTo>
                  <a:pt x="88" y="193"/>
                  <a:pt x="87" y="181"/>
                  <a:pt x="88" y="177"/>
                </a:cubicBezTo>
                <a:cubicBezTo>
                  <a:pt x="89" y="170"/>
                  <a:pt x="98" y="170"/>
                  <a:pt x="98" y="177"/>
                </a:cubicBezTo>
                <a:cubicBezTo>
                  <a:pt x="97" y="187"/>
                  <a:pt x="98" y="212"/>
                  <a:pt x="86" y="217"/>
                </a:cubicBezTo>
                <a:cubicBezTo>
                  <a:pt x="76" y="222"/>
                  <a:pt x="57" y="203"/>
                  <a:pt x="50" y="197"/>
                </a:cubicBezTo>
                <a:cubicBezTo>
                  <a:pt x="45" y="193"/>
                  <a:pt x="51" y="187"/>
                  <a:pt x="56" y="18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2C6868B-BE93-4E12-97FB-DD9996361412}"/>
              </a:ext>
            </a:extLst>
          </p:cNvPr>
          <p:cNvGrpSpPr/>
          <p:nvPr/>
        </p:nvGrpSpPr>
        <p:grpSpPr>
          <a:xfrm>
            <a:off x="5588961" y="1899502"/>
            <a:ext cx="1076325" cy="995363"/>
            <a:chOff x="6266086" y="1870473"/>
            <a:chExt cx="1076325" cy="995363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4B6FE51-E39F-4B39-A521-36837F114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373" y="1870473"/>
              <a:ext cx="1062038" cy="971550"/>
            </a:xfrm>
            <a:custGeom>
              <a:avLst/>
              <a:gdLst>
                <a:gd name="T0" fmla="*/ 394 w 394"/>
                <a:gd name="T1" fmla="*/ 187 h 359"/>
                <a:gd name="T2" fmla="*/ 393 w 394"/>
                <a:gd name="T3" fmla="*/ 277 h 359"/>
                <a:gd name="T4" fmla="*/ 388 w 394"/>
                <a:gd name="T5" fmla="*/ 359 h 359"/>
                <a:gd name="T6" fmla="*/ 202 w 394"/>
                <a:gd name="T7" fmla="*/ 184 h 359"/>
                <a:gd name="T8" fmla="*/ 0 w 394"/>
                <a:gd name="T9" fmla="*/ 6 h 359"/>
                <a:gd name="T10" fmla="*/ 0 w 394"/>
                <a:gd name="T11" fmla="*/ 0 h 359"/>
                <a:gd name="T12" fmla="*/ 114 w 394"/>
                <a:gd name="T13" fmla="*/ 1 h 359"/>
                <a:gd name="T14" fmla="*/ 232 w 394"/>
                <a:gd name="T15" fmla="*/ 2 h 359"/>
                <a:gd name="T16" fmla="*/ 385 w 394"/>
                <a:gd name="T17" fmla="*/ 2 h 359"/>
                <a:gd name="T18" fmla="*/ 394 w 394"/>
                <a:gd name="T19" fmla="*/ 18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59">
                  <a:moveTo>
                    <a:pt x="394" y="187"/>
                  </a:moveTo>
                  <a:cubicBezTo>
                    <a:pt x="394" y="217"/>
                    <a:pt x="394" y="247"/>
                    <a:pt x="393" y="277"/>
                  </a:cubicBezTo>
                  <a:cubicBezTo>
                    <a:pt x="392" y="304"/>
                    <a:pt x="388" y="332"/>
                    <a:pt x="388" y="359"/>
                  </a:cubicBezTo>
                  <a:cubicBezTo>
                    <a:pt x="328" y="299"/>
                    <a:pt x="264" y="242"/>
                    <a:pt x="202" y="184"/>
                  </a:cubicBezTo>
                  <a:cubicBezTo>
                    <a:pt x="135" y="124"/>
                    <a:pt x="69" y="63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38" y="3"/>
                    <a:pt x="77" y="1"/>
                    <a:pt x="114" y="1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83" y="2"/>
                    <a:pt x="334" y="2"/>
                    <a:pt x="385" y="2"/>
                  </a:cubicBezTo>
                  <a:cubicBezTo>
                    <a:pt x="390" y="64"/>
                    <a:pt x="394" y="125"/>
                    <a:pt x="394" y="187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83BD03AA-96AB-4752-96FE-D0F1B295A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086" y="1899048"/>
              <a:ext cx="1055688" cy="966788"/>
            </a:xfrm>
            <a:custGeom>
              <a:avLst/>
              <a:gdLst>
                <a:gd name="T0" fmla="*/ 202 w 391"/>
                <a:gd name="T1" fmla="*/ 178 h 357"/>
                <a:gd name="T2" fmla="*/ 391 w 391"/>
                <a:gd name="T3" fmla="*/ 357 h 357"/>
                <a:gd name="T4" fmla="*/ 275 w 391"/>
                <a:gd name="T5" fmla="*/ 356 h 357"/>
                <a:gd name="T6" fmla="*/ 0 w 391"/>
                <a:gd name="T7" fmla="*/ 351 h 357"/>
                <a:gd name="T8" fmla="*/ 3 w 391"/>
                <a:gd name="T9" fmla="*/ 171 h 357"/>
                <a:gd name="T10" fmla="*/ 5 w 391"/>
                <a:gd name="T11" fmla="*/ 0 h 357"/>
                <a:gd name="T12" fmla="*/ 202 w 391"/>
                <a:gd name="T13" fmla="*/ 17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357">
                  <a:moveTo>
                    <a:pt x="202" y="178"/>
                  </a:moveTo>
                  <a:cubicBezTo>
                    <a:pt x="265" y="237"/>
                    <a:pt x="327" y="298"/>
                    <a:pt x="391" y="357"/>
                  </a:cubicBezTo>
                  <a:cubicBezTo>
                    <a:pt x="353" y="356"/>
                    <a:pt x="314" y="356"/>
                    <a:pt x="275" y="356"/>
                  </a:cubicBezTo>
                  <a:cubicBezTo>
                    <a:pt x="183" y="354"/>
                    <a:pt x="91" y="351"/>
                    <a:pt x="0" y="351"/>
                  </a:cubicBezTo>
                  <a:cubicBezTo>
                    <a:pt x="5" y="292"/>
                    <a:pt x="2" y="231"/>
                    <a:pt x="3" y="171"/>
                  </a:cubicBezTo>
                  <a:cubicBezTo>
                    <a:pt x="4" y="114"/>
                    <a:pt x="4" y="57"/>
                    <a:pt x="5" y="0"/>
                  </a:cubicBezTo>
                  <a:cubicBezTo>
                    <a:pt x="70" y="60"/>
                    <a:pt x="136" y="118"/>
                    <a:pt x="202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3" name="Freeform 16">
            <a:extLst>
              <a:ext uri="{FF2B5EF4-FFF2-40B4-BE49-F238E27FC236}">
                <a16:creationId xmlns:a16="http://schemas.microsoft.com/office/drawing/2014/main" id="{0B71D802-C612-4B12-B862-A8FDD23B763A}"/>
              </a:ext>
            </a:extLst>
          </p:cNvPr>
          <p:cNvSpPr>
            <a:spLocks/>
          </p:cNvSpPr>
          <p:nvPr/>
        </p:nvSpPr>
        <p:spPr bwMode="auto">
          <a:xfrm>
            <a:off x="6085848" y="1275614"/>
            <a:ext cx="217488" cy="547688"/>
          </a:xfrm>
          <a:custGeom>
            <a:avLst/>
            <a:gdLst>
              <a:gd name="T0" fmla="*/ 61 w 81"/>
              <a:gd name="T1" fmla="*/ 22 h 202"/>
              <a:gd name="T2" fmla="*/ 30 w 81"/>
              <a:gd name="T3" fmla="*/ 197 h 202"/>
              <a:gd name="T4" fmla="*/ 25 w 81"/>
              <a:gd name="T5" fmla="*/ 199 h 202"/>
              <a:gd name="T6" fmla="*/ 49 w 81"/>
              <a:gd name="T7" fmla="*/ 21 h 202"/>
              <a:gd name="T8" fmla="*/ 42 w 81"/>
              <a:gd name="T9" fmla="*/ 23 h 202"/>
              <a:gd name="T10" fmla="*/ 38 w 81"/>
              <a:gd name="T11" fmla="*/ 14 h 202"/>
              <a:gd name="T12" fmla="*/ 61 w 81"/>
              <a:gd name="T13" fmla="*/ 2 h 202"/>
              <a:gd name="T14" fmla="*/ 69 w 81"/>
              <a:gd name="T15" fmla="*/ 7 h 202"/>
              <a:gd name="T16" fmla="*/ 77 w 81"/>
              <a:gd name="T17" fmla="*/ 34 h 202"/>
              <a:gd name="T18" fmla="*/ 68 w 81"/>
              <a:gd name="T19" fmla="*/ 40 h 202"/>
              <a:gd name="T20" fmla="*/ 61 w 81"/>
              <a:gd name="T21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202">
                <a:moveTo>
                  <a:pt x="61" y="22"/>
                </a:moveTo>
                <a:cubicBezTo>
                  <a:pt x="20" y="71"/>
                  <a:pt x="12" y="138"/>
                  <a:pt x="30" y="197"/>
                </a:cubicBezTo>
                <a:cubicBezTo>
                  <a:pt x="32" y="201"/>
                  <a:pt x="26" y="202"/>
                  <a:pt x="25" y="199"/>
                </a:cubicBezTo>
                <a:cubicBezTo>
                  <a:pt x="0" y="139"/>
                  <a:pt x="12" y="72"/>
                  <a:pt x="49" y="21"/>
                </a:cubicBezTo>
                <a:cubicBezTo>
                  <a:pt x="47" y="22"/>
                  <a:pt x="44" y="22"/>
                  <a:pt x="42" y="23"/>
                </a:cubicBezTo>
                <a:cubicBezTo>
                  <a:pt x="36" y="25"/>
                  <a:pt x="33" y="16"/>
                  <a:pt x="38" y="14"/>
                </a:cubicBezTo>
                <a:cubicBezTo>
                  <a:pt x="46" y="10"/>
                  <a:pt x="53" y="6"/>
                  <a:pt x="61" y="2"/>
                </a:cubicBezTo>
                <a:cubicBezTo>
                  <a:pt x="65" y="0"/>
                  <a:pt x="69" y="3"/>
                  <a:pt x="69" y="7"/>
                </a:cubicBezTo>
                <a:cubicBezTo>
                  <a:pt x="70" y="17"/>
                  <a:pt x="72" y="25"/>
                  <a:pt x="77" y="34"/>
                </a:cubicBezTo>
                <a:cubicBezTo>
                  <a:pt x="81" y="41"/>
                  <a:pt x="71" y="46"/>
                  <a:pt x="68" y="40"/>
                </a:cubicBezTo>
                <a:cubicBezTo>
                  <a:pt x="64" y="34"/>
                  <a:pt x="62" y="28"/>
                  <a:pt x="61" y="22"/>
                </a:cubicBez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id="{F67A9896-07BB-45BD-9165-EE98EF12734B}"/>
              </a:ext>
            </a:extLst>
          </p:cNvPr>
          <p:cNvSpPr>
            <a:spLocks/>
          </p:cNvSpPr>
          <p:nvPr/>
        </p:nvSpPr>
        <p:spPr bwMode="auto">
          <a:xfrm>
            <a:off x="5955673" y="3005989"/>
            <a:ext cx="265113" cy="601663"/>
          </a:xfrm>
          <a:custGeom>
            <a:avLst/>
            <a:gdLst>
              <a:gd name="T0" fmla="*/ 56 w 98"/>
              <a:gd name="T1" fmla="*/ 189 h 222"/>
              <a:gd name="T2" fmla="*/ 64 w 98"/>
              <a:gd name="T3" fmla="*/ 193 h 222"/>
              <a:gd name="T4" fmla="*/ 33 w 98"/>
              <a:gd name="T5" fmla="*/ 3 h 222"/>
              <a:gd name="T6" fmla="*/ 37 w 98"/>
              <a:gd name="T7" fmla="*/ 4 h 222"/>
              <a:gd name="T8" fmla="*/ 84 w 98"/>
              <a:gd name="T9" fmla="*/ 199 h 222"/>
              <a:gd name="T10" fmla="*/ 88 w 98"/>
              <a:gd name="T11" fmla="*/ 177 h 222"/>
              <a:gd name="T12" fmla="*/ 98 w 98"/>
              <a:gd name="T13" fmla="*/ 177 h 222"/>
              <a:gd name="T14" fmla="*/ 86 w 98"/>
              <a:gd name="T15" fmla="*/ 217 h 222"/>
              <a:gd name="T16" fmla="*/ 50 w 98"/>
              <a:gd name="T17" fmla="*/ 197 h 222"/>
              <a:gd name="T18" fmla="*/ 56 w 98"/>
              <a:gd name="T19" fmla="*/ 1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222">
                <a:moveTo>
                  <a:pt x="56" y="189"/>
                </a:moveTo>
                <a:cubicBezTo>
                  <a:pt x="59" y="190"/>
                  <a:pt x="61" y="191"/>
                  <a:pt x="64" y="193"/>
                </a:cubicBezTo>
                <a:cubicBezTo>
                  <a:pt x="22" y="142"/>
                  <a:pt x="0" y="59"/>
                  <a:pt x="33" y="3"/>
                </a:cubicBezTo>
                <a:cubicBezTo>
                  <a:pt x="34" y="0"/>
                  <a:pt x="38" y="2"/>
                  <a:pt x="37" y="4"/>
                </a:cubicBezTo>
                <a:cubicBezTo>
                  <a:pt x="12" y="68"/>
                  <a:pt x="34" y="151"/>
                  <a:pt x="84" y="199"/>
                </a:cubicBezTo>
                <a:cubicBezTo>
                  <a:pt x="88" y="193"/>
                  <a:pt x="87" y="181"/>
                  <a:pt x="88" y="177"/>
                </a:cubicBezTo>
                <a:cubicBezTo>
                  <a:pt x="89" y="170"/>
                  <a:pt x="98" y="170"/>
                  <a:pt x="98" y="177"/>
                </a:cubicBezTo>
                <a:cubicBezTo>
                  <a:pt x="97" y="187"/>
                  <a:pt x="98" y="212"/>
                  <a:pt x="86" y="217"/>
                </a:cubicBezTo>
                <a:cubicBezTo>
                  <a:pt x="76" y="222"/>
                  <a:pt x="57" y="203"/>
                  <a:pt x="50" y="197"/>
                </a:cubicBezTo>
                <a:cubicBezTo>
                  <a:pt x="45" y="193"/>
                  <a:pt x="51" y="187"/>
                  <a:pt x="56" y="189"/>
                </a:cubicBez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EF014B1-1487-47FF-A621-5698384FD656}"/>
              </a:ext>
            </a:extLst>
          </p:cNvPr>
          <p:cNvSpPr/>
          <p:nvPr/>
        </p:nvSpPr>
        <p:spPr>
          <a:xfrm>
            <a:off x="1853575" y="1043801"/>
            <a:ext cx="195951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97D7357-EBF7-4811-BD35-8C0F230A1B6F}"/>
              </a:ext>
            </a:extLst>
          </p:cNvPr>
          <p:cNvSpPr/>
          <p:nvPr/>
        </p:nvSpPr>
        <p:spPr>
          <a:xfrm>
            <a:off x="1771277" y="2792398"/>
            <a:ext cx="195951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E8AADEB-D6BF-41C8-A244-679C7D071EB7}"/>
              </a:ext>
            </a:extLst>
          </p:cNvPr>
          <p:cNvSpPr/>
          <p:nvPr/>
        </p:nvSpPr>
        <p:spPr>
          <a:xfrm>
            <a:off x="4000145" y="1043801"/>
            <a:ext cx="195951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11A1B3F-881C-4944-B33B-3CC31FA70CB6}"/>
              </a:ext>
            </a:extLst>
          </p:cNvPr>
          <p:cNvSpPr/>
          <p:nvPr/>
        </p:nvSpPr>
        <p:spPr>
          <a:xfrm>
            <a:off x="4000145" y="2853589"/>
            <a:ext cx="195951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5D118FB-F10F-48C6-ADC3-B8B973397259}"/>
              </a:ext>
            </a:extLst>
          </p:cNvPr>
          <p:cNvSpPr/>
          <p:nvPr/>
        </p:nvSpPr>
        <p:spPr>
          <a:xfrm>
            <a:off x="6262346" y="1043801"/>
            <a:ext cx="195951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685E18D-8579-44CD-BFCC-1E6C957B8520}"/>
              </a:ext>
            </a:extLst>
          </p:cNvPr>
          <p:cNvSpPr/>
          <p:nvPr/>
        </p:nvSpPr>
        <p:spPr>
          <a:xfrm>
            <a:off x="6262346" y="2853589"/>
            <a:ext cx="195951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5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 animBg="1"/>
      <p:bldP spid="21" grpId="0" animBg="1"/>
      <p:bldP spid="28" grpId="0" animBg="1"/>
      <p:bldP spid="29" grpId="0" animBg="1"/>
      <p:bldP spid="33" grpId="0" animBg="1"/>
      <p:bldP spid="34" grpId="0" animBg="1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E96CB9-F175-4277-A547-4A2F7D4FC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399" y="1499441"/>
            <a:ext cx="1371719" cy="13168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11594A-8800-45D8-8146-D2EF977443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1928" y="1499441"/>
            <a:ext cx="1371719" cy="1316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E3C126-4D9D-4047-9814-92C447412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657" y="1499441"/>
            <a:ext cx="1371719" cy="1316850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6091CDC2-6C1F-41B6-B8AF-3713AD4AE2B8}"/>
              </a:ext>
            </a:extLst>
          </p:cNvPr>
          <p:cNvSpPr txBox="1"/>
          <p:nvPr/>
        </p:nvSpPr>
        <p:spPr>
          <a:xfrm>
            <a:off x="920619" y="3187218"/>
            <a:ext cx="2255806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F64C7C94-6809-45C9-93DE-551416802CD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6856" y="2910993"/>
            <a:ext cx="21252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5D7A7CF-C464-4862-9372-3B5B82683BC9}"/>
              </a:ext>
            </a:extLst>
          </p:cNvPr>
          <p:cNvCxnSpPr>
            <a:cxnSpLocks/>
          </p:cNvCxnSpPr>
          <p:nvPr/>
        </p:nvCxnSpPr>
        <p:spPr>
          <a:xfrm>
            <a:off x="1506402" y="3263418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C6C32A35-A65B-46EF-8DA2-E97E91269F38}"/>
              </a:ext>
            </a:extLst>
          </p:cNvPr>
          <p:cNvSpPr txBox="1"/>
          <p:nvPr/>
        </p:nvSpPr>
        <p:spPr>
          <a:xfrm>
            <a:off x="3440580" y="3187218"/>
            <a:ext cx="2255806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090AAF18-0211-47B8-A965-79863897C7B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6817" y="2910993"/>
            <a:ext cx="21252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BA8E634-8866-47F5-A7F3-7D1A58FAF249}"/>
              </a:ext>
            </a:extLst>
          </p:cNvPr>
          <p:cNvCxnSpPr>
            <a:cxnSpLocks/>
          </p:cNvCxnSpPr>
          <p:nvPr/>
        </p:nvCxnSpPr>
        <p:spPr>
          <a:xfrm>
            <a:off x="4026363" y="3263418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>
            <a:extLst>
              <a:ext uri="{FF2B5EF4-FFF2-40B4-BE49-F238E27FC236}">
                <a16:creationId xmlns:a16="http://schemas.microsoft.com/office/drawing/2014/main" id="{576627E2-E957-4442-B9C1-A74ADC190383}"/>
              </a:ext>
            </a:extLst>
          </p:cNvPr>
          <p:cNvSpPr txBox="1"/>
          <p:nvPr/>
        </p:nvSpPr>
        <p:spPr>
          <a:xfrm>
            <a:off x="5946026" y="3187218"/>
            <a:ext cx="2255806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19737D04-5648-46FF-AA14-8AE0C21E50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92263" y="2910993"/>
            <a:ext cx="21252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BE75609-17D2-4F4D-AD1A-26C4FE6FCBB4}"/>
              </a:ext>
            </a:extLst>
          </p:cNvPr>
          <p:cNvCxnSpPr>
            <a:cxnSpLocks/>
          </p:cNvCxnSpPr>
          <p:nvPr/>
        </p:nvCxnSpPr>
        <p:spPr>
          <a:xfrm>
            <a:off x="6531809" y="3263418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4C7E451A-E525-42A1-A439-2C4B7EC082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9" r="5279"/>
          <a:stretch/>
        </p:blipFill>
        <p:spPr>
          <a:xfrm>
            <a:off x="4104000" y="1628398"/>
            <a:ext cx="936000" cy="936000"/>
          </a:xfrm>
          <a:prstGeom prst="ellipse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53ED45B-D840-4264-8377-3AA2FA87D1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9" r="6169"/>
          <a:stretch/>
        </p:blipFill>
        <p:spPr>
          <a:xfrm>
            <a:off x="6577529" y="1635569"/>
            <a:ext cx="936000" cy="936000"/>
          </a:xfrm>
          <a:prstGeom prst="ellipse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A89F51-5B7B-471B-B259-A46AFB719DE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3" r="2903"/>
          <a:stretch/>
        </p:blipFill>
        <p:spPr>
          <a:xfrm>
            <a:off x="1563786" y="1628398"/>
            <a:ext cx="936000" cy="93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648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5B709EA4-DDE1-4FF6-A84A-AF0B22DC12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200" y="1832882"/>
            <a:ext cx="4486275" cy="2000250"/>
          </a:xfrm>
          <a:prstGeom prst="rect">
            <a:avLst/>
          </a:prstGeom>
        </p:spPr>
      </p:pic>
      <p:sp>
        <p:nvSpPr>
          <p:cNvPr id="13" name="AutoShape 3">
            <a:extLst>
              <a:ext uri="{FF2B5EF4-FFF2-40B4-BE49-F238E27FC236}">
                <a16:creationId xmlns:a16="http://schemas.microsoft.com/office/drawing/2014/main" id="{013A1A3C-CB77-4FA5-9B4B-F2C3736E64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356350" y="1522413"/>
            <a:ext cx="14509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三极趣味广告体"/>
              <a:ea typeface="三极趣味广告体"/>
              <a:sym typeface="三极趣味广告体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0E6940C-3E03-4E1E-A277-0F87860D7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1524001"/>
            <a:ext cx="101600" cy="178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968B774-062A-4EA0-94F0-DA5790AF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1662113"/>
            <a:ext cx="101600" cy="164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8A53091-E1F1-4F60-8FE4-8D7E416A4F44}"/>
              </a:ext>
            </a:extLst>
          </p:cNvPr>
          <p:cNvSpPr>
            <a:spLocks/>
          </p:cNvSpPr>
          <p:nvPr/>
        </p:nvSpPr>
        <p:spPr bwMode="auto">
          <a:xfrm>
            <a:off x="6613525" y="1816101"/>
            <a:ext cx="101600" cy="1492250"/>
          </a:xfrm>
          <a:custGeom>
            <a:avLst/>
            <a:gdLst>
              <a:gd name="T0" fmla="*/ 0 w 64"/>
              <a:gd name="T1" fmla="*/ 0 h 940"/>
              <a:gd name="T2" fmla="*/ 0 w 64"/>
              <a:gd name="T3" fmla="*/ 940 h 940"/>
              <a:gd name="T4" fmla="*/ 62 w 64"/>
              <a:gd name="T5" fmla="*/ 940 h 940"/>
              <a:gd name="T6" fmla="*/ 64 w 64"/>
              <a:gd name="T7" fmla="*/ 0 h 940"/>
              <a:gd name="T8" fmla="*/ 0 w 64"/>
              <a:gd name="T9" fmla="*/ 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940">
                <a:moveTo>
                  <a:pt x="0" y="0"/>
                </a:moveTo>
                <a:lnTo>
                  <a:pt x="0" y="940"/>
                </a:lnTo>
                <a:lnTo>
                  <a:pt x="62" y="94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rgbClr val="23C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033DADC5-66CB-41C8-ACDA-F63037AF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305051"/>
            <a:ext cx="101600" cy="100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2E0F39B-93CE-435B-A7F9-3E3BD902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641601"/>
            <a:ext cx="101600" cy="66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C59F75B-ADB4-4C85-A0C9-D8059266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120901"/>
            <a:ext cx="101600" cy="1187450"/>
          </a:xfrm>
          <a:prstGeom prst="rect">
            <a:avLst/>
          </a:prstGeom>
          <a:solidFill>
            <a:srgbClr val="B09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8EE15A3-A086-41B1-9F66-AAD6ADA5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2082801"/>
            <a:ext cx="101600" cy="1225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8E39EE82-F250-4784-ABA2-493520061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2178051"/>
            <a:ext cx="101600" cy="1130300"/>
          </a:xfrm>
          <a:prstGeom prst="rect">
            <a:avLst/>
          </a:prstGeom>
          <a:solidFill>
            <a:srgbClr val="23C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4CA1873-674A-4495-8655-2235FEFFA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282826"/>
            <a:ext cx="101600" cy="102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F2E55ACD-5F3A-4146-AD3E-EDE71DE43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2620963"/>
            <a:ext cx="101600" cy="687388"/>
          </a:xfrm>
          <a:prstGeom prst="rect">
            <a:avLst/>
          </a:prstGeom>
          <a:solidFill>
            <a:srgbClr val="2E80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5F958F4-49A7-4B51-BA9C-2ADD1944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2851151"/>
            <a:ext cx="98425" cy="457200"/>
          </a:xfrm>
          <a:prstGeom prst="rect">
            <a:avLst/>
          </a:prstGeom>
          <a:solidFill>
            <a:srgbClr val="B09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3017169-9504-46CE-AE9F-E3E292A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2493963"/>
            <a:ext cx="101600" cy="814388"/>
          </a:xfrm>
          <a:prstGeom prst="rect">
            <a:avLst/>
          </a:prstGeom>
          <a:solidFill>
            <a:srgbClr val="2E80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728BDB7-F5D9-454D-8603-7B72E76C4258}"/>
              </a:ext>
            </a:extLst>
          </p:cNvPr>
          <p:cNvGrpSpPr/>
          <p:nvPr/>
        </p:nvGrpSpPr>
        <p:grpSpPr>
          <a:xfrm>
            <a:off x="7396163" y="3338513"/>
            <a:ext cx="160337" cy="239713"/>
            <a:chOff x="7396163" y="3338513"/>
            <a:chExt cx="160337" cy="239713"/>
          </a:xfrm>
          <a:solidFill>
            <a:schemeClr val="accent2"/>
          </a:solidFill>
        </p:grpSpPr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1133D7A1-0F61-436D-97EE-4FDE483E5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7438" y="3338513"/>
              <a:ext cx="79375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82B8599-1919-4FC7-9785-261CC6809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3397251"/>
              <a:ext cx="88900" cy="100013"/>
            </a:xfrm>
            <a:custGeom>
              <a:avLst/>
              <a:gdLst>
                <a:gd name="T0" fmla="*/ 0 w 38"/>
                <a:gd name="T1" fmla="*/ 36 h 47"/>
                <a:gd name="T2" fmla="*/ 12 w 38"/>
                <a:gd name="T3" fmla="*/ 47 h 47"/>
                <a:gd name="T4" fmla="*/ 26 w 38"/>
                <a:gd name="T5" fmla="*/ 47 h 47"/>
                <a:gd name="T6" fmla="*/ 38 w 38"/>
                <a:gd name="T7" fmla="*/ 36 h 47"/>
                <a:gd name="T8" fmla="*/ 38 w 38"/>
                <a:gd name="T9" fmla="*/ 10 h 47"/>
                <a:gd name="T10" fmla="*/ 26 w 38"/>
                <a:gd name="T11" fmla="*/ 0 h 47"/>
                <a:gd name="T12" fmla="*/ 12 w 38"/>
                <a:gd name="T13" fmla="*/ 0 h 47"/>
                <a:gd name="T14" fmla="*/ 0 w 38"/>
                <a:gd name="T15" fmla="*/ 10 h 47"/>
                <a:gd name="T16" fmla="*/ 0 w 38"/>
                <a:gd name="T1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7">
                  <a:moveTo>
                    <a:pt x="0" y="36"/>
                  </a:moveTo>
                  <a:cubicBezTo>
                    <a:pt x="0" y="42"/>
                    <a:pt x="5" y="47"/>
                    <a:pt x="12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3" y="47"/>
                    <a:pt x="38" y="42"/>
                    <a:pt x="38" y="3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4"/>
                    <a:pt x="33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4"/>
                    <a:pt x="0" y="10"/>
                  </a:cubicBez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F1EFB29-D5C7-4260-8A95-DE475ED7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5" y="3465513"/>
              <a:ext cx="38100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3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2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A089290-9063-4EA9-91E8-1754B7BA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3465513"/>
              <a:ext cx="36513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4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2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384E5A9-869D-4642-B9B1-B76B5AF0E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50" y="3397251"/>
              <a:ext cx="69850" cy="95250"/>
            </a:xfrm>
            <a:custGeom>
              <a:avLst/>
              <a:gdLst>
                <a:gd name="T0" fmla="*/ 23 w 30"/>
                <a:gd name="T1" fmla="*/ 45 h 45"/>
                <a:gd name="T2" fmla="*/ 30 w 30"/>
                <a:gd name="T3" fmla="*/ 40 h 45"/>
                <a:gd name="T4" fmla="*/ 30 w 30"/>
                <a:gd name="T5" fmla="*/ 35 h 45"/>
                <a:gd name="T6" fmla="*/ 29 w 30"/>
                <a:gd name="T7" fmla="*/ 15 h 45"/>
                <a:gd name="T8" fmla="*/ 20 w 30"/>
                <a:gd name="T9" fmla="*/ 2 h 45"/>
                <a:gd name="T10" fmla="*/ 7 w 30"/>
                <a:gd name="T11" fmla="*/ 0 h 45"/>
                <a:gd name="T12" fmla="*/ 0 w 30"/>
                <a:gd name="T13" fmla="*/ 5 h 45"/>
                <a:gd name="T14" fmla="*/ 7 w 30"/>
                <a:gd name="T15" fmla="*/ 10 h 45"/>
                <a:gd name="T16" fmla="*/ 12 w 30"/>
                <a:gd name="T17" fmla="*/ 10 h 45"/>
                <a:gd name="T18" fmla="*/ 15 w 30"/>
                <a:gd name="T19" fmla="*/ 16 h 45"/>
                <a:gd name="T20" fmla="*/ 16 w 30"/>
                <a:gd name="T21" fmla="*/ 35 h 45"/>
                <a:gd name="T22" fmla="*/ 16 w 30"/>
                <a:gd name="T23" fmla="*/ 40 h 45"/>
                <a:gd name="T24" fmla="*/ 23 w 30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5">
                  <a:moveTo>
                    <a:pt x="23" y="45"/>
                  </a:moveTo>
                  <a:cubicBezTo>
                    <a:pt x="27" y="45"/>
                    <a:pt x="30" y="43"/>
                    <a:pt x="30" y="40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29"/>
                    <a:pt x="30" y="22"/>
                    <a:pt x="29" y="15"/>
                  </a:cubicBezTo>
                  <a:cubicBezTo>
                    <a:pt x="29" y="12"/>
                    <a:pt x="27" y="5"/>
                    <a:pt x="20" y="2"/>
                  </a:cubicBezTo>
                  <a:cubicBezTo>
                    <a:pt x="16" y="0"/>
                    <a:pt x="11" y="0"/>
                    <a:pt x="7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8"/>
                    <a:pt x="4" y="10"/>
                    <a:pt x="7" y="10"/>
                  </a:cubicBezTo>
                  <a:cubicBezTo>
                    <a:pt x="9" y="10"/>
                    <a:pt x="11" y="10"/>
                    <a:pt x="12" y="10"/>
                  </a:cubicBezTo>
                  <a:cubicBezTo>
                    <a:pt x="13" y="11"/>
                    <a:pt x="15" y="13"/>
                    <a:pt x="15" y="16"/>
                  </a:cubicBezTo>
                  <a:cubicBezTo>
                    <a:pt x="16" y="22"/>
                    <a:pt x="16" y="29"/>
                    <a:pt x="16" y="35"/>
                  </a:cubicBezTo>
                  <a:cubicBezTo>
                    <a:pt x="16" y="37"/>
                    <a:pt x="16" y="38"/>
                    <a:pt x="16" y="40"/>
                  </a:cubicBezTo>
                  <a:cubicBezTo>
                    <a:pt x="16" y="43"/>
                    <a:pt x="19" y="45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EA2068B2-A7D4-4B31-82C6-0EB859DA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3397251"/>
              <a:ext cx="68263" cy="95250"/>
            </a:xfrm>
            <a:custGeom>
              <a:avLst/>
              <a:gdLst>
                <a:gd name="T0" fmla="*/ 7 w 29"/>
                <a:gd name="T1" fmla="*/ 45 h 45"/>
                <a:gd name="T2" fmla="*/ 14 w 29"/>
                <a:gd name="T3" fmla="*/ 40 h 45"/>
                <a:gd name="T4" fmla="*/ 14 w 29"/>
                <a:gd name="T5" fmla="*/ 35 h 45"/>
                <a:gd name="T6" fmla="*/ 15 w 29"/>
                <a:gd name="T7" fmla="*/ 16 h 45"/>
                <a:gd name="T8" fmla="*/ 17 w 29"/>
                <a:gd name="T9" fmla="*/ 10 h 45"/>
                <a:gd name="T10" fmla="*/ 22 w 29"/>
                <a:gd name="T11" fmla="*/ 10 h 45"/>
                <a:gd name="T12" fmla="*/ 29 w 29"/>
                <a:gd name="T13" fmla="*/ 5 h 45"/>
                <a:gd name="T14" fmla="*/ 22 w 29"/>
                <a:gd name="T15" fmla="*/ 0 h 45"/>
                <a:gd name="T16" fmla="*/ 10 w 29"/>
                <a:gd name="T17" fmla="*/ 2 h 45"/>
                <a:gd name="T18" fmla="*/ 0 w 29"/>
                <a:gd name="T19" fmla="*/ 15 h 45"/>
                <a:gd name="T20" fmla="*/ 0 w 29"/>
                <a:gd name="T21" fmla="*/ 35 h 45"/>
                <a:gd name="T22" fmla="*/ 0 w 29"/>
                <a:gd name="T23" fmla="*/ 40 h 45"/>
                <a:gd name="T24" fmla="*/ 7 w 29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5">
                  <a:moveTo>
                    <a:pt x="7" y="45"/>
                  </a:moveTo>
                  <a:cubicBezTo>
                    <a:pt x="11" y="45"/>
                    <a:pt x="14" y="43"/>
                    <a:pt x="14" y="40"/>
                  </a:cubicBezTo>
                  <a:cubicBezTo>
                    <a:pt x="14" y="38"/>
                    <a:pt x="14" y="37"/>
                    <a:pt x="14" y="35"/>
                  </a:cubicBezTo>
                  <a:cubicBezTo>
                    <a:pt x="14" y="29"/>
                    <a:pt x="14" y="22"/>
                    <a:pt x="15" y="16"/>
                  </a:cubicBezTo>
                  <a:cubicBezTo>
                    <a:pt x="15" y="13"/>
                    <a:pt x="16" y="11"/>
                    <a:pt x="17" y="10"/>
                  </a:cubicBezTo>
                  <a:cubicBezTo>
                    <a:pt x="19" y="10"/>
                    <a:pt x="21" y="10"/>
                    <a:pt x="22" y="10"/>
                  </a:cubicBezTo>
                  <a:cubicBezTo>
                    <a:pt x="26" y="10"/>
                    <a:pt x="29" y="8"/>
                    <a:pt x="29" y="5"/>
                  </a:cubicBezTo>
                  <a:cubicBezTo>
                    <a:pt x="29" y="2"/>
                    <a:pt x="26" y="0"/>
                    <a:pt x="22" y="0"/>
                  </a:cubicBezTo>
                  <a:cubicBezTo>
                    <a:pt x="19" y="0"/>
                    <a:pt x="14" y="0"/>
                    <a:pt x="10" y="2"/>
                  </a:cubicBezTo>
                  <a:cubicBezTo>
                    <a:pt x="3" y="5"/>
                    <a:pt x="1" y="12"/>
                    <a:pt x="0" y="15"/>
                  </a:cubicBezTo>
                  <a:cubicBezTo>
                    <a:pt x="0" y="22"/>
                    <a:pt x="0" y="29"/>
                    <a:pt x="0" y="35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3"/>
                    <a:pt x="3" y="45"/>
                    <a:pt x="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AFCEE0FF-E5F6-44D6-8DC8-57B254418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3384551"/>
              <a:ext cx="349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0A6C9D4-802D-462D-B120-E21A206F0821}"/>
              </a:ext>
            </a:extLst>
          </p:cNvPr>
          <p:cNvGrpSpPr/>
          <p:nvPr/>
        </p:nvGrpSpPr>
        <p:grpSpPr>
          <a:xfrm>
            <a:off x="7648575" y="3338513"/>
            <a:ext cx="160338" cy="239713"/>
            <a:chOff x="7648575" y="3338513"/>
            <a:chExt cx="160338" cy="239713"/>
          </a:xfrm>
          <a:solidFill>
            <a:schemeClr val="accent6"/>
          </a:solidFill>
        </p:grpSpPr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DD33CF45-B358-4994-A19A-4B33CFB0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9850" y="3338513"/>
              <a:ext cx="79375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948C195B-A043-41DC-BF79-FC9B1676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397251"/>
              <a:ext cx="88900" cy="100013"/>
            </a:xfrm>
            <a:custGeom>
              <a:avLst/>
              <a:gdLst>
                <a:gd name="T0" fmla="*/ 0 w 38"/>
                <a:gd name="T1" fmla="*/ 36 h 47"/>
                <a:gd name="T2" fmla="*/ 12 w 38"/>
                <a:gd name="T3" fmla="*/ 47 h 47"/>
                <a:gd name="T4" fmla="*/ 26 w 38"/>
                <a:gd name="T5" fmla="*/ 47 h 47"/>
                <a:gd name="T6" fmla="*/ 38 w 38"/>
                <a:gd name="T7" fmla="*/ 36 h 47"/>
                <a:gd name="T8" fmla="*/ 38 w 38"/>
                <a:gd name="T9" fmla="*/ 10 h 47"/>
                <a:gd name="T10" fmla="*/ 26 w 38"/>
                <a:gd name="T11" fmla="*/ 0 h 47"/>
                <a:gd name="T12" fmla="*/ 12 w 38"/>
                <a:gd name="T13" fmla="*/ 0 h 47"/>
                <a:gd name="T14" fmla="*/ 0 w 38"/>
                <a:gd name="T15" fmla="*/ 10 h 47"/>
                <a:gd name="T16" fmla="*/ 0 w 38"/>
                <a:gd name="T1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7">
                  <a:moveTo>
                    <a:pt x="0" y="36"/>
                  </a:moveTo>
                  <a:cubicBezTo>
                    <a:pt x="0" y="42"/>
                    <a:pt x="5" y="47"/>
                    <a:pt x="12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3" y="47"/>
                    <a:pt x="38" y="42"/>
                    <a:pt x="38" y="3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4"/>
                    <a:pt x="33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4"/>
                    <a:pt x="0" y="10"/>
                  </a:cubicBez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0F62FD15-D3F4-43CA-B4BF-286A9C49E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465513"/>
              <a:ext cx="38100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4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2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D455C917-E07D-4F6B-BCF4-B4DC77FC1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465513"/>
              <a:ext cx="36513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4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2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9043BCB-923C-4EA9-8889-F7EBE9F34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3" y="3397251"/>
              <a:ext cx="69850" cy="95250"/>
            </a:xfrm>
            <a:custGeom>
              <a:avLst/>
              <a:gdLst>
                <a:gd name="T0" fmla="*/ 23 w 30"/>
                <a:gd name="T1" fmla="*/ 45 h 45"/>
                <a:gd name="T2" fmla="*/ 30 w 30"/>
                <a:gd name="T3" fmla="*/ 40 h 45"/>
                <a:gd name="T4" fmla="*/ 30 w 30"/>
                <a:gd name="T5" fmla="*/ 35 h 45"/>
                <a:gd name="T6" fmla="*/ 29 w 30"/>
                <a:gd name="T7" fmla="*/ 15 h 45"/>
                <a:gd name="T8" fmla="*/ 20 w 30"/>
                <a:gd name="T9" fmla="*/ 2 h 45"/>
                <a:gd name="T10" fmla="*/ 7 w 30"/>
                <a:gd name="T11" fmla="*/ 0 h 45"/>
                <a:gd name="T12" fmla="*/ 0 w 30"/>
                <a:gd name="T13" fmla="*/ 5 h 45"/>
                <a:gd name="T14" fmla="*/ 7 w 30"/>
                <a:gd name="T15" fmla="*/ 10 h 45"/>
                <a:gd name="T16" fmla="*/ 12 w 30"/>
                <a:gd name="T17" fmla="*/ 10 h 45"/>
                <a:gd name="T18" fmla="*/ 15 w 30"/>
                <a:gd name="T19" fmla="*/ 16 h 45"/>
                <a:gd name="T20" fmla="*/ 16 w 30"/>
                <a:gd name="T21" fmla="*/ 35 h 45"/>
                <a:gd name="T22" fmla="*/ 16 w 30"/>
                <a:gd name="T23" fmla="*/ 40 h 45"/>
                <a:gd name="T24" fmla="*/ 23 w 30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5">
                  <a:moveTo>
                    <a:pt x="23" y="45"/>
                  </a:moveTo>
                  <a:cubicBezTo>
                    <a:pt x="27" y="45"/>
                    <a:pt x="30" y="43"/>
                    <a:pt x="30" y="40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29"/>
                    <a:pt x="30" y="22"/>
                    <a:pt x="29" y="15"/>
                  </a:cubicBezTo>
                  <a:cubicBezTo>
                    <a:pt x="29" y="12"/>
                    <a:pt x="27" y="5"/>
                    <a:pt x="20" y="2"/>
                  </a:cubicBezTo>
                  <a:cubicBezTo>
                    <a:pt x="16" y="0"/>
                    <a:pt x="11" y="0"/>
                    <a:pt x="7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8"/>
                    <a:pt x="4" y="10"/>
                    <a:pt x="7" y="10"/>
                  </a:cubicBezTo>
                  <a:cubicBezTo>
                    <a:pt x="9" y="10"/>
                    <a:pt x="11" y="10"/>
                    <a:pt x="12" y="10"/>
                  </a:cubicBezTo>
                  <a:cubicBezTo>
                    <a:pt x="13" y="11"/>
                    <a:pt x="15" y="13"/>
                    <a:pt x="15" y="16"/>
                  </a:cubicBezTo>
                  <a:cubicBezTo>
                    <a:pt x="16" y="22"/>
                    <a:pt x="16" y="29"/>
                    <a:pt x="16" y="35"/>
                  </a:cubicBezTo>
                  <a:cubicBezTo>
                    <a:pt x="16" y="37"/>
                    <a:pt x="16" y="38"/>
                    <a:pt x="16" y="40"/>
                  </a:cubicBezTo>
                  <a:cubicBezTo>
                    <a:pt x="16" y="43"/>
                    <a:pt x="19" y="45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351BCE93-1293-4CEB-85C8-03C47CA9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397251"/>
              <a:ext cx="68263" cy="95250"/>
            </a:xfrm>
            <a:custGeom>
              <a:avLst/>
              <a:gdLst>
                <a:gd name="T0" fmla="*/ 7 w 29"/>
                <a:gd name="T1" fmla="*/ 45 h 45"/>
                <a:gd name="T2" fmla="*/ 14 w 29"/>
                <a:gd name="T3" fmla="*/ 40 h 45"/>
                <a:gd name="T4" fmla="*/ 14 w 29"/>
                <a:gd name="T5" fmla="*/ 35 h 45"/>
                <a:gd name="T6" fmla="*/ 15 w 29"/>
                <a:gd name="T7" fmla="*/ 16 h 45"/>
                <a:gd name="T8" fmla="*/ 17 w 29"/>
                <a:gd name="T9" fmla="*/ 10 h 45"/>
                <a:gd name="T10" fmla="*/ 22 w 29"/>
                <a:gd name="T11" fmla="*/ 10 h 45"/>
                <a:gd name="T12" fmla="*/ 29 w 29"/>
                <a:gd name="T13" fmla="*/ 5 h 45"/>
                <a:gd name="T14" fmla="*/ 22 w 29"/>
                <a:gd name="T15" fmla="*/ 0 h 45"/>
                <a:gd name="T16" fmla="*/ 10 w 29"/>
                <a:gd name="T17" fmla="*/ 2 h 45"/>
                <a:gd name="T18" fmla="*/ 0 w 29"/>
                <a:gd name="T19" fmla="*/ 15 h 45"/>
                <a:gd name="T20" fmla="*/ 0 w 29"/>
                <a:gd name="T21" fmla="*/ 35 h 45"/>
                <a:gd name="T22" fmla="*/ 0 w 29"/>
                <a:gd name="T23" fmla="*/ 40 h 45"/>
                <a:gd name="T24" fmla="*/ 7 w 29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5">
                  <a:moveTo>
                    <a:pt x="7" y="45"/>
                  </a:moveTo>
                  <a:cubicBezTo>
                    <a:pt x="11" y="45"/>
                    <a:pt x="14" y="43"/>
                    <a:pt x="14" y="40"/>
                  </a:cubicBezTo>
                  <a:cubicBezTo>
                    <a:pt x="14" y="38"/>
                    <a:pt x="14" y="37"/>
                    <a:pt x="14" y="35"/>
                  </a:cubicBezTo>
                  <a:cubicBezTo>
                    <a:pt x="14" y="29"/>
                    <a:pt x="14" y="22"/>
                    <a:pt x="15" y="16"/>
                  </a:cubicBezTo>
                  <a:cubicBezTo>
                    <a:pt x="15" y="13"/>
                    <a:pt x="16" y="11"/>
                    <a:pt x="17" y="10"/>
                  </a:cubicBezTo>
                  <a:cubicBezTo>
                    <a:pt x="19" y="10"/>
                    <a:pt x="21" y="10"/>
                    <a:pt x="22" y="10"/>
                  </a:cubicBezTo>
                  <a:cubicBezTo>
                    <a:pt x="26" y="10"/>
                    <a:pt x="29" y="8"/>
                    <a:pt x="29" y="5"/>
                  </a:cubicBezTo>
                  <a:cubicBezTo>
                    <a:pt x="29" y="2"/>
                    <a:pt x="26" y="0"/>
                    <a:pt x="22" y="0"/>
                  </a:cubicBezTo>
                  <a:cubicBezTo>
                    <a:pt x="19" y="0"/>
                    <a:pt x="14" y="0"/>
                    <a:pt x="10" y="2"/>
                  </a:cubicBezTo>
                  <a:cubicBezTo>
                    <a:pt x="3" y="5"/>
                    <a:pt x="1" y="12"/>
                    <a:pt x="0" y="15"/>
                  </a:cubicBezTo>
                  <a:cubicBezTo>
                    <a:pt x="0" y="22"/>
                    <a:pt x="0" y="29"/>
                    <a:pt x="0" y="35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3"/>
                    <a:pt x="3" y="45"/>
                    <a:pt x="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4D868923-E4B7-4F22-8A15-3ABDA92E8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488" y="3384551"/>
              <a:ext cx="349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7AAE6459-D3DD-4E6F-B4B0-10E4511A1C7E}"/>
              </a:ext>
            </a:extLst>
          </p:cNvPr>
          <p:cNvGrpSpPr/>
          <p:nvPr/>
        </p:nvGrpSpPr>
        <p:grpSpPr>
          <a:xfrm>
            <a:off x="7132638" y="3338513"/>
            <a:ext cx="165100" cy="239713"/>
            <a:chOff x="7132638" y="3338513"/>
            <a:chExt cx="165100" cy="239713"/>
          </a:xfrm>
        </p:grpSpPr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949F2A03-4AF6-4CF4-8987-4DDA40F9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3338513"/>
              <a:ext cx="82550" cy="53975"/>
            </a:xfrm>
            <a:prstGeom prst="ellipse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609DD5C0-E6C8-4A13-A99C-D57904624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3397251"/>
              <a:ext cx="92075" cy="100013"/>
            </a:xfrm>
            <a:custGeom>
              <a:avLst/>
              <a:gdLst>
                <a:gd name="T0" fmla="*/ 0 w 39"/>
                <a:gd name="T1" fmla="*/ 36 h 47"/>
                <a:gd name="T2" fmla="*/ 12 w 39"/>
                <a:gd name="T3" fmla="*/ 47 h 47"/>
                <a:gd name="T4" fmla="*/ 26 w 39"/>
                <a:gd name="T5" fmla="*/ 47 h 47"/>
                <a:gd name="T6" fmla="*/ 39 w 39"/>
                <a:gd name="T7" fmla="*/ 36 h 47"/>
                <a:gd name="T8" fmla="*/ 39 w 39"/>
                <a:gd name="T9" fmla="*/ 10 h 47"/>
                <a:gd name="T10" fmla="*/ 26 w 39"/>
                <a:gd name="T11" fmla="*/ 0 h 47"/>
                <a:gd name="T12" fmla="*/ 12 w 39"/>
                <a:gd name="T13" fmla="*/ 0 h 47"/>
                <a:gd name="T14" fmla="*/ 0 w 39"/>
                <a:gd name="T15" fmla="*/ 10 h 47"/>
                <a:gd name="T16" fmla="*/ 0 w 39"/>
                <a:gd name="T1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36"/>
                  </a:moveTo>
                  <a:cubicBezTo>
                    <a:pt x="0" y="42"/>
                    <a:pt x="6" y="47"/>
                    <a:pt x="12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3" y="47"/>
                    <a:pt x="39" y="42"/>
                    <a:pt x="39" y="36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4"/>
                    <a:pt x="33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4"/>
                    <a:pt x="0" y="1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87B70A58-9904-4FB5-819B-D617560FA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3465513"/>
              <a:ext cx="41275" cy="112713"/>
            </a:xfrm>
            <a:custGeom>
              <a:avLst/>
              <a:gdLst>
                <a:gd name="T0" fmla="*/ 0 w 17"/>
                <a:gd name="T1" fmla="*/ 47 h 53"/>
                <a:gd name="T2" fmla="*/ 8 w 17"/>
                <a:gd name="T3" fmla="*/ 53 h 53"/>
                <a:gd name="T4" fmla="*/ 8 w 17"/>
                <a:gd name="T5" fmla="*/ 53 h 53"/>
                <a:gd name="T6" fmla="*/ 17 w 17"/>
                <a:gd name="T7" fmla="*/ 47 h 53"/>
                <a:gd name="T8" fmla="*/ 17 w 17"/>
                <a:gd name="T9" fmla="*/ 6 h 53"/>
                <a:gd name="T10" fmla="*/ 8 w 17"/>
                <a:gd name="T11" fmla="*/ 0 h 53"/>
                <a:gd name="T12" fmla="*/ 8 w 17"/>
                <a:gd name="T13" fmla="*/ 0 h 53"/>
                <a:gd name="T14" fmla="*/ 0 w 17"/>
                <a:gd name="T15" fmla="*/ 6 h 53"/>
                <a:gd name="T16" fmla="*/ 0 w 17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3">
                  <a:moveTo>
                    <a:pt x="0" y="47"/>
                  </a:moveTo>
                  <a:cubicBezTo>
                    <a:pt x="0" y="50"/>
                    <a:pt x="4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7" y="50"/>
                    <a:pt x="17" y="4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4A2A809-E951-4B68-9BC4-65490214D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3465513"/>
              <a:ext cx="38100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3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690C5EEF-6A18-40E7-B1B5-CB32E5C8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3397251"/>
              <a:ext cx="73025" cy="95250"/>
            </a:xfrm>
            <a:custGeom>
              <a:avLst/>
              <a:gdLst>
                <a:gd name="T0" fmla="*/ 24 w 31"/>
                <a:gd name="T1" fmla="*/ 45 h 45"/>
                <a:gd name="T2" fmla="*/ 30 w 31"/>
                <a:gd name="T3" fmla="*/ 40 h 45"/>
                <a:gd name="T4" fmla="*/ 30 w 31"/>
                <a:gd name="T5" fmla="*/ 35 h 45"/>
                <a:gd name="T6" fmla="*/ 30 w 31"/>
                <a:gd name="T7" fmla="*/ 15 h 45"/>
                <a:gd name="T8" fmla="*/ 21 w 31"/>
                <a:gd name="T9" fmla="*/ 2 h 45"/>
                <a:gd name="T10" fmla="*/ 8 w 31"/>
                <a:gd name="T11" fmla="*/ 0 h 45"/>
                <a:gd name="T12" fmla="*/ 0 w 31"/>
                <a:gd name="T13" fmla="*/ 5 h 45"/>
                <a:gd name="T14" fmla="*/ 8 w 31"/>
                <a:gd name="T15" fmla="*/ 10 h 45"/>
                <a:gd name="T16" fmla="*/ 13 w 31"/>
                <a:gd name="T17" fmla="*/ 10 h 45"/>
                <a:gd name="T18" fmla="*/ 16 w 31"/>
                <a:gd name="T19" fmla="*/ 16 h 45"/>
                <a:gd name="T20" fmla="*/ 17 w 31"/>
                <a:gd name="T21" fmla="*/ 35 h 45"/>
                <a:gd name="T22" fmla="*/ 17 w 31"/>
                <a:gd name="T23" fmla="*/ 40 h 45"/>
                <a:gd name="T24" fmla="*/ 24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24" y="45"/>
                  </a:moveTo>
                  <a:cubicBezTo>
                    <a:pt x="28" y="45"/>
                    <a:pt x="30" y="43"/>
                    <a:pt x="30" y="40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1" y="29"/>
                    <a:pt x="31" y="22"/>
                    <a:pt x="30" y="15"/>
                  </a:cubicBezTo>
                  <a:cubicBezTo>
                    <a:pt x="29" y="12"/>
                    <a:pt x="28" y="5"/>
                    <a:pt x="21" y="2"/>
                  </a:cubicBezTo>
                  <a:cubicBezTo>
                    <a:pt x="16" y="0"/>
                    <a:pt x="11" y="0"/>
                    <a:pt x="8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8" y="10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4" y="11"/>
                    <a:pt x="16" y="13"/>
                    <a:pt x="16" y="16"/>
                  </a:cubicBezTo>
                  <a:cubicBezTo>
                    <a:pt x="17" y="22"/>
                    <a:pt x="17" y="29"/>
                    <a:pt x="17" y="35"/>
                  </a:cubicBezTo>
                  <a:cubicBezTo>
                    <a:pt x="17" y="37"/>
                    <a:pt x="17" y="38"/>
                    <a:pt x="17" y="40"/>
                  </a:cubicBezTo>
                  <a:cubicBezTo>
                    <a:pt x="17" y="43"/>
                    <a:pt x="19" y="45"/>
                    <a:pt x="24" y="45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7FCD1DD6-69DD-485F-BF87-C00321B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3397251"/>
              <a:ext cx="73025" cy="95250"/>
            </a:xfrm>
            <a:custGeom>
              <a:avLst/>
              <a:gdLst>
                <a:gd name="T0" fmla="*/ 8 w 31"/>
                <a:gd name="T1" fmla="*/ 45 h 45"/>
                <a:gd name="T2" fmla="*/ 15 w 31"/>
                <a:gd name="T3" fmla="*/ 40 h 45"/>
                <a:gd name="T4" fmla="*/ 15 w 31"/>
                <a:gd name="T5" fmla="*/ 35 h 45"/>
                <a:gd name="T6" fmla="*/ 16 w 31"/>
                <a:gd name="T7" fmla="*/ 16 h 45"/>
                <a:gd name="T8" fmla="*/ 19 w 31"/>
                <a:gd name="T9" fmla="*/ 10 h 45"/>
                <a:gd name="T10" fmla="*/ 24 w 31"/>
                <a:gd name="T11" fmla="*/ 10 h 45"/>
                <a:gd name="T12" fmla="*/ 31 w 31"/>
                <a:gd name="T13" fmla="*/ 5 h 45"/>
                <a:gd name="T14" fmla="*/ 24 w 31"/>
                <a:gd name="T15" fmla="*/ 0 h 45"/>
                <a:gd name="T16" fmla="*/ 11 w 31"/>
                <a:gd name="T17" fmla="*/ 2 h 45"/>
                <a:gd name="T18" fmla="*/ 2 w 31"/>
                <a:gd name="T19" fmla="*/ 15 h 45"/>
                <a:gd name="T20" fmla="*/ 1 w 31"/>
                <a:gd name="T21" fmla="*/ 35 h 45"/>
                <a:gd name="T22" fmla="*/ 1 w 31"/>
                <a:gd name="T23" fmla="*/ 40 h 45"/>
                <a:gd name="T24" fmla="*/ 8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8" y="45"/>
                  </a:moveTo>
                  <a:cubicBezTo>
                    <a:pt x="12" y="45"/>
                    <a:pt x="15" y="43"/>
                    <a:pt x="15" y="40"/>
                  </a:cubicBezTo>
                  <a:cubicBezTo>
                    <a:pt x="15" y="38"/>
                    <a:pt x="15" y="37"/>
                    <a:pt x="15" y="35"/>
                  </a:cubicBezTo>
                  <a:cubicBezTo>
                    <a:pt x="15" y="29"/>
                    <a:pt x="14" y="22"/>
                    <a:pt x="16" y="16"/>
                  </a:cubicBezTo>
                  <a:cubicBezTo>
                    <a:pt x="16" y="13"/>
                    <a:pt x="17" y="11"/>
                    <a:pt x="19" y="10"/>
                  </a:cubicBezTo>
                  <a:cubicBezTo>
                    <a:pt x="20" y="10"/>
                    <a:pt x="22" y="10"/>
                    <a:pt x="24" y="10"/>
                  </a:cubicBezTo>
                  <a:cubicBezTo>
                    <a:pt x="28" y="10"/>
                    <a:pt x="31" y="7"/>
                    <a:pt x="31" y="5"/>
                  </a:cubicBezTo>
                  <a:cubicBezTo>
                    <a:pt x="31" y="2"/>
                    <a:pt x="28" y="0"/>
                    <a:pt x="24" y="0"/>
                  </a:cubicBezTo>
                  <a:cubicBezTo>
                    <a:pt x="20" y="0"/>
                    <a:pt x="15" y="0"/>
                    <a:pt x="11" y="2"/>
                  </a:cubicBezTo>
                  <a:cubicBezTo>
                    <a:pt x="3" y="5"/>
                    <a:pt x="2" y="12"/>
                    <a:pt x="2" y="15"/>
                  </a:cubicBezTo>
                  <a:cubicBezTo>
                    <a:pt x="0" y="22"/>
                    <a:pt x="1" y="29"/>
                    <a:pt x="1" y="35"/>
                  </a:cubicBezTo>
                  <a:cubicBezTo>
                    <a:pt x="1" y="37"/>
                    <a:pt x="1" y="38"/>
                    <a:pt x="1" y="40"/>
                  </a:cubicBezTo>
                  <a:cubicBezTo>
                    <a:pt x="1" y="43"/>
                    <a:pt x="4" y="45"/>
                    <a:pt x="8" y="45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9C0FAC6C-87EC-4C9E-BE75-E1FEE4D8F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9313" y="3384551"/>
              <a:ext cx="31750" cy="1905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0B1BFAA9-60A8-419B-8608-12AF50A18179}"/>
              </a:ext>
            </a:extLst>
          </p:cNvPr>
          <p:cNvGrpSpPr/>
          <p:nvPr/>
        </p:nvGrpSpPr>
        <p:grpSpPr>
          <a:xfrm>
            <a:off x="6870700" y="3341688"/>
            <a:ext cx="163513" cy="236538"/>
            <a:chOff x="6870700" y="3341688"/>
            <a:chExt cx="163513" cy="236538"/>
          </a:xfrm>
          <a:solidFill>
            <a:schemeClr val="bg1"/>
          </a:solidFill>
        </p:grpSpPr>
        <p:sp>
          <p:nvSpPr>
            <p:cNvPr id="47" name="Oval 38">
              <a:extLst>
                <a:ext uri="{FF2B5EF4-FFF2-40B4-BE49-F238E27FC236}">
                  <a16:creationId xmlns:a16="http://schemas.microsoft.com/office/drawing/2014/main" id="{834DCDB4-5A54-406F-92D8-66393D1C9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388" y="3341688"/>
              <a:ext cx="8255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6B36862C-9F79-4B87-BC2F-64A1BD345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3397251"/>
              <a:ext cx="92075" cy="100013"/>
            </a:xfrm>
            <a:custGeom>
              <a:avLst/>
              <a:gdLst>
                <a:gd name="T0" fmla="*/ 0 w 39"/>
                <a:gd name="T1" fmla="*/ 37 h 47"/>
                <a:gd name="T2" fmla="*/ 12 w 39"/>
                <a:gd name="T3" fmla="*/ 47 h 47"/>
                <a:gd name="T4" fmla="*/ 27 w 39"/>
                <a:gd name="T5" fmla="*/ 47 h 47"/>
                <a:gd name="T6" fmla="*/ 39 w 39"/>
                <a:gd name="T7" fmla="*/ 37 h 47"/>
                <a:gd name="T8" fmla="*/ 39 w 39"/>
                <a:gd name="T9" fmla="*/ 10 h 47"/>
                <a:gd name="T10" fmla="*/ 27 w 39"/>
                <a:gd name="T11" fmla="*/ 0 h 47"/>
                <a:gd name="T12" fmla="*/ 12 w 39"/>
                <a:gd name="T13" fmla="*/ 0 h 47"/>
                <a:gd name="T14" fmla="*/ 0 w 39"/>
                <a:gd name="T15" fmla="*/ 10 h 47"/>
                <a:gd name="T16" fmla="*/ 0 w 39"/>
                <a:gd name="T17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37"/>
                  </a:moveTo>
                  <a:cubicBezTo>
                    <a:pt x="0" y="42"/>
                    <a:pt x="6" y="47"/>
                    <a:pt x="12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3" y="47"/>
                    <a:pt x="39" y="42"/>
                    <a:pt x="39" y="3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5"/>
                    <a:pt x="33" y="0"/>
                    <a:pt x="2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E7D2742B-C828-47A5-A3D6-8898695ED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3465513"/>
              <a:ext cx="39688" cy="112713"/>
            </a:xfrm>
            <a:custGeom>
              <a:avLst/>
              <a:gdLst>
                <a:gd name="T0" fmla="*/ 0 w 17"/>
                <a:gd name="T1" fmla="*/ 47 h 53"/>
                <a:gd name="T2" fmla="*/ 8 w 17"/>
                <a:gd name="T3" fmla="*/ 53 h 53"/>
                <a:gd name="T4" fmla="*/ 8 w 17"/>
                <a:gd name="T5" fmla="*/ 53 h 53"/>
                <a:gd name="T6" fmla="*/ 17 w 17"/>
                <a:gd name="T7" fmla="*/ 47 h 53"/>
                <a:gd name="T8" fmla="*/ 17 w 17"/>
                <a:gd name="T9" fmla="*/ 6 h 53"/>
                <a:gd name="T10" fmla="*/ 8 w 17"/>
                <a:gd name="T11" fmla="*/ 0 h 53"/>
                <a:gd name="T12" fmla="*/ 8 w 17"/>
                <a:gd name="T13" fmla="*/ 0 h 53"/>
                <a:gd name="T14" fmla="*/ 0 w 17"/>
                <a:gd name="T15" fmla="*/ 6 h 53"/>
                <a:gd name="T16" fmla="*/ 0 w 17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3">
                  <a:moveTo>
                    <a:pt x="0" y="47"/>
                  </a:moveTo>
                  <a:cubicBezTo>
                    <a:pt x="0" y="50"/>
                    <a:pt x="4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7" y="50"/>
                    <a:pt x="17" y="4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AA87D1AC-43C2-4E07-A23F-777DB8EC0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3465513"/>
              <a:ext cx="38100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4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9CEBF58-BA18-4D5C-89D3-7DCAB435B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3397251"/>
              <a:ext cx="71438" cy="95250"/>
            </a:xfrm>
            <a:custGeom>
              <a:avLst/>
              <a:gdLst>
                <a:gd name="T0" fmla="*/ 23 w 30"/>
                <a:gd name="T1" fmla="*/ 45 h 45"/>
                <a:gd name="T2" fmla="*/ 30 w 30"/>
                <a:gd name="T3" fmla="*/ 41 h 45"/>
                <a:gd name="T4" fmla="*/ 30 w 30"/>
                <a:gd name="T5" fmla="*/ 35 h 45"/>
                <a:gd name="T6" fmla="*/ 30 w 30"/>
                <a:gd name="T7" fmla="*/ 16 h 45"/>
                <a:gd name="T8" fmla="*/ 20 w 30"/>
                <a:gd name="T9" fmla="*/ 2 h 45"/>
                <a:gd name="T10" fmla="*/ 7 w 30"/>
                <a:gd name="T11" fmla="*/ 0 h 45"/>
                <a:gd name="T12" fmla="*/ 0 w 30"/>
                <a:gd name="T13" fmla="*/ 5 h 45"/>
                <a:gd name="T14" fmla="*/ 7 w 30"/>
                <a:gd name="T15" fmla="*/ 10 h 45"/>
                <a:gd name="T16" fmla="*/ 12 w 30"/>
                <a:gd name="T17" fmla="*/ 10 h 45"/>
                <a:gd name="T18" fmla="*/ 15 w 30"/>
                <a:gd name="T19" fmla="*/ 17 h 45"/>
                <a:gd name="T20" fmla="*/ 16 w 30"/>
                <a:gd name="T21" fmla="*/ 35 h 45"/>
                <a:gd name="T22" fmla="*/ 16 w 30"/>
                <a:gd name="T23" fmla="*/ 41 h 45"/>
                <a:gd name="T24" fmla="*/ 23 w 30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5">
                  <a:moveTo>
                    <a:pt x="23" y="45"/>
                  </a:moveTo>
                  <a:cubicBezTo>
                    <a:pt x="27" y="45"/>
                    <a:pt x="30" y="43"/>
                    <a:pt x="30" y="41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29"/>
                    <a:pt x="30" y="22"/>
                    <a:pt x="30" y="16"/>
                  </a:cubicBezTo>
                  <a:cubicBezTo>
                    <a:pt x="28" y="12"/>
                    <a:pt x="27" y="5"/>
                    <a:pt x="20" y="2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7" y="10"/>
                  </a:cubicBezTo>
                  <a:cubicBezTo>
                    <a:pt x="9" y="10"/>
                    <a:pt x="11" y="10"/>
                    <a:pt x="12" y="10"/>
                  </a:cubicBezTo>
                  <a:cubicBezTo>
                    <a:pt x="13" y="11"/>
                    <a:pt x="15" y="13"/>
                    <a:pt x="15" y="17"/>
                  </a:cubicBezTo>
                  <a:cubicBezTo>
                    <a:pt x="16" y="23"/>
                    <a:pt x="16" y="29"/>
                    <a:pt x="16" y="35"/>
                  </a:cubicBezTo>
                  <a:cubicBezTo>
                    <a:pt x="16" y="37"/>
                    <a:pt x="16" y="38"/>
                    <a:pt x="16" y="41"/>
                  </a:cubicBezTo>
                  <a:cubicBezTo>
                    <a:pt x="16" y="43"/>
                    <a:pt x="19" y="45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0F3F534-C4C9-4F99-9C1D-8AD6FD951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3397251"/>
              <a:ext cx="71438" cy="95250"/>
            </a:xfrm>
            <a:custGeom>
              <a:avLst/>
              <a:gdLst>
                <a:gd name="T0" fmla="*/ 8 w 30"/>
                <a:gd name="T1" fmla="*/ 45 h 45"/>
                <a:gd name="T2" fmla="*/ 14 w 30"/>
                <a:gd name="T3" fmla="*/ 41 h 45"/>
                <a:gd name="T4" fmla="*/ 14 w 30"/>
                <a:gd name="T5" fmla="*/ 35 h 45"/>
                <a:gd name="T6" fmla="*/ 15 w 30"/>
                <a:gd name="T7" fmla="*/ 17 h 45"/>
                <a:gd name="T8" fmla="*/ 18 w 30"/>
                <a:gd name="T9" fmla="*/ 10 h 45"/>
                <a:gd name="T10" fmla="*/ 23 w 30"/>
                <a:gd name="T11" fmla="*/ 10 h 45"/>
                <a:gd name="T12" fmla="*/ 30 w 30"/>
                <a:gd name="T13" fmla="*/ 5 h 45"/>
                <a:gd name="T14" fmla="*/ 23 w 30"/>
                <a:gd name="T15" fmla="*/ 0 h 45"/>
                <a:gd name="T16" fmla="*/ 10 w 30"/>
                <a:gd name="T17" fmla="*/ 2 h 45"/>
                <a:gd name="T18" fmla="*/ 1 w 30"/>
                <a:gd name="T19" fmla="*/ 16 h 45"/>
                <a:gd name="T20" fmla="*/ 0 w 30"/>
                <a:gd name="T21" fmla="*/ 35 h 45"/>
                <a:gd name="T22" fmla="*/ 0 w 30"/>
                <a:gd name="T23" fmla="*/ 41 h 45"/>
                <a:gd name="T24" fmla="*/ 8 w 30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5">
                  <a:moveTo>
                    <a:pt x="8" y="45"/>
                  </a:moveTo>
                  <a:cubicBezTo>
                    <a:pt x="11" y="45"/>
                    <a:pt x="14" y="43"/>
                    <a:pt x="14" y="41"/>
                  </a:cubicBezTo>
                  <a:cubicBezTo>
                    <a:pt x="14" y="38"/>
                    <a:pt x="14" y="37"/>
                    <a:pt x="14" y="35"/>
                  </a:cubicBezTo>
                  <a:cubicBezTo>
                    <a:pt x="14" y="29"/>
                    <a:pt x="14" y="23"/>
                    <a:pt x="15" y="17"/>
                  </a:cubicBezTo>
                  <a:cubicBezTo>
                    <a:pt x="15" y="13"/>
                    <a:pt x="17" y="11"/>
                    <a:pt x="18" y="10"/>
                  </a:cubicBezTo>
                  <a:cubicBezTo>
                    <a:pt x="19" y="10"/>
                    <a:pt x="21" y="10"/>
                    <a:pt x="23" y="10"/>
                  </a:cubicBezTo>
                  <a:cubicBezTo>
                    <a:pt x="27" y="10"/>
                    <a:pt x="30" y="8"/>
                    <a:pt x="30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19" y="0"/>
                    <a:pt x="14" y="0"/>
                    <a:pt x="10" y="2"/>
                  </a:cubicBezTo>
                  <a:cubicBezTo>
                    <a:pt x="3" y="5"/>
                    <a:pt x="1" y="12"/>
                    <a:pt x="1" y="16"/>
                  </a:cubicBezTo>
                  <a:cubicBezTo>
                    <a:pt x="0" y="22"/>
                    <a:pt x="0" y="29"/>
                    <a:pt x="0" y="35"/>
                  </a:cubicBezTo>
                  <a:cubicBezTo>
                    <a:pt x="0" y="37"/>
                    <a:pt x="0" y="38"/>
                    <a:pt x="0" y="41"/>
                  </a:cubicBezTo>
                  <a:cubicBezTo>
                    <a:pt x="0" y="43"/>
                    <a:pt x="3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61E09A32-41E7-46C8-BA64-7E313263D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386138"/>
              <a:ext cx="349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4C5ADE06-3BFA-4A15-A813-F58A024BCF75}"/>
              </a:ext>
            </a:extLst>
          </p:cNvPr>
          <p:cNvGrpSpPr/>
          <p:nvPr/>
        </p:nvGrpSpPr>
        <p:grpSpPr>
          <a:xfrm>
            <a:off x="6611938" y="3341688"/>
            <a:ext cx="161925" cy="236538"/>
            <a:chOff x="6611938" y="3341688"/>
            <a:chExt cx="161925" cy="236538"/>
          </a:xfrm>
          <a:solidFill>
            <a:schemeClr val="accent2"/>
          </a:solidFill>
        </p:grpSpPr>
        <p:sp>
          <p:nvSpPr>
            <p:cNvPr id="54" name="Oval 45">
              <a:extLst>
                <a:ext uri="{FF2B5EF4-FFF2-40B4-BE49-F238E27FC236}">
                  <a16:creationId xmlns:a16="http://schemas.microsoft.com/office/drawing/2014/main" id="{CD03BBF3-FCC3-402B-B6C9-9588A2EA2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3341688"/>
              <a:ext cx="80963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B4F19A14-C8C8-4EAB-8632-5E19E2E40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0" y="3397251"/>
              <a:ext cx="90488" cy="100013"/>
            </a:xfrm>
            <a:custGeom>
              <a:avLst/>
              <a:gdLst>
                <a:gd name="T0" fmla="*/ 0 w 38"/>
                <a:gd name="T1" fmla="*/ 37 h 47"/>
                <a:gd name="T2" fmla="*/ 11 w 38"/>
                <a:gd name="T3" fmla="*/ 47 h 47"/>
                <a:gd name="T4" fmla="*/ 26 w 38"/>
                <a:gd name="T5" fmla="*/ 47 h 47"/>
                <a:gd name="T6" fmla="*/ 38 w 38"/>
                <a:gd name="T7" fmla="*/ 37 h 47"/>
                <a:gd name="T8" fmla="*/ 38 w 38"/>
                <a:gd name="T9" fmla="*/ 10 h 47"/>
                <a:gd name="T10" fmla="*/ 26 w 38"/>
                <a:gd name="T11" fmla="*/ 0 h 47"/>
                <a:gd name="T12" fmla="*/ 11 w 38"/>
                <a:gd name="T13" fmla="*/ 0 h 47"/>
                <a:gd name="T14" fmla="*/ 0 w 38"/>
                <a:gd name="T15" fmla="*/ 10 h 47"/>
                <a:gd name="T16" fmla="*/ 0 w 38"/>
                <a:gd name="T17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7">
                  <a:moveTo>
                    <a:pt x="0" y="37"/>
                  </a:moveTo>
                  <a:cubicBezTo>
                    <a:pt x="0" y="42"/>
                    <a:pt x="5" y="47"/>
                    <a:pt x="1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2" y="47"/>
                    <a:pt x="38" y="42"/>
                    <a:pt x="38" y="37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5"/>
                    <a:pt x="32" y="0"/>
                    <a:pt x="2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FA1303-5A64-4EBD-BEA0-5E489E7E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3465513"/>
              <a:ext cx="38100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3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2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986C47E5-1625-4E7B-82A2-E6E93DEC0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0" y="3465513"/>
              <a:ext cx="38100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3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1466F3AB-18BA-4D51-8728-A963A6890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3397251"/>
              <a:ext cx="69850" cy="95250"/>
            </a:xfrm>
            <a:custGeom>
              <a:avLst/>
              <a:gdLst>
                <a:gd name="T0" fmla="*/ 23 w 30"/>
                <a:gd name="T1" fmla="*/ 45 h 45"/>
                <a:gd name="T2" fmla="*/ 30 w 30"/>
                <a:gd name="T3" fmla="*/ 41 h 45"/>
                <a:gd name="T4" fmla="*/ 30 w 30"/>
                <a:gd name="T5" fmla="*/ 35 h 45"/>
                <a:gd name="T6" fmla="*/ 30 w 30"/>
                <a:gd name="T7" fmla="*/ 16 h 45"/>
                <a:gd name="T8" fmla="*/ 20 w 30"/>
                <a:gd name="T9" fmla="*/ 2 h 45"/>
                <a:gd name="T10" fmla="*/ 7 w 30"/>
                <a:gd name="T11" fmla="*/ 0 h 45"/>
                <a:gd name="T12" fmla="*/ 0 w 30"/>
                <a:gd name="T13" fmla="*/ 5 h 45"/>
                <a:gd name="T14" fmla="*/ 7 w 30"/>
                <a:gd name="T15" fmla="*/ 10 h 45"/>
                <a:gd name="T16" fmla="*/ 13 w 30"/>
                <a:gd name="T17" fmla="*/ 10 h 45"/>
                <a:gd name="T18" fmla="*/ 15 w 30"/>
                <a:gd name="T19" fmla="*/ 17 h 45"/>
                <a:gd name="T20" fmla="*/ 16 w 30"/>
                <a:gd name="T21" fmla="*/ 35 h 45"/>
                <a:gd name="T22" fmla="*/ 16 w 30"/>
                <a:gd name="T23" fmla="*/ 41 h 45"/>
                <a:gd name="T24" fmla="*/ 23 w 30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5">
                  <a:moveTo>
                    <a:pt x="23" y="45"/>
                  </a:moveTo>
                  <a:cubicBezTo>
                    <a:pt x="27" y="45"/>
                    <a:pt x="30" y="43"/>
                    <a:pt x="30" y="41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29"/>
                    <a:pt x="30" y="22"/>
                    <a:pt x="30" y="16"/>
                  </a:cubicBezTo>
                  <a:cubicBezTo>
                    <a:pt x="29" y="12"/>
                    <a:pt x="27" y="5"/>
                    <a:pt x="20" y="2"/>
                  </a:cubicBezTo>
                  <a:cubicBezTo>
                    <a:pt x="16" y="0"/>
                    <a:pt x="11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7" y="10"/>
                  </a:cubicBezTo>
                  <a:cubicBezTo>
                    <a:pt x="9" y="10"/>
                    <a:pt x="11" y="10"/>
                    <a:pt x="13" y="10"/>
                  </a:cubicBezTo>
                  <a:cubicBezTo>
                    <a:pt x="13" y="11"/>
                    <a:pt x="15" y="13"/>
                    <a:pt x="15" y="17"/>
                  </a:cubicBezTo>
                  <a:cubicBezTo>
                    <a:pt x="16" y="23"/>
                    <a:pt x="16" y="29"/>
                    <a:pt x="16" y="35"/>
                  </a:cubicBezTo>
                  <a:cubicBezTo>
                    <a:pt x="16" y="37"/>
                    <a:pt x="16" y="38"/>
                    <a:pt x="16" y="41"/>
                  </a:cubicBezTo>
                  <a:cubicBezTo>
                    <a:pt x="16" y="43"/>
                    <a:pt x="19" y="45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114327E0-CBE2-44E8-AF47-6611E76E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3397251"/>
              <a:ext cx="69850" cy="95250"/>
            </a:xfrm>
            <a:custGeom>
              <a:avLst/>
              <a:gdLst>
                <a:gd name="T0" fmla="*/ 8 w 30"/>
                <a:gd name="T1" fmla="*/ 45 h 45"/>
                <a:gd name="T2" fmla="*/ 14 w 30"/>
                <a:gd name="T3" fmla="*/ 41 h 45"/>
                <a:gd name="T4" fmla="*/ 14 w 30"/>
                <a:gd name="T5" fmla="*/ 35 h 45"/>
                <a:gd name="T6" fmla="*/ 15 w 30"/>
                <a:gd name="T7" fmla="*/ 17 h 45"/>
                <a:gd name="T8" fmla="*/ 18 w 30"/>
                <a:gd name="T9" fmla="*/ 10 h 45"/>
                <a:gd name="T10" fmla="*/ 23 w 30"/>
                <a:gd name="T11" fmla="*/ 10 h 45"/>
                <a:gd name="T12" fmla="*/ 30 w 30"/>
                <a:gd name="T13" fmla="*/ 5 h 45"/>
                <a:gd name="T14" fmla="*/ 23 w 30"/>
                <a:gd name="T15" fmla="*/ 0 h 45"/>
                <a:gd name="T16" fmla="*/ 10 w 30"/>
                <a:gd name="T17" fmla="*/ 2 h 45"/>
                <a:gd name="T18" fmla="*/ 1 w 30"/>
                <a:gd name="T19" fmla="*/ 16 h 45"/>
                <a:gd name="T20" fmla="*/ 0 w 30"/>
                <a:gd name="T21" fmla="*/ 35 h 45"/>
                <a:gd name="T22" fmla="*/ 0 w 30"/>
                <a:gd name="T23" fmla="*/ 41 h 45"/>
                <a:gd name="T24" fmla="*/ 8 w 30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5">
                  <a:moveTo>
                    <a:pt x="8" y="45"/>
                  </a:moveTo>
                  <a:cubicBezTo>
                    <a:pt x="11" y="45"/>
                    <a:pt x="14" y="43"/>
                    <a:pt x="14" y="41"/>
                  </a:cubicBezTo>
                  <a:cubicBezTo>
                    <a:pt x="14" y="38"/>
                    <a:pt x="14" y="37"/>
                    <a:pt x="14" y="35"/>
                  </a:cubicBezTo>
                  <a:cubicBezTo>
                    <a:pt x="14" y="29"/>
                    <a:pt x="14" y="23"/>
                    <a:pt x="15" y="17"/>
                  </a:cubicBezTo>
                  <a:cubicBezTo>
                    <a:pt x="15" y="13"/>
                    <a:pt x="17" y="11"/>
                    <a:pt x="18" y="10"/>
                  </a:cubicBezTo>
                  <a:cubicBezTo>
                    <a:pt x="19" y="10"/>
                    <a:pt x="21" y="10"/>
                    <a:pt x="23" y="10"/>
                  </a:cubicBezTo>
                  <a:cubicBezTo>
                    <a:pt x="27" y="10"/>
                    <a:pt x="30" y="8"/>
                    <a:pt x="30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19" y="0"/>
                    <a:pt x="14" y="0"/>
                    <a:pt x="10" y="2"/>
                  </a:cubicBezTo>
                  <a:cubicBezTo>
                    <a:pt x="3" y="5"/>
                    <a:pt x="2" y="12"/>
                    <a:pt x="1" y="16"/>
                  </a:cubicBezTo>
                  <a:cubicBezTo>
                    <a:pt x="0" y="22"/>
                    <a:pt x="0" y="29"/>
                    <a:pt x="0" y="35"/>
                  </a:cubicBezTo>
                  <a:cubicBezTo>
                    <a:pt x="0" y="37"/>
                    <a:pt x="0" y="38"/>
                    <a:pt x="0" y="41"/>
                  </a:cubicBezTo>
                  <a:cubicBezTo>
                    <a:pt x="0" y="43"/>
                    <a:pt x="4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EDCA55AF-B176-4892-B757-9337FDB3A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438" y="3386138"/>
              <a:ext cx="349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F2958E9F-AF10-43A4-825F-F574CEFFDE9C}"/>
              </a:ext>
            </a:extLst>
          </p:cNvPr>
          <p:cNvGrpSpPr/>
          <p:nvPr/>
        </p:nvGrpSpPr>
        <p:grpSpPr>
          <a:xfrm>
            <a:off x="6351588" y="3341688"/>
            <a:ext cx="165100" cy="236538"/>
            <a:chOff x="6351588" y="3341688"/>
            <a:chExt cx="165100" cy="236538"/>
          </a:xfrm>
        </p:grpSpPr>
        <p:sp>
          <p:nvSpPr>
            <p:cNvPr id="61" name="Oval 52">
              <a:extLst>
                <a:ext uri="{FF2B5EF4-FFF2-40B4-BE49-F238E27FC236}">
                  <a16:creationId xmlns:a16="http://schemas.microsoft.com/office/drawing/2014/main" id="{08BCC3E7-D33A-456E-B6F7-05FBA7AE2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450" y="3341688"/>
              <a:ext cx="82550" cy="50800"/>
            </a:xfrm>
            <a:prstGeom prst="ellipse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8F1D455F-7CDE-4CA9-8374-9A9FA3B2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688" y="3397251"/>
              <a:ext cx="88900" cy="100013"/>
            </a:xfrm>
            <a:custGeom>
              <a:avLst/>
              <a:gdLst>
                <a:gd name="T0" fmla="*/ 0 w 38"/>
                <a:gd name="T1" fmla="*/ 37 h 47"/>
                <a:gd name="T2" fmla="*/ 12 w 38"/>
                <a:gd name="T3" fmla="*/ 47 h 47"/>
                <a:gd name="T4" fmla="*/ 26 w 38"/>
                <a:gd name="T5" fmla="*/ 47 h 47"/>
                <a:gd name="T6" fmla="*/ 38 w 38"/>
                <a:gd name="T7" fmla="*/ 37 h 47"/>
                <a:gd name="T8" fmla="*/ 38 w 38"/>
                <a:gd name="T9" fmla="*/ 10 h 47"/>
                <a:gd name="T10" fmla="*/ 26 w 38"/>
                <a:gd name="T11" fmla="*/ 0 h 47"/>
                <a:gd name="T12" fmla="*/ 12 w 38"/>
                <a:gd name="T13" fmla="*/ 0 h 47"/>
                <a:gd name="T14" fmla="*/ 0 w 38"/>
                <a:gd name="T15" fmla="*/ 10 h 47"/>
                <a:gd name="T16" fmla="*/ 0 w 38"/>
                <a:gd name="T17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7">
                  <a:moveTo>
                    <a:pt x="0" y="37"/>
                  </a:moveTo>
                  <a:cubicBezTo>
                    <a:pt x="0" y="42"/>
                    <a:pt x="6" y="47"/>
                    <a:pt x="12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2" y="47"/>
                    <a:pt x="38" y="42"/>
                    <a:pt x="38" y="37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5"/>
                    <a:pt x="32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EBEC6B9D-98EB-41A8-A7C5-EED1B20C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3465513"/>
              <a:ext cx="36513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4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383F7A86-710E-4F3E-9735-4D45D3E72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688" y="3465513"/>
              <a:ext cx="38100" cy="112713"/>
            </a:xfrm>
            <a:custGeom>
              <a:avLst/>
              <a:gdLst>
                <a:gd name="T0" fmla="*/ 0 w 16"/>
                <a:gd name="T1" fmla="*/ 47 h 53"/>
                <a:gd name="T2" fmla="*/ 8 w 16"/>
                <a:gd name="T3" fmla="*/ 53 h 53"/>
                <a:gd name="T4" fmla="*/ 8 w 16"/>
                <a:gd name="T5" fmla="*/ 53 h 53"/>
                <a:gd name="T6" fmla="*/ 16 w 16"/>
                <a:gd name="T7" fmla="*/ 47 h 53"/>
                <a:gd name="T8" fmla="*/ 16 w 16"/>
                <a:gd name="T9" fmla="*/ 6 h 53"/>
                <a:gd name="T10" fmla="*/ 8 w 16"/>
                <a:gd name="T11" fmla="*/ 0 h 53"/>
                <a:gd name="T12" fmla="*/ 8 w 16"/>
                <a:gd name="T13" fmla="*/ 0 h 53"/>
                <a:gd name="T14" fmla="*/ 0 w 16"/>
                <a:gd name="T15" fmla="*/ 6 h 53"/>
                <a:gd name="T16" fmla="*/ 0 w 16"/>
                <a:gd name="T1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3">
                  <a:moveTo>
                    <a:pt x="0" y="47"/>
                  </a:moveTo>
                  <a:cubicBezTo>
                    <a:pt x="0" y="50"/>
                    <a:pt x="3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6" y="50"/>
                    <a:pt x="16" y="4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EC00AB6-5840-46F6-8852-4559CCEA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3397251"/>
              <a:ext cx="73025" cy="95250"/>
            </a:xfrm>
            <a:custGeom>
              <a:avLst/>
              <a:gdLst>
                <a:gd name="T0" fmla="*/ 23 w 31"/>
                <a:gd name="T1" fmla="*/ 45 h 45"/>
                <a:gd name="T2" fmla="*/ 30 w 31"/>
                <a:gd name="T3" fmla="*/ 41 h 45"/>
                <a:gd name="T4" fmla="*/ 30 w 31"/>
                <a:gd name="T5" fmla="*/ 35 h 45"/>
                <a:gd name="T6" fmla="*/ 30 w 31"/>
                <a:gd name="T7" fmla="*/ 16 h 45"/>
                <a:gd name="T8" fmla="*/ 20 w 31"/>
                <a:gd name="T9" fmla="*/ 2 h 45"/>
                <a:gd name="T10" fmla="*/ 8 w 31"/>
                <a:gd name="T11" fmla="*/ 0 h 45"/>
                <a:gd name="T12" fmla="*/ 0 w 31"/>
                <a:gd name="T13" fmla="*/ 5 h 45"/>
                <a:gd name="T14" fmla="*/ 8 w 31"/>
                <a:gd name="T15" fmla="*/ 10 h 45"/>
                <a:gd name="T16" fmla="*/ 13 w 31"/>
                <a:gd name="T17" fmla="*/ 10 h 45"/>
                <a:gd name="T18" fmla="*/ 15 w 31"/>
                <a:gd name="T19" fmla="*/ 17 h 45"/>
                <a:gd name="T20" fmla="*/ 17 w 31"/>
                <a:gd name="T21" fmla="*/ 35 h 45"/>
                <a:gd name="T22" fmla="*/ 17 w 31"/>
                <a:gd name="T23" fmla="*/ 41 h 45"/>
                <a:gd name="T24" fmla="*/ 23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23" y="45"/>
                  </a:moveTo>
                  <a:cubicBezTo>
                    <a:pt x="28" y="45"/>
                    <a:pt x="30" y="43"/>
                    <a:pt x="30" y="41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1" y="29"/>
                    <a:pt x="31" y="22"/>
                    <a:pt x="30" y="16"/>
                  </a:cubicBezTo>
                  <a:cubicBezTo>
                    <a:pt x="29" y="12"/>
                    <a:pt x="28" y="5"/>
                    <a:pt x="20" y="2"/>
                  </a:cubicBezTo>
                  <a:cubicBezTo>
                    <a:pt x="16" y="0"/>
                    <a:pt x="11" y="0"/>
                    <a:pt x="8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8" y="10"/>
                  </a:cubicBezTo>
                  <a:cubicBezTo>
                    <a:pt x="9" y="10"/>
                    <a:pt x="11" y="10"/>
                    <a:pt x="13" y="10"/>
                  </a:cubicBezTo>
                  <a:cubicBezTo>
                    <a:pt x="14" y="11"/>
                    <a:pt x="15" y="13"/>
                    <a:pt x="15" y="17"/>
                  </a:cubicBezTo>
                  <a:cubicBezTo>
                    <a:pt x="17" y="23"/>
                    <a:pt x="17" y="29"/>
                    <a:pt x="17" y="35"/>
                  </a:cubicBezTo>
                  <a:cubicBezTo>
                    <a:pt x="17" y="37"/>
                    <a:pt x="17" y="38"/>
                    <a:pt x="17" y="41"/>
                  </a:cubicBezTo>
                  <a:cubicBezTo>
                    <a:pt x="17" y="43"/>
                    <a:pt x="19" y="45"/>
                    <a:pt x="23" y="45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E92B3D3-2A55-49A8-991D-27F698EA1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3397251"/>
              <a:ext cx="73025" cy="95250"/>
            </a:xfrm>
            <a:custGeom>
              <a:avLst/>
              <a:gdLst>
                <a:gd name="T0" fmla="*/ 8 w 31"/>
                <a:gd name="T1" fmla="*/ 45 h 45"/>
                <a:gd name="T2" fmla="*/ 15 w 31"/>
                <a:gd name="T3" fmla="*/ 41 h 45"/>
                <a:gd name="T4" fmla="*/ 15 w 31"/>
                <a:gd name="T5" fmla="*/ 35 h 45"/>
                <a:gd name="T6" fmla="*/ 15 w 31"/>
                <a:gd name="T7" fmla="*/ 17 h 45"/>
                <a:gd name="T8" fmla="*/ 19 w 31"/>
                <a:gd name="T9" fmla="*/ 10 h 45"/>
                <a:gd name="T10" fmla="*/ 23 w 31"/>
                <a:gd name="T11" fmla="*/ 10 h 45"/>
                <a:gd name="T12" fmla="*/ 31 w 31"/>
                <a:gd name="T13" fmla="*/ 5 h 45"/>
                <a:gd name="T14" fmla="*/ 23 w 31"/>
                <a:gd name="T15" fmla="*/ 0 h 45"/>
                <a:gd name="T16" fmla="*/ 11 w 31"/>
                <a:gd name="T17" fmla="*/ 2 h 45"/>
                <a:gd name="T18" fmla="*/ 1 w 31"/>
                <a:gd name="T19" fmla="*/ 16 h 45"/>
                <a:gd name="T20" fmla="*/ 1 w 31"/>
                <a:gd name="T21" fmla="*/ 35 h 45"/>
                <a:gd name="T22" fmla="*/ 1 w 31"/>
                <a:gd name="T23" fmla="*/ 41 h 45"/>
                <a:gd name="T24" fmla="*/ 8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8" y="45"/>
                  </a:moveTo>
                  <a:cubicBezTo>
                    <a:pt x="12" y="45"/>
                    <a:pt x="15" y="43"/>
                    <a:pt x="15" y="41"/>
                  </a:cubicBezTo>
                  <a:cubicBezTo>
                    <a:pt x="15" y="38"/>
                    <a:pt x="15" y="37"/>
                    <a:pt x="15" y="35"/>
                  </a:cubicBezTo>
                  <a:cubicBezTo>
                    <a:pt x="15" y="29"/>
                    <a:pt x="14" y="23"/>
                    <a:pt x="15" y="17"/>
                  </a:cubicBezTo>
                  <a:cubicBezTo>
                    <a:pt x="15" y="13"/>
                    <a:pt x="17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8" y="10"/>
                    <a:pt x="31" y="8"/>
                    <a:pt x="31" y="5"/>
                  </a:cubicBezTo>
                  <a:cubicBezTo>
                    <a:pt x="31" y="2"/>
                    <a:pt x="28" y="0"/>
                    <a:pt x="23" y="0"/>
                  </a:cubicBezTo>
                  <a:cubicBezTo>
                    <a:pt x="20" y="0"/>
                    <a:pt x="15" y="0"/>
                    <a:pt x="11" y="2"/>
                  </a:cubicBezTo>
                  <a:cubicBezTo>
                    <a:pt x="3" y="5"/>
                    <a:pt x="2" y="12"/>
                    <a:pt x="1" y="16"/>
                  </a:cubicBezTo>
                  <a:cubicBezTo>
                    <a:pt x="0" y="22"/>
                    <a:pt x="1" y="29"/>
                    <a:pt x="1" y="35"/>
                  </a:cubicBezTo>
                  <a:cubicBezTo>
                    <a:pt x="1" y="37"/>
                    <a:pt x="1" y="38"/>
                    <a:pt x="1" y="41"/>
                  </a:cubicBezTo>
                  <a:cubicBezTo>
                    <a:pt x="1" y="43"/>
                    <a:pt x="4" y="45"/>
                    <a:pt x="8" y="45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80C57736-45AF-4043-B412-4519F247B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263" y="3386138"/>
              <a:ext cx="33338" cy="17463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993D5190-72B6-4C3A-883A-335EBDAAC32C}"/>
              </a:ext>
            </a:extLst>
          </p:cNvPr>
          <p:cNvGrpSpPr/>
          <p:nvPr/>
        </p:nvGrpSpPr>
        <p:grpSpPr>
          <a:xfrm>
            <a:off x="3173413" y="3136901"/>
            <a:ext cx="112712" cy="246063"/>
            <a:chOff x="3173413" y="3136901"/>
            <a:chExt cx="112712" cy="246063"/>
          </a:xfrm>
          <a:solidFill>
            <a:schemeClr val="accent2"/>
          </a:solidFill>
        </p:grpSpPr>
        <p:sp>
          <p:nvSpPr>
            <p:cNvPr id="77" name="Oval 62">
              <a:extLst>
                <a:ext uri="{FF2B5EF4-FFF2-40B4-BE49-F238E27FC236}">
                  <a16:creationId xmlns:a16="http://schemas.microsoft.com/office/drawing/2014/main" id="{722C8BA9-7EE0-4541-9650-1ADE14DF1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88" y="3136901"/>
              <a:ext cx="55562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63">
              <a:extLst>
                <a:ext uri="{FF2B5EF4-FFF2-40B4-BE49-F238E27FC236}">
                  <a16:creationId xmlns:a16="http://schemas.microsoft.com/office/drawing/2014/main" id="{DD307118-CDDD-43D2-AB22-21EF5E359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3195638"/>
              <a:ext cx="60325" cy="103188"/>
            </a:xfrm>
            <a:custGeom>
              <a:avLst/>
              <a:gdLst>
                <a:gd name="T0" fmla="*/ 26 w 26"/>
                <a:gd name="T1" fmla="*/ 35 h 44"/>
                <a:gd name="T2" fmla="*/ 18 w 26"/>
                <a:gd name="T3" fmla="*/ 44 h 44"/>
                <a:gd name="T4" fmla="*/ 8 w 26"/>
                <a:gd name="T5" fmla="*/ 44 h 44"/>
                <a:gd name="T6" fmla="*/ 0 w 26"/>
                <a:gd name="T7" fmla="*/ 35 h 44"/>
                <a:gd name="T8" fmla="*/ 0 w 26"/>
                <a:gd name="T9" fmla="*/ 10 h 44"/>
                <a:gd name="T10" fmla="*/ 8 w 26"/>
                <a:gd name="T11" fmla="*/ 0 h 44"/>
                <a:gd name="T12" fmla="*/ 18 w 26"/>
                <a:gd name="T13" fmla="*/ 0 h 44"/>
                <a:gd name="T14" fmla="*/ 26 w 26"/>
                <a:gd name="T15" fmla="*/ 10 h 44"/>
                <a:gd name="T16" fmla="*/ 26 w 26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4">
                  <a:moveTo>
                    <a:pt x="26" y="35"/>
                  </a:moveTo>
                  <a:cubicBezTo>
                    <a:pt x="26" y="40"/>
                    <a:pt x="23" y="44"/>
                    <a:pt x="1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3" y="44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4"/>
                    <a:pt x="26" y="10"/>
                  </a:cubicBezTo>
                  <a:lnTo>
                    <a:pt x="2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Freeform 64">
              <a:extLst>
                <a:ext uri="{FF2B5EF4-FFF2-40B4-BE49-F238E27FC236}">
                  <a16:creationId xmlns:a16="http://schemas.microsoft.com/office/drawing/2014/main" id="{9BF032A6-D9CA-4629-9C4E-1B7FF196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3267076"/>
              <a:ext cx="25400" cy="115888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5">
              <a:extLst>
                <a:ext uri="{FF2B5EF4-FFF2-40B4-BE49-F238E27FC236}">
                  <a16:creationId xmlns:a16="http://schemas.microsoft.com/office/drawing/2014/main" id="{164E8F3A-FDD1-475B-AC58-30FFEA47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67076"/>
              <a:ext cx="25400" cy="115888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6">
              <a:extLst>
                <a:ext uri="{FF2B5EF4-FFF2-40B4-BE49-F238E27FC236}">
                  <a16:creationId xmlns:a16="http://schemas.microsoft.com/office/drawing/2014/main" id="{33EEC1B7-BBA3-4556-8F35-81EDEEAE6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3195638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8 h 43"/>
                <a:gd name="T4" fmla="*/ 0 w 21"/>
                <a:gd name="T5" fmla="*/ 33 h 43"/>
                <a:gd name="T6" fmla="*/ 1 w 21"/>
                <a:gd name="T7" fmla="*/ 15 h 43"/>
                <a:gd name="T8" fmla="*/ 8 w 21"/>
                <a:gd name="T9" fmla="*/ 2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9 h 43"/>
                <a:gd name="T16" fmla="*/ 13 w 21"/>
                <a:gd name="T17" fmla="*/ 10 h 43"/>
                <a:gd name="T18" fmla="*/ 11 w 21"/>
                <a:gd name="T19" fmla="*/ 16 h 43"/>
                <a:gd name="T20" fmla="*/ 10 w 21"/>
                <a:gd name="T21" fmla="*/ 33 h 43"/>
                <a:gd name="T22" fmla="*/ 10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3" y="43"/>
                    <a:pt x="0" y="41"/>
                    <a:pt x="0" y="38"/>
                  </a:cubicBezTo>
                  <a:cubicBezTo>
                    <a:pt x="0" y="37"/>
                    <a:pt x="0" y="35"/>
                    <a:pt x="0" y="33"/>
                  </a:cubicBezTo>
                  <a:cubicBezTo>
                    <a:pt x="0" y="27"/>
                    <a:pt x="0" y="21"/>
                    <a:pt x="1" y="15"/>
                  </a:cubicBezTo>
                  <a:cubicBezTo>
                    <a:pt x="1" y="11"/>
                    <a:pt x="3" y="5"/>
                    <a:pt x="8" y="2"/>
                  </a:cubicBezTo>
                  <a:cubicBezTo>
                    <a:pt x="10" y="0"/>
                    <a:pt x="14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2" y="11"/>
                    <a:pt x="11" y="13"/>
                    <a:pt x="11" y="16"/>
                  </a:cubicBezTo>
                  <a:cubicBezTo>
                    <a:pt x="10" y="21"/>
                    <a:pt x="10" y="28"/>
                    <a:pt x="10" y="33"/>
                  </a:cubicBezTo>
                  <a:cubicBezTo>
                    <a:pt x="10" y="35"/>
                    <a:pt x="10" y="37"/>
                    <a:pt x="10" y="38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7">
              <a:extLst>
                <a:ext uri="{FF2B5EF4-FFF2-40B4-BE49-F238E27FC236}">
                  <a16:creationId xmlns:a16="http://schemas.microsoft.com/office/drawing/2014/main" id="{F53003FC-0EA7-4D44-849F-AACAA03BE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3195638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8 h 43"/>
                <a:gd name="T4" fmla="*/ 11 w 21"/>
                <a:gd name="T5" fmla="*/ 33 h 43"/>
                <a:gd name="T6" fmla="*/ 10 w 21"/>
                <a:gd name="T7" fmla="*/ 16 h 43"/>
                <a:gd name="T8" fmla="*/ 9 w 21"/>
                <a:gd name="T9" fmla="*/ 10 h 43"/>
                <a:gd name="T10" fmla="*/ 5 w 21"/>
                <a:gd name="T11" fmla="*/ 9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2 h 43"/>
                <a:gd name="T18" fmla="*/ 21 w 21"/>
                <a:gd name="T19" fmla="*/ 15 h 43"/>
                <a:gd name="T20" fmla="*/ 21 w 21"/>
                <a:gd name="T21" fmla="*/ 33 h 43"/>
                <a:gd name="T22" fmla="*/ 21 w 21"/>
                <a:gd name="T23" fmla="*/ 38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8"/>
                  </a:cubicBezTo>
                  <a:cubicBezTo>
                    <a:pt x="11" y="37"/>
                    <a:pt x="11" y="35"/>
                    <a:pt x="11" y="33"/>
                  </a:cubicBezTo>
                  <a:cubicBezTo>
                    <a:pt x="11" y="28"/>
                    <a:pt x="11" y="21"/>
                    <a:pt x="10" y="16"/>
                  </a:cubicBezTo>
                  <a:cubicBezTo>
                    <a:pt x="10" y="13"/>
                    <a:pt x="10" y="11"/>
                    <a:pt x="9" y="10"/>
                  </a:cubicBezTo>
                  <a:cubicBezTo>
                    <a:pt x="8" y="9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0"/>
                    <a:pt x="14" y="2"/>
                  </a:cubicBezTo>
                  <a:cubicBezTo>
                    <a:pt x="19" y="5"/>
                    <a:pt x="20" y="11"/>
                    <a:pt x="21" y="15"/>
                  </a:cubicBezTo>
                  <a:cubicBezTo>
                    <a:pt x="21" y="21"/>
                    <a:pt x="21" y="27"/>
                    <a:pt x="21" y="33"/>
                  </a:cubicBezTo>
                  <a:cubicBezTo>
                    <a:pt x="21" y="35"/>
                    <a:pt x="21" y="37"/>
                    <a:pt x="21" y="38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Rectangle 68">
              <a:extLst>
                <a:ext uri="{FF2B5EF4-FFF2-40B4-BE49-F238E27FC236}">
                  <a16:creationId xmlns:a16="http://schemas.microsoft.com/office/drawing/2014/main" id="{4F9ACD32-CBC0-4E81-818E-6F6B448A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863" y="3182938"/>
              <a:ext cx="23812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Oval 69">
              <a:extLst>
                <a:ext uri="{FF2B5EF4-FFF2-40B4-BE49-F238E27FC236}">
                  <a16:creationId xmlns:a16="http://schemas.microsoft.com/office/drawing/2014/main" id="{EE9966C7-4447-403C-9423-2C4EDC461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88" y="3136901"/>
              <a:ext cx="55562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70">
              <a:extLst>
                <a:ext uri="{FF2B5EF4-FFF2-40B4-BE49-F238E27FC236}">
                  <a16:creationId xmlns:a16="http://schemas.microsoft.com/office/drawing/2014/main" id="{3B91B5D3-4165-4235-953F-8039F7D5C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3195638"/>
              <a:ext cx="60325" cy="103188"/>
            </a:xfrm>
            <a:custGeom>
              <a:avLst/>
              <a:gdLst>
                <a:gd name="T0" fmla="*/ 26 w 26"/>
                <a:gd name="T1" fmla="*/ 35 h 44"/>
                <a:gd name="T2" fmla="*/ 18 w 26"/>
                <a:gd name="T3" fmla="*/ 44 h 44"/>
                <a:gd name="T4" fmla="*/ 8 w 26"/>
                <a:gd name="T5" fmla="*/ 44 h 44"/>
                <a:gd name="T6" fmla="*/ 0 w 26"/>
                <a:gd name="T7" fmla="*/ 35 h 44"/>
                <a:gd name="T8" fmla="*/ 0 w 26"/>
                <a:gd name="T9" fmla="*/ 10 h 44"/>
                <a:gd name="T10" fmla="*/ 8 w 26"/>
                <a:gd name="T11" fmla="*/ 0 h 44"/>
                <a:gd name="T12" fmla="*/ 18 w 26"/>
                <a:gd name="T13" fmla="*/ 0 h 44"/>
                <a:gd name="T14" fmla="*/ 26 w 26"/>
                <a:gd name="T15" fmla="*/ 10 h 44"/>
                <a:gd name="T16" fmla="*/ 26 w 26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4">
                  <a:moveTo>
                    <a:pt x="26" y="35"/>
                  </a:moveTo>
                  <a:cubicBezTo>
                    <a:pt x="26" y="40"/>
                    <a:pt x="23" y="44"/>
                    <a:pt x="1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3" y="44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4"/>
                    <a:pt x="26" y="10"/>
                  </a:cubicBezTo>
                  <a:lnTo>
                    <a:pt x="2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71">
              <a:extLst>
                <a:ext uri="{FF2B5EF4-FFF2-40B4-BE49-F238E27FC236}">
                  <a16:creationId xmlns:a16="http://schemas.microsoft.com/office/drawing/2014/main" id="{3AE518AD-8031-46E7-8032-6025B594D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3267076"/>
              <a:ext cx="25400" cy="115888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72">
              <a:extLst>
                <a:ext uri="{FF2B5EF4-FFF2-40B4-BE49-F238E27FC236}">
                  <a16:creationId xmlns:a16="http://schemas.microsoft.com/office/drawing/2014/main" id="{4DF054F4-175D-4D1C-AABD-BCCB3E60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67076"/>
              <a:ext cx="25400" cy="115888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Freeform 73">
              <a:extLst>
                <a:ext uri="{FF2B5EF4-FFF2-40B4-BE49-F238E27FC236}">
                  <a16:creationId xmlns:a16="http://schemas.microsoft.com/office/drawing/2014/main" id="{6532D1E1-2A12-480C-9F83-F867F42A5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3195638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8 h 43"/>
                <a:gd name="T4" fmla="*/ 0 w 21"/>
                <a:gd name="T5" fmla="*/ 33 h 43"/>
                <a:gd name="T6" fmla="*/ 1 w 21"/>
                <a:gd name="T7" fmla="*/ 15 h 43"/>
                <a:gd name="T8" fmla="*/ 8 w 21"/>
                <a:gd name="T9" fmla="*/ 2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9 h 43"/>
                <a:gd name="T16" fmla="*/ 13 w 21"/>
                <a:gd name="T17" fmla="*/ 10 h 43"/>
                <a:gd name="T18" fmla="*/ 11 w 21"/>
                <a:gd name="T19" fmla="*/ 16 h 43"/>
                <a:gd name="T20" fmla="*/ 10 w 21"/>
                <a:gd name="T21" fmla="*/ 33 h 43"/>
                <a:gd name="T22" fmla="*/ 10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3" y="43"/>
                    <a:pt x="0" y="41"/>
                    <a:pt x="0" y="38"/>
                  </a:cubicBezTo>
                  <a:cubicBezTo>
                    <a:pt x="0" y="37"/>
                    <a:pt x="0" y="35"/>
                    <a:pt x="0" y="33"/>
                  </a:cubicBezTo>
                  <a:cubicBezTo>
                    <a:pt x="0" y="27"/>
                    <a:pt x="0" y="21"/>
                    <a:pt x="1" y="15"/>
                  </a:cubicBezTo>
                  <a:cubicBezTo>
                    <a:pt x="1" y="11"/>
                    <a:pt x="3" y="5"/>
                    <a:pt x="8" y="2"/>
                  </a:cubicBezTo>
                  <a:cubicBezTo>
                    <a:pt x="10" y="0"/>
                    <a:pt x="14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2" y="11"/>
                    <a:pt x="11" y="13"/>
                    <a:pt x="11" y="16"/>
                  </a:cubicBezTo>
                  <a:cubicBezTo>
                    <a:pt x="10" y="21"/>
                    <a:pt x="10" y="28"/>
                    <a:pt x="10" y="33"/>
                  </a:cubicBezTo>
                  <a:cubicBezTo>
                    <a:pt x="10" y="35"/>
                    <a:pt x="10" y="37"/>
                    <a:pt x="10" y="38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Freeform 74">
              <a:extLst>
                <a:ext uri="{FF2B5EF4-FFF2-40B4-BE49-F238E27FC236}">
                  <a16:creationId xmlns:a16="http://schemas.microsoft.com/office/drawing/2014/main" id="{7966C3F5-103E-4AB9-926C-0B1A6474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3195638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8 h 43"/>
                <a:gd name="T4" fmla="*/ 11 w 21"/>
                <a:gd name="T5" fmla="*/ 33 h 43"/>
                <a:gd name="T6" fmla="*/ 10 w 21"/>
                <a:gd name="T7" fmla="*/ 16 h 43"/>
                <a:gd name="T8" fmla="*/ 9 w 21"/>
                <a:gd name="T9" fmla="*/ 10 h 43"/>
                <a:gd name="T10" fmla="*/ 5 w 21"/>
                <a:gd name="T11" fmla="*/ 9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2 h 43"/>
                <a:gd name="T18" fmla="*/ 21 w 21"/>
                <a:gd name="T19" fmla="*/ 15 h 43"/>
                <a:gd name="T20" fmla="*/ 21 w 21"/>
                <a:gd name="T21" fmla="*/ 33 h 43"/>
                <a:gd name="T22" fmla="*/ 21 w 21"/>
                <a:gd name="T23" fmla="*/ 38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8"/>
                  </a:cubicBezTo>
                  <a:cubicBezTo>
                    <a:pt x="11" y="37"/>
                    <a:pt x="11" y="35"/>
                    <a:pt x="11" y="33"/>
                  </a:cubicBezTo>
                  <a:cubicBezTo>
                    <a:pt x="11" y="28"/>
                    <a:pt x="11" y="21"/>
                    <a:pt x="10" y="16"/>
                  </a:cubicBezTo>
                  <a:cubicBezTo>
                    <a:pt x="10" y="13"/>
                    <a:pt x="10" y="11"/>
                    <a:pt x="9" y="10"/>
                  </a:cubicBezTo>
                  <a:cubicBezTo>
                    <a:pt x="8" y="9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0"/>
                    <a:pt x="14" y="2"/>
                  </a:cubicBezTo>
                  <a:cubicBezTo>
                    <a:pt x="19" y="5"/>
                    <a:pt x="20" y="11"/>
                    <a:pt x="21" y="15"/>
                  </a:cubicBezTo>
                  <a:cubicBezTo>
                    <a:pt x="21" y="21"/>
                    <a:pt x="21" y="27"/>
                    <a:pt x="21" y="33"/>
                  </a:cubicBezTo>
                  <a:cubicBezTo>
                    <a:pt x="21" y="35"/>
                    <a:pt x="21" y="37"/>
                    <a:pt x="21" y="38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Rectangle 75">
              <a:extLst>
                <a:ext uri="{FF2B5EF4-FFF2-40B4-BE49-F238E27FC236}">
                  <a16:creationId xmlns:a16="http://schemas.microsoft.com/office/drawing/2014/main" id="{2FB03A58-45B8-41BC-8CA7-F0AC8D670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863" y="3182938"/>
              <a:ext cx="23812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AC85CC1F-66F0-4E84-99BE-6F4049CD0469}"/>
              </a:ext>
            </a:extLst>
          </p:cNvPr>
          <p:cNvGrpSpPr/>
          <p:nvPr/>
        </p:nvGrpSpPr>
        <p:grpSpPr>
          <a:xfrm>
            <a:off x="1874838" y="2359026"/>
            <a:ext cx="111124" cy="246062"/>
            <a:chOff x="1874838" y="2359026"/>
            <a:chExt cx="111124" cy="246062"/>
          </a:xfrm>
          <a:solidFill>
            <a:schemeClr val="accent6"/>
          </a:solidFill>
        </p:grpSpPr>
        <p:sp>
          <p:nvSpPr>
            <p:cNvPr id="119" name="Oval 104">
              <a:extLst>
                <a:ext uri="{FF2B5EF4-FFF2-40B4-BE49-F238E27FC236}">
                  <a16:creationId xmlns:a16="http://schemas.microsoft.com/office/drawing/2014/main" id="{D129A42D-F767-4FBE-BB77-C14DFD0D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825" y="2359026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44EFD3AD-2FAE-460B-9A77-8D6266DD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417763"/>
              <a:ext cx="60325" cy="104775"/>
            </a:xfrm>
            <a:custGeom>
              <a:avLst/>
              <a:gdLst>
                <a:gd name="T0" fmla="*/ 26 w 26"/>
                <a:gd name="T1" fmla="*/ 35 h 45"/>
                <a:gd name="T2" fmla="*/ 18 w 26"/>
                <a:gd name="T3" fmla="*/ 45 h 45"/>
                <a:gd name="T4" fmla="*/ 8 w 26"/>
                <a:gd name="T5" fmla="*/ 45 h 45"/>
                <a:gd name="T6" fmla="*/ 0 w 26"/>
                <a:gd name="T7" fmla="*/ 35 h 45"/>
                <a:gd name="T8" fmla="*/ 0 w 26"/>
                <a:gd name="T9" fmla="*/ 10 h 45"/>
                <a:gd name="T10" fmla="*/ 8 w 26"/>
                <a:gd name="T11" fmla="*/ 0 h 45"/>
                <a:gd name="T12" fmla="*/ 18 w 26"/>
                <a:gd name="T13" fmla="*/ 0 h 45"/>
                <a:gd name="T14" fmla="*/ 26 w 26"/>
                <a:gd name="T15" fmla="*/ 10 h 45"/>
                <a:gd name="T16" fmla="*/ 26 w 26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5">
                  <a:moveTo>
                    <a:pt x="26" y="35"/>
                  </a:moveTo>
                  <a:cubicBezTo>
                    <a:pt x="26" y="40"/>
                    <a:pt x="22" y="45"/>
                    <a:pt x="1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3" y="45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6" y="5"/>
                    <a:pt x="26" y="10"/>
                  </a:cubicBezTo>
                  <a:lnTo>
                    <a:pt x="2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58F78D5D-AC82-4FC5-AB79-25F6B6B3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490788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8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28F39D9D-7CBC-40EA-96AF-FF2F960D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2490788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FF6B15D3-C49D-4071-81BA-6B2289AE2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2417763"/>
              <a:ext cx="49212" cy="101600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9 h 43"/>
                <a:gd name="T4" fmla="*/ 0 w 21"/>
                <a:gd name="T5" fmla="*/ 34 h 43"/>
                <a:gd name="T6" fmla="*/ 1 w 21"/>
                <a:gd name="T7" fmla="*/ 15 h 43"/>
                <a:gd name="T8" fmla="*/ 7 w 21"/>
                <a:gd name="T9" fmla="*/ 3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10 h 43"/>
                <a:gd name="T16" fmla="*/ 13 w 21"/>
                <a:gd name="T17" fmla="*/ 10 h 43"/>
                <a:gd name="T18" fmla="*/ 10 w 21"/>
                <a:gd name="T19" fmla="*/ 16 h 43"/>
                <a:gd name="T20" fmla="*/ 10 w 21"/>
                <a:gd name="T21" fmla="*/ 34 h 43"/>
                <a:gd name="T22" fmla="*/ 10 w 21"/>
                <a:gd name="T23" fmla="*/ 39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0" y="41"/>
                    <a:pt x="0" y="39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28"/>
                    <a:pt x="0" y="21"/>
                    <a:pt x="1" y="15"/>
                  </a:cubicBezTo>
                  <a:cubicBezTo>
                    <a:pt x="1" y="12"/>
                    <a:pt x="2" y="6"/>
                    <a:pt x="7" y="3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5" y="10"/>
                    <a:pt x="13" y="10"/>
                    <a:pt x="13" y="10"/>
                  </a:cubicBezTo>
                  <a:cubicBezTo>
                    <a:pt x="12" y="11"/>
                    <a:pt x="11" y="13"/>
                    <a:pt x="10" y="16"/>
                  </a:cubicBezTo>
                  <a:cubicBezTo>
                    <a:pt x="10" y="22"/>
                    <a:pt x="10" y="28"/>
                    <a:pt x="10" y="34"/>
                  </a:cubicBezTo>
                  <a:cubicBezTo>
                    <a:pt x="10" y="35"/>
                    <a:pt x="10" y="37"/>
                    <a:pt x="10" y="39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579091D6-EE31-48D4-BA13-6EB021104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0" y="2417763"/>
              <a:ext cx="49212" cy="101600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9 h 43"/>
                <a:gd name="T4" fmla="*/ 11 w 21"/>
                <a:gd name="T5" fmla="*/ 34 h 43"/>
                <a:gd name="T6" fmla="*/ 10 w 21"/>
                <a:gd name="T7" fmla="*/ 16 h 43"/>
                <a:gd name="T8" fmla="*/ 9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3 h 43"/>
                <a:gd name="T18" fmla="*/ 20 w 21"/>
                <a:gd name="T19" fmla="*/ 15 h 43"/>
                <a:gd name="T20" fmla="*/ 20 w 21"/>
                <a:gd name="T21" fmla="*/ 34 h 43"/>
                <a:gd name="T22" fmla="*/ 20 w 21"/>
                <a:gd name="T23" fmla="*/ 39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9"/>
                  </a:cubicBezTo>
                  <a:cubicBezTo>
                    <a:pt x="11" y="37"/>
                    <a:pt x="11" y="35"/>
                    <a:pt x="11" y="34"/>
                  </a:cubicBezTo>
                  <a:cubicBezTo>
                    <a:pt x="11" y="28"/>
                    <a:pt x="11" y="22"/>
                    <a:pt x="10" y="16"/>
                  </a:cubicBezTo>
                  <a:cubicBezTo>
                    <a:pt x="10" y="13"/>
                    <a:pt x="9" y="11"/>
                    <a:pt x="9" y="10"/>
                  </a:cubicBezTo>
                  <a:cubicBezTo>
                    <a:pt x="8" y="10"/>
                    <a:pt x="6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19" y="6"/>
                    <a:pt x="20" y="12"/>
                    <a:pt x="20" y="15"/>
                  </a:cubicBezTo>
                  <a:cubicBezTo>
                    <a:pt x="21" y="21"/>
                    <a:pt x="20" y="28"/>
                    <a:pt x="20" y="34"/>
                  </a:cubicBezTo>
                  <a:cubicBezTo>
                    <a:pt x="20" y="35"/>
                    <a:pt x="20" y="37"/>
                    <a:pt x="20" y="39"/>
                  </a:cubicBezTo>
                  <a:cubicBezTo>
                    <a:pt x="20" y="41"/>
                    <a:pt x="19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Rectangle 110">
              <a:extLst>
                <a:ext uri="{FF2B5EF4-FFF2-40B4-BE49-F238E27FC236}">
                  <a16:creationId xmlns:a16="http://schemas.microsoft.com/office/drawing/2014/main" id="{4442A126-4B7D-4EBB-B5D1-FA6FC07A5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2406651"/>
              <a:ext cx="222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D46D55DC-1997-43B4-9891-C339F993C6B7}"/>
              </a:ext>
            </a:extLst>
          </p:cNvPr>
          <p:cNvGrpSpPr/>
          <p:nvPr/>
        </p:nvGrpSpPr>
        <p:grpSpPr>
          <a:xfrm>
            <a:off x="3659188" y="2378076"/>
            <a:ext cx="109537" cy="242887"/>
            <a:chOff x="3659188" y="2378076"/>
            <a:chExt cx="109537" cy="242887"/>
          </a:xfrm>
          <a:solidFill>
            <a:schemeClr val="accent6"/>
          </a:solidFill>
        </p:grpSpPr>
        <p:sp>
          <p:nvSpPr>
            <p:cNvPr id="126" name="Oval 111">
              <a:extLst>
                <a:ext uri="{FF2B5EF4-FFF2-40B4-BE49-F238E27FC236}">
                  <a16:creationId xmlns:a16="http://schemas.microsoft.com/office/drawing/2014/main" id="{FCD60289-694C-41E7-9D44-A95334C9E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88" y="2378076"/>
              <a:ext cx="55562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12D7D8C1-FBC1-415E-ABFF-7A51C987E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433638"/>
              <a:ext cx="63500" cy="106363"/>
            </a:xfrm>
            <a:custGeom>
              <a:avLst/>
              <a:gdLst>
                <a:gd name="T0" fmla="*/ 27 w 27"/>
                <a:gd name="T1" fmla="*/ 35 h 45"/>
                <a:gd name="T2" fmla="*/ 18 w 27"/>
                <a:gd name="T3" fmla="*/ 45 h 45"/>
                <a:gd name="T4" fmla="*/ 8 w 27"/>
                <a:gd name="T5" fmla="*/ 45 h 45"/>
                <a:gd name="T6" fmla="*/ 0 w 27"/>
                <a:gd name="T7" fmla="*/ 35 h 45"/>
                <a:gd name="T8" fmla="*/ 0 w 27"/>
                <a:gd name="T9" fmla="*/ 10 h 45"/>
                <a:gd name="T10" fmla="*/ 8 w 27"/>
                <a:gd name="T11" fmla="*/ 0 h 45"/>
                <a:gd name="T12" fmla="*/ 18 w 27"/>
                <a:gd name="T13" fmla="*/ 0 h 45"/>
                <a:gd name="T14" fmla="*/ 27 w 27"/>
                <a:gd name="T15" fmla="*/ 10 h 45"/>
                <a:gd name="T16" fmla="*/ 27 w 27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27" y="35"/>
                  </a:moveTo>
                  <a:cubicBezTo>
                    <a:pt x="27" y="40"/>
                    <a:pt x="23" y="45"/>
                    <a:pt x="1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4" y="45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7" y="5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97D063C1-358B-4753-8CFC-B5E02B16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506663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EABCC7E5-64FF-4177-90A6-C138A0D8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2506663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8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77826163-A9F1-4628-856F-8D656F8C5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2433638"/>
              <a:ext cx="46037" cy="101600"/>
            </a:xfrm>
            <a:custGeom>
              <a:avLst/>
              <a:gdLst>
                <a:gd name="T0" fmla="*/ 4 w 20"/>
                <a:gd name="T1" fmla="*/ 43 h 43"/>
                <a:gd name="T2" fmla="*/ 0 w 20"/>
                <a:gd name="T3" fmla="*/ 39 h 43"/>
                <a:gd name="T4" fmla="*/ 0 w 20"/>
                <a:gd name="T5" fmla="*/ 34 h 43"/>
                <a:gd name="T6" fmla="*/ 0 w 20"/>
                <a:gd name="T7" fmla="*/ 15 h 43"/>
                <a:gd name="T8" fmla="*/ 7 w 20"/>
                <a:gd name="T9" fmla="*/ 3 h 43"/>
                <a:gd name="T10" fmla="*/ 15 w 20"/>
                <a:gd name="T11" fmla="*/ 0 h 43"/>
                <a:gd name="T12" fmla="*/ 20 w 20"/>
                <a:gd name="T13" fmla="*/ 5 h 43"/>
                <a:gd name="T14" fmla="*/ 15 w 20"/>
                <a:gd name="T15" fmla="*/ 10 h 43"/>
                <a:gd name="T16" fmla="*/ 12 w 20"/>
                <a:gd name="T17" fmla="*/ 10 h 43"/>
                <a:gd name="T18" fmla="*/ 10 w 20"/>
                <a:gd name="T19" fmla="*/ 16 h 43"/>
                <a:gd name="T20" fmla="*/ 9 w 20"/>
                <a:gd name="T21" fmla="*/ 34 h 43"/>
                <a:gd name="T22" fmla="*/ 9 w 20"/>
                <a:gd name="T23" fmla="*/ 39 h 43"/>
                <a:gd name="T24" fmla="*/ 4 w 20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43">
                  <a:moveTo>
                    <a:pt x="4" y="43"/>
                  </a:moveTo>
                  <a:cubicBezTo>
                    <a:pt x="2" y="43"/>
                    <a:pt x="0" y="41"/>
                    <a:pt x="0" y="39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28"/>
                    <a:pt x="0" y="21"/>
                    <a:pt x="0" y="15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9" y="1"/>
                    <a:pt x="13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8"/>
                    <a:pt x="18" y="10"/>
                    <a:pt x="15" y="10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10" y="13"/>
                    <a:pt x="10" y="16"/>
                  </a:cubicBezTo>
                  <a:cubicBezTo>
                    <a:pt x="9" y="22"/>
                    <a:pt x="9" y="28"/>
                    <a:pt x="9" y="34"/>
                  </a:cubicBezTo>
                  <a:cubicBezTo>
                    <a:pt x="9" y="35"/>
                    <a:pt x="9" y="37"/>
                    <a:pt x="9" y="39"/>
                  </a:cubicBezTo>
                  <a:cubicBezTo>
                    <a:pt x="9" y="41"/>
                    <a:pt x="7" y="43"/>
                    <a:pt x="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F983AE64-B36F-4589-BAFF-343A8752A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2433638"/>
              <a:ext cx="49212" cy="101600"/>
            </a:xfrm>
            <a:custGeom>
              <a:avLst/>
              <a:gdLst>
                <a:gd name="T0" fmla="*/ 16 w 21"/>
                <a:gd name="T1" fmla="*/ 43 h 43"/>
                <a:gd name="T2" fmla="*/ 12 w 21"/>
                <a:gd name="T3" fmla="*/ 39 h 43"/>
                <a:gd name="T4" fmla="*/ 12 w 21"/>
                <a:gd name="T5" fmla="*/ 34 h 43"/>
                <a:gd name="T6" fmla="*/ 11 w 21"/>
                <a:gd name="T7" fmla="*/ 16 h 43"/>
                <a:gd name="T8" fmla="*/ 9 w 21"/>
                <a:gd name="T9" fmla="*/ 10 h 43"/>
                <a:gd name="T10" fmla="*/ 6 w 21"/>
                <a:gd name="T11" fmla="*/ 10 h 43"/>
                <a:gd name="T12" fmla="*/ 0 w 21"/>
                <a:gd name="T13" fmla="*/ 5 h 43"/>
                <a:gd name="T14" fmla="*/ 6 w 21"/>
                <a:gd name="T15" fmla="*/ 0 h 43"/>
                <a:gd name="T16" fmla="*/ 14 w 21"/>
                <a:gd name="T17" fmla="*/ 3 h 43"/>
                <a:gd name="T18" fmla="*/ 21 w 21"/>
                <a:gd name="T19" fmla="*/ 15 h 43"/>
                <a:gd name="T20" fmla="*/ 21 w 21"/>
                <a:gd name="T21" fmla="*/ 34 h 43"/>
                <a:gd name="T22" fmla="*/ 21 w 21"/>
                <a:gd name="T23" fmla="*/ 39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2" y="41"/>
                    <a:pt x="12" y="39"/>
                  </a:cubicBezTo>
                  <a:cubicBezTo>
                    <a:pt x="12" y="37"/>
                    <a:pt x="12" y="35"/>
                    <a:pt x="12" y="34"/>
                  </a:cubicBezTo>
                  <a:cubicBezTo>
                    <a:pt x="12" y="28"/>
                    <a:pt x="12" y="22"/>
                    <a:pt x="11" y="16"/>
                  </a:cubicBezTo>
                  <a:cubicBezTo>
                    <a:pt x="11" y="13"/>
                    <a:pt x="10" y="11"/>
                    <a:pt x="9" y="10"/>
                  </a:cubicBezTo>
                  <a:cubicBezTo>
                    <a:pt x="8" y="10"/>
                    <a:pt x="6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2" y="1"/>
                    <a:pt x="14" y="3"/>
                  </a:cubicBezTo>
                  <a:cubicBezTo>
                    <a:pt x="19" y="6"/>
                    <a:pt x="20" y="12"/>
                    <a:pt x="21" y="15"/>
                  </a:cubicBezTo>
                  <a:cubicBezTo>
                    <a:pt x="21" y="21"/>
                    <a:pt x="21" y="28"/>
                    <a:pt x="21" y="34"/>
                  </a:cubicBezTo>
                  <a:cubicBezTo>
                    <a:pt x="21" y="35"/>
                    <a:pt x="21" y="37"/>
                    <a:pt x="21" y="39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Rectangle 117">
              <a:extLst>
                <a:ext uri="{FF2B5EF4-FFF2-40B4-BE49-F238E27FC236}">
                  <a16:creationId xmlns:a16="http://schemas.microsoft.com/office/drawing/2014/main" id="{045B8548-DA10-4AF6-A84D-96B4B36FD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3" y="2422526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0" name="组合 289">
            <a:extLst>
              <a:ext uri="{FF2B5EF4-FFF2-40B4-BE49-F238E27FC236}">
                <a16:creationId xmlns:a16="http://schemas.microsoft.com/office/drawing/2014/main" id="{F64B4515-34E2-4AD5-BCE6-B34741DDA417}"/>
              </a:ext>
            </a:extLst>
          </p:cNvPr>
          <p:cNvGrpSpPr/>
          <p:nvPr/>
        </p:nvGrpSpPr>
        <p:grpSpPr>
          <a:xfrm>
            <a:off x="1647825" y="2063751"/>
            <a:ext cx="112712" cy="246063"/>
            <a:chOff x="1647825" y="2063751"/>
            <a:chExt cx="112712" cy="246063"/>
          </a:xfrm>
        </p:grpSpPr>
        <p:sp>
          <p:nvSpPr>
            <p:cNvPr id="133" name="Oval 118">
              <a:extLst>
                <a:ext uri="{FF2B5EF4-FFF2-40B4-BE49-F238E27FC236}">
                  <a16:creationId xmlns:a16="http://schemas.microsoft.com/office/drawing/2014/main" id="{6439DD62-B325-4FA6-8DDE-E1B901E98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2063751"/>
              <a:ext cx="55562" cy="53975"/>
            </a:xfrm>
            <a:prstGeom prst="ellipse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E9549A7-30A8-4173-9BAC-53CA82C08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2122488"/>
              <a:ext cx="61912" cy="103188"/>
            </a:xfrm>
            <a:custGeom>
              <a:avLst/>
              <a:gdLst>
                <a:gd name="T0" fmla="*/ 26 w 26"/>
                <a:gd name="T1" fmla="*/ 34 h 44"/>
                <a:gd name="T2" fmla="*/ 18 w 26"/>
                <a:gd name="T3" fmla="*/ 44 h 44"/>
                <a:gd name="T4" fmla="*/ 8 w 26"/>
                <a:gd name="T5" fmla="*/ 44 h 44"/>
                <a:gd name="T6" fmla="*/ 0 w 26"/>
                <a:gd name="T7" fmla="*/ 34 h 44"/>
                <a:gd name="T8" fmla="*/ 0 w 26"/>
                <a:gd name="T9" fmla="*/ 9 h 44"/>
                <a:gd name="T10" fmla="*/ 8 w 26"/>
                <a:gd name="T11" fmla="*/ 0 h 44"/>
                <a:gd name="T12" fmla="*/ 18 w 26"/>
                <a:gd name="T13" fmla="*/ 0 h 44"/>
                <a:gd name="T14" fmla="*/ 26 w 26"/>
                <a:gd name="T15" fmla="*/ 9 h 44"/>
                <a:gd name="T16" fmla="*/ 26 w 26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4">
                  <a:moveTo>
                    <a:pt x="26" y="34"/>
                  </a:moveTo>
                  <a:cubicBezTo>
                    <a:pt x="26" y="40"/>
                    <a:pt x="23" y="44"/>
                    <a:pt x="1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0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4"/>
                    <a:pt x="26" y="9"/>
                  </a:cubicBezTo>
                  <a:lnTo>
                    <a:pt x="26" y="3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9D84B9B7-B3CE-45BE-9FA0-BF8F21C3F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2193926"/>
              <a:ext cx="26987" cy="115888"/>
            </a:xfrm>
            <a:custGeom>
              <a:avLst/>
              <a:gdLst>
                <a:gd name="T0" fmla="*/ 11 w 11"/>
                <a:gd name="T1" fmla="*/ 44 h 50"/>
                <a:gd name="T2" fmla="*/ 6 w 11"/>
                <a:gd name="T3" fmla="*/ 50 h 50"/>
                <a:gd name="T4" fmla="*/ 6 w 11"/>
                <a:gd name="T5" fmla="*/ 50 h 50"/>
                <a:gd name="T6" fmla="*/ 0 w 11"/>
                <a:gd name="T7" fmla="*/ 44 h 50"/>
                <a:gd name="T8" fmla="*/ 0 w 11"/>
                <a:gd name="T9" fmla="*/ 6 h 50"/>
                <a:gd name="T10" fmla="*/ 6 w 11"/>
                <a:gd name="T11" fmla="*/ 0 h 50"/>
                <a:gd name="T12" fmla="*/ 6 w 11"/>
                <a:gd name="T13" fmla="*/ 0 h 50"/>
                <a:gd name="T14" fmla="*/ 11 w 11"/>
                <a:gd name="T15" fmla="*/ 6 h 50"/>
                <a:gd name="T16" fmla="*/ 11 w 11"/>
                <a:gd name="T17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11" y="44"/>
                  </a:moveTo>
                  <a:cubicBezTo>
                    <a:pt x="11" y="47"/>
                    <a:pt x="9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FE721254-CF6E-4DBA-A068-EDEB8CB1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0" y="2193926"/>
              <a:ext cx="26987" cy="115888"/>
            </a:xfrm>
            <a:custGeom>
              <a:avLst/>
              <a:gdLst>
                <a:gd name="T0" fmla="*/ 11 w 11"/>
                <a:gd name="T1" fmla="*/ 44 h 50"/>
                <a:gd name="T2" fmla="*/ 6 w 11"/>
                <a:gd name="T3" fmla="*/ 50 h 50"/>
                <a:gd name="T4" fmla="*/ 6 w 11"/>
                <a:gd name="T5" fmla="*/ 50 h 50"/>
                <a:gd name="T6" fmla="*/ 0 w 11"/>
                <a:gd name="T7" fmla="*/ 44 h 50"/>
                <a:gd name="T8" fmla="*/ 0 w 11"/>
                <a:gd name="T9" fmla="*/ 6 h 50"/>
                <a:gd name="T10" fmla="*/ 6 w 11"/>
                <a:gd name="T11" fmla="*/ 0 h 50"/>
                <a:gd name="T12" fmla="*/ 6 w 11"/>
                <a:gd name="T13" fmla="*/ 0 h 50"/>
                <a:gd name="T14" fmla="*/ 11 w 11"/>
                <a:gd name="T15" fmla="*/ 6 h 50"/>
                <a:gd name="T16" fmla="*/ 11 w 11"/>
                <a:gd name="T17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11" y="44"/>
                  </a:moveTo>
                  <a:cubicBezTo>
                    <a:pt x="11" y="47"/>
                    <a:pt x="9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D8901888-4B27-4CFE-B4BC-4C11EF7B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825" y="2122488"/>
              <a:ext cx="49212" cy="98425"/>
            </a:xfrm>
            <a:custGeom>
              <a:avLst/>
              <a:gdLst>
                <a:gd name="T0" fmla="*/ 5 w 21"/>
                <a:gd name="T1" fmla="*/ 42 h 42"/>
                <a:gd name="T2" fmla="*/ 0 w 21"/>
                <a:gd name="T3" fmla="*/ 38 h 42"/>
                <a:gd name="T4" fmla="*/ 0 w 21"/>
                <a:gd name="T5" fmla="*/ 33 h 42"/>
                <a:gd name="T6" fmla="*/ 0 w 21"/>
                <a:gd name="T7" fmla="*/ 14 h 42"/>
                <a:gd name="T8" fmla="*/ 7 w 21"/>
                <a:gd name="T9" fmla="*/ 2 h 42"/>
                <a:gd name="T10" fmla="*/ 16 w 21"/>
                <a:gd name="T11" fmla="*/ 0 h 42"/>
                <a:gd name="T12" fmla="*/ 21 w 21"/>
                <a:gd name="T13" fmla="*/ 4 h 42"/>
                <a:gd name="T14" fmla="*/ 16 w 21"/>
                <a:gd name="T15" fmla="*/ 9 h 42"/>
                <a:gd name="T16" fmla="*/ 12 w 21"/>
                <a:gd name="T17" fmla="*/ 10 h 42"/>
                <a:gd name="T18" fmla="*/ 11 w 21"/>
                <a:gd name="T19" fmla="*/ 15 h 42"/>
                <a:gd name="T20" fmla="*/ 10 w 21"/>
                <a:gd name="T21" fmla="*/ 33 h 42"/>
                <a:gd name="T22" fmla="*/ 10 w 21"/>
                <a:gd name="T23" fmla="*/ 38 h 42"/>
                <a:gd name="T24" fmla="*/ 5 w 2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36"/>
                    <a:pt x="0" y="35"/>
                    <a:pt x="0" y="33"/>
                  </a:cubicBezTo>
                  <a:cubicBezTo>
                    <a:pt x="0" y="27"/>
                    <a:pt x="0" y="21"/>
                    <a:pt x="0" y="14"/>
                  </a:cubicBezTo>
                  <a:cubicBezTo>
                    <a:pt x="1" y="11"/>
                    <a:pt x="2" y="5"/>
                    <a:pt x="7" y="2"/>
                  </a:cubicBezTo>
                  <a:cubicBezTo>
                    <a:pt x="10" y="0"/>
                    <a:pt x="14" y="0"/>
                    <a:pt x="16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5" y="9"/>
                    <a:pt x="14" y="9"/>
                    <a:pt x="12" y="10"/>
                  </a:cubicBezTo>
                  <a:cubicBezTo>
                    <a:pt x="12" y="10"/>
                    <a:pt x="11" y="12"/>
                    <a:pt x="11" y="15"/>
                  </a:cubicBezTo>
                  <a:cubicBezTo>
                    <a:pt x="10" y="21"/>
                    <a:pt x="10" y="27"/>
                    <a:pt x="10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10" y="40"/>
                    <a:pt x="8" y="42"/>
                    <a:pt x="5" y="42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AD31DC68-E4C0-4662-B573-88F1445E9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325" y="2122488"/>
              <a:ext cx="49212" cy="98425"/>
            </a:xfrm>
            <a:custGeom>
              <a:avLst/>
              <a:gdLst>
                <a:gd name="T0" fmla="*/ 16 w 21"/>
                <a:gd name="T1" fmla="*/ 42 h 42"/>
                <a:gd name="T2" fmla="*/ 11 w 21"/>
                <a:gd name="T3" fmla="*/ 38 h 42"/>
                <a:gd name="T4" fmla="*/ 11 w 21"/>
                <a:gd name="T5" fmla="*/ 33 h 42"/>
                <a:gd name="T6" fmla="*/ 11 w 21"/>
                <a:gd name="T7" fmla="*/ 15 h 42"/>
                <a:gd name="T8" fmla="*/ 9 w 21"/>
                <a:gd name="T9" fmla="*/ 10 h 42"/>
                <a:gd name="T10" fmla="*/ 5 w 21"/>
                <a:gd name="T11" fmla="*/ 9 h 42"/>
                <a:gd name="T12" fmla="*/ 0 w 21"/>
                <a:gd name="T13" fmla="*/ 4 h 42"/>
                <a:gd name="T14" fmla="*/ 5 w 21"/>
                <a:gd name="T15" fmla="*/ 0 h 42"/>
                <a:gd name="T16" fmla="*/ 14 w 21"/>
                <a:gd name="T17" fmla="*/ 2 h 42"/>
                <a:gd name="T18" fmla="*/ 21 w 21"/>
                <a:gd name="T19" fmla="*/ 14 h 42"/>
                <a:gd name="T20" fmla="*/ 21 w 21"/>
                <a:gd name="T21" fmla="*/ 33 h 42"/>
                <a:gd name="T22" fmla="*/ 21 w 21"/>
                <a:gd name="T23" fmla="*/ 38 h 42"/>
                <a:gd name="T24" fmla="*/ 16 w 2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2">
                  <a:moveTo>
                    <a:pt x="16" y="42"/>
                  </a:moveTo>
                  <a:cubicBezTo>
                    <a:pt x="13" y="42"/>
                    <a:pt x="11" y="40"/>
                    <a:pt x="11" y="38"/>
                  </a:cubicBezTo>
                  <a:cubicBezTo>
                    <a:pt x="11" y="36"/>
                    <a:pt x="11" y="35"/>
                    <a:pt x="11" y="33"/>
                  </a:cubicBezTo>
                  <a:cubicBezTo>
                    <a:pt x="11" y="27"/>
                    <a:pt x="12" y="21"/>
                    <a:pt x="11" y="15"/>
                  </a:cubicBezTo>
                  <a:cubicBezTo>
                    <a:pt x="11" y="12"/>
                    <a:pt x="10" y="10"/>
                    <a:pt x="9" y="10"/>
                  </a:cubicBezTo>
                  <a:cubicBezTo>
                    <a:pt x="8" y="9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0"/>
                    <a:pt x="14" y="2"/>
                  </a:cubicBezTo>
                  <a:cubicBezTo>
                    <a:pt x="19" y="5"/>
                    <a:pt x="20" y="11"/>
                    <a:pt x="21" y="14"/>
                  </a:cubicBezTo>
                  <a:cubicBezTo>
                    <a:pt x="21" y="21"/>
                    <a:pt x="21" y="27"/>
                    <a:pt x="21" y="33"/>
                  </a:cubicBezTo>
                  <a:cubicBezTo>
                    <a:pt x="21" y="35"/>
                    <a:pt x="21" y="36"/>
                    <a:pt x="21" y="38"/>
                  </a:cubicBezTo>
                  <a:cubicBezTo>
                    <a:pt x="21" y="40"/>
                    <a:pt x="19" y="42"/>
                    <a:pt x="16" y="42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Rectangle 124">
              <a:extLst>
                <a:ext uri="{FF2B5EF4-FFF2-40B4-BE49-F238E27FC236}">
                  <a16:creationId xmlns:a16="http://schemas.microsoft.com/office/drawing/2014/main" id="{464A8FC8-B977-4C5E-B52D-21D40945C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75" y="2111376"/>
              <a:ext cx="23812" cy="15875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741BEB27-52AB-4949-8938-AFC6FBFEFB57}"/>
              </a:ext>
            </a:extLst>
          </p:cNvPr>
          <p:cNvGrpSpPr/>
          <p:nvPr/>
        </p:nvGrpSpPr>
        <p:grpSpPr>
          <a:xfrm>
            <a:off x="1739900" y="2527301"/>
            <a:ext cx="111125" cy="244475"/>
            <a:chOff x="1739900" y="2527301"/>
            <a:chExt cx="111125" cy="244475"/>
          </a:xfrm>
        </p:grpSpPr>
        <p:sp>
          <p:nvSpPr>
            <p:cNvPr id="140" name="Oval 125">
              <a:extLst>
                <a:ext uri="{FF2B5EF4-FFF2-40B4-BE49-F238E27FC236}">
                  <a16:creationId xmlns:a16="http://schemas.microsoft.com/office/drawing/2014/main" id="{2947215C-8829-4EC5-8821-700FB2D33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2527301"/>
              <a:ext cx="55562" cy="53975"/>
            </a:xfrm>
            <a:prstGeom prst="ellipse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80FF080A-6962-4D48-A579-14322167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25" y="2584451"/>
              <a:ext cx="63500" cy="104775"/>
            </a:xfrm>
            <a:custGeom>
              <a:avLst/>
              <a:gdLst>
                <a:gd name="T0" fmla="*/ 27 w 27"/>
                <a:gd name="T1" fmla="*/ 35 h 45"/>
                <a:gd name="T2" fmla="*/ 19 w 27"/>
                <a:gd name="T3" fmla="*/ 45 h 45"/>
                <a:gd name="T4" fmla="*/ 9 w 27"/>
                <a:gd name="T5" fmla="*/ 45 h 45"/>
                <a:gd name="T6" fmla="*/ 0 w 27"/>
                <a:gd name="T7" fmla="*/ 35 h 45"/>
                <a:gd name="T8" fmla="*/ 0 w 27"/>
                <a:gd name="T9" fmla="*/ 10 h 45"/>
                <a:gd name="T10" fmla="*/ 9 w 27"/>
                <a:gd name="T11" fmla="*/ 0 h 45"/>
                <a:gd name="T12" fmla="*/ 19 w 27"/>
                <a:gd name="T13" fmla="*/ 0 h 45"/>
                <a:gd name="T14" fmla="*/ 27 w 27"/>
                <a:gd name="T15" fmla="*/ 10 h 45"/>
                <a:gd name="T16" fmla="*/ 27 w 27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27" y="35"/>
                  </a:moveTo>
                  <a:cubicBezTo>
                    <a:pt x="27" y="40"/>
                    <a:pt x="23" y="45"/>
                    <a:pt x="1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5" y="45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5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41CA7FFE-EBBE-4B10-8A12-4B8C544C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25" y="2657476"/>
              <a:ext cx="28575" cy="114300"/>
            </a:xfrm>
            <a:custGeom>
              <a:avLst/>
              <a:gdLst>
                <a:gd name="T0" fmla="*/ 12 w 12"/>
                <a:gd name="T1" fmla="*/ 44 h 49"/>
                <a:gd name="T2" fmla="*/ 6 w 12"/>
                <a:gd name="T3" fmla="*/ 49 h 49"/>
                <a:gd name="T4" fmla="*/ 6 w 12"/>
                <a:gd name="T5" fmla="*/ 49 h 49"/>
                <a:gd name="T6" fmla="*/ 0 w 12"/>
                <a:gd name="T7" fmla="*/ 44 h 49"/>
                <a:gd name="T8" fmla="*/ 0 w 12"/>
                <a:gd name="T9" fmla="*/ 5 h 49"/>
                <a:gd name="T10" fmla="*/ 6 w 12"/>
                <a:gd name="T11" fmla="*/ 0 h 49"/>
                <a:gd name="T12" fmla="*/ 6 w 12"/>
                <a:gd name="T13" fmla="*/ 0 h 49"/>
                <a:gd name="T14" fmla="*/ 12 w 12"/>
                <a:gd name="T15" fmla="*/ 5 h 49"/>
                <a:gd name="T16" fmla="*/ 12 w 12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4"/>
                  </a:moveTo>
                  <a:cubicBezTo>
                    <a:pt x="12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15CA0C54-E276-431C-B205-805AC1EDD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657476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75CA90C8-BCE4-44FD-B6E2-0AA36203D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0" y="2584451"/>
              <a:ext cx="47625" cy="100013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8 h 43"/>
                <a:gd name="T4" fmla="*/ 0 w 21"/>
                <a:gd name="T5" fmla="*/ 34 h 43"/>
                <a:gd name="T6" fmla="*/ 0 w 21"/>
                <a:gd name="T7" fmla="*/ 15 h 43"/>
                <a:gd name="T8" fmla="*/ 7 w 21"/>
                <a:gd name="T9" fmla="*/ 3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10 h 43"/>
                <a:gd name="T16" fmla="*/ 12 w 21"/>
                <a:gd name="T17" fmla="*/ 10 h 43"/>
                <a:gd name="T18" fmla="*/ 10 w 21"/>
                <a:gd name="T19" fmla="*/ 16 h 43"/>
                <a:gd name="T20" fmla="*/ 10 w 21"/>
                <a:gd name="T21" fmla="*/ 34 h 43"/>
                <a:gd name="T22" fmla="*/ 10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0" y="41"/>
                    <a:pt x="0" y="38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28"/>
                    <a:pt x="0" y="21"/>
                    <a:pt x="0" y="15"/>
                  </a:cubicBezTo>
                  <a:cubicBezTo>
                    <a:pt x="1" y="12"/>
                    <a:pt x="2" y="6"/>
                    <a:pt x="7" y="3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2" y="11"/>
                    <a:pt x="10" y="13"/>
                    <a:pt x="10" y="16"/>
                  </a:cubicBezTo>
                  <a:cubicBezTo>
                    <a:pt x="10" y="22"/>
                    <a:pt x="10" y="28"/>
                    <a:pt x="10" y="34"/>
                  </a:cubicBezTo>
                  <a:cubicBezTo>
                    <a:pt x="10" y="35"/>
                    <a:pt x="10" y="37"/>
                    <a:pt x="10" y="38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89AB708B-F998-4045-96A8-5E8619BF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2584451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8 h 43"/>
                <a:gd name="T4" fmla="*/ 11 w 21"/>
                <a:gd name="T5" fmla="*/ 34 h 43"/>
                <a:gd name="T6" fmla="*/ 11 w 21"/>
                <a:gd name="T7" fmla="*/ 16 h 43"/>
                <a:gd name="T8" fmla="*/ 9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3 h 43"/>
                <a:gd name="T18" fmla="*/ 20 w 21"/>
                <a:gd name="T19" fmla="*/ 15 h 43"/>
                <a:gd name="T20" fmla="*/ 21 w 21"/>
                <a:gd name="T21" fmla="*/ 34 h 43"/>
                <a:gd name="T22" fmla="*/ 21 w 21"/>
                <a:gd name="T23" fmla="*/ 38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8"/>
                  </a:cubicBezTo>
                  <a:cubicBezTo>
                    <a:pt x="11" y="37"/>
                    <a:pt x="11" y="35"/>
                    <a:pt x="11" y="34"/>
                  </a:cubicBezTo>
                  <a:cubicBezTo>
                    <a:pt x="11" y="28"/>
                    <a:pt x="11" y="22"/>
                    <a:pt x="11" y="16"/>
                  </a:cubicBezTo>
                  <a:cubicBezTo>
                    <a:pt x="11" y="13"/>
                    <a:pt x="9" y="11"/>
                    <a:pt x="9" y="10"/>
                  </a:cubicBezTo>
                  <a:cubicBezTo>
                    <a:pt x="8" y="10"/>
                    <a:pt x="6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19" y="6"/>
                    <a:pt x="20" y="12"/>
                    <a:pt x="20" y="15"/>
                  </a:cubicBezTo>
                  <a:cubicBezTo>
                    <a:pt x="21" y="21"/>
                    <a:pt x="21" y="28"/>
                    <a:pt x="21" y="34"/>
                  </a:cubicBezTo>
                  <a:cubicBezTo>
                    <a:pt x="21" y="35"/>
                    <a:pt x="21" y="37"/>
                    <a:pt x="21" y="38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Rectangle 131">
              <a:extLst>
                <a:ext uri="{FF2B5EF4-FFF2-40B4-BE49-F238E27FC236}">
                  <a16:creationId xmlns:a16="http://schemas.microsoft.com/office/drawing/2014/main" id="{A736B003-2700-42C4-AA75-8A3AF542B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763" y="2571751"/>
              <a:ext cx="23812" cy="1905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6" name="组合 285">
            <a:extLst>
              <a:ext uri="{FF2B5EF4-FFF2-40B4-BE49-F238E27FC236}">
                <a16:creationId xmlns:a16="http://schemas.microsoft.com/office/drawing/2014/main" id="{D90F9DAD-4599-4E8E-80FA-CB4C43F3D055}"/>
              </a:ext>
            </a:extLst>
          </p:cNvPr>
          <p:cNvGrpSpPr/>
          <p:nvPr/>
        </p:nvGrpSpPr>
        <p:grpSpPr>
          <a:xfrm>
            <a:off x="2951163" y="2654301"/>
            <a:ext cx="112712" cy="246062"/>
            <a:chOff x="2951163" y="2654301"/>
            <a:chExt cx="112712" cy="246062"/>
          </a:xfrm>
        </p:grpSpPr>
        <p:sp>
          <p:nvSpPr>
            <p:cNvPr id="147" name="Oval 132">
              <a:extLst>
                <a:ext uri="{FF2B5EF4-FFF2-40B4-BE49-F238E27FC236}">
                  <a16:creationId xmlns:a16="http://schemas.microsoft.com/office/drawing/2014/main" id="{6373D551-C73B-4B07-89C7-36FDDDB35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738" y="2654301"/>
              <a:ext cx="55562" cy="53975"/>
            </a:xfrm>
            <a:prstGeom prst="ellipse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99CDBCA4-BC53-439E-85B8-1C87398B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2713038"/>
              <a:ext cx="63500" cy="103188"/>
            </a:xfrm>
            <a:custGeom>
              <a:avLst/>
              <a:gdLst>
                <a:gd name="T0" fmla="*/ 27 w 27"/>
                <a:gd name="T1" fmla="*/ 35 h 44"/>
                <a:gd name="T2" fmla="*/ 19 w 27"/>
                <a:gd name="T3" fmla="*/ 44 h 44"/>
                <a:gd name="T4" fmla="*/ 9 w 27"/>
                <a:gd name="T5" fmla="*/ 44 h 44"/>
                <a:gd name="T6" fmla="*/ 0 w 27"/>
                <a:gd name="T7" fmla="*/ 35 h 44"/>
                <a:gd name="T8" fmla="*/ 0 w 27"/>
                <a:gd name="T9" fmla="*/ 10 h 44"/>
                <a:gd name="T10" fmla="*/ 9 w 27"/>
                <a:gd name="T11" fmla="*/ 0 h 44"/>
                <a:gd name="T12" fmla="*/ 19 w 27"/>
                <a:gd name="T13" fmla="*/ 0 h 44"/>
                <a:gd name="T14" fmla="*/ 27 w 27"/>
                <a:gd name="T15" fmla="*/ 10 h 44"/>
                <a:gd name="T16" fmla="*/ 27 w 27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27" y="35"/>
                  </a:moveTo>
                  <a:cubicBezTo>
                    <a:pt x="27" y="40"/>
                    <a:pt x="23" y="44"/>
                    <a:pt x="1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5" y="44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5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Freeform 134">
              <a:extLst>
                <a:ext uri="{FF2B5EF4-FFF2-40B4-BE49-F238E27FC236}">
                  <a16:creationId xmlns:a16="http://schemas.microsoft.com/office/drawing/2014/main" id="{7F9F8DD7-0B0D-44C4-8913-04AABB03E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2786063"/>
              <a:ext cx="28575" cy="114300"/>
            </a:xfrm>
            <a:custGeom>
              <a:avLst/>
              <a:gdLst>
                <a:gd name="T0" fmla="*/ 12 w 12"/>
                <a:gd name="T1" fmla="*/ 44 h 49"/>
                <a:gd name="T2" fmla="*/ 6 w 12"/>
                <a:gd name="T3" fmla="*/ 49 h 49"/>
                <a:gd name="T4" fmla="*/ 6 w 12"/>
                <a:gd name="T5" fmla="*/ 49 h 49"/>
                <a:gd name="T6" fmla="*/ 0 w 12"/>
                <a:gd name="T7" fmla="*/ 44 h 49"/>
                <a:gd name="T8" fmla="*/ 0 w 12"/>
                <a:gd name="T9" fmla="*/ 5 h 49"/>
                <a:gd name="T10" fmla="*/ 6 w 12"/>
                <a:gd name="T11" fmla="*/ 0 h 49"/>
                <a:gd name="T12" fmla="*/ 6 w 12"/>
                <a:gd name="T13" fmla="*/ 0 h 49"/>
                <a:gd name="T14" fmla="*/ 12 w 12"/>
                <a:gd name="T15" fmla="*/ 5 h 49"/>
                <a:gd name="T16" fmla="*/ 12 w 12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4"/>
                  </a:moveTo>
                  <a:cubicBezTo>
                    <a:pt x="12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35">
              <a:extLst>
                <a:ext uri="{FF2B5EF4-FFF2-40B4-BE49-F238E27FC236}">
                  <a16:creationId xmlns:a16="http://schemas.microsoft.com/office/drawing/2014/main" id="{B572B27E-91BC-4D84-B971-36B784F2F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075" y="2786063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DBC02112-3309-4B65-A64D-0323C870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13038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8 h 43"/>
                <a:gd name="T4" fmla="*/ 0 w 21"/>
                <a:gd name="T5" fmla="*/ 33 h 43"/>
                <a:gd name="T6" fmla="*/ 0 w 21"/>
                <a:gd name="T7" fmla="*/ 15 h 43"/>
                <a:gd name="T8" fmla="*/ 7 w 21"/>
                <a:gd name="T9" fmla="*/ 2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10 h 43"/>
                <a:gd name="T16" fmla="*/ 12 w 21"/>
                <a:gd name="T17" fmla="*/ 10 h 43"/>
                <a:gd name="T18" fmla="*/ 10 w 21"/>
                <a:gd name="T19" fmla="*/ 16 h 43"/>
                <a:gd name="T20" fmla="*/ 10 w 21"/>
                <a:gd name="T21" fmla="*/ 33 h 43"/>
                <a:gd name="T22" fmla="*/ 10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0" y="41"/>
                    <a:pt x="0" y="38"/>
                  </a:cubicBezTo>
                  <a:cubicBezTo>
                    <a:pt x="0" y="37"/>
                    <a:pt x="0" y="35"/>
                    <a:pt x="0" y="33"/>
                  </a:cubicBezTo>
                  <a:cubicBezTo>
                    <a:pt x="0" y="27"/>
                    <a:pt x="0" y="21"/>
                    <a:pt x="0" y="15"/>
                  </a:cubicBezTo>
                  <a:cubicBezTo>
                    <a:pt x="1" y="11"/>
                    <a:pt x="2" y="5"/>
                    <a:pt x="7" y="2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10"/>
                    <a:pt x="16" y="10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2" y="11"/>
                    <a:pt x="10" y="13"/>
                    <a:pt x="10" y="16"/>
                  </a:cubicBezTo>
                  <a:cubicBezTo>
                    <a:pt x="10" y="22"/>
                    <a:pt x="10" y="28"/>
                    <a:pt x="10" y="33"/>
                  </a:cubicBezTo>
                  <a:cubicBezTo>
                    <a:pt x="10" y="35"/>
                    <a:pt x="10" y="37"/>
                    <a:pt x="10" y="38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2" name="Freeform 137">
              <a:extLst>
                <a:ext uri="{FF2B5EF4-FFF2-40B4-BE49-F238E27FC236}">
                  <a16:creationId xmlns:a16="http://schemas.microsoft.com/office/drawing/2014/main" id="{27ABEF50-21EE-4789-995B-51EAA4E7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2713038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8 h 43"/>
                <a:gd name="T4" fmla="*/ 11 w 21"/>
                <a:gd name="T5" fmla="*/ 33 h 43"/>
                <a:gd name="T6" fmla="*/ 11 w 21"/>
                <a:gd name="T7" fmla="*/ 16 h 43"/>
                <a:gd name="T8" fmla="*/ 8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2 h 43"/>
                <a:gd name="T18" fmla="*/ 20 w 21"/>
                <a:gd name="T19" fmla="*/ 15 h 43"/>
                <a:gd name="T20" fmla="*/ 21 w 21"/>
                <a:gd name="T21" fmla="*/ 33 h 43"/>
                <a:gd name="T22" fmla="*/ 21 w 21"/>
                <a:gd name="T23" fmla="*/ 38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8"/>
                  </a:cubicBezTo>
                  <a:cubicBezTo>
                    <a:pt x="11" y="37"/>
                    <a:pt x="11" y="35"/>
                    <a:pt x="11" y="33"/>
                  </a:cubicBezTo>
                  <a:cubicBezTo>
                    <a:pt x="11" y="28"/>
                    <a:pt x="11" y="22"/>
                    <a:pt x="11" y="16"/>
                  </a:cubicBezTo>
                  <a:cubicBezTo>
                    <a:pt x="11" y="13"/>
                    <a:pt x="9" y="11"/>
                    <a:pt x="8" y="10"/>
                  </a:cubicBezTo>
                  <a:cubicBezTo>
                    <a:pt x="8" y="10"/>
                    <a:pt x="6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0"/>
                    <a:pt x="14" y="2"/>
                  </a:cubicBezTo>
                  <a:cubicBezTo>
                    <a:pt x="19" y="5"/>
                    <a:pt x="20" y="11"/>
                    <a:pt x="20" y="15"/>
                  </a:cubicBezTo>
                  <a:cubicBezTo>
                    <a:pt x="21" y="21"/>
                    <a:pt x="21" y="27"/>
                    <a:pt x="21" y="33"/>
                  </a:cubicBezTo>
                  <a:cubicBezTo>
                    <a:pt x="21" y="35"/>
                    <a:pt x="21" y="37"/>
                    <a:pt x="21" y="38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" name="Rectangle 138">
              <a:extLst>
                <a:ext uri="{FF2B5EF4-FFF2-40B4-BE49-F238E27FC236}">
                  <a16:creationId xmlns:a16="http://schemas.microsoft.com/office/drawing/2014/main" id="{1CDBAB65-088A-47BF-9F05-99E3D254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613" y="2701926"/>
              <a:ext cx="23812" cy="17463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0" name="组合 279">
            <a:extLst>
              <a:ext uri="{FF2B5EF4-FFF2-40B4-BE49-F238E27FC236}">
                <a16:creationId xmlns:a16="http://schemas.microsoft.com/office/drawing/2014/main" id="{229096DA-A1EF-4D49-89C5-984830AAC9F3}"/>
              </a:ext>
            </a:extLst>
          </p:cNvPr>
          <p:cNvGrpSpPr/>
          <p:nvPr/>
        </p:nvGrpSpPr>
        <p:grpSpPr>
          <a:xfrm>
            <a:off x="4010025" y="2441576"/>
            <a:ext cx="114300" cy="246063"/>
            <a:chOff x="4010025" y="2441576"/>
            <a:chExt cx="114300" cy="246063"/>
          </a:xfrm>
        </p:grpSpPr>
        <p:sp>
          <p:nvSpPr>
            <p:cNvPr id="161" name="Oval 146">
              <a:extLst>
                <a:ext uri="{FF2B5EF4-FFF2-40B4-BE49-F238E27FC236}">
                  <a16:creationId xmlns:a16="http://schemas.microsoft.com/office/drawing/2014/main" id="{1DF0CD54-59C8-407D-889E-3820BBAB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441576"/>
              <a:ext cx="55562" cy="53975"/>
            </a:xfrm>
            <a:prstGeom prst="ellipse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Freeform 147">
              <a:extLst>
                <a:ext uri="{FF2B5EF4-FFF2-40B4-BE49-F238E27FC236}">
                  <a16:creationId xmlns:a16="http://schemas.microsoft.com/office/drawing/2014/main" id="{F42BFD14-286E-4368-B537-19747A37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2500313"/>
              <a:ext cx="61912" cy="103188"/>
            </a:xfrm>
            <a:custGeom>
              <a:avLst/>
              <a:gdLst>
                <a:gd name="T0" fmla="*/ 27 w 27"/>
                <a:gd name="T1" fmla="*/ 35 h 44"/>
                <a:gd name="T2" fmla="*/ 19 w 27"/>
                <a:gd name="T3" fmla="*/ 44 h 44"/>
                <a:gd name="T4" fmla="*/ 8 w 27"/>
                <a:gd name="T5" fmla="*/ 44 h 44"/>
                <a:gd name="T6" fmla="*/ 0 w 27"/>
                <a:gd name="T7" fmla="*/ 35 h 44"/>
                <a:gd name="T8" fmla="*/ 0 w 27"/>
                <a:gd name="T9" fmla="*/ 10 h 44"/>
                <a:gd name="T10" fmla="*/ 8 w 27"/>
                <a:gd name="T11" fmla="*/ 0 h 44"/>
                <a:gd name="T12" fmla="*/ 19 w 27"/>
                <a:gd name="T13" fmla="*/ 0 h 44"/>
                <a:gd name="T14" fmla="*/ 27 w 27"/>
                <a:gd name="T15" fmla="*/ 10 h 44"/>
                <a:gd name="T16" fmla="*/ 27 w 27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27" y="35"/>
                  </a:moveTo>
                  <a:cubicBezTo>
                    <a:pt x="27" y="40"/>
                    <a:pt x="23" y="44"/>
                    <a:pt x="1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4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Freeform 148">
              <a:extLst>
                <a:ext uri="{FF2B5EF4-FFF2-40B4-BE49-F238E27FC236}">
                  <a16:creationId xmlns:a16="http://schemas.microsoft.com/office/drawing/2014/main" id="{9C57D23F-B177-49F9-A5F7-B05E4262C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2571751"/>
              <a:ext cx="25400" cy="115888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Freeform 149">
              <a:extLst>
                <a:ext uri="{FF2B5EF4-FFF2-40B4-BE49-F238E27FC236}">
                  <a16:creationId xmlns:a16="http://schemas.microsoft.com/office/drawing/2014/main" id="{FCC2A2D4-FF92-4B09-BAEC-800E1B36C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25" y="2571751"/>
              <a:ext cx="25400" cy="115888"/>
            </a:xfrm>
            <a:custGeom>
              <a:avLst/>
              <a:gdLst>
                <a:gd name="T0" fmla="*/ 11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8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50">
              <a:extLst>
                <a:ext uri="{FF2B5EF4-FFF2-40B4-BE49-F238E27FC236}">
                  <a16:creationId xmlns:a16="http://schemas.microsoft.com/office/drawing/2014/main" id="{3FFF6579-AB47-4BBE-8023-1CC6D641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2500313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1 w 21"/>
                <a:gd name="T3" fmla="*/ 38 h 43"/>
                <a:gd name="T4" fmla="*/ 1 w 21"/>
                <a:gd name="T5" fmla="*/ 33 h 43"/>
                <a:gd name="T6" fmla="*/ 1 w 21"/>
                <a:gd name="T7" fmla="*/ 15 h 43"/>
                <a:gd name="T8" fmla="*/ 7 w 21"/>
                <a:gd name="T9" fmla="*/ 2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9 h 43"/>
                <a:gd name="T16" fmla="*/ 12 w 21"/>
                <a:gd name="T17" fmla="*/ 10 h 43"/>
                <a:gd name="T18" fmla="*/ 11 w 21"/>
                <a:gd name="T19" fmla="*/ 16 h 43"/>
                <a:gd name="T20" fmla="*/ 10 w 21"/>
                <a:gd name="T21" fmla="*/ 33 h 43"/>
                <a:gd name="T22" fmla="*/ 10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1" y="41"/>
                    <a:pt x="1" y="38"/>
                  </a:cubicBezTo>
                  <a:cubicBezTo>
                    <a:pt x="1" y="37"/>
                    <a:pt x="1" y="35"/>
                    <a:pt x="1" y="33"/>
                  </a:cubicBezTo>
                  <a:cubicBezTo>
                    <a:pt x="0" y="27"/>
                    <a:pt x="0" y="21"/>
                    <a:pt x="1" y="15"/>
                  </a:cubicBezTo>
                  <a:cubicBezTo>
                    <a:pt x="1" y="11"/>
                    <a:pt x="2" y="5"/>
                    <a:pt x="7" y="2"/>
                  </a:cubicBezTo>
                  <a:cubicBezTo>
                    <a:pt x="10" y="0"/>
                    <a:pt x="14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5" y="9"/>
                    <a:pt x="14" y="9"/>
                    <a:pt x="12" y="10"/>
                  </a:cubicBezTo>
                  <a:cubicBezTo>
                    <a:pt x="12" y="11"/>
                    <a:pt x="11" y="13"/>
                    <a:pt x="11" y="16"/>
                  </a:cubicBezTo>
                  <a:cubicBezTo>
                    <a:pt x="10" y="22"/>
                    <a:pt x="10" y="28"/>
                    <a:pt x="10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51">
              <a:extLst>
                <a:ext uri="{FF2B5EF4-FFF2-40B4-BE49-F238E27FC236}">
                  <a16:creationId xmlns:a16="http://schemas.microsoft.com/office/drawing/2014/main" id="{2DE9F305-AC48-4034-B6D6-61844200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25" y="2500313"/>
              <a:ext cx="50800" cy="100013"/>
            </a:xfrm>
            <a:custGeom>
              <a:avLst/>
              <a:gdLst>
                <a:gd name="T0" fmla="*/ 16 w 22"/>
                <a:gd name="T1" fmla="*/ 43 h 43"/>
                <a:gd name="T2" fmla="*/ 11 w 22"/>
                <a:gd name="T3" fmla="*/ 38 h 43"/>
                <a:gd name="T4" fmla="*/ 11 w 22"/>
                <a:gd name="T5" fmla="*/ 33 h 43"/>
                <a:gd name="T6" fmla="*/ 11 w 22"/>
                <a:gd name="T7" fmla="*/ 16 h 43"/>
                <a:gd name="T8" fmla="*/ 9 w 22"/>
                <a:gd name="T9" fmla="*/ 10 h 43"/>
                <a:gd name="T10" fmla="*/ 5 w 22"/>
                <a:gd name="T11" fmla="*/ 9 h 43"/>
                <a:gd name="T12" fmla="*/ 0 w 22"/>
                <a:gd name="T13" fmla="*/ 5 h 43"/>
                <a:gd name="T14" fmla="*/ 5 w 22"/>
                <a:gd name="T15" fmla="*/ 0 h 43"/>
                <a:gd name="T16" fmla="*/ 14 w 22"/>
                <a:gd name="T17" fmla="*/ 2 h 43"/>
                <a:gd name="T18" fmla="*/ 21 w 22"/>
                <a:gd name="T19" fmla="*/ 15 h 43"/>
                <a:gd name="T20" fmla="*/ 21 w 22"/>
                <a:gd name="T21" fmla="*/ 33 h 43"/>
                <a:gd name="T22" fmla="*/ 21 w 22"/>
                <a:gd name="T23" fmla="*/ 38 h 43"/>
                <a:gd name="T24" fmla="*/ 16 w 22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3">
                  <a:moveTo>
                    <a:pt x="16" y="43"/>
                  </a:moveTo>
                  <a:cubicBezTo>
                    <a:pt x="14" y="43"/>
                    <a:pt x="11" y="41"/>
                    <a:pt x="11" y="38"/>
                  </a:cubicBezTo>
                  <a:cubicBezTo>
                    <a:pt x="11" y="36"/>
                    <a:pt x="11" y="35"/>
                    <a:pt x="11" y="33"/>
                  </a:cubicBezTo>
                  <a:cubicBezTo>
                    <a:pt x="11" y="28"/>
                    <a:pt x="12" y="22"/>
                    <a:pt x="11" y="16"/>
                  </a:cubicBezTo>
                  <a:cubicBezTo>
                    <a:pt x="11" y="13"/>
                    <a:pt x="10" y="11"/>
                    <a:pt x="9" y="10"/>
                  </a:cubicBezTo>
                  <a:cubicBezTo>
                    <a:pt x="8" y="9"/>
                    <a:pt x="7" y="9"/>
                    <a:pt x="5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0"/>
                    <a:pt x="14" y="2"/>
                  </a:cubicBezTo>
                  <a:cubicBezTo>
                    <a:pt x="20" y="5"/>
                    <a:pt x="20" y="11"/>
                    <a:pt x="21" y="15"/>
                  </a:cubicBezTo>
                  <a:cubicBezTo>
                    <a:pt x="22" y="21"/>
                    <a:pt x="21" y="27"/>
                    <a:pt x="21" y="33"/>
                  </a:cubicBezTo>
                  <a:cubicBezTo>
                    <a:pt x="21" y="35"/>
                    <a:pt x="21" y="37"/>
                    <a:pt x="21" y="38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7" name="Rectangle 152">
              <a:extLst>
                <a:ext uri="{FF2B5EF4-FFF2-40B4-BE49-F238E27FC236}">
                  <a16:creationId xmlns:a16="http://schemas.microsoft.com/office/drawing/2014/main" id="{FDD77F16-16F4-45B4-A91C-E585302F8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475" y="2487613"/>
              <a:ext cx="25400" cy="1905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9" name="组合 278">
            <a:extLst>
              <a:ext uri="{FF2B5EF4-FFF2-40B4-BE49-F238E27FC236}">
                <a16:creationId xmlns:a16="http://schemas.microsoft.com/office/drawing/2014/main" id="{2423CDEE-00E7-4D24-9FB7-2AAE2C30B50F}"/>
              </a:ext>
            </a:extLst>
          </p:cNvPr>
          <p:cNvGrpSpPr/>
          <p:nvPr/>
        </p:nvGrpSpPr>
        <p:grpSpPr>
          <a:xfrm>
            <a:off x="4425950" y="3138488"/>
            <a:ext cx="114300" cy="246063"/>
            <a:chOff x="4425950" y="3138488"/>
            <a:chExt cx="114300" cy="246063"/>
          </a:xfrm>
        </p:grpSpPr>
        <p:sp>
          <p:nvSpPr>
            <p:cNvPr id="168" name="Oval 153">
              <a:extLst>
                <a:ext uri="{FF2B5EF4-FFF2-40B4-BE49-F238E27FC236}">
                  <a16:creationId xmlns:a16="http://schemas.microsoft.com/office/drawing/2014/main" id="{89144C82-BE8A-41DF-B8D7-FC3787942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3138488"/>
              <a:ext cx="57150" cy="53975"/>
            </a:xfrm>
            <a:prstGeom prst="ellipse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54">
              <a:extLst>
                <a:ext uri="{FF2B5EF4-FFF2-40B4-BE49-F238E27FC236}">
                  <a16:creationId xmlns:a16="http://schemas.microsoft.com/office/drawing/2014/main" id="{2F59B52E-D87F-4E56-A9A3-B8989E03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3197226"/>
              <a:ext cx="63500" cy="103188"/>
            </a:xfrm>
            <a:custGeom>
              <a:avLst/>
              <a:gdLst>
                <a:gd name="T0" fmla="*/ 27 w 27"/>
                <a:gd name="T1" fmla="*/ 34 h 44"/>
                <a:gd name="T2" fmla="*/ 19 w 27"/>
                <a:gd name="T3" fmla="*/ 44 h 44"/>
                <a:gd name="T4" fmla="*/ 9 w 27"/>
                <a:gd name="T5" fmla="*/ 44 h 44"/>
                <a:gd name="T6" fmla="*/ 0 w 27"/>
                <a:gd name="T7" fmla="*/ 34 h 44"/>
                <a:gd name="T8" fmla="*/ 0 w 27"/>
                <a:gd name="T9" fmla="*/ 9 h 44"/>
                <a:gd name="T10" fmla="*/ 9 w 27"/>
                <a:gd name="T11" fmla="*/ 0 h 44"/>
                <a:gd name="T12" fmla="*/ 19 w 27"/>
                <a:gd name="T13" fmla="*/ 0 h 44"/>
                <a:gd name="T14" fmla="*/ 27 w 27"/>
                <a:gd name="T15" fmla="*/ 9 h 44"/>
                <a:gd name="T16" fmla="*/ 27 w 27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27" y="34"/>
                  </a:moveTo>
                  <a:cubicBezTo>
                    <a:pt x="27" y="40"/>
                    <a:pt x="23" y="44"/>
                    <a:pt x="1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4" y="44"/>
                    <a:pt x="0" y="40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4"/>
                    <a:pt x="27" y="9"/>
                  </a:cubicBezTo>
                  <a:lnTo>
                    <a:pt x="27" y="3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55">
              <a:extLst>
                <a:ext uri="{FF2B5EF4-FFF2-40B4-BE49-F238E27FC236}">
                  <a16:creationId xmlns:a16="http://schemas.microsoft.com/office/drawing/2014/main" id="{46531AA6-97BB-4523-9AA7-16EC083DA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3267076"/>
              <a:ext cx="28575" cy="117475"/>
            </a:xfrm>
            <a:custGeom>
              <a:avLst/>
              <a:gdLst>
                <a:gd name="T0" fmla="*/ 12 w 12"/>
                <a:gd name="T1" fmla="*/ 44 h 50"/>
                <a:gd name="T2" fmla="*/ 6 w 12"/>
                <a:gd name="T3" fmla="*/ 50 h 50"/>
                <a:gd name="T4" fmla="*/ 6 w 12"/>
                <a:gd name="T5" fmla="*/ 50 h 50"/>
                <a:gd name="T6" fmla="*/ 0 w 12"/>
                <a:gd name="T7" fmla="*/ 44 h 50"/>
                <a:gd name="T8" fmla="*/ 0 w 12"/>
                <a:gd name="T9" fmla="*/ 5 h 50"/>
                <a:gd name="T10" fmla="*/ 6 w 12"/>
                <a:gd name="T11" fmla="*/ 0 h 50"/>
                <a:gd name="T12" fmla="*/ 6 w 12"/>
                <a:gd name="T13" fmla="*/ 0 h 50"/>
                <a:gd name="T14" fmla="*/ 12 w 12"/>
                <a:gd name="T15" fmla="*/ 5 h 50"/>
                <a:gd name="T16" fmla="*/ 12 w 12"/>
                <a:gd name="T17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0">
                  <a:moveTo>
                    <a:pt x="12" y="44"/>
                  </a:moveTo>
                  <a:cubicBezTo>
                    <a:pt x="12" y="47"/>
                    <a:pt x="9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6">
              <a:extLst>
                <a:ext uri="{FF2B5EF4-FFF2-40B4-BE49-F238E27FC236}">
                  <a16:creationId xmlns:a16="http://schemas.microsoft.com/office/drawing/2014/main" id="{DA303245-D23B-459E-83D1-97C244EF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3267076"/>
              <a:ext cx="25400" cy="117475"/>
            </a:xfrm>
            <a:custGeom>
              <a:avLst/>
              <a:gdLst>
                <a:gd name="T0" fmla="*/ 11 w 11"/>
                <a:gd name="T1" fmla="*/ 44 h 50"/>
                <a:gd name="T2" fmla="*/ 5 w 11"/>
                <a:gd name="T3" fmla="*/ 50 h 50"/>
                <a:gd name="T4" fmla="*/ 5 w 11"/>
                <a:gd name="T5" fmla="*/ 50 h 50"/>
                <a:gd name="T6" fmla="*/ 0 w 11"/>
                <a:gd name="T7" fmla="*/ 44 h 50"/>
                <a:gd name="T8" fmla="*/ 0 w 11"/>
                <a:gd name="T9" fmla="*/ 5 h 50"/>
                <a:gd name="T10" fmla="*/ 5 w 11"/>
                <a:gd name="T11" fmla="*/ 0 h 50"/>
                <a:gd name="T12" fmla="*/ 5 w 11"/>
                <a:gd name="T13" fmla="*/ 0 h 50"/>
                <a:gd name="T14" fmla="*/ 11 w 11"/>
                <a:gd name="T15" fmla="*/ 5 h 50"/>
                <a:gd name="T16" fmla="*/ 11 w 11"/>
                <a:gd name="T17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11" y="44"/>
                  </a:moveTo>
                  <a:cubicBezTo>
                    <a:pt x="11" y="47"/>
                    <a:pt x="9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7">
              <a:extLst>
                <a:ext uri="{FF2B5EF4-FFF2-40B4-BE49-F238E27FC236}">
                  <a16:creationId xmlns:a16="http://schemas.microsoft.com/office/drawing/2014/main" id="{2B0D8A31-89F3-402C-8B94-04694C327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3197226"/>
              <a:ext cx="50800" cy="98425"/>
            </a:xfrm>
            <a:custGeom>
              <a:avLst/>
              <a:gdLst>
                <a:gd name="T0" fmla="*/ 6 w 22"/>
                <a:gd name="T1" fmla="*/ 42 h 42"/>
                <a:gd name="T2" fmla="*/ 1 w 22"/>
                <a:gd name="T3" fmla="*/ 38 h 42"/>
                <a:gd name="T4" fmla="*/ 1 w 22"/>
                <a:gd name="T5" fmla="*/ 33 h 42"/>
                <a:gd name="T6" fmla="*/ 1 w 22"/>
                <a:gd name="T7" fmla="*/ 14 h 42"/>
                <a:gd name="T8" fmla="*/ 8 w 22"/>
                <a:gd name="T9" fmla="*/ 2 h 42"/>
                <a:gd name="T10" fmla="*/ 17 w 22"/>
                <a:gd name="T11" fmla="*/ 0 h 42"/>
                <a:gd name="T12" fmla="*/ 22 w 22"/>
                <a:gd name="T13" fmla="*/ 4 h 42"/>
                <a:gd name="T14" fmla="*/ 17 w 22"/>
                <a:gd name="T15" fmla="*/ 9 h 42"/>
                <a:gd name="T16" fmla="*/ 13 w 22"/>
                <a:gd name="T17" fmla="*/ 10 h 42"/>
                <a:gd name="T18" fmla="*/ 11 w 22"/>
                <a:gd name="T19" fmla="*/ 15 h 42"/>
                <a:gd name="T20" fmla="*/ 10 w 22"/>
                <a:gd name="T21" fmla="*/ 33 h 42"/>
                <a:gd name="T22" fmla="*/ 10 w 22"/>
                <a:gd name="T23" fmla="*/ 38 h 42"/>
                <a:gd name="T24" fmla="*/ 6 w 2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2">
                  <a:moveTo>
                    <a:pt x="6" y="42"/>
                  </a:moveTo>
                  <a:cubicBezTo>
                    <a:pt x="3" y="42"/>
                    <a:pt x="1" y="40"/>
                    <a:pt x="1" y="38"/>
                  </a:cubicBezTo>
                  <a:cubicBezTo>
                    <a:pt x="1" y="36"/>
                    <a:pt x="1" y="35"/>
                    <a:pt x="1" y="33"/>
                  </a:cubicBezTo>
                  <a:cubicBezTo>
                    <a:pt x="0" y="27"/>
                    <a:pt x="0" y="21"/>
                    <a:pt x="1" y="14"/>
                  </a:cubicBezTo>
                  <a:cubicBezTo>
                    <a:pt x="2" y="11"/>
                    <a:pt x="3" y="5"/>
                    <a:pt x="8" y="2"/>
                  </a:cubicBezTo>
                  <a:cubicBezTo>
                    <a:pt x="11" y="0"/>
                    <a:pt x="14" y="0"/>
                    <a:pt x="17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7"/>
                    <a:pt x="20" y="9"/>
                    <a:pt x="17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2" y="10"/>
                    <a:pt x="11" y="12"/>
                    <a:pt x="11" y="15"/>
                  </a:cubicBezTo>
                  <a:cubicBezTo>
                    <a:pt x="10" y="21"/>
                    <a:pt x="10" y="27"/>
                    <a:pt x="10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10" y="40"/>
                    <a:pt x="9" y="42"/>
                    <a:pt x="6" y="42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8">
              <a:extLst>
                <a:ext uri="{FF2B5EF4-FFF2-40B4-BE49-F238E27FC236}">
                  <a16:creationId xmlns:a16="http://schemas.microsoft.com/office/drawing/2014/main" id="{078C7621-F4C9-49D1-9643-DCBA80757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8" y="3197226"/>
              <a:ext cx="49212" cy="98425"/>
            </a:xfrm>
            <a:custGeom>
              <a:avLst/>
              <a:gdLst>
                <a:gd name="T0" fmla="*/ 15 w 21"/>
                <a:gd name="T1" fmla="*/ 42 h 42"/>
                <a:gd name="T2" fmla="*/ 11 w 21"/>
                <a:gd name="T3" fmla="*/ 38 h 42"/>
                <a:gd name="T4" fmla="*/ 11 w 21"/>
                <a:gd name="T5" fmla="*/ 33 h 42"/>
                <a:gd name="T6" fmla="*/ 10 w 21"/>
                <a:gd name="T7" fmla="*/ 15 h 42"/>
                <a:gd name="T8" fmla="*/ 8 w 21"/>
                <a:gd name="T9" fmla="*/ 10 h 42"/>
                <a:gd name="T10" fmla="*/ 5 w 21"/>
                <a:gd name="T11" fmla="*/ 9 h 42"/>
                <a:gd name="T12" fmla="*/ 0 w 21"/>
                <a:gd name="T13" fmla="*/ 4 h 42"/>
                <a:gd name="T14" fmla="*/ 5 w 21"/>
                <a:gd name="T15" fmla="*/ 0 h 42"/>
                <a:gd name="T16" fmla="*/ 14 w 21"/>
                <a:gd name="T17" fmla="*/ 2 h 42"/>
                <a:gd name="T18" fmla="*/ 20 w 21"/>
                <a:gd name="T19" fmla="*/ 14 h 42"/>
                <a:gd name="T20" fmla="*/ 21 w 21"/>
                <a:gd name="T21" fmla="*/ 33 h 42"/>
                <a:gd name="T22" fmla="*/ 21 w 21"/>
                <a:gd name="T23" fmla="*/ 38 h 42"/>
                <a:gd name="T24" fmla="*/ 15 w 2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2">
                  <a:moveTo>
                    <a:pt x="15" y="42"/>
                  </a:moveTo>
                  <a:cubicBezTo>
                    <a:pt x="13" y="42"/>
                    <a:pt x="11" y="40"/>
                    <a:pt x="11" y="38"/>
                  </a:cubicBezTo>
                  <a:cubicBezTo>
                    <a:pt x="11" y="36"/>
                    <a:pt x="11" y="35"/>
                    <a:pt x="11" y="33"/>
                  </a:cubicBezTo>
                  <a:cubicBezTo>
                    <a:pt x="11" y="27"/>
                    <a:pt x="11" y="21"/>
                    <a:pt x="10" y="15"/>
                  </a:cubicBezTo>
                  <a:cubicBezTo>
                    <a:pt x="10" y="12"/>
                    <a:pt x="9" y="10"/>
                    <a:pt x="8" y="10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1" y="0"/>
                    <a:pt x="14" y="2"/>
                  </a:cubicBezTo>
                  <a:cubicBezTo>
                    <a:pt x="19" y="5"/>
                    <a:pt x="20" y="11"/>
                    <a:pt x="20" y="14"/>
                  </a:cubicBezTo>
                  <a:cubicBezTo>
                    <a:pt x="21" y="21"/>
                    <a:pt x="21" y="27"/>
                    <a:pt x="21" y="33"/>
                  </a:cubicBezTo>
                  <a:cubicBezTo>
                    <a:pt x="21" y="35"/>
                    <a:pt x="21" y="36"/>
                    <a:pt x="21" y="38"/>
                  </a:cubicBezTo>
                  <a:cubicBezTo>
                    <a:pt x="21" y="40"/>
                    <a:pt x="18" y="42"/>
                    <a:pt x="15" y="42"/>
                  </a:cubicBezTo>
                  <a:close/>
                </a:path>
              </a:pathLst>
            </a:cu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Rectangle 159">
              <a:extLst>
                <a:ext uri="{FF2B5EF4-FFF2-40B4-BE49-F238E27FC236}">
                  <a16:creationId xmlns:a16="http://schemas.microsoft.com/office/drawing/2014/main" id="{4EC2C23F-16A6-4C3F-BE74-E7AD8630C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988" y="3186113"/>
              <a:ext cx="23812" cy="15875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7" name="组合 276">
            <a:extLst>
              <a:ext uri="{FF2B5EF4-FFF2-40B4-BE49-F238E27FC236}">
                <a16:creationId xmlns:a16="http://schemas.microsoft.com/office/drawing/2014/main" id="{4AF077B2-84E3-4A36-A1C0-52BE21943526}"/>
              </a:ext>
            </a:extLst>
          </p:cNvPr>
          <p:cNvGrpSpPr/>
          <p:nvPr/>
        </p:nvGrpSpPr>
        <p:grpSpPr>
          <a:xfrm>
            <a:off x="4733925" y="2827338"/>
            <a:ext cx="111125" cy="246063"/>
            <a:chOff x="4733925" y="2827338"/>
            <a:chExt cx="111125" cy="246063"/>
          </a:xfrm>
        </p:grpSpPr>
        <p:sp>
          <p:nvSpPr>
            <p:cNvPr id="175" name="Oval 160">
              <a:extLst>
                <a:ext uri="{FF2B5EF4-FFF2-40B4-BE49-F238E27FC236}">
                  <a16:creationId xmlns:a16="http://schemas.microsoft.com/office/drawing/2014/main" id="{D3F410E3-DF7D-4B91-8794-CE00D14B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913" y="2827338"/>
              <a:ext cx="57150" cy="53975"/>
            </a:xfrm>
            <a:prstGeom prst="ellipse">
              <a:avLst/>
            </a:prstGeom>
            <a:solidFill>
              <a:srgbClr val="2E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61">
              <a:extLst>
                <a:ext uri="{FF2B5EF4-FFF2-40B4-BE49-F238E27FC236}">
                  <a16:creationId xmlns:a16="http://schemas.microsoft.com/office/drawing/2014/main" id="{9FCB5D04-EE3C-4115-89F7-00242876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2886076"/>
              <a:ext cx="63500" cy="103188"/>
            </a:xfrm>
            <a:custGeom>
              <a:avLst/>
              <a:gdLst>
                <a:gd name="T0" fmla="*/ 27 w 27"/>
                <a:gd name="T1" fmla="*/ 35 h 44"/>
                <a:gd name="T2" fmla="*/ 19 w 27"/>
                <a:gd name="T3" fmla="*/ 44 h 44"/>
                <a:gd name="T4" fmla="*/ 9 w 27"/>
                <a:gd name="T5" fmla="*/ 44 h 44"/>
                <a:gd name="T6" fmla="*/ 0 w 27"/>
                <a:gd name="T7" fmla="*/ 35 h 44"/>
                <a:gd name="T8" fmla="*/ 0 w 27"/>
                <a:gd name="T9" fmla="*/ 10 h 44"/>
                <a:gd name="T10" fmla="*/ 9 w 27"/>
                <a:gd name="T11" fmla="*/ 0 h 44"/>
                <a:gd name="T12" fmla="*/ 19 w 27"/>
                <a:gd name="T13" fmla="*/ 0 h 44"/>
                <a:gd name="T14" fmla="*/ 27 w 27"/>
                <a:gd name="T15" fmla="*/ 10 h 44"/>
                <a:gd name="T16" fmla="*/ 27 w 27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27" y="35"/>
                  </a:moveTo>
                  <a:cubicBezTo>
                    <a:pt x="27" y="40"/>
                    <a:pt x="23" y="44"/>
                    <a:pt x="1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4" y="44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4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2E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62">
              <a:extLst>
                <a:ext uri="{FF2B5EF4-FFF2-40B4-BE49-F238E27FC236}">
                  <a16:creationId xmlns:a16="http://schemas.microsoft.com/office/drawing/2014/main" id="{214E63C3-B78D-47F7-B639-EAAB8083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2959101"/>
              <a:ext cx="28575" cy="114300"/>
            </a:xfrm>
            <a:custGeom>
              <a:avLst/>
              <a:gdLst>
                <a:gd name="T0" fmla="*/ 12 w 12"/>
                <a:gd name="T1" fmla="*/ 44 h 49"/>
                <a:gd name="T2" fmla="*/ 6 w 12"/>
                <a:gd name="T3" fmla="*/ 49 h 49"/>
                <a:gd name="T4" fmla="*/ 6 w 12"/>
                <a:gd name="T5" fmla="*/ 49 h 49"/>
                <a:gd name="T6" fmla="*/ 0 w 12"/>
                <a:gd name="T7" fmla="*/ 44 h 49"/>
                <a:gd name="T8" fmla="*/ 0 w 12"/>
                <a:gd name="T9" fmla="*/ 5 h 49"/>
                <a:gd name="T10" fmla="*/ 6 w 12"/>
                <a:gd name="T11" fmla="*/ 0 h 49"/>
                <a:gd name="T12" fmla="*/ 6 w 12"/>
                <a:gd name="T13" fmla="*/ 0 h 49"/>
                <a:gd name="T14" fmla="*/ 12 w 12"/>
                <a:gd name="T15" fmla="*/ 5 h 49"/>
                <a:gd name="T16" fmla="*/ 12 w 12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4"/>
                  </a:moveTo>
                  <a:cubicBezTo>
                    <a:pt x="12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44"/>
                  </a:lnTo>
                  <a:close/>
                </a:path>
              </a:pathLst>
            </a:custGeom>
            <a:solidFill>
              <a:srgbClr val="2E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63">
              <a:extLst>
                <a:ext uri="{FF2B5EF4-FFF2-40B4-BE49-F238E27FC236}">
                  <a16:creationId xmlns:a16="http://schemas.microsoft.com/office/drawing/2014/main" id="{A85202EF-EAA0-436A-A246-DE0B197D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2959101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2E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64">
              <a:extLst>
                <a:ext uri="{FF2B5EF4-FFF2-40B4-BE49-F238E27FC236}">
                  <a16:creationId xmlns:a16="http://schemas.microsoft.com/office/drawing/2014/main" id="{E59C88BE-85BC-4066-AD92-EC17336A8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2886076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8 h 43"/>
                <a:gd name="T4" fmla="*/ 0 w 21"/>
                <a:gd name="T5" fmla="*/ 33 h 43"/>
                <a:gd name="T6" fmla="*/ 0 w 21"/>
                <a:gd name="T7" fmla="*/ 15 h 43"/>
                <a:gd name="T8" fmla="*/ 7 w 21"/>
                <a:gd name="T9" fmla="*/ 2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10 h 43"/>
                <a:gd name="T16" fmla="*/ 12 w 21"/>
                <a:gd name="T17" fmla="*/ 10 h 43"/>
                <a:gd name="T18" fmla="*/ 10 w 21"/>
                <a:gd name="T19" fmla="*/ 16 h 43"/>
                <a:gd name="T20" fmla="*/ 9 w 21"/>
                <a:gd name="T21" fmla="*/ 33 h 43"/>
                <a:gd name="T22" fmla="*/ 9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0" y="41"/>
                    <a:pt x="0" y="38"/>
                  </a:cubicBezTo>
                  <a:cubicBezTo>
                    <a:pt x="0" y="36"/>
                    <a:pt x="0" y="35"/>
                    <a:pt x="0" y="33"/>
                  </a:cubicBezTo>
                  <a:cubicBezTo>
                    <a:pt x="0" y="27"/>
                    <a:pt x="0" y="21"/>
                    <a:pt x="0" y="15"/>
                  </a:cubicBezTo>
                  <a:cubicBezTo>
                    <a:pt x="1" y="12"/>
                    <a:pt x="2" y="5"/>
                    <a:pt x="7" y="2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10"/>
                    <a:pt x="16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1"/>
                    <a:pt x="10" y="13"/>
                    <a:pt x="10" y="16"/>
                  </a:cubicBezTo>
                  <a:cubicBezTo>
                    <a:pt x="9" y="22"/>
                    <a:pt x="9" y="28"/>
                    <a:pt x="9" y="33"/>
                  </a:cubicBezTo>
                  <a:cubicBezTo>
                    <a:pt x="9" y="35"/>
                    <a:pt x="9" y="36"/>
                    <a:pt x="9" y="38"/>
                  </a:cubicBezTo>
                  <a:cubicBezTo>
                    <a:pt x="9" y="41"/>
                    <a:pt x="8" y="43"/>
                    <a:pt x="5" y="43"/>
                  </a:cubicBezTo>
                  <a:close/>
                </a:path>
              </a:pathLst>
            </a:custGeom>
            <a:solidFill>
              <a:srgbClr val="2E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65">
              <a:extLst>
                <a:ext uri="{FF2B5EF4-FFF2-40B4-BE49-F238E27FC236}">
                  <a16:creationId xmlns:a16="http://schemas.microsoft.com/office/drawing/2014/main" id="{7EC5F59E-FAD4-454D-B2FC-53EC89C2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2886076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8 h 43"/>
                <a:gd name="T4" fmla="*/ 11 w 21"/>
                <a:gd name="T5" fmla="*/ 33 h 43"/>
                <a:gd name="T6" fmla="*/ 10 w 21"/>
                <a:gd name="T7" fmla="*/ 16 h 43"/>
                <a:gd name="T8" fmla="*/ 8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2 h 43"/>
                <a:gd name="T18" fmla="*/ 20 w 21"/>
                <a:gd name="T19" fmla="*/ 15 h 43"/>
                <a:gd name="T20" fmla="*/ 21 w 21"/>
                <a:gd name="T21" fmla="*/ 33 h 43"/>
                <a:gd name="T22" fmla="*/ 21 w 21"/>
                <a:gd name="T23" fmla="*/ 38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8"/>
                  </a:cubicBezTo>
                  <a:cubicBezTo>
                    <a:pt x="11" y="36"/>
                    <a:pt x="11" y="35"/>
                    <a:pt x="11" y="33"/>
                  </a:cubicBezTo>
                  <a:cubicBezTo>
                    <a:pt x="11" y="28"/>
                    <a:pt x="11" y="22"/>
                    <a:pt x="10" y="16"/>
                  </a:cubicBezTo>
                  <a:cubicBezTo>
                    <a:pt x="10" y="13"/>
                    <a:pt x="9" y="11"/>
                    <a:pt x="8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1" y="0"/>
                    <a:pt x="14" y="2"/>
                  </a:cubicBezTo>
                  <a:cubicBezTo>
                    <a:pt x="19" y="5"/>
                    <a:pt x="20" y="12"/>
                    <a:pt x="20" y="15"/>
                  </a:cubicBezTo>
                  <a:cubicBezTo>
                    <a:pt x="21" y="21"/>
                    <a:pt x="21" y="27"/>
                    <a:pt x="21" y="33"/>
                  </a:cubicBezTo>
                  <a:cubicBezTo>
                    <a:pt x="21" y="35"/>
                    <a:pt x="21" y="36"/>
                    <a:pt x="21" y="38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solidFill>
              <a:srgbClr val="2E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Rectangle 166">
              <a:extLst>
                <a:ext uri="{FF2B5EF4-FFF2-40B4-BE49-F238E27FC236}">
                  <a16:creationId xmlns:a16="http://schemas.microsoft.com/office/drawing/2014/main" id="{6F223290-B5B0-4C84-AC19-E08024069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75" y="2874963"/>
              <a:ext cx="22225" cy="17463"/>
            </a:xfrm>
            <a:prstGeom prst="rect">
              <a:avLst/>
            </a:prstGeom>
            <a:solidFill>
              <a:srgbClr val="2E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951A0D92-9014-42D3-91FB-FC4832E4EF2E}"/>
              </a:ext>
            </a:extLst>
          </p:cNvPr>
          <p:cNvGrpSpPr/>
          <p:nvPr/>
        </p:nvGrpSpPr>
        <p:grpSpPr>
          <a:xfrm>
            <a:off x="949326" y="1863726"/>
            <a:ext cx="114299" cy="244475"/>
            <a:chOff x="949326" y="1863726"/>
            <a:chExt cx="114299" cy="244475"/>
          </a:xfrm>
          <a:solidFill>
            <a:schemeClr val="accent2"/>
          </a:solidFill>
        </p:grpSpPr>
        <p:sp>
          <p:nvSpPr>
            <p:cNvPr id="189" name="Oval 174">
              <a:extLst>
                <a:ext uri="{FF2B5EF4-FFF2-40B4-BE49-F238E27FC236}">
                  <a16:creationId xmlns:a16="http://schemas.microsoft.com/office/drawing/2014/main" id="{F1CAA817-E0BF-422F-B673-513D62538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88" y="1863726"/>
              <a:ext cx="55562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75">
              <a:extLst>
                <a:ext uri="{FF2B5EF4-FFF2-40B4-BE49-F238E27FC236}">
                  <a16:creationId xmlns:a16="http://schemas.microsoft.com/office/drawing/2014/main" id="{CFD68D29-C2CD-4A0E-84CC-E6F39A9F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" y="1920876"/>
              <a:ext cx="61912" cy="103188"/>
            </a:xfrm>
            <a:custGeom>
              <a:avLst/>
              <a:gdLst>
                <a:gd name="T0" fmla="*/ 0 w 27"/>
                <a:gd name="T1" fmla="*/ 34 h 44"/>
                <a:gd name="T2" fmla="*/ 8 w 27"/>
                <a:gd name="T3" fmla="*/ 44 h 44"/>
                <a:gd name="T4" fmla="*/ 19 w 27"/>
                <a:gd name="T5" fmla="*/ 44 h 44"/>
                <a:gd name="T6" fmla="*/ 27 w 27"/>
                <a:gd name="T7" fmla="*/ 34 h 44"/>
                <a:gd name="T8" fmla="*/ 27 w 27"/>
                <a:gd name="T9" fmla="*/ 9 h 44"/>
                <a:gd name="T10" fmla="*/ 19 w 27"/>
                <a:gd name="T11" fmla="*/ 0 h 44"/>
                <a:gd name="T12" fmla="*/ 8 w 27"/>
                <a:gd name="T13" fmla="*/ 0 h 44"/>
                <a:gd name="T14" fmla="*/ 0 w 27"/>
                <a:gd name="T15" fmla="*/ 9 h 44"/>
                <a:gd name="T16" fmla="*/ 0 w 27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0" y="34"/>
                  </a:moveTo>
                  <a:cubicBezTo>
                    <a:pt x="0" y="40"/>
                    <a:pt x="4" y="44"/>
                    <a:pt x="8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3" y="44"/>
                    <a:pt x="27" y="40"/>
                    <a:pt x="27" y="3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3" y="0"/>
                    <a:pt x="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6">
              <a:extLst>
                <a:ext uri="{FF2B5EF4-FFF2-40B4-BE49-F238E27FC236}">
                  <a16:creationId xmlns:a16="http://schemas.microsoft.com/office/drawing/2014/main" id="{4C6F0EBE-D881-41CB-A2A3-24BFC876A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38" y="1992313"/>
              <a:ext cx="25400" cy="115888"/>
            </a:xfrm>
            <a:custGeom>
              <a:avLst/>
              <a:gdLst>
                <a:gd name="T0" fmla="*/ 0 w 11"/>
                <a:gd name="T1" fmla="*/ 45 h 50"/>
                <a:gd name="T2" fmla="*/ 5 w 11"/>
                <a:gd name="T3" fmla="*/ 50 h 50"/>
                <a:gd name="T4" fmla="*/ 5 w 11"/>
                <a:gd name="T5" fmla="*/ 50 h 50"/>
                <a:gd name="T6" fmla="*/ 11 w 11"/>
                <a:gd name="T7" fmla="*/ 45 h 50"/>
                <a:gd name="T8" fmla="*/ 11 w 11"/>
                <a:gd name="T9" fmla="*/ 6 h 50"/>
                <a:gd name="T10" fmla="*/ 5 w 11"/>
                <a:gd name="T11" fmla="*/ 0 h 50"/>
                <a:gd name="T12" fmla="*/ 5 w 11"/>
                <a:gd name="T13" fmla="*/ 0 h 50"/>
                <a:gd name="T14" fmla="*/ 0 w 11"/>
                <a:gd name="T15" fmla="*/ 6 h 50"/>
                <a:gd name="T16" fmla="*/ 0 w 11"/>
                <a:gd name="T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0" y="45"/>
                  </a:moveTo>
                  <a:cubicBezTo>
                    <a:pt x="0" y="48"/>
                    <a:pt x="2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9" y="50"/>
                    <a:pt x="11" y="48"/>
                    <a:pt x="11" y="4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7">
              <a:extLst>
                <a:ext uri="{FF2B5EF4-FFF2-40B4-BE49-F238E27FC236}">
                  <a16:creationId xmlns:a16="http://schemas.microsoft.com/office/drawing/2014/main" id="{5B6456BB-CB70-4C89-93A6-053BE3EE9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" y="1992313"/>
              <a:ext cx="25400" cy="115888"/>
            </a:xfrm>
            <a:custGeom>
              <a:avLst/>
              <a:gdLst>
                <a:gd name="T0" fmla="*/ 0 w 11"/>
                <a:gd name="T1" fmla="*/ 45 h 50"/>
                <a:gd name="T2" fmla="*/ 6 w 11"/>
                <a:gd name="T3" fmla="*/ 50 h 50"/>
                <a:gd name="T4" fmla="*/ 6 w 11"/>
                <a:gd name="T5" fmla="*/ 50 h 50"/>
                <a:gd name="T6" fmla="*/ 11 w 11"/>
                <a:gd name="T7" fmla="*/ 45 h 50"/>
                <a:gd name="T8" fmla="*/ 11 w 11"/>
                <a:gd name="T9" fmla="*/ 6 h 50"/>
                <a:gd name="T10" fmla="*/ 6 w 11"/>
                <a:gd name="T11" fmla="*/ 0 h 50"/>
                <a:gd name="T12" fmla="*/ 6 w 11"/>
                <a:gd name="T13" fmla="*/ 0 h 50"/>
                <a:gd name="T14" fmla="*/ 0 w 11"/>
                <a:gd name="T15" fmla="*/ 6 h 50"/>
                <a:gd name="T16" fmla="*/ 0 w 11"/>
                <a:gd name="T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0" y="45"/>
                  </a:moveTo>
                  <a:cubicBezTo>
                    <a:pt x="0" y="48"/>
                    <a:pt x="2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9" y="50"/>
                    <a:pt x="11" y="48"/>
                    <a:pt x="11" y="4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8">
              <a:extLst>
                <a:ext uri="{FF2B5EF4-FFF2-40B4-BE49-F238E27FC236}">
                  <a16:creationId xmlns:a16="http://schemas.microsoft.com/office/drawing/2014/main" id="{54DAE94B-3A2D-48B4-BF3C-91B4D5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38" y="1920876"/>
              <a:ext cx="52387" cy="98425"/>
            </a:xfrm>
            <a:custGeom>
              <a:avLst/>
              <a:gdLst>
                <a:gd name="T0" fmla="*/ 17 w 22"/>
                <a:gd name="T1" fmla="*/ 42 h 42"/>
                <a:gd name="T2" fmla="*/ 21 w 22"/>
                <a:gd name="T3" fmla="*/ 38 h 42"/>
                <a:gd name="T4" fmla="*/ 21 w 22"/>
                <a:gd name="T5" fmla="*/ 33 h 42"/>
                <a:gd name="T6" fmla="*/ 21 w 22"/>
                <a:gd name="T7" fmla="*/ 15 h 42"/>
                <a:gd name="T8" fmla="*/ 15 w 22"/>
                <a:gd name="T9" fmla="*/ 2 h 42"/>
                <a:gd name="T10" fmla="*/ 6 w 22"/>
                <a:gd name="T11" fmla="*/ 0 h 42"/>
                <a:gd name="T12" fmla="*/ 0 w 22"/>
                <a:gd name="T13" fmla="*/ 4 h 42"/>
                <a:gd name="T14" fmla="*/ 6 w 22"/>
                <a:gd name="T15" fmla="*/ 9 h 42"/>
                <a:gd name="T16" fmla="*/ 9 w 22"/>
                <a:gd name="T17" fmla="*/ 10 h 42"/>
                <a:gd name="T18" fmla="*/ 11 w 22"/>
                <a:gd name="T19" fmla="*/ 16 h 42"/>
                <a:gd name="T20" fmla="*/ 12 w 22"/>
                <a:gd name="T21" fmla="*/ 33 h 42"/>
                <a:gd name="T22" fmla="*/ 12 w 22"/>
                <a:gd name="T23" fmla="*/ 38 h 42"/>
                <a:gd name="T24" fmla="*/ 17 w 2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2">
                  <a:moveTo>
                    <a:pt x="17" y="42"/>
                  </a:moveTo>
                  <a:cubicBezTo>
                    <a:pt x="20" y="42"/>
                    <a:pt x="21" y="40"/>
                    <a:pt x="21" y="38"/>
                  </a:cubicBezTo>
                  <a:cubicBezTo>
                    <a:pt x="21" y="36"/>
                    <a:pt x="21" y="35"/>
                    <a:pt x="21" y="33"/>
                  </a:cubicBezTo>
                  <a:cubicBezTo>
                    <a:pt x="22" y="27"/>
                    <a:pt x="22" y="21"/>
                    <a:pt x="21" y="15"/>
                  </a:cubicBezTo>
                  <a:cubicBezTo>
                    <a:pt x="20" y="11"/>
                    <a:pt x="20" y="5"/>
                    <a:pt x="15" y="2"/>
                  </a:cubicBezTo>
                  <a:cubicBezTo>
                    <a:pt x="12" y="0"/>
                    <a:pt x="8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7"/>
                    <a:pt x="3" y="9"/>
                    <a:pt x="6" y="9"/>
                  </a:cubicBezTo>
                  <a:cubicBezTo>
                    <a:pt x="7" y="9"/>
                    <a:pt x="8" y="9"/>
                    <a:pt x="9" y="10"/>
                  </a:cubicBezTo>
                  <a:cubicBezTo>
                    <a:pt x="10" y="10"/>
                    <a:pt x="11" y="12"/>
                    <a:pt x="11" y="16"/>
                  </a:cubicBezTo>
                  <a:cubicBezTo>
                    <a:pt x="12" y="21"/>
                    <a:pt x="12" y="27"/>
                    <a:pt x="12" y="33"/>
                  </a:cubicBezTo>
                  <a:cubicBezTo>
                    <a:pt x="12" y="35"/>
                    <a:pt x="12" y="36"/>
                    <a:pt x="12" y="38"/>
                  </a:cubicBezTo>
                  <a:cubicBezTo>
                    <a:pt x="12" y="40"/>
                    <a:pt x="14" y="42"/>
                    <a:pt x="1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9">
              <a:extLst>
                <a:ext uri="{FF2B5EF4-FFF2-40B4-BE49-F238E27FC236}">
                  <a16:creationId xmlns:a16="http://schemas.microsoft.com/office/drawing/2014/main" id="{5400E242-F325-4FCE-A124-A5B1293E1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6" y="1920876"/>
              <a:ext cx="50800" cy="98425"/>
            </a:xfrm>
            <a:custGeom>
              <a:avLst/>
              <a:gdLst>
                <a:gd name="T0" fmla="*/ 6 w 22"/>
                <a:gd name="T1" fmla="*/ 42 h 42"/>
                <a:gd name="T2" fmla="*/ 10 w 22"/>
                <a:gd name="T3" fmla="*/ 38 h 42"/>
                <a:gd name="T4" fmla="*/ 10 w 22"/>
                <a:gd name="T5" fmla="*/ 33 h 42"/>
                <a:gd name="T6" fmla="*/ 11 w 22"/>
                <a:gd name="T7" fmla="*/ 16 h 42"/>
                <a:gd name="T8" fmla="*/ 13 w 22"/>
                <a:gd name="T9" fmla="*/ 10 h 42"/>
                <a:gd name="T10" fmla="*/ 16 w 22"/>
                <a:gd name="T11" fmla="*/ 9 h 42"/>
                <a:gd name="T12" fmla="*/ 22 w 22"/>
                <a:gd name="T13" fmla="*/ 4 h 42"/>
                <a:gd name="T14" fmla="*/ 16 w 22"/>
                <a:gd name="T15" fmla="*/ 0 h 42"/>
                <a:gd name="T16" fmla="*/ 7 w 22"/>
                <a:gd name="T17" fmla="*/ 2 h 42"/>
                <a:gd name="T18" fmla="*/ 1 w 22"/>
                <a:gd name="T19" fmla="*/ 15 h 42"/>
                <a:gd name="T20" fmla="*/ 1 w 22"/>
                <a:gd name="T21" fmla="*/ 33 h 42"/>
                <a:gd name="T22" fmla="*/ 1 w 22"/>
                <a:gd name="T23" fmla="*/ 38 h 42"/>
                <a:gd name="T24" fmla="*/ 6 w 2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2">
                  <a:moveTo>
                    <a:pt x="6" y="42"/>
                  </a:moveTo>
                  <a:cubicBezTo>
                    <a:pt x="8" y="42"/>
                    <a:pt x="10" y="40"/>
                    <a:pt x="10" y="38"/>
                  </a:cubicBezTo>
                  <a:cubicBezTo>
                    <a:pt x="10" y="36"/>
                    <a:pt x="10" y="35"/>
                    <a:pt x="10" y="33"/>
                  </a:cubicBezTo>
                  <a:cubicBezTo>
                    <a:pt x="10" y="27"/>
                    <a:pt x="10" y="21"/>
                    <a:pt x="11" y="16"/>
                  </a:cubicBezTo>
                  <a:cubicBezTo>
                    <a:pt x="11" y="12"/>
                    <a:pt x="12" y="10"/>
                    <a:pt x="13" y="10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9" y="9"/>
                    <a:pt x="22" y="7"/>
                    <a:pt x="22" y="4"/>
                  </a:cubicBezTo>
                  <a:cubicBezTo>
                    <a:pt x="22" y="2"/>
                    <a:pt x="19" y="0"/>
                    <a:pt x="16" y="0"/>
                  </a:cubicBezTo>
                  <a:cubicBezTo>
                    <a:pt x="14" y="0"/>
                    <a:pt x="10" y="0"/>
                    <a:pt x="7" y="2"/>
                  </a:cubicBezTo>
                  <a:cubicBezTo>
                    <a:pt x="2" y="5"/>
                    <a:pt x="1" y="11"/>
                    <a:pt x="1" y="15"/>
                  </a:cubicBezTo>
                  <a:cubicBezTo>
                    <a:pt x="0" y="21"/>
                    <a:pt x="1" y="27"/>
                    <a:pt x="1" y="33"/>
                  </a:cubicBezTo>
                  <a:cubicBezTo>
                    <a:pt x="1" y="35"/>
                    <a:pt x="1" y="36"/>
                    <a:pt x="1" y="38"/>
                  </a:cubicBezTo>
                  <a:cubicBezTo>
                    <a:pt x="1" y="40"/>
                    <a:pt x="3" y="42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Rectangle 180">
              <a:extLst>
                <a:ext uri="{FF2B5EF4-FFF2-40B4-BE49-F238E27FC236}">
                  <a16:creationId xmlns:a16="http://schemas.microsoft.com/office/drawing/2014/main" id="{520CB33F-B75D-4700-B062-B01B9B208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88" y="1909763"/>
              <a:ext cx="26987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720C99F3-B0B1-4503-9980-F8A826D483AE}"/>
              </a:ext>
            </a:extLst>
          </p:cNvPr>
          <p:cNvGrpSpPr/>
          <p:nvPr/>
        </p:nvGrpSpPr>
        <p:grpSpPr>
          <a:xfrm>
            <a:off x="3368675" y="2752726"/>
            <a:ext cx="112712" cy="246062"/>
            <a:chOff x="3368675" y="2752726"/>
            <a:chExt cx="112712" cy="246062"/>
          </a:xfrm>
        </p:grpSpPr>
        <p:sp>
          <p:nvSpPr>
            <p:cNvPr id="203" name="Oval 188">
              <a:extLst>
                <a:ext uri="{FF2B5EF4-FFF2-40B4-BE49-F238E27FC236}">
                  <a16:creationId xmlns:a16="http://schemas.microsoft.com/office/drawing/2014/main" id="{FE87E29B-8CC7-4852-B26B-D17F372DE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2752726"/>
              <a:ext cx="55562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89">
              <a:extLst>
                <a:ext uri="{FF2B5EF4-FFF2-40B4-BE49-F238E27FC236}">
                  <a16:creationId xmlns:a16="http://schemas.microsoft.com/office/drawing/2014/main" id="{A87ECBB3-DB09-4B34-96CF-D396C03CE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663" y="2811463"/>
              <a:ext cx="60325" cy="104775"/>
            </a:xfrm>
            <a:custGeom>
              <a:avLst/>
              <a:gdLst>
                <a:gd name="T0" fmla="*/ 26 w 26"/>
                <a:gd name="T1" fmla="*/ 35 h 45"/>
                <a:gd name="T2" fmla="*/ 18 w 26"/>
                <a:gd name="T3" fmla="*/ 45 h 45"/>
                <a:gd name="T4" fmla="*/ 8 w 26"/>
                <a:gd name="T5" fmla="*/ 45 h 45"/>
                <a:gd name="T6" fmla="*/ 0 w 26"/>
                <a:gd name="T7" fmla="*/ 35 h 45"/>
                <a:gd name="T8" fmla="*/ 0 w 26"/>
                <a:gd name="T9" fmla="*/ 10 h 45"/>
                <a:gd name="T10" fmla="*/ 8 w 26"/>
                <a:gd name="T11" fmla="*/ 0 h 45"/>
                <a:gd name="T12" fmla="*/ 18 w 26"/>
                <a:gd name="T13" fmla="*/ 0 h 45"/>
                <a:gd name="T14" fmla="*/ 26 w 26"/>
                <a:gd name="T15" fmla="*/ 10 h 45"/>
                <a:gd name="T16" fmla="*/ 26 w 26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5">
                  <a:moveTo>
                    <a:pt x="26" y="35"/>
                  </a:moveTo>
                  <a:cubicBezTo>
                    <a:pt x="26" y="40"/>
                    <a:pt x="23" y="45"/>
                    <a:pt x="1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4" y="45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5"/>
                    <a:pt x="26" y="10"/>
                  </a:cubicBezTo>
                  <a:lnTo>
                    <a:pt x="2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0">
              <a:extLst>
                <a:ext uri="{FF2B5EF4-FFF2-40B4-BE49-F238E27FC236}">
                  <a16:creationId xmlns:a16="http://schemas.microsoft.com/office/drawing/2014/main" id="{628FC0EA-A635-4841-A1A6-665FE498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663" y="2884488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8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1">
              <a:extLst>
                <a:ext uri="{FF2B5EF4-FFF2-40B4-BE49-F238E27FC236}">
                  <a16:creationId xmlns:a16="http://schemas.microsoft.com/office/drawing/2014/main" id="{769C3A19-0B63-422E-949F-81E95206D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2884488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2">
              <a:extLst>
                <a:ext uri="{FF2B5EF4-FFF2-40B4-BE49-F238E27FC236}">
                  <a16:creationId xmlns:a16="http://schemas.microsoft.com/office/drawing/2014/main" id="{804D2CDA-6B34-40BA-897F-F1AC1417E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675" y="2811463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9 h 43"/>
                <a:gd name="T4" fmla="*/ 0 w 21"/>
                <a:gd name="T5" fmla="*/ 34 h 43"/>
                <a:gd name="T6" fmla="*/ 0 w 21"/>
                <a:gd name="T7" fmla="*/ 15 h 43"/>
                <a:gd name="T8" fmla="*/ 7 w 21"/>
                <a:gd name="T9" fmla="*/ 3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10 h 43"/>
                <a:gd name="T16" fmla="*/ 12 w 21"/>
                <a:gd name="T17" fmla="*/ 10 h 43"/>
                <a:gd name="T18" fmla="*/ 11 w 21"/>
                <a:gd name="T19" fmla="*/ 16 h 43"/>
                <a:gd name="T20" fmla="*/ 10 w 21"/>
                <a:gd name="T21" fmla="*/ 34 h 43"/>
                <a:gd name="T22" fmla="*/ 10 w 21"/>
                <a:gd name="T23" fmla="*/ 39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0" y="41"/>
                    <a:pt x="0" y="39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28"/>
                    <a:pt x="0" y="21"/>
                    <a:pt x="0" y="15"/>
                  </a:cubicBezTo>
                  <a:cubicBezTo>
                    <a:pt x="1" y="12"/>
                    <a:pt x="2" y="5"/>
                    <a:pt x="7" y="3"/>
                  </a:cubicBezTo>
                  <a:cubicBezTo>
                    <a:pt x="10" y="1"/>
                    <a:pt x="14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10"/>
                    <a:pt x="16" y="10"/>
                  </a:cubicBezTo>
                  <a:cubicBezTo>
                    <a:pt x="15" y="10"/>
                    <a:pt x="14" y="10"/>
                    <a:pt x="12" y="10"/>
                  </a:cubicBezTo>
                  <a:cubicBezTo>
                    <a:pt x="12" y="11"/>
                    <a:pt x="11" y="13"/>
                    <a:pt x="11" y="16"/>
                  </a:cubicBezTo>
                  <a:cubicBezTo>
                    <a:pt x="10" y="22"/>
                    <a:pt x="10" y="28"/>
                    <a:pt x="10" y="34"/>
                  </a:cubicBezTo>
                  <a:cubicBezTo>
                    <a:pt x="10" y="35"/>
                    <a:pt x="10" y="37"/>
                    <a:pt x="10" y="39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3">
              <a:extLst>
                <a:ext uri="{FF2B5EF4-FFF2-40B4-BE49-F238E27FC236}">
                  <a16:creationId xmlns:a16="http://schemas.microsoft.com/office/drawing/2014/main" id="{CB5C298C-BECD-484F-9264-0F2C01000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11463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9 h 43"/>
                <a:gd name="T4" fmla="*/ 11 w 21"/>
                <a:gd name="T5" fmla="*/ 34 h 43"/>
                <a:gd name="T6" fmla="*/ 11 w 21"/>
                <a:gd name="T7" fmla="*/ 16 h 43"/>
                <a:gd name="T8" fmla="*/ 9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3 h 43"/>
                <a:gd name="T18" fmla="*/ 21 w 21"/>
                <a:gd name="T19" fmla="*/ 15 h 43"/>
                <a:gd name="T20" fmla="*/ 21 w 21"/>
                <a:gd name="T21" fmla="*/ 34 h 43"/>
                <a:gd name="T22" fmla="*/ 21 w 21"/>
                <a:gd name="T23" fmla="*/ 39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9"/>
                  </a:cubicBezTo>
                  <a:cubicBezTo>
                    <a:pt x="11" y="37"/>
                    <a:pt x="11" y="35"/>
                    <a:pt x="11" y="34"/>
                  </a:cubicBezTo>
                  <a:cubicBezTo>
                    <a:pt x="11" y="28"/>
                    <a:pt x="12" y="22"/>
                    <a:pt x="11" y="16"/>
                  </a:cubicBezTo>
                  <a:cubicBezTo>
                    <a:pt x="11" y="13"/>
                    <a:pt x="10" y="11"/>
                    <a:pt x="9" y="10"/>
                  </a:cubicBezTo>
                  <a:cubicBezTo>
                    <a:pt x="8" y="10"/>
                    <a:pt x="7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19" y="5"/>
                    <a:pt x="20" y="12"/>
                    <a:pt x="21" y="15"/>
                  </a:cubicBezTo>
                  <a:cubicBezTo>
                    <a:pt x="21" y="21"/>
                    <a:pt x="21" y="28"/>
                    <a:pt x="21" y="34"/>
                  </a:cubicBezTo>
                  <a:cubicBezTo>
                    <a:pt x="21" y="35"/>
                    <a:pt x="21" y="37"/>
                    <a:pt x="21" y="39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Rectangle 194">
              <a:extLst>
                <a:ext uri="{FF2B5EF4-FFF2-40B4-BE49-F238E27FC236}">
                  <a16:creationId xmlns:a16="http://schemas.microsoft.com/office/drawing/2014/main" id="{BC68A21D-DB93-4250-B88B-800A003D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5" y="2798763"/>
              <a:ext cx="2381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6CEE46D5-0150-4D4B-839C-81EB587270B6}"/>
              </a:ext>
            </a:extLst>
          </p:cNvPr>
          <p:cNvGrpSpPr/>
          <p:nvPr/>
        </p:nvGrpSpPr>
        <p:grpSpPr>
          <a:xfrm>
            <a:off x="4689475" y="3276601"/>
            <a:ext cx="114300" cy="246062"/>
            <a:chOff x="4689475" y="3276601"/>
            <a:chExt cx="114300" cy="246062"/>
          </a:xfrm>
          <a:solidFill>
            <a:schemeClr val="accent2"/>
          </a:solidFill>
        </p:grpSpPr>
        <p:sp>
          <p:nvSpPr>
            <p:cNvPr id="210" name="Oval 195">
              <a:extLst>
                <a:ext uri="{FF2B5EF4-FFF2-40B4-BE49-F238E27FC236}">
                  <a16:creationId xmlns:a16="http://schemas.microsoft.com/office/drawing/2014/main" id="{504E060E-9E37-4DE3-867B-20E9B5B5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3276601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6">
              <a:extLst>
                <a:ext uri="{FF2B5EF4-FFF2-40B4-BE49-F238E27FC236}">
                  <a16:creationId xmlns:a16="http://schemas.microsoft.com/office/drawing/2014/main" id="{83055CFC-EF8A-410B-906E-9AED6A605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335338"/>
              <a:ext cx="63500" cy="103188"/>
            </a:xfrm>
            <a:custGeom>
              <a:avLst/>
              <a:gdLst>
                <a:gd name="T0" fmla="*/ 27 w 27"/>
                <a:gd name="T1" fmla="*/ 35 h 44"/>
                <a:gd name="T2" fmla="*/ 19 w 27"/>
                <a:gd name="T3" fmla="*/ 44 h 44"/>
                <a:gd name="T4" fmla="*/ 9 w 27"/>
                <a:gd name="T5" fmla="*/ 44 h 44"/>
                <a:gd name="T6" fmla="*/ 0 w 27"/>
                <a:gd name="T7" fmla="*/ 35 h 44"/>
                <a:gd name="T8" fmla="*/ 0 w 27"/>
                <a:gd name="T9" fmla="*/ 10 h 44"/>
                <a:gd name="T10" fmla="*/ 9 w 27"/>
                <a:gd name="T11" fmla="*/ 0 h 44"/>
                <a:gd name="T12" fmla="*/ 19 w 27"/>
                <a:gd name="T13" fmla="*/ 0 h 44"/>
                <a:gd name="T14" fmla="*/ 27 w 27"/>
                <a:gd name="T15" fmla="*/ 10 h 44"/>
                <a:gd name="T16" fmla="*/ 27 w 27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27" y="35"/>
                  </a:moveTo>
                  <a:cubicBezTo>
                    <a:pt x="27" y="40"/>
                    <a:pt x="23" y="44"/>
                    <a:pt x="1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4" y="44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5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7">
              <a:extLst>
                <a:ext uri="{FF2B5EF4-FFF2-40B4-BE49-F238E27FC236}">
                  <a16:creationId xmlns:a16="http://schemas.microsoft.com/office/drawing/2014/main" id="{53500DEA-AE83-4A0D-892D-8947EA588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408363"/>
              <a:ext cx="28575" cy="114300"/>
            </a:xfrm>
            <a:custGeom>
              <a:avLst/>
              <a:gdLst>
                <a:gd name="T0" fmla="*/ 12 w 12"/>
                <a:gd name="T1" fmla="*/ 44 h 49"/>
                <a:gd name="T2" fmla="*/ 6 w 12"/>
                <a:gd name="T3" fmla="*/ 49 h 49"/>
                <a:gd name="T4" fmla="*/ 6 w 12"/>
                <a:gd name="T5" fmla="*/ 49 h 49"/>
                <a:gd name="T6" fmla="*/ 0 w 12"/>
                <a:gd name="T7" fmla="*/ 44 h 49"/>
                <a:gd name="T8" fmla="*/ 0 w 12"/>
                <a:gd name="T9" fmla="*/ 5 h 49"/>
                <a:gd name="T10" fmla="*/ 6 w 12"/>
                <a:gd name="T11" fmla="*/ 0 h 49"/>
                <a:gd name="T12" fmla="*/ 6 w 12"/>
                <a:gd name="T13" fmla="*/ 0 h 49"/>
                <a:gd name="T14" fmla="*/ 12 w 12"/>
                <a:gd name="T15" fmla="*/ 5 h 49"/>
                <a:gd name="T16" fmla="*/ 12 w 12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4"/>
                  </a:moveTo>
                  <a:cubicBezTo>
                    <a:pt x="12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8">
              <a:extLst>
                <a:ext uri="{FF2B5EF4-FFF2-40B4-BE49-F238E27FC236}">
                  <a16:creationId xmlns:a16="http://schemas.microsoft.com/office/drawing/2014/main" id="{9698005B-4DD2-40F3-AE84-379367978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3408363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199">
              <a:extLst>
                <a:ext uri="{FF2B5EF4-FFF2-40B4-BE49-F238E27FC236}">
                  <a16:creationId xmlns:a16="http://schemas.microsoft.com/office/drawing/2014/main" id="{63A3E6FF-9197-409A-AC11-5317B64F3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3335338"/>
              <a:ext cx="50800" cy="101600"/>
            </a:xfrm>
            <a:custGeom>
              <a:avLst/>
              <a:gdLst>
                <a:gd name="T0" fmla="*/ 6 w 22"/>
                <a:gd name="T1" fmla="*/ 43 h 43"/>
                <a:gd name="T2" fmla="*/ 1 w 22"/>
                <a:gd name="T3" fmla="*/ 38 h 43"/>
                <a:gd name="T4" fmla="*/ 1 w 22"/>
                <a:gd name="T5" fmla="*/ 33 h 43"/>
                <a:gd name="T6" fmla="*/ 1 w 22"/>
                <a:gd name="T7" fmla="*/ 15 h 43"/>
                <a:gd name="T8" fmla="*/ 8 w 22"/>
                <a:gd name="T9" fmla="*/ 3 h 43"/>
                <a:gd name="T10" fmla="*/ 17 w 22"/>
                <a:gd name="T11" fmla="*/ 0 h 43"/>
                <a:gd name="T12" fmla="*/ 22 w 22"/>
                <a:gd name="T13" fmla="*/ 5 h 43"/>
                <a:gd name="T14" fmla="*/ 17 w 22"/>
                <a:gd name="T15" fmla="*/ 10 h 43"/>
                <a:gd name="T16" fmla="*/ 13 w 22"/>
                <a:gd name="T17" fmla="*/ 10 h 43"/>
                <a:gd name="T18" fmla="*/ 11 w 22"/>
                <a:gd name="T19" fmla="*/ 16 h 43"/>
                <a:gd name="T20" fmla="*/ 10 w 22"/>
                <a:gd name="T21" fmla="*/ 33 h 43"/>
                <a:gd name="T22" fmla="*/ 10 w 22"/>
                <a:gd name="T23" fmla="*/ 38 h 43"/>
                <a:gd name="T24" fmla="*/ 6 w 22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3">
                  <a:moveTo>
                    <a:pt x="6" y="43"/>
                  </a:moveTo>
                  <a:cubicBezTo>
                    <a:pt x="3" y="43"/>
                    <a:pt x="1" y="41"/>
                    <a:pt x="1" y="38"/>
                  </a:cubicBezTo>
                  <a:cubicBezTo>
                    <a:pt x="1" y="36"/>
                    <a:pt x="1" y="35"/>
                    <a:pt x="1" y="33"/>
                  </a:cubicBezTo>
                  <a:cubicBezTo>
                    <a:pt x="0" y="27"/>
                    <a:pt x="0" y="21"/>
                    <a:pt x="1" y="15"/>
                  </a:cubicBezTo>
                  <a:cubicBezTo>
                    <a:pt x="2" y="12"/>
                    <a:pt x="3" y="5"/>
                    <a:pt x="8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7"/>
                    <a:pt x="20" y="10"/>
                    <a:pt x="17" y="10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2" y="11"/>
                    <a:pt x="11" y="13"/>
                    <a:pt x="11" y="16"/>
                  </a:cubicBezTo>
                  <a:cubicBezTo>
                    <a:pt x="10" y="22"/>
                    <a:pt x="10" y="28"/>
                    <a:pt x="10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10" y="41"/>
                    <a:pt x="9" y="43"/>
                    <a:pt x="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0">
              <a:extLst>
                <a:ext uri="{FF2B5EF4-FFF2-40B4-BE49-F238E27FC236}">
                  <a16:creationId xmlns:a16="http://schemas.microsoft.com/office/drawing/2014/main" id="{8CB2EE66-4398-4889-BB57-A60A67787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35338"/>
              <a:ext cx="49212" cy="101600"/>
            </a:xfrm>
            <a:custGeom>
              <a:avLst/>
              <a:gdLst>
                <a:gd name="T0" fmla="*/ 15 w 21"/>
                <a:gd name="T1" fmla="*/ 43 h 43"/>
                <a:gd name="T2" fmla="*/ 11 w 21"/>
                <a:gd name="T3" fmla="*/ 38 h 43"/>
                <a:gd name="T4" fmla="*/ 11 w 21"/>
                <a:gd name="T5" fmla="*/ 33 h 43"/>
                <a:gd name="T6" fmla="*/ 10 w 21"/>
                <a:gd name="T7" fmla="*/ 16 h 43"/>
                <a:gd name="T8" fmla="*/ 8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3 h 43"/>
                <a:gd name="T18" fmla="*/ 20 w 21"/>
                <a:gd name="T19" fmla="*/ 15 h 43"/>
                <a:gd name="T20" fmla="*/ 21 w 21"/>
                <a:gd name="T21" fmla="*/ 33 h 43"/>
                <a:gd name="T22" fmla="*/ 21 w 21"/>
                <a:gd name="T23" fmla="*/ 38 h 43"/>
                <a:gd name="T24" fmla="*/ 1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5" y="43"/>
                  </a:moveTo>
                  <a:cubicBezTo>
                    <a:pt x="13" y="43"/>
                    <a:pt x="11" y="41"/>
                    <a:pt x="11" y="38"/>
                  </a:cubicBezTo>
                  <a:cubicBezTo>
                    <a:pt x="11" y="36"/>
                    <a:pt x="11" y="35"/>
                    <a:pt x="11" y="33"/>
                  </a:cubicBezTo>
                  <a:cubicBezTo>
                    <a:pt x="11" y="28"/>
                    <a:pt x="11" y="22"/>
                    <a:pt x="10" y="16"/>
                  </a:cubicBezTo>
                  <a:cubicBezTo>
                    <a:pt x="10" y="13"/>
                    <a:pt x="9" y="11"/>
                    <a:pt x="8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1" y="1"/>
                    <a:pt x="14" y="3"/>
                  </a:cubicBezTo>
                  <a:cubicBezTo>
                    <a:pt x="19" y="5"/>
                    <a:pt x="20" y="12"/>
                    <a:pt x="20" y="15"/>
                  </a:cubicBezTo>
                  <a:cubicBezTo>
                    <a:pt x="21" y="21"/>
                    <a:pt x="21" y="27"/>
                    <a:pt x="21" y="33"/>
                  </a:cubicBezTo>
                  <a:cubicBezTo>
                    <a:pt x="21" y="35"/>
                    <a:pt x="21" y="36"/>
                    <a:pt x="21" y="38"/>
                  </a:cubicBezTo>
                  <a:cubicBezTo>
                    <a:pt x="21" y="41"/>
                    <a:pt x="18" y="43"/>
                    <a:pt x="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Rectangle 201">
              <a:extLst>
                <a:ext uri="{FF2B5EF4-FFF2-40B4-BE49-F238E27FC236}">
                  <a16:creationId xmlns:a16="http://schemas.microsoft.com/office/drawing/2014/main" id="{B60F0D50-F90E-4253-A7A3-030EC24E3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3324226"/>
              <a:ext cx="23812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8DBB7BE9-D484-4BCD-A8B9-B96108CF619F}"/>
              </a:ext>
            </a:extLst>
          </p:cNvPr>
          <p:cNvGrpSpPr/>
          <p:nvPr/>
        </p:nvGrpSpPr>
        <p:grpSpPr>
          <a:xfrm>
            <a:off x="2319338" y="3044826"/>
            <a:ext cx="112712" cy="246062"/>
            <a:chOff x="2319338" y="3044826"/>
            <a:chExt cx="112712" cy="246062"/>
          </a:xfrm>
        </p:grpSpPr>
        <p:sp>
          <p:nvSpPr>
            <p:cNvPr id="224" name="Oval 209">
              <a:extLst>
                <a:ext uri="{FF2B5EF4-FFF2-40B4-BE49-F238E27FC236}">
                  <a16:creationId xmlns:a16="http://schemas.microsoft.com/office/drawing/2014/main" id="{476DB19F-C0F8-44C0-A15B-4D45559D4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325" y="3044826"/>
              <a:ext cx="57150" cy="57150"/>
            </a:xfrm>
            <a:prstGeom prst="ellipse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0">
              <a:extLst>
                <a:ext uri="{FF2B5EF4-FFF2-40B4-BE49-F238E27FC236}">
                  <a16:creationId xmlns:a16="http://schemas.microsoft.com/office/drawing/2014/main" id="{CCA5180A-83D0-4B70-8FB1-4FA71C0F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3103563"/>
              <a:ext cx="63500" cy="106363"/>
            </a:xfrm>
            <a:custGeom>
              <a:avLst/>
              <a:gdLst>
                <a:gd name="T0" fmla="*/ 27 w 27"/>
                <a:gd name="T1" fmla="*/ 35 h 45"/>
                <a:gd name="T2" fmla="*/ 19 w 27"/>
                <a:gd name="T3" fmla="*/ 45 h 45"/>
                <a:gd name="T4" fmla="*/ 9 w 27"/>
                <a:gd name="T5" fmla="*/ 45 h 45"/>
                <a:gd name="T6" fmla="*/ 0 w 27"/>
                <a:gd name="T7" fmla="*/ 35 h 45"/>
                <a:gd name="T8" fmla="*/ 0 w 27"/>
                <a:gd name="T9" fmla="*/ 10 h 45"/>
                <a:gd name="T10" fmla="*/ 9 w 27"/>
                <a:gd name="T11" fmla="*/ 0 h 45"/>
                <a:gd name="T12" fmla="*/ 19 w 27"/>
                <a:gd name="T13" fmla="*/ 0 h 45"/>
                <a:gd name="T14" fmla="*/ 27 w 27"/>
                <a:gd name="T15" fmla="*/ 10 h 45"/>
                <a:gd name="T16" fmla="*/ 27 w 27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27" y="35"/>
                  </a:moveTo>
                  <a:cubicBezTo>
                    <a:pt x="27" y="40"/>
                    <a:pt x="23" y="45"/>
                    <a:pt x="1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4" y="45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5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1">
              <a:extLst>
                <a:ext uri="{FF2B5EF4-FFF2-40B4-BE49-F238E27FC236}">
                  <a16:creationId xmlns:a16="http://schemas.microsoft.com/office/drawing/2014/main" id="{1A898BD9-FBC9-470C-8BDA-14B2098CF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3176588"/>
              <a:ext cx="28575" cy="114300"/>
            </a:xfrm>
            <a:custGeom>
              <a:avLst/>
              <a:gdLst>
                <a:gd name="T0" fmla="*/ 12 w 12"/>
                <a:gd name="T1" fmla="*/ 44 h 49"/>
                <a:gd name="T2" fmla="*/ 6 w 12"/>
                <a:gd name="T3" fmla="*/ 49 h 49"/>
                <a:gd name="T4" fmla="*/ 6 w 12"/>
                <a:gd name="T5" fmla="*/ 49 h 49"/>
                <a:gd name="T6" fmla="*/ 0 w 12"/>
                <a:gd name="T7" fmla="*/ 44 h 49"/>
                <a:gd name="T8" fmla="*/ 0 w 12"/>
                <a:gd name="T9" fmla="*/ 5 h 49"/>
                <a:gd name="T10" fmla="*/ 6 w 12"/>
                <a:gd name="T11" fmla="*/ 0 h 49"/>
                <a:gd name="T12" fmla="*/ 6 w 12"/>
                <a:gd name="T13" fmla="*/ 0 h 49"/>
                <a:gd name="T14" fmla="*/ 12 w 12"/>
                <a:gd name="T15" fmla="*/ 5 h 49"/>
                <a:gd name="T16" fmla="*/ 12 w 12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4"/>
                  </a:moveTo>
                  <a:cubicBezTo>
                    <a:pt x="12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2">
              <a:extLst>
                <a:ext uri="{FF2B5EF4-FFF2-40B4-BE49-F238E27FC236}">
                  <a16:creationId xmlns:a16="http://schemas.microsoft.com/office/drawing/2014/main" id="{2F5904C3-89AC-456E-B8C1-3E529D87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3176588"/>
              <a:ext cx="25400" cy="114300"/>
            </a:xfrm>
            <a:custGeom>
              <a:avLst/>
              <a:gdLst>
                <a:gd name="T0" fmla="*/ 11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3">
              <a:extLst>
                <a:ext uri="{FF2B5EF4-FFF2-40B4-BE49-F238E27FC236}">
                  <a16:creationId xmlns:a16="http://schemas.microsoft.com/office/drawing/2014/main" id="{32E461C0-29E1-46BE-9E83-955F5CEF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3103563"/>
              <a:ext cx="49212" cy="101600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9 h 43"/>
                <a:gd name="T4" fmla="*/ 0 w 21"/>
                <a:gd name="T5" fmla="*/ 34 h 43"/>
                <a:gd name="T6" fmla="*/ 0 w 21"/>
                <a:gd name="T7" fmla="*/ 15 h 43"/>
                <a:gd name="T8" fmla="*/ 7 w 21"/>
                <a:gd name="T9" fmla="*/ 3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10 h 43"/>
                <a:gd name="T16" fmla="*/ 12 w 21"/>
                <a:gd name="T17" fmla="*/ 10 h 43"/>
                <a:gd name="T18" fmla="*/ 10 w 21"/>
                <a:gd name="T19" fmla="*/ 16 h 43"/>
                <a:gd name="T20" fmla="*/ 9 w 21"/>
                <a:gd name="T21" fmla="*/ 34 h 43"/>
                <a:gd name="T22" fmla="*/ 9 w 21"/>
                <a:gd name="T23" fmla="*/ 39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0" y="41"/>
                    <a:pt x="0" y="39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28"/>
                    <a:pt x="0" y="21"/>
                    <a:pt x="0" y="15"/>
                  </a:cubicBezTo>
                  <a:cubicBezTo>
                    <a:pt x="1" y="12"/>
                    <a:pt x="2" y="6"/>
                    <a:pt x="7" y="3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1" y="3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1" y="11"/>
                    <a:pt x="10" y="13"/>
                    <a:pt x="10" y="16"/>
                  </a:cubicBezTo>
                  <a:cubicBezTo>
                    <a:pt x="9" y="22"/>
                    <a:pt x="9" y="28"/>
                    <a:pt x="9" y="34"/>
                  </a:cubicBezTo>
                  <a:cubicBezTo>
                    <a:pt x="9" y="35"/>
                    <a:pt x="9" y="37"/>
                    <a:pt x="9" y="39"/>
                  </a:cubicBezTo>
                  <a:cubicBezTo>
                    <a:pt x="9" y="41"/>
                    <a:pt x="8" y="43"/>
                    <a:pt x="5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4">
              <a:extLst>
                <a:ext uri="{FF2B5EF4-FFF2-40B4-BE49-F238E27FC236}">
                  <a16:creationId xmlns:a16="http://schemas.microsoft.com/office/drawing/2014/main" id="{0B59BBDF-750C-4678-BF80-F68529728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3103563"/>
              <a:ext cx="49212" cy="101600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9 h 43"/>
                <a:gd name="T4" fmla="*/ 11 w 21"/>
                <a:gd name="T5" fmla="*/ 34 h 43"/>
                <a:gd name="T6" fmla="*/ 10 w 21"/>
                <a:gd name="T7" fmla="*/ 16 h 43"/>
                <a:gd name="T8" fmla="*/ 8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3 h 43"/>
                <a:gd name="T18" fmla="*/ 20 w 21"/>
                <a:gd name="T19" fmla="*/ 15 h 43"/>
                <a:gd name="T20" fmla="*/ 21 w 21"/>
                <a:gd name="T21" fmla="*/ 34 h 43"/>
                <a:gd name="T22" fmla="*/ 21 w 21"/>
                <a:gd name="T23" fmla="*/ 39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9"/>
                  </a:cubicBezTo>
                  <a:cubicBezTo>
                    <a:pt x="11" y="37"/>
                    <a:pt x="11" y="35"/>
                    <a:pt x="11" y="34"/>
                  </a:cubicBezTo>
                  <a:cubicBezTo>
                    <a:pt x="11" y="28"/>
                    <a:pt x="11" y="22"/>
                    <a:pt x="10" y="16"/>
                  </a:cubicBezTo>
                  <a:cubicBezTo>
                    <a:pt x="10" y="13"/>
                    <a:pt x="9" y="11"/>
                    <a:pt x="8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1" y="1"/>
                    <a:pt x="14" y="3"/>
                  </a:cubicBezTo>
                  <a:cubicBezTo>
                    <a:pt x="19" y="6"/>
                    <a:pt x="20" y="12"/>
                    <a:pt x="20" y="15"/>
                  </a:cubicBezTo>
                  <a:cubicBezTo>
                    <a:pt x="21" y="21"/>
                    <a:pt x="21" y="28"/>
                    <a:pt x="21" y="34"/>
                  </a:cubicBezTo>
                  <a:cubicBezTo>
                    <a:pt x="21" y="35"/>
                    <a:pt x="21" y="37"/>
                    <a:pt x="21" y="39"/>
                  </a:cubicBezTo>
                  <a:cubicBezTo>
                    <a:pt x="21" y="41"/>
                    <a:pt x="18" y="43"/>
                    <a:pt x="16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Rectangle 215">
              <a:extLst>
                <a:ext uri="{FF2B5EF4-FFF2-40B4-BE49-F238E27FC236}">
                  <a16:creationId xmlns:a16="http://schemas.microsoft.com/office/drawing/2014/main" id="{DB026A42-387B-4A29-97E5-E6D709B55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788" y="3092451"/>
              <a:ext cx="23812" cy="19050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5" name="组合 274">
            <a:extLst>
              <a:ext uri="{FF2B5EF4-FFF2-40B4-BE49-F238E27FC236}">
                <a16:creationId xmlns:a16="http://schemas.microsoft.com/office/drawing/2014/main" id="{07DD7267-BF87-468F-937D-AA0CC3151D31}"/>
              </a:ext>
            </a:extLst>
          </p:cNvPr>
          <p:cNvGrpSpPr/>
          <p:nvPr/>
        </p:nvGrpSpPr>
        <p:grpSpPr>
          <a:xfrm>
            <a:off x="3810000" y="1770063"/>
            <a:ext cx="112712" cy="244475"/>
            <a:chOff x="3810000" y="1770063"/>
            <a:chExt cx="112712" cy="244475"/>
          </a:xfrm>
        </p:grpSpPr>
        <p:sp>
          <p:nvSpPr>
            <p:cNvPr id="231" name="Oval 216">
              <a:extLst>
                <a:ext uri="{FF2B5EF4-FFF2-40B4-BE49-F238E27FC236}">
                  <a16:creationId xmlns:a16="http://schemas.microsoft.com/office/drawing/2014/main" id="{A25D562D-E774-4229-B5AA-43FD704E9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575" y="1770063"/>
              <a:ext cx="55562" cy="53975"/>
            </a:xfrm>
            <a:prstGeom prst="ellipse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7">
              <a:extLst>
                <a:ext uri="{FF2B5EF4-FFF2-40B4-BE49-F238E27FC236}">
                  <a16:creationId xmlns:a16="http://schemas.microsoft.com/office/drawing/2014/main" id="{B934D7D2-B0C1-42EF-BE0D-849CEB722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400" y="1827213"/>
              <a:ext cx="60325" cy="103188"/>
            </a:xfrm>
            <a:custGeom>
              <a:avLst/>
              <a:gdLst>
                <a:gd name="T0" fmla="*/ 0 w 26"/>
                <a:gd name="T1" fmla="*/ 35 h 44"/>
                <a:gd name="T2" fmla="*/ 8 w 26"/>
                <a:gd name="T3" fmla="*/ 44 h 44"/>
                <a:gd name="T4" fmla="*/ 18 w 26"/>
                <a:gd name="T5" fmla="*/ 44 h 44"/>
                <a:gd name="T6" fmla="*/ 26 w 26"/>
                <a:gd name="T7" fmla="*/ 35 h 44"/>
                <a:gd name="T8" fmla="*/ 26 w 26"/>
                <a:gd name="T9" fmla="*/ 9 h 44"/>
                <a:gd name="T10" fmla="*/ 18 w 26"/>
                <a:gd name="T11" fmla="*/ 0 h 44"/>
                <a:gd name="T12" fmla="*/ 8 w 26"/>
                <a:gd name="T13" fmla="*/ 0 h 44"/>
                <a:gd name="T14" fmla="*/ 0 w 26"/>
                <a:gd name="T15" fmla="*/ 9 h 44"/>
                <a:gd name="T16" fmla="*/ 0 w 26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4">
                  <a:moveTo>
                    <a:pt x="0" y="35"/>
                  </a:moveTo>
                  <a:cubicBezTo>
                    <a:pt x="0" y="40"/>
                    <a:pt x="3" y="44"/>
                    <a:pt x="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2" y="44"/>
                    <a:pt x="26" y="40"/>
                    <a:pt x="26" y="3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2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8">
              <a:extLst>
                <a:ext uri="{FF2B5EF4-FFF2-40B4-BE49-F238E27FC236}">
                  <a16:creationId xmlns:a16="http://schemas.microsoft.com/office/drawing/2014/main" id="{CBC32633-9DFD-4AF7-B342-19C69F1B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1900238"/>
              <a:ext cx="25400" cy="114300"/>
            </a:xfrm>
            <a:custGeom>
              <a:avLst/>
              <a:gdLst>
                <a:gd name="T0" fmla="*/ 0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11 w 11"/>
                <a:gd name="T7" fmla="*/ 44 h 49"/>
                <a:gd name="T8" fmla="*/ 11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0 w 11"/>
                <a:gd name="T15" fmla="*/ 5 h 49"/>
                <a:gd name="T16" fmla="*/ 0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0" y="44"/>
                  </a:moveTo>
                  <a:cubicBezTo>
                    <a:pt x="0" y="47"/>
                    <a:pt x="3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49"/>
                    <a:pt x="11" y="47"/>
                    <a:pt x="11" y="4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19">
              <a:extLst>
                <a:ext uri="{FF2B5EF4-FFF2-40B4-BE49-F238E27FC236}">
                  <a16:creationId xmlns:a16="http://schemas.microsoft.com/office/drawing/2014/main" id="{FBAECCFC-762D-47EC-BEAC-6672667C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400" y="1900238"/>
              <a:ext cx="25400" cy="114300"/>
            </a:xfrm>
            <a:custGeom>
              <a:avLst/>
              <a:gdLst>
                <a:gd name="T0" fmla="*/ 0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11 w 11"/>
                <a:gd name="T7" fmla="*/ 44 h 49"/>
                <a:gd name="T8" fmla="*/ 11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0 w 11"/>
                <a:gd name="T15" fmla="*/ 5 h 49"/>
                <a:gd name="T16" fmla="*/ 0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0" y="44"/>
                  </a:moveTo>
                  <a:cubicBezTo>
                    <a:pt x="0" y="47"/>
                    <a:pt x="2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49"/>
                    <a:pt x="11" y="47"/>
                    <a:pt x="11" y="4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0">
              <a:extLst>
                <a:ext uri="{FF2B5EF4-FFF2-40B4-BE49-F238E27FC236}">
                  <a16:creationId xmlns:a16="http://schemas.microsoft.com/office/drawing/2014/main" id="{904E1DF6-C24F-4E6B-BF8C-D4C8B799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1827213"/>
              <a:ext cx="49212" cy="101600"/>
            </a:xfrm>
            <a:custGeom>
              <a:avLst/>
              <a:gdLst>
                <a:gd name="T0" fmla="*/ 16 w 21"/>
                <a:gd name="T1" fmla="*/ 43 h 43"/>
                <a:gd name="T2" fmla="*/ 21 w 21"/>
                <a:gd name="T3" fmla="*/ 38 h 43"/>
                <a:gd name="T4" fmla="*/ 21 w 21"/>
                <a:gd name="T5" fmla="*/ 33 h 43"/>
                <a:gd name="T6" fmla="*/ 21 w 21"/>
                <a:gd name="T7" fmla="*/ 15 h 43"/>
                <a:gd name="T8" fmla="*/ 14 w 21"/>
                <a:gd name="T9" fmla="*/ 2 h 43"/>
                <a:gd name="T10" fmla="*/ 5 w 21"/>
                <a:gd name="T11" fmla="*/ 0 h 43"/>
                <a:gd name="T12" fmla="*/ 0 w 21"/>
                <a:gd name="T13" fmla="*/ 5 h 43"/>
                <a:gd name="T14" fmla="*/ 5 w 21"/>
                <a:gd name="T15" fmla="*/ 9 h 43"/>
                <a:gd name="T16" fmla="*/ 9 w 21"/>
                <a:gd name="T17" fmla="*/ 10 h 43"/>
                <a:gd name="T18" fmla="*/ 10 w 21"/>
                <a:gd name="T19" fmla="*/ 16 h 43"/>
                <a:gd name="T20" fmla="*/ 11 w 21"/>
                <a:gd name="T21" fmla="*/ 33 h 43"/>
                <a:gd name="T22" fmla="*/ 11 w 21"/>
                <a:gd name="T23" fmla="*/ 38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9" y="43"/>
                    <a:pt x="21" y="41"/>
                    <a:pt x="21" y="38"/>
                  </a:cubicBezTo>
                  <a:cubicBezTo>
                    <a:pt x="21" y="36"/>
                    <a:pt x="21" y="35"/>
                    <a:pt x="21" y="33"/>
                  </a:cubicBezTo>
                  <a:cubicBezTo>
                    <a:pt x="21" y="27"/>
                    <a:pt x="21" y="21"/>
                    <a:pt x="21" y="15"/>
                  </a:cubicBezTo>
                  <a:cubicBezTo>
                    <a:pt x="20" y="11"/>
                    <a:pt x="19" y="5"/>
                    <a:pt x="14" y="2"/>
                  </a:cubicBezTo>
                  <a:cubicBezTo>
                    <a:pt x="11" y="0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" y="9"/>
                    <a:pt x="7" y="9"/>
                    <a:pt x="9" y="10"/>
                  </a:cubicBezTo>
                  <a:cubicBezTo>
                    <a:pt x="9" y="10"/>
                    <a:pt x="10" y="12"/>
                    <a:pt x="10" y="16"/>
                  </a:cubicBezTo>
                  <a:cubicBezTo>
                    <a:pt x="11" y="21"/>
                    <a:pt x="11" y="27"/>
                    <a:pt x="11" y="33"/>
                  </a:cubicBezTo>
                  <a:cubicBezTo>
                    <a:pt x="11" y="35"/>
                    <a:pt x="11" y="36"/>
                    <a:pt x="11" y="38"/>
                  </a:cubicBezTo>
                  <a:cubicBezTo>
                    <a:pt x="11" y="41"/>
                    <a:pt x="13" y="43"/>
                    <a:pt x="16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1">
              <a:extLst>
                <a:ext uri="{FF2B5EF4-FFF2-40B4-BE49-F238E27FC236}">
                  <a16:creationId xmlns:a16="http://schemas.microsoft.com/office/drawing/2014/main" id="{374B15C2-3B97-4DA4-BF52-43734C642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1827213"/>
              <a:ext cx="49212" cy="101600"/>
            </a:xfrm>
            <a:custGeom>
              <a:avLst/>
              <a:gdLst>
                <a:gd name="T0" fmla="*/ 5 w 21"/>
                <a:gd name="T1" fmla="*/ 43 h 43"/>
                <a:gd name="T2" fmla="*/ 10 w 21"/>
                <a:gd name="T3" fmla="*/ 38 h 43"/>
                <a:gd name="T4" fmla="*/ 10 w 21"/>
                <a:gd name="T5" fmla="*/ 33 h 43"/>
                <a:gd name="T6" fmla="*/ 10 w 21"/>
                <a:gd name="T7" fmla="*/ 16 h 43"/>
                <a:gd name="T8" fmla="*/ 12 w 21"/>
                <a:gd name="T9" fmla="*/ 10 h 43"/>
                <a:gd name="T10" fmla="*/ 16 w 21"/>
                <a:gd name="T11" fmla="*/ 9 h 43"/>
                <a:gd name="T12" fmla="*/ 21 w 21"/>
                <a:gd name="T13" fmla="*/ 5 h 43"/>
                <a:gd name="T14" fmla="*/ 16 w 21"/>
                <a:gd name="T15" fmla="*/ 0 h 43"/>
                <a:gd name="T16" fmla="*/ 7 w 21"/>
                <a:gd name="T17" fmla="*/ 2 h 43"/>
                <a:gd name="T18" fmla="*/ 0 w 21"/>
                <a:gd name="T19" fmla="*/ 15 h 43"/>
                <a:gd name="T20" fmla="*/ 0 w 21"/>
                <a:gd name="T21" fmla="*/ 33 h 43"/>
                <a:gd name="T22" fmla="*/ 0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8" y="43"/>
                    <a:pt x="10" y="41"/>
                    <a:pt x="10" y="38"/>
                  </a:cubicBezTo>
                  <a:cubicBezTo>
                    <a:pt x="10" y="36"/>
                    <a:pt x="10" y="35"/>
                    <a:pt x="10" y="33"/>
                  </a:cubicBezTo>
                  <a:cubicBezTo>
                    <a:pt x="10" y="27"/>
                    <a:pt x="9" y="21"/>
                    <a:pt x="10" y="16"/>
                  </a:cubicBezTo>
                  <a:cubicBezTo>
                    <a:pt x="10" y="12"/>
                    <a:pt x="11" y="10"/>
                    <a:pt x="12" y="10"/>
                  </a:cubicBezTo>
                  <a:cubicBezTo>
                    <a:pt x="13" y="9"/>
                    <a:pt x="14" y="9"/>
                    <a:pt x="16" y="9"/>
                  </a:cubicBezTo>
                  <a:cubicBezTo>
                    <a:pt x="19" y="9"/>
                    <a:pt x="21" y="7"/>
                    <a:pt x="21" y="5"/>
                  </a:cubicBezTo>
                  <a:cubicBezTo>
                    <a:pt x="21" y="2"/>
                    <a:pt x="19" y="0"/>
                    <a:pt x="16" y="0"/>
                  </a:cubicBezTo>
                  <a:cubicBezTo>
                    <a:pt x="13" y="0"/>
                    <a:pt x="10" y="0"/>
                    <a:pt x="7" y="2"/>
                  </a:cubicBezTo>
                  <a:cubicBezTo>
                    <a:pt x="2" y="5"/>
                    <a:pt x="1" y="11"/>
                    <a:pt x="0" y="15"/>
                  </a:cubicBezTo>
                  <a:cubicBezTo>
                    <a:pt x="0" y="21"/>
                    <a:pt x="0" y="27"/>
                    <a:pt x="0" y="33"/>
                  </a:cubicBezTo>
                  <a:cubicBezTo>
                    <a:pt x="0" y="35"/>
                    <a:pt x="0" y="36"/>
                    <a:pt x="0" y="38"/>
                  </a:cubicBezTo>
                  <a:cubicBezTo>
                    <a:pt x="0" y="41"/>
                    <a:pt x="2" y="43"/>
                    <a:pt x="5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Rectangle 222">
              <a:extLst>
                <a:ext uri="{FF2B5EF4-FFF2-40B4-BE49-F238E27FC236}">
                  <a16:creationId xmlns:a16="http://schemas.microsoft.com/office/drawing/2014/main" id="{A14F11AB-3AA5-47F4-B4E0-AA538F119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1816101"/>
              <a:ext cx="23812" cy="19050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704D91B5-4F12-4F1B-A466-CF1AA63C82C6}"/>
              </a:ext>
            </a:extLst>
          </p:cNvPr>
          <p:cNvGrpSpPr/>
          <p:nvPr/>
        </p:nvGrpSpPr>
        <p:grpSpPr>
          <a:xfrm>
            <a:off x="3198813" y="2179638"/>
            <a:ext cx="112712" cy="246063"/>
            <a:chOff x="3198813" y="2179638"/>
            <a:chExt cx="112712" cy="246063"/>
          </a:xfrm>
        </p:grpSpPr>
        <p:sp>
          <p:nvSpPr>
            <p:cNvPr id="238" name="Oval 223">
              <a:extLst>
                <a:ext uri="{FF2B5EF4-FFF2-40B4-BE49-F238E27FC236}">
                  <a16:creationId xmlns:a16="http://schemas.microsoft.com/office/drawing/2014/main" id="{C03278EA-22AF-4CFF-94D5-191C153D2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388" y="2179638"/>
              <a:ext cx="55562" cy="55563"/>
            </a:xfrm>
            <a:prstGeom prst="ellipse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4">
              <a:extLst>
                <a:ext uri="{FF2B5EF4-FFF2-40B4-BE49-F238E27FC236}">
                  <a16:creationId xmlns:a16="http://schemas.microsoft.com/office/drawing/2014/main" id="{07C745C5-1F59-4CEE-BB80-D9F2BDEA4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2238376"/>
              <a:ext cx="63500" cy="104775"/>
            </a:xfrm>
            <a:custGeom>
              <a:avLst/>
              <a:gdLst>
                <a:gd name="T0" fmla="*/ 27 w 27"/>
                <a:gd name="T1" fmla="*/ 35 h 45"/>
                <a:gd name="T2" fmla="*/ 19 w 27"/>
                <a:gd name="T3" fmla="*/ 45 h 45"/>
                <a:gd name="T4" fmla="*/ 9 w 27"/>
                <a:gd name="T5" fmla="*/ 45 h 45"/>
                <a:gd name="T6" fmla="*/ 0 w 27"/>
                <a:gd name="T7" fmla="*/ 35 h 45"/>
                <a:gd name="T8" fmla="*/ 0 w 27"/>
                <a:gd name="T9" fmla="*/ 10 h 45"/>
                <a:gd name="T10" fmla="*/ 9 w 27"/>
                <a:gd name="T11" fmla="*/ 0 h 45"/>
                <a:gd name="T12" fmla="*/ 19 w 27"/>
                <a:gd name="T13" fmla="*/ 0 h 45"/>
                <a:gd name="T14" fmla="*/ 27 w 27"/>
                <a:gd name="T15" fmla="*/ 10 h 45"/>
                <a:gd name="T16" fmla="*/ 27 w 27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27" y="35"/>
                  </a:moveTo>
                  <a:cubicBezTo>
                    <a:pt x="27" y="40"/>
                    <a:pt x="23" y="45"/>
                    <a:pt x="1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5" y="45"/>
                    <a:pt x="0" y="40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5"/>
                    <a:pt x="27" y="10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5">
              <a:extLst>
                <a:ext uri="{FF2B5EF4-FFF2-40B4-BE49-F238E27FC236}">
                  <a16:creationId xmlns:a16="http://schemas.microsoft.com/office/drawing/2014/main" id="{0193F47B-E082-4949-ACE2-2441AEBE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2309813"/>
              <a:ext cx="28575" cy="115888"/>
            </a:xfrm>
            <a:custGeom>
              <a:avLst/>
              <a:gdLst>
                <a:gd name="T0" fmla="*/ 12 w 12"/>
                <a:gd name="T1" fmla="*/ 44 h 49"/>
                <a:gd name="T2" fmla="*/ 6 w 12"/>
                <a:gd name="T3" fmla="*/ 49 h 49"/>
                <a:gd name="T4" fmla="*/ 6 w 12"/>
                <a:gd name="T5" fmla="*/ 49 h 49"/>
                <a:gd name="T6" fmla="*/ 0 w 12"/>
                <a:gd name="T7" fmla="*/ 44 h 49"/>
                <a:gd name="T8" fmla="*/ 0 w 12"/>
                <a:gd name="T9" fmla="*/ 5 h 49"/>
                <a:gd name="T10" fmla="*/ 6 w 12"/>
                <a:gd name="T11" fmla="*/ 0 h 49"/>
                <a:gd name="T12" fmla="*/ 6 w 12"/>
                <a:gd name="T13" fmla="*/ 0 h 49"/>
                <a:gd name="T14" fmla="*/ 12 w 12"/>
                <a:gd name="T15" fmla="*/ 5 h 49"/>
                <a:gd name="T16" fmla="*/ 12 w 12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4"/>
                  </a:moveTo>
                  <a:cubicBezTo>
                    <a:pt x="12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6">
              <a:extLst>
                <a:ext uri="{FF2B5EF4-FFF2-40B4-BE49-F238E27FC236}">
                  <a16:creationId xmlns:a16="http://schemas.microsoft.com/office/drawing/2014/main" id="{DBC6AA6C-29F6-4300-9A8F-DC1728D14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2309813"/>
              <a:ext cx="26987" cy="115888"/>
            </a:xfrm>
            <a:custGeom>
              <a:avLst/>
              <a:gdLst>
                <a:gd name="T0" fmla="*/ 11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0 w 11"/>
                <a:gd name="T7" fmla="*/ 44 h 49"/>
                <a:gd name="T8" fmla="*/ 0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11 w 11"/>
                <a:gd name="T15" fmla="*/ 5 h 49"/>
                <a:gd name="T16" fmla="*/ 11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44"/>
                  </a:moveTo>
                  <a:cubicBezTo>
                    <a:pt x="11" y="47"/>
                    <a:pt x="9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7">
              <a:extLst>
                <a:ext uri="{FF2B5EF4-FFF2-40B4-BE49-F238E27FC236}">
                  <a16:creationId xmlns:a16="http://schemas.microsoft.com/office/drawing/2014/main" id="{A71F6DCB-26BC-419B-ABD1-907B16E36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2238376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0 w 21"/>
                <a:gd name="T3" fmla="*/ 39 h 43"/>
                <a:gd name="T4" fmla="*/ 0 w 21"/>
                <a:gd name="T5" fmla="*/ 34 h 43"/>
                <a:gd name="T6" fmla="*/ 0 w 21"/>
                <a:gd name="T7" fmla="*/ 15 h 43"/>
                <a:gd name="T8" fmla="*/ 7 w 21"/>
                <a:gd name="T9" fmla="*/ 3 h 43"/>
                <a:gd name="T10" fmla="*/ 16 w 21"/>
                <a:gd name="T11" fmla="*/ 0 h 43"/>
                <a:gd name="T12" fmla="*/ 21 w 21"/>
                <a:gd name="T13" fmla="*/ 5 h 43"/>
                <a:gd name="T14" fmla="*/ 16 w 21"/>
                <a:gd name="T15" fmla="*/ 10 h 43"/>
                <a:gd name="T16" fmla="*/ 12 w 21"/>
                <a:gd name="T17" fmla="*/ 10 h 43"/>
                <a:gd name="T18" fmla="*/ 10 w 21"/>
                <a:gd name="T19" fmla="*/ 16 h 43"/>
                <a:gd name="T20" fmla="*/ 10 w 21"/>
                <a:gd name="T21" fmla="*/ 34 h 43"/>
                <a:gd name="T22" fmla="*/ 10 w 21"/>
                <a:gd name="T23" fmla="*/ 39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2" y="43"/>
                    <a:pt x="0" y="41"/>
                    <a:pt x="0" y="39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28"/>
                    <a:pt x="0" y="21"/>
                    <a:pt x="0" y="15"/>
                  </a:cubicBezTo>
                  <a:cubicBezTo>
                    <a:pt x="1" y="12"/>
                    <a:pt x="2" y="5"/>
                    <a:pt x="7" y="3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10"/>
                    <a:pt x="16" y="10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2" y="11"/>
                    <a:pt x="10" y="13"/>
                    <a:pt x="10" y="16"/>
                  </a:cubicBezTo>
                  <a:cubicBezTo>
                    <a:pt x="10" y="22"/>
                    <a:pt x="10" y="28"/>
                    <a:pt x="10" y="34"/>
                  </a:cubicBezTo>
                  <a:cubicBezTo>
                    <a:pt x="10" y="35"/>
                    <a:pt x="10" y="37"/>
                    <a:pt x="10" y="39"/>
                  </a:cubicBezTo>
                  <a:cubicBezTo>
                    <a:pt x="10" y="41"/>
                    <a:pt x="8" y="43"/>
                    <a:pt x="5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8">
              <a:extLst>
                <a:ext uri="{FF2B5EF4-FFF2-40B4-BE49-F238E27FC236}">
                  <a16:creationId xmlns:a16="http://schemas.microsoft.com/office/drawing/2014/main" id="{53F5A5E2-6340-4D87-9915-F3753D695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313" y="2238376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11 w 21"/>
                <a:gd name="T3" fmla="*/ 39 h 43"/>
                <a:gd name="T4" fmla="*/ 11 w 21"/>
                <a:gd name="T5" fmla="*/ 34 h 43"/>
                <a:gd name="T6" fmla="*/ 11 w 21"/>
                <a:gd name="T7" fmla="*/ 16 h 43"/>
                <a:gd name="T8" fmla="*/ 9 w 21"/>
                <a:gd name="T9" fmla="*/ 10 h 43"/>
                <a:gd name="T10" fmla="*/ 5 w 21"/>
                <a:gd name="T11" fmla="*/ 10 h 43"/>
                <a:gd name="T12" fmla="*/ 0 w 21"/>
                <a:gd name="T13" fmla="*/ 5 h 43"/>
                <a:gd name="T14" fmla="*/ 5 w 21"/>
                <a:gd name="T15" fmla="*/ 0 h 43"/>
                <a:gd name="T16" fmla="*/ 14 w 21"/>
                <a:gd name="T17" fmla="*/ 3 h 43"/>
                <a:gd name="T18" fmla="*/ 20 w 21"/>
                <a:gd name="T19" fmla="*/ 15 h 43"/>
                <a:gd name="T20" fmla="*/ 21 w 21"/>
                <a:gd name="T21" fmla="*/ 34 h 43"/>
                <a:gd name="T22" fmla="*/ 21 w 21"/>
                <a:gd name="T23" fmla="*/ 39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3" y="43"/>
                    <a:pt x="11" y="41"/>
                    <a:pt x="11" y="39"/>
                  </a:cubicBezTo>
                  <a:cubicBezTo>
                    <a:pt x="11" y="37"/>
                    <a:pt x="11" y="35"/>
                    <a:pt x="11" y="34"/>
                  </a:cubicBezTo>
                  <a:cubicBezTo>
                    <a:pt x="11" y="28"/>
                    <a:pt x="12" y="22"/>
                    <a:pt x="11" y="16"/>
                  </a:cubicBezTo>
                  <a:cubicBezTo>
                    <a:pt x="11" y="13"/>
                    <a:pt x="9" y="11"/>
                    <a:pt x="9" y="10"/>
                  </a:cubicBezTo>
                  <a:cubicBezTo>
                    <a:pt x="8" y="10"/>
                    <a:pt x="6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19" y="5"/>
                    <a:pt x="20" y="12"/>
                    <a:pt x="20" y="15"/>
                  </a:cubicBezTo>
                  <a:cubicBezTo>
                    <a:pt x="21" y="21"/>
                    <a:pt x="21" y="28"/>
                    <a:pt x="21" y="34"/>
                  </a:cubicBezTo>
                  <a:cubicBezTo>
                    <a:pt x="21" y="35"/>
                    <a:pt x="21" y="37"/>
                    <a:pt x="21" y="39"/>
                  </a:cubicBezTo>
                  <a:cubicBezTo>
                    <a:pt x="21" y="41"/>
                    <a:pt x="19" y="43"/>
                    <a:pt x="16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Rectangle 229">
              <a:extLst>
                <a:ext uri="{FF2B5EF4-FFF2-40B4-BE49-F238E27FC236}">
                  <a16:creationId xmlns:a16="http://schemas.microsoft.com/office/drawing/2014/main" id="{3FD40BC7-5AB3-4A45-999A-C8293C92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63" y="2225676"/>
              <a:ext cx="23812" cy="19050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3" name="组合 272">
            <a:extLst>
              <a:ext uri="{FF2B5EF4-FFF2-40B4-BE49-F238E27FC236}">
                <a16:creationId xmlns:a16="http://schemas.microsoft.com/office/drawing/2014/main" id="{3479EE67-16FB-4867-A055-AAEB3A4BBB10}"/>
              </a:ext>
            </a:extLst>
          </p:cNvPr>
          <p:cNvGrpSpPr/>
          <p:nvPr/>
        </p:nvGrpSpPr>
        <p:grpSpPr>
          <a:xfrm>
            <a:off x="4814888" y="1898651"/>
            <a:ext cx="112712" cy="246063"/>
            <a:chOff x="4814888" y="1898651"/>
            <a:chExt cx="112712" cy="246063"/>
          </a:xfrm>
        </p:grpSpPr>
        <p:sp>
          <p:nvSpPr>
            <p:cNvPr id="245" name="Oval 230">
              <a:extLst>
                <a:ext uri="{FF2B5EF4-FFF2-40B4-BE49-F238E27FC236}">
                  <a16:creationId xmlns:a16="http://schemas.microsoft.com/office/drawing/2014/main" id="{65F5E2A3-84D8-41E1-834E-811FC6AA3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898651"/>
              <a:ext cx="55562" cy="53975"/>
            </a:xfrm>
            <a:prstGeom prst="ellipse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1">
              <a:extLst>
                <a:ext uri="{FF2B5EF4-FFF2-40B4-BE49-F238E27FC236}">
                  <a16:creationId xmlns:a16="http://schemas.microsoft.com/office/drawing/2014/main" id="{9642E00F-566B-46E7-8013-2F5675D4B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1957388"/>
              <a:ext cx="61912" cy="101600"/>
            </a:xfrm>
            <a:custGeom>
              <a:avLst/>
              <a:gdLst>
                <a:gd name="T0" fmla="*/ 0 w 26"/>
                <a:gd name="T1" fmla="*/ 35 h 44"/>
                <a:gd name="T2" fmla="*/ 8 w 26"/>
                <a:gd name="T3" fmla="*/ 44 h 44"/>
                <a:gd name="T4" fmla="*/ 18 w 26"/>
                <a:gd name="T5" fmla="*/ 44 h 44"/>
                <a:gd name="T6" fmla="*/ 26 w 26"/>
                <a:gd name="T7" fmla="*/ 35 h 44"/>
                <a:gd name="T8" fmla="*/ 26 w 26"/>
                <a:gd name="T9" fmla="*/ 10 h 44"/>
                <a:gd name="T10" fmla="*/ 18 w 26"/>
                <a:gd name="T11" fmla="*/ 0 h 44"/>
                <a:gd name="T12" fmla="*/ 8 w 26"/>
                <a:gd name="T13" fmla="*/ 0 h 44"/>
                <a:gd name="T14" fmla="*/ 0 w 26"/>
                <a:gd name="T15" fmla="*/ 10 h 44"/>
                <a:gd name="T16" fmla="*/ 0 w 26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4">
                  <a:moveTo>
                    <a:pt x="0" y="35"/>
                  </a:moveTo>
                  <a:cubicBezTo>
                    <a:pt x="0" y="40"/>
                    <a:pt x="3" y="44"/>
                    <a:pt x="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2" y="44"/>
                    <a:pt x="26" y="40"/>
                    <a:pt x="26" y="3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4"/>
                    <a:pt x="22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2">
              <a:extLst>
                <a:ext uri="{FF2B5EF4-FFF2-40B4-BE49-F238E27FC236}">
                  <a16:creationId xmlns:a16="http://schemas.microsoft.com/office/drawing/2014/main" id="{1A37B6E2-BE44-4F59-A309-508317829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2028826"/>
              <a:ext cx="26987" cy="115888"/>
            </a:xfrm>
            <a:custGeom>
              <a:avLst/>
              <a:gdLst>
                <a:gd name="T0" fmla="*/ 0 w 11"/>
                <a:gd name="T1" fmla="*/ 44 h 49"/>
                <a:gd name="T2" fmla="*/ 6 w 11"/>
                <a:gd name="T3" fmla="*/ 49 h 49"/>
                <a:gd name="T4" fmla="*/ 6 w 11"/>
                <a:gd name="T5" fmla="*/ 49 h 49"/>
                <a:gd name="T6" fmla="*/ 11 w 11"/>
                <a:gd name="T7" fmla="*/ 44 h 49"/>
                <a:gd name="T8" fmla="*/ 11 w 11"/>
                <a:gd name="T9" fmla="*/ 5 h 49"/>
                <a:gd name="T10" fmla="*/ 6 w 11"/>
                <a:gd name="T11" fmla="*/ 0 h 49"/>
                <a:gd name="T12" fmla="*/ 6 w 11"/>
                <a:gd name="T13" fmla="*/ 0 h 49"/>
                <a:gd name="T14" fmla="*/ 0 w 11"/>
                <a:gd name="T15" fmla="*/ 5 h 49"/>
                <a:gd name="T16" fmla="*/ 0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0" y="44"/>
                  </a:moveTo>
                  <a:cubicBezTo>
                    <a:pt x="0" y="47"/>
                    <a:pt x="3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9" y="49"/>
                    <a:pt x="11" y="47"/>
                    <a:pt x="11" y="4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3">
              <a:extLst>
                <a:ext uri="{FF2B5EF4-FFF2-40B4-BE49-F238E27FC236}">
                  <a16:creationId xmlns:a16="http://schemas.microsoft.com/office/drawing/2014/main" id="{3DEE608A-3CDA-4AA3-9FCF-E51C2A8B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2028826"/>
              <a:ext cx="26987" cy="115888"/>
            </a:xfrm>
            <a:custGeom>
              <a:avLst/>
              <a:gdLst>
                <a:gd name="T0" fmla="*/ 0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11 w 11"/>
                <a:gd name="T7" fmla="*/ 44 h 49"/>
                <a:gd name="T8" fmla="*/ 11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0 w 11"/>
                <a:gd name="T15" fmla="*/ 5 h 49"/>
                <a:gd name="T16" fmla="*/ 0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0" y="44"/>
                  </a:moveTo>
                  <a:cubicBezTo>
                    <a:pt x="0" y="47"/>
                    <a:pt x="2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49"/>
                    <a:pt x="11" y="47"/>
                    <a:pt x="11" y="4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4">
              <a:extLst>
                <a:ext uri="{FF2B5EF4-FFF2-40B4-BE49-F238E27FC236}">
                  <a16:creationId xmlns:a16="http://schemas.microsoft.com/office/drawing/2014/main" id="{EB74680B-3FF8-4B49-8A21-5D033FC42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1957388"/>
              <a:ext cx="49212" cy="100013"/>
            </a:xfrm>
            <a:custGeom>
              <a:avLst/>
              <a:gdLst>
                <a:gd name="T0" fmla="*/ 16 w 21"/>
                <a:gd name="T1" fmla="*/ 43 h 43"/>
                <a:gd name="T2" fmla="*/ 21 w 21"/>
                <a:gd name="T3" fmla="*/ 38 h 43"/>
                <a:gd name="T4" fmla="*/ 21 w 21"/>
                <a:gd name="T5" fmla="*/ 33 h 43"/>
                <a:gd name="T6" fmla="*/ 21 w 21"/>
                <a:gd name="T7" fmla="*/ 15 h 43"/>
                <a:gd name="T8" fmla="*/ 14 w 21"/>
                <a:gd name="T9" fmla="*/ 2 h 43"/>
                <a:gd name="T10" fmla="*/ 5 w 21"/>
                <a:gd name="T11" fmla="*/ 0 h 43"/>
                <a:gd name="T12" fmla="*/ 0 w 21"/>
                <a:gd name="T13" fmla="*/ 5 h 43"/>
                <a:gd name="T14" fmla="*/ 5 w 21"/>
                <a:gd name="T15" fmla="*/ 10 h 43"/>
                <a:gd name="T16" fmla="*/ 9 w 21"/>
                <a:gd name="T17" fmla="*/ 10 h 43"/>
                <a:gd name="T18" fmla="*/ 10 w 21"/>
                <a:gd name="T19" fmla="*/ 16 h 43"/>
                <a:gd name="T20" fmla="*/ 11 w 21"/>
                <a:gd name="T21" fmla="*/ 33 h 43"/>
                <a:gd name="T22" fmla="*/ 11 w 21"/>
                <a:gd name="T23" fmla="*/ 38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9" y="43"/>
                    <a:pt x="21" y="41"/>
                    <a:pt x="21" y="38"/>
                  </a:cubicBezTo>
                  <a:cubicBezTo>
                    <a:pt x="21" y="36"/>
                    <a:pt x="21" y="35"/>
                    <a:pt x="21" y="33"/>
                  </a:cubicBezTo>
                  <a:cubicBezTo>
                    <a:pt x="21" y="27"/>
                    <a:pt x="21" y="21"/>
                    <a:pt x="21" y="15"/>
                  </a:cubicBezTo>
                  <a:cubicBezTo>
                    <a:pt x="20" y="12"/>
                    <a:pt x="19" y="5"/>
                    <a:pt x="14" y="2"/>
                  </a:cubicBezTo>
                  <a:cubicBezTo>
                    <a:pt x="11" y="0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1"/>
                    <a:pt x="10" y="13"/>
                    <a:pt x="10" y="16"/>
                  </a:cubicBezTo>
                  <a:cubicBezTo>
                    <a:pt x="11" y="22"/>
                    <a:pt x="11" y="28"/>
                    <a:pt x="11" y="33"/>
                  </a:cubicBezTo>
                  <a:cubicBezTo>
                    <a:pt x="11" y="35"/>
                    <a:pt x="11" y="36"/>
                    <a:pt x="11" y="38"/>
                  </a:cubicBezTo>
                  <a:cubicBezTo>
                    <a:pt x="11" y="41"/>
                    <a:pt x="13" y="43"/>
                    <a:pt x="16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5">
              <a:extLst>
                <a:ext uri="{FF2B5EF4-FFF2-40B4-BE49-F238E27FC236}">
                  <a16:creationId xmlns:a16="http://schemas.microsoft.com/office/drawing/2014/main" id="{3E4B8B72-9F65-4AEA-A195-FDF80274A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1957388"/>
              <a:ext cx="49212" cy="100013"/>
            </a:xfrm>
            <a:custGeom>
              <a:avLst/>
              <a:gdLst>
                <a:gd name="T0" fmla="*/ 5 w 21"/>
                <a:gd name="T1" fmla="*/ 43 h 43"/>
                <a:gd name="T2" fmla="*/ 10 w 21"/>
                <a:gd name="T3" fmla="*/ 38 h 43"/>
                <a:gd name="T4" fmla="*/ 10 w 21"/>
                <a:gd name="T5" fmla="*/ 33 h 43"/>
                <a:gd name="T6" fmla="*/ 10 w 21"/>
                <a:gd name="T7" fmla="*/ 16 h 43"/>
                <a:gd name="T8" fmla="*/ 12 w 21"/>
                <a:gd name="T9" fmla="*/ 10 h 43"/>
                <a:gd name="T10" fmla="*/ 16 w 21"/>
                <a:gd name="T11" fmla="*/ 10 h 43"/>
                <a:gd name="T12" fmla="*/ 21 w 21"/>
                <a:gd name="T13" fmla="*/ 5 h 43"/>
                <a:gd name="T14" fmla="*/ 16 w 21"/>
                <a:gd name="T15" fmla="*/ 0 h 43"/>
                <a:gd name="T16" fmla="*/ 7 w 21"/>
                <a:gd name="T17" fmla="*/ 2 h 43"/>
                <a:gd name="T18" fmla="*/ 0 w 21"/>
                <a:gd name="T19" fmla="*/ 15 h 43"/>
                <a:gd name="T20" fmla="*/ 0 w 21"/>
                <a:gd name="T21" fmla="*/ 33 h 43"/>
                <a:gd name="T22" fmla="*/ 0 w 21"/>
                <a:gd name="T23" fmla="*/ 38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8" y="43"/>
                    <a:pt x="10" y="41"/>
                    <a:pt x="10" y="38"/>
                  </a:cubicBezTo>
                  <a:cubicBezTo>
                    <a:pt x="10" y="36"/>
                    <a:pt x="10" y="35"/>
                    <a:pt x="10" y="33"/>
                  </a:cubicBezTo>
                  <a:cubicBezTo>
                    <a:pt x="10" y="28"/>
                    <a:pt x="9" y="22"/>
                    <a:pt x="10" y="16"/>
                  </a:cubicBezTo>
                  <a:cubicBezTo>
                    <a:pt x="10" y="13"/>
                    <a:pt x="12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9" y="10"/>
                    <a:pt x="21" y="7"/>
                    <a:pt x="21" y="5"/>
                  </a:cubicBezTo>
                  <a:cubicBezTo>
                    <a:pt x="21" y="2"/>
                    <a:pt x="19" y="0"/>
                    <a:pt x="16" y="0"/>
                  </a:cubicBezTo>
                  <a:cubicBezTo>
                    <a:pt x="13" y="0"/>
                    <a:pt x="10" y="0"/>
                    <a:pt x="7" y="2"/>
                  </a:cubicBezTo>
                  <a:cubicBezTo>
                    <a:pt x="2" y="5"/>
                    <a:pt x="1" y="12"/>
                    <a:pt x="0" y="15"/>
                  </a:cubicBezTo>
                  <a:cubicBezTo>
                    <a:pt x="0" y="21"/>
                    <a:pt x="0" y="27"/>
                    <a:pt x="0" y="33"/>
                  </a:cubicBezTo>
                  <a:cubicBezTo>
                    <a:pt x="0" y="35"/>
                    <a:pt x="0" y="36"/>
                    <a:pt x="0" y="38"/>
                  </a:cubicBezTo>
                  <a:cubicBezTo>
                    <a:pt x="0" y="41"/>
                    <a:pt x="2" y="43"/>
                    <a:pt x="5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Rectangle 236">
              <a:extLst>
                <a:ext uri="{FF2B5EF4-FFF2-40B4-BE49-F238E27FC236}">
                  <a16:creationId xmlns:a16="http://schemas.microsoft.com/office/drawing/2014/main" id="{9400561B-FC1B-48B3-86C5-55800D185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1944688"/>
              <a:ext cx="23812" cy="19050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C26CC5E1-023B-4650-A06E-118595AF812D}"/>
              </a:ext>
            </a:extLst>
          </p:cNvPr>
          <p:cNvGrpSpPr/>
          <p:nvPr/>
        </p:nvGrpSpPr>
        <p:grpSpPr>
          <a:xfrm>
            <a:off x="4621213" y="2170113"/>
            <a:ext cx="114299" cy="246063"/>
            <a:chOff x="4621213" y="2170113"/>
            <a:chExt cx="114299" cy="246063"/>
          </a:xfrm>
        </p:grpSpPr>
        <p:sp>
          <p:nvSpPr>
            <p:cNvPr id="259" name="Oval 244">
              <a:extLst>
                <a:ext uri="{FF2B5EF4-FFF2-40B4-BE49-F238E27FC236}">
                  <a16:creationId xmlns:a16="http://schemas.microsoft.com/office/drawing/2014/main" id="{C1FD6183-CC1B-436F-8595-A5F1EB1A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2170113"/>
              <a:ext cx="55562" cy="53975"/>
            </a:xfrm>
            <a:prstGeom prst="ellipse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5">
              <a:extLst>
                <a:ext uri="{FF2B5EF4-FFF2-40B4-BE49-F238E27FC236}">
                  <a16:creationId xmlns:a16="http://schemas.microsoft.com/office/drawing/2014/main" id="{4E5C03BD-3390-4CD2-B42D-19EB381DC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2228851"/>
              <a:ext cx="63500" cy="103188"/>
            </a:xfrm>
            <a:custGeom>
              <a:avLst/>
              <a:gdLst>
                <a:gd name="T0" fmla="*/ 27 w 27"/>
                <a:gd name="T1" fmla="*/ 34 h 44"/>
                <a:gd name="T2" fmla="*/ 19 w 27"/>
                <a:gd name="T3" fmla="*/ 44 h 44"/>
                <a:gd name="T4" fmla="*/ 8 w 27"/>
                <a:gd name="T5" fmla="*/ 44 h 44"/>
                <a:gd name="T6" fmla="*/ 0 w 27"/>
                <a:gd name="T7" fmla="*/ 34 h 44"/>
                <a:gd name="T8" fmla="*/ 0 w 27"/>
                <a:gd name="T9" fmla="*/ 9 h 44"/>
                <a:gd name="T10" fmla="*/ 8 w 27"/>
                <a:gd name="T11" fmla="*/ 0 h 44"/>
                <a:gd name="T12" fmla="*/ 19 w 27"/>
                <a:gd name="T13" fmla="*/ 0 h 44"/>
                <a:gd name="T14" fmla="*/ 27 w 27"/>
                <a:gd name="T15" fmla="*/ 9 h 44"/>
                <a:gd name="T16" fmla="*/ 27 w 27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27" y="34"/>
                  </a:moveTo>
                  <a:cubicBezTo>
                    <a:pt x="27" y="40"/>
                    <a:pt x="23" y="44"/>
                    <a:pt x="1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0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4"/>
                    <a:pt x="27" y="9"/>
                  </a:cubicBezTo>
                  <a:lnTo>
                    <a:pt x="27" y="3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6">
              <a:extLst>
                <a:ext uri="{FF2B5EF4-FFF2-40B4-BE49-F238E27FC236}">
                  <a16:creationId xmlns:a16="http://schemas.microsoft.com/office/drawing/2014/main" id="{711ADF61-765D-406D-BFDF-3BB5F49FF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2298701"/>
              <a:ext cx="26987" cy="117475"/>
            </a:xfrm>
            <a:custGeom>
              <a:avLst/>
              <a:gdLst>
                <a:gd name="T0" fmla="*/ 11 w 11"/>
                <a:gd name="T1" fmla="*/ 45 h 50"/>
                <a:gd name="T2" fmla="*/ 6 w 11"/>
                <a:gd name="T3" fmla="*/ 50 h 50"/>
                <a:gd name="T4" fmla="*/ 6 w 11"/>
                <a:gd name="T5" fmla="*/ 50 h 50"/>
                <a:gd name="T6" fmla="*/ 0 w 11"/>
                <a:gd name="T7" fmla="*/ 45 h 50"/>
                <a:gd name="T8" fmla="*/ 0 w 11"/>
                <a:gd name="T9" fmla="*/ 6 h 50"/>
                <a:gd name="T10" fmla="*/ 6 w 11"/>
                <a:gd name="T11" fmla="*/ 0 h 50"/>
                <a:gd name="T12" fmla="*/ 6 w 11"/>
                <a:gd name="T13" fmla="*/ 0 h 50"/>
                <a:gd name="T14" fmla="*/ 11 w 11"/>
                <a:gd name="T15" fmla="*/ 6 h 50"/>
                <a:gd name="T16" fmla="*/ 11 w 11"/>
                <a:gd name="T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11" y="45"/>
                  </a:moveTo>
                  <a:cubicBezTo>
                    <a:pt x="11" y="48"/>
                    <a:pt x="9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2" y="50"/>
                    <a:pt x="0" y="48"/>
                    <a:pt x="0" y="4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lnTo>
                    <a:pt x="11" y="45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7">
              <a:extLst>
                <a:ext uri="{FF2B5EF4-FFF2-40B4-BE49-F238E27FC236}">
                  <a16:creationId xmlns:a16="http://schemas.microsoft.com/office/drawing/2014/main" id="{9CC15E5F-370A-499C-8731-CF6510A33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2298701"/>
              <a:ext cx="25400" cy="117475"/>
            </a:xfrm>
            <a:custGeom>
              <a:avLst/>
              <a:gdLst>
                <a:gd name="T0" fmla="*/ 11 w 11"/>
                <a:gd name="T1" fmla="*/ 45 h 50"/>
                <a:gd name="T2" fmla="*/ 5 w 11"/>
                <a:gd name="T3" fmla="*/ 50 h 50"/>
                <a:gd name="T4" fmla="*/ 5 w 11"/>
                <a:gd name="T5" fmla="*/ 50 h 50"/>
                <a:gd name="T6" fmla="*/ 0 w 11"/>
                <a:gd name="T7" fmla="*/ 45 h 50"/>
                <a:gd name="T8" fmla="*/ 0 w 11"/>
                <a:gd name="T9" fmla="*/ 6 h 50"/>
                <a:gd name="T10" fmla="*/ 5 w 11"/>
                <a:gd name="T11" fmla="*/ 0 h 50"/>
                <a:gd name="T12" fmla="*/ 5 w 11"/>
                <a:gd name="T13" fmla="*/ 0 h 50"/>
                <a:gd name="T14" fmla="*/ 11 w 11"/>
                <a:gd name="T15" fmla="*/ 6 h 50"/>
                <a:gd name="T16" fmla="*/ 11 w 11"/>
                <a:gd name="T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11" y="45"/>
                  </a:moveTo>
                  <a:cubicBezTo>
                    <a:pt x="11" y="48"/>
                    <a:pt x="9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8"/>
                    <a:pt x="0" y="4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lnTo>
                    <a:pt x="11" y="45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8">
              <a:extLst>
                <a:ext uri="{FF2B5EF4-FFF2-40B4-BE49-F238E27FC236}">
                  <a16:creationId xmlns:a16="http://schemas.microsoft.com/office/drawing/2014/main" id="{C3A68F08-CEF1-4147-8A44-03DE0CEF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2228851"/>
              <a:ext cx="52387" cy="98425"/>
            </a:xfrm>
            <a:custGeom>
              <a:avLst/>
              <a:gdLst>
                <a:gd name="T0" fmla="*/ 5 w 22"/>
                <a:gd name="T1" fmla="*/ 42 h 42"/>
                <a:gd name="T2" fmla="*/ 1 w 22"/>
                <a:gd name="T3" fmla="*/ 38 h 42"/>
                <a:gd name="T4" fmla="*/ 1 w 22"/>
                <a:gd name="T5" fmla="*/ 33 h 42"/>
                <a:gd name="T6" fmla="*/ 1 w 22"/>
                <a:gd name="T7" fmla="*/ 15 h 42"/>
                <a:gd name="T8" fmla="*/ 8 w 22"/>
                <a:gd name="T9" fmla="*/ 2 h 42"/>
                <a:gd name="T10" fmla="*/ 16 w 22"/>
                <a:gd name="T11" fmla="*/ 0 h 42"/>
                <a:gd name="T12" fmla="*/ 22 w 22"/>
                <a:gd name="T13" fmla="*/ 4 h 42"/>
                <a:gd name="T14" fmla="*/ 16 w 22"/>
                <a:gd name="T15" fmla="*/ 9 h 42"/>
                <a:gd name="T16" fmla="*/ 13 w 22"/>
                <a:gd name="T17" fmla="*/ 10 h 42"/>
                <a:gd name="T18" fmla="*/ 11 w 22"/>
                <a:gd name="T19" fmla="*/ 16 h 42"/>
                <a:gd name="T20" fmla="*/ 10 w 22"/>
                <a:gd name="T21" fmla="*/ 33 h 42"/>
                <a:gd name="T22" fmla="*/ 10 w 22"/>
                <a:gd name="T23" fmla="*/ 38 h 42"/>
                <a:gd name="T24" fmla="*/ 5 w 2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2">
                  <a:moveTo>
                    <a:pt x="5" y="42"/>
                  </a:moveTo>
                  <a:cubicBezTo>
                    <a:pt x="2" y="42"/>
                    <a:pt x="1" y="40"/>
                    <a:pt x="1" y="38"/>
                  </a:cubicBezTo>
                  <a:cubicBezTo>
                    <a:pt x="1" y="36"/>
                    <a:pt x="1" y="35"/>
                    <a:pt x="1" y="33"/>
                  </a:cubicBezTo>
                  <a:cubicBezTo>
                    <a:pt x="0" y="27"/>
                    <a:pt x="0" y="21"/>
                    <a:pt x="1" y="15"/>
                  </a:cubicBezTo>
                  <a:cubicBezTo>
                    <a:pt x="2" y="11"/>
                    <a:pt x="2" y="5"/>
                    <a:pt x="8" y="2"/>
                  </a:cubicBezTo>
                  <a:cubicBezTo>
                    <a:pt x="10" y="0"/>
                    <a:pt x="14" y="0"/>
                    <a:pt x="16" y="0"/>
                  </a:cubicBezTo>
                  <a:cubicBezTo>
                    <a:pt x="19" y="0"/>
                    <a:pt x="22" y="2"/>
                    <a:pt x="22" y="4"/>
                  </a:cubicBezTo>
                  <a:cubicBezTo>
                    <a:pt x="22" y="7"/>
                    <a:pt x="19" y="9"/>
                    <a:pt x="16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2" y="10"/>
                    <a:pt x="11" y="12"/>
                    <a:pt x="11" y="16"/>
                  </a:cubicBezTo>
                  <a:cubicBezTo>
                    <a:pt x="10" y="21"/>
                    <a:pt x="10" y="27"/>
                    <a:pt x="10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10" y="40"/>
                    <a:pt x="8" y="42"/>
                    <a:pt x="5" y="42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49">
              <a:extLst>
                <a:ext uri="{FF2B5EF4-FFF2-40B4-BE49-F238E27FC236}">
                  <a16:creationId xmlns:a16="http://schemas.microsoft.com/office/drawing/2014/main" id="{FD54459C-5014-4F4C-BF3B-1A576841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2228851"/>
              <a:ext cx="49212" cy="98425"/>
            </a:xfrm>
            <a:custGeom>
              <a:avLst/>
              <a:gdLst>
                <a:gd name="T0" fmla="*/ 15 w 21"/>
                <a:gd name="T1" fmla="*/ 42 h 42"/>
                <a:gd name="T2" fmla="*/ 11 w 21"/>
                <a:gd name="T3" fmla="*/ 38 h 42"/>
                <a:gd name="T4" fmla="*/ 11 w 21"/>
                <a:gd name="T5" fmla="*/ 33 h 42"/>
                <a:gd name="T6" fmla="*/ 10 w 21"/>
                <a:gd name="T7" fmla="*/ 16 h 42"/>
                <a:gd name="T8" fmla="*/ 8 w 21"/>
                <a:gd name="T9" fmla="*/ 10 h 42"/>
                <a:gd name="T10" fmla="*/ 5 w 21"/>
                <a:gd name="T11" fmla="*/ 9 h 42"/>
                <a:gd name="T12" fmla="*/ 0 w 21"/>
                <a:gd name="T13" fmla="*/ 4 h 42"/>
                <a:gd name="T14" fmla="*/ 5 w 21"/>
                <a:gd name="T15" fmla="*/ 0 h 42"/>
                <a:gd name="T16" fmla="*/ 14 w 21"/>
                <a:gd name="T17" fmla="*/ 2 h 42"/>
                <a:gd name="T18" fmla="*/ 20 w 21"/>
                <a:gd name="T19" fmla="*/ 15 h 42"/>
                <a:gd name="T20" fmla="*/ 20 w 21"/>
                <a:gd name="T21" fmla="*/ 33 h 42"/>
                <a:gd name="T22" fmla="*/ 20 w 21"/>
                <a:gd name="T23" fmla="*/ 38 h 42"/>
                <a:gd name="T24" fmla="*/ 15 w 2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2">
                  <a:moveTo>
                    <a:pt x="15" y="42"/>
                  </a:moveTo>
                  <a:cubicBezTo>
                    <a:pt x="13" y="42"/>
                    <a:pt x="11" y="40"/>
                    <a:pt x="11" y="38"/>
                  </a:cubicBezTo>
                  <a:cubicBezTo>
                    <a:pt x="11" y="36"/>
                    <a:pt x="11" y="35"/>
                    <a:pt x="11" y="33"/>
                  </a:cubicBezTo>
                  <a:cubicBezTo>
                    <a:pt x="11" y="27"/>
                    <a:pt x="11" y="21"/>
                    <a:pt x="10" y="16"/>
                  </a:cubicBezTo>
                  <a:cubicBezTo>
                    <a:pt x="10" y="12"/>
                    <a:pt x="9" y="10"/>
                    <a:pt x="8" y="10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1" y="0"/>
                    <a:pt x="14" y="2"/>
                  </a:cubicBezTo>
                  <a:cubicBezTo>
                    <a:pt x="19" y="5"/>
                    <a:pt x="20" y="11"/>
                    <a:pt x="20" y="15"/>
                  </a:cubicBezTo>
                  <a:cubicBezTo>
                    <a:pt x="21" y="21"/>
                    <a:pt x="20" y="27"/>
                    <a:pt x="20" y="33"/>
                  </a:cubicBezTo>
                  <a:cubicBezTo>
                    <a:pt x="20" y="35"/>
                    <a:pt x="20" y="36"/>
                    <a:pt x="20" y="38"/>
                  </a:cubicBezTo>
                  <a:cubicBezTo>
                    <a:pt x="20" y="40"/>
                    <a:pt x="18" y="42"/>
                    <a:pt x="15" y="42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Rectangle 250">
              <a:extLst>
                <a:ext uri="{FF2B5EF4-FFF2-40B4-BE49-F238E27FC236}">
                  <a16:creationId xmlns:a16="http://schemas.microsoft.com/office/drawing/2014/main" id="{A5E441D2-6A91-407C-97A0-C0476D49F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3" y="2216151"/>
              <a:ext cx="25400" cy="17463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5" name="组合 284">
            <a:extLst>
              <a:ext uri="{FF2B5EF4-FFF2-40B4-BE49-F238E27FC236}">
                <a16:creationId xmlns:a16="http://schemas.microsoft.com/office/drawing/2014/main" id="{2C51C1DF-6DBC-44C2-890D-DAC550B86517}"/>
              </a:ext>
            </a:extLst>
          </p:cNvPr>
          <p:cNvGrpSpPr/>
          <p:nvPr/>
        </p:nvGrpSpPr>
        <p:grpSpPr>
          <a:xfrm>
            <a:off x="2779713" y="1725613"/>
            <a:ext cx="111124" cy="244475"/>
            <a:chOff x="2779713" y="1725613"/>
            <a:chExt cx="111124" cy="244475"/>
          </a:xfrm>
        </p:grpSpPr>
        <p:sp>
          <p:nvSpPr>
            <p:cNvPr id="266" name="Oval 251">
              <a:extLst>
                <a:ext uri="{FF2B5EF4-FFF2-40B4-BE49-F238E27FC236}">
                  <a16:creationId xmlns:a16="http://schemas.microsoft.com/office/drawing/2014/main" id="{CB2BEA7A-A357-4B0D-A649-0394B80E6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700" y="1725613"/>
              <a:ext cx="57150" cy="55563"/>
            </a:xfrm>
            <a:prstGeom prst="ellipse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2">
              <a:extLst>
                <a:ext uri="{FF2B5EF4-FFF2-40B4-BE49-F238E27FC236}">
                  <a16:creationId xmlns:a16="http://schemas.microsoft.com/office/drawing/2014/main" id="{C93CEA3E-7227-4AEB-AF70-47887D57F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1782763"/>
              <a:ext cx="63500" cy="106363"/>
            </a:xfrm>
            <a:custGeom>
              <a:avLst/>
              <a:gdLst>
                <a:gd name="T0" fmla="*/ 0 w 27"/>
                <a:gd name="T1" fmla="*/ 35 h 45"/>
                <a:gd name="T2" fmla="*/ 8 w 27"/>
                <a:gd name="T3" fmla="*/ 45 h 45"/>
                <a:gd name="T4" fmla="*/ 18 w 27"/>
                <a:gd name="T5" fmla="*/ 45 h 45"/>
                <a:gd name="T6" fmla="*/ 27 w 27"/>
                <a:gd name="T7" fmla="*/ 35 h 45"/>
                <a:gd name="T8" fmla="*/ 27 w 27"/>
                <a:gd name="T9" fmla="*/ 10 h 45"/>
                <a:gd name="T10" fmla="*/ 18 w 27"/>
                <a:gd name="T11" fmla="*/ 0 h 45"/>
                <a:gd name="T12" fmla="*/ 8 w 27"/>
                <a:gd name="T13" fmla="*/ 0 h 45"/>
                <a:gd name="T14" fmla="*/ 0 w 27"/>
                <a:gd name="T15" fmla="*/ 10 h 45"/>
                <a:gd name="T16" fmla="*/ 0 w 27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0" y="35"/>
                  </a:moveTo>
                  <a:cubicBezTo>
                    <a:pt x="0" y="40"/>
                    <a:pt x="4" y="45"/>
                    <a:pt x="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2" y="45"/>
                    <a:pt x="27" y="40"/>
                    <a:pt x="27" y="3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5"/>
                    <a:pt x="22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5"/>
                    <a:pt x="0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3">
              <a:extLst>
                <a:ext uri="{FF2B5EF4-FFF2-40B4-BE49-F238E27FC236}">
                  <a16:creationId xmlns:a16="http://schemas.microsoft.com/office/drawing/2014/main" id="{6FAECFE3-EC6C-4E8C-8788-E1C461050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1855788"/>
              <a:ext cx="28575" cy="114300"/>
            </a:xfrm>
            <a:custGeom>
              <a:avLst/>
              <a:gdLst>
                <a:gd name="T0" fmla="*/ 0 w 12"/>
                <a:gd name="T1" fmla="*/ 44 h 49"/>
                <a:gd name="T2" fmla="*/ 6 w 12"/>
                <a:gd name="T3" fmla="*/ 49 h 49"/>
                <a:gd name="T4" fmla="*/ 6 w 12"/>
                <a:gd name="T5" fmla="*/ 49 h 49"/>
                <a:gd name="T6" fmla="*/ 12 w 12"/>
                <a:gd name="T7" fmla="*/ 44 h 49"/>
                <a:gd name="T8" fmla="*/ 12 w 12"/>
                <a:gd name="T9" fmla="*/ 5 h 49"/>
                <a:gd name="T10" fmla="*/ 6 w 12"/>
                <a:gd name="T11" fmla="*/ 0 h 49"/>
                <a:gd name="T12" fmla="*/ 6 w 12"/>
                <a:gd name="T13" fmla="*/ 0 h 49"/>
                <a:gd name="T14" fmla="*/ 0 w 12"/>
                <a:gd name="T15" fmla="*/ 5 h 49"/>
                <a:gd name="T16" fmla="*/ 0 w 12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0" y="44"/>
                  </a:moveTo>
                  <a:cubicBezTo>
                    <a:pt x="0" y="47"/>
                    <a:pt x="3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9" y="49"/>
                    <a:pt x="12" y="47"/>
                    <a:pt x="12" y="4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4">
              <a:extLst>
                <a:ext uri="{FF2B5EF4-FFF2-40B4-BE49-F238E27FC236}">
                  <a16:creationId xmlns:a16="http://schemas.microsoft.com/office/drawing/2014/main" id="{2884A6AC-9FD5-4525-A03B-71CCBE0F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1855788"/>
              <a:ext cx="25400" cy="114300"/>
            </a:xfrm>
            <a:custGeom>
              <a:avLst/>
              <a:gdLst>
                <a:gd name="T0" fmla="*/ 0 w 11"/>
                <a:gd name="T1" fmla="*/ 44 h 49"/>
                <a:gd name="T2" fmla="*/ 5 w 11"/>
                <a:gd name="T3" fmla="*/ 49 h 49"/>
                <a:gd name="T4" fmla="*/ 5 w 11"/>
                <a:gd name="T5" fmla="*/ 49 h 49"/>
                <a:gd name="T6" fmla="*/ 11 w 11"/>
                <a:gd name="T7" fmla="*/ 44 h 49"/>
                <a:gd name="T8" fmla="*/ 11 w 11"/>
                <a:gd name="T9" fmla="*/ 5 h 49"/>
                <a:gd name="T10" fmla="*/ 5 w 11"/>
                <a:gd name="T11" fmla="*/ 0 h 49"/>
                <a:gd name="T12" fmla="*/ 5 w 11"/>
                <a:gd name="T13" fmla="*/ 0 h 49"/>
                <a:gd name="T14" fmla="*/ 0 w 11"/>
                <a:gd name="T15" fmla="*/ 5 h 49"/>
                <a:gd name="T16" fmla="*/ 0 w 1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0" y="44"/>
                  </a:moveTo>
                  <a:cubicBezTo>
                    <a:pt x="0" y="47"/>
                    <a:pt x="2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49"/>
                    <a:pt x="11" y="47"/>
                    <a:pt x="11" y="4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5">
              <a:extLst>
                <a:ext uri="{FF2B5EF4-FFF2-40B4-BE49-F238E27FC236}">
                  <a16:creationId xmlns:a16="http://schemas.microsoft.com/office/drawing/2014/main" id="{5A3C9A47-8747-4875-916A-400A6D320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5" y="1782763"/>
              <a:ext cx="49212" cy="101600"/>
            </a:xfrm>
            <a:custGeom>
              <a:avLst/>
              <a:gdLst>
                <a:gd name="T0" fmla="*/ 16 w 21"/>
                <a:gd name="T1" fmla="*/ 43 h 43"/>
                <a:gd name="T2" fmla="*/ 21 w 21"/>
                <a:gd name="T3" fmla="*/ 39 h 43"/>
                <a:gd name="T4" fmla="*/ 21 w 21"/>
                <a:gd name="T5" fmla="*/ 34 h 43"/>
                <a:gd name="T6" fmla="*/ 21 w 21"/>
                <a:gd name="T7" fmla="*/ 15 h 43"/>
                <a:gd name="T8" fmla="*/ 14 w 21"/>
                <a:gd name="T9" fmla="*/ 3 h 43"/>
                <a:gd name="T10" fmla="*/ 5 w 21"/>
                <a:gd name="T11" fmla="*/ 0 h 43"/>
                <a:gd name="T12" fmla="*/ 0 w 21"/>
                <a:gd name="T13" fmla="*/ 5 h 43"/>
                <a:gd name="T14" fmla="*/ 5 w 21"/>
                <a:gd name="T15" fmla="*/ 10 h 43"/>
                <a:gd name="T16" fmla="*/ 9 w 21"/>
                <a:gd name="T17" fmla="*/ 10 h 43"/>
                <a:gd name="T18" fmla="*/ 11 w 21"/>
                <a:gd name="T19" fmla="*/ 16 h 43"/>
                <a:gd name="T20" fmla="*/ 12 w 21"/>
                <a:gd name="T21" fmla="*/ 34 h 43"/>
                <a:gd name="T22" fmla="*/ 12 w 21"/>
                <a:gd name="T23" fmla="*/ 39 h 43"/>
                <a:gd name="T24" fmla="*/ 16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16" y="43"/>
                  </a:moveTo>
                  <a:cubicBezTo>
                    <a:pt x="19" y="43"/>
                    <a:pt x="21" y="41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28"/>
                    <a:pt x="21" y="21"/>
                    <a:pt x="21" y="15"/>
                  </a:cubicBezTo>
                  <a:cubicBezTo>
                    <a:pt x="20" y="12"/>
                    <a:pt x="19" y="5"/>
                    <a:pt x="14" y="3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9" y="11"/>
                    <a:pt x="11" y="13"/>
                    <a:pt x="11" y="16"/>
                  </a:cubicBezTo>
                  <a:cubicBezTo>
                    <a:pt x="12" y="22"/>
                    <a:pt x="12" y="28"/>
                    <a:pt x="12" y="34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2" y="41"/>
                    <a:pt x="13" y="43"/>
                    <a:pt x="16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6">
              <a:extLst>
                <a:ext uri="{FF2B5EF4-FFF2-40B4-BE49-F238E27FC236}">
                  <a16:creationId xmlns:a16="http://schemas.microsoft.com/office/drawing/2014/main" id="{30DC400E-1D82-46C7-A577-C8845252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1782763"/>
              <a:ext cx="49212" cy="101600"/>
            </a:xfrm>
            <a:custGeom>
              <a:avLst/>
              <a:gdLst>
                <a:gd name="T0" fmla="*/ 5 w 21"/>
                <a:gd name="T1" fmla="*/ 43 h 43"/>
                <a:gd name="T2" fmla="*/ 10 w 21"/>
                <a:gd name="T3" fmla="*/ 39 h 43"/>
                <a:gd name="T4" fmla="*/ 10 w 21"/>
                <a:gd name="T5" fmla="*/ 34 h 43"/>
                <a:gd name="T6" fmla="*/ 10 w 21"/>
                <a:gd name="T7" fmla="*/ 16 h 43"/>
                <a:gd name="T8" fmla="*/ 13 w 21"/>
                <a:gd name="T9" fmla="*/ 10 h 43"/>
                <a:gd name="T10" fmla="*/ 16 w 21"/>
                <a:gd name="T11" fmla="*/ 10 h 43"/>
                <a:gd name="T12" fmla="*/ 21 w 21"/>
                <a:gd name="T13" fmla="*/ 5 h 43"/>
                <a:gd name="T14" fmla="*/ 16 w 21"/>
                <a:gd name="T15" fmla="*/ 0 h 43"/>
                <a:gd name="T16" fmla="*/ 7 w 21"/>
                <a:gd name="T17" fmla="*/ 3 h 43"/>
                <a:gd name="T18" fmla="*/ 1 w 21"/>
                <a:gd name="T19" fmla="*/ 15 h 43"/>
                <a:gd name="T20" fmla="*/ 0 w 21"/>
                <a:gd name="T21" fmla="*/ 34 h 43"/>
                <a:gd name="T22" fmla="*/ 0 w 21"/>
                <a:gd name="T23" fmla="*/ 39 h 43"/>
                <a:gd name="T24" fmla="*/ 5 w 2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3">
                  <a:moveTo>
                    <a:pt x="5" y="43"/>
                  </a:moveTo>
                  <a:cubicBezTo>
                    <a:pt x="8" y="43"/>
                    <a:pt x="10" y="41"/>
                    <a:pt x="10" y="39"/>
                  </a:cubicBezTo>
                  <a:cubicBezTo>
                    <a:pt x="10" y="37"/>
                    <a:pt x="10" y="35"/>
                    <a:pt x="10" y="34"/>
                  </a:cubicBezTo>
                  <a:cubicBezTo>
                    <a:pt x="10" y="28"/>
                    <a:pt x="10" y="22"/>
                    <a:pt x="10" y="16"/>
                  </a:cubicBezTo>
                  <a:cubicBezTo>
                    <a:pt x="10" y="13"/>
                    <a:pt x="12" y="11"/>
                    <a:pt x="13" y="10"/>
                  </a:cubicBezTo>
                  <a:cubicBezTo>
                    <a:pt x="13" y="10"/>
                    <a:pt x="15" y="10"/>
                    <a:pt x="16" y="10"/>
                  </a:cubicBezTo>
                  <a:cubicBezTo>
                    <a:pt x="19" y="10"/>
                    <a:pt x="21" y="7"/>
                    <a:pt x="21" y="5"/>
                  </a:cubicBezTo>
                  <a:cubicBezTo>
                    <a:pt x="21" y="2"/>
                    <a:pt x="19" y="0"/>
                    <a:pt x="16" y="0"/>
                  </a:cubicBezTo>
                  <a:cubicBezTo>
                    <a:pt x="13" y="0"/>
                    <a:pt x="10" y="1"/>
                    <a:pt x="7" y="3"/>
                  </a:cubicBezTo>
                  <a:cubicBezTo>
                    <a:pt x="2" y="5"/>
                    <a:pt x="1" y="12"/>
                    <a:pt x="1" y="15"/>
                  </a:cubicBezTo>
                  <a:cubicBezTo>
                    <a:pt x="0" y="21"/>
                    <a:pt x="0" y="28"/>
                    <a:pt x="0" y="34"/>
                  </a:cubicBezTo>
                  <a:cubicBezTo>
                    <a:pt x="0" y="35"/>
                    <a:pt x="0" y="37"/>
                    <a:pt x="0" y="39"/>
                  </a:cubicBezTo>
                  <a:cubicBezTo>
                    <a:pt x="0" y="41"/>
                    <a:pt x="2" y="43"/>
                    <a:pt x="5" y="43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Rectangle 257">
              <a:extLst>
                <a:ext uri="{FF2B5EF4-FFF2-40B4-BE49-F238E27FC236}">
                  <a16:creationId xmlns:a16="http://schemas.microsoft.com/office/drawing/2014/main" id="{5DC58F7B-2F67-4552-8C1F-C88FD9D7E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1771651"/>
              <a:ext cx="22225" cy="19050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2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>
            <a:extLst>
              <a:ext uri="{FF2B5EF4-FFF2-40B4-BE49-F238E27FC236}">
                <a16:creationId xmlns:a16="http://schemas.microsoft.com/office/drawing/2014/main" id="{1DB8885E-56F9-497B-84DD-1740AD48A0A0}"/>
              </a:ext>
            </a:extLst>
          </p:cNvPr>
          <p:cNvSpPr/>
          <p:nvPr/>
        </p:nvSpPr>
        <p:spPr>
          <a:xfrm>
            <a:off x="5503102" y="1691994"/>
            <a:ext cx="225305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353A5121-B553-42F3-B87A-C903AC7D4546}"/>
              </a:ext>
            </a:extLst>
          </p:cNvPr>
          <p:cNvSpPr/>
          <p:nvPr/>
        </p:nvSpPr>
        <p:spPr>
          <a:xfrm>
            <a:off x="5503102" y="2522059"/>
            <a:ext cx="225305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ECE55AF-8202-4737-8AA3-80B650E94AF3}"/>
              </a:ext>
            </a:extLst>
          </p:cNvPr>
          <p:cNvSpPr/>
          <p:nvPr/>
        </p:nvSpPr>
        <p:spPr>
          <a:xfrm>
            <a:off x="5503102" y="3355793"/>
            <a:ext cx="225305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4CC5045D-2082-45DB-A818-39A07E8821C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9443" y="1782763"/>
            <a:ext cx="27908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三极趣味广告体"/>
              <a:ea typeface="三极趣味广告体"/>
              <a:sym typeface="三极趣味广告体"/>
            </a:endParaRP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A700A045-A8D4-4BF6-BFA6-F37E924E70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2980" y="1593850"/>
            <a:ext cx="3178175" cy="1955800"/>
            <a:chOff x="630" y="1004"/>
            <a:chExt cx="2002" cy="1232"/>
          </a:xfrm>
        </p:grpSpPr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01919C79-8514-4076-958D-1F74DF96A28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0" y="1004"/>
              <a:ext cx="2002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三极趣味广告体"/>
                <a:ea typeface="三极趣味广告体"/>
                <a:sym typeface="三极趣味广告体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C2F4FE9-EC22-4ABE-B981-A7B10152F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008"/>
              <a:ext cx="1209" cy="1182"/>
            </a:xfrm>
            <a:custGeom>
              <a:avLst/>
              <a:gdLst>
                <a:gd name="T0" fmla="*/ 585 w 585"/>
                <a:gd name="T1" fmla="*/ 18 h 570"/>
                <a:gd name="T2" fmla="*/ 568 w 585"/>
                <a:gd name="T3" fmla="*/ 4 h 570"/>
                <a:gd name="T4" fmla="*/ 17 w 585"/>
                <a:gd name="T5" fmla="*/ 1 h 570"/>
                <a:gd name="T6" fmla="*/ 0 w 585"/>
                <a:gd name="T7" fmla="*/ 14 h 570"/>
                <a:gd name="T8" fmla="*/ 2 w 585"/>
                <a:gd name="T9" fmla="*/ 553 h 570"/>
                <a:gd name="T10" fmla="*/ 20 w 585"/>
                <a:gd name="T11" fmla="*/ 567 h 570"/>
                <a:gd name="T12" fmla="*/ 442 w 585"/>
                <a:gd name="T13" fmla="*/ 570 h 570"/>
                <a:gd name="T14" fmla="*/ 585 w 585"/>
                <a:gd name="T15" fmla="*/ 465 h 570"/>
                <a:gd name="T16" fmla="*/ 585 w 585"/>
                <a:gd name="T17" fmla="*/ 18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5" h="570">
                  <a:moveTo>
                    <a:pt x="585" y="18"/>
                  </a:moveTo>
                  <a:cubicBezTo>
                    <a:pt x="585" y="10"/>
                    <a:pt x="577" y="4"/>
                    <a:pt x="568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8" y="0"/>
                    <a:pt x="0" y="7"/>
                    <a:pt x="0" y="14"/>
                  </a:cubicBezTo>
                  <a:cubicBezTo>
                    <a:pt x="2" y="553"/>
                    <a:pt x="2" y="553"/>
                    <a:pt x="2" y="553"/>
                  </a:cubicBezTo>
                  <a:cubicBezTo>
                    <a:pt x="2" y="561"/>
                    <a:pt x="10" y="567"/>
                    <a:pt x="20" y="567"/>
                  </a:cubicBezTo>
                  <a:cubicBezTo>
                    <a:pt x="442" y="570"/>
                    <a:pt x="442" y="570"/>
                    <a:pt x="442" y="570"/>
                  </a:cubicBezTo>
                  <a:cubicBezTo>
                    <a:pt x="585" y="465"/>
                    <a:pt x="585" y="465"/>
                    <a:pt x="585" y="465"/>
                  </a:cubicBezTo>
                  <a:cubicBezTo>
                    <a:pt x="585" y="18"/>
                    <a:pt x="585" y="18"/>
                    <a:pt x="585" y="18"/>
                  </a:cubicBezTo>
                </a:path>
              </a:pathLst>
            </a:custGeom>
            <a:solidFill>
              <a:srgbClr val="F2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BAECF07-E3D1-4897-A87F-FC8213F2D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973"/>
              <a:ext cx="300" cy="217"/>
            </a:xfrm>
            <a:custGeom>
              <a:avLst/>
              <a:gdLst>
                <a:gd name="T0" fmla="*/ 21 w 145"/>
                <a:gd name="T1" fmla="*/ 0 h 105"/>
                <a:gd name="T2" fmla="*/ 6 w 145"/>
                <a:gd name="T3" fmla="*/ 5 h 105"/>
                <a:gd name="T4" fmla="*/ 0 w 145"/>
                <a:gd name="T5" fmla="*/ 15 h 105"/>
                <a:gd name="T6" fmla="*/ 3 w 145"/>
                <a:gd name="T7" fmla="*/ 105 h 105"/>
                <a:gd name="T8" fmla="*/ 145 w 145"/>
                <a:gd name="T9" fmla="*/ 1 h 105"/>
                <a:gd name="T10" fmla="*/ 21 w 145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21" y="0"/>
                  </a:moveTo>
                  <a:cubicBezTo>
                    <a:pt x="16" y="0"/>
                    <a:pt x="10" y="2"/>
                    <a:pt x="6" y="5"/>
                  </a:cubicBezTo>
                  <a:cubicBezTo>
                    <a:pt x="2" y="8"/>
                    <a:pt x="0" y="11"/>
                    <a:pt x="0" y="1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98EE48EE-586C-4172-BBDD-530ED9ED7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166"/>
              <a:ext cx="899" cy="25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EC6318AB-69AE-4F4E-AEDF-39EF3B621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166"/>
              <a:ext cx="89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EEF4DBF-7055-4F4B-BD26-AB4AD830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261"/>
              <a:ext cx="899" cy="27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5ADDA259-256D-4C5D-B10E-CF4511EF0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359"/>
              <a:ext cx="899" cy="25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D50A8622-328F-4AD0-9BEF-F9BA12F0F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359"/>
              <a:ext cx="89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F83278AB-1EE9-4DCF-B89D-13355C7F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454"/>
              <a:ext cx="899" cy="27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AE10E679-D330-4A66-8F4E-E19F403CB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454"/>
              <a:ext cx="89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1D34F260-279D-4A81-A94F-2C5529CA1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552"/>
              <a:ext cx="899" cy="24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CEC07EC5-4919-454B-B944-0DFD5DBA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552"/>
              <a:ext cx="89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6D9E5054-06D1-49F4-8F35-530E03AE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647"/>
              <a:ext cx="899" cy="27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30FBE61E-952B-4439-954C-12F9C85F2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647"/>
              <a:ext cx="89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F119E5C7-4BBD-4D30-A736-4E579E3F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744"/>
              <a:ext cx="899" cy="25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178E8B1E-E56B-43C1-A772-27CF8F70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744"/>
              <a:ext cx="89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FD595C3A-5B12-4183-9854-2AAA22DA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840"/>
              <a:ext cx="899" cy="27"/>
            </a:xfrm>
            <a:prstGeom prst="rect">
              <a:avLst/>
            </a:pr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43D8A2C-2BA3-4574-B6D6-70BD8E0B4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035"/>
              <a:ext cx="1070" cy="1203"/>
            </a:xfrm>
            <a:custGeom>
              <a:avLst/>
              <a:gdLst>
                <a:gd name="T0" fmla="*/ 507 w 518"/>
                <a:gd name="T1" fmla="*/ 168 h 580"/>
                <a:gd name="T2" fmla="*/ 518 w 518"/>
                <a:gd name="T3" fmla="*/ 159 h 580"/>
                <a:gd name="T4" fmla="*/ 507 w 518"/>
                <a:gd name="T5" fmla="*/ 149 h 580"/>
                <a:gd name="T6" fmla="*/ 491 w 518"/>
                <a:gd name="T7" fmla="*/ 149 h 580"/>
                <a:gd name="T8" fmla="*/ 491 w 518"/>
                <a:gd name="T9" fmla="*/ 114 h 580"/>
                <a:gd name="T10" fmla="*/ 507 w 518"/>
                <a:gd name="T11" fmla="*/ 114 h 580"/>
                <a:gd name="T12" fmla="*/ 518 w 518"/>
                <a:gd name="T13" fmla="*/ 104 h 580"/>
                <a:gd name="T14" fmla="*/ 507 w 518"/>
                <a:gd name="T15" fmla="*/ 94 h 580"/>
                <a:gd name="T16" fmla="*/ 491 w 518"/>
                <a:gd name="T17" fmla="*/ 94 h 580"/>
                <a:gd name="T18" fmla="*/ 491 w 518"/>
                <a:gd name="T19" fmla="*/ 61 h 580"/>
                <a:gd name="T20" fmla="*/ 491 w 518"/>
                <a:gd name="T21" fmla="*/ 56 h 580"/>
                <a:gd name="T22" fmla="*/ 507 w 518"/>
                <a:gd name="T23" fmla="*/ 56 h 580"/>
                <a:gd name="T24" fmla="*/ 518 w 518"/>
                <a:gd name="T25" fmla="*/ 47 h 580"/>
                <a:gd name="T26" fmla="*/ 507 w 518"/>
                <a:gd name="T27" fmla="*/ 37 h 580"/>
                <a:gd name="T28" fmla="*/ 486 w 518"/>
                <a:gd name="T29" fmla="*/ 37 h 580"/>
                <a:gd name="T30" fmla="*/ 429 w 518"/>
                <a:gd name="T31" fmla="*/ 0 h 580"/>
                <a:gd name="T32" fmla="*/ 61 w 518"/>
                <a:gd name="T33" fmla="*/ 0 h 580"/>
                <a:gd name="T34" fmla="*/ 0 w 518"/>
                <a:gd name="T35" fmla="*/ 61 h 580"/>
                <a:gd name="T36" fmla="*/ 0 w 518"/>
                <a:gd name="T37" fmla="*/ 536 h 580"/>
                <a:gd name="T38" fmla="*/ 61 w 518"/>
                <a:gd name="T39" fmla="*/ 580 h 580"/>
                <a:gd name="T40" fmla="*/ 429 w 518"/>
                <a:gd name="T41" fmla="*/ 580 h 580"/>
                <a:gd name="T42" fmla="*/ 486 w 518"/>
                <a:gd name="T43" fmla="*/ 558 h 580"/>
                <a:gd name="T44" fmla="*/ 507 w 518"/>
                <a:gd name="T45" fmla="*/ 558 h 580"/>
                <a:gd name="T46" fmla="*/ 518 w 518"/>
                <a:gd name="T47" fmla="*/ 548 h 580"/>
                <a:gd name="T48" fmla="*/ 507 w 518"/>
                <a:gd name="T49" fmla="*/ 539 h 580"/>
                <a:gd name="T50" fmla="*/ 491 w 518"/>
                <a:gd name="T51" fmla="*/ 539 h 580"/>
                <a:gd name="T52" fmla="*/ 491 w 518"/>
                <a:gd name="T53" fmla="*/ 536 h 580"/>
                <a:gd name="T54" fmla="*/ 491 w 518"/>
                <a:gd name="T55" fmla="*/ 504 h 580"/>
                <a:gd name="T56" fmla="*/ 507 w 518"/>
                <a:gd name="T57" fmla="*/ 504 h 580"/>
                <a:gd name="T58" fmla="*/ 518 w 518"/>
                <a:gd name="T59" fmla="*/ 495 h 580"/>
                <a:gd name="T60" fmla="*/ 507 w 518"/>
                <a:gd name="T61" fmla="*/ 485 h 580"/>
                <a:gd name="T62" fmla="*/ 491 w 518"/>
                <a:gd name="T63" fmla="*/ 485 h 580"/>
                <a:gd name="T64" fmla="*/ 491 w 518"/>
                <a:gd name="T65" fmla="*/ 449 h 580"/>
                <a:gd name="T66" fmla="*/ 507 w 518"/>
                <a:gd name="T67" fmla="*/ 449 h 580"/>
                <a:gd name="T68" fmla="*/ 518 w 518"/>
                <a:gd name="T69" fmla="*/ 439 h 580"/>
                <a:gd name="T70" fmla="*/ 507 w 518"/>
                <a:gd name="T71" fmla="*/ 429 h 580"/>
                <a:gd name="T72" fmla="*/ 491 w 518"/>
                <a:gd name="T73" fmla="*/ 429 h 580"/>
                <a:gd name="T74" fmla="*/ 491 w 518"/>
                <a:gd name="T75" fmla="*/ 393 h 580"/>
                <a:gd name="T76" fmla="*/ 507 w 518"/>
                <a:gd name="T77" fmla="*/ 393 h 580"/>
                <a:gd name="T78" fmla="*/ 518 w 518"/>
                <a:gd name="T79" fmla="*/ 383 h 580"/>
                <a:gd name="T80" fmla="*/ 507 w 518"/>
                <a:gd name="T81" fmla="*/ 373 h 580"/>
                <a:gd name="T82" fmla="*/ 491 w 518"/>
                <a:gd name="T83" fmla="*/ 373 h 580"/>
                <a:gd name="T84" fmla="*/ 491 w 518"/>
                <a:gd name="T85" fmla="*/ 335 h 580"/>
                <a:gd name="T86" fmla="*/ 507 w 518"/>
                <a:gd name="T87" fmla="*/ 335 h 580"/>
                <a:gd name="T88" fmla="*/ 518 w 518"/>
                <a:gd name="T89" fmla="*/ 326 h 580"/>
                <a:gd name="T90" fmla="*/ 507 w 518"/>
                <a:gd name="T91" fmla="*/ 316 h 580"/>
                <a:gd name="T92" fmla="*/ 491 w 518"/>
                <a:gd name="T93" fmla="*/ 316 h 580"/>
                <a:gd name="T94" fmla="*/ 491 w 518"/>
                <a:gd name="T95" fmla="*/ 281 h 580"/>
                <a:gd name="T96" fmla="*/ 507 w 518"/>
                <a:gd name="T97" fmla="*/ 281 h 580"/>
                <a:gd name="T98" fmla="*/ 518 w 518"/>
                <a:gd name="T99" fmla="*/ 271 h 580"/>
                <a:gd name="T100" fmla="*/ 507 w 518"/>
                <a:gd name="T101" fmla="*/ 261 h 580"/>
                <a:gd name="T102" fmla="*/ 491 w 518"/>
                <a:gd name="T103" fmla="*/ 261 h 580"/>
                <a:gd name="T104" fmla="*/ 491 w 518"/>
                <a:gd name="T105" fmla="*/ 226 h 580"/>
                <a:gd name="T106" fmla="*/ 507 w 518"/>
                <a:gd name="T107" fmla="*/ 226 h 580"/>
                <a:gd name="T108" fmla="*/ 518 w 518"/>
                <a:gd name="T109" fmla="*/ 216 h 580"/>
                <a:gd name="T110" fmla="*/ 507 w 518"/>
                <a:gd name="T111" fmla="*/ 207 h 580"/>
                <a:gd name="T112" fmla="*/ 491 w 518"/>
                <a:gd name="T113" fmla="*/ 207 h 580"/>
                <a:gd name="T114" fmla="*/ 491 w 518"/>
                <a:gd name="T115" fmla="*/ 168 h 580"/>
                <a:gd name="T116" fmla="*/ 507 w 518"/>
                <a:gd name="T117" fmla="*/ 16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8" h="580">
                  <a:moveTo>
                    <a:pt x="507" y="168"/>
                  </a:moveTo>
                  <a:cubicBezTo>
                    <a:pt x="513" y="168"/>
                    <a:pt x="518" y="164"/>
                    <a:pt x="518" y="159"/>
                  </a:cubicBezTo>
                  <a:cubicBezTo>
                    <a:pt x="518" y="153"/>
                    <a:pt x="513" y="149"/>
                    <a:pt x="507" y="149"/>
                  </a:cubicBezTo>
                  <a:cubicBezTo>
                    <a:pt x="491" y="149"/>
                    <a:pt x="491" y="149"/>
                    <a:pt x="491" y="149"/>
                  </a:cubicBezTo>
                  <a:cubicBezTo>
                    <a:pt x="491" y="114"/>
                    <a:pt x="491" y="114"/>
                    <a:pt x="491" y="114"/>
                  </a:cubicBezTo>
                  <a:cubicBezTo>
                    <a:pt x="507" y="114"/>
                    <a:pt x="507" y="114"/>
                    <a:pt x="507" y="114"/>
                  </a:cubicBezTo>
                  <a:cubicBezTo>
                    <a:pt x="513" y="114"/>
                    <a:pt x="518" y="109"/>
                    <a:pt x="518" y="104"/>
                  </a:cubicBezTo>
                  <a:cubicBezTo>
                    <a:pt x="518" y="99"/>
                    <a:pt x="513" y="94"/>
                    <a:pt x="507" y="94"/>
                  </a:cubicBezTo>
                  <a:cubicBezTo>
                    <a:pt x="491" y="94"/>
                    <a:pt x="491" y="94"/>
                    <a:pt x="491" y="94"/>
                  </a:cubicBezTo>
                  <a:cubicBezTo>
                    <a:pt x="491" y="61"/>
                    <a:pt x="491" y="61"/>
                    <a:pt x="491" y="61"/>
                  </a:cubicBezTo>
                  <a:cubicBezTo>
                    <a:pt x="491" y="59"/>
                    <a:pt x="491" y="58"/>
                    <a:pt x="491" y="56"/>
                  </a:cubicBezTo>
                  <a:cubicBezTo>
                    <a:pt x="507" y="56"/>
                    <a:pt x="507" y="56"/>
                    <a:pt x="507" y="56"/>
                  </a:cubicBezTo>
                  <a:cubicBezTo>
                    <a:pt x="513" y="56"/>
                    <a:pt x="518" y="52"/>
                    <a:pt x="518" y="47"/>
                  </a:cubicBezTo>
                  <a:cubicBezTo>
                    <a:pt x="518" y="41"/>
                    <a:pt x="513" y="37"/>
                    <a:pt x="507" y="37"/>
                  </a:cubicBezTo>
                  <a:cubicBezTo>
                    <a:pt x="486" y="37"/>
                    <a:pt x="486" y="37"/>
                    <a:pt x="486" y="37"/>
                  </a:cubicBezTo>
                  <a:cubicBezTo>
                    <a:pt x="476" y="15"/>
                    <a:pt x="455" y="0"/>
                    <a:pt x="42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69"/>
                    <a:pt x="27" y="580"/>
                    <a:pt x="61" y="580"/>
                  </a:cubicBezTo>
                  <a:cubicBezTo>
                    <a:pt x="429" y="580"/>
                    <a:pt x="429" y="580"/>
                    <a:pt x="429" y="580"/>
                  </a:cubicBezTo>
                  <a:cubicBezTo>
                    <a:pt x="455" y="580"/>
                    <a:pt x="477" y="580"/>
                    <a:pt x="486" y="558"/>
                  </a:cubicBezTo>
                  <a:cubicBezTo>
                    <a:pt x="507" y="558"/>
                    <a:pt x="507" y="558"/>
                    <a:pt x="507" y="558"/>
                  </a:cubicBezTo>
                  <a:cubicBezTo>
                    <a:pt x="513" y="558"/>
                    <a:pt x="518" y="554"/>
                    <a:pt x="518" y="548"/>
                  </a:cubicBezTo>
                  <a:cubicBezTo>
                    <a:pt x="518" y="543"/>
                    <a:pt x="513" y="539"/>
                    <a:pt x="507" y="539"/>
                  </a:cubicBezTo>
                  <a:cubicBezTo>
                    <a:pt x="491" y="539"/>
                    <a:pt x="491" y="539"/>
                    <a:pt x="491" y="539"/>
                  </a:cubicBezTo>
                  <a:cubicBezTo>
                    <a:pt x="491" y="538"/>
                    <a:pt x="491" y="537"/>
                    <a:pt x="491" y="536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507" y="504"/>
                    <a:pt x="507" y="504"/>
                    <a:pt x="507" y="504"/>
                  </a:cubicBezTo>
                  <a:cubicBezTo>
                    <a:pt x="513" y="504"/>
                    <a:pt x="518" y="500"/>
                    <a:pt x="518" y="495"/>
                  </a:cubicBezTo>
                  <a:cubicBezTo>
                    <a:pt x="518" y="489"/>
                    <a:pt x="513" y="485"/>
                    <a:pt x="507" y="485"/>
                  </a:cubicBezTo>
                  <a:cubicBezTo>
                    <a:pt x="491" y="485"/>
                    <a:pt x="491" y="485"/>
                    <a:pt x="491" y="485"/>
                  </a:cubicBezTo>
                  <a:cubicBezTo>
                    <a:pt x="491" y="449"/>
                    <a:pt x="491" y="449"/>
                    <a:pt x="491" y="449"/>
                  </a:cubicBezTo>
                  <a:cubicBezTo>
                    <a:pt x="507" y="449"/>
                    <a:pt x="507" y="449"/>
                    <a:pt x="507" y="449"/>
                  </a:cubicBezTo>
                  <a:cubicBezTo>
                    <a:pt x="513" y="449"/>
                    <a:pt x="518" y="445"/>
                    <a:pt x="518" y="439"/>
                  </a:cubicBezTo>
                  <a:cubicBezTo>
                    <a:pt x="518" y="434"/>
                    <a:pt x="513" y="429"/>
                    <a:pt x="507" y="429"/>
                  </a:cubicBezTo>
                  <a:cubicBezTo>
                    <a:pt x="491" y="429"/>
                    <a:pt x="491" y="429"/>
                    <a:pt x="491" y="429"/>
                  </a:cubicBezTo>
                  <a:cubicBezTo>
                    <a:pt x="491" y="393"/>
                    <a:pt x="491" y="393"/>
                    <a:pt x="491" y="393"/>
                  </a:cubicBezTo>
                  <a:cubicBezTo>
                    <a:pt x="507" y="393"/>
                    <a:pt x="507" y="393"/>
                    <a:pt x="507" y="393"/>
                  </a:cubicBezTo>
                  <a:cubicBezTo>
                    <a:pt x="513" y="393"/>
                    <a:pt x="518" y="389"/>
                    <a:pt x="518" y="383"/>
                  </a:cubicBezTo>
                  <a:cubicBezTo>
                    <a:pt x="518" y="378"/>
                    <a:pt x="513" y="373"/>
                    <a:pt x="507" y="373"/>
                  </a:cubicBezTo>
                  <a:cubicBezTo>
                    <a:pt x="491" y="373"/>
                    <a:pt x="491" y="373"/>
                    <a:pt x="491" y="373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507" y="335"/>
                    <a:pt x="507" y="335"/>
                    <a:pt x="507" y="335"/>
                  </a:cubicBezTo>
                  <a:cubicBezTo>
                    <a:pt x="513" y="335"/>
                    <a:pt x="518" y="331"/>
                    <a:pt x="518" y="326"/>
                  </a:cubicBezTo>
                  <a:cubicBezTo>
                    <a:pt x="518" y="320"/>
                    <a:pt x="513" y="316"/>
                    <a:pt x="507" y="316"/>
                  </a:cubicBezTo>
                  <a:cubicBezTo>
                    <a:pt x="491" y="316"/>
                    <a:pt x="491" y="316"/>
                    <a:pt x="491" y="316"/>
                  </a:cubicBezTo>
                  <a:cubicBezTo>
                    <a:pt x="491" y="281"/>
                    <a:pt x="491" y="281"/>
                    <a:pt x="491" y="281"/>
                  </a:cubicBezTo>
                  <a:cubicBezTo>
                    <a:pt x="507" y="281"/>
                    <a:pt x="507" y="281"/>
                    <a:pt x="507" y="281"/>
                  </a:cubicBezTo>
                  <a:cubicBezTo>
                    <a:pt x="513" y="281"/>
                    <a:pt x="518" y="277"/>
                    <a:pt x="518" y="271"/>
                  </a:cubicBezTo>
                  <a:cubicBezTo>
                    <a:pt x="518" y="266"/>
                    <a:pt x="513" y="261"/>
                    <a:pt x="507" y="261"/>
                  </a:cubicBezTo>
                  <a:cubicBezTo>
                    <a:pt x="491" y="261"/>
                    <a:pt x="491" y="261"/>
                    <a:pt x="491" y="261"/>
                  </a:cubicBezTo>
                  <a:cubicBezTo>
                    <a:pt x="491" y="226"/>
                    <a:pt x="491" y="226"/>
                    <a:pt x="491" y="226"/>
                  </a:cubicBezTo>
                  <a:cubicBezTo>
                    <a:pt x="507" y="226"/>
                    <a:pt x="507" y="226"/>
                    <a:pt x="507" y="226"/>
                  </a:cubicBezTo>
                  <a:cubicBezTo>
                    <a:pt x="513" y="226"/>
                    <a:pt x="518" y="222"/>
                    <a:pt x="518" y="216"/>
                  </a:cubicBezTo>
                  <a:cubicBezTo>
                    <a:pt x="518" y="211"/>
                    <a:pt x="513" y="207"/>
                    <a:pt x="507" y="207"/>
                  </a:cubicBezTo>
                  <a:cubicBezTo>
                    <a:pt x="491" y="207"/>
                    <a:pt x="491" y="207"/>
                    <a:pt x="491" y="207"/>
                  </a:cubicBezTo>
                  <a:cubicBezTo>
                    <a:pt x="491" y="168"/>
                    <a:pt x="491" y="168"/>
                    <a:pt x="491" y="168"/>
                  </a:cubicBezTo>
                  <a:cubicBezTo>
                    <a:pt x="507" y="168"/>
                    <a:pt x="507" y="168"/>
                    <a:pt x="507" y="168"/>
                  </a:cubicBezTo>
                </a:path>
              </a:pathLst>
            </a:custGeom>
            <a:solidFill>
              <a:srgbClr val="423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63C20C9C-E01B-4E15-BE38-5DFBDCFD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004"/>
              <a:ext cx="1015" cy="1178"/>
            </a:xfrm>
            <a:custGeom>
              <a:avLst/>
              <a:gdLst>
                <a:gd name="T0" fmla="*/ 0 w 491"/>
                <a:gd name="T1" fmla="*/ 510 h 568"/>
                <a:gd name="T2" fmla="*/ 61 w 491"/>
                <a:gd name="T3" fmla="*/ 568 h 568"/>
                <a:gd name="T4" fmla="*/ 429 w 491"/>
                <a:gd name="T5" fmla="*/ 568 h 568"/>
                <a:gd name="T6" fmla="*/ 491 w 491"/>
                <a:gd name="T7" fmla="*/ 510 h 568"/>
                <a:gd name="T8" fmla="*/ 491 w 491"/>
                <a:gd name="T9" fmla="*/ 57 h 568"/>
                <a:gd name="T10" fmla="*/ 429 w 491"/>
                <a:gd name="T11" fmla="*/ 0 h 568"/>
                <a:gd name="T12" fmla="*/ 61 w 491"/>
                <a:gd name="T13" fmla="*/ 0 h 568"/>
                <a:gd name="T14" fmla="*/ 0 w 491"/>
                <a:gd name="T15" fmla="*/ 57 h 568"/>
                <a:gd name="T16" fmla="*/ 0 w 491"/>
                <a:gd name="T17" fmla="*/ 5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568">
                  <a:moveTo>
                    <a:pt x="0" y="510"/>
                  </a:moveTo>
                  <a:cubicBezTo>
                    <a:pt x="0" y="542"/>
                    <a:pt x="27" y="568"/>
                    <a:pt x="61" y="568"/>
                  </a:cubicBezTo>
                  <a:cubicBezTo>
                    <a:pt x="429" y="568"/>
                    <a:pt x="429" y="568"/>
                    <a:pt x="429" y="568"/>
                  </a:cubicBezTo>
                  <a:cubicBezTo>
                    <a:pt x="463" y="568"/>
                    <a:pt x="491" y="542"/>
                    <a:pt x="491" y="510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26"/>
                    <a:pt x="463" y="0"/>
                    <a:pt x="42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26"/>
                    <a:pt x="0" y="57"/>
                  </a:cubicBezTo>
                  <a:cubicBezTo>
                    <a:pt x="0" y="510"/>
                    <a:pt x="0" y="510"/>
                    <a:pt x="0" y="5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9F0E8494-275F-44F0-AEF8-ED2961AA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138"/>
              <a:ext cx="52" cy="38"/>
            </a:xfrm>
            <a:custGeom>
              <a:avLst/>
              <a:gdLst>
                <a:gd name="T0" fmla="*/ 25 w 25"/>
                <a:gd name="T1" fmla="*/ 0 h 18"/>
                <a:gd name="T2" fmla="*/ 0 w 25"/>
                <a:gd name="T3" fmla="*/ 17 h 18"/>
                <a:gd name="T4" fmla="*/ 6 w 25"/>
                <a:gd name="T5" fmla="*/ 18 h 18"/>
                <a:gd name="T6" fmla="*/ 25 w 25"/>
                <a:gd name="T7" fmla="*/ 2 h 18"/>
                <a:gd name="T8" fmla="*/ 25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5" y="0"/>
                  </a:moveTo>
                  <a:cubicBezTo>
                    <a:pt x="18" y="8"/>
                    <a:pt x="10" y="13"/>
                    <a:pt x="0" y="17"/>
                  </a:cubicBezTo>
                  <a:cubicBezTo>
                    <a:pt x="2" y="18"/>
                    <a:pt x="4" y="18"/>
                    <a:pt x="6" y="18"/>
                  </a:cubicBezTo>
                  <a:cubicBezTo>
                    <a:pt x="16" y="18"/>
                    <a:pt x="25" y="11"/>
                    <a:pt x="25" y="2"/>
                  </a:cubicBezTo>
                  <a:cubicBezTo>
                    <a:pt x="25" y="1"/>
                    <a:pt x="25" y="1"/>
                    <a:pt x="25" y="0"/>
                  </a:cubicBezTo>
                </a:path>
              </a:pathLst>
            </a:custGeom>
            <a:solidFill>
              <a:srgbClr val="202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0B5536F7-E43C-4E10-AE63-867A4626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107"/>
              <a:ext cx="77" cy="67"/>
            </a:xfrm>
            <a:custGeom>
              <a:avLst/>
              <a:gdLst>
                <a:gd name="T0" fmla="*/ 18 w 37"/>
                <a:gd name="T1" fmla="*/ 0 h 32"/>
                <a:gd name="T2" fmla="*/ 0 w 37"/>
                <a:gd name="T3" fmla="*/ 17 h 32"/>
                <a:gd name="T4" fmla="*/ 12 w 37"/>
                <a:gd name="T5" fmla="*/ 32 h 32"/>
                <a:gd name="T6" fmla="*/ 37 w 37"/>
                <a:gd name="T7" fmla="*/ 15 h 32"/>
                <a:gd name="T8" fmla="*/ 18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4"/>
                    <a:pt x="5" y="30"/>
                    <a:pt x="12" y="32"/>
                  </a:cubicBezTo>
                  <a:cubicBezTo>
                    <a:pt x="22" y="28"/>
                    <a:pt x="30" y="23"/>
                    <a:pt x="37" y="15"/>
                  </a:cubicBezTo>
                  <a:cubicBezTo>
                    <a:pt x="36" y="7"/>
                    <a:pt x="28" y="0"/>
                    <a:pt x="18" y="0"/>
                  </a:cubicBezTo>
                </a:path>
              </a:pathLst>
            </a:cu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F068505C-27FE-46F1-B9E6-46F738493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993"/>
              <a:ext cx="77" cy="67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E877F605-A882-40DC-B8D2-3CAA91FFF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877"/>
              <a:ext cx="77" cy="67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E46E2D94-FB74-4CFE-B591-4E7BD6AB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761"/>
              <a:ext cx="77" cy="68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7C1EFCFE-CC64-435D-8D77-F171BF978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645"/>
              <a:ext cx="77" cy="68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0C29C04F-7568-4F4A-85A6-F0F1AA4C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531"/>
              <a:ext cx="77" cy="66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A05C9B5F-86A1-4C9B-A3C3-DF4CBAE78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415"/>
              <a:ext cx="77" cy="68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587E75C3-C435-4A4B-8101-A45EAE615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299"/>
              <a:ext cx="77" cy="68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4279A4D0-D22B-4F8E-B4AB-71ED5770A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184"/>
              <a:ext cx="77" cy="67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Oval 49">
              <a:extLst>
                <a:ext uri="{FF2B5EF4-FFF2-40B4-BE49-F238E27FC236}">
                  <a16:creationId xmlns:a16="http://schemas.microsoft.com/office/drawing/2014/main" id="{D67C7226-BAD1-4B98-8727-B6BCBA269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068"/>
              <a:ext cx="77" cy="67"/>
            </a:xfrm>
            <a:prstGeom prst="ellipse">
              <a:avLst/>
            </a:prstGeom>
            <a:solidFill>
              <a:srgbClr val="166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432CBFDC-E5F9-4CF8-BCAF-50104966B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079"/>
              <a:ext cx="134" cy="41"/>
            </a:xfrm>
            <a:custGeom>
              <a:avLst/>
              <a:gdLst>
                <a:gd name="T0" fmla="*/ 0 w 65"/>
                <a:gd name="T1" fmla="*/ 10 h 20"/>
                <a:gd name="T2" fmla="*/ 11 w 65"/>
                <a:gd name="T3" fmla="*/ 20 h 20"/>
                <a:gd name="T4" fmla="*/ 54 w 65"/>
                <a:gd name="T5" fmla="*/ 20 h 20"/>
                <a:gd name="T6" fmla="*/ 65 w 65"/>
                <a:gd name="T7" fmla="*/ 10 h 20"/>
                <a:gd name="T8" fmla="*/ 54 w 65"/>
                <a:gd name="T9" fmla="*/ 0 h 20"/>
                <a:gd name="T10" fmla="*/ 11 w 65"/>
                <a:gd name="T11" fmla="*/ 0 h 20"/>
                <a:gd name="T12" fmla="*/ 0 w 65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0">
                  <a:moveTo>
                    <a:pt x="0" y="10"/>
                  </a:moveTo>
                  <a:cubicBezTo>
                    <a:pt x="0" y="15"/>
                    <a:pt x="5" y="20"/>
                    <a:pt x="1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0" y="20"/>
                    <a:pt x="65" y="15"/>
                    <a:pt x="65" y="10"/>
                  </a:cubicBezTo>
                  <a:cubicBezTo>
                    <a:pt x="65" y="5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2EB41A61-CF20-4268-9ECB-D8337F157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199"/>
              <a:ext cx="134" cy="39"/>
            </a:xfrm>
            <a:custGeom>
              <a:avLst/>
              <a:gdLst>
                <a:gd name="T0" fmla="*/ 0 w 65"/>
                <a:gd name="T1" fmla="*/ 9 h 19"/>
                <a:gd name="T2" fmla="*/ 11 w 65"/>
                <a:gd name="T3" fmla="*/ 19 h 19"/>
                <a:gd name="T4" fmla="*/ 54 w 65"/>
                <a:gd name="T5" fmla="*/ 19 h 19"/>
                <a:gd name="T6" fmla="*/ 65 w 65"/>
                <a:gd name="T7" fmla="*/ 9 h 19"/>
                <a:gd name="T8" fmla="*/ 54 w 65"/>
                <a:gd name="T9" fmla="*/ 0 h 19"/>
                <a:gd name="T10" fmla="*/ 11 w 65"/>
                <a:gd name="T11" fmla="*/ 0 h 19"/>
                <a:gd name="T12" fmla="*/ 0 w 65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">
                  <a:moveTo>
                    <a:pt x="0" y="9"/>
                  </a:moveTo>
                  <a:cubicBezTo>
                    <a:pt x="0" y="15"/>
                    <a:pt x="5" y="19"/>
                    <a:pt x="1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19"/>
                    <a:pt x="65" y="15"/>
                    <a:pt x="65" y="9"/>
                  </a:cubicBezTo>
                  <a:cubicBezTo>
                    <a:pt x="65" y="4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FDE71163-015A-481C-BD81-4908477FB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311"/>
              <a:ext cx="134" cy="41"/>
            </a:xfrm>
            <a:custGeom>
              <a:avLst/>
              <a:gdLst>
                <a:gd name="T0" fmla="*/ 0 w 65"/>
                <a:gd name="T1" fmla="*/ 10 h 20"/>
                <a:gd name="T2" fmla="*/ 11 w 65"/>
                <a:gd name="T3" fmla="*/ 20 h 20"/>
                <a:gd name="T4" fmla="*/ 54 w 65"/>
                <a:gd name="T5" fmla="*/ 20 h 20"/>
                <a:gd name="T6" fmla="*/ 65 w 65"/>
                <a:gd name="T7" fmla="*/ 10 h 20"/>
                <a:gd name="T8" fmla="*/ 54 w 65"/>
                <a:gd name="T9" fmla="*/ 0 h 20"/>
                <a:gd name="T10" fmla="*/ 11 w 65"/>
                <a:gd name="T11" fmla="*/ 0 h 20"/>
                <a:gd name="T12" fmla="*/ 0 w 65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0">
                  <a:moveTo>
                    <a:pt x="0" y="10"/>
                  </a:moveTo>
                  <a:cubicBezTo>
                    <a:pt x="0" y="15"/>
                    <a:pt x="5" y="20"/>
                    <a:pt x="1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0" y="20"/>
                    <a:pt x="65" y="15"/>
                    <a:pt x="65" y="10"/>
                  </a:cubicBezTo>
                  <a:cubicBezTo>
                    <a:pt x="65" y="5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F1511FA6-7270-4215-8B10-5597981DB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431"/>
              <a:ext cx="134" cy="40"/>
            </a:xfrm>
            <a:custGeom>
              <a:avLst/>
              <a:gdLst>
                <a:gd name="T0" fmla="*/ 0 w 65"/>
                <a:gd name="T1" fmla="*/ 10 h 19"/>
                <a:gd name="T2" fmla="*/ 11 w 65"/>
                <a:gd name="T3" fmla="*/ 19 h 19"/>
                <a:gd name="T4" fmla="*/ 54 w 65"/>
                <a:gd name="T5" fmla="*/ 19 h 19"/>
                <a:gd name="T6" fmla="*/ 65 w 65"/>
                <a:gd name="T7" fmla="*/ 10 h 19"/>
                <a:gd name="T8" fmla="*/ 54 w 65"/>
                <a:gd name="T9" fmla="*/ 0 h 19"/>
                <a:gd name="T10" fmla="*/ 11 w 65"/>
                <a:gd name="T11" fmla="*/ 0 h 19"/>
                <a:gd name="T12" fmla="*/ 0 w 65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">
                  <a:moveTo>
                    <a:pt x="0" y="10"/>
                  </a:moveTo>
                  <a:cubicBezTo>
                    <a:pt x="0" y="15"/>
                    <a:pt x="5" y="19"/>
                    <a:pt x="1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19"/>
                    <a:pt x="65" y="15"/>
                    <a:pt x="65" y="10"/>
                  </a:cubicBezTo>
                  <a:cubicBezTo>
                    <a:pt x="65" y="4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71F5EAE-CBB9-42EC-AD45-FC3DB0E00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545"/>
              <a:ext cx="134" cy="40"/>
            </a:xfrm>
            <a:custGeom>
              <a:avLst/>
              <a:gdLst>
                <a:gd name="T0" fmla="*/ 0 w 65"/>
                <a:gd name="T1" fmla="*/ 10 h 19"/>
                <a:gd name="T2" fmla="*/ 11 w 65"/>
                <a:gd name="T3" fmla="*/ 19 h 19"/>
                <a:gd name="T4" fmla="*/ 54 w 65"/>
                <a:gd name="T5" fmla="*/ 19 h 19"/>
                <a:gd name="T6" fmla="*/ 65 w 65"/>
                <a:gd name="T7" fmla="*/ 10 h 19"/>
                <a:gd name="T8" fmla="*/ 54 w 65"/>
                <a:gd name="T9" fmla="*/ 0 h 19"/>
                <a:gd name="T10" fmla="*/ 11 w 65"/>
                <a:gd name="T11" fmla="*/ 0 h 19"/>
                <a:gd name="T12" fmla="*/ 0 w 65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">
                  <a:moveTo>
                    <a:pt x="0" y="10"/>
                  </a:moveTo>
                  <a:cubicBezTo>
                    <a:pt x="0" y="15"/>
                    <a:pt x="5" y="19"/>
                    <a:pt x="1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19"/>
                    <a:pt x="65" y="15"/>
                    <a:pt x="65" y="10"/>
                  </a:cubicBezTo>
                  <a:cubicBezTo>
                    <a:pt x="65" y="4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3366C2BE-7D48-4C62-97C9-8F19C805C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657"/>
              <a:ext cx="134" cy="42"/>
            </a:xfrm>
            <a:custGeom>
              <a:avLst/>
              <a:gdLst>
                <a:gd name="T0" fmla="*/ 0 w 65"/>
                <a:gd name="T1" fmla="*/ 10 h 20"/>
                <a:gd name="T2" fmla="*/ 11 w 65"/>
                <a:gd name="T3" fmla="*/ 20 h 20"/>
                <a:gd name="T4" fmla="*/ 54 w 65"/>
                <a:gd name="T5" fmla="*/ 20 h 20"/>
                <a:gd name="T6" fmla="*/ 65 w 65"/>
                <a:gd name="T7" fmla="*/ 10 h 20"/>
                <a:gd name="T8" fmla="*/ 54 w 65"/>
                <a:gd name="T9" fmla="*/ 0 h 20"/>
                <a:gd name="T10" fmla="*/ 11 w 65"/>
                <a:gd name="T11" fmla="*/ 0 h 20"/>
                <a:gd name="T12" fmla="*/ 0 w 65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0">
                  <a:moveTo>
                    <a:pt x="0" y="10"/>
                  </a:moveTo>
                  <a:cubicBezTo>
                    <a:pt x="0" y="15"/>
                    <a:pt x="5" y="20"/>
                    <a:pt x="1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0" y="20"/>
                    <a:pt x="65" y="15"/>
                    <a:pt x="65" y="10"/>
                  </a:cubicBezTo>
                  <a:cubicBezTo>
                    <a:pt x="65" y="5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63845FDF-674A-4A30-9D18-8FE05BF82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778"/>
              <a:ext cx="134" cy="39"/>
            </a:xfrm>
            <a:custGeom>
              <a:avLst/>
              <a:gdLst>
                <a:gd name="T0" fmla="*/ 0 w 65"/>
                <a:gd name="T1" fmla="*/ 10 h 19"/>
                <a:gd name="T2" fmla="*/ 11 w 65"/>
                <a:gd name="T3" fmla="*/ 19 h 19"/>
                <a:gd name="T4" fmla="*/ 54 w 65"/>
                <a:gd name="T5" fmla="*/ 19 h 19"/>
                <a:gd name="T6" fmla="*/ 65 w 65"/>
                <a:gd name="T7" fmla="*/ 10 h 19"/>
                <a:gd name="T8" fmla="*/ 54 w 65"/>
                <a:gd name="T9" fmla="*/ 0 h 19"/>
                <a:gd name="T10" fmla="*/ 11 w 65"/>
                <a:gd name="T11" fmla="*/ 0 h 19"/>
                <a:gd name="T12" fmla="*/ 0 w 65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">
                  <a:moveTo>
                    <a:pt x="0" y="10"/>
                  </a:moveTo>
                  <a:cubicBezTo>
                    <a:pt x="0" y="15"/>
                    <a:pt x="5" y="19"/>
                    <a:pt x="1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19"/>
                    <a:pt x="65" y="15"/>
                    <a:pt x="65" y="10"/>
                  </a:cubicBezTo>
                  <a:cubicBezTo>
                    <a:pt x="65" y="4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5BFB1C0D-2D8F-490F-B09D-8CD5446F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894"/>
              <a:ext cx="134" cy="39"/>
            </a:xfrm>
            <a:custGeom>
              <a:avLst/>
              <a:gdLst>
                <a:gd name="T0" fmla="*/ 0 w 65"/>
                <a:gd name="T1" fmla="*/ 10 h 19"/>
                <a:gd name="T2" fmla="*/ 11 w 65"/>
                <a:gd name="T3" fmla="*/ 19 h 19"/>
                <a:gd name="T4" fmla="*/ 54 w 65"/>
                <a:gd name="T5" fmla="*/ 19 h 19"/>
                <a:gd name="T6" fmla="*/ 65 w 65"/>
                <a:gd name="T7" fmla="*/ 10 h 19"/>
                <a:gd name="T8" fmla="*/ 54 w 65"/>
                <a:gd name="T9" fmla="*/ 0 h 19"/>
                <a:gd name="T10" fmla="*/ 11 w 65"/>
                <a:gd name="T11" fmla="*/ 0 h 19"/>
                <a:gd name="T12" fmla="*/ 0 w 65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">
                  <a:moveTo>
                    <a:pt x="0" y="10"/>
                  </a:moveTo>
                  <a:cubicBezTo>
                    <a:pt x="0" y="15"/>
                    <a:pt x="5" y="19"/>
                    <a:pt x="1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19"/>
                    <a:pt x="65" y="15"/>
                    <a:pt x="65" y="10"/>
                  </a:cubicBezTo>
                  <a:cubicBezTo>
                    <a:pt x="65" y="4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16F3F893-AFAD-4995-AC6F-2EB58C5EE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2008"/>
              <a:ext cx="134" cy="41"/>
            </a:xfrm>
            <a:custGeom>
              <a:avLst/>
              <a:gdLst>
                <a:gd name="T0" fmla="*/ 0 w 65"/>
                <a:gd name="T1" fmla="*/ 10 h 20"/>
                <a:gd name="T2" fmla="*/ 11 w 65"/>
                <a:gd name="T3" fmla="*/ 20 h 20"/>
                <a:gd name="T4" fmla="*/ 54 w 65"/>
                <a:gd name="T5" fmla="*/ 20 h 20"/>
                <a:gd name="T6" fmla="*/ 65 w 65"/>
                <a:gd name="T7" fmla="*/ 10 h 20"/>
                <a:gd name="T8" fmla="*/ 54 w 65"/>
                <a:gd name="T9" fmla="*/ 0 h 20"/>
                <a:gd name="T10" fmla="*/ 11 w 65"/>
                <a:gd name="T11" fmla="*/ 0 h 20"/>
                <a:gd name="T12" fmla="*/ 0 w 65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0">
                  <a:moveTo>
                    <a:pt x="0" y="10"/>
                  </a:moveTo>
                  <a:cubicBezTo>
                    <a:pt x="0" y="15"/>
                    <a:pt x="5" y="20"/>
                    <a:pt x="1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0" y="20"/>
                    <a:pt x="65" y="15"/>
                    <a:pt x="65" y="10"/>
                  </a:cubicBezTo>
                  <a:cubicBezTo>
                    <a:pt x="65" y="5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A520FBD4-A99A-4E53-83F8-6863DFAC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2120"/>
              <a:ext cx="134" cy="41"/>
            </a:xfrm>
            <a:custGeom>
              <a:avLst/>
              <a:gdLst>
                <a:gd name="T0" fmla="*/ 0 w 65"/>
                <a:gd name="T1" fmla="*/ 10 h 20"/>
                <a:gd name="T2" fmla="*/ 11 w 65"/>
                <a:gd name="T3" fmla="*/ 20 h 20"/>
                <a:gd name="T4" fmla="*/ 54 w 65"/>
                <a:gd name="T5" fmla="*/ 20 h 20"/>
                <a:gd name="T6" fmla="*/ 65 w 65"/>
                <a:gd name="T7" fmla="*/ 10 h 20"/>
                <a:gd name="T8" fmla="*/ 54 w 65"/>
                <a:gd name="T9" fmla="*/ 0 h 20"/>
                <a:gd name="T10" fmla="*/ 11 w 65"/>
                <a:gd name="T11" fmla="*/ 0 h 20"/>
                <a:gd name="T12" fmla="*/ 0 w 65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0">
                  <a:moveTo>
                    <a:pt x="0" y="10"/>
                  </a:moveTo>
                  <a:cubicBezTo>
                    <a:pt x="0" y="15"/>
                    <a:pt x="5" y="20"/>
                    <a:pt x="1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0" y="20"/>
                    <a:pt x="65" y="15"/>
                    <a:pt x="65" y="10"/>
                  </a:cubicBezTo>
                  <a:cubicBezTo>
                    <a:pt x="65" y="4"/>
                    <a:pt x="60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B09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9BA7194B-751B-4827-906C-74498285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135"/>
              <a:ext cx="471" cy="172"/>
            </a:xfrm>
            <a:custGeom>
              <a:avLst/>
              <a:gdLst>
                <a:gd name="T0" fmla="*/ 0 w 228"/>
                <a:gd name="T1" fmla="*/ 47 h 83"/>
                <a:gd name="T2" fmla="*/ 40 w 228"/>
                <a:gd name="T3" fmla="*/ 83 h 83"/>
                <a:gd name="T4" fmla="*/ 188 w 228"/>
                <a:gd name="T5" fmla="*/ 83 h 83"/>
                <a:gd name="T6" fmla="*/ 228 w 228"/>
                <a:gd name="T7" fmla="*/ 47 h 83"/>
                <a:gd name="T8" fmla="*/ 228 w 228"/>
                <a:gd name="T9" fmla="*/ 36 h 83"/>
                <a:gd name="T10" fmla="*/ 188 w 228"/>
                <a:gd name="T11" fmla="*/ 0 h 83"/>
                <a:gd name="T12" fmla="*/ 40 w 228"/>
                <a:gd name="T13" fmla="*/ 0 h 83"/>
                <a:gd name="T14" fmla="*/ 0 w 228"/>
                <a:gd name="T15" fmla="*/ 36 h 83"/>
                <a:gd name="T16" fmla="*/ 0 w 228"/>
                <a:gd name="T17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83">
                  <a:moveTo>
                    <a:pt x="0" y="47"/>
                  </a:moveTo>
                  <a:cubicBezTo>
                    <a:pt x="0" y="67"/>
                    <a:pt x="18" y="83"/>
                    <a:pt x="40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210" y="83"/>
                    <a:pt x="228" y="67"/>
                    <a:pt x="228" y="47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8" y="16"/>
                    <a:pt x="210" y="0"/>
                    <a:pt x="18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6"/>
                    <a:pt x="0" y="3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1A863D2F-4551-4C7A-B1FE-AA545BDB65F9}"/>
              </a:ext>
            </a:extLst>
          </p:cNvPr>
          <p:cNvGrpSpPr/>
          <p:nvPr/>
        </p:nvGrpSpPr>
        <p:grpSpPr>
          <a:xfrm>
            <a:off x="5383751" y="1430186"/>
            <a:ext cx="2149162" cy="323293"/>
            <a:chOff x="5020896" y="1430186"/>
            <a:chExt cx="2149162" cy="32329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F607F1E-20A5-47FA-A6C2-79153247737D}"/>
                </a:ext>
              </a:extLst>
            </p:cNvPr>
            <p:cNvGrpSpPr/>
            <p:nvPr/>
          </p:nvGrpSpPr>
          <p:grpSpPr>
            <a:xfrm>
              <a:off x="5020896" y="1430186"/>
              <a:ext cx="2149162" cy="323293"/>
              <a:chOff x="3176588" y="1778001"/>
              <a:chExt cx="2786063" cy="419100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D56985A1-3B1D-43CF-8E54-12955341B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6" y="1787526"/>
                <a:ext cx="327025" cy="401638"/>
              </a:xfrm>
              <a:custGeom>
                <a:avLst/>
                <a:gdLst>
                  <a:gd name="T0" fmla="*/ 35 w 77"/>
                  <a:gd name="T1" fmla="*/ 1 h 94"/>
                  <a:gd name="T2" fmla="*/ 77 w 77"/>
                  <a:gd name="T3" fmla="*/ 27 h 94"/>
                  <a:gd name="T4" fmla="*/ 77 w 77"/>
                  <a:gd name="T5" fmla="*/ 68 h 94"/>
                  <a:gd name="T6" fmla="*/ 37 w 77"/>
                  <a:gd name="T7" fmla="*/ 94 h 94"/>
                  <a:gd name="T8" fmla="*/ 0 w 77"/>
                  <a:gd name="T9" fmla="*/ 94 h 94"/>
                  <a:gd name="T10" fmla="*/ 0 w 77"/>
                  <a:gd name="T11" fmla="*/ 0 h 94"/>
                  <a:gd name="T12" fmla="*/ 35 w 77"/>
                  <a:gd name="T13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4">
                    <a:moveTo>
                      <a:pt x="35" y="1"/>
                    </a:moveTo>
                    <a:cubicBezTo>
                      <a:pt x="48" y="1"/>
                      <a:pt x="77" y="18"/>
                      <a:pt x="77" y="27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77"/>
                      <a:pt x="51" y="94"/>
                      <a:pt x="37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2E8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154CCD16-3CFC-488F-BCD9-59132EAD5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951" y="1778001"/>
                <a:ext cx="509588" cy="419100"/>
              </a:xfrm>
              <a:custGeom>
                <a:avLst/>
                <a:gdLst>
                  <a:gd name="T0" fmla="*/ 117 w 120"/>
                  <a:gd name="T1" fmla="*/ 96 h 98"/>
                  <a:gd name="T2" fmla="*/ 0 w 120"/>
                  <a:gd name="T3" fmla="*/ 64 h 98"/>
                  <a:gd name="T4" fmla="*/ 0 w 120"/>
                  <a:gd name="T5" fmla="*/ 34 h 98"/>
                  <a:gd name="T6" fmla="*/ 103 w 120"/>
                  <a:gd name="T7" fmla="*/ 2 h 98"/>
                  <a:gd name="T8" fmla="*/ 117 w 120"/>
                  <a:gd name="T9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8">
                    <a:moveTo>
                      <a:pt x="117" y="96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5" y="0"/>
                      <a:pt x="120" y="98"/>
                      <a:pt x="117" y="96"/>
                    </a:cubicBezTo>
                    <a:close/>
                  </a:path>
                </a:pathLst>
              </a:custGeom>
              <a:solidFill>
                <a:srgbClr val="F2E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975F302C-0933-464A-AFE0-F64EF6BF8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1787526"/>
                <a:ext cx="1919288" cy="401638"/>
              </a:xfrm>
              <a:custGeom>
                <a:avLst/>
                <a:gdLst>
                  <a:gd name="T0" fmla="*/ 70 w 452"/>
                  <a:gd name="T1" fmla="*/ 0 h 94"/>
                  <a:gd name="T2" fmla="*/ 437 w 452"/>
                  <a:gd name="T3" fmla="*/ 0 h 94"/>
                  <a:gd name="T4" fmla="*/ 452 w 452"/>
                  <a:gd name="T5" fmla="*/ 0 h 94"/>
                  <a:gd name="T6" fmla="*/ 452 w 452"/>
                  <a:gd name="T7" fmla="*/ 37 h 94"/>
                  <a:gd name="T8" fmla="*/ 452 w 452"/>
                  <a:gd name="T9" fmla="*/ 78 h 94"/>
                  <a:gd name="T10" fmla="*/ 452 w 452"/>
                  <a:gd name="T11" fmla="*/ 94 h 94"/>
                  <a:gd name="T12" fmla="*/ 451 w 452"/>
                  <a:gd name="T13" fmla="*/ 94 h 94"/>
                  <a:gd name="T14" fmla="*/ 84 w 452"/>
                  <a:gd name="T15" fmla="*/ 94 h 94"/>
                  <a:gd name="T16" fmla="*/ 64 w 452"/>
                  <a:gd name="T17" fmla="*/ 94 h 94"/>
                  <a:gd name="T18" fmla="*/ 49 w 452"/>
                  <a:gd name="T19" fmla="*/ 94 h 94"/>
                  <a:gd name="T20" fmla="*/ 45 w 452"/>
                  <a:gd name="T21" fmla="*/ 94 h 94"/>
                  <a:gd name="T22" fmla="*/ 18 w 452"/>
                  <a:gd name="T23" fmla="*/ 88 h 94"/>
                  <a:gd name="T24" fmla="*/ 43 w 452"/>
                  <a:gd name="T25" fmla="*/ 78 h 94"/>
                  <a:gd name="T26" fmla="*/ 14 w 452"/>
                  <a:gd name="T27" fmla="*/ 58 h 94"/>
                  <a:gd name="T28" fmla="*/ 37 w 452"/>
                  <a:gd name="T29" fmla="*/ 37 h 94"/>
                  <a:gd name="T30" fmla="*/ 8 w 452"/>
                  <a:gd name="T31" fmla="*/ 15 h 94"/>
                  <a:gd name="T32" fmla="*/ 31 w 452"/>
                  <a:gd name="T33" fmla="*/ 0 h 94"/>
                  <a:gd name="T34" fmla="*/ 35 w 452"/>
                  <a:gd name="T35" fmla="*/ 0 h 94"/>
                  <a:gd name="T36" fmla="*/ 50 w 452"/>
                  <a:gd name="T37" fmla="*/ 0 h 94"/>
                  <a:gd name="T38" fmla="*/ 70 w 452"/>
                  <a:gd name="T3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2" h="94">
                    <a:moveTo>
                      <a:pt x="70" y="0"/>
                    </a:moveTo>
                    <a:cubicBezTo>
                      <a:pt x="437" y="0"/>
                      <a:pt x="437" y="0"/>
                      <a:pt x="437" y="0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452" y="78"/>
                      <a:pt x="452" y="78"/>
                      <a:pt x="452" y="78"/>
                    </a:cubicBezTo>
                    <a:cubicBezTo>
                      <a:pt x="452" y="94"/>
                      <a:pt x="452" y="94"/>
                      <a:pt x="452" y="94"/>
                    </a:cubicBezTo>
                    <a:cubicBezTo>
                      <a:pt x="451" y="94"/>
                      <a:pt x="451" y="94"/>
                      <a:pt x="451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8" y="94"/>
                      <a:pt x="47" y="94"/>
                      <a:pt x="45" y="94"/>
                    </a:cubicBezTo>
                    <a:cubicBezTo>
                      <a:pt x="45" y="94"/>
                      <a:pt x="37" y="93"/>
                      <a:pt x="18" y="88"/>
                    </a:cubicBezTo>
                    <a:cubicBezTo>
                      <a:pt x="0" y="83"/>
                      <a:pt x="43" y="78"/>
                      <a:pt x="43" y="78"/>
                    </a:cubicBezTo>
                    <a:cubicBezTo>
                      <a:pt x="43" y="78"/>
                      <a:pt x="14" y="66"/>
                      <a:pt x="14" y="58"/>
                    </a:cubicBezTo>
                    <a:cubicBezTo>
                      <a:pt x="14" y="50"/>
                      <a:pt x="37" y="37"/>
                      <a:pt x="37" y="37"/>
                    </a:cubicBezTo>
                    <a:cubicBezTo>
                      <a:pt x="37" y="37"/>
                      <a:pt x="2" y="22"/>
                      <a:pt x="8" y="15"/>
                    </a:cubicBezTo>
                    <a:cubicBezTo>
                      <a:pt x="13" y="8"/>
                      <a:pt x="31" y="0"/>
                      <a:pt x="31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2E8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98D071CF-2B66-4623-95E9-F949C712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1914526"/>
                <a:ext cx="250825" cy="141288"/>
              </a:xfrm>
              <a:custGeom>
                <a:avLst/>
                <a:gdLst>
                  <a:gd name="T0" fmla="*/ 59 w 59"/>
                  <a:gd name="T1" fmla="*/ 33 h 33"/>
                  <a:gd name="T2" fmla="*/ 1 w 59"/>
                  <a:gd name="T3" fmla="*/ 17 h 33"/>
                  <a:gd name="T4" fmla="*/ 0 w 59"/>
                  <a:gd name="T5" fmla="*/ 17 h 33"/>
                  <a:gd name="T6" fmla="*/ 1 w 59"/>
                  <a:gd name="T7" fmla="*/ 16 h 33"/>
                  <a:gd name="T8" fmla="*/ 59 w 59"/>
                  <a:gd name="T9" fmla="*/ 0 h 33"/>
                  <a:gd name="T10" fmla="*/ 59 w 59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3">
                    <a:moveTo>
                      <a:pt x="59" y="3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11"/>
                      <a:pt x="59" y="22"/>
                      <a:pt x="59" y="33"/>
                    </a:cubicBezTo>
                    <a:close/>
                  </a:path>
                </a:pathLst>
              </a:custGeom>
              <a:solidFill>
                <a:srgbClr val="423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370B6E59-FFBF-48FB-8955-AB0C4669C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588" y="1787526"/>
                <a:ext cx="373063" cy="401638"/>
              </a:xfrm>
              <a:custGeom>
                <a:avLst/>
                <a:gdLst>
                  <a:gd name="T0" fmla="*/ 39 w 88"/>
                  <a:gd name="T1" fmla="*/ 1 h 94"/>
                  <a:gd name="T2" fmla="*/ 0 w 88"/>
                  <a:gd name="T3" fmla="*/ 0 h 94"/>
                  <a:gd name="T4" fmla="*/ 0 w 88"/>
                  <a:gd name="T5" fmla="*/ 94 h 94"/>
                  <a:gd name="T6" fmla="*/ 42 w 88"/>
                  <a:gd name="T7" fmla="*/ 94 h 94"/>
                  <a:gd name="T8" fmla="*/ 88 w 88"/>
                  <a:gd name="T9" fmla="*/ 68 h 94"/>
                  <a:gd name="T10" fmla="*/ 88 w 88"/>
                  <a:gd name="T11" fmla="*/ 27 h 94"/>
                  <a:gd name="T12" fmla="*/ 39 w 88"/>
                  <a:gd name="T13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4">
                    <a:moveTo>
                      <a:pt x="39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58" y="94"/>
                      <a:pt x="88" y="77"/>
                      <a:pt x="88" y="68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18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F2E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9" name="MH_SubTitle_1">
              <a:extLst>
                <a:ext uri="{FF2B5EF4-FFF2-40B4-BE49-F238E27FC236}">
                  <a16:creationId xmlns:a16="http://schemas.microsoft.com/office/drawing/2014/main" id="{3E61D221-F19B-45EB-A072-2EBAC1E2194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54156" y="1448680"/>
              <a:ext cx="150502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B4B2E1E-2869-4A0E-9FEC-903F4EC44041}"/>
              </a:ext>
            </a:extLst>
          </p:cNvPr>
          <p:cNvGrpSpPr/>
          <p:nvPr/>
        </p:nvGrpSpPr>
        <p:grpSpPr>
          <a:xfrm>
            <a:off x="5383751" y="2257655"/>
            <a:ext cx="2149162" cy="323293"/>
            <a:chOff x="5020896" y="2257655"/>
            <a:chExt cx="2149162" cy="323293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A1CD6D78-02CE-4278-B13F-7771F63AED7C}"/>
                </a:ext>
              </a:extLst>
            </p:cNvPr>
            <p:cNvGrpSpPr/>
            <p:nvPr/>
          </p:nvGrpSpPr>
          <p:grpSpPr>
            <a:xfrm>
              <a:off x="5020896" y="2257655"/>
              <a:ext cx="2149162" cy="323293"/>
              <a:chOff x="3176588" y="1778001"/>
              <a:chExt cx="2786063" cy="419100"/>
            </a:xfrm>
          </p:grpSpPr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1573294E-1D5D-4021-8D58-740BF3A07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6" y="1787526"/>
                <a:ext cx="327025" cy="401638"/>
              </a:xfrm>
              <a:custGeom>
                <a:avLst/>
                <a:gdLst>
                  <a:gd name="T0" fmla="*/ 35 w 77"/>
                  <a:gd name="T1" fmla="*/ 1 h 94"/>
                  <a:gd name="T2" fmla="*/ 77 w 77"/>
                  <a:gd name="T3" fmla="*/ 27 h 94"/>
                  <a:gd name="T4" fmla="*/ 77 w 77"/>
                  <a:gd name="T5" fmla="*/ 68 h 94"/>
                  <a:gd name="T6" fmla="*/ 37 w 77"/>
                  <a:gd name="T7" fmla="*/ 94 h 94"/>
                  <a:gd name="T8" fmla="*/ 0 w 77"/>
                  <a:gd name="T9" fmla="*/ 94 h 94"/>
                  <a:gd name="T10" fmla="*/ 0 w 77"/>
                  <a:gd name="T11" fmla="*/ 0 h 94"/>
                  <a:gd name="T12" fmla="*/ 35 w 77"/>
                  <a:gd name="T13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4">
                    <a:moveTo>
                      <a:pt x="35" y="1"/>
                    </a:moveTo>
                    <a:cubicBezTo>
                      <a:pt x="48" y="1"/>
                      <a:pt x="77" y="18"/>
                      <a:pt x="77" y="27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77"/>
                      <a:pt x="51" y="94"/>
                      <a:pt x="37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2E8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DFF8E83D-14DB-49F6-BD81-53CE5205F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951" y="1778001"/>
                <a:ext cx="509588" cy="419100"/>
              </a:xfrm>
              <a:custGeom>
                <a:avLst/>
                <a:gdLst>
                  <a:gd name="T0" fmla="*/ 117 w 120"/>
                  <a:gd name="T1" fmla="*/ 96 h 98"/>
                  <a:gd name="T2" fmla="*/ 0 w 120"/>
                  <a:gd name="T3" fmla="*/ 64 h 98"/>
                  <a:gd name="T4" fmla="*/ 0 w 120"/>
                  <a:gd name="T5" fmla="*/ 34 h 98"/>
                  <a:gd name="T6" fmla="*/ 103 w 120"/>
                  <a:gd name="T7" fmla="*/ 2 h 98"/>
                  <a:gd name="T8" fmla="*/ 117 w 120"/>
                  <a:gd name="T9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8">
                    <a:moveTo>
                      <a:pt x="117" y="96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5" y="0"/>
                      <a:pt x="120" y="98"/>
                      <a:pt x="117" y="96"/>
                    </a:cubicBezTo>
                    <a:close/>
                  </a:path>
                </a:pathLst>
              </a:custGeom>
              <a:solidFill>
                <a:srgbClr val="F2E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837FE258-699A-4AE0-9EAE-C2C82A80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1787526"/>
                <a:ext cx="1919288" cy="401638"/>
              </a:xfrm>
              <a:custGeom>
                <a:avLst/>
                <a:gdLst>
                  <a:gd name="T0" fmla="*/ 70 w 452"/>
                  <a:gd name="T1" fmla="*/ 0 h 94"/>
                  <a:gd name="T2" fmla="*/ 437 w 452"/>
                  <a:gd name="T3" fmla="*/ 0 h 94"/>
                  <a:gd name="T4" fmla="*/ 452 w 452"/>
                  <a:gd name="T5" fmla="*/ 0 h 94"/>
                  <a:gd name="T6" fmla="*/ 452 w 452"/>
                  <a:gd name="T7" fmla="*/ 37 h 94"/>
                  <a:gd name="T8" fmla="*/ 452 w 452"/>
                  <a:gd name="T9" fmla="*/ 78 h 94"/>
                  <a:gd name="T10" fmla="*/ 452 w 452"/>
                  <a:gd name="T11" fmla="*/ 94 h 94"/>
                  <a:gd name="T12" fmla="*/ 451 w 452"/>
                  <a:gd name="T13" fmla="*/ 94 h 94"/>
                  <a:gd name="T14" fmla="*/ 84 w 452"/>
                  <a:gd name="T15" fmla="*/ 94 h 94"/>
                  <a:gd name="T16" fmla="*/ 64 w 452"/>
                  <a:gd name="T17" fmla="*/ 94 h 94"/>
                  <a:gd name="T18" fmla="*/ 49 w 452"/>
                  <a:gd name="T19" fmla="*/ 94 h 94"/>
                  <a:gd name="T20" fmla="*/ 45 w 452"/>
                  <a:gd name="T21" fmla="*/ 94 h 94"/>
                  <a:gd name="T22" fmla="*/ 18 w 452"/>
                  <a:gd name="T23" fmla="*/ 88 h 94"/>
                  <a:gd name="T24" fmla="*/ 43 w 452"/>
                  <a:gd name="T25" fmla="*/ 78 h 94"/>
                  <a:gd name="T26" fmla="*/ 14 w 452"/>
                  <a:gd name="T27" fmla="*/ 58 h 94"/>
                  <a:gd name="T28" fmla="*/ 37 w 452"/>
                  <a:gd name="T29" fmla="*/ 37 h 94"/>
                  <a:gd name="T30" fmla="*/ 8 w 452"/>
                  <a:gd name="T31" fmla="*/ 15 h 94"/>
                  <a:gd name="T32" fmla="*/ 31 w 452"/>
                  <a:gd name="T33" fmla="*/ 0 h 94"/>
                  <a:gd name="T34" fmla="*/ 35 w 452"/>
                  <a:gd name="T35" fmla="*/ 0 h 94"/>
                  <a:gd name="T36" fmla="*/ 50 w 452"/>
                  <a:gd name="T37" fmla="*/ 0 h 94"/>
                  <a:gd name="T38" fmla="*/ 70 w 452"/>
                  <a:gd name="T3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2" h="94">
                    <a:moveTo>
                      <a:pt x="70" y="0"/>
                    </a:moveTo>
                    <a:cubicBezTo>
                      <a:pt x="437" y="0"/>
                      <a:pt x="437" y="0"/>
                      <a:pt x="437" y="0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452" y="78"/>
                      <a:pt x="452" y="78"/>
                      <a:pt x="452" y="78"/>
                    </a:cubicBezTo>
                    <a:cubicBezTo>
                      <a:pt x="452" y="94"/>
                      <a:pt x="452" y="94"/>
                      <a:pt x="452" y="94"/>
                    </a:cubicBezTo>
                    <a:cubicBezTo>
                      <a:pt x="451" y="94"/>
                      <a:pt x="451" y="94"/>
                      <a:pt x="451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8" y="94"/>
                      <a:pt x="47" y="94"/>
                      <a:pt x="45" y="94"/>
                    </a:cubicBezTo>
                    <a:cubicBezTo>
                      <a:pt x="45" y="94"/>
                      <a:pt x="37" y="93"/>
                      <a:pt x="18" y="88"/>
                    </a:cubicBezTo>
                    <a:cubicBezTo>
                      <a:pt x="0" y="83"/>
                      <a:pt x="43" y="78"/>
                      <a:pt x="43" y="78"/>
                    </a:cubicBezTo>
                    <a:cubicBezTo>
                      <a:pt x="43" y="78"/>
                      <a:pt x="14" y="66"/>
                      <a:pt x="14" y="58"/>
                    </a:cubicBezTo>
                    <a:cubicBezTo>
                      <a:pt x="14" y="50"/>
                      <a:pt x="37" y="37"/>
                      <a:pt x="37" y="37"/>
                    </a:cubicBezTo>
                    <a:cubicBezTo>
                      <a:pt x="37" y="37"/>
                      <a:pt x="2" y="22"/>
                      <a:pt x="8" y="15"/>
                    </a:cubicBezTo>
                    <a:cubicBezTo>
                      <a:pt x="13" y="8"/>
                      <a:pt x="31" y="0"/>
                      <a:pt x="31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id="{4001908B-5953-49C1-BA25-3FB22AEEC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1914526"/>
                <a:ext cx="250825" cy="141288"/>
              </a:xfrm>
              <a:custGeom>
                <a:avLst/>
                <a:gdLst>
                  <a:gd name="T0" fmla="*/ 59 w 59"/>
                  <a:gd name="T1" fmla="*/ 33 h 33"/>
                  <a:gd name="T2" fmla="*/ 1 w 59"/>
                  <a:gd name="T3" fmla="*/ 17 h 33"/>
                  <a:gd name="T4" fmla="*/ 0 w 59"/>
                  <a:gd name="T5" fmla="*/ 17 h 33"/>
                  <a:gd name="T6" fmla="*/ 1 w 59"/>
                  <a:gd name="T7" fmla="*/ 16 h 33"/>
                  <a:gd name="T8" fmla="*/ 59 w 59"/>
                  <a:gd name="T9" fmla="*/ 0 h 33"/>
                  <a:gd name="T10" fmla="*/ 59 w 59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3">
                    <a:moveTo>
                      <a:pt x="59" y="3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11"/>
                      <a:pt x="59" y="22"/>
                      <a:pt x="59" y="33"/>
                    </a:cubicBezTo>
                    <a:close/>
                  </a:path>
                </a:pathLst>
              </a:custGeom>
              <a:solidFill>
                <a:srgbClr val="423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Freeform 17">
                <a:extLst>
                  <a:ext uri="{FF2B5EF4-FFF2-40B4-BE49-F238E27FC236}">
                    <a16:creationId xmlns:a16="http://schemas.microsoft.com/office/drawing/2014/main" id="{109B16CC-A27E-408E-9DCC-DA6A60E96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588" y="1787526"/>
                <a:ext cx="373063" cy="401638"/>
              </a:xfrm>
              <a:custGeom>
                <a:avLst/>
                <a:gdLst>
                  <a:gd name="T0" fmla="*/ 39 w 88"/>
                  <a:gd name="T1" fmla="*/ 1 h 94"/>
                  <a:gd name="T2" fmla="*/ 0 w 88"/>
                  <a:gd name="T3" fmla="*/ 0 h 94"/>
                  <a:gd name="T4" fmla="*/ 0 w 88"/>
                  <a:gd name="T5" fmla="*/ 94 h 94"/>
                  <a:gd name="T6" fmla="*/ 42 w 88"/>
                  <a:gd name="T7" fmla="*/ 94 h 94"/>
                  <a:gd name="T8" fmla="*/ 88 w 88"/>
                  <a:gd name="T9" fmla="*/ 68 h 94"/>
                  <a:gd name="T10" fmla="*/ 88 w 88"/>
                  <a:gd name="T11" fmla="*/ 27 h 94"/>
                  <a:gd name="T12" fmla="*/ 39 w 88"/>
                  <a:gd name="T13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4">
                    <a:moveTo>
                      <a:pt x="39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58" y="94"/>
                      <a:pt x="88" y="77"/>
                      <a:pt x="88" y="68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18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F2E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0" name="MH_SubTitle_1">
              <a:extLst>
                <a:ext uri="{FF2B5EF4-FFF2-40B4-BE49-F238E27FC236}">
                  <a16:creationId xmlns:a16="http://schemas.microsoft.com/office/drawing/2014/main" id="{1C553BE5-5F63-4461-871C-C7D22BB60824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454156" y="2268831"/>
              <a:ext cx="150502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EBAE02C-1D6F-4988-9D71-2D202525EC47}"/>
              </a:ext>
            </a:extLst>
          </p:cNvPr>
          <p:cNvGrpSpPr/>
          <p:nvPr/>
        </p:nvGrpSpPr>
        <p:grpSpPr>
          <a:xfrm>
            <a:off x="5383751" y="3085124"/>
            <a:ext cx="2149162" cy="323293"/>
            <a:chOff x="5020896" y="3085124"/>
            <a:chExt cx="2149162" cy="323293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A6D1E2B8-16C6-4420-AF5C-FEBCF9EDF162}"/>
                </a:ext>
              </a:extLst>
            </p:cNvPr>
            <p:cNvGrpSpPr/>
            <p:nvPr/>
          </p:nvGrpSpPr>
          <p:grpSpPr>
            <a:xfrm>
              <a:off x="5020896" y="3085124"/>
              <a:ext cx="2149162" cy="323293"/>
              <a:chOff x="3176588" y="1778001"/>
              <a:chExt cx="2786063" cy="419100"/>
            </a:xfrm>
          </p:grpSpPr>
          <p:sp>
            <p:nvSpPr>
              <p:cNvPr id="74" name="Freeform 13">
                <a:extLst>
                  <a:ext uri="{FF2B5EF4-FFF2-40B4-BE49-F238E27FC236}">
                    <a16:creationId xmlns:a16="http://schemas.microsoft.com/office/drawing/2014/main" id="{09130D4A-38ED-41C8-A5C4-2A39E84C4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6" y="1787526"/>
                <a:ext cx="327025" cy="401638"/>
              </a:xfrm>
              <a:custGeom>
                <a:avLst/>
                <a:gdLst>
                  <a:gd name="T0" fmla="*/ 35 w 77"/>
                  <a:gd name="T1" fmla="*/ 1 h 94"/>
                  <a:gd name="T2" fmla="*/ 77 w 77"/>
                  <a:gd name="T3" fmla="*/ 27 h 94"/>
                  <a:gd name="T4" fmla="*/ 77 w 77"/>
                  <a:gd name="T5" fmla="*/ 68 h 94"/>
                  <a:gd name="T6" fmla="*/ 37 w 77"/>
                  <a:gd name="T7" fmla="*/ 94 h 94"/>
                  <a:gd name="T8" fmla="*/ 0 w 77"/>
                  <a:gd name="T9" fmla="*/ 94 h 94"/>
                  <a:gd name="T10" fmla="*/ 0 w 77"/>
                  <a:gd name="T11" fmla="*/ 0 h 94"/>
                  <a:gd name="T12" fmla="*/ 35 w 77"/>
                  <a:gd name="T13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4">
                    <a:moveTo>
                      <a:pt x="35" y="1"/>
                    </a:moveTo>
                    <a:cubicBezTo>
                      <a:pt x="48" y="1"/>
                      <a:pt x="77" y="18"/>
                      <a:pt x="77" y="27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77"/>
                      <a:pt x="51" y="94"/>
                      <a:pt x="37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2E8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6540EE9A-E742-4312-8144-202F74B20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951" y="1778001"/>
                <a:ext cx="509588" cy="419100"/>
              </a:xfrm>
              <a:custGeom>
                <a:avLst/>
                <a:gdLst>
                  <a:gd name="T0" fmla="*/ 117 w 120"/>
                  <a:gd name="T1" fmla="*/ 96 h 98"/>
                  <a:gd name="T2" fmla="*/ 0 w 120"/>
                  <a:gd name="T3" fmla="*/ 64 h 98"/>
                  <a:gd name="T4" fmla="*/ 0 w 120"/>
                  <a:gd name="T5" fmla="*/ 34 h 98"/>
                  <a:gd name="T6" fmla="*/ 103 w 120"/>
                  <a:gd name="T7" fmla="*/ 2 h 98"/>
                  <a:gd name="T8" fmla="*/ 117 w 120"/>
                  <a:gd name="T9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8">
                    <a:moveTo>
                      <a:pt x="117" y="96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5" y="0"/>
                      <a:pt x="120" y="98"/>
                      <a:pt x="117" y="96"/>
                    </a:cubicBezTo>
                    <a:close/>
                  </a:path>
                </a:pathLst>
              </a:custGeom>
              <a:solidFill>
                <a:srgbClr val="F2E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2661BBDA-7CAC-416A-A304-F9D000849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1787526"/>
                <a:ext cx="1919288" cy="401638"/>
              </a:xfrm>
              <a:custGeom>
                <a:avLst/>
                <a:gdLst>
                  <a:gd name="T0" fmla="*/ 70 w 452"/>
                  <a:gd name="T1" fmla="*/ 0 h 94"/>
                  <a:gd name="T2" fmla="*/ 437 w 452"/>
                  <a:gd name="T3" fmla="*/ 0 h 94"/>
                  <a:gd name="T4" fmla="*/ 452 w 452"/>
                  <a:gd name="T5" fmla="*/ 0 h 94"/>
                  <a:gd name="T6" fmla="*/ 452 w 452"/>
                  <a:gd name="T7" fmla="*/ 37 h 94"/>
                  <a:gd name="T8" fmla="*/ 452 w 452"/>
                  <a:gd name="T9" fmla="*/ 78 h 94"/>
                  <a:gd name="T10" fmla="*/ 452 w 452"/>
                  <a:gd name="T11" fmla="*/ 94 h 94"/>
                  <a:gd name="T12" fmla="*/ 451 w 452"/>
                  <a:gd name="T13" fmla="*/ 94 h 94"/>
                  <a:gd name="T14" fmla="*/ 84 w 452"/>
                  <a:gd name="T15" fmla="*/ 94 h 94"/>
                  <a:gd name="T16" fmla="*/ 64 w 452"/>
                  <a:gd name="T17" fmla="*/ 94 h 94"/>
                  <a:gd name="T18" fmla="*/ 49 w 452"/>
                  <a:gd name="T19" fmla="*/ 94 h 94"/>
                  <a:gd name="T20" fmla="*/ 45 w 452"/>
                  <a:gd name="T21" fmla="*/ 94 h 94"/>
                  <a:gd name="T22" fmla="*/ 18 w 452"/>
                  <a:gd name="T23" fmla="*/ 88 h 94"/>
                  <a:gd name="T24" fmla="*/ 43 w 452"/>
                  <a:gd name="T25" fmla="*/ 78 h 94"/>
                  <a:gd name="T26" fmla="*/ 14 w 452"/>
                  <a:gd name="T27" fmla="*/ 58 h 94"/>
                  <a:gd name="T28" fmla="*/ 37 w 452"/>
                  <a:gd name="T29" fmla="*/ 37 h 94"/>
                  <a:gd name="T30" fmla="*/ 8 w 452"/>
                  <a:gd name="T31" fmla="*/ 15 h 94"/>
                  <a:gd name="T32" fmla="*/ 31 w 452"/>
                  <a:gd name="T33" fmla="*/ 0 h 94"/>
                  <a:gd name="T34" fmla="*/ 35 w 452"/>
                  <a:gd name="T35" fmla="*/ 0 h 94"/>
                  <a:gd name="T36" fmla="*/ 50 w 452"/>
                  <a:gd name="T37" fmla="*/ 0 h 94"/>
                  <a:gd name="T38" fmla="*/ 70 w 452"/>
                  <a:gd name="T3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2" h="94">
                    <a:moveTo>
                      <a:pt x="70" y="0"/>
                    </a:moveTo>
                    <a:cubicBezTo>
                      <a:pt x="437" y="0"/>
                      <a:pt x="437" y="0"/>
                      <a:pt x="437" y="0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452" y="78"/>
                      <a:pt x="452" y="78"/>
                      <a:pt x="452" y="78"/>
                    </a:cubicBezTo>
                    <a:cubicBezTo>
                      <a:pt x="452" y="94"/>
                      <a:pt x="452" y="94"/>
                      <a:pt x="452" y="94"/>
                    </a:cubicBezTo>
                    <a:cubicBezTo>
                      <a:pt x="451" y="94"/>
                      <a:pt x="451" y="94"/>
                      <a:pt x="451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8" y="94"/>
                      <a:pt x="47" y="94"/>
                      <a:pt x="45" y="94"/>
                    </a:cubicBezTo>
                    <a:cubicBezTo>
                      <a:pt x="45" y="94"/>
                      <a:pt x="37" y="93"/>
                      <a:pt x="18" y="88"/>
                    </a:cubicBezTo>
                    <a:cubicBezTo>
                      <a:pt x="0" y="83"/>
                      <a:pt x="43" y="78"/>
                      <a:pt x="43" y="78"/>
                    </a:cubicBezTo>
                    <a:cubicBezTo>
                      <a:pt x="43" y="78"/>
                      <a:pt x="14" y="66"/>
                      <a:pt x="14" y="58"/>
                    </a:cubicBezTo>
                    <a:cubicBezTo>
                      <a:pt x="14" y="50"/>
                      <a:pt x="37" y="37"/>
                      <a:pt x="37" y="37"/>
                    </a:cubicBezTo>
                    <a:cubicBezTo>
                      <a:pt x="37" y="37"/>
                      <a:pt x="2" y="22"/>
                      <a:pt x="8" y="15"/>
                    </a:cubicBezTo>
                    <a:cubicBezTo>
                      <a:pt x="13" y="8"/>
                      <a:pt x="31" y="0"/>
                      <a:pt x="31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:a16="http://schemas.microsoft.com/office/drawing/2014/main" id="{2465719E-6858-4179-9E88-723B99BF4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1914526"/>
                <a:ext cx="250825" cy="141288"/>
              </a:xfrm>
              <a:custGeom>
                <a:avLst/>
                <a:gdLst>
                  <a:gd name="T0" fmla="*/ 59 w 59"/>
                  <a:gd name="T1" fmla="*/ 33 h 33"/>
                  <a:gd name="T2" fmla="*/ 1 w 59"/>
                  <a:gd name="T3" fmla="*/ 17 h 33"/>
                  <a:gd name="T4" fmla="*/ 0 w 59"/>
                  <a:gd name="T5" fmla="*/ 17 h 33"/>
                  <a:gd name="T6" fmla="*/ 1 w 59"/>
                  <a:gd name="T7" fmla="*/ 16 h 33"/>
                  <a:gd name="T8" fmla="*/ 59 w 59"/>
                  <a:gd name="T9" fmla="*/ 0 h 33"/>
                  <a:gd name="T10" fmla="*/ 59 w 59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3">
                    <a:moveTo>
                      <a:pt x="59" y="3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11"/>
                      <a:pt x="59" y="22"/>
                      <a:pt x="59" y="33"/>
                    </a:cubicBezTo>
                    <a:close/>
                  </a:path>
                </a:pathLst>
              </a:custGeom>
              <a:solidFill>
                <a:srgbClr val="423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72D33EEE-6AA4-4031-8065-D45EE0932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588" y="1787526"/>
                <a:ext cx="373063" cy="401638"/>
              </a:xfrm>
              <a:custGeom>
                <a:avLst/>
                <a:gdLst>
                  <a:gd name="T0" fmla="*/ 39 w 88"/>
                  <a:gd name="T1" fmla="*/ 1 h 94"/>
                  <a:gd name="T2" fmla="*/ 0 w 88"/>
                  <a:gd name="T3" fmla="*/ 0 h 94"/>
                  <a:gd name="T4" fmla="*/ 0 w 88"/>
                  <a:gd name="T5" fmla="*/ 94 h 94"/>
                  <a:gd name="T6" fmla="*/ 42 w 88"/>
                  <a:gd name="T7" fmla="*/ 94 h 94"/>
                  <a:gd name="T8" fmla="*/ 88 w 88"/>
                  <a:gd name="T9" fmla="*/ 68 h 94"/>
                  <a:gd name="T10" fmla="*/ 88 w 88"/>
                  <a:gd name="T11" fmla="*/ 27 h 94"/>
                  <a:gd name="T12" fmla="*/ 39 w 88"/>
                  <a:gd name="T13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4">
                    <a:moveTo>
                      <a:pt x="39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58" y="94"/>
                      <a:pt x="88" y="77"/>
                      <a:pt x="88" y="68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18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F2E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1" name="MH_SubTitle_1">
              <a:extLst>
                <a:ext uri="{FF2B5EF4-FFF2-40B4-BE49-F238E27FC236}">
                  <a16:creationId xmlns:a16="http://schemas.microsoft.com/office/drawing/2014/main" id="{3C62DFA8-343B-44D5-8A91-5180F360A0AF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454156" y="3096505"/>
              <a:ext cx="150502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  <a:endPara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9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00">
        <p:random/>
      </p:transition>
    </mc:Choice>
    <mc:Fallback xmlns="">
      <p:transition spd="slow" advTm="5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8" y="473104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A72B22-9523-4106-8443-0DAE0F58516F}"/>
              </a:ext>
            </a:extLst>
          </p:cNvPr>
          <p:cNvSpPr txBox="1"/>
          <p:nvPr/>
        </p:nvSpPr>
        <p:spPr>
          <a:xfrm>
            <a:off x="3285023" y="1453658"/>
            <a:ext cx="257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6EE0D9-25A5-470D-96A5-757A24C0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443" y="2042164"/>
            <a:ext cx="35411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  <a:lvl2pPr marL="742950" indent="-285750"/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BD92C1B-34A2-4B5A-BA71-0918C7E399D0}"/>
              </a:ext>
            </a:extLst>
          </p:cNvPr>
          <p:cNvSpPr/>
          <p:nvPr/>
        </p:nvSpPr>
        <p:spPr>
          <a:xfrm>
            <a:off x="2887561" y="2470633"/>
            <a:ext cx="3368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6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8227"/>
      </p:ext>
    </p:extLst>
  </p:cSld>
  <p:clrMapOvr>
    <a:masterClrMapping/>
  </p:clrMapOvr>
  <p:transition spd="slow" advTm="48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5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2F8F229-923A-4B2E-8653-B70DC796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551" y="3996398"/>
            <a:ext cx="1454250" cy="114710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8C0D74-54EF-4786-837E-014E972244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83" y="4410184"/>
            <a:ext cx="1265559" cy="7333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8B1A754-241B-4041-94BF-12177E4A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488" y="3384680"/>
            <a:ext cx="1157982" cy="17588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F9952D-77C9-4380-B346-0FADE3789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932" y="3748129"/>
            <a:ext cx="885234" cy="13953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AB3B001-9E32-4E0F-A354-7B60F29A0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924" y="3684894"/>
            <a:ext cx="1770152" cy="14586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B4BD23D-23CD-48E9-9A25-743F1A3C8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60" y="3111500"/>
            <a:ext cx="876184" cy="2032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9DD59E-D21A-4556-8364-6F19094E6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42B7DCD-8BA6-4386-8538-2EFE3BA3B6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83AE4D-A1F5-4FE9-8313-3560316B5C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C19B786-ABBD-4D71-8A56-52CAEDC735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5981" y="3020423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C3FE419-D57B-453C-A25B-79FF5F6B3C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4C87C63C-70E2-47AF-9AE2-33BB92A724B5}"/>
              </a:ext>
            </a:extLst>
          </p:cNvPr>
          <p:cNvSpPr txBox="1"/>
          <p:nvPr/>
        </p:nvSpPr>
        <p:spPr>
          <a:xfrm>
            <a:off x="570611" y="2011045"/>
            <a:ext cx="260190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3894D97-E115-4D7C-ABCE-79DCCB5B93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0D1CF14-B76A-4A17-B919-57A9872649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BF0CDD3-CA0E-4558-9402-71B8F4FD16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1719" y="206450"/>
            <a:ext cx="385738" cy="182154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A0A2D346-F796-4B30-BC8E-D3B5CBBE4EF5}"/>
              </a:ext>
            </a:extLst>
          </p:cNvPr>
          <p:cNvSpPr txBox="1"/>
          <p:nvPr/>
        </p:nvSpPr>
        <p:spPr>
          <a:xfrm>
            <a:off x="4087908" y="992384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3175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ln w="3175">
                <a:noFill/>
              </a:ln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751E782-05DD-4F45-9C2E-252F83718D35}"/>
              </a:ext>
            </a:extLst>
          </p:cNvPr>
          <p:cNvSpPr txBox="1"/>
          <p:nvPr/>
        </p:nvSpPr>
        <p:spPr>
          <a:xfrm>
            <a:off x="4087908" y="1646416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rgbClr val="42B9AB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2B9A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499995A-4DAE-4BDE-9534-7A87C0A3D4C6}"/>
              </a:ext>
            </a:extLst>
          </p:cNvPr>
          <p:cNvSpPr txBox="1"/>
          <p:nvPr/>
        </p:nvSpPr>
        <p:spPr>
          <a:xfrm>
            <a:off x="4087908" y="2300448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27D6714-7CCF-4E28-A5B6-A423749498DB}"/>
              </a:ext>
            </a:extLst>
          </p:cNvPr>
          <p:cNvSpPr txBox="1"/>
          <p:nvPr/>
        </p:nvSpPr>
        <p:spPr>
          <a:xfrm>
            <a:off x="4087908" y="2954480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rgbClr val="42B9AB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2B9A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59B537D-AF01-462F-A5DF-33B38ED830DE}"/>
              </a:ext>
            </a:extLst>
          </p:cNvPr>
          <p:cNvSpPr txBox="1"/>
          <p:nvPr/>
        </p:nvSpPr>
        <p:spPr>
          <a:xfrm>
            <a:off x="3289302" y="875675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FE1598B-2E70-423F-A9A6-4338C015FF35}"/>
              </a:ext>
            </a:extLst>
          </p:cNvPr>
          <p:cNvSpPr txBox="1"/>
          <p:nvPr/>
        </p:nvSpPr>
        <p:spPr>
          <a:xfrm>
            <a:off x="3289302" y="1530562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D6358BC-9446-4225-864E-B3F7E9477669}"/>
              </a:ext>
            </a:extLst>
          </p:cNvPr>
          <p:cNvSpPr txBox="1"/>
          <p:nvPr/>
        </p:nvSpPr>
        <p:spPr>
          <a:xfrm>
            <a:off x="3289302" y="2223549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6218FF6-DFF0-443F-9461-1777FEF0B156}"/>
              </a:ext>
            </a:extLst>
          </p:cNvPr>
          <p:cNvSpPr txBox="1"/>
          <p:nvPr/>
        </p:nvSpPr>
        <p:spPr>
          <a:xfrm>
            <a:off x="3289302" y="2878436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336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3" grpId="0"/>
      <p:bldP spid="44" grpId="0"/>
      <p:bldP spid="45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E046EF10-3FE6-4DA3-8217-FCBF0EA4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1655763"/>
            <a:ext cx="209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5CD3139-555B-4091-93F3-429D738C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1716088"/>
            <a:ext cx="2079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7CEB283-F53F-4501-8E82-41F6D735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1793875"/>
            <a:ext cx="2079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AE06790-B9F6-4003-9F1C-CA923C5E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2562225"/>
            <a:ext cx="20796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B506B8E-1A4E-42C6-AA96-C350B128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3092450"/>
            <a:ext cx="20796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B8BAABA-8223-4383-9C2F-0F4ECFE1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2274888"/>
            <a:ext cx="206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9923FD4-3217-43B1-91A4-462027FF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2212975"/>
            <a:ext cx="2079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4670F695-60A7-4579-B8D6-9F34D9DC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2360613"/>
            <a:ext cx="206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C738E3EB-056E-4334-BF79-88584367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527300"/>
            <a:ext cx="2063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D3B74D3C-356E-4F53-8538-3C75859A6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055938"/>
            <a:ext cx="2079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7EBA9FB0-A125-4FDA-967B-B800D277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3419475"/>
            <a:ext cx="207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A486EEFE-F104-4C7B-9429-4C400A75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2857500"/>
            <a:ext cx="2095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79526E0-1B0F-416B-82F9-CCAF7647B592}"/>
              </a:ext>
            </a:extLst>
          </p:cNvPr>
          <p:cNvGrpSpPr/>
          <p:nvPr/>
        </p:nvGrpSpPr>
        <p:grpSpPr>
          <a:xfrm>
            <a:off x="2897188" y="1655763"/>
            <a:ext cx="209550" cy="2286000"/>
            <a:chOff x="2897188" y="1744663"/>
            <a:chExt cx="209550" cy="2286000"/>
          </a:xfrm>
          <a:solidFill>
            <a:schemeClr val="accent2"/>
          </a:soli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1CAE445F-77F4-46C4-9227-1F8C06C0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1744663"/>
              <a:ext cx="209550" cy="2286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5A41E1EF-3AB1-425D-8838-6AB546BE0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8313" y="1744663"/>
              <a:ext cx="98425" cy="2286000"/>
            </a:xfrm>
            <a:custGeom>
              <a:avLst/>
              <a:gdLst>
                <a:gd name="T0" fmla="*/ 7 w 62"/>
                <a:gd name="T1" fmla="*/ 354 h 1440"/>
                <a:gd name="T2" fmla="*/ 0 w 62"/>
                <a:gd name="T3" fmla="*/ 365 h 1440"/>
                <a:gd name="T4" fmla="*/ 0 w 62"/>
                <a:gd name="T5" fmla="*/ 1440 h 1440"/>
                <a:gd name="T6" fmla="*/ 62 w 62"/>
                <a:gd name="T7" fmla="*/ 1440 h 1440"/>
                <a:gd name="T8" fmla="*/ 62 w 62"/>
                <a:gd name="T9" fmla="*/ 611 h 1440"/>
                <a:gd name="T10" fmla="*/ 7 w 62"/>
                <a:gd name="T11" fmla="*/ 354 h 1440"/>
                <a:gd name="T12" fmla="*/ 62 w 62"/>
                <a:gd name="T13" fmla="*/ 0 h 1440"/>
                <a:gd name="T14" fmla="*/ 0 w 62"/>
                <a:gd name="T15" fmla="*/ 0 h 1440"/>
                <a:gd name="T16" fmla="*/ 0 w 62"/>
                <a:gd name="T17" fmla="*/ 338 h 1440"/>
                <a:gd name="T18" fmla="*/ 13 w 62"/>
                <a:gd name="T19" fmla="*/ 316 h 1440"/>
                <a:gd name="T20" fmla="*/ 62 w 62"/>
                <a:gd name="T21" fmla="*/ 544 h 1440"/>
                <a:gd name="T22" fmla="*/ 62 w 62"/>
                <a:gd name="T23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1440">
                  <a:moveTo>
                    <a:pt x="7" y="354"/>
                  </a:moveTo>
                  <a:lnTo>
                    <a:pt x="0" y="365"/>
                  </a:lnTo>
                  <a:lnTo>
                    <a:pt x="0" y="1440"/>
                  </a:lnTo>
                  <a:lnTo>
                    <a:pt x="62" y="1440"/>
                  </a:lnTo>
                  <a:lnTo>
                    <a:pt x="62" y="611"/>
                  </a:lnTo>
                  <a:lnTo>
                    <a:pt x="7" y="354"/>
                  </a:lnTo>
                  <a:close/>
                  <a:moveTo>
                    <a:pt x="62" y="0"/>
                  </a:moveTo>
                  <a:lnTo>
                    <a:pt x="0" y="0"/>
                  </a:lnTo>
                  <a:lnTo>
                    <a:pt x="0" y="338"/>
                  </a:lnTo>
                  <a:lnTo>
                    <a:pt x="13" y="316"/>
                  </a:lnTo>
                  <a:lnTo>
                    <a:pt x="62" y="544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5" name="Freeform 30">
            <a:extLst>
              <a:ext uri="{FF2B5EF4-FFF2-40B4-BE49-F238E27FC236}">
                <a16:creationId xmlns:a16="http://schemas.microsoft.com/office/drawing/2014/main" id="{26BD9DA2-FB69-4655-B910-C5983DE207A3}"/>
              </a:ext>
            </a:extLst>
          </p:cNvPr>
          <p:cNvSpPr>
            <a:spLocks noEditPoints="1"/>
          </p:cNvSpPr>
          <p:nvPr/>
        </p:nvSpPr>
        <p:spPr bwMode="auto">
          <a:xfrm>
            <a:off x="3008313" y="1655763"/>
            <a:ext cx="98425" cy="2286000"/>
          </a:xfrm>
          <a:custGeom>
            <a:avLst/>
            <a:gdLst>
              <a:gd name="T0" fmla="*/ 7 w 62"/>
              <a:gd name="T1" fmla="*/ 354 h 1440"/>
              <a:gd name="T2" fmla="*/ 0 w 62"/>
              <a:gd name="T3" fmla="*/ 365 h 1440"/>
              <a:gd name="T4" fmla="*/ 0 w 62"/>
              <a:gd name="T5" fmla="*/ 1440 h 1440"/>
              <a:gd name="T6" fmla="*/ 62 w 62"/>
              <a:gd name="T7" fmla="*/ 1440 h 1440"/>
              <a:gd name="T8" fmla="*/ 62 w 62"/>
              <a:gd name="T9" fmla="*/ 611 h 1440"/>
              <a:gd name="T10" fmla="*/ 7 w 62"/>
              <a:gd name="T11" fmla="*/ 354 h 1440"/>
              <a:gd name="T12" fmla="*/ 62 w 62"/>
              <a:gd name="T13" fmla="*/ 0 h 1440"/>
              <a:gd name="T14" fmla="*/ 0 w 62"/>
              <a:gd name="T15" fmla="*/ 0 h 1440"/>
              <a:gd name="T16" fmla="*/ 0 w 62"/>
              <a:gd name="T17" fmla="*/ 338 h 1440"/>
              <a:gd name="T18" fmla="*/ 13 w 62"/>
              <a:gd name="T19" fmla="*/ 316 h 1440"/>
              <a:gd name="T20" fmla="*/ 62 w 62"/>
              <a:gd name="T21" fmla="*/ 544 h 1440"/>
              <a:gd name="T22" fmla="*/ 62 w 62"/>
              <a:gd name="T23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1440">
                <a:moveTo>
                  <a:pt x="7" y="354"/>
                </a:moveTo>
                <a:lnTo>
                  <a:pt x="0" y="365"/>
                </a:lnTo>
                <a:lnTo>
                  <a:pt x="0" y="1440"/>
                </a:lnTo>
                <a:lnTo>
                  <a:pt x="62" y="1440"/>
                </a:lnTo>
                <a:lnTo>
                  <a:pt x="62" y="611"/>
                </a:lnTo>
                <a:lnTo>
                  <a:pt x="7" y="354"/>
                </a:lnTo>
                <a:moveTo>
                  <a:pt x="62" y="0"/>
                </a:moveTo>
                <a:lnTo>
                  <a:pt x="0" y="0"/>
                </a:lnTo>
                <a:lnTo>
                  <a:pt x="0" y="338"/>
                </a:lnTo>
                <a:lnTo>
                  <a:pt x="13" y="316"/>
                </a:lnTo>
                <a:lnTo>
                  <a:pt x="62" y="544"/>
                </a:lnTo>
                <a:lnTo>
                  <a:pt x="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D6CB61E1-23FF-48C8-9710-B29254B5DEFF}"/>
              </a:ext>
            </a:extLst>
          </p:cNvPr>
          <p:cNvGrpSpPr/>
          <p:nvPr/>
        </p:nvGrpSpPr>
        <p:grpSpPr>
          <a:xfrm>
            <a:off x="3641725" y="1716088"/>
            <a:ext cx="207963" cy="2225675"/>
            <a:chOff x="3641725" y="1804988"/>
            <a:chExt cx="207963" cy="2225675"/>
          </a:xfrm>
          <a:solidFill>
            <a:srgbClr val="42B9AB"/>
          </a:solidFill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E2E42FF-3776-49B9-B07D-37614CA25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725" y="1804988"/>
              <a:ext cx="207963" cy="22256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A090AD9-6C3D-45FA-B138-881F919D7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1804988"/>
              <a:ext cx="104775" cy="2225675"/>
            </a:xfrm>
            <a:custGeom>
              <a:avLst/>
              <a:gdLst>
                <a:gd name="T0" fmla="*/ 66 w 66"/>
                <a:gd name="T1" fmla="*/ 0 h 1402"/>
                <a:gd name="T2" fmla="*/ 0 w 66"/>
                <a:gd name="T3" fmla="*/ 0 h 1402"/>
                <a:gd name="T4" fmla="*/ 0 w 66"/>
                <a:gd name="T5" fmla="*/ 1221 h 1402"/>
                <a:gd name="T6" fmla="*/ 57 w 66"/>
                <a:gd name="T7" fmla="*/ 1148 h 1402"/>
                <a:gd name="T8" fmla="*/ 57 w 66"/>
                <a:gd name="T9" fmla="*/ 1169 h 1402"/>
                <a:gd name="T10" fmla="*/ 0 w 66"/>
                <a:gd name="T11" fmla="*/ 1244 h 1402"/>
                <a:gd name="T12" fmla="*/ 0 w 66"/>
                <a:gd name="T13" fmla="*/ 1402 h 1402"/>
                <a:gd name="T14" fmla="*/ 66 w 66"/>
                <a:gd name="T15" fmla="*/ 1402 h 1402"/>
                <a:gd name="T16" fmla="*/ 66 w 66"/>
                <a:gd name="T17" fmla="*/ 0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402">
                  <a:moveTo>
                    <a:pt x="66" y="0"/>
                  </a:moveTo>
                  <a:lnTo>
                    <a:pt x="0" y="0"/>
                  </a:lnTo>
                  <a:lnTo>
                    <a:pt x="0" y="1221"/>
                  </a:lnTo>
                  <a:lnTo>
                    <a:pt x="57" y="1148"/>
                  </a:lnTo>
                  <a:lnTo>
                    <a:pt x="57" y="1169"/>
                  </a:lnTo>
                  <a:lnTo>
                    <a:pt x="0" y="1244"/>
                  </a:lnTo>
                  <a:lnTo>
                    <a:pt x="0" y="1402"/>
                  </a:lnTo>
                  <a:lnTo>
                    <a:pt x="66" y="140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7" name="Freeform 32">
            <a:extLst>
              <a:ext uri="{FF2B5EF4-FFF2-40B4-BE49-F238E27FC236}">
                <a16:creationId xmlns:a16="http://schemas.microsoft.com/office/drawing/2014/main" id="{6BC8F8B4-5092-4E78-A8F3-14DAE74552B0}"/>
              </a:ext>
            </a:extLst>
          </p:cNvPr>
          <p:cNvSpPr>
            <a:spLocks/>
          </p:cNvSpPr>
          <p:nvPr/>
        </p:nvSpPr>
        <p:spPr bwMode="auto">
          <a:xfrm>
            <a:off x="3744913" y="1716088"/>
            <a:ext cx="104775" cy="2225675"/>
          </a:xfrm>
          <a:custGeom>
            <a:avLst/>
            <a:gdLst>
              <a:gd name="T0" fmla="*/ 66 w 66"/>
              <a:gd name="T1" fmla="*/ 0 h 1402"/>
              <a:gd name="T2" fmla="*/ 0 w 66"/>
              <a:gd name="T3" fmla="*/ 0 h 1402"/>
              <a:gd name="T4" fmla="*/ 0 w 66"/>
              <a:gd name="T5" fmla="*/ 1221 h 1402"/>
              <a:gd name="T6" fmla="*/ 57 w 66"/>
              <a:gd name="T7" fmla="*/ 1148 h 1402"/>
              <a:gd name="T8" fmla="*/ 57 w 66"/>
              <a:gd name="T9" fmla="*/ 1169 h 1402"/>
              <a:gd name="T10" fmla="*/ 0 w 66"/>
              <a:gd name="T11" fmla="*/ 1244 h 1402"/>
              <a:gd name="T12" fmla="*/ 0 w 66"/>
              <a:gd name="T13" fmla="*/ 1402 h 1402"/>
              <a:gd name="T14" fmla="*/ 66 w 66"/>
              <a:gd name="T15" fmla="*/ 1402 h 1402"/>
              <a:gd name="T16" fmla="*/ 66 w 66"/>
              <a:gd name="T17" fmla="*/ 0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402">
                <a:moveTo>
                  <a:pt x="66" y="0"/>
                </a:moveTo>
                <a:lnTo>
                  <a:pt x="0" y="0"/>
                </a:lnTo>
                <a:lnTo>
                  <a:pt x="0" y="1221"/>
                </a:lnTo>
                <a:lnTo>
                  <a:pt x="57" y="1148"/>
                </a:lnTo>
                <a:lnTo>
                  <a:pt x="57" y="1169"/>
                </a:lnTo>
                <a:lnTo>
                  <a:pt x="0" y="1244"/>
                </a:lnTo>
                <a:lnTo>
                  <a:pt x="0" y="1402"/>
                </a:lnTo>
                <a:lnTo>
                  <a:pt x="66" y="1402"/>
                </a:lnTo>
                <a:lnTo>
                  <a:pt x="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84C8F253-CA1D-4900-9E62-25685700AEF1}"/>
              </a:ext>
            </a:extLst>
          </p:cNvPr>
          <p:cNvGrpSpPr/>
          <p:nvPr/>
        </p:nvGrpSpPr>
        <p:grpSpPr>
          <a:xfrm>
            <a:off x="3149600" y="1793875"/>
            <a:ext cx="207963" cy="2147888"/>
            <a:chOff x="3149600" y="1882775"/>
            <a:chExt cx="207963" cy="2147888"/>
          </a:xfrm>
          <a:solidFill>
            <a:schemeClr val="accent6"/>
          </a:solidFill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A7CDCD7-0805-402A-AB3F-2BCA9F0E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0" y="1882775"/>
              <a:ext cx="207963" cy="21478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471D21A5-72D5-4154-BF3A-D132E22A1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4375" y="1882775"/>
              <a:ext cx="103188" cy="2147888"/>
            </a:xfrm>
            <a:custGeom>
              <a:avLst/>
              <a:gdLst>
                <a:gd name="T0" fmla="*/ 0 w 45"/>
                <a:gd name="T1" fmla="*/ 673 h 940"/>
                <a:gd name="T2" fmla="*/ 0 w 45"/>
                <a:gd name="T3" fmla="*/ 940 h 940"/>
                <a:gd name="T4" fmla="*/ 45 w 45"/>
                <a:gd name="T5" fmla="*/ 940 h 940"/>
                <a:gd name="T6" fmla="*/ 45 w 45"/>
                <a:gd name="T7" fmla="*/ 789 h 940"/>
                <a:gd name="T8" fmla="*/ 12 w 45"/>
                <a:gd name="T9" fmla="*/ 729 h 940"/>
                <a:gd name="T10" fmla="*/ 0 w 45"/>
                <a:gd name="T11" fmla="*/ 673 h 940"/>
                <a:gd name="T12" fmla="*/ 45 w 45"/>
                <a:gd name="T13" fmla="*/ 0 h 940"/>
                <a:gd name="T14" fmla="*/ 0 w 45"/>
                <a:gd name="T15" fmla="*/ 0 h 940"/>
                <a:gd name="T16" fmla="*/ 0 w 45"/>
                <a:gd name="T17" fmla="*/ 626 h 940"/>
                <a:gd name="T18" fmla="*/ 21 w 45"/>
                <a:gd name="T19" fmla="*/ 727 h 940"/>
                <a:gd name="T20" fmla="*/ 45 w 45"/>
                <a:gd name="T21" fmla="*/ 769 h 940"/>
                <a:gd name="T22" fmla="*/ 45 w 45"/>
                <a:gd name="T23" fmla="*/ 280 h 940"/>
                <a:gd name="T24" fmla="*/ 29 w 45"/>
                <a:gd name="T25" fmla="*/ 285 h 940"/>
                <a:gd name="T26" fmla="*/ 28 w 45"/>
                <a:gd name="T27" fmla="*/ 286 h 940"/>
                <a:gd name="T28" fmla="*/ 26 w 45"/>
                <a:gd name="T29" fmla="*/ 285 h 940"/>
                <a:gd name="T30" fmla="*/ 26 w 45"/>
                <a:gd name="T31" fmla="*/ 280 h 940"/>
                <a:gd name="T32" fmla="*/ 45 w 45"/>
                <a:gd name="T33" fmla="*/ 269 h 940"/>
                <a:gd name="T34" fmla="*/ 45 w 45"/>
                <a:gd name="T35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40">
                  <a:moveTo>
                    <a:pt x="0" y="673"/>
                  </a:moveTo>
                  <a:cubicBezTo>
                    <a:pt x="0" y="940"/>
                    <a:pt x="0" y="940"/>
                    <a:pt x="0" y="940"/>
                  </a:cubicBezTo>
                  <a:cubicBezTo>
                    <a:pt x="45" y="940"/>
                    <a:pt x="45" y="940"/>
                    <a:pt x="45" y="940"/>
                  </a:cubicBezTo>
                  <a:cubicBezTo>
                    <a:pt x="45" y="789"/>
                    <a:pt x="45" y="789"/>
                    <a:pt x="45" y="789"/>
                  </a:cubicBezTo>
                  <a:cubicBezTo>
                    <a:pt x="12" y="729"/>
                    <a:pt x="12" y="729"/>
                    <a:pt x="12" y="729"/>
                  </a:cubicBezTo>
                  <a:cubicBezTo>
                    <a:pt x="0" y="673"/>
                    <a:pt x="0" y="673"/>
                    <a:pt x="0" y="673"/>
                  </a:cubicBezTo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21" y="727"/>
                    <a:pt x="21" y="727"/>
                    <a:pt x="21" y="727"/>
                  </a:cubicBezTo>
                  <a:cubicBezTo>
                    <a:pt x="45" y="769"/>
                    <a:pt x="45" y="769"/>
                    <a:pt x="45" y="769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36" y="283"/>
                    <a:pt x="29" y="285"/>
                    <a:pt x="29" y="285"/>
                  </a:cubicBezTo>
                  <a:cubicBezTo>
                    <a:pt x="29" y="285"/>
                    <a:pt x="28" y="286"/>
                    <a:pt x="28" y="286"/>
                  </a:cubicBezTo>
                  <a:cubicBezTo>
                    <a:pt x="27" y="286"/>
                    <a:pt x="26" y="285"/>
                    <a:pt x="26" y="285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45" y="269"/>
                    <a:pt x="45" y="269"/>
                    <a:pt x="45" y="269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D817C4F2-2730-41F2-92EF-40265B677717}"/>
              </a:ext>
            </a:extLst>
          </p:cNvPr>
          <p:cNvGrpSpPr/>
          <p:nvPr/>
        </p:nvGrpSpPr>
        <p:grpSpPr>
          <a:xfrm>
            <a:off x="3390900" y="2562225"/>
            <a:ext cx="207963" cy="1379538"/>
            <a:chOff x="3390900" y="2651125"/>
            <a:chExt cx="207963" cy="1379538"/>
          </a:xfrm>
          <a:solidFill>
            <a:schemeClr val="accent2"/>
          </a:solidFill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2BEE77C-375F-407B-83AC-FF004356A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900" y="2651125"/>
              <a:ext cx="207963" cy="137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5846934C-5810-4598-B467-1C0258701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8850" y="2651125"/>
              <a:ext cx="100013" cy="1379538"/>
            </a:xfrm>
            <a:custGeom>
              <a:avLst/>
              <a:gdLst>
                <a:gd name="T0" fmla="*/ 0 w 63"/>
                <a:gd name="T1" fmla="*/ 815 h 869"/>
                <a:gd name="T2" fmla="*/ 0 w 63"/>
                <a:gd name="T3" fmla="*/ 869 h 869"/>
                <a:gd name="T4" fmla="*/ 63 w 63"/>
                <a:gd name="T5" fmla="*/ 869 h 869"/>
                <a:gd name="T6" fmla="*/ 63 w 63"/>
                <a:gd name="T7" fmla="*/ 828 h 869"/>
                <a:gd name="T8" fmla="*/ 30 w 63"/>
                <a:gd name="T9" fmla="*/ 869 h 869"/>
                <a:gd name="T10" fmla="*/ 0 w 63"/>
                <a:gd name="T11" fmla="*/ 815 h 869"/>
                <a:gd name="T12" fmla="*/ 63 w 63"/>
                <a:gd name="T13" fmla="*/ 0 h 869"/>
                <a:gd name="T14" fmla="*/ 0 w 63"/>
                <a:gd name="T15" fmla="*/ 0 h 869"/>
                <a:gd name="T16" fmla="*/ 0 w 63"/>
                <a:gd name="T17" fmla="*/ 786 h 869"/>
                <a:gd name="T18" fmla="*/ 33 w 63"/>
                <a:gd name="T19" fmla="*/ 845 h 869"/>
                <a:gd name="T20" fmla="*/ 63 w 63"/>
                <a:gd name="T21" fmla="*/ 806 h 869"/>
                <a:gd name="T22" fmla="*/ 63 w 63"/>
                <a:gd name="T2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869">
                  <a:moveTo>
                    <a:pt x="0" y="815"/>
                  </a:moveTo>
                  <a:lnTo>
                    <a:pt x="0" y="869"/>
                  </a:lnTo>
                  <a:lnTo>
                    <a:pt x="63" y="869"/>
                  </a:lnTo>
                  <a:lnTo>
                    <a:pt x="63" y="828"/>
                  </a:lnTo>
                  <a:lnTo>
                    <a:pt x="30" y="869"/>
                  </a:lnTo>
                  <a:lnTo>
                    <a:pt x="0" y="815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786"/>
                  </a:lnTo>
                  <a:lnTo>
                    <a:pt x="33" y="845"/>
                  </a:lnTo>
                  <a:lnTo>
                    <a:pt x="63" y="806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0" name="Freeform 35">
            <a:extLst>
              <a:ext uri="{FF2B5EF4-FFF2-40B4-BE49-F238E27FC236}">
                <a16:creationId xmlns:a16="http://schemas.microsoft.com/office/drawing/2014/main" id="{3CF1E3FD-91DE-4A12-8314-5924DEEFC6F7}"/>
              </a:ext>
            </a:extLst>
          </p:cNvPr>
          <p:cNvSpPr>
            <a:spLocks noEditPoints="1"/>
          </p:cNvSpPr>
          <p:nvPr/>
        </p:nvSpPr>
        <p:spPr bwMode="auto">
          <a:xfrm>
            <a:off x="3498850" y="2562225"/>
            <a:ext cx="100013" cy="1379538"/>
          </a:xfrm>
          <a:custGeom>
            <a:avLst/>
            <a:gdLst>
              <a:gd name="T0" fmla="*/ 0 w 63"/>
              <a:gd name="T1" fmla="*/ 815 h 869"/>
              <a:gd name="T2" fmla="*/ 0 w 63"/>
              <a:gd name="T3" fmla="*/ 869 h 869"/>
              <a:gd name="T4" fmla="*/ 63 w 63"/>
              <a:gd name="T5" fmla="*/ 869 h 869"/>
              <a:gd name="T6" fmla="*/ 63 w 63"/>
              <a:gd name="T7" fmla="*/ 828 h 869"/>
              <a:gd name="T8" fmla="*/ 30 w 63"/>
              <a:gd name="T9" fmla="*/ 869 h 869"/>
              <a:gd name="T10" fmla="*/ 0 w 63"/>
              <a:gd name="T11" fmla="*/ 815 h 869"/>
              <a:gd name="T12" fmla="*/ 63 w 63"/>
              <a:gd name="T13" fmla="*/ 0 h 869"/>
              <a:gd name="T14" fmla="*/ 0 w 63"/>
              <a:gd name="T15" fmla="*/ 0 h 869"/>
              <a:gd name="T16" fmla="*/ 0 w 63"/>
              <a:gd name="T17" fmla="*/ 786 h 869"/>
              <a:gd name="T18" fmla="*/ 33 w 63"/>
              <a:gd name="T19" fmla="*/ 845 h 869"/>
              <a:gd name="T20" fmla="*/ 63 w 63"/>
              <a:gd name="T21" fmla="*/ 806 h 869"/>
              <a:gd name="T22" fmla="*/ 63 w 63"/>
              <a:gd name="T23" fmla="*/ 0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869">
                <a:moveTo>
                  <a:pt x="0" y="815"/>
                </a:moveTo>
                <a:lnTo>
                  <a:pt x="0" y="869"/>
                </a:lnTo>
                <a:lnTo>
                  <a:pt x="63" y="869"/>
                </a:lnTo>
                <a:lnTo>
                  <a:pt x="63" y="828"/>
                </a:lnTo>
                <a:lnTo>
                  <a:pt x="30" y="869"/>
                </a:lnTo>
                <a:lnTo>
                  <a:pt x="0" y="815"/>
                </a:lnTo>
                <a:moveTo>
                  <a:pt x="63" y="0"/>
                </a:moveTo>
                <a:lnTo>
                  <a:pt x="0" y="0"/>
                </a:lnTo>
                <a:lnTo>
                  <a:pt x="0" y="786"/>
                </a:lnTo>
                <a:lnTo>
                  <a:pt x="33" y="845"/>
                </a:lnTo>
                <a:lnTo>
                  <a:pt x="63" y="806"/>
                </a:lnTo>
                <a:lnTo>
                  <a:pt x="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27D7C576-1FC0-4FEF-893F-17F7D2DA7EF3}"/>
              </a:ext>
            </a:extLst>
          </p:cNvPr>
          <p:cNvGrpSpPr/>
          <p:nvPr/>
        </p:nvGrpSpPr>
        <p:grpSpPr>
          <a:xfrm>
            <a:off x="2413000" y="3092450"/>
            <a:ext cx="207963" cy="849313"/>
            <a:chOff x="2413000" y="3181350"/>
            <a:chExt cx="207963" cy="849313"/>
          </a:xfrm>
          <a:solidFill>
            <a:schemeClr val="accent6"/>
          </a:solidFill>
        </p:grpSpPr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953FFED3-0B6B-4530-8B12-827B98FDC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0" y="3181350"/>
              <a:ext cx="207963" cy="849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FD6DA196-195F-435A-912D-7DE2C4DB0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3181350"/>
              <a:ext cx="100013" cy="849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2" name="Rectangle 37">
            <a:extLst>
              <a:ext uri="{FF2B5EF4-FFF2-40B4-BE49-F238E27FC236}">
                <a16:creationId xmlns:a16="http://schemas.microsoft.com/office/drawing/2014/main" id="{242374C9-D017-4C93-8A5C-7973A1B77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3092450"/>
            <a:ext cx="1000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00C3F68-451E-4954-B4A0-90D52FCD9A55}"/>
              </a:ext>
            </a:extLst>
          </p:cNvPr>
          <p:cNvGrpSpPr/>
          <p:nvPr/>
        </p:nvGrpSpPr>
        <p:grpSpPr>
          <a:xfrm>
            <a:off x="2655888" y="2274888"/>
            <a:ext cx="206375" cy="1666875"/>
            <a:chOff x="2655888" y="2363788"/>
            <a:chExt cx="206375" cy="1666875"/>
          </a:xfrm>
        </p:grpSpPr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855E2668-690B-4692-AA11-0CDCB447D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2363788"/>
              <a:ext cx="206375" cy="166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57D6BCD-3184-45C5-8C63-94A55ECD3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775" y="2363788"/>
              <a:ext cx="90488" cy="1666875"/>
            </a:xfrm>
            <a:custGeom>
              <a:avLst/>
              <a:gdLst>
                <a:gd name="T0" fmla="*/ 57 w 57"/>
                <a:gd name="T1" fmla="*/ 134 h 1050"/>
                <a:gd name="T2" fmla="*/ 0 w 57"/>
                <a:gd name="T3" fmla="*/ 234 h 1050"/>
                <a:gd name="T4" fmla="*/ 0 w 57"/>
                <a:gd name="T5" fmla="*/ 1050 h 1050"/>
                <a:gd name="T6" fmla="*/ 57 w 57"/>
                <a:gd name="T7" fmla="*/ 1050 h 1050"/>
                <a:gd name="T8" fmla="*/ 57 w 57"/>
                <a:gd name="T9" fmla="*/ 134 h 1050"/>
                <a:gd name="T10" fmla="*/ 57 w 57"/>
                <a:gd name="T11" fmla="*/ 0 h 1050"/>
                <a:gd name="T12" fmla="*/ 0 w 57"/>
                <a:gd name="T13" fmla="*/ 0 h 1050"/>
                <a:gd name="T14" fmla="*/ 0 w 57"/>
                <a:gd name="T15" fmla="*/ 207 h 1050"/>
                <a:gd name="T16" fmla="*/ 57 w 57"/>
                <a:gd name="T17" fmla="*/ 106 h 1050"/>
                <a:gd name="T18" fmla="*/ 57 w 57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050">
                  <a:moveTo>
                    <a:pt x="57" y="134"/>
                  </a:moveTo>
                  <a:lnTo>
                    <a:pt x="0" y="234"/>
                  </a:lnTo>
                  <a:lnTo>
                    <a:pt x="0" y="1050"/>
                  </a:lnTo>
                  <a:lnTo>
                    <a:pt x="57" y="1050"/>
                  </a:lnTo>
                  <a:lnTo>
                    <a:pt x="57" y="134"/>
                  </a:lnTo>
                  <a:close/>
                  <a:moveTo>
                    <a:pt x="57" y="0"/>
                  </a:moveTo>
                  <a:lnTo>
                    <a:pt x="0" y="0"/>
                  </a:lnTo>
                  <a:lnTo>
                    <a:pt x="0" y="207"/>
                  </a:lnTo>
                  <a:lnTo>
                    <a:pt x="57" y="10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4" name="Freeform 39">
            <a:extLst>
              <a:ext uri="{FF2B5EF4-FFF2-40B4-BE49-F238E27FC236}">
                <a16:creationId xmlns:a16="http://schemas.microsoft.com/office/drawing/2014/main" id="{AADF50A9-5064-4A5A-9131-680C97D51744}"/>
              </a:ext>
            </a:extLst>
          </p:cNvPr>
          <p:cNvSpPr>
            <a:spLocks noEditPoints="1"/>
          </p:cNvSpPr>
          <p:nvPr/>
        </p:nvSpPr>
        <p:spPr bwMode="auto">
          <a:xfrm>
            <a:off x="2771775" y="2274888"/>
            <a:ext cx="90488" cy="1666875"/>
          </a:xfrm>
          <a:custGeom>
            <a:avLst/>
            <a:gdLst>
              <a:gd name="T0" fmla="*/ 57 w 57"/>
              <a:gd name="T1" fmla="*/ 134 h 1050"/>
              <a:gd name="T2" fmla="*/ 0 w 57"/>
              <a:gd name="T3" fmla="*/ 234 h 1050"/>
              <a:gd name="T4" fmla="*/ 0 w 57"/>
              <a:gd name="T5" fmla="*/ 1050 h 1050"/>
              <a:gd name="T6" fmla="*/ 57 w 57"/>
              <a:gd name="T7" fmla="*/ 1050 h 1050"/>
              <a:gd name="T8" fmla="*/ 57 w 57"/>
              <a:gd name="T9" fmla="*/ 134 h 1050"/>
              <a:gd name="T10" fmla="*/ 57 w 57"/>
              <a:gd name="T11" fmla="*/ 0 h 1050"/>
              <a:gd name="T12" fmla="*/ 0 w 57"/>
              <a:gd name="T13" fmla="*/ 0 h 1050"/>
              <a:gd name="T14" fmla="*/ 0 w 57"/>
              <a:gd name="T15" fmla="*/ 207 h 1050"/>
              <a:gd name="T16" fmla="*/ 57 w 57"/>
              <a:gd name="T17" fmla="*/ 106 h 1050"/>
              <a:gd name="T18" fmla="*/ 57 w 57"/>
              <a:gd name="T19" fmla="*/ 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1050">
                <a:moveTo>
                  <a:pt x="57" y="134"/>
                </a:moveTo>
                <a:lnTo>
                  <a:pt x="0" y="234"/>
                </a:lnTo>
                <a:lnTo>
                  <a:pt x="0" y="1050"/>
                </a:lnTo>
                <a:lnTo>
                  <a:pt x="57" y="1050"/>
                </a:lnTo>
                <a:lnTo>
                  <a:pt x="57" y="134"/>
                </a:lnTo>
                <a:moveTo>
                  <a:pt x="57" y="0"/>
                </a:moveTo>
                <a:lnTo>
                  <a:pt x="0" y="0"/>
                </a:lnTo>
                <a:lnTo>
                  <a:pt x="0" y="207"/>
                </a:lnTo>
                <a:lnTo>
                  <a:pt x="57" y="106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B641DC67-ACEA-4FCF-B6F7-AE2723CC6234}"/>
              </a:ext>
            </a:extLst>
          </p:cNvPr>
          <p:cNvGrpSpPr/>
          <p:nvPr/>
        </p:nvGrpSpPr>
        <p:grpSpPr>
          <a:xfrm>
            <a:off x="1654175" y="2212975"/>
            <a:ext cx="207963" cy="1728788"/>
            <a:chOff x="1654175" y="2301875"/>
            <a:chExt cx="207963" cy="1728788"/>
          </a:xfrm>
          <a:solidFill>
            <a:schemeClr val="accent6"/>
          </a:solidFill>
        </p:grpSpPr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32101A8F-7C3B-40FB-ABBC-9E1FA13FC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175" y="2301875"/>
              <a:ext cx="207963" cy="1728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216D58A8-F1B9-47E4-AB6E-A24E798FA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2301875"/>
              <a:ext cx="101600" cy="1728788"/>
            </a:xfrm>
            <a:custGeom>
              <a:avLst/>
              <a:gdLst>
                <a:gd name="T0" fmla="*/ 4 w 64"/>
                <a:gd name="T1" fmla="*/ 142 h 1089"/>
                <a:gd name="T2" fmla="*/ 0 w 64"/>
                <a:gd name="T3" fmla="*/ 167 h 1089"/>
                <a:gd name="T4" fmla="*/ 0 w 64"/>
                <a:gd name="T5" fmla="*/ 1089 h 1089"/>
                <a:gd name="T6" fmla="*/ 64 w 64"/>
                <a:gd name="T7" fmla="*/ 1089 h 1089"/>
                <a:gd name="T8" fmla="*/ 64 w 64"/>
                <a:gd name="T9" fmla="*/ 295 h 1089"/>
                <a:gd name="T10" fmla="*/ 4 w 64"/>
                <a:gd name="T11" fmla="*/ 142 h 1089"/>
                <a:gd name="T12" fmla="*/ 64 w 64"/>
                <a:gd name="T13" fmla="*/ 0 h 1089"/>
                <a:gd name="T14" fmla="*/ 0 w 64"/>
                <a:gd name="T15" fmla="*/ 0 h 1089"/>
                <a:gd name="T16" fmla="*/ 0 w 64"/>
                <a:gd name="T17" fmla="*/ 116 h 1089"/>
                <a:gd name="T18" fmla="*/ 8 w 64"/>
                <a:gd name="T19" fmla="*/ 115 h 1089"/>
                <a:gd name="T20" fmla="*/ 64 w 64"/>
                <a:gd name="T21" fmla="*/ 256 h 1089"/>
                <a:gd name="T22" fmla="*/ 64 w 64"/>
                <a:gd name="T23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89">
                  <a:moveTo>
                    <a:pt x="4" y="142"/>
                  </a:moveTo>
                  <a:lnTo>
                    <a:pt x="0" y="167"/>
                  </a:lnTo>
                  <a:lnTo>
                    <a:pt x="0" y="1089"/>
                  </a:lnTo>
                  <a:lnTo>
                    <a:pt x="64" y="1089"/>
                  </a:lnTo>
                  <a:lnTo>
                    <a:pt x="64" y="295"/>
                  </a:lnTo>
                  <a:lnTo>
                    <a:pt x="4" y="142"/>
                  </a:lnTo>
                  <a:close/>
                  <a:moveTo>
                    <a:pt x="64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5"/>
                  </a:lnTo>
                  <a:lnTo>
                    <a:pt x="64" y="256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6" name="Freeform 41">
            <a:extLst>
              <a:ext uri="{FF2B5EF4-FFF2-40B4-BE49-F238E27FC236}">
                <a16:creationId xmlns:a16="http://schemas.microsoft.com/office/drawing/2014/main" id="{DA105165-A909-4C29-A82B-74FD1DCE267D}"/>
              </a:ext>
            </a:extLst>
          </p:cNvPr>
          <p:cNvSpPr>
            <a:spLocks noEditPoints="1"/>
          </p:cNvSpPr>
          <p:nvPr/>
        </p:nvSpPr>
        <p:spPr bwMode="auto">
          <a:xfrm>
            <a:off x="1760538" y="2212975"/>
            <a:ext cx="101600" cy="1728788"/>
          </a:xfrm>
          <a:custGeom>
            <a:avLst/>
            <a:gdLst>
              <a:gd name="T0" fmla="*/ 4 w 64"/>
              <a:gd name="T1" fmla="*/ 142 h 1089"/>
              <a:gd name="T2" fmla="*/ 0 w 64"/>
              <a:gd name="T3" fmla="*/ 167 h 1089"/>
              <a:gd name="T4" fmla="*/ 0 w 64"/>
              <a:gd name="T5" fmla="*/ 1089 h 1089"/>
              <a:gd name="T6" fmla="*/ 64 w 64"/>
              <a:gd name="T7" fmla="*/ 1089 h 1089"/>
              <a:gd name="T8" fmla="*/ 64 w 64"/>
              <a:gd name="T9" fmla="*/ 295 h 1089"/>
              <a:gd name="T10" fmla="*/ 4 w 64"/>
              <a:gd name="T11" fmla="*/ 142 h 1089"/>
              <a:gd name="T12" fmla="*/ 64 w 64"/>
              <a:gd name="T13" fmla="*/ 0 h 1089"/>
              <a:gd name="T14" fmla="*/ 0 w 64"/>
              <a:gd name="T15" fmla="*/ 0 h 1089"/>
              <a:gd name="T16" fmla="*/ 0 w 64"/>
              <a:gd name="T17" fmla="*/ 116 h 1089"/>
              <a:gd name="T18" fmla="*/ 8 w 64"/>
              <a:gd name="T19" fmla="*/ 115 h 1089"/>
              <a:gd name="T20" fmla="*/ 64 w 64"/>
              <a:gd name="T21" fmla="*/ 256 h 1089"/>
              <a:gd name="T22" fmla="*/ 64 w 64"/>
              <a:gd name="T23" fmla="*/ 0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1089">
                <a:moveTo>
                  <a:pt x="4" y="142"/>
                </a:moveTo>
                <a:lnTo>
                  <a:pt x="0" y="167"/>
                </a:lnTo>
                <a:lnTo>
                  <a:pt x="0" y="1089"/>
                </a:lnTo>
                <a:lnTo>
                  <a:pt x="64" y="1089"/>
                </a:lnTo>
                <a:lnTo>
                  <a:pt x="64" y="295"/>
                </a:lnTo>
                <a:lnTo>
                  <a:pt x="4" y="142"/>
                </a:lnTo>
                <a:moveTo>
                  <a:pt x="64" y="0"/>
                </a:moveTo>
                <a:lnTo>
                  <a:pt x="0" y="0"/>
                </a:lnTo>
                <a:lnTo>
                  <a:pt x="0" y="116"/>
                </a:lnTo>
                <a:lnTo>
                  <a:pt x="8" y="115"/>
                </a:lnTo>
                <a:lnTo>
                  <a:pt x="64" y="256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4CB48FC-E7CA-4E00-B35B-C88E0B67492F}"/>
              </a:ext>
            </a:extLst>
          </p:cNvPr>
          <p:cNvGrpSpPr/>
          <p:nvPr/>
        </p:nvGrpSpPr>
        <p:grpSpPr>
          <a:xfrm>
            <a:off x="912812" y="2360613"/>
            <a:ext cx="206376" cy="1581150"/>
            <a:chOff x="912812" y="2449513"/>
            <a:chExt cx="206376" cy="1581150"/>
          </a:xfrm>
          <a:solidFill>
            <a:schemeClr val="accent6"/>
          </a:solidFill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C0C5087F-DBED-4CAB-AF80-97A83E2CF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12" y="2449513"/>
              <a:ext cx="206375" cy="1581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040CFC30-EFDD-4452-A888-8B8CC452B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2449513"/>
              <a:ext cx="111125" cy="1581150"/>
            </a:xfrm>
            <a:custGeom>
              <a:avLst/>
              <a:gdLst>
                <a:gd name="T0" fmla="*/ 6 w 49"/>
                <a:gd name="T1" fmla="*/ 417 h 692"/>
                <a:gd name="T2" fmla="*/ 0 w 49"/>
                <a:gd name="T3" fmla="*/ 432 h 692"/>
                <a:gd name="T4" fmla="*/ 0 w 49"/>
                <a:gd name="T5" fmla="*/ 692 h 692"/>
                <a:gd name="T6" fmla="*/ 49 w 49"/>
                <a:gd name="T7" fmla="*/ 692 h 692"/>
                <a:gd name="T8" fmla="*/ 49 w 49"/>
                <a:gd name="T9" fmla="*/ 454 h 692"/>
                <a:gd name="T10" fmla="*/ 6 w 49"/>
                <a:gd name="T11" fmla="*/ 417 h 692"/>
                <a:gd name="T12" fmla="*/ 49 w 49"/>
                <a:gd name="T13" fmla="*/ 0 h 692"/>
                <a:gd name="T14" fmla="*/ 0 w 49"/>
                <a:gd name="T15" fmla="*/ 0 h 692"/>
                <a:gd name="T16" fmla="*/ 0 w 49"/>
                <a:gd name="T17" fmla="*/ 406 h 692"/>
                <a:gd name="T18" fmla="*/ 2 w 49"/>
                <a:gd name="T19" fmla="*/ 401 h 692"/>
                <a:gd name="T20" fmla="*/ 49 w 49"/>
                <a:gd name="T21" fmla="*/ 442 h 692"/>
                <a:gd name="T22" fmla="*/ 49 w 49"/>
                <a:gd name="T23" fmla="*/ 248 h 692"/>
                <a:gd name="T24" fmla="*/ 41 w 49"/>
                <a:gd name="T25" fmla="*/ 251 h 692"/>
                <a:gd name="T26" fmla="*/ 40 w 49"/>
                <a:gd name="T27" fmla="*/ 251 h 692"/>
                <a:gd name="T28" fmla="*/ 38 w 49"/>
                <a:gd name="T29" fmla="*/ 251 h 692"/>
                <a:gd name="T30" fmla="*/ 38 w 49"/>
                <a:gd name="T31" fmla="*/ 245 h 692"/>
                <a:gd name="T32" fmla="*/ 49 w 49"/>
                <a:gd name="T33" fmla="*/ 239 h 692"/>
                <a:gd name="T34" fmla="*/ 49 w 49"/>
                <a:gd name="T35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2">
                  <a:moveTo>
                    <a:pt x="6" y="417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49" y="692"/>
                    <a:pt x="49" y="692"/>
                    <a:pt x="49" y="692"/>
                  </a:cubicBezTo>
                  <a:cubicBezTo>
                    <a:pt x="49" y="454"/>
                    <a:pt x="49" y="454"/>
                    <a:pt x="49" y="454"/>
                  </a:cubicBezTo>
                  <a:cubicBezTo>
                    <a:pt x="6" y="417"/>
                    <a:pt x="6" y="417"/>
                    <a:pt x="6" y="417"/>
                  </a:cubicBezTo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" y="401"/>
                    <a:pt x="2" y="401"/>
                    <a:pt x="2" y="401"/>
                  </a:cubicBezTo>
                  <a:cubicBezTo>
                    <a:pt x="49" y="442"/>
                    <a:pt x="49" y="442"/>
                    <a:pt x="49" y="442"/>
                  </a:cubicBezTo>
                  <a:cubicBezTo>
                    <a:pt x="49" y="248"/>
                    <a:pt x="49" y="248"/>
                    <a:pt x="49" y="248"/>
                  </a:cubicBezTo>
                  <a:cubicBezTo>
                    <a:pt x="44" y="250"/>
                    <a:pt x="41" y="251"/>
                    <a:pt x="41" y="251"/>
                  </a:cubicBezTo>
                  <a:cubicBezTo>
                    <a:pt x="41" y="251"/>
                    <a:pt x="40" y="251"/>
                    <a:pt x="40" y="251"/>
                  </a:cubicBezTo>
                  <a:cubicBezTo>
                    <a:pt x="39" y="251"/>
                    <a:pt x="38" y="251"/>
                    <a:pt x="38" y="251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9A90E654-D1EF-42AC-BC75-E59DA031A09A}"/>
              </a:ext>
            </a:extLst>
          </p:cNvPr>
          <p:cNvGrpSpPr/>
          <p:nvPr/>
        </p:nvGrpSpPr>
        <p:grpSpPr>
          <a:xfrm>
            <a:off x="1404938" y="2527300"/>
            <a:ext cx="206375" cy="1414463"/>
            <a:chOff x="1404938" y="2616200"/>
            <a:chExt cx="206375" cy="1414463"/>
          </a:xfrm>
          <a:solidFill>
            <a:srgbClr val="42B9AB"/>
          </a:solidFill>
        </p:grpSpPr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8BD6D6F5-411A-4DA1-9602-73CFC06E3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2616200"/>
              <a:ext cx="206375" cy="1414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514B593-69D6-41F2-99E3-351C5A082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9713" y="2616200"/>
              <a:ext cx="101600" cy="1414463"/>
            </a:xfrm>
            <a:custGeom>
              <a:avLst/>
              <a:gdLst>
                <a:gd name="T0" fmla="*/ 64 w 64"/>
                <a:gd name="T1" fmla="*/ 474 h 891"/>
                <a:gd name="T2" fmla="*/ 10 w 64"/>
                <a:gd name="T3" fmla="*/ 771 h 891"/>
                <a:gd name="T4" fmla="*/ 0 w 64"/>
                <a:gd name="T5" fmla="*/ 760 h 891"/>
                <a:gd name="T6" fmla="*/ 0 w 64"/>
                <a:gd name="T7" fmla="*/ 891 h 891"/>
                <a:gd name="T8" fmla="*/ 64 w 64"/>
                <a:gd name="T9" fmla="*/ 891 h 891"/>
                <a:gd name="T10" fmla="*/ 64 w 64"/>
                <a:gd name="T11" fmla="*/ 474 h 891"/>
                <a:gd name="T12" fmla="*/ 64 w 64"/>
                <a:gd name="T13" fmla="*/ 0 h 891"/>
                <a:gd name="T14" fmla="*/ 0 w 64"/>
                <a:gd name="T15" fmla="*/ 0 h 891"/>
                <a:gd name="T16" fmla="*/ 0 w 64"/>
                <a:gd name="T17" fmla="*/ 745 h 891"/>
                <a:gd name="T18" fmla="*/ 1 w 64"/>
                <a:gd name="T19" fmla="*/ 745 h 891"/>
                <a:gd name="T20" fmla="*/ 64 w 64"/>
                <a:gd name="T21" fmla="*/ 398 h 891"/>
                <a:gd name="T22" fmla="*/ 64 w 64"/>
                <a:gd name="T23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91">
                  <a:moveTo>
                    <a:pt x="64" y="474"/>
                  </a:moveTo>
                  <a:lnTo>
                    <a:pt x="10" y="771"/>
                  </a:lnTo>
                  <a:lnTo>
                    <a:pt x="0" y="760"/>
                  </a:lnTo>
                  <a:lnTo>
                    <a:pt x="0" y="891"/>
                  </a:lnTo>
                  <a:lnTo>
                    <a:pt x="64" y="891"/>
                  </a:lnTo>
                  <a:lnTo>
                    <a:pt x="64" y="474"/>
                  </a:lnTo>
                  <a:close/>
                  <a:moveTo>
                    <a:pt x="64" y="0"/>
                  </a:moveTo>
                  <a:lnTo>
                    <a:pt x="0" y="0"/>
                  </a:lnTo>
                  <a:lnTo>
                    <a:pt x="0" y="745"/>
                  </a:lnTo>
                  <a:lnTo>
                    <a:pt x="1" y="745"/>
                  </a:lnTo>
                  <a:lnTo>
                    <a:pt x="64" y="398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Freeform 44">
            <a:extLst>
              <a:ext uri="{FF2B5EF4-FFF2-40B4-BE49-F238E27FC236}">
                <a16:creationId xmlns:a16="http://schemas.microsoft.com/office/drawing/2014/main" id="{7B02CAB1-154C-4711-A5E5-878BC46FB9BC}"/>
              </a:ext>
            </a:extLst>
          </p:cNvPr>
          <p:cNvSpPr>
            <a:spLocks noEditPoints="1"/>
          </p:cNvSpPr>
          <p:nvPr/>
        </p:nvSpPr>
        <p:spPr bwMode="auto">
          <a:xfrm>
            <a:off x="1509713" y="2527300"/>
            <a:ext cx="101600" cy="1414463"/>
          </a:xfrm>
          <a:custGeom>
            <a:avLst/>
            <a:gdLst>
              <a:gd name="T0" fmla="*/ 64 w 64"/>
              <a:gd name="T1" fmla="*/ 474 h 891"/>
              <a:gd name="T2" fmla="*/ 10 w 64"/>
              <a:gd name="T3" fmla="*/ 771 h 891"/>
              <a:gd name="T4" fmla="*/ 0 w 64"/>
              <a:gd name="T5" fmla="*/ 760 h 891"/>
              <a:gd name="T6" fmla="*/ 0 w 64"/>
              <a:gd name="T7" fmla="*/ 891 h 891"/>
              <a:gd name="T8" fmla="*/ 64 w 64"/>
              <a:gd name="T9" fmla="*/ 891 h 891"/>
              <a:gd name="T10" fmla="*/ 64 w 64"/>
              <a:gd name="T11" fmla="*/ 474 h 891"/>
              <a:gd name="T12" fmla="*/ 64 w 64"/>
              <a:gd name="T13" fmla="*/ 0 h 891"/>
              <a:gd name="T14" fmla="*/ 0 w 64"/>
              <a:gd name="T15" fmla="*/ 0 h 891"/>
              <a:gd name="T16" fmla="*/ 0 w 64"/>
              <a:gd name="T17" fmla="*/ 745 h 891"/>
              <a:gd name="T18" fmla="*/ 1 w 64"/>
              <a:gd name="T19" fmla="*/ 745 h 891"/>
              <a:gd name="T20" fmla="*/ 64 w 64"/>
              <a:gd name="T21" fmla="*/ 398 h 891"/>
              <a:gd name="T22" fmla="*/ 64 w 64"/>
              <a:gd name="T23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891">
                <a:moveTo>
                  <a:pt x="64" y="474"/>
                </a:moveTo>
                <a:lnTo>
                  <a:pt x="10" y="771"/>
                </a:lnTo>
                <a:lnTo>
                  <a:pt x="0" y="760"/>
                </a:lnTo>
                <a:lnTo>
                  <a:pt x="0" y="891"/>
                </a:lnTo>
                <a:lnTo>
                  <a:pt x="64" y="891"/>
                </a:lnTo>
                <a:lnTo>
                  <a:pt x="64" y="474"/>
                </a:lnTo>
                <a:moveTo>
                  <a:pt x="64" y="0"/>
                </a:moveTo>
                <a:lnTo>
                  <a:pt x="0" y="0"/>
                </a:lnTo>
                <a:lnTo>
                  <a:pt x="0" y="745"/>
                </a:lnTo>
                <a:lnTo>
                  <a:pt x="1" y="745"/>
                </a:lnTo>
                <a:lnTo>
                  <a:pt x="64" y="39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1731779-EDDF-476D-BCF9-B790DC5E9137}"/>
              </a:ext>
            </a:extLst>
          </p:cNvPr>
          <p:cNvGrpSpPr/>
          <p:nvPr/>
        </p:nvGrpSpPr>
        <p:grpSpPr>
          <a:xfrm>
            <a:off x="1162050" y="3055938"/>
            <a:ext cx="207963" cy="885825"/>
            <a:chOff x="1162050" y="3144838"/>
            <a:chExt cx="207963" cy="885825"/>
          </a:xfrm>
          <a:solidFill>
            <a:schemeClr val="accent2"/>
          </a:solidFill>
        </p:grpSpPr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F9324278-6C4E-4CD4-9A31-AFDA28C4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050" y="3144838"/>
              <a:ext cx="207963" cy="885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D594468-8F79-4B99-88B1-A9987F083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238" y="3144838"/>
              <a:ext cx="100013" cy="885825"/>
            </a:xfrm>
            <a:custGeom>
              <a:avLst/>
              <a:gdLst>
                <a:gd name="T0" fmla="*/ 0 w 63"/>
                <a:gd name="T1" fmla="*/ 295 h 558"/>
                <a:gd name="T2" fmla="*/ 0 w 63"/>
                <a:gd name="T3" fmla="*/ 558 h 558"/>
                <a:gd name="T4" fmla="*/ 63 w 63"/>
                <a:gd name="T5" fmla="*/ 558 h 558"/>
                <a:gd name="T6" fmla="*/ 63 w 63"/>
                <a:gd name="T7" fmla="*/ 350 h 558"/>
                <a:gd name="T8" fmla="*/ 0 w 63"/>
                <a:gd name="T9" fmla="*/ 295 h 558"/>
                <a:gd name="T10" fmla="*/ 63 w 63"/>
                <a:gd name="T11" fmla="*/ 0 h 558"/>
                <a:gd name="T12" fmla="*/ 0 w 63"/>
                <a:gd name="T13" fmla="*/ 0 h 558"/>
                <a:gd name="T14" fmla="*/ 0 w 63"/>
                <a:gd name="T15" fmla="*/ 278 h 558"/>
                <a:gd name="T16" fmla="*/ 63 w 63"/>
                <a:gd name="T17" fmla="*/ 332 h 558"/>
                <a:gd name="T18" fmla="*/ 63 w 63"/>
                <a:gd name="T1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58">
                  <a:moveTo>
                    <a:pt x="0" y="295"/>
                  </a:moveTo>
                  <a:lnTo>
                    <a:pt x="0" y="558"/>
                  </a:lnTo>
                  <a:lnTo>
                    <a:pt x="63" y="558"/>
                  </a:lnTo>
                  <a:lnTo>
                    <a:pt x="63" y="350"/>
                  </a:lnTo>
                  <a:lnTo>
                    <a:pt x="0" y="295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278"/>
                  </a:lnTo>
                  <a:lnTo>
                    <a:pt x="63" y="332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1" name="Freeform 46">
            <a:extLst>
              <a:ext uri="{FF2B5EF4-FFF2-40B4-BE49-F238E27FC236}">
                <a16:creationId xmlns:a16="http://schemas.microsoft.com/office/drawing/2014/main" id="{CABF224A-AA1C-4575-B965-C84C95B8AC2E}"/>
              </a:ext>
            </a:extLst>
          </p:cNvPr>
          <p:cNvSpPr>
            <a:spLocks noEditPoints="1"/>
          </p:cNvSpPr>
          <p:nvPr/>
        </p:nvSpPr>
        <p:spPr bwMode="auto">
          <a:xfrm>
            <a:off x="1265238" y="3055938"/>
            <a:ext cx="100013" cy="885825"/>
          </a:xfrm>
          <a:custGeom>
            <a:avLst/>
            <a:gdLst>
              <a:gd name="T0" fmla="*/ 0 w 63"/>
              <a:gd name="T1" fmla="*/ 295 h 558"/>
              <a:gd name="T2" fmla="*/ 0 w 63"/>
              <a:gd name="T3" fmla="*/ 558 h 558"/>
              <a:gd name="T4" fmla="*/ 63 w 63"/>
              <a:gd name="T5" fmla="*/ 558 h 558"/>
              <a:gd name="T6" fmla="*/ 63 w 63"/>
              <a:gd name="T7" fmla="*/ 350 h 558"/>
              <a:gd name="T8" fmla="*/ 0 w 63"/>
              <a:gd name="T9" fmla="*/ 295 h 558"/>
              <a:gd name="T10" fmla="*/ 63 w 63"/>
              <a:gd name="T11" fmla="*/ 0 h 558"/>
              <a:gd name="T12" fmla="*/ 0 w 63"/>
              <a:gd name="T13" fmla="*/ 0 h 558"/>
              <a:gd name="T14" fmla="*/ 0 w 63"/>
              <a:gd name="T15" fmla="*/ 278 h 558"/>
              <a:gd name="T16" fmla="*/ 63 w 63"/>
              <a:gd name="T17" fmla="*/ 332 h 558"/>
              <a:gd name="T18" fmla="*/ 63 w 63"/>
              <a:gd name="T19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558">
                <a:moveTo>
                  <a:pt x="0" y="295"/>
                </a:moveTo>
                <a:lnTo>
                  <a:pt x="0" y="558"/>
                </a:lnTo>
                <a:lnTo>
                  <a:pt x="63" y="558"/>
                </a:lnTo>
                <a:lnTo>
                  <a:pt x="63" y="350"/>
                </a:lnTo>
                <a:lnTo>
                  <a:pt x="0" y="295"/>
                </a:lnTo>
                <a:moveTo>
                  <a:pt x="63" y="0"/>
                </a:moveTo>
                <a:lnTo>
                  <a:pt x="0" y="0"/>
                </a:lnTo>
                <a:lnTo>
                  <a:pt x="0" y="278"/>
                </a:lnTo>
                <a:lnTo>
                  <a:pt x="63" y="332"/>
                </a:lnTo>
                <a:lnTo>
                  <a:pt x="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55B2D2B3-CF21-40C1-9835-63D97A1F172B}"/>
              </a:ext>
            </a:extLst>
          </p:cNvPr>
          <p:cNvGrpSpPr/>
          <p:nvPr/>
        </p:nvGrpSpPr>
        <p:grpSpPr>
          <a:xfrm>
            <a:off x="2139950" y="3419475"/>
            <a:ext cx="207963" cy="522288"/>
            <a:chOff x="2139950" y="3508375"/>
            <a:chExt cx="207963" cy="522288"/>
          </a:xfrm>
          <a:solidFill>
            <a:srgbClr val="42B9AB"/>
          </a:solidFill>
        </p:grpSpPr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B7FD853D-CE23-47B1-9DB5-4C3D31BC4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3508375"/>
              <a:ext cx="207963" cy="522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9FB9B592-BC8B-4449-9BB0-72C1B42D5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138" y="3508375"/>
              <a:ext cx="104775" cy="522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65556890-37D4-4CF3-8882-5390A727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3419475"/>
            <a:ext cx="104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75BFA158-F346-438C-BBD5-17DC4EA6D343}"/>
              </a:ext>
            </a:extLst>
          </p:cNvPr>
          <p:cNvGrpSpPr/>
          <p:nvPr/>
        </p:nvGrpSpPr>
        <p:grpSpPr>
          <a:xfrm>
            <a:off x="1897063" y="2857500"/>
            <a:ext cx="209550" cy="1084263"/>
            <a:chOff x="1897063" y="2946400"/>
            <a:chExt cx="209550" cy="1084263"/>
          </a:xfrm>
          <a:solidFill>
            <a:schemeClr val="accent2"/>
          </a:solidFill>
        </p:grpSpPr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12AFDEB6-5630-475E-A33C-249C1B106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063" y="2946400"/>
              <a:ext cx="209550" cy="10842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59FD589E-81A4-474E-89D7-698B74474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8663" y="2946400"/>
              <a:ext cx="107950" cy="1084263"/>
            </a:xfrm>
            <a:custGeom>
              <a:avLst/>
              <a:gdLst>
                <a:gd name="T0" fmla="*/ 0 w 68"/>
                <a:gd name="T1" fmla="*/ 103 h 683"/>
                <a:gd name="T2" fmla="*/ 0 w 68"/>
                <a:gd name="T3" fmla="*/ 683 h 683"/>
                <a:gd name="T4" fmla="*/ 68 w 68"/>
                <a:gd name="T5" fmla="*/ 683 h 683"/>
                <a:gd name="T6" fmla="*/ 68 w 68"/>
                <a:gd name="T7" fmla="*/ 273 h 683"/>
                <a:gd name="T8" fmla="*/ 0 w 68"/>
                <a:gd name="T9" fmla="*/ 103 h 683"/>
                <a:gd name="T10" fmla="*/ 68 w 68"/>
                <a:gd name="T11" fmla="*/ 0 h 683"/>
                <a:gd name="T12" fmla="*/ 0 w 68"/>
                <a:gd name="T13" fmla="*/ 0 h 683"/>
                <a:gd name="T14" fmla="*/ 0 w 68"/>
                <a:gd name="T15" fmla="*/ 66 h 683"/>
                <a:gd name="T16" fmla="*/ 68 w 68"/>
                <a:gd name="T17" fmla="*/ 236 h 683"/>
                <a:gd name="T18" fmla="*/ 68 w 68"/>
                <a:gd name="T1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3">
                  <a:moveTo>
                    <a:pt x="0" y="103"/>
                  </a:moveTo>
                  <a:lnTo>
                    <a:pt x="0" y="683"/>
                  </a:lnTo>
                  <a:lnTo>
                    <a:pt x="68" y="683"/>
                  </a:lnTo>
                  <a:lnTo>
                    <a:pt x="68" y="273"/>
                  </a:lnTo>
                  <a:lnTo>
                    <a:pt x="0" y="103"/>
                  </a:lnTo>
                  <a:close/>
                  <a:moveTo>
                    <a:pt x="68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8" y="236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5" name="Freeform 50">
            <a:extLst>
              <a:ext uri="{FF2B5EF4-FFF2-40B4-BE49-F238E27FC236}">
                <a16:creationId xmlns:a16="http://schemas.microsoft.com/office/drawing/2014/main" id="{ADC46324-FDD0-4606-A66C-CE3F6960DAC2}"/>
              </a:ext>
            </a:extLst>
          </p:cNvPr>
          <p:cNvSpPr>
            <a:spLocks noEditPoints="1"/>
          </p:cNvSpPr>
          <p:nvPr/>
        </p:nvSpPr>
        <p:spPr bwMode="auto">
          <a:xfrm>
            <a:off x="1998663" y="2857500"/>
            <a:ext cx="107950" cy="1084263"/>
          </a:xfrm>
          <a:custGeom>
            <a:avLst/>
            <a:gdLst>
              <a:gd name="T0" fmla="*/ 0 w 68"/>
              <a:gd name="T1" fmla="*/ 103 h 683"/>
              <a:gd name="T2" fmla="*/ 0 w 68"/>
              <a:gd name="T3" fmla="*/ 683 h 683"/>
              <a:gd name="T4" fmla="*/ 68 w 68"/>
              <a:gd name="T5" fmla="*/ 683 h 683"/>
              <a:gd name="T6" fmla="*/ 68 w 68"/>
              <a:gd name="T7" fmla="*/ 273 h 683"/>
              <a:gd name="T8" fmla="*/ 0 w 68"/>
              <a:gd name="T9" fmla="*/ 103 h 683"/>
              <a:gd name="T10" fmla="*/ 68 w 68"/>
              <a:gd name="T11" fmla="*/ 0 h 683"/>
              <a:gd name="T12" fmla="*/ 0 w 68"/>
              <a:gd name="T13" fmla="*/ 0 h 683"/>
              <a:gd name="T14" fmla="*/ 0 w 68"/>
              <a:gd name="T15" fmla="*/ 66 h 683"/>
              <a:gd name="T16" fmla="*/ 68 w 68"/>
              <a:gd name="T17" fmla="*/ 236 h 683"/>
              <a:gd name="T18" fmla="*/ 68 w 68"/>
              <a:gd name="T19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83">
                <a:moveTo>
                  <a:pt x="0" y="103"/>
                </a:moveTo>
                <a:lnTo>
                  <a:pt x="0" y="683"/>
                </a:lnTo>
                <a:lnTo>
                  <a:pt x="68" y="683"/>
                </a:lnTo>
                <a:lnTo>
                  <a:pt x="68" y="273"/>
                </a:lnTo>
                <a:lnTo>
                  <a:pt x="0" y="103"/>
                </a:lnTo>
                <a:moveTo>
                  <a:pt x="68" y="0"/>
                </a:moveTo>
                <a:lnTo>
                  <a:pt x="0" y="0"/>
                </a:lnTo>
                <a:lnTo>
                  <a:pt x="0" y="66"/>
                </a:lnTo>
                <a:lnTo>
                  <a:pt x="68" y="236"/>
                </a:lnTo>
                <a:lnTo>
                  <a:pt x="6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31E410D0-3725-48FA-95F8-116CF09F5F96}"/>
              </a:ext>
            </a:extLst>
          </p:cNvPr>
          <p:cNvSpPr>
            <a:spLocks/>
          </p:cNvSpPr>
          <p:nvPr/>
        </p:nvSpPr>
        <p:spPr bwMode="auto">
          <a:xfrm>
            <a:off x="903288" y="2082007"/>
            <a:ext cx="2889250" cy="1784350"/>
          </a:xfrm>
          <a:custGeom>
            <a:avLst/>
            <a:gdLst>
              <a:gd name="T0" fmla="*/ 903 w 1820"/>
              <a:gd name="T1" fmla="*/ 278 h 1124"/>
              <a:gd name="T2" fmla="*/ 781 w 1820"/>
              <a:gd name="T3" fmla="*/ 803 h 1124"/>
              <a:gd name="T4" fmla="*/ 521 w 1820"/>
              <a:gd name="T5" fmla="*/ 150 h 1124"/>
              <a:gd name="T6" fmla="*/ 508 w 1820"/>
              <a:gd name="T7" fmla="*/ 151 h 1124"/>
              <a:gd name="T8" fmla="*/ 356 w 1820"/>
              <a:gd name="T9" fmla="*/ 978 h 1124"/>
              <a:gd name="T10" fmla="*/ 42 w 1820"/>
              <a:gd name="T11" fmla="*/ 706 h 1124"/>
              <a:gd name="T12" fmla="*/ 0 w 1820"/>
              <a:gd name="T13" fmla="*/ 808 h 1124"/>
              <a:gd name="T14" fmla="*/ 0 w 1820"/>
              <a:gd name="T15" fmla="*/ 844 h 1124"/>
              <a:gd name="T16" fmla="*/ 48 w 1820"/>
              <a:gd name="T17" fmla="*/ 729 h 1124"/>
              <a:gd name="T18" fmla="*/ 365 w 1820"/>
              <a:gd name="T19" fmla="*/ 1004 h 1124"/>
              <a:gd name="T20" fmla="*/ 517 w 1820"/>
              <a:gd name="T21" fmla="*/ 177 h 1124"/>
              <a:gd name="T22" fmla="*/ 784 w 1820"/>
              <a:gd name="T23" fmla="*/ 850 h 1124"/>
              <a:gd name="T24" fmla="*/ 914 w 1820"/>
              <a:gd name="T25" fmla="*/ 294 h 1124"/>
              <a:gd name="T26" fmla="*/ 1115 w 1820"/>
              <a:gd name="T27" fmla="*/ 367 h 1124"/>
              <a:gd name="T28" fmla="*/ 1306 w 1820"/>
              <a:gd name="T29" fmla="*/ 38 h 1124"/>
              <a:gd name="T30" fmla="*/ 1471 w 1820"/>
              <a:gd name="T31" fmla="*/ 821 h 1124"/>
              <a:gd name="T32" fmla="*/ 1638 w 1820"/>
              <a:gd name="T33" fmla="*/ 1124 h 1124"/>
              <a:gd name="T34" fmla="*/ 1820 w 1820"/>
              <a:gd name="T35" fmla="*/ 891 h 1124"/>
              <a:gd name="T36" fmla="*/ 1820 w 1820"/>
              <a:gd name="T37" fmla="*/ 870 h 1124"/>
              <a:gd name="T38" fmla="*/ 1641 w 1820"/>
              <a:gd name="T39" fmla="*/ 1100 h 1124"/>
              <a:gd name="T40" fmla="*/ 1484 w 1820"/>
              <a:gd name="T41" fmla="*/ 818 h 1124"/>
              <a:gd name="T42" fmla="*/ 1312 w 1820"/>
              <a:gd name="T43" fmla="*/ 0 h 1124"/>
              <a:gd name="T44" fmla="*/ 1110 w 1820"/>
              <a:gd name="T45" fmla="*/ 351 h 1124"/>
              <a:gd name="T46" fmla="*/ 903 w 1820"/>
              <a:gd name="T47" fmla="*/ 278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20" h="1124">
                <a:moveTo>
                  <a:pt x="903" y="278"/>
                </a:moveTo>
                <a:lnTo>
                  <a:pt x="781" y="803"/>
                </a:lnTo>
                <a:lnTo>
                  <a:pt x="521" y="150"/>
                </a:lnTo>
                <a:lnTo>
                  <a:pt x="508" y="151"/>
                </a:lnTo>
                <a:lnTo>
                  <a:pt x="356" y="978"/>
                </a:lnTo>
                <a:lnTo>
                  <a:pt x="42" y="706"/>
                </a:lnTo>
                <a:lnTo>
                  <a:pt x="0" y="808"/>
                </a:lnTo>
                <a:lnTo>
                  <a:pt x="0" y="844"/>
                </a:lnTo>
                <a:lnTo>
                  <a:pt x="48" y="729"/>
                </a:lnTo>
                <a:lnTo>
                  <a:pt x="365" y="1004"/>
                </a:lnTo>
                <a:lnTo>
                  <a:pt x="517" y="177"/>
                </a:lnTo>
                <a:lnTo>
                  <a:pt x="784" y="850"/>
                </a:lnTo>
                <a:lnTo>
                  <a:pt x="914" y="294"/>
                </a:lnTo>
                <a:lnTo>
                  <a:pt x="1115" y="367"/>
                </a:lnTo>
                <a:lnTo>
                  <a:pt x="1306" y="38"/>
                </a:lnTo>
                <a:lnTo>
                  <a:pt x="1471" y="821"/>
                </a:lnTo>
                <a:lnTo>
                  <a:pt x="1638" y="1124"/>
                </a:lnTo>
                <a:lnTo>
                  <a:pt x="1820" y="891"/>
                </a:lnTo>
                <a:lnTo>
                  <a:pt x="1820" y="870"/>
                </a:lnTo>
                <a:lnTo>
                  <a:pt x="1641" y="1100"/>
                </a:lnTo>
                <a:lnTo>
                  <a:pt x="1484" y="818"/>
                </a:lnTo>
                <a:lnTo>
                  <a:pt x="1312" y="0"/>
                </a:lnTo>
                <a:lnTo>
                  <a:pt x="1110" y="351"/>
                </a:lnTo>
                <a:lnTo>
                  <a:pt x="903" y="278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12216503-C24F-4196-A093-43D7638C4500}"/>
              </a:ext>
            </a:extLst>
          </p:cNvPr>
          <p:cNvGrpSpPr/>
          <p:nvPr/>
        </p:nvGrpSpPr>
        <p:grpSpPr>
          <a:xfrm>
            <a:off x="813594" y="2053432"/>
            <a:ext cx="366713" cy="250825"/>
            <a:chOff x="1301750" y="2312988"/>
            <a:chExt cx="366713" cy="250825"/>
          </a:xfrm>
          <a:solidFill>
            <a:schemeClr val="accent6"/>
          </a:solidFill>
        </p:grpSpPr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6C3D5202-3ABD-4E22-818F-14003641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2312988"/>
              <a:ext cx="366713" cy="250825"/>
            </a:xfrm>
            <a:custGeom>
              <a:avLst/>
              <a:gdLst>
                <a:gd name="T0" fmla="*/ 82 w 161"/>
                <a:gd name="T1" fmla="*/ 110 h 110"/>
                <a:gd name="T2" fmla="*/ 116 w 161"/>
                <a:gd name="T3" fmla="*/ 106 h 110"/>
                <a:gd name="T4" fmla="*/ 90 w 161"/>
                <a:gd name="T5" fmla="*/ 94 h 110"/>
                <a:gd name="T6" fmla="*/ 90 w 161"/>
                <a:gd name="T7" fmla="*/ 75 h 110"/>
                <a:gd name="T8" fmla="*/ 105 w 161"/>
                <a:gd name="T9" fmla="*/ 63 h 110"/>
                <a:gd name="T10" fmla="*/ 111 w 161"/>
                <a:gd name="T11" fmla="*/ 63 h 110"/>
                <a:gd name="T12" fmla="*/ 158 w 161"/>
                <a:gd name="T13" fmla="*/ 80 h 110"/>
                <a:gd name="T14" fmla="*/ 161 w 161"/>
                <a:gd name="T15" fmla="*/ 75 h 110"/>
                <a:gd name="T16" fmla="*/ 117 w 161"/>
                <a:gd name="T17" fmla="*/ 51 h 110"/>
                <a:gd name="T18" fmla="*/ 119 w 161"/>
                <a:gd name="T19" fmla="*/ 47 h 110"/>
                <a:gd name="T20" fmla="*/ 115 w 161"/>
                <a:gd name="T21" fmla="*/ 39 h 110"/>
                <a:gd name="T22" fmla="*/ 109 w 161"/>
                <a:gd name="T23" fmla="*/ 41 h 110"/>
                <a:gd name="T24" fmla="*/ 109 w 161"/>
                <a:gd name="T25" fmla="*/ 48 h 110"/>
                <a:gd name="T26" fmla="*/ 92 w 161"/>
                <a:gd name="T27" fmla="*/ 16 h 110"/>
                <a:gd name="T28" fmla="*/ 78 w 161"/>
                <a:gd name="T29" fmla="*/ 0 h 110"/>
                <a:gd name="T30" fmla="*/ 78 w 161"/>
                <a:gd name="T31" fmla="*/ 0 h 110"/>
                <a:gd name="T32" fmla="*/ 78 w 161"/>
                <a:gd name="T33" fmla="*/ 0 h 110"/>
                <a:gd name="T34" fmla="*/ 78 w 161"/>
                <a:gd name="T35" fmla="*/ 0 h 110"/>
                <a:gd name="T36" fmla="*/ 65 w 161"/>
                <a:gd name="T37" fmla="*/ 16 h 110"/>
                <a:gd name="T38" fmla="*/ 50 w 161"/>
                <a:gd name="T39" fmla="*/ 48 h 110"/>
                <a:gd name="T40" fmla="*/ 50 w 161"/>
                <a:gd name="T41" fmla="*/ 42 h 110"/>
                <a:gd name="T42" fmla="*/ 43 w 161"/>
                <a:gd name="T43" fmla="*/ 40 h 110"/>
                <a:gd name="T44" fmla="*/ 40 w 161"/>
                <a:gd name="T45" fmla="*/ 48 h 110"/>
                <a:gd name="T46" fmla="*/ 42 w 161"/>
                <a:gd name="T47" fmla="*/ 52 h 110"/>
                <a:gd name="T48" fmla="*/ 0 w 161"/>
                <a:gd name="T49" fmla="*/ 76 h 110"/>
                <a:gd name="T50" fmla="*/ 3 w 161"/>
                <a:gd name="T51" fmla="*/ 82 h 110"/>
                <a:gd name="T52" fmla="*/ 49 w 161"/>
                <a:gd name="T53" fmla="*/ 63 h 110"/>
                <a:gd name="T54" fmla="*/ 55 w 161"/>
                <a:gd name="T55" fmla="*/ 64 h 110"/>
                <a:gd name="T56" fmla="*/ 71 w 161"/>
                <a:gd name="T57" fmla="*/ 75 h 110"/>
                <a:gd name="T58" fmla="*/ 73 w 161"/>
                <a:gd name="T59" fmla="*/ 94 h 110"/>
                <a:gd name="T60" fmla="*/ 47 w 161"/>
                <a:gd name="T61" fmla="*/ 107 h 110"/>
                <a:gd name="T62" fmla="*/ 81 w 161"/>
                <a:gd name="T63" fmla="*/ 110 h 110"/>
                <a:gd name="T64" fmla="*/ 82 w 161"/>
                <a:gd name="T65" fmla="*/ 110 h 110"/>
                <a:gd name="T66" fmla="*/ 82 w 161"/>
                <a:gd name="T6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0">
                  <a:moveTo>
                    <a:pt x="82" y="110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84" y="110"/>
                    <a:pt x="85" y="107"/>
                    <a:pt x="87" y="104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0" y="93"/>
                    <a:pt x="90" y="92"/>
                    <a:pt x="90" y="91"/>
                  </a:cubicBezTo>
                  <a:cubicBezTo>
                    <a:pt x="90" y="85"/>
                    <a:pt x="90" y="80"/>
                    <a:pt x="90" y="75"/>
                  </a:cubicBezTo>
                  <a:cubicBezTo>
                    <a:pt x="91" y="70"/>
                    <a:pt x="91" y="65"/>
                    <a:pt x="91" y="60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57" y="80"/>
                    <a:pt x="158" y="80"/>
                  </a:cubicBezTo>
                  <a:cubicBezTo>
                    <a:pt x="160" y="81"/>
                    <a:pt x="161" y="80"/>
                    <a:pt x="161" y="8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49"/>
                    <a:pt x="119" y="48"/>
                    <a:pt x="119" y="47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0"/>
                    <a:pt x="117" y="39"/>
                    <a:pt x="115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0" y="39"/>
                    <a:pt x="109" y="40"/>
                    <a:pt x="109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24"/>
                    <a:pt x="92" y="16"/>
                    <a:pt x="92" y="16"/>
                  </a:cubicBezTo>
                  <a:cubicBezTo>
                    <a:pt x="91" y="8"/>
                    <a:pt x="82" y="1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4" y="1"/>
                    <a:pt x="65" y="9"/>
                    <a:pt x="65" y="16"/>
                  </a:cubicBezTo>
                  <a:cubicBezTo>
                    <a:pt x="65" y="16"/>
                    <a:pt x="66" y="24"/>
                    <a:pt x="67" y="3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1"/>
                    <a:pt x="48" y="40"/>
                    <a:pt x="46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1" y="40"/>
                    <a:pt x="39" y="41"/>
                    <a:pt x="39" y="42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1" y="49"/>
                    <a:pt x="42" y="50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2" y="83"/>
                    <a:pt x="3" y="82"/>
                  </a:cubicBezTo>
                  <a:cubicBezTo>
                    <a:pt x="4" y="81"/>
                    <a:pt x="50" y="65"/>
                    <a:pt x="50" y="6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5"/>
                    <a:pt x="70" y="70"/>
                    <a:pt x="71" y="75"/>
                  </a:cubicBezTo>
                  <a:cubicBezTo>
                    <a:pt x="71" y="80"/>
                    <a:pt x="72" y="86"/>
                    <a:pt x="72" y="91"/>
                  </a:cubicBezTo>
                  <a:cubicBezTo>
                    <a:pt x="72" y="92"/>
                    <a:pt x="72" y="93"/>
                    <a:pt x="73" y="9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8" y="107"/>
                    <a:pt x="80" y="110"/>
                    <a:pt x="81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F23074D8-BF70-481C-B30A-6717C6E48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950" y="2333625"/>
              <a:ext cx="6350" cy="26988"/>
            </a:xfrm>
            <a:custGeom>
              <a:avLst/>
              <a:gdLst>
                <a:gd name="T0" fmla="*/ 3 w 3"/>
                <a:gd name="T1" fmla="*/ 6 h 12"/>
                <a:gd name="T2" fmla="*/ 3 w 3"/>
                <a:gd name="T3" fmla="*/ 7 h 12"/>
                <a:gd name="T4" fmla="*/ 3 w 3"/>
                <a:gd name="T5" fmla="*/ 12 h 12"/>
                <a:gd name="T6" fmla="*/ 3 w 3"/>
                <a:gd name="T7" fmla="*/ 7 h 12"/>
                <a:gd name="T8" fmla="*/ 3 w 3"/>
                <a:gd name="T9" fmla="*/ 6 h 12"/>
                <a:gd name="T10" fmla="*/ 3 w 3"/>
                <a:gd name="T11" fmla="*/ 6 h 12"/>
                <a:gd name="T12" fmla="*/ 3 w 3"/>
                <a:gd name="T13" fmla="*/ 6 h 12"/>
                <a:gd name="T14" fmla="*/ 3 w 3"/>
                <a:gd name="T15" fmla="*/ 6 h 12"/>
                <a:gd name="T16" fmla="*/ 3 w 3"/>
                <a:gd name="T17" fmla="*/ 6 h 12"/>
                <a:gd name="T18" fmla="*/ 3 w 3"/>
                <a:gd name="T19" fmla="*/ 6 h 12"/>
                <a:gd name="T20" fmla="*/ 3 w 3"/>
                <a:gd name="T21" fmla="*/ 6 h 12"/>
                <a:gd name="T22" fmla="*/ 3 w 3"/>
                <a:gd name="T23" fmla="*/ 6 h 12"/>
                <a:gd name="T24" fmla="*/ 3 w 3"/>
                <a:gd name="T25" fmla="*/ 6 h 12"/>
                <a:gd name="T26" fmla="*/ 3 w 3"/>
                <a:gd name="T27" fmla="*/ 6 h 12"/>
                <a:gd name="T28" fmla="*/ 3 w 3"/>
                <a:gd name="T29" fmla="*/ 6 h 12"/>
                <a:gd name="T30" fmla="*/ 3 w 3"/>
                <a:gd name="T31" fmla="*/ 6 h 12"/>
                <a:gd name="T32" fmla="*/ 3 w 3"/>
                <a:gd name="T33" fmla="*/ 6 h 12"/>
                <a:gd name="T34" fmla="*/ 3 w 3"/>
                <a:gd name="T35" fmla="*/ 6 h 12"/>
                <a:gd name="T36" fmla="*/ 3 w 3"/>
                <a:gd name="T37" fmla="*/ 6 h 12"/>
                <a:gd name="T38" fmla="*/ 3 w 3"/>
                <a:gd name="T39" fmla="*/ 6 h 12"/>
                <a:gd name="T40" fmla="*/ 3 w 3"/>
                <a:gd name="T41" fmla="*/ 5 h 12"/>
                <a:gd name="T42" fmla="*/ 3 w 3"/>
                <a:gd name="T43" fmla="*/ 5 h 12"/>
                <a:gd name="T44" fmla="*/ 3 w 3"/>
                <a:gd name="T45" fmla="*/ 5 h 12"/>
                <a:gd name="T46" fmla="*/ 3 w 3"/>
                <a:gd name="T47" fmla="*/ 5 h 12"/>
                <a:gd name="T48" fmla="*/ 3 w 3"/>
                <a:gd name="T49" fmla="*/ 5 h 12"/>
                <a:gd name="T50" fmla="*/ 3 w 3"/>
                <a:gd name="T51" fmla="*/ 5 h 12"/>
                <a:gd name="T52" fmla="*/ 3 w 3"/>
                <a:gd name="T53" fmla="*/ 5 h 12"/>
                <a:gd name="T54" fmla="*/ 3 w 3"/>
                <a:gd name="T55" fmla="*/ 5 h 12"/>
                <a:gd name="T56" fmla="*/ 3 w 3"/>
                <a:gd name="T57" fmla="*/ 5 h 12"/>
                <a:gd name="T58" fmla="*/ 3 w 3"/>
                <a:gd name="T59" fmla="*/ 5 h 12"/>
                <a:gd name="T60" fmla="*/ 3 w 3"/>
                <a:gd name="T61" fmla="*/ 5 h 12"/>
                <a:gd name="T62" fmla="*/ 3 w 3"/>
                <a:gd name="T63" fmla="*/ 5 h 12"/>
                <a:gd name="T64" fmla="*/ 3 w 3"/>
                <a:gd name="T65" fmla="*/ 5 h 12"/>
                <a:gd name="T66" fmla="*/ 3 w 3"/>
                <a:gd name="T67" fmla="*/ 5 h 12"/>
                <a:gd name="T68" fmla="*/ 3 w 3"/>
                <a:gd name="T69" fmla="*/ 5 h 12"/>
                <a:gd name="T70" fmla="*/ 0 w 3"/>
                <a:gd name="T71" fmla="*/ 0 h 12"/>
                <a:gd name="T72" fmla="*/ 3 w 3"/>
                <a:gd name="T73" fmla="*/ 5 h 12"/>
                <a:gd name="T74" fmla="*/ 0 w 3"/>
                <a:gd name="T75" fmla="*/ 0 h 12"/>
                <a:gd name="T76" fmla="*/ 0 w 3"/>
                <a:gd name="T77" fmla="*/ 0 h 12"/>
                <a:gd name="T78" fmla="*/ 0 w 3"/>
                <a:gd name="T79" fmla="*/ 0 h 12"/>
                <a:gd name="T80" fmla="*/ 0 w 3"/>
                <a:gd name="T8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" h="12">
                  <a:moveTo>
                    <a:pt x="3" y="6"/>
                  </a:move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12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3605B9B0-13E9-40D9-892C-1E7E70897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5900" y="2563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8BB678AD-773E-4EA0-835F-4557338A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13" y="2312988"/>
              <a:ext cx="184150" cy="250825"/>
            </a:xfrm>
            <a:custGeom>
              <a:avLst/>
              <a:gdLst>
                <a:gd name="T0" fmla="*/ 0 w 81"/>
                <a:gd name="T1" fmla="*/ 109 h 110"/>
                <a:gd name="T2" fmla="*/ 1 w 81"/>
                <a:gd name="T3" fmla="*/ 110 h 110"/>
                <a:gd name="T4" fmla="*/ 1 w 81"/>
                <a:gd name="T5" fmla="*/ 110 h 110"/>
                <a:gd name="T6" fmla="*/ 1 w 81"/>
                <a:gd name="T7" fmla="*/ 110 h 110"/>
                <a:gd name="T8" fmla="*/ 2 w 81"/>
                <a:gd name="T9" fmla="*/ 110 h 110"/>
                <a:gd name="T10" fmla="*/ 2 w 81"/>
                <a:gd name="T11" fmla="*/ 110 h 110"/>
                <a:gd name="T12" fmla="*/ 2 w 81"/>
                <a:gd name="T13" fmla="*/ 110 h 110"/>
                <a:gd name="T14" fmla="*/ 36 w 81"/>
                <a:gd name="T15" fmla="*/ 106 h 110"/>
                <a:gd name="T16" fmla="*/ 10 w 81"/>
                <a:gd name="T17" fmla="*/ 94 h 110"/>
                <a:gd name="T18" fmla="*/ 10 w 81"/>
                <a:gd name="T19" fmla="*/ 91 h 110"/>
                <a:gd name="T20" fmla="*/ 10 w 81"/>
                <a:gd name="T21" fmla="*/ 91 h 110"/>
                <a:gd name="T22" fmla="*/ 10 w 81"/>
                <a:gd name="T23" fmla="*/ 75 h 110"/>
                <a:gd name="T24" fmla="*/ 25 w 81"/>
                <a:gd name="T25" fmla="*/ 63 h 110"/>
                <a:gd name="T26" fmla="*/ 31 w 81"/>
                <a:gd name="T27" fmla="*/ 63 h 110"/>
                <a:gd name="T28" fmla="*/ 78 w 81"/>
                <a:gd name="T29" fmla="*/ 80 h 110"/>
                <a:gd name="T30" fmla="*/ 81 w 81"/>
                <a:gd name="T31" fmla="*/ 80 h 110"/>
                <a:gd name="T32" fmla="*/ 75 w 81"/>
                <a:gd name="T33" fmla="*/ 71 h 110"/>
                <a:gd name="T34" fmla="*/ 37 w 81"/>
                <a:gd name="T35" fmla="*/ 51 h 110"/>
                <a:gd name="T36" fmla="*/ 37 w 81"/>
                <a:gd name="T37" fmla="*/ 49 h 110"/>
                <a:gd name="T38" fmla="*/ 39 w 81"/>
                <a:gd name="T39" fmla="*/ 47 h 110"/>
                <a:gd name="T40" fmla="*/ 35 w 81"/>
                <a:gd name="T41" fmla="*/ 39 h 110"/>
                <a:gd name="T42" fmla="*/ 33 w 81"/>
                <a:gd name="T43" fmla="*/ 39 h 110"/>
                <a:gd name="T44" fmla="*/ 29 w 81"/>
                <a:gd name="T45" fmla="*/ 41 h 110"/>
                <a:gd name="T46" fmla="*/ 29 w 81"/>
                <a:gd name="T47" fmla="*/ 48 h 110"/>
                <a:gd name="T48" fmla="*/ 12 w 81"/>
                <a:gd name="T49" fmla="*/ 38 h 110"/>
                <a:gd name="T50" fmla="*/ 12 w 81"/>
                <a:gd name="T51" fmla="*/ 16 h 110"/>
                <a:gd name="T52" fmla="*/ 12 w 81"/>
                <a:gd name="T53" fmla="*/ 15 h 110"/>
                <a:gd name="T54" fmla="*/ 12 w 81"/>
                <a:gd name="T55" fmla="*/ 15 h 110"/>
                <a:gd name="T56" fmla="*/ 12 w 81"/>
                <a:gd name="T57" fmla="*/ 15 h 110"/>
                <a:gd name="T58" fmla="*/ 12 w 81"/>
                <a:gd name="T59" fmla="*/ 15 h 110"/>
                <a:gd name="T60" fmla="*/ 12 w 81"/>
                <a:gd name="T61" fmla="*/ 15 h 110"/>
                <a:gd name="T62" fmla="*/ 12 w 81"/>
                <a:gd name="T63" fmla="*/ 14 h 110"/>
                <a:gd name="T64" fmla="*/ 12 w 81"/>
                <a:gd name="T65" fmla="*/ 14 h 110"/>
                <a:gd name="T66" fmla="*/ 12 w 81"/>
                <a:gd name="T67" fmla="*/ 14 h 110"/>
                <a:gd name="T68" fmla="*/ 12 w 81"/>
                <a:gd name="T69" fmla="*/ 14 h 110"/>
                <a:gd name="T70" fmla="*/ 12 w 81"/>
                <a:gd name="T71" fmla="*/ 14 h 110"/>
                <a:gd name="T72" fmla="*/ 12 w 81"/>
                <a:gd name="T73" fmla="*/ 14 h 110"/>
                <a:gd name="T74" fmla="*/ 9 w 81"/>
                <a:gd name="T75" fmla="*/ 9 h 110"/>
                <a:gd name="T76" fmla="*/ 0 w 81"/>
                <a:gd name="T7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4" y="110"/>
                    <a:pt x="5" y="107"/>
                    <a:pt x="7" y="10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3"/>
                    <a:pt x="10" y="92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85"/>
                    <a:pt x="10" y="80"/>
                    <a:pt x="10" y="75"/>
                  </a:cubicBezTo>
                  <a:cubicBezTo>
                    <a:pt x="11" y="70"/>
                    <a:pt x="11" y="65"/>
                    <a:pt x="11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77" y="80"/>
                    <a:pt x="78" y="80"/>
                  </a:cubicBezTo>
                  <a:cubicBezTo>
                    <a:pt x="79" y="80"/>
                    <a:pt x="79" y="80"/>
                    <a:pt x="80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9" y="48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7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0" y="39"/>
                    <a:pt x="29" y="40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0"/>
                    <a:pt x="12" y="24"/>
                    <a:pt x="12" y="21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10" y="11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5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9" name="Freeform 84">
            <a:extLst>
              <a:ext uri="{FF2B5EF4-FFF2-40B4-BE49-F238E27FC236}">
                <a16:creationId xmlns:a16="http://schemas.microsoft.com/office/drawing/2014/main" id="{E3EAA981-05C5-4D4F-969A-17A1E8C9451E}"/>
              </a:ext>
            </a:extLst>
          </p:cNvPr>
          <p:cNvSpPr>
            <a:spLocks noEditPoints="1"/>
          </p:cNvSpPr>
          <p:nvPr/>
        </p:nvSpPr>
        <p:spPr bwMode="auto">
          <a:xfrm>
            <a:off x="2732088" y="2239963"/>
            <a:ext cx="3175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  <a:gd name="T9" fmla="*/ 0 w 1"/>
              <a:gd name="T10" fmla="*/ 0 w 1"/>
              <a:gd name="T11" fmla="*/ 0 w 1"/>
              <a:gd name="T12" fmla="*/ 0 w 1"/>
              <a:gd name="T1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1AA65568-3035-4049-B962-DDA6CD2F5BF4}"/>
              </a:ext>
            </a:extLst>
          </p:cNvPr>
          <p:cNvGrpSpPr/>
          <p:nvPr/>
        </p:nvGrpSpPr>
        <p:grpSpPr>
          <a:xfrm>
            <a:off x="2542381" y="1954214"/>
            <a:ext cx="369888" cy="250825"/>
            <a:chOff x="2328863" y="2863850"/>
            <a:chExt cx="369888" cy="250825"/>
          </a:xfrm>
          <a:solidFill>
            <a:schemeClr val="accent2"/>
          </a:solidFill>
        </p:grpSpPr>
        <p:sp>
          <p:nvSpPr>
            <p:cNvPr id="115" name="Freeform 73">
              <a:extLst>
                <a:ext uri="{FF2B5EF4-FFF2-40B4-BE49-F238E27FC236}">
                  <a16:creationId xmlns:a16="http://schemas.microsoft.com/office/drawing/2014/main" id="{15BABCC1-9E08-4987-964A-B05D1CA5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863850"/>
              <a:ext cx="369888" cy="250825"/>
            </a:xfrm>
            <a:custGeom>
              <a:avLst/>
              <a:gdLst>
                <a:gd name="T0" fmla="*/ 82 w 162"/>
                <a:gd name="T1" fmla="*/ 109 h 110"/>
                <a:gd name="T2" fmla="*/ 116 w 162"/>
                <a:gd name="T3" fmla="*/ 106 h 110"/>
                <a:gd name="T4" fmla="*/ 90 w 162"/>
                <a:gd name="T5" fmla="*/ 94 h 110"/>
                <a:gd name="T6" fmla="*/ 91 w 162"/>
                <a:gd name="T7" fmla="*/ 75 h 110"/>
                <a:gd name="T8" fmla="*/ 105 w 162"/>
                <a:gd name="T9" fmla="*/ 63 h 110"/>
                <a:gd name="T10" fmla="*/ 111 w 162"/>
                <a:gd name="T11" fmla="*/ 62 h 110"/>
                <a:gd name="T12" fmla="*/ 159 w 162"/>
                <a:gd name="T13" fmla="*/ 80 h 110"/>
                <a:gd name="T14" fmla="*/ 161 w 162"/>
                <a:gd name="T15" fmla="*/ 74 h 110"/>
                <a:gd name="T16" fmla="*/ 117 w 162"/>
                <a:gd name="T17" fmla="*/ 51 h 110"/>
                <a:gd name="T18" fmla="*/ 119 w 162"/>
                <a:gd name="T19" fmla="*/ 47 h 110"/>
                <a:gd name="T20" fmla="*/ 115 w 162"/>
                <a:gd name="T21" fmla="*/ 39 h 110"/>
                <a:gd name="T22" fmla="*/ 109 w 162"/>
                <a:gd name="T23" fmla="*/ 41 h 110"/>
                <a:gd name="T24" fmla="*/ 109 w 162"/>
                <a:gd name="T25" fmla="*/ 47 h 110"/>
                <a:gd name="T26" fmla="*/ 92 w 162"/>
                <a:gd name="T27" fmla="*/ 15 h 110"/>
                <a:gd name="T28" fmla="*/ 78 w 162"/>
                <a:gd name="T29" fmla="*/ 0 h 110"/>
                <a:gd name="T30" fmla="*/ 78 w 162"/>
                <a:gd name="T31" fmla="*/ 0 h 110"/>
                <a:gd name="T32" fmla="*/ 78 w 162"/>
                <a:gd name="T33" fmla="*/ 0 h 110"/>
                <a:gd name="T34" fmla="*/ 78 w 162"/>
                <a:gd name="T35" fmla="*/ 0 h 110"/>
                <a:gd name="T36" fmla="*/ 66 w 162"/>
                <a:gd name="T37" fmla="*/ 16 h 110"/>
                <a:gd name="T38" fmla="*/ 50 w 162"/>
                <a:gd name="T39" fmla="*/ 48 h 110"/>
                <a:gd name="T40" fmla="*/ 50 w 162"/>
                <a:gd name="T41" fmla="*/ 42 h 110"/>
                <a:gd name="T42" fmla="*/ 43 w 162"/>
                <a:gd name="T43" fmla="*/ 40 h 110"/>
                <a:gd name="T44" fmla="*/ 40 w 162"/>
                <a:gd name="T45" fmla="*/ 48 h 110"/>
                <a:gd name="T46" fmla="*/ 42 w 162"/>
                <a:gd name="T47" fmla="*/ 52 h 110"/>
                <a:gd name="T48" fmla="*/ 0 w 162"/>
                <a:gd name="T49" fmla="*/ 76 h 110"/>
                <a:gd name="T50" fmla="*/ 3 w 162"/>
                <a:gd name="T51" fmla="*/ 82 h 110"/>
                <a:gd name="T52" fmla="*/ 49 w 162"/>
                <a:gd name="T53" fmla="*/ 63 h 110"/>
                <a:gd name="T54" fmla="*/ 55 w 162"/>
                <a:gd name="T55" fmla="*/ 63 h 110"/>
                <a:gd name="T56" fmla="*/ 71 w 162"/>
                <a:gd name="T57" fmla="*/ 75 h 110"/>
                <a:gd name="T58" fmla="*/ 73 w 162"/>
                <a:gd name="T59" fmla="*/ 94 h 110"/>
                <a:gd name="T60" fmla="*/ 48 w 162"/>
                <a:gd name="T61" fmla="*/ 107 h 110"/>
                <a:gd name="T62" fmla="*/ 82 w 162"/>
                <a:gd name="T63" fmla="*/ 109 h 110"/>
                <a:gd name="T64" fmla="*/ 82 w 162"/>
                <a:gd name="T65" fmla="*/ 109 h 110"/>
                <a:gd name="T66" fmla="*/ 82 w 162"/>
                <a:gd name="T6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10">
                  <a:moveTo>
                    <a:pt x="82" y="109"/>
                  </a:moveTo>
                  <a:cubicBezTo>
                    <a:pt x="82" y="109"/>
                    <a:pt x="82" y="109"/>
                    <a:pt x="82" y="109"/>
                  </a:cubicBezTo>
                  <a:cubicBezTo>
                    <a:pt x="84" y="109"/>
                    <a:pt x="86" y="107"/>
                    <a:pt x="87" y="104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0" y="92"/>
                    <a:pt x="90" y="91"/>
                    <a:pt x="90" y="91"/>
                  </a:cubicBezTo>
                  <a:cubicBezTo>
                    <a:pt x="90" y="85"/>
                    <a:pt x="91" y="80"/>
                    <a:pt x="91" y="75"/>
                  </a:cubicBezTo>
                  <a:cubicBezTo>
                    <a:pt x="91" y="70"/>
                    <a:pt x="91" y="65"/>
                    <a:pt x="91" y="60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58" y="79"/>
                    <a:pt x="159" y="80"/>
                  </a:cubicBezTo>
                  <a:cubicBezTo>
                    <a:pt x="160" y="80"/>
                    <a:pt x="162" y="80"/>
                    <a:pt x="162" y="80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48"/>
                    <a:pt x="119" y="48"/>
                    <a:pt x="119" y="47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0"/>
                    <a:pt x="117" y="39"/>
                    <a:pt x="115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9"/>
                    <a:pt x="109" y="40"/>
                    <a:pt x="109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23"/>
                    <a:pt x="92" y="15"/>
                    <a:pt x="92" y="15"/>
                  </a:cubicBezTo>
                  <a:cubicBezTo>
                    <a:pt x="92" y="8"/>
                    <a:pt x="83" y="1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4" y="1"/>
                    <a:pt x="65" y="9"/>
                    <a:pt x="66" y="16"/>
                  </a:cubicBezTo>
                  <a:cubicBezTo>
                    <a:pt x="66" y="16"/>
                    <a:pt x="66" y="24"/>
                    <a:pt x="67" y="3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1"/>
                    <a:pt x="48" y="40"/>
                    <a:pt x="46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1" y="40"/>
                    <a:pt x="40" y="41"/>
                    <a:pt x="40" y="42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1" y="49"/>
                    <a:pt x="42" y="50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2" y="82"/>
                    <a:pt x="3" y="82"/>
                  </a:cubicBezTo>
                  <a:cubicBezTo>
                    <a:pt x="4" y="81"/>
                    <a:pt x="50" y="65"/>
                    <a:pt x="50" y="6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0" y="65"/>
                    <a:pt x="70" y="70"/>
                    <a:pt x="71" y="75"/>
                  </a:cubicBezTo>
                  <a:cubicBezTo>
                    <a:pt x="71" y="80"/>
                    <a:pt x="72" y="85"/>
                    <a:pt x="72" y="91"/>
                  </a:cubicBezTo>
                  <a:cubicBezTo>
                    <a:pt x="72" y="92"/>
                    <a:pt x="73" y="93"/>
                    <a:pt x="73" y="9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8" y="107"/>
                    <a:pt x="80" y="110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78">
              <a:extLst>
                <a:ext uri="{FF2B5EF4-FFF2-40B4-BE49-F238E27FC236}">
                  <a16:creationId xmlns:a16="http://schemas.microsoft.com/office/drawing/2014/main" id="{000A7238-357E-4044-B57C-9BBCB133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2863850"/>
              <a:ext cx="188913" cy="249238"/>
            </a:xfrm>
            <a:custGeom>
              <a:avLst/>
              <a:gdLst>
                <a:gd name="T0" fmla="*/ 0 w 83"/>
                <a:gd name="T1" fmla="*/ 0 h 109"/>
                <a:gd name="T2" fmla="*/ 0 w 83"/>
                <a:gd name="T3" fmla="*/ 108 h 109"/>
                <a:gd name="T4" fmla="*/ 3 w 83"/>
                <a:gd name="T5" fmla="*/ 109 h 109"/>
                <a:gd name="T6" fmla="*/ 3 w 83"/>
                <a:gd name="T7" fmla="*/ 109 h 109"/>
                <a:gd name="T8" fmla="*/ 3 w 83"/>
                <a:gd name="T9" fmla="*/ 109 h 109"/>
                <a:gd name="T10" fmla="*/ 3 w 83"/>
                <a:gd name="T11" fmla="*/ 109 h 109"/>
                <a:gd name="T12" fmla="*/ 3 w 83"/>
                <a:gd name="T13" fmla="*/ 109 h 109"/>
                <a:gd name="T14" fmla="*/ 3 w 83"/>
                <a:gd name="T15" fmla="*/ 109 h 109"/>
                <a:gd name="T16" fmla="*/ 3 w 83"/>
                <a:gd name="T17" fmla="*/ 109 h 109"/>
                <a:gd name="T18" fmla="*/ 3 w 83"/>
                <a:gd name="T19" fmla="*/ 109 h 109"/>
                <a:gd name="T20" fmla="*/ 8 w 83"/>
                <a:gd name="T21" fmla="*/ 104 h 109"/>
                <a:gd name="T22" fmla="*/ 37 w 83"/>
                <a:gd name="T23" fmla="*/ 106 h 109"/>
                <a:gd name="T24" fmla="*/ 37 w 83"/>
                <a:gd name="T25" fmla="*/ 103 h 109"/>
                <a:gd name="T26" fmla="*/ 11 w 83"/>
                <a:gd name="T27" fmla="*/ 94 h 109"/>
                <a:gd name="T28" fmla="*/ 11 w 83"/>
                <a:gd name="T29" fmla="*/ 94 h 109"/>
                <a:gd name="T30" fmla="*/ 11 w 83"/>
                <a:gd name="T31" fmla="*/ 91 h 109"/>
                <a:gd name="T32" fmla="*/ 11 w 83"/>
                <a:gd name="T33" fmla="*/ 91 h 109"/>
                <a:gd name="T34" fmla="*/ 11 w 83"/>
                <a:gd name="T35" fmla="*/ 91 h 109"/>
                <a:gd name="T36" fmla="*/ 11 w 83"/>
                <a:gd name="T37" fmla="*/ 91 h 109"/>
                <a:gd name="T38" fmla="*/ 12 w 83"/>
                <a:gd name="T39" fmla="*/ 75 h 109"/>
                <a:gd name="T40" fmla="*/ 12 w 83"/>
                <a:gd name="T41" fmla="*/ 60 h 109"/>
                <a:gd name="T42" fmla="*/ 26 w 83"/>
                <a:gd name="T43" fmla="*/ 63 h 109"/>
                <a:gd name="T44" fmla="*/ 26 w 83"/>
                <a:gd name="T45" fmla="*/ 61 h 109"/>
                <a:gd name="T46" fmla="*/ 32 w 83"/>
                <a:gd name="T47" fmla="*/ 62 h 109"/>
                <a:gd name="T48" fmla="*/ 31 w 83"/>
                <a:gd name="T49" fmla="*/ 64 h 109"/>
                <a:gd name="T50" fmla="*/ 80 w 83"/>
                <a:gd name="T51" fmla="*/ 80 h 109"/>
                <a:gd name="T52" fmla="*/ 81 w 83"/>
                <a:gd name="T53" fmla="*/ 80 h 109"/>
                <a:gd name="T54" fmla="*/ 83 w 83"/>
                <a:gd name="T55" fmla="*/ 80 h 109"/>
                <a:gd name="T56" fmla="*/ 82 w 83"/>
                <a:gd name="T57" fmla="*/ 74 h 109"/>
                <a:gd name="T58" fmla="*/ 64 w 83"/>
                <a:gd name="T59" fmla="*/ 65 h 109"/>
                <a:gd name="T60" fmla="*/ 38 w 83"/>
                <a:gd name="T61" fmla="*/ 51 h 109"/>
                <a:gd name="T62" fmla="*/ 38 w 83"/>
                <a:gd name="T63" fmla="*/ 51 h 109"/>
                <a:gd name="T64" fmla="*/ 38 w 83"/>
                <a:gd name="T65" fmla="*/ 49 h 109"/>
                <a:gd name="T66" fmla="*/ 38 w 83"/>
                <a:gd name="T67" fmla="*/ 49 h 109"/>
                <a:gd name="T68" fmla="*/ 40 w 83"/>
                <a:gd name="T69" fmla="*/ 47 h 109"/>
                <a:gd name="T70" fmla="*/ 40 w 83"/>
                <a:gd name="T71" fmla="*/ 47 h 109"/>
                <a:gd name="T72" fmla="*/ 40 w 83"/>
                <a:gd name="T73" fmla="*/ 41 h 109"/>
                <a:gd name="T74" fmla="*/ 36 w 83"/>
                <a:gd name="T75" fmla="*/ 39 h 109"/>
                <a:gd name="T76" fmla="*/ 36 w 83"/>
                <a:gd name="T77" fmla="*/ 39 h 109"/>
                <a:gd name="T78" fmla="*/ 34 w 83"/>
                <a:gd name="T79" fmla="*/ 39 h 109"/>
                <a:gd name="T80" fmla="*/ 30 w 83"/>
                <a:gd name="T81" fmla="*/ 41 h 109"/>
                <a:gd name="T82" fmla="*/ 30 w 83"/>
                <a:gd name="T83" fmla="*/ 41 h 109"/>
                <a:gd name="T84" fmla="*/ 30 w 83"/>
                <a:gd name="T85" fmla="*/ 47 h 109"/>
                <a:gd name="T86" fmla="*/ 30 w 83"/>
                <a:gd name="T87" fmla="*/ 47 h 109"/>
                <a:gd name="T88" fmla="*/ 13 w 83"/>
                <a:gd name="T89" fmla="*/ 38 h 109"/>
                <a:gd name="T90" fmla="*/ 13 w 83"/>
                <a:gd name="T91" fmla="*/ 38 h 109"/>
                <a:gd name="T92" fmla="*/ 13 w 83"/>
                <a:gd name="T93" fmla="*/ 21 h 109"/>
                <a:gd name="T94" fmla="*/ 13 w 83"/>
                <a:gd name="T95" fmla="*/ 15 h 109"/>
                <a:gd name="T96" fmla="*/ 0 w 83"/>
                <a:gd name="T97" fmla="*/ 0 h 109"/>
                <a:gd name="T98" fmla="*/ 0 w 83"/>
                <a:gd name="T9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" h="109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1" y="109"/>
                    <a:pt x="2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5" y="109"/>
                    <a:pt x="7" y="107"/>
                    <a:pt x="8" y="104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3"/>
                    <a:pt x="11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85"/>
                    <a:pt x="12" y="80"/>
                    <a:pt x="12" y="75"/>
                  </a:cubicBezTo>
                  <a:cubicBezTo>
                    <a:pt x="12" y="70"/>
                    <a:pt x="12" y="65"/>
                    <a:pt x="12" y="6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79" y="79"/>
                    <a:pt x="80" y="80"/>
                  </a:cubicBezTo>
                  <a:cubicBezTo>
                    <a:pt x="80" y="80"/>
                    <a:pt x="80" y="80"/>
                    <a:pt x="81" y="80"/>
                  </a:cubicBezTo>
                  <a:cubicBezTo>
                    <a:pt x="82" y="80"/>
                    <a:pt x="83" y="80"/>
                    <a:pt x="83" y="80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40" y="48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0"/>
                    <a:pt x="38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0" y="40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1"/>
                    <a:pt x="13" y="25"/>
                    <a:pt x="13" y="21"/>
                  </a:cubicBezTo>
                  <a:cubicBezTo>
                    <a:pt x="13" y="17"/>
                    <a:pt x="13" y="15"/>
                    <a:pt x="13" y="15"/>
                  </a:cubicBezTo>
                  <a:cubicBezTo>
                    <a:pt x="13" y="8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2C0B3CB2-7044-43DF-9751-E4FA5E4E4E98}"/>
              </a:ext>
            </a:extLst>
          </p:cNvPr>
          <p:cNvGrpSpPr/>
          <p:nvPr/>
        </p:nvGrpSpPr>
        <p:grpSpPr>
          <a:xfrm>
            <a:off x="3566438" y="1388270"/>
            <a:ext cx="369888" cy="250825"/>
            <a:chOff x="3313113" y="2347913"/>
            <a:chExt cx="369888" cy="250825"/>
          </a:xfrm>
          <a:solidFill>
            <a:srgbClr val="42B9AB"/>
          </a:solidFill>
        </p:grpSpPr>
        <p:sp>
          <p:nvSpPr>
            <p:cNvPr id="118" name="Freeform 74">
              <a:extLst>
                <a:ext uri="{FF2B5EF4-FFF2-40B4-BE49-F238E27FC236}">
                  <a16:creationId xmlns:a16="http://schemas.microsoft.com/office/drawing/2014/main" id="{3B6B2214-155B-4158-8BC2-5158320E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113" y="2347913"/>
              <a:ext cx="369888" cy="250825"/>
            </a:xfrm>
            <a:custGeom>
              <a:avLst/>
              <a:gdLst>
                <a:gd name="T0" fmla="*/ 82 w 162"/>
                <a:gd name="T1" fmla="*/ 110 h 110"/>
                <a:gd name="T2" fmla="*/ 116 w 162"/>
                <a:gd name="T3" fmla="*/ 107 h 110"/>
                <a:gd name="T4" fmla="*/ 90 w 162"/>
                <a:gd name="T5" fmla="*/ 94 h 110"/>
                <a:gd name="T6" fmla="*/ 91 w 162"/>
                <a:gd name="T7" fmla="*/ 75 h 110"/>
                <a:gd name="T8" fmla="*/ 105 w 162"/>
                <a:gd name="T9" fmla="*/ 63 h 110"/>
                <a:gd name="T10" fmla="*/ 111 w 162"/>
                <a:gd name="T11" fmla="*/ 63 h 110"/>
                <a:gd name="T12" fmla="*/ 159 w 162"/>
                <a:gd name="T13" fmla="*/ 80 h 110"/>
                <a:gd name="T14" fmla="*/ 162 w 162"/>
                <a:gd name="T15" fmla="*/ 75 h 110"/>
                <a:gd name="T16" fmla="*/ 117 w 162"/>
                <a:gd name="T17" fmla="*/ 52 h 110"/>
                <a:gd name="T18" fmla="*/ 119 w 162"/>
                <a:gd name="T19" fmla="*/ 47 h 110"/>
                <a:gd name="T20" fmla="*/ 115 w 162"/>
                <a:gd name="T21" fmla="*/ 39 h 110"/>
                <a:gd name="T22" fmla="*/ 109 w 162"/>
                <a:gd name="T23" fmla="*/ 42 h 110"/>
                <a:gd name="T24" fmla="*/ 109 w 162"/>
                <a:gd name="T25" fmla="*/ 48 h 110"/>
                <a:gd name="T26" fmla="*/ 92 w 162"/>
                <a:gd name="T27" fmla="*/ 16 h 110"/>
                <a:gd name="T28" fmla="*/ 79 w 162"/>
                <a:gd name="T29" fmla="*/ 0 h 110"/>
                <a:gd name="T30" fmla="*/ 78 w 162"/>
                <a:gd name="T31" fmla="*/ 0 h 110"/>
                <a:gd name="T32" fmla="*/ 78 w 162"/>
                <a:gd name="T33" fmla="*/ 0 h 110"/>
                <a:gd name="T34" fmla="*/ 78 w 162"/>
                <a:gd name="T35" fmla="*/ 0 h 110"/>
                <a:gd name="T36" fmla="*/ 66 w 162"/>
                <a:gd name="T37" fmla="*/ 16 h 110"/>
                <a:gd name="T38" fmla="*/ 50 w 162"/>
                <a:gd name="T39" fmla="*/ 49 h 110"/>
                <a:gd name="T40" fmla="*/ 50 w 162"/>
                <a:gd name="T41" fmla="*/ 42 h 110"/>
                <a:gd name="T42" fmla="*/ 43 w 162"/>
                <a:gd name="T43" fmla="*/ 40 h 110"/>
                <a:gd name="T44" fmla="*/ 40 w 162"/>
                <a:gd name="T45" fmla="*/ 48 h 110"/>
                <a:gd name="T46" fmla="*/ 43 w 162"/>
                <a:gd name="T47" fmla="*/ 52 h 110"/>
                <a:gd name="T48" fmla="*/ 0 w 162"/>
                <a:gd name="T49" fmla="*/ 77 h 110"/>
                <a:gd name="T50" fmla="*/ 3 w 162"/>
                <a:gd name="T51" fmla="*/ 82 h 110"/>
                <a:gd name="T52" fmla="*/ 49 w 162"/>
                <a:gd name="T53" fmla="*/ 64 h 110"/>
                <a:gd name="T54" fmla="*/ 55 w 162"/>
                <a:gd name="T55" fmla="*/ 64 h 110"/>
                <a:gd name="T56" fmla="*/ 71 w 162"/>
                <a:gd name="T57" fmla="*/ 75 h 110"/>
                <a:gd name="T58" fmla="*/ 73 w 162"/>
                <a:gd name="T59" fmla="*/ 95 h 110"/>
                <a:gd name="T60" fmla="*/ 48 w 162"/>
                <a:gd name="T61" fmla="*/ 108 h 110"/>
                <a:gd name="T62" fmla="*/ 82 w 162"/>
                <a:gd name="T63" fmla="*/ 110 h 110"/>
                <a:gd name="T64" fmla="*/ 82 w 162"/>
                <a:gd name="T65" fmla="*/ 110 h 110"/>
                <a:gd name="T66" fmla="*/ 82 w 162"/>
                <a:gd name="T6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10">
                  <a:moveTo>
                    <a:pt x="82" y="110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84" y="110"/>
                    <a:pt x="86" y="108"/>
                    <a:pt x="87" y="104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0" y="93"/>
                    <a:pt x="90" y="92"/>
                    <a:pt x="90" y="91"/>
                  </a:cubicBezTo>
                  <a:cubicBezTo>
                    <a:pt x="90" y="86"/>
                    <a:pt x="91" y="80"/>
                    <a:pt x="91" y="75"/>
                  </a:cubicBezTo>
                  <a:cubicBezTo>
                    <a:pt x="91" y="70"/>
                    <a:pt x="91" y="65"/>
                    <a:pt x="91" y="61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65"/>
                    <a:pt x="158" y="80"/>
                    <a:pt x="159" y="80"/>
                  </a:cubicBezTo>
                  <a:cubicBezTo>
                    <a:pt x="160" y="81"/>
                    <a:pt x="162" y="80"/>
                    <a:pt x="162" y="80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9" y="49"/>
                    <a:pt x="120" y="48"/>
                    <a:pt x="119" y="47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8" y="39"/>
                    <a:pt x="115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9"/>
                    <a:pt x="109" y="40"/>
                    <a:pt x="109" y="42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24"/>
                    <a:pt x="92" y="16"/>
                    <a:pt x="92" y="16"/>
                  </a:cubicBezTo>
                  <a:cubicBezTo>
                    <a:pt x="92" y="9"/>
                    <a:pt x="83" y="1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4" y="1"/>
                    <a:pt x="65" y="9"/>
                    <a:pt x="66" y="16"/>
                  </a:cubicBezTo>
                  <a:cubicBezTo>
                    <a:pt x="66" y="16"/>
                    <a:pt x="66" y="24"/>
                    <a:pt x="67" y="3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1"/>
                    <a:pt x="48" y="40"/>
                    <a:pt x="46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1" y="40"/>
                    <a:pt x="40" y="41"/>
                    <a:pt x="40" y="42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1" y="50"/>
                    <a:pt x="42" y="5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2" y="83"/>
                    <a:pt x="3" y="82"/>
                  </a:cubicBezTo>
                  <a:cubicBezTo>
                    <a:pt x="4" y="82"/>
                    <a:pt x="50" y="65"/>
                    <a:pt x="50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6"/>
                    <a:pt x="70" y="70"/>
                    <a:pt x="71" y="75"/>
                  </a:cubicBezTo>
                  <a:cubicBezTo>
                    <a:pt x="71" y="81"/>
                    <a:pt x="72" y="86"/>
                    <a:pt x="73" y="92"/>
                  </a:cubicBezTo>
                  <a:cubicBezTo>
                    <a:pt x="73" y="92"/>
                    <a:pt x="73" y="93"/>
                    <a:pt x="73" y="95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8" y="108"/>
                    <a:pt x="80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5EFDEA20-4F1A-464D-AED5-1D8DA68E0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8850" y="25987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346C99A2-AF03-414B-B20F-3A8F9F4BA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347913"/>
              <a:ext cx="188913" cy="250825"/>
            </a:xfrm>
            <a:custGeom>
              <a:avLst/>
              <a:gdLst>
                <a:gd name="T0" fmla="*/ 0 w 83"/>
                <a:gd name="T1" fmla="*/ 0 h 110"/>
                <a:gd name="T2" fmla="*/ 0 w 83"/>
                <a:gd name="T3" fmla="*/ 0 h 110"/>
                <a:gd name="T4" fmla="*/ 0 w 83"/>
                <a:gd name="T5" fmla="*/ 0 h 110"/>
                <a:gd name="T6" fmla="*/ 0 w 83"/>
                <a:gd name="T7" fmla="*/ 108 h 110"/>
                <a:gd name="T8" fmla="*/ 2 w 83"/>
                <a:gd name="T9" fmla="*/ 110 h 110"/>
                <a:gd name="T10" fmla="*/ 2 w 83"/>
                <a:gd name="T11" fmla="*/ 110 h 110"/>
                <a:gd name="T12" fmla="*/ 2 w 83"/>
                <a:gd name="T13" fmla="*/ 110 h 110"/>
                <a:gd name="T14" fmla="*/ 3 w 83"/>
                <a:gd name="T15" fmla="*/ 110 h 110"/>
                <a:gd name="T16" fmla="*/ 3 w 83"/>
                <a:gd name="T17" fmla="*/ 110 h 110"/>
                <a:gd name="T18" fmla="*/ 3 w 83"/>
                <a:gd name="T19" fmla="*/ 110 h 110"/>
                <a:gd name="T20" fmla="*/ 3 w 83"/>
                <a:gd name="T21" fmla="*/ 110 h 110"/>
                <a:gd name="T22" fmla="*/ 3 w 83"/>
                <a:gd name="T23" fmla="*/ 110 h 110"/>
                <a:gd name="T24" fmla="*/ 3 w 83"/>
                <a:gd name="T25" fmla="*/ 110 h 110"/>
                <a:gd name="T26" fmla="*/ 3 w 83"/>
                <a:gd name="T27" fmla="*/ 110 h 110"/>
                <a:gd name="T28" fmla="*/ 3 w 83"/>
                <a:gd name="T29" fmla="*/ 110 h 110"/>
                <a:gd name="T30" fmla="*/ 3 w 83"/>
                <a:gd name="T31" fmla="*/ 110 h 110"/>
                <a:gd name="T32" fmla="*/ 8 w 83"/>
                <a:gd name="T33" fmla="*/ 104 h 110"/>
                <a:gd name="T34" fmla="*/ 37 w 83"/>
                <a:gd name="T35" fmla="*/ 107 h 110"/>
                <a:gd name="T36" fmla="*/ 37 w 83"/>
                <a:gd name="T37" fmla="*/ 103 h 110"/>
                <a:gd name="T38" fmla="*/ 11 w 83"/>
                <a:gd name="T39" fmla="*/ 94 h 110"/>
                <a:gd name="T40" fmla="*/ 11 w 83"/>
                <a:gd name="T41" fmla="*/ 94 h 110"/>
                <a:gd name="T42" fmla="*/ 11 w 83"/>
                <a:gd name="T43" fmla="*/ 92 h 110"/>
                <a:gd name="T44" fmla="*/ 11 w 83"/>
                <a:gd name="T45" fmla="*/ 91 h 110"/>
                <a:gd name="T46" fmla="*/ 11 w 83"/>
                <a:gd name="T47" fmla="*/ 91 h 110"/>
                <a:gd name="T48" fmla="*/ 11 w 83"/>
                <a:gd name="T49" fmla="*/ 91 h 110"/>
                <a:gd name="T50" fmla="*/ 12 w 83"/>
                <a:gd name="T51" fmla="*/ 75 h 110"/>
                <a:gd name="T52" fmla="*/ 12 w 83"/>
                <a:gd name="T53" fmla="*/ 61 h 110"/>
                <a:gd name="T54" fmla="*/ 26 w 83"/>
                <a:gd name="T55" fmla="*/ 63 h 110"/>
                <a:gd name="T56" fmla="*/ 26 w 83"/>
                <a:gd name="T57" fmla="*/ 62 h 110"/>
                <a:gd name="T58" fmla="*/ 32 w 83"/>
                <a:gd name="T59" fmla="*/ 63 h 110"/>
                <a:gd name="T60" fmla="*/ 31 w 83"/>
                <a:gd name="T61" fmla="*/ 65 h 110"/>
                <a:gd name="T62" fmla="*/ 80 w 83"/>
                <a:gd name="T63" fmla="*/ 80 h 110"/>
                <a:gd name="T64" fmla="*/ 81 w 83"/>
                <a:gd name="T65" fmla="*/ 81 h 110"/>
                <a:gd name="T66" fmla="*/ 83 w 83"/>
                <a:gd name="T67" fmla="*/ 80 h 110"/>
                <a:gd name="T68" fmla="*/ 83 w 83"/>
                <a:gd name="T69" fmla="*/ 75 h 110"/>
                <a:gd name="T70" fmla="*/ 65 w 83"/>
                <a:gd name="T71" fmla="*/ 66 h 110"/>
                <a:gd name="T72" fmla="*/ 38 w 83"/>
                <a:gd name="T73" fmla="*/ 52 h 110"/>
                <a:gd name="T74" fmla="*/ 38 w 83"/>
                <a:gd name="T75" fmla="*/ 52 h 110"/>
                <a:gd name="T76" fmla="*/ 38 w 83"/>
                <a:gd name="T77" fmla="*/ 49 h 110"/>
                <a:gd name="T78" fmla="*/ 38 w 83"/>
                <a:gd name="T79" fmla="*/ 49 h 110"/>
                <a:gd name="T80" fmla="*/ 40 w 83"/>
                <a:gd name="T81" fmla="*/ 47 h 110"/>
                <a:gd name="T82" fmla="*/ 40 w 83"/>
                <a:gd name="T83" fmla="*/ 47 h 110"/>
                <a:gd name="T84" fmla="*/ 40 w 83"/>
                <a:gd name="T85" fmla="*/ 42 h 110"/>
                <a:gd name="T86" fmla="*/ 36 w 83"/>
                <a:gd name="T87" fmla="*/ 39 h 110"/>
                <a:gd name="T88" fmla="*/ 36 w 83"/>
                <a:gd name="T89" fmla="*/ 39 h 110"/>
                <a:gd name="T90" fmla="*/ 34 w 83"/>
                <a:gd name="T91" fmla="*/ 39 h 110"/>
                <a:gd name="T92" fmla="*/ 30 w 83"/>
                <a:gd name="T93" fmla="*/ 42 h 110"/>
                <a:gd name="T94" fmla="*/ 30 w 83"/>
                <a:gd name="T95" fmla="*/ 42 h 110"/>
                <a:gd name="T96" fmla="*/ 30 w 83"/>
                <a:gd name="T97" fmla="*/ 47 h 110"/>
                <a:gd name="T98" fmla="*/ 30 w 83"/>
                <a:gd name="T99" fmla="*/ 48 h 110"/>
                <a:gd name="T100" fmla="*/ 13 w 83"/>
                <a:gd name="T101" fmla="*/ 39 h 110"/>
                <a:gd name="T102" fmla="*/ 13 w 83"/>
                <a:gd name="T103" fmla="*/ 39 h 110"/>
                <a:gd name="T104" fmla="*/ 13 w 83"/>
                <a:gd name="T105" fmla="*/ 21 h 110"/>
                <a:gd name="T106" fmla="*/ 13 w 83"/>
                <a:gd name="T107" fmla="*/ 16 h 110"/>
                <a:gd name="T108" fmla="*/ 0 w 83"/>
                <a:gd name="T109" fmla="*/ 0 h 110"/>
                <a:gd name="T110" fmla="*/ 0 w 83"/>
                <a:gd name="T1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" h="1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10"/>
                    <a:pt x="7" y="108"/>
                    <a:pt x="8" y="104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3"/>
                    <a:pt x="11" y="92"/>
                    <a:pt x="11" y="92"/>
                  </a:cubicBezTo>
                  <a:cubicBezTo>
                    <a:pt x="11" y="92"/>
                    <a:pt x="11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86"/>
                    <a:pt x="12" y="80"/>
                    <a:pt x="12" y="75"/>
                  </a:cubicBezTo>
                  <a:cubicBezTo>
                    <a:pt x="12" y="70"/>
                    <a:pt x="12" y="65"/>
                    <a:pt x="12" y="61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79" y="80"/>
                    <a:pt x="80" y="80"/>
                  </a:cubicBezTo>
                  <a:cubicBezTo>
                    <a:pt x="80" y="81"/>
                    <a:pt x="81" y="81"/>
                    <a:pt x="81" y="81"/>
                  </a:cubicBezTo>
                  <a:cubicBezTo>
                    <a:pt x="82" y="81"/>
                    <a:pt x="83" y="80"/>
                    <a:pt x="83" y="80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0" y="49"/>
                    <a:pt x="40" y="48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0"/>
                    <a:pt x="39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0" y="40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1"/>
                    <a:pt x="13" y="25"/>
                    <a:pt x="13" y="21"/>
                  </a:cubicBezTo>
                  <a:cubicBezTo>
                    <a:pt x="13" y="18"/>
                    <a:pt x="13" y="16"/>
                    <a:pt x="13" y="16"/>
                  </a:cubicBezTo>
                  <a:cubicBezTo>
                    <a:pt x="13" y="9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4B0C9011-37F7-4AFF-B823-AA5076B6C41E}"/>
              </a:ext>
            </a:extLst>
          </p:cNvPr>
          <p:cNvGrpSpPr/>
          <p:nvPr/>
        </p:nvGrpSpPr>
        <p:grpSpPr>
          <a:xfrm>
            <a:off x="4810649" y="1853178"/>
            <a:ext cx="488950" cy="299468"/>
            <a:chOff x="4822825" y="1601788"/>
            <a:chExt cx="712788" cy="436562"/>
          </a:xfrm>
          <a:solidFill>
            <a:srgbClr val="42B9AB"/>
          </a:solidFill>
        </p:grpSpPr>
        <p:sp>
          <p:nvSpPr>
            <p:cNvPr id="140" name="Freeform 91">
              <a:extLst>
                <a:ext uri="{FF2B5EF4-FFF2-40B4-BE49-F238E27FC236}">
                  <a16:creationId xmlns:a16="http://schemas.microsoft.com/office/drawing/2014/main" id="{64BB8CA3-7A8E-4479-A92C-A6E4CC0A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1601788"/>
              <a:ext cx="712788" cy="436562"/>
            </a:xfrm>
            <a:custGeom>
              <a:avLst/>
              <a:gdLst>
                <a:gd name="T0" fmla="*/ 0 w 263"/>
                <a:gd name="T1" fmla="*/ 80 h 162"/>
                <a:gd name="T2" fmla="*/ 0 w 263"/>
                <a:gd name="T3" fmla="*/ 80 h 162"/>
                <a:gd name="T4" fmla="*/ 8 w 263"/>
                <a:gd name="T5" fmla="*/ 46 h 162"/>
                <a:gd name="T6" fmla="*/ 38 w 263"/>
                <a:gd name="T7" fmla="*/ 72 h 162"/>
                <a:gd name="T8" fmla="*/ 83 w 263"/>
                <a:gd name="T9" fmla="*/ 70 h 162"/>
                <a:gd name="T10" fmla="*/ 111 w 263"/>
                <a:gd name="T11" fmla="*/ 56 h 162"/>
                <a:gd name="T12" fmla="*/ 112 w 263"/>
                <a:gd name="T13" fmla="*/ 50 h 162"/>
                <a:gd name="T14" fmla="*/ 69 w 263"/>
                <a:gd name="T15" fmla="*/ 2 h 162"/>
                <a:gd name="T16" fmla="*/ 83 w 263"/>
                <a:gd name="T17" fmla="*/ 0 h 162"/>
                <a:gd name="T18" fmla="*/ 139 w 263"/>
                <a:gd name="T19" fmla="*/ 43 h 162"/>
                <a:gd name="T20" fmla="*/ 150 w 263"/>
                <a:gd name="T21" fmla="*/ 41 h 162"/>
                <a:gd name="T22" fmla="*/ 168 w 263"/>
                <a:gd name="T23" fmla="*/ 45 h 162"/>
                <a:gd name="T24" fmla="*/ 163 w 263"/>
                <a:gd name="T25" fmla="*/ 51 h 162"/>
                <a:gd name="T26" fmla="*/ 148 w 263"/>
                <a:gd name="T27" fmla="*/ 51 h 162"/>
                <a:gd name="T28" fmla="*/ 225 w 263"/>
                <a:gd name="T29" fmla="*/ 68 h 162"/>
                <a:gd name="T30" fmla="*/ 263 w 263"/>
                <a:gd name="T31" fmla="*/ 81 h 162"/>
                <a:gd name="T32" fmla="*/ 263 w 263"/>
                <a:gd name="T33" fmla="*/ 81 h 162"/>
                <a:gd name="T34" fmla="*/ 263 w 263"/>
                <a:gd name="T35" fmla="*/ 81 h 162"/>
                <a:gd name="T36" fmla="*/ 263 w 263"/>
                <a:gd name="T37" fmla="*/ 81 h 162"/>
                <a:gd name="T38" fmla="*/ 225 w 263"/>
                <a:gd name="T39" fmla="*/ 94 h 162"/>
                <a:gd name="T40" fmla="*/ 148 w 263"/>
                <a:gd name="T41" fmla="*/ 111 h 162"/>
                <a:gd name="T42" fmla="*/ 163 w 263"/>
                <a:gd name="T43" fmla="*/ 111 h 162"/>
                <a:gd name="T44" fmla="*/ 168 w 263"/>
                <a:gd name="T45" fmla="*/ 117 h 162"/>
                <a:gd name="T46" fmla="*/ 149 w 263"/>
                <a:gd name="T47" fmla="*/ 121 h 162"/>
                <a:gd name="T48" fmla="*/ 139 w 263"/>
                <a:gd name="T49" fmla="*/ 118 h 162"/>
                <a:gd name="T50" fmla="*/ 81 w 263"/>
                <a:gd name="T51" fmla="*/ 162 h 162"/>
                <a:gd name="T52" fmla="*/ 68 w 263"/>
                <a:gd name="T53" fmla="*/ 159 h 162"/>
                <a:gd name="T54" fmla="*/ 112 w 263"/>
                <a:gd name="T55" fmla="*/ 112 h 162"/>
                <a:gd name="T56" fmla="*/ 111 w 263"/>
                <a:gd name="T57" fmla="*/ 106 h 162"/>
                <a:gd name="T58" fmla="*/ 83 w 263"/>
                <a:gd name="T59" fmla="*/ 90 h 162"/>
                <a:gd name="T60" fmla="*/ 38 w 263"/>
                <a:gd name="T61" fmla="*/ 89 h 162"/>
                <a:gd name="T62" fmla="*/ 7 w 263"/>
                <a:gd name="T63" fmla="*/ 114 h 162"/>
                <a:gd name="T64" fmla="*/ 0 w 263"/>
                <a:gd name="T65" fmla="*/ 80 h 162"/>
                <a:gd name="T66" fmla="*/ 0 w 263"/>
                <a:gd name="T67" fmla="*/ 8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3" h="162">
                  <a:moveTo>
                    <a:pt x="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6" y="76"/>
                    <a:pt x="14" y="7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2"/>
                    <a:pt x="43" y="71"/>
                    <a:pt x="45" y="71"/>
                  </a:cubicBezTo>
                  <a:cubicBezTo>
                    <a:pt x="58" y="71"/>
                    <a:pt x="71" y="71"/>
                    <a:pt x="83" y="70"/>
                  </a:cubicBezTo>
                  <a:cubicBezTo>
                    <a:pt x="95" y="70"/>
                    <a:pt x="107" y="70"/>
                    <a:pt x="118" y="7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71" y="4"/>
                    <a:pt x="69" y="2"/>
                  </a:cubicBezTo>
                  <a:cubicBezTo>
                    <a:pt x="68" y="1"/>
                    <a:pt x="69" y="0"/>
                    <a:pt x="6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5" y="42"/>
                    <a:pt x="147" y="41"/>
                    <a:pt x="150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66" y="41"/>
                    <a:pt x="168" y="43"/>
                    <a:pt x="168" y="45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8" y="50"/>
                    <a:pt x="166" y="51"/>
                    <a:pt x="163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8" y="51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206" y="68"/>
                    <a:pt x="225" y="68"/>
                    <a:pt x="225" y="68"/>
                  </a:cubicBezTo>
                  <a:cubicBezTo>
                    <a:pt x="242" y="68"/>
                    <a:pt x="260" y="77"/>
                    <a:pt x="263" y="80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0" y="85"/>
                    <a:pt x="242" y="94"/>
                    <a:pt x="225" y="94"/>
                  </a:cubicBezTo>
                  <a:cubicBezTo>
                    <a:pt x="225" y="94"/>
                    <a:pt x="206" y="94"/>
                    <a:pt x="171" y="93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49" y="110"/>
                    <a:pt x="149" y="110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6" y="111"/>
                    <a:pt x="168" y="112"/>
                    <a:pt x="168" y="114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68" y="119"/>
                    <a:pt x="165" y="121"/>
                    <a:pt x="163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7" y="121"/>
                    <a:pt x="145" y="120"/>
                    <a:pt x="14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8" y="161"/>
                    <a:pt x="67" y="160"/>
                    <a:pt x="68" y="159"/>
                  </a:cubicBezTo>
                  <a:cubicBezTo>
                    <a:pt x="70" y="157"/>
                    <a:pt x="108" y="111"/>
                    <a:pt x="108" y="111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07" y="91"/>
                    <a:pt x="95" y="91"/>
                    <a:pt x="83" y="90"/>
                  </a:cubicBezTo>
                  <a:cubicBezTo>
                    <a:pt x="71" y="90"/>
                    <a:pt x="58" y="90"/>
                    <a:pt x="44" y="89"/>
                  </a:cubicBezTo>
                  <a:cubicBezTo>
                    <a:pt x="43" y="89"/>
                    <a:pt x="41" y="89"/>
                    <a:pt x="38" y="89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6" y="84"/>
                    <a:pt x="0" y="82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96">
              <a:extLst>
                <a:ext uri="{FF2B5EF4-FFF2-40B4-BE49-F238E27FC236}">
                  <a16:creationId xmlns:a16="http://schemas.microsoft.com/office/drawing/2014/main" id="{A40FA053-25A4-4A47-A4EE-75F67D2FE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0" y="1601788"/>
              <a:ext cx="169863" cy="436562"/>
            </a:xfrm>
            <a:custGeom>
              <a:avLst/>
              <a:gdLst>
                <a:gd name="T0" fmla="*/ 63 w 63"/>
                <a:gd name="T1" fmla="*/ 123 h 162"/>
                <a:gd name="T2" fmla="*/ 12 w 63"/>
                <a:gd name="T3" fmla="*/ 162 h 162"/>
                <a:gd name="T4" fmla="*/ 63 w 63"/>
                <a:gd name="T5" fmla="*/ 123 h 162"/>
                <a:gd name="T6" fmla="*/ 0 w 63"/>
                <a:gd name="T7" fmla="*/ 0 h 162"/>
                <a:gd name="T8" fmla="*/ 0 w 63"/>
                <a:gd name="T9" fmla="*/ 1 h 162"/>
                <a:gd name="T10" fmla="*/ 0 w 63"/>
                <a:gd name="T11" fmla="*/ 0 h 162"/>
                <a:gd name="T12" fmla="*/ 14 w 63"/>
                <a:gd name="T13" fmla="*/ 0 h 162"/>
                <a:gd name="T14" fmla="*/ 63 w 63"/>
                <a:gd name="T15" fmla="*/ 38 h 162"/>
                <a:gd name="T16" fmla="*/ 63 w 63"/>
                <a:gd name="T17" fmla="*/ 38 h 162"/>
                <a:gd name="T18" fmla="*/ 14 w 63"/>
                <a:gd name="T19" fmla="*/ 0 h 162"/>
                <a:gd name="T20" fmla="*/ 0 w 63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62">
                  <a:moveTo>
                    <a:pt x="63" y="123"/>
                  </a:moveTo>
                  <a:cubicBezTo>
                    <a:pt x="12" y="162"/>
                    <a:pt x="12" y="162"/>
                    <a:pt x="12" y="162"/>
                  </a:cubicBezTo>
                  <a:cubicBezTo>
                    <a:pt x="63" y="123"/>
                    <a:pt x="63" y="123"/>
                    <a:pt x="63" y="12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97">
              <a:extLst>
                <a:ext uri="{FF2B5EF4-FFF2-40B4-BE49-F238E27FC236}">
                  <a16:creationId xmlns:a16="http://schemas.microsoft.com/office/drawing/2014/main" id="{9F55582E-4FA1-4FAD-A6B3-68DB0F05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1601788"/>
              <a:ext cx="357188" cy="436562"/>
            </a:xfrm>
            <a:custGeom>
              <a:avLst/>
              <a:gdLst>
                <a:gd name="T0" fmla="*/ 69 w 132"/>
                <a:gd name="T1" fmla="*/ 0 h 162"/>
                <a:gd name="T2" fmla="*/ 69 w 132"/>
                <a:gd name="T3" fmla="*/ 1 h 162"/>
                <a:gd name="T4" fmla="*/ 69 w 132"/>
                <a:gd name="T5" fmla="*/ 2 h 162"/>
                <a:gd name="T6" fmla="*/ 108 w 132"/>
                <a:gd name="T7" fmla="*/ 50 h 162"/>
                <a:gd name="T8" fmla="*/ 112 w 132"/>
                <a:gd name="T9" fmla="*/ 50 h 162"/>
                <a:gd name="T10" fmla="*/ 116 w 132"/>
                <a:gd name="T11" fmla="*/ 56 h 162"/>
                <a:gd name="T12" fmla="*/ 111 w 132"/>
                <a:gd name="T13" fmla="*/ 56 h 162"/>
                <a:gd name="T14" fmla="*/ 118 w 132"/>
                <a:gd name="T15" fmla="*/ 70 h 162"/>
                <a:gd name="T16" fmla="*/ 118 w 132"/>
                <a:gd name="T17" fmla="*/ 70 h 162"/>
                <a:gd name="T18" fmla="*/ 83 w 132"/>
                <a:gd name="T19" fmla="*/ 70 h 162"/>
                <a:gd name="T20" fmla="*/ 45 w 132"/>
                <a:gd name="T21" fmla="*/ 71 h 162"/>
                <a:gd name="T22" fmla="*/ 44 w 132"/>
                <a:gd name="T23" fmla="*/ 71 h 162"/>
                <a:gd name="T24" fmla="*/ 38 w 132"/>
                <a:gd name="T25" fmla="*/ 72 h 162"/>
                <a:gd name="T26" fmla="*/ 15 w 132"/>
                <a:gd name="T27" fmla="*/ 46 h 162"/>
                <a:gd name="T28" fmla="*/ 8 w 132"/>
                <a:gd name="T29" fmla="*/ 46 h 162"/>
                <a:gd name="T30" fmla="*/ 14 w 132"/>
                <a:gd name="T31" fmla="*/ 75 h 162"/>
                <a:gd name="T32" fmla="*/ 14 w 132"/>
                <a:gd name="T33" fmla="*/ 75 h 162"/>
                <a:gd name="T34" fmla="*/ 0 w 132"/>
                <a:gd name="T35" fmla="*/ 80 h 162"/>
                <a:gd name="T36" fmla="*/ 0 w 132"/>
                <a:gd name="T37" fmla="*/ 80 h 162"/>
                <a:gd name="T38" fmla="*/ 0 w 132"/>
                <a:gd name="T39" fmla="*/ 80 h 162"/>
                <a:gd name="T40" fmla="*/ 0 w 132"/>
                <a:gd name="T41" fmla="*/ 80 h 162"/>
                <a:gd name="T42" fmla="*/ 0 w 132"/>
                <a:gd name="T43" fmla="*/ 80 h 162"/>
                <a:gd name="T44" fmla="*/ 0 w 132"/>
                <a:gd name="T45" fmla="*/ 80 h 162"/>
                <a:gd name="T46" fmla="*/ 0 w 132"/>
                <a:gd name="T47" fmla="*/ 80 h 162"/>
                <a:gd name="T48" fmla="*/ 0 w 132"/>
                <a:gd name="T49" fmla="*/ 80 h 162"/>
                <a:gd name="T50" fmla="*/ 13 w 132"/>
                <a:gd name="T51" fmla="*/ 85 h 162"/>
                <a:gd name="T52" fmla="*/ 13 w 132"/>
                <a:gd name="T53" fmla="*/ 85 h 162"/>
                <a:gd name="T54" fmla="*/ 13 w 132"/>
                <a:gd name="T55" fmla="*/ 85 h 162"/>
                <a:gd name="T56" fmla="*/ 7 w 132"/>
                <a:gd name="T57" fmla="*/ 114 h 162"/>
                <a:gd name="T58" fmla="*/ 15 w 132"/>
                <a:gd name="T59" fmla="*/ 114 h 162"/>
                <a:gd name="T60" fmla="*/ 38 w 132"/>
                <a:gd name="T61" fmla="*/ 89 h 162"/>
                <a:gd name="T62" fmla="*/ 44 w 132"/>
                <a:gd name="T63" fmla="*/ 89 h 162"/>
                <a:gd name="T64" fmla="*/ 83 w 132"/>
                <a:gd name="T65" fmla="*/ 90 h 162"/>
                <a:gd name="T66" fmla="*/ 118 w 132"/>
                <a:gd name="T67" fmla="*/ 91 h 162"/>
                <a:gd name="T68" fmla="*/ 118 w 132"/>
                <a:gd name="T69" fmla="*/ 91 h 162"/>
                <a:gd name="T70" fmla="*/ 118 w 132"/>
                <a:gd name="T71" fmla="*/ 91 h 162"/>
                <a:gd name="T72" fmla="*/ 111 w 132"/>
                <a:gd name="T73" fmla="*/ 106 h 162"/>
                <a:gd name="T74" fmla="*/ 115 w 132"/>
                <a:gd name="T75" fmla="*/ 105 h 162"/>
                <a:gd name="T76" fmla="*/ 112 w 132"/>
                <a:gd name="T77" fmla="*/ 112 h 162"/>
                <a:gd name="T78" fmla="*/ 108 w 132"/>
                <a:gd name="T79" fmla="*/ 111 h 162"/>
                <a:gd name="T80" fmla="*/ 68 w 132"/>
                <a:gd name="T81" fmla="*/ 159 h 162"/>
                <a:gd name="T82" fmla="*/ 68 w 132"/>
                <a:gd name="T83" fmla="*/ 160 h 162"/>
                <a:gd name="T84" fmla="*/ 68 w 132"/>
                <a:gd name="T85" fmla="*/ 161 h 162"/>
                <a:gd name="T86" fmla="*/ 81 w 132"/>
                <a:gd name="T87" fmla="*/ 162 h 162"/>
                <a:gd name="T88" fmla="*/ 132 w 132"/>
                <a:gd name="T89" fmla="*/ 123 h 162"/>
                <a:gd name="T90" fmla="*/ 132 w 132"/>
                <a:gd name="T91" fmla="*/ 38 h 162"/>
                <a:gd name="T92" fmla="*/ 83 w 132"/>
                <a:gd name="T93" fmla="*/ 0 h 162"/>
                <a:gd name="T94" fmla="*/ 69 w 132"/>
                <a:gd name="T9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62">
                  <a:moveTo>
                    <a:pt x="69" y="0"/>
                  </a:moveTo>
                  <a:cubicBezTo>
                    <a:pt x="69" y="0"/>
                    <a:pt x="69" y="0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4"/>
                    <a:pt x="108" y="50"/>
                    <a:pt x="108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07" y="70"/>
                    <a:pt x="95" y="70"/>
                    <a:pt x="83" y="70"/>
                  </a:cubicBezTo>
                  <a:cubicBezTo>
                    <a:pt x="71" y="71"/>
                    <a:pt x="58" y="71"/>
                    <a:pt x="45" y="71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3" y="71"/>
                    <a:pt x="41" y="72"/>
                    <a:pt x="38" y="72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6" y="76"/>
                    <a:pt x="0" y="78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6" y="84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1" y="89"/>
                    <a:pt x="43" y="89"/>
                    <a:pt x="44" y="89"/>
                  </a:cubicBezTo>
                  <a:cubicBezTo>
                    <a:pt x="58" y="90"/>
                    <a:pt x="71" y="90"/>
                    <a:pt x="83" y="90"/>
                  </a:cubicBezTo>
                  <a:cubicBezTo>
                    <a:pt x="95" y="91"/>
                    <a:pt x="107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70" y="157"/>
                    <a:pt x="68" y="159"/>
                  </a:cubicBezTo>
                  <a:cubicBezTo>
                    <a:pt x="68" y="159"/>
                    <a:pt x="68" y="159"/>
                    <a:pt x="68" y="160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36561ACE-5E78-4A55-B904-E646BD3D7194}"/>
              </a:ext>
            </a:extLst>
          </p:cNvPr>
          <p:cNvGrpSpPr/>
          <p:nvPr/>
        </p:nvGrpSpPr>
        <p:grpSpPr>
          <a:xfrm>
            <a:off x="4810649" y="2575505"/>
            <a:ext cx="488950" cy="299468"/>
            <a:chOff x="4822825" y="2120900"/>
            <a:chExt cx="712788" cy="436562"/>
          </a:xfrm>
          <a:solidFill>
            <a:schemeClr val="accent6"/>
          </a:solidFill>
        </p:grpSpPr>
        <p:sp>
          <p:nvSpPr>
            <p:cNvPr id="141" name="Freeform 92">
              <a:extLst>
                <a:ext uri="{FF2B5EF4-FFF2-40B4-BE49-F238E27FC236}">
                  <a16:creationId xmlns:a16="http://schemas.microsoft.com/office/drawing/2014/main" id="{3426BD7D-F683-4287-B499-67F57964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2120900"/>
              <a:ext cx="712788" cy="436562"/>
            </a:xfrm>
            <a:custGeom>
              <a:avLst/>
              <a:gdLst>
                <a:gd name="T0" fmla="*/ 0 w 263"/>
                <a:gd name="T1" fmla="*/ 80 h 162"/>
                <a:gd name="T2" fmla="*/ 8 w 263"/>
                <a:gd name="T3" fmla="*/ 46 h 162"/>
                <a:gd name="T4" fmla="*/ 38 w 263"/>
                <a:gd name="T5" fmla="*/ 72 h 162"/>
                <a:gd name="T6" fmla="*/ 83 w 263"/>
                <a:gd name="T7" fmla="*/ 71 h 162"/>
                <a:gd name="T8" fmla="*/ 111 w 263"/>
                <a:gd name="T9" fmla="*/ 57 h 162"/>
                <a:gd name="T10" fmla="*/ 112 w 263"/>
                <a:gd name="T11" fmla="*/ 50 h 162"/>
                <a:gd name="T12" fmla="*/ 69 w 263"/>
                <a:gd name="T13" fmla="*/ 3 h 162"/>
                <a:gd name="T14" fmla="*/ 83 w 263"/>
                <a:gd name="T15" fmla="*/ 0 h 162"/>
                <a:gd name="T16" fmla="*/ 139 w 263"/>
                <a:gd name="T17" fmla="*/ 44 h 162"/>
                <a:gd name="T18" fmla="*/ 150 w 263"/>
                <a:gd name="T19" fmla="*/ 42 h 162"/>
                <a:gd name="T20" fmla="*/ 168 w 263"/>
                <a:gd name="T21" fmla="*/ 46 h 162"/>
                <a:gd name="T22" fmla="*/ 163 w 263"/>
                <a:gd name="T23" fmla="*/ 52 h 162"/>
                <a:gd name="T24" fmla="*/ 148 w 263"/>
                <a:gd name="T25" fmla="*/ 52 h 162"/>
                <a:gd name="T26" fmla="*/ 225 w 263"/>
                <a:gd name="T27" fmla="*/ 68 h 162"/>
                <a:gd name="T28" fmla="*/ 263 w 263"/>
                <a:gd name="T29" fmla="*/ 82 h 162"/>
                <a:gd name="T30" fmla="*/ 263 w 263"/>
                <a:gd name="T31" fmla="*/ 82 h 162"/>
                <a:gd name="T32" fmla="*/ 263 w 263"/>
                <a:gd name="T33" fmla="*/ 82 h 162"/>
                <a:gd name="T34" fmla="*/ 263 w 263"/>
                <a:gd name="T35" fmla="*/ 82 h 162"/>
                <a:gd name="T36" fmla="*/ 225 w 263"/>
                <a:gd name="T37" fmla="*/ 95 h 162"/>
                <a:gd name="T38" fmla="*/ 148 w 263"/>
                <a:gd name="T39" fmla="*/ 111 h 162"/>
                <a:gd name="T40" fmla="*/ 163 w 263"/>
                <a:gd name="T41" fmla="*/ 111 h 162"/>
                <a:gd name="T42" fmla="*/ 168 w 263"/>
                <a:gd name="T43" fmla="*/ 118 h 162"/>
                <a:gd name="T44" fmla="*/ 149 w 263"/>
                <a:gd name="T45" fmla="*/ 121 h 162"/>
                <a:gd name="T46" fmla="*/ 139 w 263"/>
                <a:gd name="T47" fmla="*/ 119 h 162"/>
                <a:gd name="T48" fmla="*/ 81 w 263"/>
                <a:gd name="T49" fmla="*/ 162 h 162"/>
                <a:gd name="T50" fmla="*/ 68 w 263"/>
                <a:gd name="T51" fmla="*/ 159 h 162"/>
                <a:gd name="T52" fmla="*/ 112 w 263"/>
                <a:gd name="T53" fmla="*/ 112 h 162"/>
                <a:gd name="T54" fmla="*/ 111 w 263"/>
                <a:gd name="T55" fmla="*/ 106 h 162"/>
                <a:gd name="T56" fmla="*/ 83 w 263"/>
                <a:gd name="T57" fmla="*/ 91 h 162"/>
                <a:gd name="T58" fmla="*/ 38 w 263"/>
                <a:gd name="T59" fmla="*/ 89 h 162"/>
                <a:gd name="T60" fmla="*/ 7 w 263"/>
                <a:gd name="T61" fmla="*/ 115 h 162"/>
                <a:gd name="T62" fmla="*/ 0 w 263"/>
                <a:gd name="T63" fmla="*/ 81 h 162"/>
                <a:gd name="T64" fmla="*/ 0 w 263"/>
                <a:gd name="T65" fmla="*/ 81 h 162"/>
                <a:gd name="T66" fmla="*/ 0 w 263"/>
                <a:gd name="T67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3" h="162">
                  <a:moveTo>
                    <a:pt x="0" y="81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6" y="77"/>
                    <a:pt x="14" y="7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2"/>
                    <a:pt x="43" y="72"/>
                    <a:pt x="45" y="72"/>
                  </a:cubicBezTo>
                  <a:cubicBezTo>
                    <a:pt x="58" y="72"/>
                    <a:pt x="71" y="71"/>
                    <a:pt x="83" y="71"/>
                  </a:cubicBezTo>
                  <a:cubicBezTo>
                    <a:pt x="95" y="71"/>
                    <a:pt x="107" y="71"/>
                    <a:pt x="118" y="70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71" y="4"/>
                    <a:pt x="69" y="3"/>
                  </a:cubicBezTo>
                  <a:cubicBezTo>
                    <a:pt x="68" y="2"/>
                    <a:pt x="69" y="0"/>
                    <a:pt x="6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3"/>
                    <a:pt x="147" y="42"/>
                    <a:pt x="150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6" y="42"/>
                    <a:pt x="168" y="43"/>
                    <a:pt x="168" y="46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50"/>
                    <a:pt x="166" y="52"/>
                    <a:pt x="163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8" y="5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206" y="69"/>
                    <a:pt x="225" y="68"/>
                    <a:pt x="225" y="68"/>
                  </a:cubicBezTo>
                  <a:cubicBezTo>
                    <a:pt x="242" y="69"/>
                    <a:pt x="260" y="77"/>
                    <a:pt x="263" y="81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0" y="86"/>
                    <a:pt x="242" y="95"/>
                    <a:pt x="225" y="95"/>
                  </a:cubicBezTo>
                  <a:cubicBezTo>
                    <a:pt x="225" y="95"/>
                    <a:pt x="206" y="95"/>
                    <a:pt x="171" y="94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49" y="111"/>
                    <a:pt x="149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6" y="111"/>
                    <a:pt x="168" y="113"/>
                    <a:pt x="168" y="115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8" y="120"/>
                    <a:pt x="165" y="121"/>
                    <a:pt x="163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7" y="121"/>
                    <a:pt x="145" y="120"/>
                    <a:pt x="144" y="119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68" y="162"/>
                    <a:pt x="68" y="162"/>
                    <a:pt x="68" y="162"/>
                  </a:cubicBezTo>
                  <a:cubicBezTo>
                    <a:pt x="68" y="162"/>
                    <a:pt x="67" y="160"/>
                    <a:pt x="68" y="159"/>
                  </a:cubicBezTo>
                  <a:cubicBezTo>
                    <a:pt x="70" y="158"/>
                    <a:pt x="108" y="112"/>
                    <a:pt x="108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07" y="92"/>
                    <a:pt x="95" y="91"/>
                    <a:pt x="83" y="91"/>
                  </a:cubicBezTo>
                  <a:cubicBezTo>
                    <a:pt x="71" y="91"/>
                    <a:pt x="58" y="90"/>
                    <a:pt x="44" y="90"/>
                  </a:cubicBezTo>
                  <a:cubicBezTo>
                    <a:pt x="43" y="90"/>
                    <a:pt x="41" y="90"/>
                    <a:pt x="38" y="89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6" y="85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98">
              <a:extLst>
                <a:ext uri="{FF2B5EF4-FFF2-40B4-BE49-F238E27FC236}">
                  <a16:creationId xmlns:a16="http://schemas.microsoft.com/office/drawing/2014/main" id="{D23BC064-140A-4FA0-9942-6BA4BE74F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0" y="2120900"/>
              <a:ext cx="169863" cy="436562"/>
            </a:xfrm>
            <a:custGeom>
              <a:avLst/>
              <a:gdLst>
                <a:gd name="T0" fmla="*/ 63 w 63"/>
                <a:gd name="T1" fmla="*/ 124 h 162"/>
                <a:gd name="T2" fmla="*/ 12 w 63"/>
                <a:gd name="T3" fmla="*/ 162 h 162"/>
                <a:gd name="T4" fmla="*/ 63 w 63"/>
                <a:gd name="T5" fmla="*/ 124 h 162"/>
                <a:gd name="T6" fmla="*/ 0 w 63"/>
                <a:gd name="T7" fmla="*/ 0 h 162"/>
                <a:gd name="T8" fmla="*/ 0 w 63"/>
                <a:gd name="T9" fmla="*/ 2 h 162"/>
                <a:gd name="T10" fmla="*/ 0 w 63"/>
                <a:gd name="T11" fmla="*/ 0 h 162"/>
                <a:gd name="T12" fmla="*/ 14 w 63"/>
                <a:gd name="T13" fmla="*/ 0 h 162"/>
                <a:gd name="T14" fmla="*/ 63 w 63"/>
                <a:gd name="T15" fmla="*/ 39 h 162"/>
                <a:gd name="T16" fmla="*/ 63 w 63"/>
                <a:gd name="T17" fmla="*/ 39 h 162"/>
                <a:gd name="T18" fmla="*/ 14 w 63"/>
                <a:gd name="T19" fmla="*/ 0 h 162"/>
                <a:gd name="T20" fmla="*/ 0 w 63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62">
                  <a:moveTo>
                    <a:pt x="63" y="124"/>
                  </a:moveTo>
                  <a:cubicBezTo>
                    <a:pt x="12" y="162"/>
                    <a:pt x="12" y="162"/>
                    <a:pt x="12" y="162"/>
                  </a:cubicBezTo>
                  <a:cubicBezTo>
                    <a:pt x="63" y="124"/>
                    <a:pt x="63" y="124"/>
                    <a:pt x="63" y="124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99">
              <a:extLst>
                <a:ext uri="{FF2B5EF4-FFF2-40B4-BE49-F238E27FC236}">
                  <a16:creationId xmlns:a16="http://schemas.microsoft.com/office/drawing/2014/main" id="{63E79918-70B4-418E-A532-C288359E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2120900"/>
              <a:ext cx="357188" cy="436562"/>
            </a:xfrm>
            <a:custGeom>
              <a:avLst/>
              <a:gdLst>
                <a:gd name="T0" fmla="*/ 69 w 132"/>
                <a:gd name="T1" fmla="*/ 0 h 162"/>
                <a:gd name="T2" fmla="*/ 69 w 132"/>
                <a:gd name="T3" fmla="*/ 2 h 162"/>
                <a:gd name="T4" fmla="*/ 69 w 132"/>
                <a:gd name="T5" fmla="*/ 3 h 162"/>
                <a:gd name="T6" fmla="*/ 108 w 132"/>
                <a:gd name="T7" fmla="*/ 51 h 162"/>
                <a:gd name="T8" fmla="*/ 112 w 132"/>
                <a:gd name="T9" fmla="*/ 50 h 162"/>
                <a:gd name="T10" fmla="*/ 116 w 132"/>
                <a:gd name="T11" fmla="*/ 57 h 162"/>
                <a:gd name="T12" fmla="*/ 111 w 132"/>
                <a:gd name="T13" fmla="*/ 57 h 162"/>
                <a:gd name="T14" fmla="*/ 118 w 132"/>
                <a:gd name="T15" fmla="*/ 70 h 162"/>
                <a:gd name="T16" fmla="*/ 118 w 132"/>
                <a:gd name="T17" fmla="*/ 70 h 162"/>
                <a:gd name="T18" fmla="*/ 83 w 132"/>
                <a:gd name="T19" fmla="*/ 71 h 162"/>
                <a:gd name="T20" fmla="*/ 45 w 132"/>
                <a:gd name="T21" fmla="*/ 72 h 162"/>
                <a:gd name="T22" fmla="*/ 44 w 132"/>
                <a:gd name="T23" fmla="*/ 72 h 162"/>
                <a:gd name="T24" fmla="*/ 38 w 132"/>
                <a:gd name="T25" fmla="*/ 72 h 162"/>
                <a:gd name="T26" fmla="*/ 15 w 132"/>
                <a:gd name="T27" fmla="*/ 46 h 162"/>
                <a:gd name="T28" fmla="*/ 8 w 132"/>
                <a:gd name="T29" fmla="*/ 46 h 162"/>
                <a:gd name="T30" fmla="*/ 14 w 132"/>
                <a:gd name="T31" fmla="*/ 76 h 162"/>
                <a:gd name="T32" fmla="*/ 14 w 132"/>
                <a:gd name="T33" fmla="*/ 76 h 162"/>
                <a:gd name="T34" fmla="*/ 0 w 132"/>
                <a:gd name="T35" fmla="*/ 80 h 162"/>
                <a:gd name="T36" fmla="*/ 0 w 132"/>
                <a:gd name="T37" fmla="*/ 81 h 162"/>
                <a:gd name="T38" fmla="*/ 0 w 132"/>
                <a:gd name="T39" fmla="*/ 81 h 162"/>
                <a:gd name="T40" fmla="*/ 0 w 132"/>
                <a:gd name="T41" fmla="*/ 81 h 162"/>
                <a:gd name="T42" fmla="*/ 0 w 132"/>
                <a:gd name="T43" fmla="*/ 81 h 162"/>
                <a:gd name="T44" fmla="*/ 0 w 132"/>
                <a:gd name="T45" fmla="*/ 81 h 162"/>
                <a:gd name="T46" fmla="*/ 0 w 132"/>
                <a:gd name="T47" fmla="*/ 81 h 162"/>
                <a:gd name="T48" fmla="*/ 0 w 132"/>
                <a:gd name="T49" fmla="*/ 81 h 162"/>
                <a:gd name="T50" fmla="*/ 13 w 132"/>
                <a:gd name="T51" fmla="*/ 86 h 162"/>
                <a:gd name="T52" fmla="*/ 13 w 132"/>
                <a:gd name="T53" fmla="*/ 86 h 162"/>
                <a:gd name="T54" fmla="*/ 13 w 132"/>
                <a:gd name="T55" fmla="*/ 86 h 162"/>
                <a:gd name="T56" fmla="*/ 7 w 132"/>
                <a:gd name="T57" fmla="*/ 115 h 162"/>
                <a:gd name="T58" fmla="*/ 15 w 132"/>
                <a:gd name="T59" fmla="*/ 115 h 162"/>
                <a:gd name="T60" fmla="*/ 38 w 132"/>
                <a:gd name="T61" fmla="*/ 89 h 162"/>
                <a:gd name="T62" fmla="*/ 44 w 132"/>
                <a:gd name="T63" fmla="*/ 90 h 162"/>
                <a:gd name="T64" fmla="*/ 83 w 132"/>
                <a:gd name="T65" fmla="*/ 91 h 162"/>
                <a:gd name="T66" fmla="*/ 118 w 132"/>
                <a:gd name="T67" fmla="*/ 92 h 162"/>
                <a:gd name="T68" fmla="*/ 118 w 132"/>
                <a:gd name="T69" fmla="*/ 92 h 162"/>
                <a:gd name="T70" fmla="*/ 118 w 132"/>
                <a:gd name="T71" fmla="*/ 92 h 162"/>
                <a:gd name="T72" fmla="*/ 111 w 132"/>
                <a:gd name="T73" fmla="*/ 106 h 162"/>
                <a:gd name="T74" fmla="*/ 115 w 132"/>
                <a:gd name="T75" fmla="*/ 106 h 162"/>
                <a:gd name="T76" fmla="*/ 112 w 132"/>
                <a:gd name="T77" fmla="*/ 112 h 162"/>
                <a:gd name="T78" fmla="*/ 108 w 132"/>
                <a:gd name="T79" fmla="*/ 112 h 162"/>
                <a:gd name="T80" fmla="*/ 68 w 132"/>
                <a:gd name="T81" fmla="*/ 159 h 162"/>
                <a:gd name="T82" fmla="*/ 68 w 132"/>
                <a:gd name="T83" fmla="*/ 160 h 162"/>
                <a:gd name="T84" fmla="*/ 68 w 132"/>
                <a:gd name="T85" fmla="*/ 162 h 162"/>
                <a:gd name="T86" fmla="*/ 81 w 132"/>
                <a:gd name="T87" fmla="*/ 162 h 162"/>
                <a:gd name="T88" fmla="*/ 132 w 132"/>
                <a:gd name="T89" fmla="*/ 124 h 162"/>
                <a:gd name="T90" fmla="*/ 132 w 132"/>
                <a:gd name="T91" fmla="*/ 39 h 162"/>
                <a:gd name="T92" fmla="*/ 83 w 132"/>
                <a:gd name="T93" fmla="*/ 0 h 162"/>
                <a:gd name="T94" fmla="*/ 69 w 132"/>
                <a:gd name="T9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62">
                  <a:moveTo>
                    <a:pt x="69" y="0"/>
                  </a:moveTo>
                  <a:cubicBezTo>
                    <a:pt x="69" y="0"/>
                    <a:pt x="69" y="1"/>
                    <a:pt x="69" y="2"/>
                  </a:cubicBezTo>
                  <a:cubicBezTo>
                    <a:pt x="69" y="2"/>
                    <a:pt x="69" y="3"/>
                    <a:pt x="69" y="3"/>
                  </a:cubicBezTo>
                  <a:cubicBezTo>
                    <a:pt x="71" y="4"/>
                    <a:pt x="108" y="51"/>
                    <a:pt x="108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07" y="71"/>
                    <a:pt x="95" y="71"/>
                    <a:pt x="83" y="71"/>
                  </a:cubicBezTo>
                  <a:cubicBezTo>
                    <a:pt x="71" y="71"/>
                    <a:pt x="58" y="72"/>
                    <a:pt x="45" y="72"/>
                  </a:cubicBezTo>
                  <a:cubicBezTo>
                    <a:pt x="45" y="72"/>
                    <a:pt x="45" y="72"/>
                    <a:pt x="44" y="72"/>
                  </a:cubicBezTo>
                  <a:cubicBezTo>
                    <a:pt x="43" y="72"/>
                    <a:pt x="41" y="72"/>
                    <a:pt x="38" y="72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6" y="77"/>
                    <a:pt x="0" y="79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3"/>
                    <a:pt x="6" y="85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1" y="90"/>
                    <a:pt x="43" y="90"/>
                    <a:pt x="44" y="90"/>
                  </a:cubicBezTo>
                  <a:cubicBezTo>
                    <a:pt x="58" y="90"/>
                    <a:pt x="71" y="91"/>
                    <a:pt x="83" y="91"/>
                  </a:cubicBezTo>
                  <a:cubicBezTo>
                    <a:pt x="95" y="91"/>
                    <a:pt x="107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70" y="158"/>
                    <a:pt x="68" y="159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61"/>
                    <a:pt x="68" y="162"/>
                    <a:pt x="68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F5EB3F86-383F-4B47-AE47-F96980452ECE}"/>
              </a:ext>
            </a:extLst>
          </p:cNvPr>
          <p:cNvGrpSpPr/>
          <p:nvPr/>
        </p:nvGrpSpPr>
        <p:grpSpPr>
          <a:xfrm>
            <a:off x="4810649" y="3318851"/>
            <a:ext cx="488950" cy="299468"/>
            <a:chOff x="4822825" y="2643188"/>
            <a:chExt cx="712788" cy="436562"/>
          </a:xfrm>
          <a:solidFill>
            <a:schemeClr val="accent2"/>
          </a:solidFill>
        </p:grpSpPr>
        <p:sp>
          <p:nvSpPr>
            <p:cNvPr id="142" name="Freeform 93">
              <a:extLst>
                <a:ext uri="{FF2B5EF4-FFF2-40B4-BE49-F238E27FC236}">
                  <a16:creationId xmlns:a16="http://schemas.microsoft.com/office/drawing/2014/main" id="{1BDFEEB5-1B1E-43CA-88BA-592C295EC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2643188"/>
              <a:ext cx="712788" cy="436562"/>
            </a:xfrm>
            <a:custGeom>
              <a:avLst/>
              <a:gdLst>
                <a:gd name="T0" fmla="*/ 0 w 263"/>
                <a:gd name="T1" fmla="*/ 80 h 162"/>
                <a:gd name="T2" fmla="*/ 8 w 263"/>
                <a:gd name="T3" fmla="*/ 46 h 162"/>
                <a:gd name="T4" fmla="*/ 38 w 263"/>
                <a:gd name="T5" fmla="*/ 72 h 162"/>
                <a:gd name="T6" fmla="*/ 83 w 263"/>
                <a:gd name="T7" fmla="*/ 71 h 162"/>
                <a:gd name="T8" fmla="*/ 111 w 263"/>
                <a:gd name="T9" fmla="*/ 56 h 162"/>
                <a:gd name="T10" fmla="*/ 112 w 263"/>
                <a:gd name="T11" fmla="*/ 50 h 162"/>
                <a:gd name="T12" fmla="*/ 69 w 263"/>
                <a:gd name="T13" fmla="*/ 3 h 162"/>
                <a:gd name="T14" fmla="*/ 83 w 263"/>
                <a:gd name="T15" fmla="*/ 0 h 162"/>
                <a:gd name="T16" fmla="*/ 139 w 263"/>
                <a:gd name="T17" fmla="*/ 44 h 162"/>
                <a:gd name="T18" fmla="*/ 150 w 263"/>
                <a:gd name="T19" fmla="*/ 41 h 162"/>
                <a:gd name="T20" fmla="*/ 168 w 263"/>
                <a:gd name="T21" fmla="*/ 45 h 162"/>
                <a:gd name="T22" fmla="*/ 163 w 263"/>
                <a:gd name="T23" fmla="*/ 52 h 162"/>
                <a:gd name="T24" fmla="*/ 148 w 263"/>
                <a:gd name="T25" fmla="*/ 51 h 162"/>
                <a:gd name="T26" fmla="*/ 225 w 263"/>
                <a:gd name="T27" fmla="*/ 68 h 162"/>
                <a:gd name="T28" fmla="*/ 263 w 263"/>
                <a:gd name="T29" fmla="*/ 81 h 162"/>
                <a:gd name="T30" fmla="*/ 263 w 263"/>
                <a:gd name="T31" fmla="*/ 81 h 162"/>
                <a:gd name="T32" fmla="*/ 263 w 263"/>
                <a:gd name="T33" fmla="*/ 82 h 162"/>
                <a:gd name="T34" fmla="*/ 263 w 263"/>
                <a:gd name="T35" fmla="*/ 82 h 162"/>
                <a:gd name="T36" fmla="*/ 225 w 263"/>
                <a:gd name="T37" fmla="*/ 95 h 162"/>
                <a:gd name="T38" fmla="*/ 148 w 263"/>
                <a:gd name="T39" fmla="*/ 111 h 162"/>
                <a:gd name="T40" fmla="*/ 163 w 263"/>
                <a:gd name="T41" fmla="*/ 111 h 162"/>
                <a:gd name="T42" fmla="*/ 168 w 263"/>
                <a:gd name="T43" fmla="*/ 117 h 162"/>
                <a:gd name="T44" fmla="*/ 149 w 263"/>
                <a:gd name="T45" fmla="*/ 121 h 162"/>
                <a:gd name="T46" fmla="*/ 139 w 263"/>
                <a:gd name="T47" fmla="*/ 119 h 162"/>
                <a:gd name="T48" fmla="*/ 82 w 263"/>
                <a:gd name="T49" fmla="*/ 162 h 162"/>
                <a:gd name="T50" fmla="*/ 68 w 263"/>
                <a:gd name="T51" fmla="*/ 159 h 162"/>
                <a:gd name="T52" fmla="*/ 112 w 263"/>
                <a:gd name="T53" fmla="*/ 112 h 162"/>
                <a:gd name="T54" fmla="*/ 111 w 263"/>
                <a:gd name="T55" fmla="*/ 106 h 162"/>
                <a:gd name="T56" fmla="*/ 83 w 263"/>
                <a:gd name="T57" fmla="*/ 91 h 162"/>
                <a:gd name="T58" fmla="*/ 38 w 263"/>
                <a:gd name="T59" fmla="*/ 89 h 162"/>
                <a:gd name="T60" fmla="*/ 7 w 263"/>
                <a:gd name="T61" fmla="*/ 115 h 162"/>
                <a:gd name="T62" fmla="*/ 0 w 263"/>
                <a:gd name="T63" fmla="*/ 81 h 162"/>
                <a:gd name="T64" fmla="*/ 0 w 263"/>
                <a:gd name="T65" fmla="*/ 81 h 162"/>
                <a:gd name="T66" fmla="*/ 0 w 263"/>
                <a:gd name="T67" fmla="*/ 8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3" h="162">
                  <a:moveTo>
                    <a:pt x="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6" y="77"/>
                    <a:pt x="14" y="7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2"/>
                    <a:pt x="43" y="72"/>
                    <a:pt x="45" y="72"/>
                  </a:cubicBezTo>
                  <a:cubicBezTo>
                    <a:pt x="58" y="71"/>
                    <a:pt x="71" y="71"/>
                    <a:pt x="83" y="71"/>
                  </a:cubicBezTo>
                  <a:cubicBezTo>
                    <a:pt x="95" y="71"/>
                    <a:pt x="107" y="70"/>
                    <a:pt x="118" y="7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71" y="4"/>
                    <a:pt x="69" y="3"/>
                  </a:cubicBezTo>
                  <a:cubicBezTo>
                    <a:pt x="68" y="2"/>
                    <a:pt x="69" y="0"/>
                    <a:pt x="6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2"/>
                    <a:pt x="147" y="41"/>
                    <a:pt x="150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66" y="41"/>
                    <a:pt x="168" y="43"/>
                    <a:pt x="168" y="45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50"/>
                    <a:pt x="166" y="52"/>
                    <a:pt x="163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8" y="51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206" y="68"/>
                    <a:pt x="225" y="68"/>
                    <a:pt x="225" y="68"/>
                  </a:cubicBezTo>
                  <a:cubicBezTo>
                    <a:pt x="242" y="68"/>
                    <a:pt x="260" y="77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0" y="86"/>
                    <a:pt x="242" y="95"/>
                    <a:pt x="225" y="95"/>
                  </a:cubicBezTo>
                  <a:cubicBezTo>
                    <a:pt x="225" y="95"/>
                    <a:pt x="206" y="94"/>
                    <a:pt x="171" y="93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49" y="111"/>
                    <a:pt x="149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6" y="111"/>
                    <a:pt x="168" y="113"/>
                    <a:pt x="168" y="115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68" y="119"/>
                    <a:pt x="165" y="121"/>
                    <a:pt x="163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7" y="121"/>
                    <a:pt x="145" y="120"/>
                    <a:pt x="144" y="119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68" y="162"/>
                    <a:pt x="68" y="162"/>
                    <a:pt x="68" y="162"/>
                  </a:cubicBezTo>
                  <a:cubicBezTo>
                    <a:pt x="68" y="162"/>
                    <a:pt x="67" y="160"/>
                    <a:pt x="68" y="159"/>
                  </a:cubicBezTo>
                  <a:cubicBezTo>
                    <a:pt x="70" y="158"/>
                    <a:pt x="108" y="111"/>
                    <a:pt x="108" y="111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07" y="92"/>
                    <a:pt x="95" y="91"/>
                    <a:pt x="83" y="91"/>
                  </a:cubicBezTo>
                  <a:cubicBezTo>
                    <a:pt x="71" y="90"/>
                    <a:pt x="58" y="90"/>
                    <a:pt x="44" y="89"/>
                  </a:cubicBezTo>
                  <a:cubicBezTo>
                    <a:pt x="43" y="89"/>
                    <a:pt x="41" y="89"/>
                    <a:pt x="38" y="89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6" y="84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Freeform 100">
              <a:extLst>
                <a:ext uri="{FF2B5EF4-FFF2-40B4-BE49-F238E27FC236}">
                  <a16:creationId xmlns:a16="http://schemas.microsoft.com/office/drawing/2014/main" id="{0B512288-DF4B-4861-B8E8-56DE343AE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0" y="2643188"/>
              <a:ext cx="169863" cy="436562"/>
            </a:xfrm>
            <a:custGeom>
              <a:avLst/>
              <a:gdLst>
                <a:gd name="T0" fmla="*/ 63 w 63"/>
                <a:gd name="T1" fmla="*/ 123 h 162"/>
                <a:gd name="T2" fmla="*/ 13 w 63"/>
                <a:gd name="T3" fmla="*/ 162 h 162"/>
                <a:gd name="T4" fmla="*/ 63 w 63"/>
                <a:gd name="T5" fmla="*/ 123 h 162"/>
                <a:gd name="T6" fmla="*/ 63 w 63"/>
                <a:gd name="T7" fmla="*/ 123 h 162"/>
                <a:gd name="T8" fmla="*/ 0 w 63"/>
                <a:gd name="T9" fmla="*/ 0 h 162"/>
                <a:gd name="T10" fmla="*/ 0 w 63"/>
                <a:gd name="T11" fmla="*/ 2 h 162"/>
                <a:gd name="T12" fmla="*/ 0 w 63"/>
                <a:gd name="T13" fmla="*/ 0 h 162"/>
                <a:gd name="T14" fmla="*/ 14 w 63"/>
                <a:gd name="T15" fmla="*/ 0 h 162"/>
                <a:gd name="T16" fmla="*/ 63 w 63"/>
                <a:gd name="T17" fmla="*/ 38 h 162"/>
                <a:gd name="T18" fmla="*/ 63 w 63"/>
                <a:gd name="T19" fmla="*/ 38 h 162"/>
                <a:gd name="T20" fmla="*/ 14 w 63"/>
                <a:gd name="T21" fmla="*/ 0 h 162"/>
                <a:gd name="T22" fmla="*/ 0 w 63"/>
                <a:gd name="T2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62">
                  <a:moveTo>
                    <a:pt x="63" y="123"/>
                  </a:moveTo>
                  <a:cubicBezTo>
                    <a:pt x="13" y="162"/>
                    <a:pt x="13" y="162"/>
                    <a:pt x="13" y="162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3" y="123"/>
                    <a:pt x="63" y="123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01">
              <a:extLst>
                <a:ext uri="{FF2B5EF4-FFF2-40B4-BE49-F238E27FC236}">
                  <a16:creationId xmlns:a16="http://schemas.microsoft.com/office/drawing/2014/main" id="{98314219-32DE-4F4B-B65E-74C29650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2643188"/>
              <a:ext cx="357188" cy="436562"/>
            </a:xfrm>
            <a:custGeom>
              <a:avLst/>
              <a:gdLst>
                <a:gd name="T0" fmla="*/ 69 w 132"/>
                <a:gd name="T1" fmla="*/ 0 h 162"/>
                <a:gd name="T2" fmla="*/ 69 w 132"/>
                <a:gd name="T3" fmla="*/ 2 h 162"/>
                <a:gd name="T4" fmla="*/ 69 w 132"/>
                <a:gd name="T5" fmla="*/ 3 h 162"/>
                <a:gd name="T6" fmla="*/ 108 w 132"/>
                <a:gd name="T7" fmla="*/ 51 h 162"/>
                <a:gd name="T8" fmla="*/ 112 w 132"/>
                <a:gd name="T9" fmla="*/ 50 h 162"/>
                <a:gd name="T10" fmla="*/ 116 w 132"/>
                <a:gd name="T11" fmla="*/ 56 h 162"/>
                <a:gd name="T12" fmla="*/ 111 w 132"/>
                <a:gd name="T13" fmla="*/ 56 h 162"/>
                <a:gd name="T14" fmla="*/ 118 w 132"/>
                <a:gd name="T15" fmla="*/ 70 h 162"/>
                <a:gd name="T16" fmla="*/ 118 w 132"/>
                <a:gd name="T17" fmla="*/ 70 h 162"/>
                <a:gd name="T18" fmla="*/ 83 w 132"/>
                <a:gd name="T19" fmla="*/ 71 h 162"/>
                <a:gd name="T20" fmla="*/ 45 w 132"/>
                <a:gd name="T21" fmla="*/ 72 h 162"/>
                <a:gd name="T22" fmla="*/ 38 w 132"/>
                <a:gd name="T23" fmla="*/ 72 h 162"/>
                <a:gd name="T24" fmla="*/ 15 w 132"/>
                <a:gd name="T25" fmla="*/ 46 h 162"/>
                <a:gd name="T26" fmla="*/ 8 w 132"/>
                <a:gd name="T27" fmla="*/ 46 h 162"/>
                <a:gd name="T28" fmla="*/ 14 w 132"/>
                <a:gd name="T29" fmla="*/ 75 h 162"/>
                <a:gd name="T30" fmla="*/ 14 w 132"/>
                <a:gd name="T31" fmla="*/ 75 h 162"/>
                <a:gd name="T32" fmla="*/ 0 w 132"/>
                <a:gd name="T33" fmla="*/ 80 h 162"/>
                <a:gd name="T34" fmla="*/ 0 w 132"/>
                <a:gd name="T35" fmla="*/ 80 h 162"/>
                <a:gd name="T36" fmla="*/ 0 w 132"/>
                <a:gd name="T37" fmla="*/ 80 h 162"/>
                <a:gd name="T38" fmla="*/ 0 w 132"/>
                <a:gd name="T39" fmla="*/ 80 h 162"/>
                <a:gd name="T40" fmla="*/ 0 w 132"/>
                <a:gd name="T41" fmla="*/ 81 h 162"/>
                <a:gd name="T42" fmla="*/ 0 w 132"/>
                <a:gd name="T43" fmla="*/ 81 h 162"/>
                <a:gd name="T44" fmla="*/ 0 w 132"/>
                <a:gd name="T45" fmla="*/ 81 h 162"/>
                <a:gd name="T46" fmla="*/ 0 w 132"/>
                <a:gd name="T47" fmla="*/ 81 h 162"/>
                <a:gd name="T48" fmla="*/ 13 w 132"/>
                <a:gd name="T49" fmla="*/ 86 h 162"/>
                <a:gd name="T50" fmla="*/ 13 w 132"/>
                <a:gd name="T51" fmla="*/ 86 h 162"/>
                <a:gd name="T52" fmla="*/ 13 w 132"/>
                <a:gd name="T53" fmla="*/ 86 h 162"/>
                <a:gd name="T54" fmla="*/ 7 w 132"/>
                <a:gd name="T55" fmla="*/ 115 h 162"/>
                <a:gd name="T56" fmla="*/ 15 w 132"/>
                <a:gd name="T57" fmla="*/ 115 h 162"/>
                <a:gd name="T58" fmla="*/ 38 w 132"/>
                <a:gd name="T59" fmla="*/ 89 h 162"/>
                <a:gd name="T60" fmla="*/ 44 w 132"/>
                <a:gd name="T61" fmla="*/ 89 h 162"/>
                <a:gd name="T62" fmla="*/ 83 w 132"/>
                <a:gd name="T63" fmla="*/ 91 h 162"/>
                <a:gd name="T64" fmla="*/ 118 w 132"/>
                <a:gd name="T65" fmla="*/ 92 h 162"/>
                <a:gd name="T66" fmla="*/ 118 w 132"/>
                <a:gd name="T67" fmla="*/ 92 h 162"/>
                <a:gd name="T68" fmla="*/ 118 w 132"/>
                <a:gd name="T69" fmla="*/ 92 h 162"/>
                <a:gd name="T70" fmla="*/ 111 w 132"/>
                <a:gd name="T71" fmla="*/ 106 h 162"/>
                <a:gd name="T72" fmla="*/ 115 w 132"/>
                <a:gd name="T73" fmla="*/ 106 h 162"/>
                <a:gd name="T74" fmla="*/ 112 w 132"/>
                <a:gd name="T75" fmla="*/ 112 h 162"/>
                <a:gd name="T76" fmla="*/ 108 w 132"/>
                <a:gd name="T77" fmla="*/ 111 h 162"/>
                <a:gd name="T78" fmla="*/ 68 w 132"/>
                <a:gd name="T79" fmla="*/ 159 h 162"/>
                <a:gd name="T80" fmla="*/ 68 w 132"/>
                <a:gd name="T81" fmla="*/ 160 h 162"/>
                <a:gd name="T82" fmla="*/ 68 w 132"/>
                <a:gd name="T83" fmla="*/ 162 h 162"/>
                <a:gd name="T84" fmla="*/ 82 w 132"/>
                <a:gd name="T85" fmla="*/ 162 h 162"/>
                <a:gd name="T86" fmla="*/ 132 w 132"/>
                <a:gd name="T87" fmla="*/ 123 h 162"/>
                <a:gd name="T88" fmla="*/ 132 w 132"/>
                <a:gd name="T89" fmla="*/ 38 h 162"/>
                <a:gd name="T90" fmla="*/ 83 w 132"/>
                <a:gd name="T91" fmla="*/ 0 h 162"/>
                <a:gd name="T92" fmla="*/ 69 w 132"/>
                <a:gd name="T9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62">
                  <a:moveTo>
                    <a:pt x="69" y="0"/>
                  </a:moveTo>
                  <a:cubicBezTo>
                    <a:pt x="69" y="0"/>
                    <a:pt x="69" y="1"/>
                    <a:pt x="69" y="2"/>
                  </a:cubicBezTo>
                  <a:cubicBezTo>
                    <a:pt x="69" y="2"/>
                    <a:pt x="69" y="3"/>
                    <a:pt x="69" y="3"/>
                  </a:cubicBezTo>
                  <a:cubicBezTo>
                    <a:pt x="71" y="4"/>
                    <a:pt x="108" y="51"/>
                    <a:pt x="108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07" y="70"/>
                    <a:pt x="95" y="71"/>
                    <a:pt x="83" y="71"/>
                  </a:cubicBezTo>
                  <a:cubicBezTo>
                    <a:pt x="71" y="71"/>
                    <a:pt x="58" y="71"/>
                    <a:pt x="45" y="72"/>
                  </a:cubicBezTo>
                  <a:cubicBezTo>
                    <a:pt x="43" y="72"/>
                    <a:pt x="41" y="72"/>
                    <a:pt x="38" y="72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6" y="77"/>
                    <a:pt x="0" y="78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3"/>
                    <a:pt x="6" y="84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1" y="89"/>
                    <a:pt x="43" y="89"/>
                    <a:pt x="44" y="89"/>
                  </a:cubicBezTo>
                  <a:cubicBezTo>
                    <a:pt x="58" y="90"/>
                    <a:pt x="71" y="90"/>
                    <a:pt x="83" y="91"/>
                  </a:cubicBezTo>
                  <a:cubicBezTo>
                    <a:pt x="95" y="91"/>
                    <a:pt x="107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70" y="158"/>
                    <a:pt x="68" y="159"/>
                  </a:cubicBezTo>
                  <a:cubicBezTo>
                    <a:pt x="68" y="159"/>
                    <a:pt x="68" y="160"/>
                    <a:pt x="68" y="160"/>
                  </a:cubicBezTo>
                  <a:cubicBezTo>
                    <a:pt x="68" y="161"/>
                    <a:pt x="68" y="162"/>
                    <a:pt x="68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9" name="TextBox 12">
            <a:extLst>
              <a:ext uri="{FF2B5EF4-FFF2-40B4-BE49-F238E27FC236}">
                <a16:creationId xmlns:a16="http://schemas.microsoft.com/office/drawing/2014/main" id="{24E15DAE-1A33-4BF1-A3EC-C854361E04C0}"/>
              </a:ext>
            </a:extLst>
          </p:cNvPr>
          <p:cNvSpPr txBox="1"/>
          <p:nvPr/>
        </p:nvSpPr>
        <p:spPr>
          <a:xfrm>
            <a:off x="5400190" y="1636277"/>
            <a:ext cx="2962368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0" name="TextBox 12">
            <a:extLst>
              <a:ext uri="{FF2B5EF4-FFF2-40B4-BE49-F238E27FC236}">
                <a16:creationId xmlns:a16="http://schemas.microsoft.com/office/drawing/2014/main" id="{93EE0CBC-CA35-4470-BBF9-68AB9CB97B7D}"/>
              </a:ext>
            </a:extLst>
          </p:cNvPr>
          <p:cNvSpPr txBox="1"/>
          <p:nvPr/>
        </p:nvSpPr>
        <p:spPr>
          <a:xfrm>
            <a:off x="5383347" y="2371108"/>
            <a:ext cx="2962368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TextBox 12">
            <a:extLst>
              <a:ext uri="{FF2B5EF4-FFF2-40B4-BE49-F238E27FC236}">
                <a16:creationId xmlns:a16="http://schemas.microsoft.com/office/drawing/2014/main" id="{25D2A55E-6D87-422E-A003-463FAD483855}"/>
              </a:ext>
            </a:extLst>
          </p:cNvPr>
          <p:cNvSpPr txBox="1"/>
          <p:nvPr/>
        </p:nvSpPr>
        <p:spPr>
          <a:xfrm>
            <a:off x="5383347" y="3105938"/>
            <a:ext cx="2962368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7" grpId="0" animBg="1"/>
      <p:bldP spid="159" grpId="0"/>
      <p:bldP spid="160" grpId="0"/>
      <p:bldP spid="1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5B49B908-2A1E-4CCE-AC81-DBF3BE6D74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5210" y="1421722"/>
            <a:ext cx="1676400" cy="15113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C5DF9EC-2C05-4379-88B0-74B5F5C35D2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2431" y="1421722"/>
            <a:ext cx="1676400" cy="15113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8C3DEE62-4436-4C0E-A281-1998EF40994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57988" y="1421722"/>
            <a:ext cx="1676400" cy="1511300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8DDA5A76-3C7A-4A57-846D-ECE31009EC67}"/>
              </a:ext>
            </a:extLst>
          </p:cNvPr>
          <p:cNvSpPr txBox="1"/>
          <p:nvPr/>
        </p:nvSpPr>
        <p:spPr>
          <a:xfrm>
            <a:off x="1265992" y="3055231"/>
            <a:ext cx="193282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5746DD17-2C92-419F-AB7C-61D48909548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2730" y="1666395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DA9EBA4-C166-4D7C-92AC-BC28666C7800}"/>
              </a:ext>
            </a:extLst>
          </p:cNvPr>
          <p:cNvCxnSpPr>
            <a:cxnSpLocks/>
          </p:cNvCxnSpPr>
          <p:nvPr/>
        </p:nvCxnSpPr>
        <p:spPr>
          <a:xfrm>
            <a:off x="1737476" y="3093331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AC53EF35-5F06-4314-89F0-C536C9C6CDF8}"/>
              </a:ext>
            </a:extLst>
          </p:cNvPr>
          <p:cNvSpPr txBox="1"/>
          <p:nvPr/>
        </p:nvSpPr>
        <p:spPr>
          <a:xfrm>
            <a:off x="3582752" y="3055231"/>
            <a:ext cx="193282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F4984AF4-04D2-47D9-93B8-B03A73E400E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9490" y="1666395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7E9C52-B2A2-4B26-BB4E-A034EF282456}"/>
              </a:ext>
            </a:extLst>
          </p:cNvPr>
          <p:cNvCxnSpPr>
            <a:cxnSpLocks/>
          </p:cNvCxnSpPr>
          <p:nvPr/>
        </p:nvCxnSpPr>
        <p:spPr>
          <a:xfrm>
            <a:off x="4054236" y="3093331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>
            <a:extLst>
              <a:ext uri="{FF2B5EF4-FFF2-40B4-BE49-F238E27FC236}">
                <a16:creationId xmlns:a16="http://schemas.microsoft.com/office/drawing/2014/main" id="{149A0A5D-7E28-42CC-80A1-7127077E570C}"/>
              </a:ext>
            </a:extLst>
          </p:cNvPr>
          <p:cNvSpPr txBox="1"/>
          <p:nvPr/>
        </p:nvSpPr>
        <p:spPr>
          <a:xfrm>
            <a:off x="5899512" y="3055231"/>
            <a:ext cx="193282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949BA9C2-FABA-400D-A9DA-050F3B70365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36250" y="1666395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627AC-ED9E-44A9-AB49-8DF7B8981B41}"/>
              </a:ext>
            </a:extLst>
          </p:cNvPr>
          <p:cNvCxnSpPr>
            <a:cxnSpLocks/>
          </p:cNvCxnSpPr>
          <p:nvPr/>
        </p:nvCxnSpPr>
        <p:spPr>
          <a:xfrm>
            <a:off x="6370996" y="3093331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CCA7046C-F54C-454B-ADD3-8A91659D073A}"/>
              </a:ext>
            </a:extLst>
          </p:cNvPr>
          <p:cNvGrpSpPr/>
          <p:nvPr/>
        </p:nvGrpSpPr>
        <p:grpSpPr>
          <a:xfrm>
            <a:off x="1327674" y="1383388"/>
            <a:ext cx="1540565" cy="1295400"/>
            <a:chOff x="1533525" y="1860551"/>
            <a:chExt cx="1140319" cy="958849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1EA693D-842A-40D0-A60F-AF3C68F910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33525" y="1860551"/>
              <a:ext cx="1140319" cy="958849"/>
              <a:chOff x="918" y="1229"/>
              <a:chExt cx="930" cy="782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3F9A4B95-25D0-4F0E-9205-2C3636E1284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18" y="1229"/>
                <a:ext cx="930" cy="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三极趣味广告体"/>
                  <a:ea typeface="三极趣味广告体"/>
                  <a:sym typeface="三极趣味广告体"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E108C3F3-05D0-4EFF-AECC-F4043B2E7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382"/>
                <a:ext cx="928" cy="631"/>
              </a:xfrm>
              <a:custGeom>
                <a:avLst/>
                <a:gdLst>
                  <a:gd name="T0" fmla="*/ 478 w 530"/>
                  <a:gd name="T1" fmla="*/ 0 h 358"/>
                  <a:gd name="T2" fmla="*/ 53 w 530"/>
                  <a:gd name="T3" fmla="*/ 0 h 358"/>
                  <a:gd name="T4" fmla="*/ 0 w 530"/>
                  <a:gd name="T5" fmla="*/ 54 h 358"/>
                  <a:gd name="T6" fmla="*/ 0 w 530"/>
                  <a:gd name="T7" fmla="*/ 304 h 358"/>
                  <a:gd name="T8" fmla="*/ 53 w 530"/>
                  <a:gd name="T9" fmla="*/ 358 h 358"/>
                  <a:gd name="T10" fmla="*/ 478 w 530"/>
                  <a:gd name="T11" fmla="*/ 358 h 358"/>
                  <a:gd name="T12" fmla="*/ 530 w 530"/>
                  <a:gd name="T13" fmla="*/ 304 h 358"/>
                  <a:gd name="T14" fmla="*/ 530 w 530"/>
                  <a:gd name="T15" fmla="*/ 54 h 358"/>
                  <a:gd name="T16" fmla="*/ 478 w 530"/>
                  <a:gd name="T1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58">
                    <a:moveTo>
                      <a:pt x="47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34"/>
                      <a:pt x="24" y="358"/>
                      <a:pt x="53" y="358"/>
                    </a:cubicBezTo>
                    <a:cubicBezTo>
                      <a:pt x="478" y="358"/>
                      <a:pt x="478" y="358"/>
                      <a:pt x="478" y="358"/>
                    </a:cubicBezTo>
                    <a:cubicBezTo>
                      <a:pt x="507" y="358"/>
                      <a:pt x="530" y="334"/>
                      <a:pt x="530" y="304"/>
                    </a:cubicBezTo>
                    <a:cubicBezTo>
                      <a:pt x="530" y="54"/>
                      <a:pt x="530" y="54"/>
                      <a:pt x="530" y="54"/>
                    </a:cubicBezTo>
                    <a:cubicBezTo>
                      <a:pt x="530" y="24"/>
                      <a:pt x="507" y="0"/>
                      <a:pt x="478" y="0"/>
                    </a:cubicBez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024B0088-C132-49C3-83C3-3E79EFF53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" y="1430"/>
                <a:ext cx="813" cy="535"/>
              </a:xfrm>
              <a:custGeom>
                <a:avLst/>
                <a:gdLst>
                  <a:gd name="T0" fmla="*/ 418 w 464"/>
                  <a:gd name="T1" fmla="*/ 0 h 304"/>
                  <a:gd name="T2" fmla="*/ 46 w 464"/>
                  <a:gd name="T3" fmla="*/ 0 h 304"/>
                  <a:gd name="T4" fmla="*/ 0 w 464"/>
                  <a:gd name="T5" fmla="*/ 46 h 304"/>
                  <a:gd name="T6" fmla="*/ 0 w 464"/>
                  <a:gd name="T7" fmla="*/ 258 h 304"/>
                  <a:gd name="T8" fmla="*/ 46 w 464"/>
                  <a:gd name="T9" fmla="*/ 304 h 304"/>
                  <a:gd name="T10" fmla="*/ 418 w 464"/>
                  <a:gd name="T11" fmla="*/ 304 h 304"/>
                  <a:gd name="T12" fmla="*/ 464 w 464"/>
                  <a:gd name="T13" fmla="*/ 258 h 304"/>
                  <a:gd name="T14" fmla="*/ 464 w 464"/>
                  <a:gd name="T15" fmla="*/ 46 h 304"/>
                  <a:gd name="T16" fmla="*/ 418 w 464"/>
                  <a:gd name="T1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304">
                    <a:moveTo>
                      <a:pt x="41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83"/>
                      <a:pt x="21" y="304"/>
                      <a:pt x="46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44" y="304"/>
                      <a:pt x="464" y="283"/>
                      <a:pt x="464" y="258"/>
                    </a:cubicBezTo>
                    <a:cubicBezTo>
                      <a:pt x="464" y="46"/>
                      <a:pt x="464" y="46"/>
                      <a:pt x="464" y="46"/>
                    </a:cubicBezTo>
                    <a:cubicBezTo>
                      <a:pt x="464" y="21"/>
                      <a:pt x="444" y="0"/>
                      <a:pt x="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16DFDF83-F866-4DA6-AB4B-F32E22775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1455"/>
                <a:ext cx="742" cy="486"/>
              </a:xfrm>
              <a:custGeom>
                <a:avLst/>
                <a:gdLst>
                  <a:gd name="T0" fmla="*/ 382 w 424"/>
                  <a:gd name="T1" fmla="*/ 0 h 276"/>
                  <a:gd name="T2" fmla="*/ 43 w 424"/>
                  <a:gd name="T3" fmla="*/ 0 h 276"/>
                  <a:gd name="T4" fmla="*/ 0 w 424"/>
                  <a:gd name="T5" fmla="*/ 41 h 276"/>
                  <a:gd name="T6" fmla="*/ 0 w 424"/>
                  <a:gd name="T7" fmla="*/ 235 h 276"/>
                  <a:gd name="T8" fmla="*/ 43 w 424"/>
                  <a:gd name="T9" fmla="*/ 276 h 276"/>
                  <a:gd name="T10" fmla="*/ 382 w 424"/>
                  <a:gd name="T11" fmla="*/ 276 h 276"/>
                  <a:gd name="T12" fmla="*/ 424 w 424"/>
                  <a:gd name="T13" fmla="*/ 235 h 276"/>
                  <a:gd name="T14" fmla="*/ 424 w 424"/>
                  <a:gd name="T15" fmla="*/ 41 h 276"/>
                  <a:gd name="T16" fmla="*/ 382 w 424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4" h="276">
                    <a:moveTo>
                      <a:pt x="382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8"/>
                      <a:pt x="19" y="276"/>
                      <a:pt x="43" y="276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405" y="276"/>
                      <a:pt x="424" y="258"/>
                      <a:pt x="424" y="235"/>
                    </a:cubicBezTo>
                    <a:cubicBezTo>
                      <a:pt x="424" y="41"/>
                      <a:pt x="424" y="41"/>
                      <a:pt x="424" y="41"/>
                    </a:cubicBezTo>
                    <a:cubicBezTo>
                      <a:pt x="424" y="18"/>
                      <a:pt x="405" y="0"/>
                      <a:pt x="382" y="0"/>
                    </a:cubicBezTo>
                    <a:close/>
                  </a:path>
                </a:pathLst>
              </a:custGeom>
              <a:solidFill>
                <a:srgbClr val="FFD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4ACA12EF-00AB-482E-A365-3CCF78B0E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229"/>
                <a:ext cx="387" cy="145"/>
              </a:xfrm>
              <a:custGeom>
                <a:avLst/>
                <a:gdLst>
                  <a:gd name="T0" fmla="*/ 111 w 221"/>
                  <a:gd name="T1" fmla="*/ 0 h 82"/>
                  <a:gd name="T2" fmla="*/ 111 w 221"/>
                  <a:gd name="T3" fmla="*/ 0 h 82"/>
                  <a:gd name="T4" fmla="*/ 111 w 221"/>
                  <a:gd name="T5" fmla="*/ 0 h 82"/>
                  <a:gd name="T6" fmla="*/ 110 w 221"/>
                  <a:gd name="T7" fmla="*/ 0 h 82"/>
                  <a:gd name="T8" fmla="*/ 110 w 221"/>
                  <a:gd name="T9" fmla="*/ 0 h 82"/>
                  <a:gd name="T10" fmla="*/ 0 w 221"/>
                  <a:gd name="T11" fmla="*/ 82 h 82"/>
                  <a:gd name="T12" fmla="*/ 32 w 221"/>
                  <a:gd name="T13" fmla="*/ 82 h 82"/>
                  <a:gd name="T14" fmla="*/ 111 w 221"/>
                  <a:gd name="T15" fmla="*/ 30 h 82"/>
                  <a:gd name="T16" fmla="*/ 189 w 221"/>
                  <a:gd name="T17" fmla="*/ 82 h 82"/>
                  <a:gd name="T18" fmla="*/ 221 w 221"/>
                  <a:gd name="T19" fmla="*/ 82 h 82"/>
                  <a:gd name="T20" fmla="*/ 111 w 221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82">
                    <a:moveTo>
                      <a:pt x="111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46" y="2"/>
                      <a:pt x="12" y="47"/>
                      <a:pt x="0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53" y="37"/>
                      <a:pt x="82" y="30"/>
                      <a:pt x="111" y="30"/>
                    </a:cubicBezTo>
                    <a:cubicBezTo>
                      <a:pt x="139" y="30"/>
                      <a:pt x="168" y="37"/>
                      <a:pt x="189" y="82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09" y="47"/>
                      <a:pt x="175" y="2"/>
                      <a:pt x="111" y="0"/>
                    </a:cubicBezTo>
                    <a:close/>
                  </a:path>
                </a:pathLst>
              </a:custGeom>
              <a:solidFill>
                <a:srgbClr val="FFD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5B18893C-3DA0-4144-A318-268CD5A19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1504"/>
                <a:ext cx="231" cy="146"/>
              </a:xfrm>
              <a:custGeom>
                <a:avLst/>
                <a:gdLst>
                  <a:gd name="T0" fmla="*/ 132 w 132"/>
                  <a:gd name="T1" fmla="*/ 71 h 83"/>
                  <a:gd name="T2" fmla="*/ 117 w 132"/>
                  <a:gd name="T3" fmla="*/ 83 h 83"/>
                  <a:gd name="T4" fmla="*/ 16 w 132"/>
                  <a:gd name="T5" fmla="*/ 83 h 83"/>
                  <a:gd name="T6" fmla="*/ 0 w 132"/>
                  <a:gd name="T7" fmla="*/ 71 h 83"/>
                  <a:gd name="T8" fmla="*/ 0 w 132"/>
                  <a:gd name="T9" fmla="*/ 13 h 83"/>
                  <a:gd name="T10" fmla="*/ 16 w 132"/>
                  <a:gd name="T11" fmla="*/ 0 h 83"/>
                  <a:gd name="T12" fmla="*/ 117 w 132"/>
                  <a:gd name="T13" fmla="*/ 0 h 83"/>
                  <a:gd name="T14" fmla="*/ 132 w 132"/>
                  <a:gd name="T15" fmla="*/ 13 h 83"/>
                  <a:gd name="T16" fmla="*/ 132 w 132"/>
                  <a:gd name="T17" fmla="*/ 7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83">
                    <a:moveTo>
                      <a:pt x="132" y="71"/>
                    </a:moveTo>
                    <a:cubicBezTo>
                      <a:pt x="132" y="78"/>
                      <a:pt x="125" y="83"/>
                      <a:pt x="117" y="83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7" y="83"/>
                      <a:pt x="0" y="78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5" y="0"/>
                      <a:pt x="132" y="6"/>
                      <a:pt x="132" y="13"/>
                    </a:cubicBezTo>
                    <a:lnTo>
                      <a:pt x="132" y="71"/>
                    </a:ln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D8DAA69-F106-42E1-9A72-B66D2F33E5D2}"/>
                </a:ext>
              </a:extLst>
            </p:cNvPr>
            <p:cNvSpPr txBox="1"/>
            <p:nvPr/>
          </p:nvSpPr>
          <p:spPr>
            <a:xfrm>
              <a:off x="1554402" y="2401276"/>
              <a:ext cx="1064558" cy="22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B1D7683-D1CA-4E3D-97DF-5453057A4082}"/>
              </a:ext>
            </a:extLst>
          </p:cNvPr>
          <p:cNvGrpSpPr/>
          <p:nvPr/>
        </p:nvGrpSpPr>
        <p:grpSpPr>
          <a:xfrm>
            <a:off x="3764740" y="1383388"/>
            <a:ext cx="1540565" cy="1295400"/>
            <a:chOff x="3970591" y="1860551"/>
            <a:chExt cx="1140319" cy="958849"/>
          </a:xfrm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62231130-81DC-4CA3-BAC6-B823025EA0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970591" y="1860551"/>
              <a:ext cx="1140319" cy="958849"/>
              <a:chOff x="918" y="1229"/>
              <a:chExt cx="930" cy="782"/>
            </a:xfrm>
          </p:grpSpPr>
          <p:sp>
            <p:nvSpPr>
              <p:cNvPr id="16" name="AutoShape 3">
                <a:extLst>
                  <a:ext uri="{FF2B5EF4-FFF2-40B4-BE49-F238E27FC236}">
                    <a16:creationId xmlns:a16="http://schemas.microsoft.com/office/drawing/2014/main" id="{EA5C729B-99B1-4747-9012-DDC5BDA21F5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18" y="1229"/>
                <a:ext cx="930" cy="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三极趣味广告体"/>
                  <a:ea typeface="三极趣味广告体"/>
                  <a:sym typeface="三极趣味广告体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3756783-FB77-499F-9B10-F101E3160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382"/>
                <a:ext cx="928" cy="631"/>
              </a:xfrm>
              <a:custGeom>
                <a:avLst/>
                <a:gdLst>
                  <a:gd name="T0" fmla="*/ 478 w 530"/>
                  <a:gd name="T1" fmla="*/ 0 h 358"/>
                  <a:gd name="T2" fmla="*/ 53 w 530"/>
                  <a:gd name="T3" fmla="*/ 0 h 358"/>
                  <a:gd name="T4" fmla="*/ 0 w 530"/>
                  <a:gd name="T5" fmla="*/ 54 h 358"/>
                  <a:gd name="T6" fmla="*/ 0 w 530"/>
                  <a:gd name="T7" fmla="*/ 304 h 358"/>
                  <a:gd name="T8" fmla="*/ 53 w 530"/>
                  <a:gd name="T9" fmla="*/ 358 h 358"/>
                  <a:gd name="T10" fmla="*/ 478 w 530"/>
                  <a:gd name="T11" fmla="*/ 358 h 358"/>
                  <a:gd name="T12" fmla="*/ 530 w 530"/>
                  <a:gd name="T13" fmla="*/ 304 h 358"/>
                  <a:gd name="T14" fmla="*/ 530 w 530"/>
                  <a:gd name="T15" fmla="*/ 54 h 358"/>
                  <a:gd name="T16" fmla="*/ 478 w 530"/>
                  <a:gd name="T1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58">
                    <a:moveTo>
                      <a:pt x="47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34"/>
                      <a:pt x="24" y="358"/>
                      <a:pt x="53" y="358"/>
                    </a:cubicBezTo>
                    <a:cubicBezTo>
                      <a:pt x="478" y="358"/>
                      <a:pt x="478" y="358"/>
                      <a:pt x="478" y="358"/>
                    </a:cubicBezTo>
                    <a:cubicBezTo>
                      <a:pt x="507" y="358"/>
                      <a:pt x="530" y="334"/>
                      <a:pt x="530" y="304"/>
                    </a:cubicBezTo>
                    <a:cubicBezTo>
                      <a:pt x="530" y="54"/>
                      <a:pt x="530" y="54"/>
                      <a:pt x="530" y="54"/>
                    </a:cubicBezTo>
                    <a:cubicBezTo>
                      <a:pt x="530" y="24"/>
                      <a:pt x="507" y="0"/>
                      <a:pt x="478" y="0"/>
                    </a:cubicBez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0AB425BC-6EF5-4282-9E09-CFD4C0335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" y="1430"/>
                <a:ext cx="813" cy="535"/>
              </a:xfrm>
              <a:custGeom>
                <a:avLst/>
                <a:gdLst>
                  <a:gd name="T0" fmla="*/ 418 w 464"/>
                  <a:gd name="T1" fmla="*/ 0 h 304"/>
                  <a:gd name="T2" fmla="*/ 46 w 464"/>
                  <a:gd name="T3" fmla="*/ 0 h 304"/>
                  <a:gd name="T4" fmla="*/ 0 w 464"/>
                  <a:gd name="T5" fmla="*/ 46 h 304"/>
                  <a:gd name="T6" fmla="*/ 0 w 464"/>
                  <a:gd name="T7" fmla="*/ 258 h 304"/>
                  <a:gd name="T8" fmla="*/ 46 w 464"/>
                  <a:gd name="T9" fmla="*/ 304 h 304"/>
                  <a:gd name="T10" fmla="*/ 418 w 464"/>
                  <a:gd name="T11" fmla="*/ 304 h 304"/>
                  <a:gd name="T12" fmla="*/ 464 w 464"/>
                  <a:gd name="T13" fmla="*/ 258 h 304"/>
                  <a:gd name="T14" fmla="*/ 464 w 464"/>
                  <a:gd name="T15" fmla="*/ 46 h 304"/>
                  <a:gd name="T16" fmla="*/ 418 w 464"/>
                  <a:gd name="T1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304">
                    <a:moveTo>
                      <a:pt x="41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83"/>
                      <a:pt x="21" y="304"/>
                      <a:pt x="46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44" y="304"/>
                      <a:pt x="464" y="283"/>
                      <a:pt x="464" y="258"/>
                    </a:cubicBezTo>
                    <a:cubicBezTo>
                      <a:pt x="464" y="46"/>
                      <a:pt x="464" y="46"/>
                      <a:pt x="464" y="46"/>
                    </a:cubicBezTo>
                    <a:cubicBezTo>
                      <a:pt x="464" y="21"/>
                      <a:pt x="444" y="0"/>
                      <a:pt x="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608F0FD2-A45C-4CC6-A95F-2E45EAF4A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1455"/>
                <a:ext cx="742" cy="486"/>
              </a:xfrm>
              <a:custGeom>
                <a:avLst/>
                <a:gdLst>
                  <a:gd name="T0" fmla="*/ 382 w 424"/>
                  <a:gd name="T1" fmla="*/ 0 h 276"/>
                  <a:gd name="T2" fmla="*/ 43 w 424"/>
                  <a:gd name="T3" fmla="*/ 0 h 276"/>
                  <a:gd name="T4" fmla="*/ 0 w 424"/>
                  <a:gd name="T5" fmla="*/ 41 h 276"/>
                  <a:gd name="T6" fmla="*/ 0 w 424"/>
                  <a:gd name="T7" fmla="*/ 235 h 276"/>
                  <a:gd name="T8" fmla="*/ 43 w 424"/>
                  <a:gd name="T9" fmla="*/ 276 h 276"/>
                  <a:gd name="T10" fmla="*/ 382 w 424"/>
                  <a:gd name="T11" fmla="*/ 276 h 276"/>
                  <a:gd name="T12" fmla="*/ 424 w 424"/>
                  <a:gd name="T13" fmla="*/ 235 h 276"/>
                  <a:gd name="T14" fmla="*/ 424 w 424"/>
                  <a:gd name="T15" fmla="*/ 41 h 276"/>
                  <a:gd name="T16" fmla="*/ 382 w 424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4" h="276">
                    <a:moveTo>
                      <a:pt x="382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8"/>
                      <a:pt x="19" y="276"/>
                      <a:pt x="43" y="276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405" y="276"/>
                      <a:pt x="424" y="258"/>
                      <a:pt x="424" y="235"/>
                    </a:cubicBezTo>
                    <a:cubicBezTo>
                      <a:pt x="424" y="41"/>
                      <a:pt x="424" y="41"/>
                      <a:pt x="424" y="41"/>
                    </a:cubicBezTo>
                    <a:cubicBezTo>
                      <a:pt x="424" y="18"/>
                      <a:pt x="405" y="0"/>
                      <a:pt x="382" y="0"/>
                    </a:cubicBezTo>
                    <a:close/>
                  </a:path>
                </a:pathLst>
              </a:custGeom>
              <a:solidFill>
                <a:srgbClr val="FFD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982F71CB-FD75-4907-AB0A-7E5F80E08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229"/>
                <a:ext cx="387" cy="145"/>
              </a:xfrm>
              <a:custGeom>
                <a:avLst/>
                <a:gdLst>
                  <a:gd name="T0" fmla="*/ 111 w 221"/>
                  <a:gd name="T1" fmla="*/ 0 h 82"/>
                  <a:gd name="T2" fmla="*/ 111 w 221"/>
                  <a:gd name="T3" fmla="*/ 0 h 82"/>
                  <a:gd name="T4" fmla="*/ 111 w 221"/>
                  <a:gd name="T5" fmla="*/ 0 h 82"/>
                  <a:gd name="T6" fmla="*/ 110 w 221"/>
                  <a:gd name="T7" fmla="*/ 0 h 82"/>
                  <a:gd name="T8" fmla="*/ 110 w 221"/>
                  <a:gd name="T9" fmla="*/ 0 h 82"/>
                  <a:gd name="T10" fmla="*/ 0 w 221"/>
                  <a:gd name="T11" fmla="*/ 82 h 82"/>
                  <a:gd name="T12" fmla="*/ 32 w 221"/>
                  <a:gd name="T13" fmla="*/ 82 h 82"/>
                  <a:gd name="T14" fmla="*/ 111 w 221"/>
                  <a:gd name="T15" fmla="*/ 30 h 82"/>
                  <a:gd name="T16" fmla="*/ 189 w 221"/>
                  <a:gd name="T17" fmla="*/ 82 h 82"/>
                  <a:gd name="T18" fmla="*/ 221 w 221"/>
                  <a:gd name="T19" fmla="*/ 82 h 82"/>
                  <a:gd name="T20" fmla="*/ 111 w 221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82">
                    <a:moveTo>
                      <a:pt x="111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46" y="2"/>
                      <a:pt x="12" y="47"/>
                      <a:pt x="0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53" y="37"/>
                      <a:pt x="82" y="30"/>
                      <a:pt x="111" y="30"/>
                    </a:cubicBezTo>
                    <a:cubicBezTo>
                      <a:pt x="139" y="30"/>
                      <a:pt x="168" y="37"/>
                      <a:pt x="189" y="82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09" y="47"/>
                      <a:pt x="175" y="2"/>
                      <a:pt x="111" y="0"/>
                    </a:cubicBezTo>
                    <a:close/>
                  </a:path>
                </a:pathLst>
              </a:custGeom>
              <a:solidFill>
                <a:srgbClr val="FFD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7C46C682-462C-481B-A9BE-E5858EBAF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1504"/>
                <a:ext cx="231" cy="146"/>
              </a:xfrm>
              <a:custGeom>
                <a:avLst/>
                <a:gdLst>
                  <a:gd name="T0" fmla="*/ 132 w 132"/>
                  <a:gd name="T1" fmla="*/ 71 h 83"/>
                  <a:gd name="T2" fmla="*/ 117 w 132"/>
                  <a:gd name="T3" fmla="*/ 83 h 83"/>
                  <a:gd name="T4" fmla="*/ 16 w 132"/>
                  <a:gd name="T5" fmla="*/ 83 h 83"/>
                  <a:gd name="T6" fmla="*/ 0 w 132"/>
                  <a:gd name="T7" fmla="*/ 71 h 83"/>
                  <a:gd name="T8" fmla="*/ 0 w 132"/>
                  <a:gd name="T9" fmla="*/ 13 h 83"/>
                  <a:gd name="T10" fmla="*/ 16 w 132"/>
                  <a:gd name="T11" fmla="*/ 0 h 83"/>
                  <a:gd name="T12" fmla="*/ 117 w 132"/>
                  <a:gd name="T13" fmla="*/ 0 h 83"/>
                  <a:gd name="T14" fmla="*/ 132 w 132"/>
                  <a:gd name="T15" fmla="*/ 13 h 83"/>
                  <a:gd name="T16" fmla="*/ 132 w 132"/>
                  <a:gd name="T17" fmla="*/ 7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83">
                    <a:moveTo>
                      <a:pt x="132" y="71"/>
                    </a:moveTo>
                    <a:cubicBezTo>
                      <a:pt x="132" y="78"/>
                      <a:pt x="125" y="83"/>
                      <a:pt x="117" y="83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7" y="83"/>
                      <a:pt x="0" y="78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5" y="0"/>
                      <a:pt x="132" y="6"/>
                      <a:pt x="132" y="13"/>
                    </a:cubicBezTo>
                    <a:lnTo>
                      <a:pt x="132" y="71"/>
                    </a:ln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0018052-8341-452B-8593-912F9460F805}"/>
                </a:ext>
              </a:extLst>
            </p:cNvPr>
            <p:cNvSpPr txBox="1"/>
            <p:nvPr/>
          </p:nvSpPr>
          <p:spPr>
            <a:xfrm>
              <a:off x="4024810" y="2426721"/>
              <a:ext cx="1064558" cy="22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2FA8D95-8BEE-409E-83C6-E3CA20F52576}"/>
              </a:ext>
            </a:extLst>
          </p:cNvPr>
          <p:cNvGrpSpPr/>
          <p:nvPr/>
        </p:nvGrpSpPr>
        <p:grpSpPr>
          <a:xfrm>
            <a:off x="6201806" y="1383388"/>
            <a:ext cx="1540565" cy="1295400"/>
            <a:chOff x="6407657" y="1860551"/>
            <a:chExt cx="1140319" cy="958849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2F9E7832-80D7-42CF-B08A-C9D8518AE4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7657" y="1860551"/>
              <a:ext cx="1140319" cy="958849"/>
              <a:chOff x="918" y="1229"/>
              <a:chExt cx="930" cy="782"/>
            </a:xfrm>
          </p:grpSpPr>
          <p:sp>
            <p:nvSpPr>
              <p:cNvPr id="23" name="AutoShape 3">
                <a:extLst>
                  <a:ext uri="{FF2B5EF4-FFF2-40B4-BE49-F238E27FC236}">
                    <a16:creationId xmlns:a16="http://schemas.microsoft.com/office/drawing/2014/main" id="{6DF53A34-7E9A-4DE0-BD11-1353A5B128F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18" y="1229"/>
                <a:ext cx="930" cy="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三极趣味广告体"/>
                  <a:ea typeface="三极趣味广告体"/>
                  <a:sym typeface="三极趣味广告体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4EC4C526-2B51-41B1-9616-0F63EDDD3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382"/>
                <a:ext cx="928" cy="631"/>
              </a:xfrm>
              <a:custGeom>
                <a:avLst/>
                <a:gdLst>
                  <a:gd name="T0" fmla="*/ 478 w 530"/>
                  <a:gd name="T1" fmla="*/ 0 h 358"/>
                  <a:gd name="T2" fmla="*/ 53 w 530"/>
                  <a:gd name="T3" fmla="*/ 0 h 358"/>
                  <a:gd name="T4" fmla="*/ 0 w 530"/>
                  <a:gd name="T5" fmla="*/ 54 h 358"/>
                  <a:gd name="T6" fmla="*/ 0 w 530"/>
                  <a:gd name="T7" fmla="*/ 304 h 358"/>
                  <a:gd name="T8" fmla="*/ 53 w 530"/>
                  <a:gd name="T9" fmla="*/ 358 h 358"/>
                  <a:gd name="T10" fmla="*/ 478 w 530"/>
                  <a:gd name="T11" fmla="*/ 358 h 358"/>
                  <a:gd name="T12" fmla="*/ 530 w 530"/>
                  <a:gd name="T13" fmla="*/ 304 h 358"/>
                  <a:gd name="T14" fmla="*/ 530 w 530"/>
                  <a:gd name="T15" fmla="*/ 54 h 358"/>
                  <a:gd name="T16" fmla="*/ 478 w 530"/>
                  <a:gd name="T1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58">
                    <a:moveTo>
                      <a:pt x="47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34"/>
                      <a:pt x="24" y="358"/>
                      <a:pt x="53" y="358"/>
                    </a:cubicBezTo>
                    <a:cubicBezTo>
                      <a:pt x="478" y="358"/>
                      <a:pt x="478" y="358"/>
                      <a:pt x="478" y="358"/>
                    </a:cubicBezTo>
                    <a:cubicBezTo>
                      <a:pt x="507" y="358"/>
                      <a:pt x="530" y="334"/>
                      <a:pt x="530" y="304"/>
                    </a:cubicBezTo>
                    <a:cubicBezTo>
                      <a:pt x="530" y="54"/>
                      <a:pt x="530" y="54"/>
                      <a:pt x="530" y="54"/>
                    </a:cubicBezTo>
                    <a:cubicBezTo>
                      <a:pt x="530" y="24"/>
                      <a:pt x="507" y="0"/>
                      <a:pt x="478" y="0"/>
                    </a:cubicBez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8A1E8867-BDE0-4104-A76B-153236707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" y="1430"/>
                <a:ext cx="813" cy="535"/>
              </a:xfrm>
              <a:custGeom>
                <a:avLst/>
                <a:gdLst>
                  <a:gd name="T0" fmla="*/ 418 w 464"/>
                  <a:gd name="T1" fmla="*/ 0 h 304"/>
                  <a:gd name="T2" fmla="*/ 46 w 464"/>
                  <a:gd name="T3" fmla="*/ 0 h 304"/>
                  <a:gd name="T4" fmla="*/ 0 w 464"/>
                  <a:gd name="T5" fmla="*/ 46 h 304"/>
                  <a:gd name="T6" fmla="*/ 0 w 464"/>
                  <a:gd name="T7" fmla="*/ 258 h 304"/>
                  <a:gd name="T8" fmla="*/ 46 w 464"/>
                  <a:gd name="T9" fmla="*/ 304 h 304"/>
                  <a:gd name="T10" fmla="*/ 418 w 464"/>
                  <a:gd name="T11" fmla="*/ 304 h 304"/>
                  <a:gd name="T12" fmla="*/ 464 w 464"/>
                  <a:gd name="T13" fmla="*/ 258 h 304"/>
                  <a:gd name="T14" fmla="*/ 464 w 464"/>
                  <a:gd name="T15" fmla="*/ 46 h 304"/>
                  <a:gd name="T16" fmla="*/ 418 w 464"/>
                  <a:gd name="T1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304">
                    <a:moveTo>
                      <a:pt x="41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83"/>
                      <a:pt x="21" y="304"/>
                      <a:pt x="46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44" y="304"/>
                      <a:pt x="464" y="283"/>
                      <a:pt x="464" y="258"/>
                    </a:cubicBezTo>
                    <a:cubicBezTo>
                      <a:pt x="464" y="46"/>
                      <a:pt x="464" y="46"/>
                      <a:pt x="464" y="46"/>
                    </a:cubicBezTo>
                    <a:cubicBezTo>
                      <a:pt x="464" y="21"/>
                      <a:pt x="444" y="0"/>
                      <a:pt x="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2DF154D3-C14C-4623-8530-228DAF737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1455"/>
                <a:ext cx="742" cy="486"/>
              </a:xfrm>
              <a:custGeom>
                <a:avLst/>
                <a:gdLst>
                  <a:gd name="T0" fmla="*/ 382 w 424"/>
                  <a:gd name="T1" fmla="*/ 0 h 276"/>
                  <a:gd name="T2" fmla="*/ 43 w 424"/>
                  <a:gd name="T3" fmla="*/ 0 h 276"/>
                  <a:gd name="T4" fmla="*/ 0 w 424"/>
                  <a:gd name="T5" fmla="*/ 41 h 276"/>
                  <a:gd name="T6" fmla="*/ 0 w 424"/>
                  <a:gd name="T7" fmla="*/ 235 h 276"/>
                  <a:gd name="T8" fmla="*/ 43 w 424"/>
                  <a:gd name="T9" fmla="*/ 276 h 276"/>
                  <a:gd name="T10" fmla="*/ 382 w 424"/>
                  <a:gd name="T11" fmla="*/ 276 h 276"/>
                  <a:gd name="T12" fmla="*/ 424 w 424"/>
                  <a:gd name="T13" fmla="*/ 235 h 276"/>
                  <a:gd name="T14" fmla="*/ 424 w 424"/>
                  <a:gd name="T15" fmla="*/ 41 h 276"/>
                  <a:gd name="T16" fmla="*/ 382 w 424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4" h="276">
                    <a:moveTo>
                      <a:pt x="382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8"/>
                      <a:pt x="19" y="276"/>
                      <a:pt x="43" y="276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405" y="276"/>
                      <a:pt x="424" y="258"/>
                      <a:pt x="424" y="235"/>
                    </a:cubicBezTo>
                    <a:cubicBezTo>
                      <a:pt x="424" y="41"/>
                      <a:pt x="424" y="41"/>
                      <a:pt x="424" y="41"/>
                    </a:cubicBezTo>
                    <a:cubicBezTo>
                      <a:pt x="424" y="18"/>
                      <a:pt x="405" y="0"/>
                      <a:pt x="382" y="0"/>
                    </a:cubicBezTo>
                    <a:close/>
                  </a:path>
                </a:pathLst>
              </a:custGeom>
              <a:solidFill>
                <a:srgbClr val="FFD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B86BBBE-5EEE-4FD9-B53F-C1E401400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229"/>
                <a:ext cx="387" cy="145"/>
              </a:xfrm>
              <a:custGeom>
                <a:avLst/>
                <a:gdLst>
                  <a:gd name="T0" fmla="*/ 111 w 221"/>
                  <a:gd name="T1" fmla="*/ 0 h 82"/>
                  <a:gd name="T2" fmla="*/ 111 w 221"/>
                  <a:gd name="T3" fmla="*/ 0 h 82"/>
                  <a:gd name="T4" fmla="*/ 111 w 221"/>
                  <a:gd name="T5" fmla="*/ 0 h 82"/>
                  <a:gd name="T6" fmla="*/ 110 w 221"/>
                  <a:gd name="T7" fmla="*/ 0 h 82"/>
                  <a:gd name="T8" fmla="*/ 110 w 221"/>
                  <a:gd name="T9" fmla="*/ 0 h 82"/>
                  <a:gd name="T10" fmla="*/ 0 w 221"/>
                  <a:gd name="T11" fmla="*/ 82 h 82"/>
                  <a:gd name="T12" fmla="*/ 32 w 221"/>
                  <a:gd name="T13" fmla="*/ 82 h 82"/>
                  <a:gd name="T14" fmla="*/ 111 w 221"/>
                  <a:gd name="T15" fmla="*/ 30 h 82"/>
                  <a:gd name="T16" fmla="*/ 189 w 221"/>
                  <a:gd name="T17" fmla="*/ 82 h 82"/>
                  <a:gd name="T18" fmla="*/ 221 w 221"/>
                  <a:gd name="T19" fmla="*/ 82 h 82"/>
                  <a:gd name="T20" fmla="*/ 111 w 221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82">
                    <a:moveTo>
                      <a:pt x="111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46" y="2"/>
                      <a:pt x="12" y="47"/>
                      <a:pt x="0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53" y="37"/>
                      <a:pt x="82" y="30"/>
                      <a:pt x="111" y="30"/>
                    </a:cubicBezTo>
                    <a:cubicBezTo>
                      <a:pt x="139" y="30"/>
                      <a:pt x="168" y="37"/>
                      <a:pt x="189" y="82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09" y="47"/>
                      <a:pt x="175" y="2"/>
                      <a:pt x="111" y="0"/>
                    </a:cubicBezTo>
                    <a:close/>
                  </a:path>
                </a:pathLst>
              </a:custGeom>
              <a:solidFill>
                <a:srgbClr val="FFD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0F699280-BB7C-4E28-B364-571F8CEA4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1504"/>
                <a:ext cx="231" cy="146"/>
              </a:xfrm>
              <a:custGeom>
                <a:avLst/>
                <a:gdLst>
                  <a:gd name="T0" fmla="*/ 132 w 132"/>
                  <a:gd name="T1" fmla="*/ 71 h 83"/>
                  <a:gd name="T2" fmla="*/ 117 w 132"/>
                  <a:gd name="T3" fmla="*/ 83 h 83"/>
                  <a:gd name="T4" fmla="*/ 16 w 132"/>
                  <a:gd name="T5" fmla="*/ 83 h 83"/>
                  <a:gd name="T6" fmla="*/ 0 w 132"/>
                  <a:gd name="T7" fmla="*/ 71 h 83"/>
                  <a:gd name="T8" fmla="*/ 0 w 132"/>
                  <a:gd name="T9" fmla="*/ 13 h 83"/>
                  <a:gd name="T10" fmla="*/ 16 w 132"/>
                  <a:gd name="T11" fmla="*/ 0 h 83"/>
                  <a:gd name="T12" fmla="*/ 117 w 132"/>
                  <a:gd name="T13" fmla="*/ 0 h 83"/>
                  <a:gd name="T14" fmla="*/ 132 w 132"/>
                  <a:gd name="T15" fmla="*/ 13 h 83"/>
                  <a:gd name="T16" fmla="*/ 132 w 132"/>
                  <a:gd name="T17" fmla="*/ 7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83">
                    <a:moveTo>
                      <a:pt x="132" y="71"/>
                    </a:moveTo>
                    <a:cubicBezTo>
                      <a:pt x="132" y="78"/>
                      <a:pt x="125" y="83"/>
                      <a:pt x="117" y="83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7" y="83"/>
                      <a:pt x="0" y="78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5" y="0"/>
                      <a:pt x="132" y="6"/>
                      <a:pt x="132" y="13"/>
                    </a:cubicBezTo>
                    <a:lnTo>
                      <a:pt x="132" y="71"/>
                    </a:ln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1A62955-E73C-421C-8115-A7463B520D96}"/>
                </a:ext>
              </a:extLst>
            </p:cNvPr>
            <p:cNvSpPr txBox="1"/>
            <p:nvPr/>
          </p:nvSpPr>
          <p:spPr>
            <a:xfrm>
              <a:off x="6453374" y="2390388"/>
              <a:ext cx="1064558" cy="22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12">
            <a:extLst>
              <a:ext uri="{FF2B5EF4-FFF2-40B4-BE49-F238E27FC236}">
                <a16:creationId xmlns:a16="http://schemas.microsoft.com/office/drawing/2014/main" id="{EC03F442-FF44-4381-AA67-741BB31FC590}"/>
              </a:ext>
            </a:extLst>
          </p:cNvPr>
          <p:cNvSpPr txBox="1"/>
          <p:nvPr/>
        </p:nvSpPr>
        <p:spPr>
          <a:xfrm>
            <a:off x="1270745" y="2801231"/>
            <a:ext cx="1597494" cy="8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C02629D7-37E4-49A7-80E5-CE7D62E6E239}"/>
              </a:ext>
            </a:extLst>
          </p:cNvPr>
          <p:cNvSpPr txBox="1"/>
          <p:nvPr/>
        </p:nvSpPr>
        <p:spPr>
          <a:xfrm>
            <a:off x="3736741" y="2801231"/>
            <a:ext cx="1597494" cy="8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A3F56504-E39D-4195-A8EE-3C4D0BEFF459}"/>
              </a:ext>
            </a:extLst>
          </p:cNvPr>
          <p:cNvSpPr txBox="1"/>
          <p:nvPr/>
        </p:nvSpPr>
        <p:spPr>
          <a:xfrm>
            <a:off x="6186906" y="2801231"/>
            <a:ext cx="1597494" cy="8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2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EF236A1-6043-4436-A7F1-D9D616AB4D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4553" y="1506779"/>
            <a:ext cx="1594930" cy="1218500"/>
            <a:chOff x="767" y="844"/>
            <a:chExt cx="1466" cy="112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AA909BBC-391D-4092-9D3F-EDD8C3DDB6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0" y="847"/>
              <a:ext cx="1463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三极趣味广告体"/>
                <a:ea typeface="三极趣味广告体"/>
                <a:sym typeface="三极趣味广告体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74C83AF-DE03-4DE8-B216-214512897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" y="844"/>
              <a:ext cx="1466" cy="1120"/>
            </a:xfrm>
            <a:custGeom>
              <a:avLst/>
              <a:gdLst>
                <a:gd name="T0" fmla="*/ 381 w 547"/>
                <a:gd name="T1" fmla="*/ 208 h 416"/>
                <a:gd name="T2" fmla="*/ 363 w 547"/>
                <a:gd name="T3" fmla="*/ 175 h 416"/>
                <a:gd name="T4" fmla="*/ 372 w 547"/>
                <a:gd name="T5" fmla="*/ 127 h 416"/>
                <a:gd name="T6" fmla="*/ 406 w 547"/>
                <a:gd name="T7" fmla="*/ 87 h 416"/>
                <a:gd name="T8" fmla="*/ 318 w 547"/>
                <a:gd name="T9" fmla="*/ 67 h 416"/>
                <a:gd name="T10" fmla="*/ 292 w 547"/>
                <a:gd name="T11" fmla="*/ 98 h 416"/>
                <a:gd name="T12" fmla="*/ 312 w 547"/>
                <a:gd name="T13" fmla="*/ 121 h 416"/>
                <a:gd name="T14" fmla="*/ 322 w 547"/>
                <a:gd name="T15" fmla="*/ 116 h 416"/>
                <a:gd name="T16" fmla="*/ 327 w 547"/>
                <a:gd name="T17" fmla="*/ 115 h 416"/>
                <a:gd name="T18" fmla="*/ 328 w 547"/>
                <a:gd name="T19" fmla="*/ 145 h 416"/>
                <a:gd name="T20" fmla="*/ 172 w 547"/>
                <a:gd name="T21" fmla="*/ 115 h 416"/>
                <a:gd name="T22" fmla="*/ 174 w 547"/>
                <a:gd name="T23" fmla="*/ 101 h 416"/>
                <a:gd name="T24" fmla="*/ 181 w 547"/>
                <a:gd name="T25" fmla="*/ 84 h 416"/>
                <a:gd name="T26" fmla="*/ 159 w 547"/>
                <a:gd name="T27" fmla="*/ 59 h 416"/>
                <a:gd name="T28" fmla="*/ 172 w 547"/>
                <a:gd name="T29" fmla="*/ 50 h 416"/>
                <a:gd name="T30" fmla="*/ 207 w 547"/>
                <a:gd name="T31" fmla="*/ 28 h 416"/>
                <a:gd name="T32" fmla="*/ 172 w 547"/>
                <a:gd name="T33" fmla="*/ 6 h 416"/>
                <a:gd name="T34" fmla="*/ 132 w 547"/>
                <a:gd name="T35" fmla="*/ 28 h 416"/>
                <a:gd name="T36" fmla="*/ 123 w 547"/>
                <a:gd name="T37" fmla="*/ 62 h 416"/>
                <a:gd name="T38" fmla="*/ 120 w 547"/>
                <a:gd name="T39" fmla="*/ 73 h 416"/>
                <a:gd name="T40" fmla="*/ 130 w 547"/>
                <a:gd name="T41" fmla="*/ 95 h 416"/>
                <a:gd name="T42" fmla="*/ 140 w 547"/>
                <a:gd name="T43" fmla="*/ 98 h 416"/>
                <a:gd name="T44" fmla="*/ 134 w 547"/>
                <a:gd name="T45" fmla="*/ 111 h 416"/>
                <a:gd name="T46" fmla="*/ 127 w 547"/>
                <a:gd name="T47" fmla="*/ 124 h 416"/>
                <a:gd name="T48" fmla="*/ 112 w 547"/>
                <a:gd name="T49" fmla="*/ 176 h 416"/>
                <a:gd name="T50" fmla="*/ 103 w 547"/>
                <a:gd name="T51" fmla="*/ 184 h 416"/>
                <a:gd name="T52" fmla="*/ 103 w 547"/>
                <a:gd name="T53" fmla="*/ 416 h 416"/>
                <a:gd name="T54" fmla="*/ 153 w 547"/>
                <a:gd name="T55" fmla="*/ 199 h 416"/>
                <a:gd name="T56" fmla="*/ 260 w 547"/>
                <a:gd name="T57" fmla="*/ 276 h 416"/>
                <a:gd name="T58" fmla="*/ 278 w 547"/>
                <a:gd name="T59" fmla="*/ 338 h 416"/>
                <a:gd name="T60" fmla="*/ 254 w 547"/>
                <a:gd name="T61" fmla="*/ 357 h 416"/>
                <a:gd name="T62" fmla="*/ 271 w 547"/>
                <a:gd name="T63" fmla="*/ 383 h 416"/>
                <a:gd name="T64" fmla="*/ 328 w 547"/>
                <a:gd name="T65" fmla="*/ 364 h 416"/>
                <a:gd name="T66" fmla="*/ 326 w 547"/>
                <a:gd name="T67" fmla="*/ 347 h 416"/>
                <a:gd name="T68" fmla="*/ 444 w 547"/>
                <a:gd name="T69" fmla="*/ 416 h 416"/>
                <a:gd name="T70" fmla="*/ 444 w 547"/>
                <a:gd name="T71" fmla="*/ 184 h 416"/>
                <a:gd name="T72" fmla="*/ 106 w 547"/>
                <a:gd name="T73" fmla="*/ 390 h 416"/>
                <a:gd name="T74" fmla="*/ 106 w 547"/>
                <a:gd name="T75" fmla="*/ 207 h 416"/>
                <a:gd name="T76" fmla="*/ 337 w 547"/>
                <a:gd name="T77" fmla="*/ 268 h 416"/>
                <a:gd name="T78" fmla="*/ 164 w 547"/>
                <a:gd name="T79" fmla="*/ 169 h 416"/>
                <a:gd name="T80" fmla="*/ 303 w 547"/>
                <a:gd name="T81" fmla="*/ 179 h 416"/>
                <a:gd name="T82" fmla="*/ 337 w 547"/>
                <a:gd name="T83" fmla="*/ 268 h 416"/>
                <a:gd name="T84" fmla="*/ 368 w 547"/>
                <a:gd name="T85" fmla="*/ 299 h 416"/>
                <a:gd name="T86" fmla="*/ 526 w 547"/>
                <a:gd name="T87" fmla="*/ 29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416">
                  <a:moveTo>
                    <a:pt x="444" y="184"/>
                  </a:moveTo>
                  <a:cubicBezTo>
                    <a:pt x="421" y="184"/>
                    <a:pt x="399" y="193"/>
                    <a:pt x="381" y="208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63" y="175"/>
                    <a:pt x="363" y="175"/>
                    <a:pt x="363" y="175"/>
                  </a:cubicBezTo>
                  <a:cubicBezTo>
                    <a:pt x="365" y="169"/>
                    <a:pt x="365" y="163"/>
                    <a:pt x="363" y="158"/>
                  </a:cubicBezTo>
                  <a:cubicBezTo>
                    <a:pt x="372" y="127"/>
                    <a:pt x="372" y="127"/>
                    <a:pt x="372" y="127"/>
                  </a:cubicBezTo>
                  <a:cubicBezTo>
                    <a:pt x="381" y="125"/>
                    <a:pt x="389" y="119"/>
                    <a:pt x="399" y="108"/>
                  </a:cubicBezTo>
                  <a:cubicBezTo>
                    <a:pt x="406" y="100"/>
                    <a:pt x="407" y="91"/>
                    <a:pt x="406" y="87"/>
                  </a:cubicBezTo>
                  <a:cubicBezTo>
                    <a:pt x="405" y="73"/>
                    <a:pt x="393" y="67"/>
                    <a:pt x="382" y="67"/>
                  </a:cubicBezTo>
                  <a:cubicBezTo>
                    <a:pt x="318" y="67"/>
                    <a:pt x="318" y="67"/>
                    <a:pt x="318" y="67"/>
                  </a:cubicBezTo>
                  <a:cubicBezTo>
                    <a:pt x="309" y="67"/>
                    <a:pt x="292" y="74"/>
                    <a:pt x="292" y="90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292" y="104"/>
                    <a:pt x="294" y="110"/>
                    <a:pt x="298" y="114"/>
                  </a:cubicBezTo>
                  <a:cubicBezTo>
                    <a:pt x="302" y="119"/>
                    <a:pt x="307" y="121"/>
                    <a:pt x="312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22" y="116"/>
                    <a:pt x="322" y="116"/>
                    <a:pt x="322" y="116"/>
                  </a:cubicBezTo>
                  <a:cubicBezTo>
                    <a:pt x="323" y="116"/>
                    <a:pt x="324" y="115"/>
                    <a:pt x="327" y="115"/>
                  </a:cubicBezTo>
                  <a:cubicBezTo>
                    <a:pt x="327" y="115"/>
                    <a:pt x="327" y="115"/>
                    <a:pt x="327" y="115"/>
                  </a:cubicBezTo>
                  <a:cubicBezTo>
                    <a:pt x="330" y="115"/>
                    <a:pt x="333" y="116"/>
                    <a:pt x="335" y="117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4" y="149"/>
                    <a:pt x="321" y="153"/>
                    <a:pt x="319" y="159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2" y="113"/>
                    <a:pt x="172" y="111"/>
                    <a:pt x="172" y="109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7" y="98"/>
                    <a:pt x="179" y="94"/>
                    <a:pt x="180" y="90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3" y="74"/>
                    <a:pt x="179" y="65"/>
                    <a:pt x="171" y="62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4" y="55"/>
                    <a:pt x="168" y="53"/>
                    <a:pt x="172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98" y="50"/>
                    <a:pt x="207" y="40"/>
                    <a:pt x="207" y="28"/>
                  </a:cubicBezTo>
                  <a:cubicBezTo>
                    <a:pt x="207" y="16"/>
                    <a:pt x="198" y="6"/>
                    <a:pt x="188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67" y="2"/>
                    <a:pt x="162" y="0"/>
                    <a:pt x="156" y="0"/>
                  </a:cubicBezTo>
                  <a:cubicBezTo>
                    <a:pt x="143" y="0"/>
                    <a:pt x="132" y="13"/>
                    <a:pt x="132" y="28"/>
                  </a:cubicBezTo>
                  <a:cubicBezTo>
                    <a:pt x="132" y="29"/>
                    <a:pt x="132" y="29"/>
                    <a:pt x="132" y="30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4"/>
                    <a:pt x="122" y="65"/>
                    <a:pt x="121" y="67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9" y="78"/>
                    <a:pt x="119" y="84"/>
                    <a:pt x="122" y="88"/>
                  </a:cubicBezTo>
                  <a:cubicBezTo>
                    <a:pt x="124" y="91"/>
                    <a:pt x="127" y="94"/>
                    <a:pt x="130" y="95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100"/>
                    <a:pt x="136" y="103"/>
                    <a:pt x="135" y="107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3" y="112"/>
                    <a:pt x="132" y="114"/>
                    <a:pt x="130" y="116"/>
                  </a:cubicBezTo>
                  <a:cubicBezTo>
                    <a:pt x="129" y="118"/>
                    <a:pt x="127" y="121"/>
                    <a:pt x="127" y="124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1" y="179"/>
                    <a:pt x="111" y="182"/>
                    <a:pt x="111" y="185"/>
                  </a:cubicBezTo>
                  <a:cubicBezTo>
                    <a:pt x="108" y="185"/>
                    <a:pt x="106" y="184"/>
                    <a:pt x="103" y="184"/>
                  </a:cubicBezTo>
                  <a:cubicBezTo>
                    <a:pt x="46" y="184"/>
                    <a:pt x="0" y="236"/>
                    <a:pt x="0" y="300"/>
                  </a:cubicBezTo>
                  <a:cubicBezTo>
                    <a:pt x="0" y="364"/>
                    <a:pt x="46" y="416"/>
                    <a:pt x="103" y="416"/>
                  </a:cubicBezTo>
                  <a:cubicBezTo>
                    <a:pt x="161" y="416"/>
                    <a:pt x="207" y="364"/>
                    <a:pt x="207" y="300"/>
                  </a:cubicBezTo>
                  <a:cubicBezTo>
                    <a:pt x="207" y="258"/>
                    <a:pt x="186" y="219"/>
                    <a:pt x="153" y="199"/>
                  </a:cubicBezTo>
                  <a:cubicBezTo>
                    <a:pt x="155" y="197"/>
                    <a:pt x="155" y="194"/>
                    <a:pt x="156" y="192"/>
                  </a:cubicBezTo>
                  <a:cubicBezTo>
                    <a:pt x="260" y="276"/>
                    <a:pt x="260" y="276"/>
                    <a:pt x="260" y="276"/>
                  </a:cubicBezTo>
                  <a:cubicBezTo>
                    <a:pt x="259" y="282"/>
                    <a:pt x="258" y="287"/>
                    <a:pt x="258" y="293"/>
                  </a:cubicBezTo>
                  <a:cubicBezTo>
                    <a:pt x="258" y="311"/>
                    <a:pt x="266" y="327"/>
                    <a:pt x="278" y="338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61" y="338"/>
                    <a:pt x="254" y="346"/>
                    <a:pt x="254" y="357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374"/>
                    <a:pt x="261" y="383"/>
                    <a:pt x="271" y="383"/>
                  </a:cubicBezTo>
                  <a:cubicBezTo>
                    <a:pt x="311" y="383"/>
                    <a:pt x="311" y="383"/>
                    <a:pt x="311" y="383"/>
                  </a:cubicBezTo>
                  <a:cubicBezTo>
                    <a:pt x="320" y="383"/>
                    <a:pt x="328" y="374"/>
                    <a:pt x="328" y="364"/>
                  </a:cubicBezTo>
                  <a:cubicBezTo>
                    <a:pt x="328" y="357"/>
                    <a:pt x="328" y="357"/>
                    <a:pt x="328" y="357"/>
                  </a:cubicBezTo>
                  <a:cubicBezTo>
                    <a:pt x="328" y="353"/>
                    <a:pt x="327" y="350"/>
                    <a:pt x="326" y="347"/>
                  </a:cubicBezTo>
                  <a:cubicBezTo>
                    <a:pt x="349" y="346"/>
                    <a:pt x="349" y="346"/>
                    <a:pt x="349" y="346"/>
                  </a:cubicBezTo>
                  <a:cubicBezTo>
                    <a:pt x="365" y="389"/>
                    <a:pt x="402" y="416"/>
                    <a:pt x="444" y="416"/>
                  </a:cubicBezTo>
                  <a:cubicBezTo>
                    <a:pt x="501" y="416"/>
                    <a:pt x="547" y="364"/>
                    <a:pt x="547" y="300"/>
                  </a:cubicBezTo>
                  <a:cubicBezTo>
                    <a:pt x="547" y="236"/>
                    <a:pt x="501" y="184"/>
                    <a:pt x="444" y="184"/>
                  </a:cubicBezTo>
                  <a:close/>
                  <a:moveTo>
                    <a:pt x="187" y="299"/>
                  </a:moveTo>
                  <a:cubicBezTo>
                    <a:pt x="187" y="349"/>
                    <a:pt x="151" y="390"/>
                    <a:pt x="106" y="390"/>
                  </a:cubicBezTo>
                  <a:cubicBezTo>
                    <a:pt x="61" y="390"/>
                    <a:pt x="24" y="349"/>
                    <a:pt x="24" y="299"/>
                  </a:cubicBezTo>
                  <a:cubicBezTo>
                    <a:pt x="24" y="248"/>
                    <a:pt x="61" y="207"/>
                    <a:pt x="106" y="207"/>
                  </a:cubicBezTo>
                  <a:cubicBezTo>
                    <a:pt x="151" y="207"/>
                    <a:pt x="187" y="248"/>
                    <a:pt x="187" y="299"/>
                  </a:cubicBezTo>
                  <a:close/>
                  <a:moveTo>
                    <a:pt x="337" y="268"/>
                  </a:moveTo>
                  <a:cubicBezTo>
                    <a:pt x="338" y="288"/>
                    <a:pt x="280" y="321"/>
                    <a:pt x="287" y="269"/>
                  </a:cubicBezTo>
                  <a:cubicBezTo>
                    <a:pt x="289" y="259"/>
                    <a:pt x="164" y="169"/>
                    <a:pt x="164" y="169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53" y="224"/>
                    <a:pt x="353" y="224"/>
                    <a:pt x="353" y="224"/>
                  </a:cubicBezTo>
                  <a:cubicBezTo>
                    <a:pt x="353" y="224"/>
                    <a:pt x="336" y="247"/>
                    <a:pt x="337" y="268"/>
                  </a:cubicBezTo>
                  <a:close/>
                  <a:moveTo>
                    <a:pt x="447" y="388"/>
                  </a:moveTo>
                  <a:cubicBezTo>
                    <a:pt x="403" y="388"/>
                    <a:pt x="368" y="348"/>
                    <a:pt x="368" y="299"/>
                  </a:cubicBezTo>
                  <a:cubicBezTo>
                    <a:pt x="368" y="251"/>
                    <a:pt x="403" y="211"/>
                    <a:pt x="447" y="211"/>
                  </a:cubicBezTo>
                  <a:cubicBezTo>
                    <a:pt x="491" y="211"/>
                    <a:pt x="526" y="251"/>
                    <a:pt x="526" y="299"/>
                  </a:cubicBezTo>
                  <a:cubicBezTo>
                    <a:pt x="526" y="348"/>
                    <a:pt x="491" y="388"/>
                    <a:pt x="447" y="388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A36E3E06-ADE3-4144-809A-8B5331D00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12"/>
              <a:ext cx="424" cy="47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B00CD3D1-EF86-4863-A468-AD170835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1399"/>
              <a:ext cx="442" cy="497"/>
            </a:xfrm>
            <a:prstGeom prst="ellipse">
              <a:avLst/>
            </a:prstGeom>
            <a:solidFill>
              <a:srgbClr val="FFD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55CFFF74-9331-428A-976E-853D5082F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1485"/>
              <a:ext cx="286" cy="325"/>
            </a:xfrm>
            <a:prstGeom prst="ellipse">
              <a:avLst/>
            </a:prstGeom>
            <a:solidFill>
              <a:srgbClr val="21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2AC156BE-3A25-46F0-870E-EA287EAF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565"/>
              <a:ext cx="148" cy="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A1F42A34-F717-4943-8FF3-64109BDF2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1407"/>
              <a:ext cx="426" cy="481"/>
            </a:xfrm>
            <a:prstGeom prst="ellipse">
              <a:avLst/>
            </a:prstGeom>
            <a:solidFill>
              <a:srgbClr val="FFD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5FE4FBA7-CC18-42CE-BC6A-2D6D07F91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493"/>
              <a:ext cx="276" cy="312"/>
            </a:xfrm>
            <a:prstGeom prst="ellipse">
              <a:avLst/>
            </a:prstGeom>
            <a:solidFill>
              <a:srgbClr val="21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86AEF0BF-1FCF-45B2-8B56-A523A43BF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1568"/>
              <a:ext cx="142" cy="1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801CB3D6-3CE4-4CAC-A029-DC20B503F8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78841" y="1310331"/>
            <a:ext cx="1850590" cy="1413820"/>
            <a:chOff x="767" y="844"/>
            <a:chExt cx="1466" cy="1120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4E951A08-FB7C-4E46-85A3-828BB29C73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0" y="847"/>
              <a:ext cx="1463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三极趣味广告体"/>
                <a:ea typeface="三极趣味广告体"/>
                <a:sym typeface="三极趣味广告体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59049A5-CA60-4E5A-B49A-9F380C6CA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" y="844"/>
              <a:ext cx="1466" cy="1120"/>
            </a:xfrm>
            <a:custGeom>
              <a:avLst/>
              <a:gdLst>
                <a:gd name="T0" fmla="*/ 381 w 547"/>
                <a:gd name="T1" fmla="*/ 208 h 416"/>
                <a:gd name="T2" fmla="*/ 363 w 547"/>
                <a:gd name="T3" fmla="*/ 175 h 416"/>
                <a:gd name="T4" fmla="*/ 372 w 547"/>
                <a:gd name="T5" fmla="*/ 127 h 416"/>
                <a:gd name="T6" fmla="*/ 406 w 547"/>
                <a:gd name="T7" fmla="*/ 87 h 416"/>
                <a:gd name="T8" fmla="*/ 318 w 547"/>
                <a:gd name="T9" fmla="*/ 67 h 416"/>
                <a:gd name="T10" fmla="*/ 292 w 547"/>
                <a:gd name="T11" fmla="*/ 98 h 416"/>
                <a:gd name="T12" fmla="*/ 312 w 547"/>
                <a:gd name="T13" fmla="*/ 121 h 416"/>
                <a:gd name="T14" fmla="*/ 322 w 547"/>
                <a:gd name="T15" fmla="*/ 116 h 416"/>
                <a:gd name="T16" fmla="*/ 327 w 547"/>
                <a:gd name="T17" fmla="*/ 115 h 416"/>
                <a:gd name="T18" fmla="*/ 328 w 547"/>
                <a:gd name="T19" fmla="*/ 145 h 416"/>
                <a:gd name="T20" fmla="*/ 172 w 547"/>
                <a:gd name="T21" fmla="*/ 115 h 416"/>
                <a:gd name="T22" fmla="*/ 174 w 547"/>
                <a:gd name="T23" fmla="*/ 101 h 416"/>
                <a:gd name="T24" fmla="*/ 181 w 547"/>
                <a:gd name="T25" fmla="*/ 84 h 416"/>
                <a:gd name="T26" fmla="*/ 159 w 547"/>
                <a:gd name="T27" fmla="*/ 59 h 416"/>
                <a:gd name="T28" fmla="*/ 172 w 547"/>
                <a:gd name="T29" fmla="*/ 50 h 416"/>
                <a:gd name="T30" fmla="*/ 207 w 547"/>
                <a:gd name="T31" fmla="*/ 28 h 416"/>
                <a:gd name="T32" fmla="*/ 172 w 547"/>
                <a:gd name="T33" fmla="*/ 6 h 416"/>
                <a:gd name="T34" fmla="*/ 132 w 547"/>
                <a:gd name="T35" fmla="*/ 28 h 416"/>
                <a:gd name="T36" fmla="*/ 123 w 547"/>
                <a:gd name="T37" fmla="*/ 62 h 416"/>
                <a:gd name="T38" fmla="*/ 120 w 547"/>
                <a:gd name="T39" fmla="*/ 73 h 416"/>
                <a:gd name="T40" fmla="*/ 130 w 547"/>
                <a:gd name="T41" fmla="*/ 95 h 416"/>
                <a:gd name="T42" fmla="*/ 140 w 547"/>
                <a:gd name="T43" fmla="*/ 98 h 416"/>
                <a:gd name="T44" fmla="*/ 134 w 547"/>
                <a:gd name="T45" fmla="*/ 111 h 416"/>
                <a:gd name="T46" fmla="*/ 127 w 547"/>
                <a:gd name="T47" fmla="*/ 124 h 416"/>
                <a:gd name="T48" fmla="*/ 112 w 547"/>
                <a:gd name="T49" fmla="*/ 176 h 416"/>
                <a:gd name="T50" fmla="*/ 103 w 547"/>
                <a:gd name="T51" fmla="*/ 184 h 416"/>
                <a:gd name="T52" fmla="*/ 103 w 547"/>
                <a:gd name="T53" fmla="*/ 416 h 416"/>
                <a:gd name="T54" fmla="*/ 153 w 547"/>
                <a:gd name="T55" fmla="*/ 199 h 416"/>
                <a:gd name="T56" fmla="*/ 260 w 547"/>
                <a:gd name="T57" fmla="*/ 276 h 416"/>
                <a:gd name="T58" fmla="*/ 278 w 547"/>
                <a:gd name="T59" fmla="*/ 338 h 416"/>
                <a:gd name="T60" fmla="*/ 254 w 547"/>
                <a:gd name="T61" fmla="*/ 357 h 416"/>
                <a:gd name="T62" fmla="*/ 271 w 547"/>
                <a:gd name="T63" fmla="*/ 383 h 416"/>
                <a:gd name="T64" fmla="*/ 328 w 547"/>
                <a:gd name="T65" fmla="*/ 364 h 416"/>
                <a:gd name="T66" fmla="*/ 326 w 547"/>
                <a:gd name="T67" fmla="*/ 347 h 416"/>
                <a:gd name="T68" fmla="*/ 444 w 547"/>
                <a:gd name="T69" fmla="*/ 416 h 416"/>
                <a:gd name="T70" fmla="*/ 444 w 547"/>
                <a:gd name="T71" fmla="*/ 184 h 416"/>
                <a:gd name="T72" fmla="*/ 106 w 547"/>
                <a:gd name="T73" fmla="*/ 390 h 416"/>
                <a:gd name="T74" fmla="*/ 106 w 547"/>
                <a:gd name="T75" fmla="*/ 207 h 416"/>
                <a:gd name="T76" fmla="*/ 337 w 547"/>
                <a:gd name="T77" fmla="*/ 268 h 416"/>
                <a:gd name="T78" fmla="*/ 164 w 547"/>
                <a:gd name="T79" fmla="*/ 169 h 416"/>
                <a:gd name="T80" fmla="*/ 303 w 547"/>
                <a:gd name="T81" fmla="*/ 179 h 416"/>
                <a:gd name="T82" fmla="*/ 337 w 547"/>
                <a:gd name="T83" fmla="*/ 268 h 416"/>
                <a:gd name="T84" fmla="*/ 368 w 547"/>
                <a:gd name="T85" fmla="*/ 299 h 416"/>
                <a:gd name="T86" fmla="*/ 526 w 547"/>
                <a:gd name="T87" fmla="*/ 29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416">
                  <a:moveTo>
                    <a:pt x="444" y="184"/>
                  </a:moveTo>
                  <a:cubicBezTo>
                    <a:pt x="421" y="184"/>
                    <a:pt x="399" y="193"/>
                    <a:pt x="381" y="208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63" y="175"/>
                    <a:pt x="363" y="175"/>
                    <a:pt x="363" y="175"/>
                  </a:cubicBezTo>
                  <a:cubicBezTo>
                    <a:pt x="365" y="169"/>
                    <a:pt x="365" y="163"/>
                    <a:pt x="363" y="158"/>
                  </a:cubicBezTo>
                  <a:cubicBezTo>
                    <a:pt x="372" y="127"/>
                    <a:pt x="372" y="127"/>
                    <a:pt x="372" y="127"/>
                  </a:cubicBezTo>
                  <a:cubicBezTo>
                    <a:pt x="381" y="125"/>
                    <a:pt x="389" y="119"/>
                    <a:pt x="399" y="108"/>
                  </a:cubicBezTo>
                  <a:cubicBezTo>
                    <a:pt x="406" y="100"/>
                    <a:pt x="407" y="91"/>
                    <a:pt x="406" y="87"/>
                  </a:cubicBezTo>
                  <a:cubicBezTo>
                    <a:pt x="405" y="73"/>
                    <a:pt x="393" y="67"/>
                    <a:pt x="382" y="67"/>
                  </a:cubicBezTo>
                  <a:cubicBezTo>
                    <a:pt x="318" y="67"/>
                    <a:pt x="318" y="67"/>
                    <a:pt x="318" y="67"/>
                  </a:cubicBezTo>
                  <a:cubicBezTo>
                    <a:pt x="309" y="67"/>
                    <a:pt x="292" y="74"/>
                    <a:pt x="292" y="90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292" y="104"/>
                    <a:pt x="294" y="110"/>
                    <a:pt x="298" y="114"/>
                  </a:cubicBezTo>
                  <a:cubicBezTo>
                    <a:pt x="302" y="119"/>
                    <a:pt x="307" y="121"/>
                    <a:pt x="312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22" y="116"/>
                    <a:pt x="322" y="116"/>
                    <a:pt x="322" y="116"/>
                  </a:cubicBezTo>
                  <a:cubicBezTo>
                    <a:pt x="323" y="116"/>
                    <a:pt x="324" y="115"/>
                    <a:pt x="327" y="115"/>
                  </a:cubicBezTo>
                  <a:cubicBezTo>
                    <a:pt x="327" y="115"/>
                    <a:pt x="327" y="115"/>
                    <a:pt x="327" y="115"/>
                  </a:cubicBezTo>
                  <a:cubicBezTo>
                    <a:pt x="330" y="115"/>
                    <a:pt x="333" y="116"/>
                    <a:pt x="335" y="117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4" y="149"/>
                    <a:pt x="321" y="153"/>
                    <a:pt x="319" y="159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2" y="113"/>
                    <a:pt x="172" y="111"/>
                    <a:pt x="172" y="109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7" y="98"/>
                    <a:pt x="179" y="94"/>
                    <a:pt x="180" y="90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3" y="74"/>
                    <a:pt x="179" y="65"/>
                    <a:pt x="171" y="62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4" y="55"/>
                    <a:pt x="168" y="53"/>
                    <a:pt x="172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98" y="50"/>
                    <a:pt x="207" y="40"/>
                    <a:pt x="207" y="28"/>
                  </a:cubicBezTo>
                  <a:cubicBezTo>
                    <a:pt x="207" y="16"/>
                    <a:pt x="198" y="6"/>
                    <a:pt x="188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67" y="2"/>
                    <a:pt x="162" y="0"/>
                    <a:pt x="156" y="0"/>
                  </a:cubicBezTo>
                  <a:cubicBezTo>
                    <a:pt x="143" y="0"/>
                    <a:pt x="132" y="13"/>
                    <a:pt x="132" y="28"/>
                  </a:cubicBezTo>
                  <a:cubicBezTo>
                    <a:pt x="132" y="29"/>
                    <a:pt x="132" y="29"/>
                    <a:pt x="132" y="30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4"/>
                    <a:pt x="122" y="65"/>
                    <a:pt x="121" y="67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9" y="78"/>
                    <a:pt x="119" y="84"/>
                    <a:pt x="122" y="88"/>
                  </a:cubicBezTo>
                  <a:cubicBezTo>
                    <a:pt x="124" y="91"/>
                    <a:pt x="127" y="94"/>
                    <a:pt x="130" y="95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100"/>
                    <a:pt x="136" y="103"/>
                    <a:pt x="135" y="107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3" y="112"/>
                    <a:pt x="132" y="114"/>
                    <a:pt x="130" y="116"/>
                  </a:cubicBezTo>
                  <a:cubicBezTo>
                    <a:pt x="129" y="118"/>
                    <a:pt x="127" y="121"/>
                    <a:pt x="127" y="124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1" y="179"/>
                    <a:pt x="111" y="182"/>
                    <a:pt x="111" y="185"/>
                  </a:cubicBezTo>
                  <a:cubicBezTo>
                    <a:pt x="108" y="185"/>
                    <a:pt x="106" y="184"/>
                    <a:pt x="103" y="184"/>
                  </a:cubicBezTo>
                  <a:cubicBezTo>
                    <a:pt x="46" y="184"/>
                    <a:pt x="0" y="236"/>
                    <a:pt x="0" y="300"/>
                  </a:cubicBezTo>
                  <a:cubicBezTo>
                    <a:pt x="0" y="364"/>
                    <a:pt x="46" y="416"/>
                    <a:pt x="103" y="416"/>
                  </a:cubicBezTo>
                  <a:cubicBezTo>
                    <a:pt x="161" y="416"/>
                    <a:pt x="207" y="364"/>
                    <a:pt x="207" y="300"/>
                  </a:cubicBezTo>
                  <a:cubicBezTo>
                    <a:pt x="207" y="258"/>
                    <a:pt x="186" y="219"/>
                    <a:pt x="153" y="199"/>
                  </a:cubicBezTo>
                  <a:cubicBezTo>
                    <a:pt x="155" y="197"/>
                    <a:pt x="155" y="194"/>
                    <a:pt x="156" y="192"/>
                  </a:cubicBezTo>
                  <a:cubicBezTo>
                    <a:pt x="260" y="276"/>
                    <a:pt x="260" y="276"/>
                    <a:pt x="260" y="276"/>
                  </a:cubicBezTo>
                  <a:cubicBezTo>
                    <a:pt x="259" y="282"/>
                    <a:pt x="258" y="287"/>
                    <a:pt x="258" y="293"/>
                  </a:cubicBezTo>
                  <a:cubicBezTo>
                    <a:pt x="258" y="311"/>
                    <a:pt x="266" y="327"/>
                    <a:pt x="278" y="338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61" y="338"/>
                    <a:pt x="254" y="346"/>
                    <a:pt x="254" y="357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374"/>
                    <a:pt x="261" y="383"/>
                    <a:pt x="271" y="383"/>
                  </a:cubicBezTo>
                  <a:cubicBezTo>
                    <a:pt x="311" y="383"/>
                    <a:pt x="311" y="383"/>
                    <a:pt x="311" y="383"/>
                  </a:cubicBezTo>
                  <a:cubicBezTo>
                    <a:pt x="320" y="383"/>
                    <a:pt x="328" y="374"/>
                    <a:pt x="328" y="364"/>
                  </a:cubicBezTo>
                  <a:cubicBezTo>
                    <a:pt x="328" y="357"/>
                    <a:pt x="328" y="357"/>
                    <a:pt x="328" y="357"/>
                  </a:cubicBezTo>
                  <a:cubicBezTo>
                    <a:pt x="328" y="353"/>
                    <a:pt x="327" y="350"/>
                    <a:pt x="326" y="347"/>
                  </a:cubicBezTo>
                  <a:cubicBezTo>
                    <a:pt x="349" y="346"/>
                    <a:pt x="349" y="346"/>
                    <a:pt x="349" y="346"/>
                  </a:cubicBezTo>
                  <a:cubicBezTo>
                    <a:pt x="365" y="389"/>
                    <a:pt x="402" y="416"/>
                    <a:pt x="444" y="416"/>
                  </a:cubicBezTo>
                  <a:cubicBezTo>
                    <a:pt x="501" y="416"/>
                    <a:pt x="547" y="364"/>
                    <a:pt x="547" y="300"/>
                  </a:cubicBezTo>
                  <a:cubicBezTo>
                    <a:pt x="547" y="236"/>
                    <a:pt x="501" y="184"/>
                    <a:pt x="444" y="184"/>
                  </a:cubicBezTo>
                  <a:close/>
                  <a:moveTo>
                    <a:pt x="187" y="299"/>
                  </a:moveTo>
                  <a:cubicBezTo>
                    <a:pt x="187" y="349"/>
                    <a:pt x="151" y="390"/>
                    <a:pt x="106" y="390"/>
                  </a:cubicBezTo>
                  <a:cubicBezTo>
                    <a:pt x="61" y="390"/>
                    <a:pt x="24" y="349"/>
                    <a:pt x="24" y="299"/>
                  </a:cubicBezTo>
                  <a:cubicBezTo>
                    <a:pt x="24" y="248"/>
                    <a:pt x="61" y="207"/>
                    <a:pt x="106" y="207"/>
                  </a:cubicBezTo>
                  <a:cubicBezTo>
                    <a:pt x="151" y="207"/>
                    <a:pt x="187" y="248"/>
                    <a:pt x="187" y="299"/>
                  </a:cubicBezTo>
                  <a:close/>
                  <a:moveTo>
                    <a:pt x="337" y="268"/>
                  </a:moveTo>
                  <a:cubicBezTo>
                    <a:pt x="338" y="288"/>
                    <a:pt x="280" y="321"/>
                    <a:pt x="287" y="269"/>
                  </a:cubicBezTo>
                  <a:cubicBezTo>
                    <a:pt x="289" y="259"/>
                    <a:pt x="164" y="169"/>
                    <a:pt x="164" y="169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53" y="224"/>
                    <a:pt x="353" y="224"/>
                    <a:pt x="353" y="224"/>
                  </a:cubicBezTo>
                  <a:cubicBezTo>
                    <a:pt x="353" y="224"/>
                    <a:pt x="336" y="247"/>
                    <a:pt x="337" y="268"/>
                  </a:cubicBezTo>
                  <a:close/>
                  <a:moveTo>
                    <a:pt x="447" y="388"/>
                  </a:moveTo>
                  <a:cubicBezTo>
                    <a:pt x="403" y="388"/>
                    <a:pt x="368" y="348"/>
                    <a:pt x="368" y="299"/>
                  </a:cubicBezTo>
                  <a:cubicBezTo>
                    <a:pt x="368" y="251"/>
                    <a:pt x="403" y="211"/>
                    <a:pt x="447" y="211"/>
                  </a:cubicBezTo>
                  <a:cubicBezTo>
                    <a:pt x="491" y="211"/>
                    <a:pt x="526" y="251"/>
                    <a:pt x="526" y="299"/>
                  </a:cubicBezTo>
                  <a:cubicBezTo>
                    <a:pt x="526" y="348"/>
                    <a:pt x="491" y="388"/>
                    <a:pt x="447" y="388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C019BE79-6FFE-416A-8B94-4F3DF024D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12"/>
              <a:ext cx="424" cy="47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9A7A036C-9C86-4524-8853-8FFF9A941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1399"/>
              <a:ext cx="442" cy="497"/>
            </a:xfrm>
            <a:prstGeom prst="ellipse">
              <a:avLst/>
            </a:prstGeom>
            <a:solidFill>
              <a:srgbClr val="FFD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AA5102A7-02BD-464C-B7E0-4FAB2CEF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1485"/>
              <a:ext cx="286" cy="325"/>
            </a:xfrm>
            <a:prstGeom prst="ellipse">
              <a:avLst/>
            </a:prstGeom>
            <a:solidFill>
              <a:srgbClr val="21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9A147A1C-9645-462E-A364-4B8EC0F10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565"/>
              <a:ext cx="148" cy="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DF1C2C0F-BEE9-4622-B7BA-8B3D7B97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1407"/>
              <a:ext cx="426" cy="481"/>
            </a:xfrm>
            <a:prstGeom prst="ellipse">
              <a:avLst/>
            </a:prstGeom>
            <a:solidFill>
              <a:srgbClr val="FFD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4E5CA1CD-9B46-4282-BC69-6C086D973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493"/>
              <a:ext cx="276" cy="312"/>
            </a:xfrm>
            <a:prstGeom prst="ellipse">
              <a:avLst/>
            </a:prstGeom>
            <a:solidFill>
              <a:srgbClr val="21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2A722817-156D-44DC-83D1-76E2AC8DF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1568"/>
              <a:ext cx="142" cy="1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D2582596-40D7-428E-837E-5F99618872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9578" y="1843767"/>
            <a:ext cx="1168332" cy="892586"/>
            <a:chOff x="767" y="844"/>
            <a:chExt cx="1466" cy="1120"/>
          </a:xfrm>
        </p:grpSpPr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6E976137-8DDE-4CD1-90BE-AD52A19C93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0" y="847"/>
              <a:ext cx="1463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三极趣味广告体"/>
                <a:ea typeface="三极趣味广告体"/>
                <a:sym typeface="三极趣味广告体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B8F1196-E36F-4062-A9BF-53E90F7E3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" y="844"/>
              <a:ext cx="1466" cy="1120"/>
            </a:xfrm>
            <a:custGeom>
              <a:avLst/>
              <a:gdLst>
                <a:gd name="T0" fmla="*/ 381 w 547"/>
                <a:gd name="T1" fmla="*/ 208 h 416"/>
                <a:gd name="T2" fmla="*/ 363 w 547"/>
                <a:gd name="T3" fmla="*/ 175 h 416"/>
                <a:gd name="T4" fmla="*/ 372 w 547"/>
                <a:gd name="T5" fmla="*/ 127 h 416"/>
                <a:gd name="T6" fmla="*/ 406 w 547"/>
                <a:gd name="T7" fmla="*/ 87 h 416"/>
                <a:gd name="T8" fmla="*/ 318 w 547"/>
                <a:gd name="T9" fmla="*/ 67 h 416"/>
                <a:gd name="T10" fmla="*/ 292 w 547"/>
                <a:gd name="T11" fmla="*/ 98 h 416"/>
                <a:gd name="T12" fmla="*/ 312 w 547"/>
                <a:gd name="T13" fmla="*/ 121 h 416"/>
                <a:gd name="T14" fmla="*/ 322 w 547"/>
                <a:gd name="T15" fmla="*/ 116 h 416"/>
                <a:gd name="T16" fmla="*/ 327 w 547"/>
                <a:gd name="T17" fmla="*/ 115 h 416"/>
                <a:gd name="T18" fmla="*/ 328 w 547"/>
                <a:gd name="T19" fmla="*/ 145 h 416"/>
                <a:gd name="T20" fmla="*/ 172 w 547"/>
                <a:gd name="T21" fmla="*/ 115 h 416"/>
                <a:gd name="T22" fmla="*/ 174 w 547"/>
                <a:gd name="T23" fmla="*/ 101 h 416"/>
                <a:gd name="T24" fmla="*/ 181 w 547"/>
                <a:gd name="T25" fmla="*/ 84 h 416"/>
                <a:gd name="T26" fmla="*/ 159 w 547"/>
                <a:gd name="T27" fmla="*/ 59 h 416"/>
                <a:gd name="T28" fmla="*/ 172 w 547"/>
                <a:gd name="T29" fmla="*/ 50 h 416"/>
                <a:gd name="T30" fmla="*/ 207 w 547"/>
                <a:gd name="T31" fmla="*/ 28 h 416"/>
                <a:gd name="T32" fmla="*/ 172 w 547"/>
                <a:gd name="T33" fmla="*/ 6 h 416"/>
                <a:gd name="T34" fmla="*/ 132 w 547"/>
                <a:gd name="T35" fmla="*/ 28 h 416"/>
                <a:gd name="T36" fmla="*/ 123 w 547"/>
                <a:gd name="T37" fmla="*/ 62 h 416"/>
                <a:gd name="T38" fmla="*/ 120 w 547"/>
                <a:gd name="T39" fmla="*/ 73 h 416"/>
                <a:gd name="T40" fmla="*/ 130 w 547"/>
                <a:gd name="T41" fmla="*/ 95 h 416"/>
                <a:gd name="T42" fmla="*/ 140 w 547"/>
                <a:gd name="T43" fmla="*/ 98 h 416"/>
                <a:gd name="T44" fmla="*/ 134 w 547"/>
                <a:gd name="T45" fmla="*/ 111 h 416"/>
                <a:gd name="T46" fmla="*/ 127 w 547"/>
                <a:gd name="T47" fmla="*/ 124 h 416"/>
                <a:gd name="T48" fmla="*/ 112 w 547"/>
                <a:gd name="T49" fmla="*/ 176 h 416"/>
                <a:gd name="T50" fmla="*/ 103 w 547"/>
                <a:gd name="T51" fmla="*/ 184 h 416"/>
                <a:gd name="T52" fmla="*/ 103 w 547"/>
                <a:gd name="T53" fmla="*/ 416 h 416"/>
                <a:gd name="T54" fmla="*/ 153 w 547"/>
                <a:gd name="T55" fmla="*/ 199 h 416"/>
                <a:gd name="T56" fmla="*/ 260 w 547"/>
                <a:gd name="T57" fmla="*/ 276 h 416"/>
                <a:gd name="T58" fmla="*/ 278 w 547"/>
                <a:gd name="T59" fmla="*/ 338 h 416"/>
                <a:gd name="T60" fmla="*/ 254 w 547"/>
                <a:gd name="T61" fmla="*/ 357 h 416"/>
                <a:gd name="T62" fmla="*/ 271 w 547"/>
                <a:gd name="T63" fmla="*/ 383 h 416"/>
                <a:gd name="T64" fmla="*/ 328 w 547"/>
                <a:gd name="T65" fmla="*/ 364 h 416"/>
                <a:gd name="T66" fmla="*/ 326 w 547"/>
                <a:gd name="T67" fmla="*/ 347 h 416"/>
                <a:gd name="T68" fmla="*/ 444 w 547"/>
                <a:gd name="T69" fmla="*/ 416 h 416"/>
                <a:gd name="T70" fmla="*/ 444 w 547"/>
                <a:gd name="T71" fmla="*/ 184 h 416"/>
                <a:gd name="T72" fmla="*/ 106 w 547"/>
                <a:gd name="T73" fmla="*/ 390 h 416"/>
                <a:gd name="T74" fmla="*/ 106 w 547"/>
                <a:gd name="T75" fmla="*/ 207 h 416"/>
                <a:gd name="T76" fmla="*/ 337 w 547"/>
                <a:gd name="T77" fmla="*/ 268 h 416"/>
                <a:gd name="T78" fmla="*/ 164 w 547"/>
                <a:gd name="T79" fmla="*/ 169 h 416"/>
                <a:gd name="T80" fmla="*/ 303 w 547"/>
                <a:gd name="T81" fmla="*/ 179 h 416"/>
                <a:gd name="T82" fmla="*/ 337 w 547"/>
                <a:gd name="T83" fmla="*/ 268 h 416"/>
                <a:gd name="T84" fmla="*/ 368 w 547"/>
                <a:gd name="T85" fmla="*/ 299 h 416"/>
                <a:gd name="T86" fmla="*/ 526 w 547"/>
                <a:gd name="T87" fmla="*/ 29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416">
                  <a:moveTo>
                    <a:pt x="444" y="184"/>
                  </a:moveTo>
                  <a:cubicBezTo>
                    <a:pt x="421" y="184"/>
                    <a:pt x="399" y="193"/>
                    <a:pt x="381" y="208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63" y="175"/>
                    <a:pt x="363" y="175"/>
                    <a:pt x="363" y="175"/>
                  </a:cubicBezTo>
                  <a:cubicBezTo>
                    <a:pt x="365" y="169"/>
                    <a:pt x="365" y="163"/>
                    <a:pt x="363" y="158"/>
                  </a:cubicBezTo>
                  <a:cubicBezTo>
                    <a:pt x="372" y="127"/>
                    <a:pt x="372" y="127"/>
                    <a:pt x="372" y="127"/>
                  </a:cubicBezTo>
                  <a:cubicBezTo>
                    <a:pt x="381" y="125"/>
                    <a:pt x="389" y="119"/>
                    <a:pt x="399" y="108"/>
                  </a:cubicBezTo>
                  <a:cubicBezTo>
                    <a:pt x="406" y="100"/>
                    <a:pt x="407" y="91"/>
                    <a:pt x="406" y="87"/>
                  </a:cubicBezTo>
                  <a:cubicBezTo>
                    <a:pt x="405" y="73"/>
                    <a:pt x="393" y="67"/>
                    <a:pt x="382" y="67"/>
                  </a:cubicBezTo>
                  <a:cubicBezTo>
                    <a:pt x="318" y="67"/>
                    <a:pt x="318" y="67"/>
                    <a:pt x="318" y="67"/>
                  </a:cubicBezTo>
                  <a:cubicBezTo>
                    <a:pt x="309" y="67"/>
                    <a:pt x="292" y="74"/>
                    <a:pt x="292" y="90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292" y="104"/>
                    <a:pt x="294" y="110"/>
                    <a:pt x="298" y="114"/>
                  </a:cubicBezTo>
                  <a:cubicBezTo>
                    <a:pt x="302" y="119"/>
                    <a:pt x="307" y="121"/>
                    <a:pt x="312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22" y="116"/>
                    <a:pt x="322" y="116"/>
                    <a:pt x="322" y="116"/>
                  </a:cubicBezTo>
                  <a:cubicBezTo>
                    <a:pt x="323" y="116"/>
                    <a:pt x="324" y="115"/>
                    <a:pt x="327" y="115"/>
                  </a:cubicBezTo>
                  <a:cubicBezTo>
                    <a:pt x="327" y="115"/>
                    <a:pt x="327" y="115"/>
                    <a:pt x="327" y="115"/>
                  </a:cubicBezTo>
                  <a:cubicBezTo>
                    <a:pt x="330" y="115"/>
                    <a:pt x="333" y="116"/>
                    <a:pt x="335" y="117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4" y="149"/>
                    <a:pt x="321" y="153"/>
                    <a:pt x="319" y="159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2" y="113"/>
                    <a:pt x="172" y="111"/>
                    <a:pt x="172" y="109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7" y="98"/>
                    <a:pt x="179" y="94"/>
                    <a:pt x="180" y="90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3" y="74"/>
                    <a:pt x="179" y="65"/>
                    <a:pt x="171" y="62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4" y="55"/>
                    <a:pt x="168" y="53"/>
                    <a:pt x="172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98" y="50"/>
                    <a:pt x="207" y="40"/>
                    <a:pt x="207" y="28"/>
                  </a:cubicBezTo>
                  <a:cubicBezTo>
                    <a:pt x="207" y="16"/>
                    <a:pt x="198" y="6"/>
                    <a:pt x="188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67" y="2"/>
                    <a:pt x="162" y="0"/>
                    <a:pt x="156" y="0"/>
                  </a:cubicBezTo>
                  <a:cubicBezTo>
                    <a:pt x="143" y="0"/>
                    <a:pt x="132" y="13"/>
                    <a:pt x="132" y="28"/>
                  </a:cubicBezTo>
                  <a:cubicBezTo>
                    <a:pt x="132" y="29"/>
                    <a:pt x="132" y="29"/>
                    <a:pt x="132" y="30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4"/>
                    <a:pt x="122" y="65"/>
                    <a:pt x="121" y="67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9" y="78"/>
                    <a:pt x="119" y="84"/>
                    <a:pt x="122" y="88"/>
                  </a:cubicBezTo>
                  <a:cubicBezTo>
                    <a:pt x="124" y="91"/>
                    <a:pt x="127" y="94"/>
                    <a:pt x="130" y="95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100"/>
                    <a:pt x="136" y="103"/>
                    <a:pt x="135" y="107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3" y="112"/>
                    <a:pt x="132" y="114"/>
                    <a:pt x="130" y="116"/>
                  </a:cubicBezTo>
                  <a:cubicBezTo>
                    <a:pt x="129" y="118"/>
                    <a:pt x="127" y="121"/>
                    <a:pt x="127" y="124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1" y="179"/>
                    <a:pt x="111" y="182"/>
                    <a:pt x="111" y="185"/>
                  </a:cubicBezTo>
                  <a:cubicBezTo>
                    <a:pt x="108" y="185"/>
                    <a:pt x="106" y="184"/>
                    <a:pt x="103" y="184"/>
                  </a:cubicBezTo>
                  <a:cubicBezTo>
                    <a:pt x="46" y="184"/>
                    <a:pt x="0" y="236"/>
                    <a:pt x="0" y="300"/>
                  </a:cubicBezTo>
                  <a:cubicBezTo>
                    <a:pt x="0" y="364"/>
                    <a:pt x="46" y="416"/>
                    <a:pt x="103" y="416"/>
                  </a:cubicBezTo>
                  <a:cubicBezTo>
                    <a:pt x="161" y="416"/>
                    <a:pt x="207" y="364"/>
                    <a:pt x="207" y="300"/>
                  </a:cubicBezTo>
                  <a:cubicBezTo>
                    <a:pt x="207" y="258"/>
                    <a:pt x="186" y="219"/>
                    <a:pt x="153" y="199"/>
                  </a:cubicBezTo>
                  <a:cubicBezTo>
                    <a:pt x="155" y="197"/>
                    <a:pt x="155" y="194"/>
                    <a:pt x="156" y="192"/>
                  </a:cubicBezTo>
                  <a:cubicBezTo>
                    <a:pt x="260" y="276"/>
                    <a:pt x="260" y="276"/>
                    <a:pt x="260" y="276"/>
                  </a:cubicBezTo>
                  <a:cubicBezTo>
                    <a:pt x="259" y="282"/>
                    <a:pt x="258" y="287"/>
                    <a:pt x="258" y="293"/>
                  </a:cubicBezTo>
                  <a:cubicBezTo>
                    <a:pt x="258" y="311"/>
                    <a:pt x="266" y="327"/>
                    <a:pt x="278" y="338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61" y="338"/>
                    <a:pt x="254" y="346"/>
                    <a:pt x="254" y="357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374"/>
                    <a:pt x="261" y="383"/>
                    <a:pt x="271" y="383"/>
                  </a:cubicBezTo>
                  <a:cubicBezTo>
                    <a:pt x="311" y="383"/>
                    <a:pt x="311" y="383"/>
                    <a:pt x="311" y="383"/>
                  </a:cubicBezTo>
                  <a:cubicBezTo>
                    <a:pt x="320" y="383"/>
                    <a:pt x="328" y="374"/>
                    <a:pt x="328" y="364"/>
                  </a:cubicBezTo>
                  <a:cubicBezTo>
                    <a:pt x="328" y="357"/>
                    <a:pt x="328" y="357"/>
                    <a:pt x="328" y="357"/>
                  </a:cubicBezTo>
                  <a:cubicBezTo>
                    <a:pt x="328" y="353"/>
                    <a:pt x="327" y="350"/>
                    <a:pt x="326" y="347"/>
                  </a:cubicBezTo>
                  <a:cubicBezTo>
                    <a:pt x="349" y="346"/>
                    <a:pt x="349" y="346"/>
                    <a:pt x="349" y="346"/>
                  </a:cubicBezTo>
                  <a:cubicBezTo>
                    <a:pt x="365" y="389"/>
                    <a:pt x="402" y="416"/>
                    <a:pt x="444" y="416"/>
                  </a:cubicBezTo>
                  <a:cubicBezTo>
                    <a:pt x="501" y="416"/>
                    <a:pt x="547" y="364"/>
                    <a:pt x="547" y="300"/>
                  </a:cubicBezTo>
                  <a:cubicBezTo>
                    <a:pt x="547" y="236"/>
                    <a:pt x="501" y="184"/>
                    <a:pt x="444" y="184"/>
                  </a:cubicBezTo>
                  <a:close/>
                  <a:moveTo>
                    <a:pt x="187" y="299"/>
                  </a:moveTo>
                  <a:cubicBezTo>
                    <a:pt x="187" y="349"/>
                    <a:pt x="151" y="390"/>
                    <a:pt x="106" y="390"/>
                  </a:cubicBezTo>
                  <a:cubicBezTo>
                    <a:pt x="61" y="390"/>
                    <a:pt x="24" y="349"/>
                    <a:pt x="24" y="299"/>
                  </a:cubicBezTo>
                  <a:cubicBezTo>
                    <a:pt x="24" y="248"/>
                    <a:pt x="61" y="207"/>
                    <a:pt x="106" y="207"/>
                  </a:cubicBezTo>
                  <a:cubicBezTo>
                    <a:pt x="151" y="207"/>
                    <a:pt x="187" y="248"/>
                    <a:pt x="187" y="299"/>
                  </a:cubicBezTo>
                  <a:close/>
                  <a:moveTo>
                    <a:pt x="337" y="268"/>
                  </a:moveTo>
                  <a:cubicBezTo>
                    <a:pt x="338" y="288"/>
                    <a:pt x="280" y="321"/>
                    <a:pt x="287" y="269"/>
                  </a:cubicBezTo>
                  <a:cubicBezTo>
                    <a:pt x="289" y="259"/>
                    <a:pt x="164" y="169"/>
                    <a:pt x="164" y="169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53" y="224"/>
                    <a:pt x="353" y="224"/>
                    <a:pt x="353" y="224"/>
                  </a:cubicBezTo>
                  <a:cubicBezTo>
                    <a:pt x="353" y="224"/>
                    <a:pt x="336" y="247"/>
                    <a:pt x="337" y="268"/>
                  </a:cubicBezTo>
                  <a:close/>
                  <a:moveTo>
                    <a:pt x="447" y="388"/>
                  </a:moveTo>
                  <a:cubicBezTo>
                    <a:pt x="403" y="388"/>
                    <a:pt x="368" y="348"/>
                    <a:pt x="368" y="299"/>
                  </a:cubicBezTo>
                  <a:cubicBezTo>
                    <a:pt x="368" y="251"/>
                    <a:pt x="403" y="211"/>
                    <a:pt x="447" y="211"/>
                  </a:cubicBezTo>
                  <a:cubicBezTo>
                    <a:pt x="491" y="211"/>
                    <a:pt x="526" y="251"/>
                    <a:pt x="526" y="299"/>
                  </a:cubicBezTo>
                  <a:cubicBezTo>
                    <a:pt x="526" y="348"/>
                    <a:pt x="491" y="388"/>
                    <a:pt x="447" y="388"/>
                  </a:cubicBez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854FA105-9EF5-4A70-8BE7-8CB286887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12"/>
              <a:ext cx="424" cy="47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DF19C08E-CA5E-4886-B574-CFC9ABA5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1399"/>
              <a:ext cx="442" cy="497"/>
            </a:xfrm>
            <a:prstGeom prst="ellipse">
              <a:avLst/>
            </a:prstGeom>
            <a:solidFill>
              <a:srgbClr val="FFD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E60050C9-DC34-4423-B34F-12056DC47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1485"/>
              <a:ext cx="286" cy="325"/>
            </a:xfrm>
            <a:prstGeom prst="ellipse">
              <a:avLst/>
            </a:prstGeom>
            <a:solidFill>
              <a:srgbClr val="21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6EEB44E7-B14F-4489-A9E2-352400A93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565"/>
              <a:ext cx="148" cy="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CC176463-D91D-4F4A-8FFB-F92E5159F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1407"/>
              <a:ext cx="426" cy="481"/>
            </a:xfrm>
            <a:prstGeom prst="ellipse">
              <a:avLst/>
            </a:prstGeom>
            <a:solidFill>
              <a:srgbClr val="FFD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FFBB2D8D-C38D-4BF8-9125-C5DB0B98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493"/>
              <a:ext cx="276" cy="312"/>
            </a:xfrm>
            <a:prstGeom prst="ellipse">
              <a:avLst/>
            </a:prstGeom>
            <a:solidFill>
              <a:srgbClr val="21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12">
              <a:extLst>
                <a:ext uri="{FF2B5EF4-FFF2-40B4-BE49-F238E27FC236}">
                  <a16:creationId xmlns:a16="http://schemas.microsoft.com/office/drawing/2014/main" id="{9F1B04DA-8770-402B-A32D-780E024EF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1568"/>
              <a:ext cx="142" cy="1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9" name="TextBox 12">
            <a:extLst>
              <a:ext uri="{FF2B5EF4-FFF2-40B4-BE49-F238E27FC236}">
                <a16:creationId xmlns:a16="http://schemas.microsoft.com/office/drawing/2014/main" id="{979C461E-7692-48A9-A529-939F891AEA8C}"/>
              </a:ext>
            </a:extLst>
          </p:cNvPr>
          <p:cNvSpPr txBox="1"/>
          <p:nvPr/>
        </p:nvSpPr>
        <p:spPr>
          <a:xfrm>
            <a:off x="1225419" y="3263418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SubTitle_1">
            <a:extLst>
              <a:ext uri="{FF2B5EF4-FFF2-40B4-BE49-F238E27FC236}">
                <a16:creationId xmlns:a16="http://schemas.microsoft.com/office/drawing/2014/main" id="{73BB15EE-B077-4214-9792-1F0376FF5C0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1656" y="2987193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000,000</a:t>
            </a:r>
            <a:endParaRPr lang="zh-CN" altLang="en-US" sz="14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4371CF7-90C8-43B1-838A-01EC318C1199}"/>
              </a:ext>
            </a:extLst>
          </p:cNvPr>
          <p:cNvCxnSpPr>
            <a:cxnSpLocks/>
          </p:cNvCxnSpPr>
          <p:nvPr/>
        </p:nvCxnSpPr>
        <p:spPr>
          <a:xfrm>
            <a:off x="1506402" y="3263418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>
            <a:extLst>
              <a:ext uri="{FF2B5EF4-FFF2-40B4-BE49-F238E27FC236}">
                <a16:creationId xmlns:a16="http://schemas.microsoft.com/office/drawing/2014/main" id="{A45B44EA-7928-47B3-B9A0-8EA3DDAAE74F}"/>
              </a:ext>
            </a:extLst>
          </p:cNvPr>
          <p:cNvSpPr txBox="1"/>
          <p:nvPr/>
        </p:nvSpPr>
        <p:spPr>
          <a:xfrm>
            <a:off x="3745380" y="3263418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MH_SubTitle_1">
            <a:extLst>
              <a:ext uri="{FF2B5EF4-FFF2-40B4-BE49-F238E27FC236}">
                <a16:creationId xmlns:a16="http://schemas.microsoft.com/office/drawing/2014/main" id="{3707E9D1-B222-4C5D-8C62-C7257BCBBC8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1617" y="2987193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000,000</a:t>
            </a:r>
            <a:endParaRPr lang="zh-CN" altLang="en-US" sz="14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B68F610-A138-4869-80EA-DC1BF1A83697}"/>
              </a:ext>
            </a:extLst>
          </p:cNvPr>
          <p:cNvCxnSpPr>
            <a:cxnSpLocks/>
          </p:cNvCxnSpPr>
          <p:nvPr/>
        </p:nvCxnSpPr>
        <p:spPr>
          <a:xfrm>
            <a:off x="4026363" y="3263418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2">
            <a:extLst>
              <a:ext uri="{FF2B5EF4-FFF2-40B4-BE49-F238E27FC236}">
                <a16:creationId xmlns:a16="http://schemas.microsoft.com/office/drawing/2014/main" id="{56C5B880-7EB6-4492-AD50-6C8EFE9F464A}"/>
              </a:ext>
            </a:extLst>
          </p:cNvPr>
          <p:cNvSpPr txBox="1"/>
          <p:nvPr/>
        </p:nvSpPr>
        <p:spPr>
          <a:xfrm>
            <a:off x="6250826" y="3263418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MH_SubTitle_1">
            <a:extLst>
              <a:ext uri="{FF2B5EF4-FFF2-40B4-BE49-F238E27FC236}">
                <a16:creationId xmlns:a16="http://schemas.microsoft.com/office/drawing/2014/main" id="{2C09C90A-7082-4EEF-A17D-9C7824CA538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97063" y="2987193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000</a:t>
            </a:r>
            <a:r>
              <a:rPr lang="zh-CN" altLang="en-US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000</a:t>
            </a:r>
            <a:endParaRPr lang="zh-CN" altLang="en-US" sz="14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8FA5DD6-F268-4A49-A47A-1EBFC3072260}"/>
              </a:ext>
            </a:extLst>
          </p:cNvPr>
          <p:cNvCxnSpPr>
            <a:cxnSpLocks/>
          </p:cNvCxnSpPr>
          <p:nvPr/>
        </p:nvCxnSpPr>
        <p:spPr>
          <a:xfrm>
            <a:off x="6531809" y="3263418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9" grpId="0"/>
      <p:bldP spid="40" grpId="0"/>
      <p:bldP spid="42" grpId="0"/>
      <p:bldP spid="43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n w="3175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ln w="3175">
                <a:noFill/>
              </a:ln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2BD040-4E36-4B2F-8B5E-50E1700CE28F}"/>
              </a:ext>
            </a:extLst>
          </p:cNvPr>
          <p:cNvGrpSpPr/>
          <p:nvPr/>
        </p:nvGrpSpPr>
        <p:grpSpPr>
          <a:xfrm>
            <a:off x="1293458" y="1589373"/>
            <a:ext cx="1821726" cy="1487825"/>
            <a:chOff x="1293458" y="1589373"/>
            <a:chExt cx="1821726" cy="1487825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58490BCE-0EF4-45A4-93C0-3A06FD674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458" y="1589373"/>
              <a:ext cx="1821726" cy="1487825"/>
            </a:xfrm>
            <a:custGeom>
              <a:avLst/>
              <a:gdLst>
                <a:gd name="T0" fmla="*/ 269 w 277"/>
                <a:gd name="T1" fmla="*/ 196 h 225"/>
                <a:gd name="T2" fmla="*/ 277 w 277"/>
                <a:gd name="T3" fmla="*/ 168 h 225"/>
                <a:gd name="T4" fmla="*/ 267 w 277"/>
                <a:gd name="T5" fmla="*/ 160 h 225"/>
                <a:gd name="T6" fmla="*/ 277 w 277"/>
                <a:gd name="T7" fmla="*/ 137 h 225"/>
                <a:gd name="T8" fmla="*/ 267 w 277"/>
                <a:gd name="T9" fmla="*/ 129 h 225"/>
                <a:gd name="T10" fmla="*/ 277 w 277"/>
                <a:gd name="T11" fmla="*/ 105 h 225"/>
                <a:gd name="T12" fmla="*/ 276 w 277"/>
                <a:gd name="T13" fmla="*/ 73 h 225"/>
                <a:gd name="T14" fmla="*/ 276 w 277"/>
                <a:gd name="T15" fmla="*/ 47 h 225"/>
                <a:gd name="T16" fmla="*/ 276 w 277"/>
                <a:gd name="T17" fmla="*/ 16 h 225"/>
                <a:gd name="T18" fmla="*/ 255 w 277"/>
                <a:gd name="T19" fmla="*/ 0 h 225"/>
                <a:gd name="T20" fmla="*/ 241 w 277"/>
                <a:gd name="T21" fmla="*/ 9 h 225"/>
                <a:gd name="T22" fmla="*/ 213 w 277"/>
                <a:gd name="T23" fmla="*/ 0 h 225"/>
                <a:gd name="T24" fmla="*/ 202 w 277"/>
                <a:gd name="T25" fmla="*/ 0 h 225"/>
                <a:gd name="T26" fmla="*/ 179 w 277"/>
                <a:gd name="T27" fmla="*/ 1 h 225"/>
                <a:gd name="T28" fmla="*/ 160 w 277"/>
                <a:gd name="T29" fmla="*/ 1 h 225"/>
                <a:gd name="T30" fmla="*/ 153 w 277"/>
                <a:gd name="T31" fmla="*/ 1 h 225"/>
                <a:gd name="T32" fmla="*/ 133 w 277"/>
                <a:gd name="T33" fmla="*/ 1 h 225"/>
                <a:gd name="T34" fmla="*/ 125 w 277"/>
                <a:gd name="T35" fmla="*/ 1 h 225"/>
                <a:gd name="T36" fmla="*/ 112 w 277"/>
                <a:gd name="T37" fmla="*/ 1 h 225"/>
                <a:gd name="T38" fmla="*/ 84 w 277"/>
                <a:gd name="T39" fmla="*/ 1 h 225"/>
                <a:gd name="T40" fmla="*/ 71 w 277"/>
                <a:gd name="T41" fmla="*/ 10 h 225"/>
                <a:gd name="T42" fmla="*/ 58 w 277"/>
                <a:gd name="T43" fmla="*/ 1 h 225"/>
                <a:gd name="T44" fmla="*/ 44 w 277"/>
                <a:gd name="T45" fmla="*/ 1 h 225"/>
                <a:gd name="T46" fmla="*/ 31 w 277"/>
                <a:gd name="T47" fmla="*/ 1 h 225"/>
                <a:gd name="T48" fmla="*/ 0 w 277"/>
                <a:gd name="T49" fmla="*/ 11 h 225"/>
                <a:gd name="T50" fmla="*/ 9 w 277"/>
                <a:gd name="T51" fmla="*/ 36 h 225"/>
                <a:gd name="T52" fmla="*/ 0 w 277"/>
                <a:gd name="T53" fmla="*/ 62 h 225"/>
                <a:gd name="T54" fmla="*/ 0 w 277"/>
                <a:gd name="T55" fmla="*/ 79 h 225"/>
                <a:gd name="T56" fmla="*/ 1 w 277"/>
                <a:gd name="T57" fmla="*/ 93 h 225"/>
                <a:gd name="T58" fmla="*/ 1 w 277"/>
                <a:gd name="T59" fmla="*/ 120 h 225"/>
                <a:gd name="T60" fmla="*/ 1 w 277"/>
                <a:gd name="T61" fmla="*/ 141 h 225"/>
                <a:gd name="T62" fmla="*/ 1 w 277"/>
                <a:gd name="T63" fmla="*/ 152 h 225"/>
                <a:gd name="T64" fmla="*/ 6 w 277"/>
                <a:gd name="T65" fmla="*/ 167 h 225"/>
                <a:gd name="T66" fmla="*/ 1 w 277"/>
                <a:gd name="T67" fmla="*/ 184 h 225"/>
                <a:gd name="T68" fmla="*/ 9 w 277"/>
                <a:gd name="T69" fmla="*/ 197 h 225"/>
                <a:gd name="T70" fmla="*/ 1 w 277"/>
                <a:gd name="T71" fmla="*/ 203 h 225"/>
                <a:gd name="T72" fmla="*/ 11 w 277"/>
                <a:gd name="T73" fmla="*/ 224 h 225"/>
                <a:gd name="T74" fmla="*/ 23 w 277"/>
                <a:gd name="T75" fmla="*/ 225 h 225"/>
                <a:gd name="T76" fmla="*/ 33 w 277"/>
                <a:gd name="T77" fmla="*/ 216 h 225"/>
                <a:gd name="T78" fmla="*/ 42 w 277"/>
                <a:gd name="T79" fmla="*/ 224 h 225"/>
                <a:gd name="T80" fmla="*/ 57 w 277"/>
                <a:gd name="T81" fmla="*/ 225 h 225"/>
                <a:gd name="T82" fmla="*/ 68 w 277"/>
                <a:gd name="T83" fmla="*/ 216 h 225"/>
                <a:gd name="T84" fmla="*/ 77 w 277"/>
                <a:gd name="T85" fmla="*/ 224 h 225"/>
                <a:gd name="T86" fmla="*/ 92 w 277"/>
                <a:gd name="T87" fmla="*/ 224 h 225"/>
                <a:gd name="T88" fmla="*/ 102 w 277"/>
                <a:gd name="T89" fmla="*/ 216 h 225"/>
                <a:gd name="T90" fmla="*/ 109 w 277"/>
                <a:gd name="T91" fmla="*/ 224 h 225"/>
                <a:gd name="T92" fmla="*/ 127 w 277"/>
                <a:gd name="T93" fmla="*/ 225 h 225"/>
                <a:gd name="T94" fmla="*/ 131 w 277"/>
                <a:gd name="T95" fmla="*/ 223 h 225"/>
                <a:gd name="T96" fmla="*/ 143 w 277"/>
                <a:gd name="T97" fmla="*/ 223 h 225"/>
                <a:gd name="T98" fmla="*/ 147 w 277"/>
                <a:gd name="T99" fmla="*/ 225 h 225"/>
                <a:gd name="T100" fmla="*/ 165 w 277"/>
                <a:gd name="T101" fmla="*/ 224 h 225"/>
                <a:gd name="T102" fmla="*/ 176 w 277"/>
                <a:gd name="T103" fmla="*/ 223 h 225"/>
                <a:gd name="T104" fmla="*/ 182 w 277"/>
                <a:gd name="T105" fmla="*/ 225 h 225"/>
                <a:gd name="T106" fmla="*/ 199 w 277"/>
                <a:gd name="T107" fmla="*/ 224 h 225"/>
                <a:gd name="T108" fmla="*/ 210 w 277"/>
                <a:gd name="T109" fmla="*/ 223 h 225"/>
                <a:gd name="T110" fmla="*/ 217 w 277"/>
                <a:gd name="T111" fmla="*/ 225 h 225"/>
                <a:gd name="T112" fmla="*/ 233 w 277"/>
                <a:gd name="T113" fmla="*/ 224 h 225"/>
                <a:gd name="T114" fmla="*/ 244 w 277"/>
                <a:gd name="T115" fmla="*/ 223 h 225"/>
                <a:gd name="T116" fmla="*/ 252 w 277"/>
                <a:gd name="T117" fmla="*/ 225 h 225"/>
                <a:gd name="T118" fmla="*/ 267 w 277"/>
                <a:gd name="T119" fmla="*/ 224 h 225"/>
                <a:gd name="T120" fmla="*/ 277 w 277"/>
                <a:gd name="T121" fmla="*/ 20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25">
                  <a:moveTo>
                    <a:pt x="277" y="200"/>
                  </a:moveTo>
                  <a:cubicBezTo>
                    <a:pt x="275" y="200"/>
                    <a:pt x="274" y="200"/>
                    <a:pt x="272" y="199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1" y="197"/>
                    <a:pt x="270" y="197"/>
                    <a:pt x="269" y="196"/>
                  </a:cubicBezTo>
                  <a:cubicBezTo>
                    <a:pt x="268" y="195"/>
                    <a:pt x="267" y="193"/>
                    <a:pt x="267" y="191"/>
                  </a:cubicBezTo>
                  <a:cubicBezTo>
                    <a:pt x="268" y="187"/>
                    <a:pt x="272" y="184"/>
                    <a:pt x="277" y="184"/>
                  </a:cubicBezTo>
                  <a:cubicBezTo>
                    <a:pt x="277" y="173"/>
                    <a:pt x="277" y="173"/>
                    <a:pt x="277" y="173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275" y="168"/>
                    <a:pt x="274" y="168"/>
                    <a:pt x="272" y="167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0" y="166"/>
                  </a:cubicBezTo>
                  <a:cubicBezTo>
                    <a:pt x="268" y="164"/>
                    <a:pt x="267" y="162"/>
                    <a:pt x="267" y="160"/>
                  </a:cubicBezTo>
                  <a:cubicBezTo>
                    <a:pt x="268" y="156"/>
                    <a:pt x="272" y="153"/>
                    <a:pt x="277" y="15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75" y="137"/>
                    <a:pt x="273" y="136"/>
                    <a:pt x="272" y="135"/>
                  </a:cubicBezTo>
                  <a:cubicBezTo>
                    <a:pt x="272" y="135"/>
                    <a:pt x="272" y="135"/>
                    <a:pt x="272" y="135"/>
                  </a:cubicBezTo>
                  <a:cubicBezTo>
                    <a:pt x="272" y="135"/>
                    <a:pt x="272" y="135"/>
                    <a:pt x="271" y="135"/>
                  </a:cubicBezTo>
                  <a:cubicBezTo>
                    <a:pt x="269" y="134"/>
                    <a:pt x="268" y="132"/>
                    <a:pt x="267" y="129"/>
                  </a:cubicBezTo>
                  <a:cubicBezTo>
                    <a:pt x="268" y="125"/>
                    <a:pt x="272" y="122"/>
                    <a:pt x="277" y="122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05"/>
                    <a:pt x="277" y="105"/>
                    <a:pt x="277" y="105"/>
                  </a:cubicBezTo>
                  <a:cubicBezTo>
                    <a:pt x="272" y="105"/>
                    <a:pt x="268" y="102"/>
                    <a:pt x="267" y="97"/>
                  </a:cubicBezTo>
                  <a:cubicBezTo>
                    <a:pt x="269" y="94"/>
                    <a:pt x="272" y="91"/>
                    <a:pt x="277" y="91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2" y="73"/>
                    <a:pt x="268" y="70"/>
                    <a:pt x="267" y="66"/>
                  </a:cubicBezTo>
                  <a:cubicBezTo>
                    <a:pt x="269" y="63"/>
                    <a:pt x="272" y="60"/>
                    <a:pt x="276" y="60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72" y="41"/>
                    <a:pt x="269" y="39"/>
                    <a:pt x="267" y="35"/>
                  </a:cubicBezTo>
                  <a:cubicBezTo>
                    <a:pt x="269" y="32"/>
                    <a:pt x="272" y="30"/>
                    <a:pt x="276" y="30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1" y="9"/>
                    <a:pt x="267" y="5"/>
                    <a:pt x="267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4"/>
                    <a:pt x="245" y="7"/>
                    <a:pt x="241" y="9"/>
                  </a:cubicBezTo>
                  <a:cubicBezTo>
                    <a:pt x="238" y="8"/>
                    <a:pt x="236" y="4"/>
                    <a:pt x="236" y="1"/>
                  </a:cubicBezTo>
                  <a:cubicBezTo>
                    <a:pt x="236" y="1"/>
                    <a:pt x="236" y="0"/>
                    <a:pt x="236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4"/>
                    <a:pt x="211" y="8"/>
                    <a:pt x="207" y="9"/>
                  </a:cubicBezTo>
                  <a:cubicBezTo>
                    <a:pt x="204" y="8"/>
                    <a:pt x="202" y="5"/>
                    <a:pt x="202" y="1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5"/>
                    <a:pt x="177" y="8"/>
                    <a:pt x="173" y="9"/>
                  </a:cubicBezTo>
                  <a:cubicBezTo>
                    <a:pt x="170" y="8"/>
                    <a:pt x="168" y="5"/>
                    <a:pt x="168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5"/>
                    <a:pt x="143" y="8"/>
                    <a:pt x="139" y="9"/>
                  </a:cubicBezTo>
                  <a:cubicBezTo>
                    <a:pt x="136" y="8"/>
                    <a:pt x="133" y="5"/>
                    <a:pt x="133" y="1"/>
                  </a:cubicBezTo>
                  <a:cubicBezTo>
                    <a:pt x="133" y="1"/>
                    <a:pt x="133" y="1"/>
                    <a:pt x="134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1" y="5"/>
                    <a:pt x="109" y="8"/>
                    <a:pt x="105" y="10"/>
                  </a:cubicBezTo>
                  <a:cubicBezTo>
                    <a:pt x="102" y="8"/>
                    <a:pt x="99" y="5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5"/>
                    <a:pt x="75" y="8"/>
                    <a:pt x="71" y="10"/>
                  </a:cubicBezTo>
                  <a:cubicBezTo>
                    <a:pt x="68" y="8"/>
                    <a:pt x="65" y="5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5"/>
                    <a:pt x="41" y="9"/>
                    <a:pt x="38" y="10"/>
                  </a:cubicBezTo>
                  <a:cubicBezTo>
                    <a:pt x="34" y="9"/>
                    <a:pt x="31" y="6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7"/>
                    <a:pt x="6" y="11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1"/>
                    <a:pt x="8" y="33"/>
                    <a:pt x="9" y="36"/>
                  </a:cubicBezTo>
                  <a:cubicBezTo>
                    <a:pt x="8" y="40"/>
                    <a:pt x="5" y="43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1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2"/>
                    <a:pt x="8" y="64"/>
                    <a:pt x="10" y="67"/>
                  </a:cubicBezTo>
                  <a:cubicBezTo>
                    <a:pt x="9" y="71"/>
                    <a:pt x="5" y="74"/>
                    <a:pt x="0" y="74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5" y="93"/>
                    <a:pt x="9" y="95"/>
                    <a:pt x="10" y="99"/>
                  </a:cubicBezTo>
                  <a:cubicBezTo>
                    <a:pt x="9" y="103"/>
                    <a:pt x="5" y="106"/>
                    <a:pt x="1" y="106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5" y="124"/>
                    <a:pt x="9" y="126"/>
                    <a:pt x="10" y="130"/>
                  </a:cubicBezTo>
                  <a:cubicBezTo>
                    <a:pt x="10" y="135"/>
                    <a:pt x="6" y="138"/>
                    <a:pt x="1" y="138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5" y="154"/>
                    <a:pt x="9" y="157"/>
                    <a:pt x="10" y="161"/>
                  </a:cubicBezTo>
                  <a:cubicBezTo>
                    <a:pt x="10" y="164"/>
                    <a:pt x="9" y="166"/>
                    <a:pt x="7" y="167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4" y="169"/>
                    <a:pt x="2" y="170"/>
                    <a:pt x="1" y="170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5" y="185"/>
                    <a:pt x="9" y="188"/>
                    <a:pt x="10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4"/>
                    <a:pt x="10" y="196"/>
                    <a:pt x="9" y="197"/>
                  </a:cubicBezTo>
                  <a:cubicBezTo>
                    <a:pt x="8" y="198"/>
                    <a:pt x="7" y="198"/>
                    <a:pt x="5" y="198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4" y="201"/>
                    <a:pt x="3" y="202"/>
                    <a:pt x="1" y="201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5" y="216"/>
                    <a:pt x="8" y="218"/>
                    <a:pt x="10" y="221"/>
                  </a:cubicBezTo>
                  <a:cubicBezTo>
                    <a:pt x="10" y="222"/>
                    <a:pt x="11" y="223"/>
                    <a:pt x="11" y="224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25"/>
                    <a:pt x="11" y="225"/>
                    <a:pt x="11" y="225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3" y="225"/>
                    <a:pt x="23" y="224"/>
                    <a:pt x="23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8" y="220"/>
                    <a:pt x="30" y="217"/>
                    <a:pt x="33" y="216"/>
                  </a:cubicBezTo>
                  <a:cubicBezTo>
                    <a:pt x="35" y="216"/>
                    <a:pt x="37" y="217"/>
                    <a:pt x="38" y="218"/>
                  </a:cubicBezTo>
                  <a:cubicBezTo>
                    <a:pt x="40" y="219"/>
                    <a:pt x="41" y="221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42" y="224"/>
                    <a:pt x="42" y="224"/>
                    <a:pt x="42" y="225"/>
                  </a:cubicBezTo>
                  <a:cubicBezTo>
                    <a:pt x="42" y="225"/>
                    <a:pt x="42" y="225"/>
                    <a:pt x="42" y="225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7" y="225"/>
                    <a:pt x="57" y="225"/>
                    <a:pt x="57" y="225"/>
                  </a:cubicBezTo>
                  <a:cubicBezTo>
                    <a:pt x="57" y="224"/>
                    <a:pt x="58" y="224"/>
                    <a:pt x="58" y="224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0"/>
                    <a:pt x="65" y="217"/>
                    <a:pt x="68" y="216"/>
                  </a:cubicBezTo>
                  <a:cubicBezTo>
                    <a:pt x="69" y="216"/>
                    <a:pt x="69" y="216"/>
                    <a:pt x="70" y="216"/>
                  </a:cubicBezTo>
                  <a:cubicBezTo>
                    <a:pt x="73" y="218"/>
                    <a:pt x="75" y="220"/>
                    <a:pt x="75" y="223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7" y="225"/>
                    <a:pt x="77" y="225"/>
                    <a:pt x="77" y="225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92" y="224"/>
                    <a:pt x="92" y="224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7" y="224"/>
                    <a:pt x="97" y="224"/>
                    <a:pt x="97" y="224"/>
                  </a:cubicBezTo>
                  <a:cubicBezTo>
                    <a:pt x="97" y="224"/>
                    <a:pt x="97" y="224"/>
                    <a:pt x="97" y="224"/>
                  </a:cubicBezTo>
                  <a:cubicBezTo>
                    <a:pt x="96" y="220"/>
                    <a:pt x="99" y="217"/>
                    <a:pt x="102" y="216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3" y="216"/>
                    <a:pt x="103" y="216"/>
                    <a:pt x="104" y="216"/>
                  </a:cubicBezTo>
                  <a:cubicBezTo>
                    <a:pt x="107" y="217"/>
                    <a:pt x="109" y="220"/>
                    <a:pt x="109" y="223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4"/>
                    <a:pt x="112" y="225"/>
                    <a:pt x="112" y="225"/>
                  </a:cubicBezTo>
                  <a:cubicBezTo>
                    <a:pt x="127" y="225"/>
                    <a:pt x="127" y="225"/>
                    <a:pt x="127" y="225"/>
                  </a:cubicBezTo>
                  <a:cubicBezTo>
                    <a:pt x="127" y="225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1" y="223"/>
                    <a:pt x="131" y="223"/>
                    <a:pt x="131" y="223"/>
                  </a:cubicBezTo>
                  <a:cubicBezTo>
                    <a:pt x="131" y="220"/>
                    <a:pt x="133" y="217"/>
                    <a:pt x="136" y="216"/>
                  </a:cubicBezTo>
                  <a:cubicBezTo>
                    <a:pt x="136" y="215"/>
                    <a:pt x="137" y="215"/>
                    <a:pt x="137" y="215"/>
                  </a:cubicBezTo>
                  <a:cubicBezTo>
                    <a:pt x="137" y="215"/>
                    <a:pt x="137" y="215"/>
                    <a:pt x="137" y="215"/>
                  </a:cubicBezTo>
                  <a:cubicBezTo>
                    <a:pt x="140" y="217"/>
                    <a:pt x="143" y="220"/>
                    <a:pt x="143" y="223"/>
                  </a:cubicBezTo>
                  <a:cubicBezTo>
                    <a:pt x="143" y="224"/>
                    <a:pt x="142" y="224"/>
                    <a:pt x="142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7" y="224"/>
                    <a:pt x="147" y="224"/>
                    <a:pt x="147" y="225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5" y="224"/>
                    <a:pt x="165" y="224"/>
                    <a:pt x="165" y="224"/>
                  </a:cubicBezTo>
                  <a:cubicBezTo>
                    <a:pt x="165" y="224"/>
                    <a:pt x="165" y="224"/>
                    <a:pt x="165" y="223"/>
                  </a:cubicBezTo>
                  <a:cubicBezTo>
                    <a:pt x="165" y="220"/>
                    <a:pt x="167" y="217"/>
                    <a:pt x="170" y="215"/>
                  </a:cubicBezTo>
                  <a:cubicBezTo>
                    <a:pt x="170" y="215"/>
                    <a:pt x="171" y="215"/>
                    <a:pt x="171" y="215"/>
                  </a:cubicBezTo>
                  <a:cubicBezTo>
                    <a:pt x="174" y="217"/>
                    <a:pt x="177" y="220"/>
                    <a:pt x="176" y="223"/>
                  </a:cubicBezTo>
                  <a:cubicBezTo>
                    <a:pt x="177" y="224"/>
                    <a:pt x="176" y="224"/>
                    <a:pt x="176" y="224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2" y="224"/>
                    <a:pt x="182" y="224"/>
                    <a:pt x="182" y="225"/>
                  </a:cubicBezTo>
                  <a:cubicBezTo>
                    <a:pt x="197" y="225"/>
                    <a:pt x="197" y="225"/>
                    <a:pt x="197" y="22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199" y="224"/>
                    <a:pt x="199" y="224"/>
                    <a:pt x="199" y="223"/>
                  </a:cubicBezTo>
                  <a:cubicBezTo>
                    <a:pt x="199" y="220"/>
                    <a:pt x="201" y="218"/>
                    <a:pt x="203" y="216"/>
                  </a:cubicBezTo>
                  <a:cubicBezTo>
                    <a:pt x="204" y="216"/>
                    <a:pt x="204" y="215"/>
                    <a:pt x="205" y="215"/>
                  </a:cubicBezTo>
                  <a:cubicBezTo>
                    <a:pt x="208" y="217"/>
                    <a:pt x="210" y="220"/>
                    <a:pt x="210" y="223"/>
                  </a:cubicBezTo>
                  <a:cubicBezTo>
                    <a:pt x="210" y="223"/>
                    <a:pt x="210" y="224"/>
                    <a:pt x="210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24"/>
                    <a:pt x="217" y="224"/>
                    <a:pt x="217" y="225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3" y="224"/>
                    <a:pt x="233" y="224"/>
                    <a:pt x="233" y="224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233" y="221"/>
                    <a:pt x="234" y="219"/>
                    <a:pt x="235" y="217"/>
                  </a:cubicBezTo>
                  <a:cubicBezTo>
                    <a:pt x="237" y="216"/>
                    <a:pt x="238" y="216"/>
                    <a:pt x="239" y="215"/>
                  </a:cubicBezTo>
                  <a:cubicBezTo>
                    <a:pt x="242" y="217"/>
                    <a:pt x="244" y="220"/>
                    <a:pt x="244" y="223"/>
                  </a:cubicBezTo>
                  <a:cubicBezTo>
                    <a:pt x="244" y="223"/>
                    <a:pt x="244" y="224"/>
                    <a:pt x="244" y="224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252" y="224"/>
                    <a:pt x="252" y="224"/>
                    <a:pt x="252" y="225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23"/>
                    <a:pt x="267" y="222"/>
                    <a:pt x="267" y="221"/>
                  </a:cubicBezTo>
                  <a:cubicBezTo>
                    <a:pt x="268" y="218"/>
                    <a:pt x="272" y="215"/>
                    <a:pt x="277" y="215"/>
                  </a:cubicBezTo>
                  <a:cubicBezTo>
                    <a:pt x="277" y="204"/>
                    <a:pt x="277" y="204"/>
                    <a:pt x="277" y="204"/>
                  </a:cubicBezTo>
                  <a:lnTo>
                    <a:pt x="277" y="200"/>
                  </a:ln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6DE9D8F-F697-4E8D-86F3-F4349A34C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3644" y="1745371"/>
              <a:ext cx="1573004" cy="120485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9C2C3F1-0FE6-442A-9452-C42F1D80103F}"/>
              </a:ext>
            </a:extLst>
          </p:cNvPr>
          <p:cNvGrpSpPr/>
          <p:nvPr/>
        </p:nvGrpSpPr>
        <p:grpSpPr>
          <a:xfrm>
            <a:off x="3624625" y="1589373"/>
            <a:ext cx="1821726" cy="1487825"/>
            <a:chOff x="3624625" y="1589373"/>
            <a:chExt cx="1821726" cy="148782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79620A0-DA3B-4BE8-8904-72A7F2ADA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625" y="1589373"/>
              <a:ext cx="1821726" cy="1487825"/>
            </a:xfrm>
            <a:custGeom>
              <a:avLst/>
              <a:gdLst>
                <a:gd name="T0" fmla="*/ 269 w 277"/>
                <a:gd name="T1" fmla="*/ 196 h 225"/>
                <a:gd name="T2" fmla="*/ 277 w 277"/>
                <a:gd name="T3" fmla="*/ 168 h 225"/>
                <a:gd name="T4" fmla="*/ 267 w 277"/>
                <a:gd name="T5" fmla="*/ 160 h 225"/>
                <a:gd name="T6" fmla="*/ 277 w 277"/>
                <a:gd name="T7" fmla="*/ 137 h 225"/>
                <a:gd name="T8" fmla="*/ 267 w 277"/>
                <a:gd name="T9" fmla="*/ 129 h 225"/>
                <a:gd name="T10" fmla="*/ 277 w 277"/>
                <a:gd name="T11" fmla="*/ 105 h 225"/>
                <a:gd name="T12" fmla="*/ 276 w 277"/>
                <a:gd name="T13" fmla="*/ 73 h 225"/>
                <a:gd name="T14" fmla="*/ 276 w 277"/>
                <a:gd name="T15" fmla="*/ 47 h 225"/>
                <a:gd name="T16" fmla="*/ 276 w 277"/>
                <a:gd name="T17" fmla="*/ 16 h 225"/>
                <a:gd name="T18" fmla="*/ 255 w 277"/>
                <a:gd name="T19" fmla="*/ 0 h 225"/>
                <a:gd name="T20" fmla="*/ 241 w 277"/>
                <a:gd name="T21" fmla="*/ 9 h 225"/>
                <a:gd name="T22" fmla="*/ 213 w 277"/>
                <a:gd name="T23" fmla="*/ 0 h 225"/>
                <a:gd name="T24" fmla="*/ 202 w 277"/>
                <a:gd name="T25" fmla="*/ 0 h 225"/>
                <a:gd name="T26" fmla="*/ 179 w 277"/>
                <a:gd name="T27" fmla="*/ 1 h 225"/>
                <a:gd name="T28" fmla="*/ 160 w 277"/>
                <a:gd name="T29" fmla="*/ 1 h 225"/>
                <a:gd name="T30" fmla="*/ 153 w 277"/>
                <a:gd name="T31" fmla="*/ 1 h 225"/>
                <a:gd name="T32" fmla="*/ 133 w 277"/>
                <a:gd name="T33" fmla="*/ 1 h 225"/>
                <a:gd name="T34" fmla="*/ 125 w 277"/>
                <a:gd name="T35" fmla="*/ 1 h 225"/>
                <a:gd name="T36" fmla="*/ 112 w 277"/>
                <a:gd name="T37" fmla="*/ 1 h 225"/>
                <a:gd name="T38" fmla="*/ 84 w 277"/>
                <a:gd name="T39" fmla="*/ 1 h 225"/>
                <a:gd name="T40" fmla="*/ 71 w 277"/>
                <a:gd name="T41" fmla="*/ 10 h 225"/>
                <a:gd name="T42" fmla="*/ 58 w 277"/>
                <a:gd name="T43" fmla="*/ 1 h 225"/>
                <a:gd name="T44" fmla="*/ 44 w 277"/>
                <a:gd name="T45" fmla="*/ 1 h 225"/>
                <a:gd name="T46" fmla="*/ 31 w 277"/>
                <a:gd name="T47" fmla="*/ 1 h 225"/>
                <a:gd name="T48" fmla="*/ 0 w 277"/>
                <a:gd name="T49" fmla="*/ 11 h 225"/>
                <a:gd name="T50" fmla="*/ 9 w 277"/>
                <a:gd name="T51" fmla="*/ 36 h 225"/>
                <a:gd name="T52" fmla="*/ 0 w 277"/>
                <a:gd name="T53" fmla="*/ 62 h 225"/>
                <a:gd name="T54" fmla="*/ 0 w 277"/>
                <a:gd name="T55" fmla="*/ 79 h 225"/>
                <a:gd name="T56" fmla="*/ 1 w 277"/>
                <a:gd name="T57" fmla="*/ 93 h 225"/>
                <a:gd name="T58" fmla="*/ 1 w 277"/>
                <a:gd name="T59" fmla="*/ 120 h 225"/>
                <a:gd name="T60" fmla="*/ 1 w 277"/>
                <a:gd name="T61" fmla="*/ 141 h 225"/>
                <a:gd name="T62" fmla="*/ 1 w 277"/>
                <a:gd name="T63" fmla="*/ 152 h 225"/>
                <a:gd name="T64" fmla="*/ 6 w 277"/>
                <a:gd name="T65" fmla="*/ 167 h 225"/>
                <a:gd name="T66" fmla="*/ 1 w 277"/>
                <a:gd name="T67" fmla="*/ 184 h 225"/>
                <a:gd name="T68" fmla="*/ 9 w 277"/>
                <a:gd name="T69" fmla="*/ 197 h 225"/>
                <a:gd name="T70" fmla="*/ 1 w 277"/>
                <a:gd name="T71" fmla="*/ 203 h 225"/>
                <a:gd name="T72" fmla="*/ 11 w 277"/>
                <a:gd name="T73" fmla="*/ 224 h 225"/>
                <a:gd name="T74" fmla="*/ 23 w 277"/>
                <a:gd name="T75" fmla="*/ 225 h 225"/>
                <a:gd name="T76" fmla="*/ 33 w 277"/>
                <a:gd name="T77" fmla="*/ 216 h 225"/>
                <a:gd name="T78" fmla="*/ 42 w 277"/>
                <a:gd name="T79" fmla="*/ 224 h 225"/>
                <a:gd name="T80" fmla="*/ 57 w 277"/>
                <a:gd name="T81" fmla="*/ 225 h 225"/>
                <a:gd name="T82" fmla="*/ 68 w 277"/>
                <a:gd name="T83" fmla="*/ 216 h 225"/>
                <a:gd name="T84" fmla="*/ 77 w 277"/>
                <a:gd name="T85" fmla="*/ 224 h 225"/>
                <a:gd name="T86" fmla="*/ 92 w 277"/>
                <a:gd name="T87" fmla="*/ 224 h 225"/>
                <a:gd name="T88" fmla="*/ 102 w 277"/>
                <a:gd name="T89" fmla="*/ 216 h 225"/>
                <a:gd name="T90" fmla="*/ 109 w 277"/>
                <a:gd name="T91" fmla="*/ 224 h 225"/>
                <a:gd name="T92" fmla="*/ 127 w 277"/>
                <a:gd name="T93" fmla="*/ 225 h 225"/>
                <a:gd name="T94" fmla="*/ 131 w 277"/>
                <a:gd name="T95" fmla="*/ 223 h 225"/>
                <a:gd name="T96" fmla="*/ 143 w 277"/>
                <a:gd name="T97" fmla="*/ 223 h 225"/>
                <a:gd name="T98" fmla="*/ 147 w 277"/>
                <a:gd name="T99" fmla="*/ 225 h 225"/>
                <a:gd name="T100" fmla="*/ 165 w 277"/>
                <a:gd name="T101" fmla="*/ 224 h 225"/>
                <a:gd name="T102" fmla="*/ 176 w 277"/>
                <a:gd name="T103" fmla="*/ 223 h 225"/>
                <a:gd name="T104" fmla="*/ 182 w 277"/>
                <a:gd name="T105" fmla="*/ 225 h 225"/>
                <a:gd name="T106" fmla="*/ 199 w 277"/>
                <a:gd name="T107" fmla="*/ 224 h 225"/>
                <a:gd name="T108" fmla="*/ 210 w 277"/>
                <a:gd name="T109" fmla="*/ 223 h 225"/>
                <a:gd name="T110" fmla="*/ 217 w 277"/>
                <a:gd name="T111" fmla="*/ 225 h 225"/>
                <a:gd name="T112" fmla="*/ 233 w 277"/>
                <a:gd name="T113" fmla="*/ 224 h 225"/>
                <a:gd name="T114" fmla="*/ 244 w 277"/>
                <a:gd name="T115" fmla="*/ 223 h 225"/>
                <a:gd name="T116" fmla="*/ 252 w 277"/>
                <a:gd name="T117" fmla="*/ 225 h 225"/>
                <a:gd name="T118" fmla="*/ 267 w 277"/>
                <a:gd name="T119" fmla="*/ 224 h 225"/>
                <a:gd name="T120" fmla="*/ 277 w 277"/>
                <a:gd name="T121" fmla="*/ 20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25">
                  <a:moveTo>
                    <a:pt x="277" y="200"/>
                  </a:moveTo>
                  <a:cubicBezTo>
                    <a:pt x="275" y="200"/>
                    <a:pt x="274" y="200"/>
                    <a:pt x="272" y="199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1" y="197"/>
                    <a:pt x="270" y="197"/>
                    <a:pt x="269" y="196"/>
                  </a:cubicBezTo>
                  <a:cubicBezTo>
                    <a:pt x="268" y="195"/>
                    <a:pt x="267" y="193"/>
                    <a:pt x="267" y="191"/>
                  </a:cubicBezTo>
                  <a:cubicBezTo>
                    <a:pt x="268" y="187"/>
                    <a:pt x="272" y="184"/>
                    <a:pt x="277" y="184"/>
                  </a:cubicBezTo>
                  <a:cubicBezTo>
                    <a:pt x="277" y="173"/>
                    <a:pt x="277" y="173"/>
                    <a:pt x="277" y="173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275" y="168"/>
                    <a:pt x="274" y="168"/>
                    <a:pt x="272" y="167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0" y="166"/>
                  </a:cubicBezTo>
                  <a:cubicBezTo>
                    <a:pt x="268" y="164"/>
                    <a:pt x="267" y="162"/>
                    <a:pt x="267" y="160"/>
                  </a:cubicBezTo>
                  <a:cubicBezTo>
                    <a:pt x="268" y="156"/>
                    <a:pt x="272" y="153"/>
                    <a:pt x="277" y="15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75" y="137"/>
                    <a:pt x="273" y="136"/>
                    <a:pt x="272" y="135"/>
                  </a:cubicBezTo>
                  <a:cubicBezTo>
                    <a:pt x="272" y="135"/>
                    <a:pt x="272" y="135"/>
                    <a:pt x="272" y="135"/>
                  </a:cubicBezTo>
                  <a:cubicBezTo>
                    <a:pt x="272" y="135"/>
                    <a:pt x="272" y="135"/>
                    <a:pt x="271" y="135"/>
                  </a:cubicBezTo>
                  <a:cubicBezTo>
                    <a:pt x="269" y="134"/>
                    <a:pt x="268" y="132"/>
                    <a:pt x="267" y="129"/>
                  </a:cubicBezTo>
                  <a:cubicBezTo>
                    <a:pt x="268" y="125"/>
                    <a:pt x="272" y="122"/>
                    <a:pt x="277" y="122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05"/>
                    <a:pt x="277" y="105"/>
                    <a:pt x="277" y="105"/>
                  </a:cubicBezTo>
                  <a:cubicBezTo>
                    <a:pt x="272" y="105"/>
                    <a:pt x="268" y="102"/>
                    <a:pt x="267" y="97"/>
                  </a:cubicBezTo>
                  <a:cubicBezTo>
                    <a:pt x="269" y="94"/>
                    <a:pt x="272" y="91"/>
                    <a:pt x="277" y="91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2" y="73"/>
                    <a:pt x="268" y="70"/>
                    <a:pt x="267" y="66"/>
                  </a:cubicBezTo>
                  <a:cubicBezTo>
                    <a:pt x="269" y="63"/>
                    <a:pt x="272" y="60"/>
                    <a:pt x="276" y="60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72" y="41"/>
                    <a:pt x="269" y="39"/>
                    <a:pt x="267" y="35"/>
                  </a:cubicBezTo>
                  <a:cubicBezTo>
                    <a:pt x="269" y="32"/>
                    <a:pt x="272" y="30"/>
                    <a:pt x="276" y="30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1" y="9"/>
                    <a:pt x="267" y="5"/>
                    <a:pt x="267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4"/>
                    <a:pt x="245" y="7"/>
                    <a:pt x="241" y="9"/>
                  </a:cubicBezTo>
                  <a:cubicBezTo>
                    <a:pt x="238" y="8"/>
                    <a:pt x="236" y="4"/>
                    <a:pt x="236" y="1"/>
                  </a:cubicBezTo>
                  <a:cubicBezTo>
                    <a:pt x="236" y="1"/>
                    <a:pt x="236" y="0"/>
                    <a:pt x="236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4"/>
                    <a:pt x="211" y="8"/>
                    <a:pt x="207" y="9"/>
                  </a:cubicBezTo>
                  <a:cubicBezTo>
                    <a:pt x="204" y="8"/>
                    <a:pt x="202" y="5"/>
                    <a:pt x="202" y="1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5"/>
                    <a:pt x="177" y="8"/>
                    <a:pt x="173" y="9"/>
                  </a:cubicBezTo>
                  <a:cubicBezTo>
                    <a:pt x="170" y="8"/>
                    <a:pt x="168" y="5"/>
                    <a:pt x="168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5"/>
                    <a:pt x="143" y="8"/>
                    <a:pt x="139" y="9"/>
                  </a:cubicBezTo>
                  <a:cubicBezTo>
                    <a:pt x="136" y="8"/>
                    <a:pt x="133" y="5"/>
                    <a:pt x="133" y="1"/>
                  </a:cubicBezTo>
                  <a:cubicBezTo>
                    <a:pt x="133" y="1"/>
                    <a:pt x="133" y="1"/>
                    <a:pt x="134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1" y="5"/>
                    <a:pt x="109" y="8"/>
                    <a:pt x="105" y="10"/>
                  </a:cubicBezTo>
                  <a:cubicBezTo>
                    <a:pt x="102" y="8"/>
                    <a:pt x="99" y="5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5"/>
                    <a:pt x="75" y="8"/>
                    <a:pt x="71" y="10"/>
                  </a:cubicBezTo>
                  <a:cubicBezTo>
                    <a:pt x="68" y="8"/>
                    <a:pt x="65" y="5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5"/>
                    <a:pt x="41" y="9"/>
                    <a:pt x="38" y="10"/>
                  </a:cubicBezTo>
                  <a:cubicBezTo>
                    <a:pt x="34" y="9"/>
                    <a:pt x="31" y="6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7"/>
                    <a:pt x="6" y="11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1"/>
                    <a:pt x="8" y="33"/>
                    <a:pt x="9" y="36"/>
                  </a:cubicBezTo>
                  <a:cubicBezTo>
                    <a:pt x="8" y="40"/>
                    <a:pt x="5" y="43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1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2"/>
                    <a:pt x="8" y="64"/>
                    <a:pt x="10" y="67"/>
                  </a:cubicBezTo>
                  <a:cubicBezTo>
                    <a:pt x="9" y="71"/>
                    <a:pt x="5" y="74"/>
                    <a:pt x="0" y="74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5" y="93"/>
                    <a:pt x="9" y="95"/>
                    <a:pt x="10" y="99"/>
                  </a:cubicBezTo>
                  <a:cubicBezTo>
                    <a:pt x="9" y="103"/>
                    <a:pt x="5" y="106"/>
                    <a:pt x="1" y="106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5" y="124"/>
                    <a:pt x="9" y="126"/>
                    <a:pt x="10" y="130"/>
                  </a:cubicBezTo>
                  <a:cubicBezTo>
                    <a:pt x="10" y="135"/>
                    <a:pt x="6" y="138"/>
                    <a:pt x="1" y="138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5" y="154"/>
                    <a:pt x="9" y="157"/>
                    <a:pt x="10" y="161"/>
                  </a:cubicBezTo>
                  <a:cubicBezTo>
                    <a:pt x="10" y="164"/>
                    <a:pt x="9" y="166"/>
                    <a:pt x="7" y="167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4" y="169"/>
                    <a:pt x="2" y="170"/>
                    <a:pt x="1" y="170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5" y="185"/>
                    <a:pt x="9" y="188"/>
                    <a:pt x="10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4"/>
                    <a:pt x="10" y="196"/>
                    <a:pt x="9" y="197"/>
                  </a:cubicBezTo>
                  <a:cubicBezTo>
                    <a:pt x="8" y="198"/>
                    <a:pt x="7" y="198"/>
                    <a:pt x="5" y="198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4" y="201"/>
                    <a:pt x="3" y="202"/>
                    <a:pt x="1" y="201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5" y="216"/>
                    <a:pt x="8" y="218"/>
                    <a:pt x="10" y="221"/>
                  </a:cubicBezTo>
                  <a:cubicBezTo>
                    <a:pt x="10" y="222"/>
                    <a:pt x="11" y="223"/>
                    <a:pt x="11" y="224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25"/>
                    <a:pt x="11" y="225"/>
                    <a:pt x="11" y="225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3" y="225"/>
                    <a:pt x="23" y="224"/>
                    <a:pt x="23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8" y="220"/>
                    <a:pt x="30" y="217"/>
                    <a:pt x="33" y="216"/>
                  </a:cubicBezTo>
                  <a:cubicBezTo>
                    <a:pt x="35" y="216"/>
                    <a:pt x="37" y="217"/>
                    <a:pt x="38" y="218"/>
                  </a:cubicBezTo>
                  <a:cubicBezTo>
                    <a:pt x="40" y="219"/>
                    <a:pt x="41" y="221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42" y="224"/>
                    <a:pt x="42" y="224"/>
                    <a:pt x="42" y="225"/>
                  </a:cubicBezTo>
                  <a:cubicBezTo>
                    <a:pt x="42" y="225"/>
                    <a:pt x="42" y="225"/>
                    <a:pt x="42" y="225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7" y="225"/>
                    <a:pt x="57" y="225"/>
                    <a:pt x="57" y="225"/>
                  </a:cubicBezTo>
                  <a:cubicBezTo>
                    <a:pt x="57" y="224"/>
                    <a:pt x="58" y="224"/>
                    <a:pt x="58" y="224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0"/>
                    <a:pt x="65" y="217"/>
                    <a:pt x="68" y="216"/>
                  </a:cubicBezTo>
                  <a:cubicBezTo>
                    <a:pt x="69" y="216"/>
                    <a:pt x="69" y="216"/>
                    <a:pt x="70" y="216"/>
                  </a:cubicBezTo>
                  <a:cubicBezTo>
                    <a:pt x="73" y="218"/>
                    <a:pt x="75" y="220"/>
                    <a:pt x="75" y="223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7" y="225"/>
                    <a:pt x="77" y="225"/>
                    <a:pt x="77" y="225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92" y="224"/>
                    <a:pt x="92" y="224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7" y="224"/>
                    <a:pt x="97" y="224"/>
                    <a:pt x="97" y="224"/>
                  </a:cubicBezTo>
                  <a:cubicBezTo>
                    <a:pt x="97" y="224"/>
                    <a:pt x="97" y="224"/>
                    <a:pt x="97" y="224"/>
                  </a:cubicBezTo>
                  <a:cubicBezTo>
                    <a:pt x="96" y="220"/>
                    <a:pt x="99" y="217"/>
                    <a:pt x="102" y="216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3" y="216"/>
                    <a:pt x="103" y="216"/>
                    <a:pt x="104" y="216"/>
                  </a:cubicBezTo>
                  <a:cubicBezTo>
                    <a:pt x="107" y="217"/>
                    <a:pt x="109" y="220"/>
                    <a:pt x="109" y="223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4"/>
                    <a:pt x="112" y="225"/>
                    <a:pt x="112" y="225"/>
                  </a:cubicBezTo>
                  <a:cubicBezTo>
                    <a:pt x="127" y="225"/>
                    <a:pt x="127" y="225"/>
                    <a:pt x="127" y="225"/>
                  </a:cubicBezTo>
                  <a:cubicBezTo>
                    <a:pt x="127" y="225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1" y="223"/>
                    <a:pt x="131" y="223"/>
                    <a:pt x="131" y="223"/>
                  </a:cubicBezTo>
                  <a:cubicBezTo>
                    <a:pt x="131" y="220"/>
                    <a:pt x="133" y="217"/>
                    <a:pt x="136" y="216"/>
                  </a:cubicBezTo>
                  <a:cubicBezTo>
                    <a:pt x="136" y="215"/>
                    <a:pt x="137" y="215"/>
                    <a:pt x="137" y="215"/>
                  </a:cubicBezTo>
                  <a:cubicBezTo>
                    <a:pt x="137" y="215"/>
                    <a:pt x="137" y="215"/>
                    <a:pt x="137" y="215"/>
                  </a:cubicBezTo>
                  <a:cubicBezTo>
                    <a:pt x="140" y="217"/>
                    <a:pt x="143" y="220"/>
                    <a:pt x="143" y="223"/>
                  </a:cubicBezTo>
                  <a:cubicBezTo>
                    <a:pt x="143" y="224"/>
                    <a:pt x="142" y="224"/>
                    <a:pt x="142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7" y="224"/>
                    <a:pt x="147" y="224"/>
                    <a:pt x="147" y="225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5" y="224"/>
                    <a:pt x="165" y="224"/>
                    <a:pt x="165" y="224"/>
                  </a:cubicBezTo>
                  <a:cubicBezTo>
                    <a:pt x="165" y="224"/>
                    <a:pt x="165" y="224"/>
                    <a:pt x="165" y="223"/>
                  </a:cubicBezTo>
                  <a:cubicBezTo>
                    <a:pt x="165" y="220"/>
                    <a:pt x="167" y="217"/>
                    <a:pt x="170" y="215"/>
                  </a:cubicBezTo>
                  <a:cubicBezTo>
                    <a:pt x="170" y="215"/>
                    <a:pt x="171" y="215"/>
                    <a:pt x="171" y="215"/>
                  </a:cubicBezTo>
                  <a:cubicBezTo>
                    <a:pt x="174" y="217"/>
                    <a:pt x="177" y="220"/>
                    <a:pt x="176" y="223"/>
                  </a:cubicBezTo>
                  <a:cubicBezTo>
                    <a:pt x="177" y="224"/>
                    <a:pt x="176" y="224"/>
                    <a:pt x="176" y="224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2" y="224"/>
                    <a:pt x="182" y="224"/>
                    <a:pt x="182" y="225"/>
                  </a:cubicBezTo>
                  <a:cubicBezTo>
                    <a:pt x="197" y="225"/>
                    <a:pt x="197" y="225"/>
                    <a:pt x="197" y="22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199" y="224"/>
                    <a:pt x="199" y="224"/>
                    <a:pt x="199" y="223"/>
                  </a:cubicBezTo>
                  <a:cubicBezTo>
                    <a:pt x="199" y="220"/>
                    <a:pt x="201" y="218"/>
                    <a:pt x="203" y="216"/>
                  </a:cubicBezTo>
                  <a:cubicBezTo>
                    <a:pt x="204" y="216"/>
                    <a:pt x="204" y="215"/>
                    <a:pt x="205" y="215"/>
                  </a:cubicBezTo>
                  <a:cubicBezTo>
                    <a:pt x="208" y="217"/>
                    <a:pt x="210" y="220"/>
                    <a:pt x="210" y="223"/>
                  </a:cubicBezTo>
                  <a:cubicBezTo>
                    <a:pt x="210" y="223"/>
                    <a:pt x="210" y="224"/>
                    <a:pt x="210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24"/>
                    <a:pt x="217" y="224"/>
                    <a:pt x="217" y="225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3" y="224"/>
                    <a:pt x="233" y="224"/>
                    <a:pt x="233" y="224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233" y="221"/>
                    <a:pt x="234" y="219"/>
                    <a:pt x="235" y="217"/>
                  </a:cubicBezTo>
                  <a:cubicBezTo>
                    <a:pt x="237" y="216"/>
                    <a:pt x="238" y="216"/>
                    <a:pt x="239" y="215"/>
                  </a:cubicBezTo>
                  <a:cubicBezTo>
                    <a:pt x="242" y="217"/>
                    <a:pt x="244" y="220"/>
                    <a:pt x="244" y="223"/>
                  </a:cubicBezTo>
                  <a:cubicBezTo>
                    <a:pt x="244" y="223"/>
                    <a:pt x="244" y="224"/>
                    <a:pt x="244" y="224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252" y="224"/>
                    <a:pt x="252" y="224"/>
                    <a:pt x="252" y="225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23"/>
                    <a:pt x="267" y="222"/>
                    <a:pt x="267" y="221"/>
                  </a:cubicBezTo>
                  <a:cubicBezTo>
                    <a:pt x="268" y="218"/>
                    <a:pt x="272" y="215"/>
                    <a:pt x="277" y="215"/>
                  </a:cubicBezTo>
                  <a:cubicBezTo>
                    <a:pt x="277" y="204"/>
                    <a:pt x="277" y="204"/>
                    <a:pt x="277" y="204"/>
                  </a:cubicBezTo>
                  <a:lnTo>
                    <a:pt x="277" y="200"/>
                  </a:ln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C4F0DB4-564B-42DC-92AE-0AA6A23A9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5924" y="1732085"/>
              <a:ext cx="1534096" cy="1202399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500DF8C-75F8-4E47-A6A1-CFCEF21FB1A2}"/>
              </a:ext>
            </a:extLst>
          </p:cNvPr>
          <p:cNvGrpSpPr/>
          <p:nvPr/>
        </p:nvGrpSpPr>
        <p:grpSpPr>
          <a:xfrm>
            <a:off x="5955793" y="1589373"/>
            <a:ext cx="1821726" cy="1487825"/>
            <a:chOff x="5955793" y="1589373"/>
            <a:chExt cx="1821726" cy="1487825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4BE3DDC-7AC0-433E-B47A-588A0C432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793" y="1589373"/>
              <a:ext cx="1821726" cy="1487825"/>
            </a:xfrm>
            <a:custGeom>
              <a:avLst/>
              <a:gdLst>
                <a:gd name="T0" fmla="*/ 269 w 277"/>
                <a:gd name="T1" fmla="*/ 196 h 225"/>
                <a:gd name="T2" fmla="*/ 277 w 277"/>
                <a:gd name="T3" fmla="*/ 168 h 225"/>
                <a:gd name="T4" fmla="*/ 267 w 277"/>
                <a:gd name="T5" fmla="*/ 160 h 225"/>
                <a:gd name="T6" fmla="*/ 277 w 277"/>
                <a:gd name="T7" fmla="*/ 137 h 225"/>
                <a:gd name="T8" fmla="*/ 267 w 277"/>
                <a:gd name="T9" fmla="*/ 129 h 225"/>
                <a:gd name="T10" fmla="*/ 277 w 277"/>
                <a:gd name="T11" fmla="*/ 105 h 225"/>
                <a:gd name="T12" fmla="*/ 276 w 277"/>
                <a:gd name="T13" fmla="*/ 73 h 225"/>
                <a:gd name="T14" fmla="*/ 276 w 277"/>
                <a:gd name="T15" fmla="*/ 47 h 225"/>
                <a:gd name="T16" fmla="*/ 276 w 277"/>
                <a:gd name="T17" fmla="*/ 16 h 225"/>
                <a:gd name="T18" fmla="*/ 255 w 277"/>
                <a:gd name="T19" fmla="*/ 0 h 225"/>
                <a:gd name="T20" fmla="*/ 241 w 277"/>
                <a:gd name="T21" fmla="*/ 9 h 225"/>
                <a:gd name="T22" fmla="*/ 213 w 277"/>
                <a:gd name="T23" fmla="*/ 0 h 225"/>
                <a:gd name="T24" fmla="*/ 202 w 277"/>
                <a:gd name="T25" fmla="*/ 0 h 225"/>
                <a:gd name="T26" fmla="*/ 179 w 277"/>
                <a:gd name="T27" fmla="*/ 1 h 225"/>
                <a:gd name="T28" fmla="*/ 160 w 277"/>
                <a:gd name="T29" fmla="*/ 1 h 225"/>
                <a:gd name="T30" fmla="*/ 153 w 277"/>
                <a:gd name="T31" fmla="*/ 1 h 225"/>
                <a:gd name="T32" fmla="*/ 133 w 277"/>
                <a:gd name="T33" fmla="*/ 1 h 225"/>
                <a:gd name="T34" fmla="*/ 125 w 277"/>
                <a:gd name="T35" fmla="*/ 1 h 225"/>
                <a:gd name="T36" fmla="*/ 112 w 277"/>
                <a:gd name="T37" fmla="*/ 1 h 225"/>
                <a:gd name="T38" fmla="*/ 84 w 277"/>
                <a:gd name="T39" fmla="*/ 1 h 225"/>
                <a:gd name="T40" fmla="*/ 71 w 277"/>
                <a:gd name="T41" fmla="*/ 10 h 225"/>
                <a:gd name="T42" fmla="*/ 58 w 277"/>
                <a:gd name="T43" fmla="*/ 1 h 225"/>
                <a:gd name="T44" fmla="*/ 44 w 277"/>
                <a:gd name="T45" fmla="*/ 1 h 225"/>
                <a:gd name="T46" fmla="*/ 31 w 277"/>
                <a:gd name="T47" fmla="*/ 1 h 225"/>
                <a:gd name="T48" fmla="*/ 0 w 277"/>
                <a:gd name="T49" fmla="*/ 11 h 225"/>
                <a:gd name="T50" fmla="*/ 9 w 277"/>
                <a:gd name="T51" fmla="*/ 36 h 225"/>
                <a:gd name="T52" fmla="*/ 0 w 277"/>
                <a:gd name="T53" fmla="*/ 62 h 225"/>
                <a:gd name="T54" fmla="*/ 0 w 277"/>
                <a:gd name="T55" fmla="*/ 79 h 225"/>
                <a:gd name="T56" fmla="*/ 1 w 277"/>
                <a:gd name="T57" fmla="*/ 93 h 225"/>
                <a:gd name="T58" fmla="*/ 1 w 277"/>
                <a:gd name="T59" fmla="*/ 120 h 225"/>
                <a:gd name="T60" fmla="*/ 1 w 277"/>
                <a:gd name="T61" fmla="*/ 141 h 225"/>
                <a:gd name="T62" fmla="*/ 1 w 277"/>
                <a:gd name="T63" fmla="*/ 152 h 225"/>
                <a:gd name="T64" fmla="*/ 6 w 277"/>
                <a:gd name="T65" fmla="*/ 167 h 225"/>
                <a:gd name="T66" fmla="*/ 1 w 277"/>
                <a:gd name="T67" fmla="*/ 184 h 225"/>
                <a:gd name="T68" fmla="*/ 9 w 277"/>
                <a:gd name="T69" fmla="*/ 197 h 225"/>
                <a:gd name="T70" fmla="*/ 1 w 277"/>
                <a:gd name="T71" fmla="*/ 203 h 225"/>
                <a:gd name="T72" fmla="*/ 11 w 277"/>
                <a:gd name="T73" fmla="*/ 224 h 225"/>
                <a:gd name="T74" fmla="*/ 23 w 277"/>
                <a:gd name="T75" fmla="*/ 225 h 225"/>
                <a:gd name="T76" fmla="*/ 33 w 277"/>
                <a:gd name="T77" fmla="*/ 216 h 225"/>
                <a:gd name="T78" fmla="*/ 42 w 277"/>
                <a:gd name="T79" fmla="*/ 224 h 225"/>
                <a:gd name="T80" fmla="*/ 57 w 277"/>
                <a:gd name="T81" fmla="*/ 225 h 225"/>
                <a:gd name="T82" fmla="*/ 68 w 277"/>
                <a:gd name="T83" fmla="*/ 216 h 225"/>
                <a:gd name="T84" fmla="*/ 77 w 277"/>
                <a:gd name="T85" fmla="*/ 224 h 225"/>
                <a:gd name="T86" fmla="*/ 92 w 277"/>
                <a:gd name="T87" fmla="*/ 224 h 225"/>
                <a:gd name="T88" fmla="*/ 102 w 277"/>
                <a:gd name="T89" fmla="*/ 216 h 225"/>
                <a:gd name="T90" fmla="*/ 109 w 277"/>
                <a:gd name="T91" fmla="*/ 224 h 225"/>
                <a:gd name="T92" fmla="*/ 127 w 277"/>
                <a:gd name="T93" fmla="*/ 225 h 225"/>
                <a:gd name="T94" fmla="*/ 131 w 277"/>
                <a:gd name="T95" fmla="*/ 223 h 225"/>
                <a:gd name="T96" fmla="*/ 143 w 277"/>
                <a:gd name="T97" fmla="*/ 223 h 225"/>
                <a:gd name="T98" fmla="*/ 147 w 277"/>
                <a:gd name="T99" fmla="*/ 225 h 225"/>
                <a:gd name="T100" fmla="*/ 165 w 277"/>
                <a:gd name="T101" fmla="*/ 224 h 225"/>
                <a:gd name="T102" fmla="*/ 176 w 277"/>
                <a:gd name="T103" fmla="*/ 223 h 225"/>
                <a:gd name="T104" fmla="*/ 182 w 277"/>
                <a:gd name="T105" fmla="*/ 225 h 225"/>
                <a:gd name="T106" fmla="*/ 199 w 277"/>
                <a:gd name="T107" fmla="*/ 224 h 225"/>
                <a:gd name="T108" fmla="*/ 210 w 277"/>
                <a:gd name="T109" fmla="*/ 223 h 225"/>
                <a:gd name="T110" fmla="*/ 217 w 277"/>
                <a:gd name="T111" fmla="*/ 225 h 225"/>
                <a:gd name="T112" fmla="*/ 233 w 277"/>
                <a:gd name="T113" fmla="*/ 224 h 225"/>
                <a:gd name="T114" fmla="*/ 244 w 277"/>
                <a:gd name="T115" fmla="*/ 223 h 225"/>
                <a:gd name="T116" fmla="*/ 252 w 277"/>
                <a:gd name="T117" fmla="*/ 225 h 225"/>
                <a:gd name="T118" fmla="*/ 267 w 277"/>
                <a:gd name="T119" fmla="*/ 224 h 225"/>
                <a:gd name="T120" fmla="*/ 277 w 277"/>
                <a:gd name="T121" fmla="*/ 20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25">
                  <a:moveTo>
                    <a:pt x="277" y="200"/>
                  </a:moveTo>
                  <a:cubicBezTo>
                    <a:pt x="275" y="200"/>
                    <a:pt x="274" y="200"/>
                    <a:pt x="272" y="199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1" y="197"/>
                    <a:pt x="270" y="197"/>
                    <a:pt x="269" y="196"/>
                  </a:cubicBezTo>
                  <a:cubicBezTo>
                    <a:pt x="268" y="195"/>
                    <a:pt x="267" y="193"/>
                    <a:pt x="267" y="191"/>
                  </a:cubicBezTo>
                  <a:cubicBezTo>
                    <a:pt x="268" y="187"/>
                    <a:pt x="272" y="184"/>
                    <a:pt x="277" y="184"/>
                  </a:cubicBezTo>
                  <a:cubicBezTo>
                    <a:pt x="277" y="173"/>
                    <a:pt x="277" y="173"/>
                    <a:pt x="277" y="173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275" y="168"/>
                    <a:pt x="274" y="168"/>
                    <a:pt x="272" y="167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0" y="166"/>
                  </a:cubicBezTo>
                  <a:cubicBezTo>
                    <a:pt x="268" y="164"/>
                    <a:pt x="267" y="162"/>
                    <a:pt x="267" y="160"/>
                  </a:cubicBezTo>
                  <a:cubicBezTo>
                    <a:pt x="268" y="156"/>
                    <a:pt x="272" y="153"/>
                    <a:pt x="277" y="15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75" y="137"/>
                    <a:pt x="273" y="136"/>
                    <a:pt x="272" y="135"/>
                  </a:cubicBezTo>
                  <a:cubicBezTo>
                    <a:pt x="272" y="135"/>
                    <a:pt x="272" y="135"/>
                    <a:pt x="272" y="135"/>
                  </a:cubicBezTo>
                  <a:cubicBezTo>
                    <a:pt x="272" y="135"/>
                    <a:pt x="272" y="135"/>
                    <a:pt x="271" y="135"/>
                  </a:cubicBezTo>
                  <a:cubicBezTo>
                    <a:pt x="269" y="134"/>
                    <a:pt x="268" y="132"/>
                    <a:pt x="267" y="129"/>
                  </a:cubicBezTo>
                  <a:cubicBezTo>
                    <a:pt x="268" y="125"/>
                    <a:pt x="272" y="122"/>
                    <a:pt x="277" y="122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05"/>
                    <a:pt x="277" y="105"/>
                    <a:pt x="277" y="105"/>
                  </a:cubicBezTo>
                  <a:cubicBezTo>
                    <a:pt x="272" y="105"/>
                    <a:pt x="268" y="102"/>
                    <a:pt x="267" y="97"/>
                  </a:cubicBezTo>
                  <a:cubicBezTo>
                    <a:pt x="269" y="94"/>
                    <a:pt x="272" y="91"/>
                    <a:pt x="277" y="91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2" y="73"/>
                    <a:pt x="268" y="70"/>
                    <a:pt x="267" y="66"/>
                  </a:cubicBezTo>
                  <a:cubicBezTo>
                    <a:pt x="269" y="63"/>
                    <a:pt x="272" y="60"/>
                    <a:pt x="276" y="60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72" y="41"/>
                    <a:pt x="269" y="39"/>
                    <a:pt x="267" y="35"/>
                  </a:cubicBezTo>
                  <a:cubicBezTo>
                    <a:pt x="269" y="32"/>
                    <a:pt x="272" y="30"/>
                    <a:pt x="276" y="30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1" y="9"/>
                    <a:pt x="267" y="5"/>
                    <a:pt x="267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4"/>
                    <a:pt x="245" y="7"/>
                    <a:pt x="241" y="9"/>
                  </a:cubicBezTo>
                  <a:cubicBezTo>
                    <a:pt x="238" y="8"/>
                    <a:pt x="236" y="4"/>
                    <a:pt x="236" y="1"/>
                  </a:cubicBezTo>
                  <a:cubicBezTo>
                    <a:pt x="236" y="1"/>
                    <a:pt x="236" y="0"/>
                    <a:pt x="236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4"/>
                    <a:pt x="211" y="8"/>
                    <a:pt x="207" y="9"/>
                  </a:cubicBezTo>
                  <a:cubicBezTo>
                    <a:pt x="204" y="8"/>
                    <a:pt x="202" y="5"/>
                    <a:pt x="202" y="1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5"/>
                    <a:pt x="177" y="8"/>
                    <a:pt x="173" y="9"/>
                  </a:cubicBezTo>
                  <a:cubicBezTo>
                    <a:pt x="170" y="8"/>
                    <a:pt x="168" y="5"/>
                    <a:pt x="168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5"/>
                    <a:pt x="143" y="8"/>
                    <a:pt x="139" y="9"/>
                  </a:cubicBezTo>
                  <a:cubicBezTo>
                    <a:pt x="136" y="8"/>
                    <a:pt x="133" y="5"/>
                    <a:pt x="133" y="1"/>
                  </a:cubicBezTo>
                  <a:cubicBezTo>
                    <a:pt x="133" y="1"/>
                    <a:pt x="133" y="1"/>
                    <a:pt x="134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1" y="5"/>
                    <a:pt x="109" y="8"/>
                    <a:pt x="105" y="10"/>
                  </a:cubicBezTo>
                  <a:cubicBezTo>
                    <a:pt x="102" y="8"/>
                    <a:pt x="99" y="5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5"/>
                    <a:pt x="75" y="8"/>
                    <a:pt x="71" y="10"/>
                  </a:cubicBezTo>
                  <a:cubicBezTo>
                    <a:pt x="68" y="8"/>
                    <a:pt x="65" y="5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5"/>
                    <a:pt x="41" y="9"/>
                    <a:pt x="38" y="10"/>
                  </a:cubicBezTo>
                  <a:cubicBezTo>
                    <a:pt x="34" y="9"/>
                    <a:pt x="31" y="6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7"/>
                    <a:pt x="6" y="11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1"/>
                    <a:pt x="8" y="33"/>
                    <a:pt x="9" y="36"/>
                  </a:cubicBezTo>
                  <a:cubicBezTo>
                    <a:pt x="8" y="40"/>
                    <a:pt x="5" y="43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1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2"/>
                    <a:pt x="8" y="64"/>
                    <a:pt x="10" y="67"/>
                  </a:cubicBezTo>
                  <a:cubicBezTo>
                    <a:pt x="9" y="71"/>
                    <a:pt x="5" y="74"/>
                    <a:pt x="0" y="74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5" y="93"/>
                    <a:pt x="9" y="95"/>
                    <a:pt x="10" y="99"/>
                  </a:cubicBezTo>
                  <a:cubicBezTo>
                    <a:pt x="9" y="103"/>
                    <a:pt x="5" y="106"/>
                    <a:pt x="1" y="106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5" y="124"/>
                    <a:pt x="9" y="126"/>
                    <a:pt x="10" y="130"/>
                  </a:cubicBezTo>
                  <a:cubicBezTo>
                    <a:pt x="10" y="135"/>
                    <a:pt x="6" y="138"/>
                    <a:pt x="1" y="138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5" y="154"/>
                    <a:pt x="9" y="157"/>
                    <a:pt x="10" y="161"/>
                  </a:cubicBezTo>
                  <a:cubicBezTo>
                    <a:pt x="10" y="164"/>
                    <a:pt x="9" y="166"/>
                    <a:pt x="7" y="167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4" y="169"/>
                    <a:pt x="2" y="170"/>
                    <a:pt x="1" y="170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5" y="185"/>
                    <a:pt x="9" y="188"/>
                    <a:pt x="10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4"/>
                    <a:pt x="10" y="196"/>
                    <a:pt x="9" y="197"/>
                  </a:cubicBezTo>
                  <a:cubicBezTo>
                    <a:pt x="8" y="198"/>
                    <a:pt x="7" y="198"/>
                    <a:pt x="5" y="198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4" y="201"/>
                    <a:pt x="3" y="202"/>
                    <a:pt x="1" y="201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5" y="216"/>
                    <a:pt x="8" y="218"/>
                    <a:pt x="10" y="221"/>
                  </a:cubicBezTo>
                  <a:cubicBezTo>
                    <a:pt x="10" y="222"/>
                    <a:pt x="11" y="223"/>
                    <a:pt x="11" y="224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25"/>
                    <a:pt x="11" y="225"/>
                    <a:pt x="11" y="225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3" y="225"/>
                    <a:pt x="23" y="224"/>
                    <a:pt x="23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8" y="220"/>
                    <a:pt x="30" y="217"/>
                    <a:pt x="33" y="216"/>
                  </a:cubicBezTo>
                  <a:cubicBezTo>
                    <a:pt x="35" y="216"/>
                    <a:pt x="37" y="217"/>
                    <a:pt x="38" y="218"/>
                  </a:cubicBezTo>
                  <a:cubicBezTo>
                    <a:pt x="40" y="219"/>
                    <a:pt x="41" y="221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42" y="224"/>
                    <a:pt x="42" y="224"/>
                    <a:pt x="42" y="225"/>
                  </a:cubicBezTo>
                  <a:cubicBezTo>
                    <a:pt x="42" y="225"/>
                    <a:pt x="42" y="225"/>
                    <a:pt x="42" y="225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7" y="225"/>
                    <a:pt x="57" y="225"/>
                    <a:pt x="57" y="225"/>
                  </a:cubicBezTo>
                  <a:cubicBezTo>
                    <a:pt x="57" y="224"/>
                    <a:pt x="58" y="224"/>
                    <a:pt x="58" y="224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0"/>
                    <a:pt x="65" y="217"/>
                    <a:pt x="68" y="216"/>
                  </a:cubicBezTo>
                  <a:cubicBezTo>
                    <a:pt x="69" y="216"/>
                    <a:pt x="69" y="216"/>
                    <a:pt x="70" y="216"/>
                  </a:cubicBezTo>
                  <a:cubicBezTo>
                    <a:pt x="73" y="218"/>
                    <a:pt x="75" y="220"/>
                    <a:pt x="75" y="223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7" y="225"/>
                    <a:pt x="77" y="225"/>
                    <a:pt x="77" y="225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92" y="224"/>
                    <a:pt x="92" y="224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7" y="224"/>
                    <a:pt x="97" y="224"/>
                    <a:pt x="97" y="224"/>
                  </a:cubicBezTo>
                  <a:cubicBezTo>
                    <a:pt x="97" y="224"/>
                    <a:pt x="97" y="224"/>
                    <a:pt x="97" y="224"/>
                  </a:cubicBezTo>
                  <a:cubicBezTo>
                    <a:pt x="96" y="220"/>
                    <a:pt x="99" y="217"/>
                    <a:pt x="102" y="216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3" y="216"/>
                    <a:pt x="103" y="216"/>
                    <a:pt x="104" y="216"/>
                  </a:cubicBezTo>
                  <a:cubicBezTo>
                    <a:pt x="107" y="217"/>
                    <a:pt x="109" y="220"/>
                    <a:pt x="109" y="223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4"/>
                    <a:pt x="112" y="225"/>
                    <a:pt x="112" y="225"/>
                  </a:cubicBezTo>
                  <a:cubicBezTo>
                    <a:pt x="127" y="225"/>
                    <a:pt x="127" y="225"/>
                    <a:pt x="127" y="225"/>
                  </a:cubicBezTo>
                  <a:cubicBezTo>
                    <a:pt x="127" y="225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1" y="223"/>
                    <a:pt x="131" y="223"/>
                    <a:pt x="131" y="223"/>
                  </a:cubicBezTo>
                  <a:cubicBezTo>
                    <a:pt x="131" y="220"/>
                    <a:pt x="133" y="217"/>
                    <a:pt x="136" y="216"/>
                  </a:cubicBezTo>
                  <a:cubicBezTo>
                    <a:pt x="136" y="215"/>
                    <a:pt x="137" y="215"/>
                    <a:pt x="137" y="215"/>
                  </a:cubicBezTo>
                  <a:cubicBezTo>
                    <a:pt x="137" y="215"/>
                    <a:pt x="137" y="215"/>
                    <a:pt x="137" y="215"/>
                  </a:cubicBezTo>
                  <a:cubicBezTo>
                    <a:pt x="140" y="217"/>
                    <a:pt x="143" y="220"/>
                    <a:pt x="143" y="223"/>
                  </a:cubicBezTo>
                  <a:cubicBezTo>
                    <a:pt x="143" y="224"/>
                    <a:pt x="142" y="224"/>
                    <a:pt x="142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7" y="224"/>
                    <a:pt x="147" y="224"/>
                    <a:pt x="147" y="225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5" y="224"/>
                    <a:pt x="165" y="224"/>
                    <a:pt x="165" y="224"/>
                  </a:cubicBezTo>
                  <a:cubicBezTo>
                    <a:pt x="165" y="224"/>
                    <a:pt x="165" y="224"/>
                    <a:pt x="165" y="223"/>
                  </a:cubicBezTo>
                  <a:cubicBezTo>
                    <a:pt x="165" y="220"/>
                    <a:pt x="167" y="217"/>
                    <a:pt x="170" y="215"/>
                  </a:cubicBezTo>
                  <a:cubicBezTo>
                    <a:pt x="170" y="215"/>
                    <a:pt x="171" y="215"/>
                    <a:pt x="171" y="215"/>
                  </a:cubicBezTo>
                  <a:cubicBezTo>
                    <a:pt x="174" y="217"/>
                    <a:pt x="177" y="220"/>
                    <a:pt x="176" y="223"/>
                  </a:cubicBezTo>
                  <a:cubicBezTo>
                    <a:pt x="177" y="224"/>
                    <a:pt x="176" y="224"/>
                    <a:pt x="176" y="224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2" y="224"/>
                    <a:pt x="182" y="224"/>
                    <a:pt x="182" y="225"/>
                  </a:cubicBezTo>
                  <a:cubicBezTo>
                    <a:pt x="197" y="225"/>
                    <a:pt x="197" y="225"/>
                    <a:pt x="197" y="22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199" y="224"/>
                    <a:pt x="199" y="224"/>
                    <a:pt x="199" y="223"/>
                  </a:cubicBezTo>
                  <a:cubicBezTo>
                    <a:pt x="199" y="220"/>
                    <a:pt x="201" y="218"/>
                    <a:pt x="203" y="216"/>
                  </a:cubicBezTo>
                  <a:cubicBezTo>
                    <a:pt x="204" y="216"/>
                    <a:pt x="204" y="215"/>
                    <a:pt x="205" y="215"/>
                  </a:cubicBezTo>
                  <a:cubicBezTo>
                    <a:pt x="208" y="217"/>
                    <a:pt x="210" y="220"/>
                    <a:pt x="210" y="223"/>
                  </a:cubicBezTo>
                  <a:cubicBezTo>
                    <a:pt x="210" y="223"/>
                    <a:pt x="210" y="224"/>
                    <a:pt x="210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24"/>
                    <a:pt x="217" y="224"/>
                    <a:pt x="217" y="225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3" y="224"/>
                    <a:pt x="233" y="224"/>
                    <a:pt x="233" y="224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233" y="221"/>
                    <a:pt x="234" y="219"/>
                    <a:pt x="235" y="217"/>
                  </a:cubicBezTo>
                  <a:cubicBezTo>
                    <a:pt x="237" y="216"/>
                    <a:pt x="238" y="216"/>
                    <a:pt x="239" y="215"/>
                  </a:cubicBezTo>
                  <a:cubicBezTo>
                    <a:pt x="242" y="217"/>
                    <a:pt x="244" y="220"/>
                    <a:pt x="244" y="223"/>
                  </a:cubicBezTo>
                  <a:cubicBezTo>
                    <a:pt x="244" y="223"/>
                    <a:pt x="244" y="224"/>
                    <a:pt x="244" y="224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252" y="224"/>
                    <a:pt x="252" y="224"/>
                    <a:pt x="252" y="225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23"/>
                    <a:pt x="267" y="222"/>
                    <a:pt x="267" y="221"/>
                  </a:cubicBezTo>
                  <a:cubicBezTo>
                    <a:pt x="268" y="218"/>
                    <a:pt x="272" y="215"/>
                    <a:pt x="277" y="215"/>
                  </a:cubicBezTo>
                  <a:cubicBezTo>
                    <a:pt x="277" y="204"/>
                    <a:pt x="277" y="204"/>
                    <a:pt x="277" y="204"/>
                  </a:cubicBezTo>
                  <a:lnTo>
                    <a:pt x="277" y="200"/>
                  </a:ln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0E399B3-DF93-4439-BA14-18E1C6114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6587" y="1720651"/>
              <a:ext cx="1514783" cy="1213833"/>
            </a:xfrm>
            <a:prstGeom prst="rect">
              <a:avLst/>
            </a:prstGeom>
          </p:spPr>
        </p:pic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F2C7BFAA-93D3-47BB-BF2A-61C0B2360AF3}"/>
              </a:ext>
            </a:extLst>
          </p:cNvPr>
          <p:cNvSpPr txBox="1"/>
          <p:nvPr/>
        </p:nvSpPr>
        <p:spPr>
          <a:xfrm>
            <a:off x="1396885" y="3208476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4E30C8A6-2DB7-45D5-BBFF-22CA5D3BE1B0}"/>
              </a:ext>
            </a:extLst>
          </p:cNvPr>
          <p:cNvSpPr txBox="1"/>
          <p:nvPr/>
        </p:nvSpPr>
        <p:spPr>
          <a:xfrm>
            <a:off x="3729860" y="3208476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E9E4604-8C05-4A47-80D4-23EC216518C4}"/>
              </a:ext>
            </a:extLst>
          </p:cNvPr>
          <p:cNvSpPr txBox="1"/>
          <p:nvPr/>
        </p:nvSpPr>
        <p:spPr>
          <a:xfrm>
            <a:off x="6043876" y="3208476"/>
            <a:ext cx="159749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9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BFD9E4A-1B41-43FD-B2D4-3B05E05B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47" y="3668763"/>
            <a:ext cx="1728208" cy="14747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A4CDE2A-517A-4D3D-B290-7FE986A57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08" y="3668763"/>
            <a:ext cx="601538" cy="14747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FE02B6-A7D0-4B5D-8C9B-23325381A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63" y="4601940"/>
            <a:ext cx="1064444" cy="5415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7D3105F-3463-45D4-A8B9-2BD6B5C9F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533" y="2667000"/>
            <a:ext cx="1160935" cy="24968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7267450-6C36-4246-BD2A-78DF24D6F7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427" y="3403601"/>
            <a:ext cx="718511" cy="17403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D54F8D0-9307-4315-B668-6D7104A06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778" y="4456173"/>
            <a:ext cx="1016048" cy="6873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C586F3-9D06-4B11-9D45-EAEBEA8D5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465" y="3541339"/>
            <a:ext cx="1443532" cy="16021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909432C-B396-4D44-90F4-57239220E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9000" y="3646723"/>
            <a:ext cx="541004" cy="149677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A61A4C9-F4EB-43D0-8303-B6559039E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114" y="575804"/>
            <a:ext cx="2665860" cy="7775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85E4B4-84E2-488D-B228-64F7AF3EDF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8942" y="595273"/>
            <a:ext cx="2601902" cy="7386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F621529-7A38-4561-90B5-9F2906ED87B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198" y="3646723"/>
            <a:ext cx="1060109" cy="10601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F52ED32-01FF-49C4-87FC-817EC6958C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511" y="3403601"/>
            <a:ext cx="1159965" cy="73206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D743FD5-386D-4ABE-9E24-15CDA457E43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050"/>
          <a:stretch/>
        </p:blipFill>
        <p:spPr>
          <a:xfrm>
            <a:off x="4688976" y="2598567"/>
            <a:ext cx="1159965" cy="7320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748E123-2EB8-4C06-894D-7368FD35BEB4}"/>
              </a:ext>
            </a:extLst>
          </p:cNvPr>
          <p:cNvSpPr txBox="1"/>
          <p:nvPr/>
        </p:nvSpPr>
        <p:spPr>
          <a:xfrm>
            <a:off x="898533" y="1283606"/>
            <a:ext cx="7346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88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F96F8B-63EB-4A4B-9500-03D94F12EADC}"/>
              </a:ext>
            </a:extLst>
          </p:cNvPr>
          <p:cNvSpPr txBox="1"/>
          <p:nvPr/>
        </p:nvSpPr>
        <p:spPr>
          <a:xfrm>
            <a:off x="3289976" y="358925"/>
            <a:ext cx="255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LOGO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0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0">
        <p:random/>
      </p:transition>
    </mc:Choice>
    <mc:Fallback xmlns="">
      <p:transition spd="slow" advTm="4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8" y="473104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A72B22-9523-4106-8443-0DAE0F58516F}"/>
              </a:ext>
            </a:extLst>
          </p:cNvPr>
          <p:cNvSpPr txBox="1"/>
          <p:nvPr/>
        </p:nvSpPr>
        <p:spPr>
          <a:xfrm>
            <a:off x="3285023" y="1453658"/>
            <a:ext cx="257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6EE0D9-25A5-470D-96A5-757A24C0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443" y="2042164"/>
            <a:ext cx="35411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3200" dirty="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ln w="9525">
                <a:noFill/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BD92C1B-34A2-4B5A-BA71-0918C7E399D0}"/>
              </a:ext>
            </a:extLst>
          </p:cNvPr>
          <p:cNvSpPr/>
          <p:nvPr/>
        </p:nvSpPr>
        <p:spPr>
          <a:xfrm>
            <a:off x="2887561" y="2470633"/>
            <a:ext cx="3368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6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4235"/>
      </p:ext>
    </p:extLst>
  </p:cSld>
  <p:clrMapOvr>
    <a:masterClrMapping/>
  </p:clrMapOvr>
  <p:transition spd="slow" advTm="48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FD00F30-B31F-48DB-9B43-B53F34803F2A}"/>
              </a:ext>
            </a:extLst>
          </p:cNvPr>
          <p:cNvGrpSpPr/>
          <p:nvPr/>
        </p:nvGrpSpPr>
        <p:grpSpPr>
          <a:xfrm>
            <a:off x="2005132" y="2169524"/>
            <a:ext cx="1946846" cy="1532017"/>
            <a:chOff x="967805" y="2375023"/>
            <a:chExt cx="1946846" cy="15320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46AC934-BEB7-40A4-9982-1554EA54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805" y="2375023"/>
              <a:ext cx="1946846" cy="1532017"/>
            </a:xfrm>
            <a:custGeom>
              <a:avLst/>
              <a:gdLst>
                <a:gd name="T0" fmla="*/ 0 w 827"/>
                <a:gd name="T1" fmla="*/ 619 h 624"/>
                <a:gd name="T2" fmla="*/ 825 w 827"/>
                <a:gd name="T3" fmla="*/ 624 h 624"/>
                <a:gd name="T4" fmla="*/ 827 w 827"/>
                <a:gd name="T5" fmla="*/ 5 h 624"/>
                <a:gd name="T6" fmla="*/ 2 w 827"/>
                <a:gd name="T7" fmla="*/ 0 h 624"/>
                <a:gd name="T8" fmla="*/ 0 w 827"/>
                <a:gd name="T9" fmla="*/ 619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7" h="624">
                  <a:moveTo>
                    <a:pt x="0" y="619"/>
                  </a:moveTo>
                  <a:lnTo>
                    <a:pt x="825" y="624"/>
                  </a:lnTo>
                  <a:lnTo>
                    <a:pt x="827" y="5"/>
                  </a:lnTo>
                  <a:lnTo>
                    <a:pt x="2" y="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FF16287-D4CC-4754-AC00-529A7CABF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252" y="2511419"/>
              <a:ext cx="1699953" cy="1259225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1A4ED96-A92A-452F-941C-1B1A3280F765}"/>
              </a:ext>
            </a:extLst>
          </p:cNvPr>
          <p:cNvGrpSpPr/>
          <p:nvPr/>
        </p:nvGrpSpPr>
        <p:grpSpPr>
          <a:xfrm>
            <a:off x="5157788" y="1076246"/>
            <a:ext cx="1946846" cy="1532017"/>
            <a:chOff x="967805" y="2375023"/>
            <a:chExt cx="1946846" cy="153201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CCA1CFD5-2EA6-4AF4-BA32-B34F4C51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805" y="2375023"/>
              <a:ext cx="1946846" cy="1532017"/>
            </a:xfrm>
            <a:custGeom>
              <a:avLst/>
              <a:gdLst>
                <a:gd name="T0" fmla="*/ 0 w 827"/>
                <a:gd name="T1" fmla="*/ 619 h 624"/>
                <a:gd name="T2" fmla="*/ 825 w 827"/>
                <a:gd name="T3" fmla="*/ 624 h 624"/>
                <a:gd name="T4" fmla="*/ 827 w 827"/>
                <a:gd name="T5" fmla="*/ 5 h 624"/>
                <a:gd name="T6" fmla="*/ 2 w 827"/>
                <a:gd name="T7" fmla="*/ 0 h 624"/>
                <a:gd name="T8" fmla="*/ 0 w 827"/>
                <a:gd name="T9" fmla="*/ 619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7" h="624">
                  <a:moveTo>
                    <a:pt x="0" y="619"/>
                  </a:moveTo>
                  <a:lnTo>
                    <a:pt x="825" y="624"/>
                  </a:lnTo>
                  <a:lnTo>
                    <a:pt x="827" y="5"/>
                  </a:lnTo>
                  <a:lnTo>
                    <a:pt x="2" y="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DA6DFA6-45A7-4E06-BE41-5DCE05B0B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252" y="2511419"/>
              <a:ext cx="1699953" cy="1259225"/>
            </a:xfrm>
            <a:prstGeom prst="rect">
              <a:avLst/>
            </a:prstGeom>
          </p:spPr>
        </p:pic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id="{5BCAFDB7-26BB-4EE9-9C42-641FD0AACD5C}"/>
              </a:ext>
            </a:extLst>
          </p:cNvPr>
          <p:cNvSpPr txBox="1"/>
          <p:nvPr/>
        </p:nvSpPr>
        <p:spPr>
          <a:xfrm>
            <a:off x="2005132" y="1212642"/>
            <a:ext cx="2019300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08AB3B71-19B9-4AF4-980D-48F382A65528}"/>
              </a:ext>
            </a:extLst>
          </p:cNvPr>
          <p:cNvSpPr txBox="1"/>
          <p:nvPr/>
        </p:nvSpPr>
        <p:spPr>
          <a:xfrm>
            <a:off x="5121561" y="2780315"/>
            <a:ext cx="2019300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C0DAF1D-9FB3-48BF-A261-867080952201}"/>
              </a:ext>
            </a:extLst>
          </p:cNvPr>
          <p:cNvCxnSpPr>
            <a:cxnSpLocks/>
          </p:cNvCxnSpPr>
          <p:nvPr/>
        </p:nvCxnSpPr>
        <p:spPr>
          <a:xfrm>
            <a:off x="4545719" y="1315162"/>
            <a:ext cx="0" cy="2196679"/>
          </a:xfrm>
          <a:prstGeom prst="line">
            <a:avLst/>
          </a:prstGeom>
          <a:ln w="19050">
            <a:solidFill>
              <a:srgbClr val="42B9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6C48F2E3-C042-4ADE-B485-FF2CB9B5E784}"/>
              </a:ext>
            </a:extLst>
          </p:cNvPr>
          <p:cNvSpPr txBox="1"/>
          <p:nvPr/>
        </p:nvSpPr>
        <p:spPr>
          <a:xfrm>
            <a:off x="4591716" y="1561270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20862BC1-8E31-4169-9285-5C2D7871A684}"/>
              </a:ext>
            </a:extLst>
          </p:cNvPr>
          <p:cNvSpPr txBox="1"/>
          <p:nvPr/>
        </p:nvSpPr>
        <p:spPr>
          <a:xfrm>
            <a:off x="4574873" y="2379340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0AA99E60-9455-4401-AD96-A8DECD243BB6}"/>
              </a:ext>
            </a:extLst>
          </p:cNvPr>
          <p:cNvSpPr txBox="1"/>
          <p:nvPr/>
        </p:nvSpPr>
        <p:spPr>
          <a:xfrm>
            <a:off x="4574873" y="3172650"/>
            <a:ext cx="3504757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8DCAFFE9-F4F5-428E-84B9-347AEFB4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998" y="2883104"/>
            <a:ext cx="268306" cy="778276"/>
          </a:xfrm>
          <a:prstGeom prst="rect">
            <a:avLst/>
          </a:prstGeom>
          <a:solidFill>
            <a:srgbClr val="42B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7F948EC5-5805-4650-BB44-EF4BA778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630" y="2660467"/>
            <a:ext cx="270208" cy="1000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4604A3C1-7F94-4CC2-9C4B-BA1152F4A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262" y="2732777"/>
            <a:ext cx="270208" cy="928602"/>
          </a:xfrm>
          <a:prstGeom prst="rect">
            <a:avLst/>
          </a:prstGeom>
          <a:solidFill>
            <a:srgbClr val="42B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14E779C-A341-4E0F-B588-E760ADCC8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895" y="2304631"/>
            <a:ext cx="268306" cy="1356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87AB60A-0610-475A-B37A-67878ECF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527" y="1948793"/>
            <a:ext cx="268306" cy="1712587"/>
          </a:xfrm>
          <a:prstGeom prst="rect">
            <a:avLst/>
          </a:prstGeom>
          <a:solidFill>
            <a:srgbClr val="42B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AD7FAF5C-A24C-42A7-940B-A5584250D664}"/>
              </a:ext>
            </a:extLst>
          </p:cNvPr>
          <p:cNvSpPr>
            <a:spLocks/>
          </p:cNvSpPr>
          <p:nvPr/>
        </p:nvSpPr>
        <p:spPr bwMode="auto">
          <a:xfrm>
            <a:off x="1177717" y="1535870"/>
            <a:ext cx="1838177" cy="1185491"/>
          </a:xfrm>
          <a:custGeom>
            <a:avLst/>
            <a:gdLst>
              <a:gd name="T0" fmla="*/ 0 w 799"/>
              <a:gd name="T1" fmla="*/ 515 h 515"/>
              <a:gd name="T2" fmla="*/ 49 w 799"/>
              <a:gd name="T3" fmla="*/ 464 h 515"/>
              <a:gd name="T4" fmla="*/ 99 w 799"/>
              <a:gd name="T5" fmla="*/ 414 h 515"/>
              <a:gd name="T6" fmla="*/ 149 w 799"/>
              <a:gd name="T7" fmla="*/ 365 h 515"/>
              <a:gd name="T8" fmla="*/ 199 w 799"/>
              <a:gd name="T9" fmla="*/ 316 h 515"/>
              <a:gd name="T10" fmla="*/ 203 w 799"/>
              <a:gd name="T11" fmla="*/ 312 h 515"/>
              <a:gd name="T12" fmla="*/ 209 w 799"/>
              <a:gd name="T13" fmla="*/ 314 h 515"/>
              <a:gd name="T14" fmla="*/ 261 w 799"/>
              <a:gd name="T15" fmla="*/ 328 h 515"/>
              <a:gd name="T16" fmla="*/ 313 w 799"/>
              <a:gd name="T17" fmla="*/ 343 h 515"/>
              <a:gd name="T18" fmla="*/ 365 w 799"/>
              <a:gd name="T19" fmla="*/ 359 h 515"/>
              <a:gd name="T20" fmla="*/ 416 w 799"/>
              <a:gd name="T21" fmla="*/ 374 h 515"/>
              <a:gd name="T22" fmla="*/ 403 w 799"/>
              <a:gd name="T23" fmla="*/ 377 h 515"/>
              <a:gd name="T24" fmla="*/ 500 w 799"/>
              <a:gd name="T25" fmla="*/ 281 h 515"/>
              <a:gd name="T26" fmla="*/ 549 w 799"/>
              <a:gd name="T27" fmla="*/ 233 h 515"/>
              <a:gd name="T28" fmla="*/ 598 w 799"/>
              <a:gd name="T29" fmla="*/ 186 h 515"/>
              <a:gd name="T30" fmla="*/ 648 w 799"/>
              <a:gd name="T31" fmla="*/ 138 h 515"/>
              <a:gd name="T32" fmla="*/ 698 w 799"/>
              <a:gd name="T33" fmla="*/ 92 h 515"/>
              <a:gd name="T34" fmla="*/ 748 w 799"/>
              <a:gd name="T35" fmla="*/ 45 h 515"/>
              <a:gd name="T36" fmla="*/ 799 w 799"/>
              <a:gd name="T37" fmla="*/ 0 h 515"/>
              <a:gd name="T38" fmla="*/ 753 w 799"/>
              <a:gd name="T39" fmla="*/ 51 h 515"/>
              <a:gd name="T40" fmla="*/ 707 w 799"/>
              <a:gd name="T41" fmla="*/ 101 h 515"/>
              <a:gd name="T42" fmla="*/ 660 w 799"/>
              <a:gd name="T43" fmla="*/ 151 h 515"/>
              <a:gd name="T44" fmla="*/ 613 w 799"/>
              <a:gd name="T45" fmla="*/ 200 h 515"/>
              <a:gd name="T46" fmla="*/ 565 w 799"/>
              <a:gd name="T47" fmla="*/ 249 h 515"/>
              <a:gd name="T48" fmla="*/ 518 w 799"/>
              <a:gd name="T49" fmla="*/ 298 h 515"/>
              <a:gd name="T50" fmla="*/ 421 w 799"/>
              <a:gd name="T51" fmla="*/ 395 h 515"/>
              <a:gd name="T52" fmla="*/ 416 w 799"/>
              <a:gd name="T53" fmla="*/ 401 h 515"/>
              <a:gd name="T54" fmla="*/ 409 w 799"/>
              <a:gd name="T55" fmla="*/ 398 h 515"/>
              <a:gd name="T56" fmla="*/ 357 w 799"/>
              <a:gd name="T57" fmla="*/ 382 h 515"/>
              <a:gd name="T58" fmla="*/ 306 w 799"/>
              <a:gd name="T59" fmla="*/ 367 h 515"/>
              <a:gd name="T60" fmla="*/ 255 w 799"/>
              <a:gd name="T61" fmla="*/ 350 h 515"/>
              <a:gd name="T62" fmla="*/ 203 w 799"/>
              <a:gd name="T63" fmla="*/ 334 h 515"/>
              <a:gd name="T64" fmla="*/ 213 w 799"/>
              <a:gd name="T65" fmla="*/ 331 h 515"/>
              <a:gd name="T66" fmla="*/ 161 w 799"/>
              <a:gd name="T67" fmla="*/ 378 h 515"/>
              <a:gd name="T68" fmla="*/ 108 w 799"/>
              <a:gd name="T69" fmla="*/ 424 h 515"/>
              <a:gd name="T70" fmla="*/ 54 w 799"/>
              <a:gd name="T71" fmla="*/ 470 h 515"/>
              <a:gd name="T72" fmla="*/ 0 w 799"/>
              <a:gd name="T73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9" h="515">
                <a:moveTo>
                  <a:pt x="0" y="515"/>
                </a:moveTo>
                <a:cubicBezTo>
                  <a:pt x="16" y="498"/>
                  <a:pt x="33" y="481"/>
                  <a:pt x="49" y="464"/>
                </a:cubicBezTo>
                <a:cubicBezTo>
                  <a:pt x="99" y="414"/>
                  <a:pt x="99" y="414"/>
                  <a:pt x="99" y="414"/>
                </a:cubicBezTo>
                <a:cubicBezTo>
                  <a:pt x="149" y="365"/>
                  <a:pt x="149" y="365"/>
                  <a:pt x="149" y="365"/>
                </a:cubicBezTo>
                <a:cubicBezTo>
                  <a:pt x="199" y="316"/>
                  <a:pt x="199" y="316"/>
                  <a:pt x="199" y="316"/>
                </a:cubicBezTo>
                <a:cubicBezTo>
                  <a:pt x="203" y="312"/>
                  <a:pt x="203" y="312"/>
                  <a:pt x="203" y="312"/>
                </a:cubicBezTo>
                <a:cubicBezTo>
                  <a:pt x="209" y="314"/>
                  <a:pt x="209" y="314"/>
                  <a:pt x="209" y="314"/>
                </a:cubicBezTo>
                <a:cubicBezTo>
                  <a:pt x="227" y="319"/>
                  <a:pt x="244" y="324"/>
                  <a:pt x="261" y="328"/>
                </a:cubicBezTo>
                <a:cubicBezTo>
                  <a:pt x="313" y="343"/>
                  <a:pt x="313" y="343"/>
                  <a:pt x="313" y="343"/>
                </a:cubicBezTo>
                <a:cubicBezTo>
                  <a:pt x="330" y="348"/>
                  <a:pt x="347" y="353"/>
                  <a:pt x="365" y="359"/>
                </a:cubicBezTo>
                <a:cubicBezTo>
                  <a:pt x="416" y="374"/>
                  <a:pt x="416" y="374"/>
                  <a:pt x="416" y="374"/>
                </a:cubicBezTo>
                <a:cubicBezTo>
                  <a:pt x="403" y="377"/>
                  <a:pt x="403" y="377"/>
                  <a:pt x="403" y="377"/>
                </a:cubicBezTo>
                <a:cubicBezTo>
                  <a:pt x="435" y="345"/>
                  <a:pt x="468" y="313"/>
                  <a:pt x="500" y="281"/>
                </a:cubicBezTo>
                <a:cubicBezTo>
                  <a:pt x="549" y="233"/>
                  <a:pt x="549" y="233"/>
                  <a:pt x="549" y="233"/>
                </a:cubicBezTo>
                <a:cubicBezTo>
                  <a:pt x="566" y="217"/>
                  <a:pt x="582" y="201"/>
                  <a:pt x="598" y="186"/>
                </a:cubicBezTo>
                <a:cubicBezTo>
                  <a:pt x="648" y="138"/>
                  <a:pt x="648" y="138"/>
                  <a:pt x="648" y="138"/>
                </a:cubicBezTo>
                <a:cubicBezTo>
                  <a:pt x="698" y="92"/>
                  <a:pt x="698" y="92"/>
                  <a:pt x="698" y="92"/>
                </a:cubicBezTo>
                <a:cubicBezTo>
                  <a:pt x="748" y="45"/>
                  <a:pt x="748" y="45"/>
                  <a:pt x="748" y="45"/>
                </a:cubicBezTo>
                <a:cubicBezTo>
                  <a:pt x="765" y="30"/>
                  <a:pt x="782" y="15"/>
                  <a:pt x="799" y="0"/>
                </a:cubicBezTo>
                <a:cubicBezTo>
                  <a:pt x="784" y="17"/>
                  <a:pt x="769" y="34"/>
                  <a:pt x="753" y="51"/>
                </a:cubicBezTo>
                <a:cubicBezTo>
                  <a:pt x="707" y="101"/>
                  <a:pt x="707" y="101"/>
                  <a:pt x="707" y="101"/>
                </a:cubicBezTo>
                <a:cubicBezTo>
                  <a:pt x="660" y="151"/>
                  <a:pt x="660" y="151"/>
                  <a:pt x="660" y="151"/>
                </a:cubicBezTo>
                <a:cubicBezTo>
                  <a:pt x="613" y="200"/>
                  <a:pt x="613" y="200"/>
                  <a:pt x="613" y="200"/>
                </a:cubicBezTo>
                <a:cubicBezTo>
                  <a:pt x="597" y="217"/>
                  <a:pt x="581" y="233"/>
                  <a:pt x="565" y="249"/>
                </a:cubicBezTo>
                <a:cubicBezTo>
                  <a:pt x="518" y="298"/>
                  <a:pt x="518" y="298"/>
                  <a:pt x="518" y="298"/>
                </a:cubicBezTo>
                <a:cubicBezTo>
                  <a:pt x="486" y="330"/>
                  <a:pt x="454" y="363"/>
                  <a:pt x="421" y="395"/>
                </a:cubicBezTo>
                <a:cubicBezTo>
                  <a:pt x="416" y="401"/>
                  <a:pt x="416" y="401"/>
                  <a:pt x="416" y="401"/>
                </a:cubicBezTo>
                <a:cubicBezTo>
                  <a:pt x="409" y="398"/>
                  <a:pt x="409" y="398"/>
                  <a:pt x="409" y="398"/>
                </a:cubicBezTo>
                <a:cubicBezTo>
                  <a:pt x="357" y="382"/>
                  <a:pt x="357" y="382"/>
                  <a:pt x="357" y="382"/>
                </a:cubicBezTo>
                <a:cubicBezTo>
                  <a:pt x="340" y="377"/>
                  <a:pt x="323" y="372"/>
                  <a:pt x="306" y="367"/>
                </a:cubicBezTo>
                <a:cubicBezTo>
                  <a:pt x="255" y="350"/>
                  <a:pt x="255" y="350"/>
                  <a:pt x="255" y="350"/>
                </a:cubicBezTo>
                <a:cubicBezTo>
                  <a:pt x="237" y="345"/>
                  <a:pt x="220" y="339"/>
                  <a:pt x="203" y="334"/>
                </a:cubicBezTo>
                <a:cubicBezTo>
                  <a:pt x="213" y="331"/>
                  <a:pt x="213" y="331"/>
                  <a:pt x="213" y="331"/>
                </a:cubicBezTo>
                <a:cubicBezTo>
                  <a:pt x="161" y="378"/>
                  <a:pt x="161" y="378"/>
                  <a:pt x="161" y="378"/>
                </a:cubicBezTo>
                <a:cubicBezTo>
                  <a:pt x="108" y="424"/>
                  <a:pt x="108" y="424"/>
                  <a:pt x="108" y="424"/>
                </a:cubicBezTo>
                <a:cubicBezTo>
                  <a:pt x="54" y="470"/>
                  <a:pt x="54" y="470"/>
                  <a:pt x="54" y="470"/>
                </a:cubicBezTo>
                <a:cubicBezTo>
                  <a:pt x="36" y="485"/>
                  <a:pt x="18" y="500"/>
                  <a:pt x="0" y="515"/>
                </a:cubicBezTo>
                <a:close/>
              </a:path>
            </a:pathLst>
          </a:custGeom>
          <a:solidFill>
            <a:srgbClr val="42B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3A4A6B5-A4DE-4689-ABEE-FDAFBE77D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478" y="1745857"/>
            <a:ext cx="268306" cy="1915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036636B-512B-4FC8-89C4-3E02DAE59294}"/>
              </a:ext>
            </a:extLst>
          </p:cNvPr>
          <p:cNvCxnSpPr/>
          <p:nvPr/>
        </p:nvCxnSpPr>
        <p:spPr>
          <a:xfrm>
            <a:off x="1079914" y="1589922"/>
            <a:ext cx="0" cy="2455662"/>
          </a:xfrm>
          <a:prstGeom prst="line">
            <a:avLst/>
          </a:prstGeom>
          <a:ln w="19050">
            <a:solidFill>
              <a:srgbClr val="42B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4BF4C33-2D19-46A6-B8A3-8D834EBEBDE2}"/>
              </a:ext>
            </a:extLst>
          </p:cNvPr>
          <p:cNvCxnSpPr>
            <a:cxnSpLocks/>
          </p:cNvCxnSpPr>
          <p:nvPr/>
        </p:nvCxnSpPr>
        <p:spPr>
          <a:xfrm flipH="1">
            <a:off x="840571" y="3804884"/>
            <a:ext cx="3292648" cy="0"/>
          </a:xfrm>
          <a:prstGeom prst="line">
            <a:avLst/>
          </a:prstGeom>
          <a:ln w="19050">
            <a:solidFill>
              <a:srgbClr val="42B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5335E5B-0605-4D79-A994-A8082CBB1F5F}"/>
              </a:ext>
            </a:extLst>
          </p:cNvPr>
          <p:cNvGrpSpPr/>
          <p:nvPr/>
        </p:nvGrpSpPr>
        <p:grpSpPr>
          <a:xfrm>
            <a:off x="1532754" y="3902311"/>
            <a:ext cx="1298209" cy="307777"/>
            <a:chOff x="1266526" y="3982682"/>
            <a:chExt cx="1394370" cy="330575"/>
          </a:xfrm>
        </p:grpSpPr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9CF0C14C-576B-4AF8-B898-6223069BD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526" y="4051992"/>
              <a:ext cx="214602" cy="169158"/>
            </a:xfrm>
            <a:prstGeom prst="rect">
              <a:avLst/>
            </a:prstGeom>
            <a:solidFill>
              <a:srgbClr val="42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7B54C29-0670-41F4-BADE-C78B1C1929DF}"/>
                </a:ext>
              </a:extLst>
            </p:cNvPr>
            <p:cNvSpPr/>
            <p:nvPr/>
          </p:nvSpPr>
          <p:spPr>
            <a:xfrm>
              <a:off x="1477784" y="3982682"/>
              <a:ext cx="1183112" cy="330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category 1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64A4AE8-F147-4AAC-86BB-B483D1B533EA}"/>
              </a:ext>
            </a:extLst>
          </p:cNvPr>
          <p:cNvGrpSpPr/>
          <p:nvPr/>
        </p:nvGrpSpPr>
        <p:grpSpPr>
          <a:xfrm>
            <a:off x="2806615" y="3902311"/>
            <a:ext cx="1305540" cy="307777"/>
            <a:chOff x="2812543" y="4013528"/>
            <a:chExt cx="1402244" cy="330575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54AF7A12-1D03-4E1E-B63E-F75606B1D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543" y="4082838"/>
              <a:ext cx="214602" cy="169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A69F21D-F4F4-4D07-9E91-834C875A07A5}"/>
                </a:ext>
              </a:extLst>
            </p:cNvPr>
            <p:cNvSpPr/>
            <p:nvPr/>
          </p:nvSpPr>
          <p:spPr>
            <a:xfrm>
              <a:off x="3031675" y="4013528"/>
              <a:ext cx="1183112" cy="330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category 2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6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8" grpId="0"/>
      <p:bldP spid="29" grpId="0"/>
      <p:bldP spid="30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026ECCA-5B17-437B-8CA0-22018F79C1F4}"/>
              </a:ext>
            </a:extLst>
          </p:cNvPr>
          <p:cNvGrpSpPr/>
          <p:nvPr/>
        </p:nvGrpSpPr>
        <p:grpSpPr>
          <a:xfrm>
            <a:off x="1812166" y="1194778"/>
            <a:ext cx="908541" cy="1514236"/>
            <a:chOff x="1812166" y="1194778"/>
            <a:chExt cx="908541" cy="151423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EC6A-CBA2-4689-B2F0-22962F84C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2166" y="1194778"/>
              <a:ext cx="908541" cy="151423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A74C70D-9070-4303-88CB-DC9E936D725F}"/>
                </a:ext>
              </a:extLst>
            </p:cNvPr>
            <p:cNvSpPr txBox="1"/>
            <p:nvPr/>
          </p:nvSpPr>
          <p:spPr>
            <a:xfrm>
              <a:off x="1812166" y="2240518"/>
              <a:ext cx="79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785A26-AEFB-4214-8E85-74185DD0C71D}"/>
              </a:ext>
            </a:extLst>
          </p:cNvPr>
          <p:cNvGrpSpPr/>
          <p:nvPr/>
        </p:nvGrpSpPr>
        <p:grpSpPr>
          <a:xfrm>
            <a:off x="4128925" y="1194778"/>
            <a:ext cx="908542" cy="1514236"/>
            <a:chOff x="4128925" y="1194778"/>
            <a:chExt cx="908542" cy="151423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63ED77A-0C3D-45DD-A01B-1AC06E2EA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8926" y="1194778"/>
              <a:ext cx="908541" cy="1514236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64EF272-E2BE-40DE-8A4C-B6AA007ADF38}"/>
                </a:ext>
              </a:extLst>
            </p:cNvPr>
            <p:cNvSpPr txBox="1"/>
            <p:nvPr/>
          </p:nvSpPr>
          <p:spPr>
            <a:xfrm>
              <a:off x="4128925" y="2240518"/>
              <a:ext cx="790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9979D8-61CB-4ADA-BF9E-199666A67305}"/>
              </a:ext>
            </a:extLst>
          </p:cNvPr>
          <p:cNvGrpSpPr/>
          <p:nvPr/>
        </p:nvGrpSpPr>
        <p:grpSpPr>
          <a:xfrm>
            <a:off x="6445686" y="1194778"/>
            <a:ext cx="908541" cy="1514236"/>
            <a:chOff x="6445686" y="1194778"/>
            <a:chExt cx="908541" cy="151423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63E6A61-A07A-475B-BDF6-CCD8F8E6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5686" y="1194778"/>
              <a:ext cx="908541" cy="1514236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0012A66-08EA-48B0-AA68-0068743FE46C}"/>
                </a:ext>
              </a:extLst>
            </p:cNvPr>
            <p:cNvSpPr txBox="1"/>
            <p:nvPr/>
          </p:nvSpPr>
          <p:spPr>
            <a:xfrm>
              <a:off x="6445686" y="2240518"/>
              <a:ext cx="79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12">
            <a:extLst>
              <a:ext uri="{FF2B5EF4-FFF2-40B4-BE49-F238E27FC236}">
                <a16:creationId xmlns:a16="http://schemas.microsoft.com/office/drawing/2014/main" id="{5192271B-C281-4724-AAA3-55DA6C6B6286}"/>
              </a:ext>
            </a:extLst>
          </p:cNvPr>
          <p:cNvSpPr txBox="1"/>
          <p:nvPr/>
        </p:nvSpPr>
        <p:spPr>
          <a:xfrm>
            <a:off x="1226388" y="3074733"/>
            <a:ext cx="207025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6559FF9-3A22-4C0B-A936-334EE7EC30E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2626" y="2798508"/>
            <a:ext cx="1950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5D0CA18-79F0-4AF7-A7A8-21D1BD2C9D86}"/>
              </a:ext>
            </a:extLst>
          </p:cNvPr>
          <p:cNvCxnSpPr>
            <a:cxnSpLocks/>
          </p:cNvCxnSpPr>
          <p:nvPr/>
        </p:nvCxnSpPr>
        <p:spPr>
          <a:xfrm>
            <a:off x="1748672" y="3074733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>
            <a:extLst>
              <a:ext uri="{FF2B5EF4-FFF2-40B4-BE49-F238E27FC236}">
                <a16:creationId xmlns:a16="http://schemas.microsoft.com/office/drawing/2014/main" id="{CD3C8DFA-45C9-4C06-BF0D-14D0AC50A02A}"/>
              </a:ext>
            </a:extLst>
          </p:cNvPr>
          <p:cNvSpPr txBox="1"/>
          <p:nvPr/>
        </p:nvSpPr>
        <p:spPr>
          <a:xfrm>
            <a:off x="3543148" y="3074733"/>
            <a:ext cx="207025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SubTitle_1">
            <a:extLst>
              <a:ext uri="{FF2B5EF4-FFF2-40B4-BE49-F238E27FC236}">
                <a16:creationId xmlns:a16="http://schemas.microsoft.com/office/drawing/2014/main" id="{C29DCF5F-D522-4B45-A34C-1F36B871209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9386" y="2798508"/>
            <a:ext cx="1950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45215A1-D4DD-4F92-98C8-D0B1BB74C210}"/>
              </a:ext>
            </a:extLst>
          </p:cNvPr>
          <p:cNvCxnSpPr>
            <a:cxnSpLocks/>
          </p:cNvCxnSpPr>
          <p:nvPr/>
        </p:nvCxnSpPr>
        <p:spPr>
          <a:xfrm>
            <a:off x="4065432" y="3074733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2">
            <a:extLst>
              <a:ext uri="{FF2B5EF4-FFF2-40B4-BE49-F238E27FC236}">
                <a16:creationId xmlns:a16="http://schemas.microsoft.com/office/drawing/2014/main" id="{27E3D353-FC2E-4913-9898-576009D9F0E2}"/>
              </a:ext>
            </a:extLst>
          </p:cNvPr>
          <p:cNvSpPr txBox="1"/>
          <p:nvPr/>
        </p:nvSpPr>
        <p:spPr>
          <a:xfrm>
            <a:off x="5859908" y="3074733"/>
            <a:ext cx="207025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SubTitle_1">
            <a:extLst>
              <a:ext uri="{FF2B5EF4-FFF2-40B4-BE49-F238E27FC236}">
                <a16:creationId xmlns:a16="http://schemas.microsoft.com/office/drawing/2014/main" id="{42B29974-13DB-45BC-8882-7ED85C2CAFF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06146" y="2798508"/>
            <a:ext cx="1950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75517F7-96D8-4769-AD65-871A3236A474}"/>
              </a:ext>
            </a:extLst>
          </p:cNvPr>
          <p:cNvCxnSpPr>
            <a:cxnSpLocks/>
          </p:cNvCxnSpPr>
          <p:nvPr/>
        </p:nvCxnSpPr>
        <p:spPr>
          <a:xfrm>
            <a:off x="6382192" y="3074733"/>
            <a:ext cx="106387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/>
      <p:bldP spid="31" grpId="0"/>
      <p:bldP spid="33" grpId="0"/>
      <p:bldP spid="34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D195A0B3-188C-42B3-BD81-C655D965D6F0}"/>
              </a:ext>
            </a:extLst>
          </p:cNvPr>
          <p:cNvGrpSpPr/>
          <p:nvPr/>
        </p:nvGrpSpPr>
        <p:grpSpPr>
          <a:xfrm>
            <a:off x="348845" y="1609830"/>
            <a:ext cx="1057066" cy="1759435"/>
            <a:chOff x="5051426" y="377825"/>
            <a:chExt cx="1433513" cy="2386013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0EB61DB3-218C-4608-9050-8297C09B5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1943100"/>
              <a:ext cx="212725" cy="820738"/>
            </a:xfrm>
            <a:prstGeom prst="rect">
              <a:avLst/>
            </a:prstGeom>
            <a:solidFill>
              <a:srgbClr val="BD7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DB23F2B-A871-4788-A459-2C38102B6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904875"/>
              <a:ext cx="1433513" cy="1246188"/>
            </a:xfrm>
            <a:custGeom>
              <a:avLst/>
              <a:gdLst>
                <a:gd name="T0" fmla="*/ 0 w 903"/>
                <a:gd name="T1" fmla="*/ 785 h 785"/>
                <a:gd name="T2" fmla="*/ 451 w 903"/>
                <a:gd name="T3" fmla="*/ 0 h 785"/>
                <a:gd name="T4" fmla="*/ 903 w 903"/>
                <a:gd name="T5" fmla="*/ 785 h 785"/>
                <a:gd name="T6" fmla="*/ 0 w 903"/>
                <a:gd name="T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3" h="785">
                  <a:moveTo>
                    <a:pt x="0" y="785"/>
                  </a:moveTo>
                  <a:lnTo>
                    <a:pt x="451" y="0"/>
                  </a:lnTo>
                  <a:lnTo>
                    <a:pt x="903" y="785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6FC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3999851-5FE4-4AE2-9459-13BEA92DD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904875"/>
              <a:ext cx="1004888" cy="876300"/>
            </a:xfrm>
            <a:custGeom>
              <a:avLst/>
              <a:gdLst>
                <a:gd name="T0" fmla="*/ 633 w 633"/>
                <a:gd name="T1" fmla="*/ 552 h 552"/>
                <a:gd name="T2" fmla="*/ 318 w 633"/>
                <a:gd name="T3" fmla="*/ 0 h 552"/>
                <a:gd name="T4" fmla="*/ 0 w 633"/>
                <a:gd name="T5" fmla="*/ 552 h 552"/>
                <a:gd name="T6" fmla="*/ 633 w 633"/>
                <a:gd name="T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52">
                  <a:moveTo>
                    <a:pt x="633" y="552"/>
                  </a:moveTo>
                  <a:lnTo>
                    <a:pt x="318" y="0"/>
                  </a:lnTo>
                  <a:lnTo>
                    <a:pt x="0" y="552"/>
                  </a:lnTo>
                  <a:lnTo>
                    <a:pt x="633" y="552"/>
                  </a:lnTo>
                  <a:close/>
                </a:path>
              </a:pathLst>
            </a:custGeom>
            <a:solidFill>
              <a:srgbClr val="06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04EE787-E569-4138-84EB-EC681BECF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611188"/>
              <a:ext cx="1128713" cy="977900"/>
            </a:xfrm>
            <a:custGeom>
              <a:avLst/>
              <a:gdLst>
                <a:gd name="T0" fmla="*/ 0 w 711"/>
                <a:gd name="T1" fmla="*/ 616 h 616"/>
                <a:gd name="T2" fmla="*/ 355 w 711"/>
                <a:gd name="T3" fmla="*/ 0 h 616"/>
                <a:gd name="T4" fmla="*/ 711 w 711"/>
                <a:gd name="T5" fmla="*/ 616 h 616"/>
                <a:gd name="T6" fmla="*/ 0 w 711"/>
                <a:gd name="T7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616">
                  <a:moveTo>
                    <a:pt x="0" y="616"/>
                  </a:moveTo>
                  <a:lnTo>
                    <a:pt x="355" y="0"/>
                  </a:lnTo>
                  <a:lnTo>
                    <a:pt x="711" y="616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6FC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A7980A1-2F0B-478A-B6E4-B681BF2D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6" y="611188"/>
              <a:ext cx="692150" cy="595313"/>
            </a:xfrm>
            <a:custGeom>
              <a:avLst/>
              <a:gdLst>
                <a:gd name="T0" fmla="*/ 436 w 436"/>
                <a:gd name="T1" fmla="*/ 375 h 375"/>
                <a:gd name="T2" fmla="*/ 219 w 436"/>
                <a:gd name="T3" fmla="*/ 0 h 375"/>
                <a:gd name="T4" fmla="*/ 0 w 436"/>
                <a:gd name="T5" fmla="*/ 375 h 375"/>
                <a:gd name="T6" fmla="*/ 436 w 43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375">
                  <a:moveTo>
                    <a:pt x="436" y="375"/>
                  </a:moveTo>
                  <a:lnTo>
                    <a:pt x="219" y="0"/>
                  </a:lnTo>
                  <a:lnTo>
                    <a:pt x="0" y="375"/>
                  </a:lnTo>
                  <a:lnTo>
                    <a:pt x="436" y="375"/>
                  </a:lnTo>
                  <a:close/>
                </a:path>
              </a:pathLst>
            </a:custGeom>
            <a:solidFill>
              <a:srgbClr val="06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DAFAAE6-2D72-46F6-9BA8-069E4295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6" y="377825"/>
              <a:ext cx="793750" cy="688975"/>
            </a:xfrm>
            <a:custGeom>
              <a:avLst/>
              <a:gdLst>
                <a:gd name="T0" fmla="*/ 0 w 500"/>
                <a:gd name="T1" fmla="*/ 434 h 434"/>
                <a:gd name="T2" fmla="*/ 251 w 500"/>
                <a:gd name="T3" fmla="*/ 0 h 434"/>
                <a:gd name="T4" fmla="*/ 500 w 500"/>
                <a:gd name="T5" fmla="*/ 434 h 434"/>
                <a:gd name="T6" fmla="*/ 0 w 500"/>
                <a:gd name="T7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34">
                  <a:moveTo>
                    <a:pt x="0" y="434"/>
                  </a:moveTo>
                  <a:lnTo>
                    <a:pt x="251" y="0"/>
                  </a:lnTo>
                  <a:lnTo>
                    <a:pt x="500" y="434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6FC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F030960-1C84-4001-AF3C-EFFDE26DEE67}"/>
              </a:ext>
            </a:extLst>
          </p:cNvPr>
          <p:cNvGrpSpPr/>
          <p:nvPr/>
        </p:nvGrpSpPr>
        <p:grpSpPr>
          <a:xfrm>
            <a:off x="4714782" y="2510488"/>
            <a:ext cx="2977876" cy="267923"/>
            <a:chOff x="1709738" y="3706813"/>
            <a:chExt cx="4922838" cy="442913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D2279C7-9409-4505-831F-5A2C43020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3706813"/>
              <a:ext cx="4922838" cy="442913"/>
            </a:xfrm>
            <a:custGeom>
              <a:avLst/>
              <a:gdLst>
                <a:gd name="T0" fmla="*/ 3101 w 3101"/>
                <a:gd name="T1" fmla="*/ 279 h 279"/>
                <a:gd name="T2" fmla="*/ 0 w 3101"/>
                <a:gd name="T3" fmla="*/ 279 h 279"/>
                <a:gd name="T4" fmla="*/ 0 w 3101"/>
                <a:gd name="T5" fmla="*/ 0 h 279"/>
                <a:gd name="T6" fmla="*/ 3101 w 3101"/>
                <a:gd name="T7" fmla="*/ 0 h 279"/>
                <a:gd name="T8" fmla="*/ 3101 w 3101"/>
                <a:gd name="T9" fmla="*/ 279 h 279"/>
                <a:gd name="T10" fmla="*/ 11 w 3101"/>
                <a:gd name="T11" fmla="*/ 265 h 279"/>
                <a:gd name="T12" fmla="*/ 3088 w 3101"/>
                <a:gd name="T13" fmla="*/ 265 h 279"/>
                <a:gd name="T14" fmla="*/ 3088 w 3101"/>
                <a:gd name="T15" fmla="*/ 14 h 279"/>
                <a:gd name="T16" fmla="*/ 11 w 3101"/>
                <a:gd name="T17" fmla="*/ 14 h 279"/>
                <a:gd name="T18" fmla="*/ 11 w 3101"/>
                <a:gd name="T1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1" h="279">
                  <a:moveTo>
                    <a:pt x="3101" y="279"/>
                  </a:moveTo>
                  <a:lnTo>
                    <a:pt x="0" y="279"/>
                  </a:lnTo>
                  <a:lnTo>
                    <a:pt x="0" y="0"/>
                  </a:lnTo>
                  <a:lnTo>
                    <a:pt x="3101" y="0"/>
                  </a:lnTo>
                  <a:lnTo>
                    <a:pt x="3101" y="279"/>
                  </a:lnTo>
                  <a:close/>
                  <a:moveTo>
                    <a:pt x="11" y="265"/>
                  </a:moveTo>
                  <a:lnTo>
                    <a:pt x="3088" y="265"/>
                  </a:lnTo>
                  <a:lnTo>
                    <a:pt x="3088" y="14"/>
                  </a:lnTo>
                  <a:lnTo>
                    <a:pt x="11" y="14"/>
                  </a:lnTo>
                  <a:lnTo>
                    <a:pt x="11" y="2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A01C0C4B-B3AE-4C1D-A778-60A5FBD79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76" y="3716338"/>
              <a:ext cx="1790700" cy="423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BD80503-DF2D-4D1F-B5B5-95F79F264B77}"/>
              </a:ext>
            </a:extLst>
          </p:cNvPr>
          <p:cNvGrpSpPr/>
          <p:nvPr/>
        </p:nvGrpSpPr>
        <p:grpSpPr>
          <a:xfrm>
            <a:off x="4714782" y="1958766"/>
            <a:ext cx="2977876" cy="267923"/>
            <a:chOff x="1709738" y="3098800"/>
            <a:chExt cx="4922838" cy="442913"/>
          </a:xfrm>
        </p:grpSpPr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4577D73-0107-46D4-BBBC-9CD46CB2D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3098800"/>
              <a:ext cx="4922838" cy="442913"/>
            </a:xfrm>
            <a:custGeom>
              <a:avLst/>
              <a:gdLst>
                <a:gd name="T0" fmla="*/ 3101 w 3101"/>
                <a:gd name="T1" fmla="*/ 279 h 279"/>
                <a:gd name="T2" fmla="*/ 0 w 3101"/>
                <a:gd name="T3" fmla="*/ 279 h 279"/>
                <a:gd name="T4" fmla="*/ 0 w 3101"/>
                <a:gd name="T5" fmla="*/ 0 h 279"/>
                <a:gd name="T6" fmla="*/ 3101 w 3101"/>
                <a:gd name="T7" fmla="*/ 0 h 279"/>
                <a:gd name="T8" fmla="*/ 3101 w 3101"/>
                <a:gd name="T9" fmla="*/ 279 h 279"/>
                <a:gd name="T10" fmla="*/ 11 w 3101"/>
                <a:gd name="T11" fmla="*/ 265 h 279"/>
                <a:gd name="T12" fmla="*/ 3088 w 3101"/>
                <a:gd name="T13" fmla="*/ 265 h 279"/>
                <a:gd name="T14" fmla="*/ 3088 w 3101"/>
                <a:gd name="T15" fmla="*/ 14 h 279"/>
                <a:gd name="T16" fmla="*/ 11 w 3101"/>
                <a:gd name="T17" fmla="*/ 14 h 279"/>
                <a:gd name="T18" fmla="*/ 11 w 3101"/>
                <a:gd name="T1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1" h="279">
                  <a:moveTo>
                    <a:pt x="3101" y="279"/>
                  </a:moveTo>
                  <a:lnTo>
                    <a:pt x="0" y="279"/>
                  </a:lnTo>
                  <a:lnTo>
                    <a:pt x="0" y="0"/>
                  </a:lnTo>
                  <a:lnTo>
                    <a:pt x="3101" y="0"/>
                  </a:lnTo>
                  <a:lnTo>
                    <a:pt x="3101" y="279"/>
                  </a:lnTo>
                  <a:close/>
                  <a:moveTo>
                    <a:pt x="11" y="265"/>
                  </a:moveTo>
                  <a:lnTo>
                    <a:pt x="3088" y="265"/>
                  </a:lnTo>
                  <a:lnTo>
                    <a:pt x="3088" y="14"/>
                  </a:lnTo>
                  <a:lnTo>
                    <a:pt x="11" y="14"/>
                  </a:lnTo>
                  <a:lnTo>
                    <a:pt x="11" y="265"/>
                  </a:lnTo>
                  <a:close/>
                </a:path>
              </a:pathLst>
            </a:custGeom>
            <a:solidFill>
              <a:srgbClr val="8ED300"/>
            </a:solidFill>
            <a:ln w="15875" cap="flat">
              <a:solidFill>
                <a:srgbClr val="72C6C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E5AA0C3-07B2-47A5-815A-ACCF5531E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76" y="3108325"/>
              <a:ext cx="3651250" cy="423863"/>
            </a:xfrm>
            <a:prstGeom prst="rect">
              <a:avLst/>
            </a:prstGeom>
            <a:solidFill>
              <a:srgbClr val="70C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E7132C9-69F3-4DEF-A6EA-C095EFA95E29}"/>
              </a:ext>
            </a:extLst>
          </p:cNvPr>
          <p:cNvGrpSpPr/>
          <p:nvPr/>
        </p:nvGrpSpPr>
        <p:grpSpPr>
          <a:xfrm>
            <a:off x="4714782" y="3062209"/>
            <a:ext cx="2977876" cy="267923"/>
            <a:chOff x="1709738" y="4314825"/>
            <a:chExt cx="4922838" cy="442913"/>
          </a:xfrm>
        </p:grpSpPr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25596EC1-E407-4CF9-B663-837A7DADD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314825"/>
              <a:ext cx="4922838" cy="442913"/>
            </a:xfrm>
            <a:custGeom>
              <a:avLst/>
              <a:gdLst>
                <a:gd name="T0" fmla="*/ 3101 w 3101"/>
                <a:gd name="T1" fmla="*/ 279 h 279"/>
                <a:gd name="T2" fmla="*/ 0 w 3101"/>
                <a:gd name="T3" fmla="*/ 279 h 279"/>
                <a:gd name="T4" fmla="*/ 0 w 3101"/>
                <a:gd name="T5" fmla="*/ 0 h 279"/>
                <a:gd name="T6" fmla="*/ 3101 w 3101"/>
                <a:gd name="T7" fmla="*/ 0 h 279"/>
                <a:gd name="T8" fmla="*/ 3101 w 3101"/>
                <a:gd name="T9" fmla="*/ 279 h 279"/>
                <a:gd name="T10" fmla="*/ 11 w 3101"/>
                <a:gd name="T11" fmla="*/ 265 h 279"/>
                <a:gd name="T12" fmla="*/ 3088 w 3101"/>
                <a:gd name="T13" fmla="*/ 265 h 279"/>
                <a:gd name="T14" fmla="*/ 3088 w 3101"/>
                <a:gd name="T15" fmla="*/ 14 h 279"/>
                <a:gd name="T16" fmla="*/ 11 w 3101"/>
                <a:gd name="T17" fmla="*/ 14 h 279"/>
                <a:gd name="T18" fmla="*/ 11 w 3101"/>
                <a:gd name="T1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1" h="279">
                  <a:moveTo>
                    <a:pt x="3101" y="279"/>
                  </a:moveTo>
                  <a:lnTo>
                    <a:pt x="0" y="279"/>
                  </a:lnTo>
                  <a:lnTo>
                    <a:pt x="0" y="0"/>
                  </a:lnTo>
                  <a:lnTo>
                    <a:pt x="3101" y="0"/>
                  </a:lnTo>
                  <a:lnTo>
                    <a:pt x="3101" y="279"/>
                  </a:lnTo>
                  <a:close/>
                  <a:moveTo>
                    <a:pt x="11" y="265"/>
                  </a:moveTo>
                  <a:lnTo>
                    <a:pt x="3088" y="265"/>
                  </a:lnTo>
                  <a:lnTo>
                    <a:pt x="3088" y="14"/>
                  </a:lnTo>
                  <a:lnTo>
                    <a:pt x="11" y="14"/>
                  </a:lnTo>
                  <a:lnTo>
                    <a:pt x="11" y="265"/>
                  </a:lnTo>
                  <a:close/>
                </a:path>
              </a:pathLst>
            </a:custGeom>
            <a:solidFill>
              <a:srgbClr val="40BFFF"/>
            </a:solidFill>
            <a:ln w="15875" cap="flat">
              <a:solidFill>
                <a:srgbClr val="A1CA3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8FC80394-9063-4CCD-ABC3-325A61B2C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76" y="4324350"/>
              <a:ext cx="2905125" cy="423863"/>
            </a:xfrm>
            <a:prstGeom prst="rect">
              <a:avLst/>
            </a:prstGeom>
            <a:solidFill>
              <a:srgbClr val="A1C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8989E97-5DC4-468E-AAB4-D946B62D4248}"/>
              </a:ext>
            </a:extLst>
          </p:cNvPr>
          <p:cNvGrpSpPr/>
          <p:nvPr/>
        </p:nvGrpSpPr>
        <p:grpSpPr>
          <a:xfrm>
            <a:off x="1728691" y="1609830"/>
            <a:ext cx="1057066" cy="1759435"/>
            <a:chOff x="5051426" y="377825"/>
            <a:chExt cx="1433513" cy="2386013"/>
          </a:xfrm>
        </p:grpSpPr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4871C02C-7E40-4794-A227-4C6646ADA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1943100"/>
              <a:ext cx="212725" cy="820738"/>
            </a:xfrm>
            <a:prstGeom prst="rect">
              <a:avLst/>
            </a:prstGeom>
            <a:solidFill>
              <a:srgbClr val="BD7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B1E83090-82D7-4E6F-B2B6-D8C315CAF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904875"/>
              <a:ext cx="1433513" cy="1246188"/>
            </a:xfrm>
            <a:custGeom>
              <a:avLst/>
              <a:gdLst>
                <a:gd name="T0" fmla="*/ 0 w 903"/>
                <a:gd name="T1" fmla="*/ 785 h 785"/>
                <a:gd name="T2" fmla="*/ 451 w 903"/>
                <a:gd name="T3" fmla="*/ 0 h 785"/>
                <a:gd name="T4" fmla="*/ 903 w 903"/>
                <a:gd name="T5" fmla="*/ 785 h 785"/>
                <a:gd name="T6" fmla="*/ 0 w 903"/>
                <a:gd name="T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3" h="785">
                  <a:moveTo>
                    <a:pt x="0" y="785"/>
                  </a:moveTo>
                  <a:lnTo>
                    <a:pt x="451" y="0"/>
                  </a:lnTo>
                  <a:lnTo>
                    <a:pt x="903" y="785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73EA75D9-578D-416B-9CD4-CFFC1193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904875"/>
              <a:ext cx="1004888" cy="876300"/>
            </a:xfrm>
            <a:custGeom>
              <a:avLst/>
              <a:gdLst>
                <a:gd name="T0" fmla="*/ 633 w 633"/>
                <a:gd name="T1" fmla="*/ 552 h 552"/>
                <a:gd name="T2" fmla="*/ 318 w 633"/>
                <a:gd name="T3" fmla="*/ 0 h 552"/>
                <a:gd name="T4" fmla="*/ 0 w 633"/>
                <a:gd name="T5" fmla="*/ 552 h 552"/>
                <a:gd name="T6" fmla="*/ 633 w 633"/>
                <a:gd name="T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52">
                  <a:moveTo>
                    <a:pt x="633" y="552"/>
                  </a:moveTo>
                  <a:lnTo>
                    <a:pt x="318" y="0"/>
                  </a:lnTo>
                  <a:lnTo>
                    <a:pt x="0" y="552"/>
                  </a:lnTo>
                  <a:lnTo>
                    <a:pt x="633" y="5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02A026B4-9F4D-43E7-BC3B-CA258AC4B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611188"/>
              <a:ext cx="1128713" cy="977900"/>
            </a:xfrm>
            <a:custGeom>
              <a:avLst/>
              <a:gdLst>
                <a:gd name="T0" fmla="*/ 0 w 711"/>
                <a:gd name="T1" fmla="*/ 616 h 616"/>
                <a:gd name="T2" fmla="*/ 355 w 711"/>
                <a:gd name="T3" fmla="*/ 0 h 616"/>
                <a:gd name="T4" fmla="*/ 711 w 711"/>
                <a:gd name="T5" fmla="*/ 616 h 616"/>
                <a:gd name="T6" fmla="*/ 0 w 711"/>
                <a:gd name="T7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616">
                  <a:moveTo>
                    <a:pt x="0" y="616"/>
                  </a:moveTo>
                  <a:lnTo>
                    <a:pt x="355" y="0"/>
                  </a:lnTo>
                  <a:lnTo>
                    <a:pt x="711" y="616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98B9B466-616A-474A-8797-591E1FA36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6" y="611188"/>
              <a:ext cx="692150" cy="595313"/>
            </a:xfrm>
            <a:custGeom>
              <a:avLst/>
              <a:gdLst>
                <a:gd name="T0" fmla="*/ 436 w 436"/>
                <a:gd name="T1" fmla="*/ 375 h 375"/>
                <a:gd name="T2" fmla="*/ 219 w 436"/>
                <a:gd name="T3" fmla="*/ 0 h 375"/>
                <a:gd name="T4" fmla="*/ 0 w 436"/>
                <a:gd name="T5" fmla="*/ 375 h 375"/>
                <a:gd name="T6" fmla="*/ 436 w 43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375">
                  <a:moveTo>
                    <a:pt x="436" y="375"/>
                  </a:moveTo>
                  <a:lnTo>
                    <a:pt x="219" y="0"/>
                  </a:lnTo>
                  <a:lnTo>
                    <a:pt x="0" y="375"/>
                  </a:lnTo>
                  <a:lnTo>
                    <a:pt x="436" y="3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5E0853A-3EDB-4A50-904E-5F7BE0AB0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6" y="377825"/>
              <a:ext cx="793750" cy="688975"/>
            </a:xfrm>
            <a:custGeom>
              <a:avLst/>
              <a:gdLst>
                <a:gd name="T0" fmla="*/ 0 w 500"/>
                <a:gd name="T1" fmla="*/ 434 h 434"/>
                <a:gd name="T2" fmla="*/ 251 w 500"/>
                <a:gd name="T3" fmla="*/ 0 h 434"/>
                <a:gd name="T4" fmla="*/ 500 w 500"/>
                <a:gd name="T5" fmla="*/ 434 h 434"/>
                <a:gd name="T6" fmla="*/ 0 w 500"/>
                <a:gd name="T7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34">
                  <a:moveTo>
                    <a:pt x="0" y="434"/>
                  </a:moveTo>
                  <a:lnTo>
                    <a:pt x="251" y="0"/>
                  </a:lnTo>
                  <a:lnTo>
                    <a:pt x="500" y="434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422A1BA-7643-4E0F-A54C-85F6400F16F5}"/>
              </a:ext>
            </a:extLst>
          </p:cNvPr>
          <p:cNvGrpSpPr/>
          <p:nvPr/>
        </p:nvGrpSpPr>
        <p:grpSpPr>
          <a:xfrm>
            <a:off x="3108536" y="1609830"/>
            <a:ext cx="1057066" cy="1759435"/>
            <a:chOff x="5051426" y="377825"/>
            <a:chExt cx="1433513" cy="2386013"/>
          </a:xfrm>
        </p:grpSpPr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3EEAA650-E0BD-4A32-BE13-B345779E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1943100"/>
              <a:ext cx="212725" cy="820738"/>
            </a:xfrm>
            <a:prstGeom prst="rect">
              <a:avLst/>
            </a:prstGeom>
            <a:solidFill>
              <a:srgbClr val="BD7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21DBB17A-C062-4BE0-AC8C-D84412FB2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904875"/>
              <a:ext cx="1433513" cy="1246188"/>
            </a:xfrm>
            <a:custGeom>
              <a:avLst/>
              <a:gdLst>
                <a:gd name="T0" fmla="*/ 0 w 903"/>
                <a:gd name="T1" fmla="*/ 785 h 785"/>
                <a:gd name="T2" fmla="*/ 451 w 903"/>
                <a:gd name="T3" fmla="*/ 0 h 785"/>
                <a:gd name="T4" fmla="*/ 903 w 903"/>
                <a:gd name="T5" fmla="*/ 785 h 785"/>
                <a:gd name="T6" fmla="*/ 0 w 903"/>
                <a:gd name="T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3" h="785">
                  <a:moveTo>
                    <a:pt x="0" y="785"/>
                  </a:moveTo>
                  <a:lnTo>
                    <a:pt x="451" y="0"/>
                  </a:lnTo>
                  <a:lnTo>
                    <a:pt x="903" y="785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96392B5E-6F5A-4666-9214-6A0D69CED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904875"/>
              <a:ext cx="1004888" cy="876300"/>
            </a:xfrm>
            <a:custGeom>
              <a:avLst/>
              <a:gdLst>
                <a:gd name="T0" fmla="*/ 633 w 633"/>
                <a:gd name="T1" fmla="*/ 552 h 552"/>
                <a:gd name="T2" fmla="*/ 318 w 633"/>
                <a:gd name="T3" fmla="*/ 0 h 552"/>
                <a:gd name="T4" fmla="*/ 0 w 633"/>
                <a:gd name="T5" fmla="*/ 552 h 552"/>
                <a:gd name="T6" fmla="*/ 633 w 633"/>
                <a:gd name="T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552">
                  <a:moveTo>
                    <a:pt x="633" y="552"/>
                  </a:moveTo>
                  <a:lnTo>
                    <a:pt x="318" y="0"/>
                  </a:lnTo>
                  <a:lnTo>
                    <a:pt x="0" y="552"/>
                  </a:lnTo>
                  <a:lnTo>
                    <a:pt x="633" y="5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24368BE8-A5ED-4B33-9CC3-24FBCE7F9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611188"/>
              <a:ext cx="1128713" cy="977900"/>
            </a:xfrm>
            <a:custGeom>
              <a:avLst/>
              <a:gdLst>
                <a:gd name="T0" fmla="*/ 0 w 711"/>
                <a:gd name="T1" fmla="*/ 616 h 616"/>
                <a:gd name="T2" fmla="*/ 355 w 711"/>
                <a:gd name="T3" fmla="*/ 0 h 616"/>
                <a:gd name="T4" fmla="*/ 711 w 711"/>
                <a:gd name="T5" fmla="*/ 616 h 616"/>
                <a:gd name="T6" fmla="*/ 0 w 711"/>
                <a:gd name="T7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616">
                  <a:moveTo>
                    <a:pt x="0" y="616"/>
                  </a:moveTo>
                  <a:lnTo>
                    <a:pt x="355" y="0"/>
                  </a:lnTo>
                  <a:lnTo>
                    <a:pt x="711" y="616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2EC72282-2B3A-45AE-BF6A-660C19B7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6" y="611188"/>
              <a:ext cx="692150" cy="595313"/>
            </a:xfrm>
            <a:custGeom>
              <a:avLst/>
              <a:gdLst>
                <a:gd name="T0" fmla="*/ 436 w 436"/>
                <a:gd name="T1" fmla="*/ 375 h 375"/>
                <a:gd name="T2" fmla="*/ 219 w 436"/>
                <a:gd name="T3" fmla="*/ 0 h 375"/>
                <a:gd name="T4" fmla="*/ 0 w 436"/>
                <a:gd name="T5" fmla="*/ 375 h 375"/>
                <a:gd name="T6" fmla="*/ 436 w 43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375">
                  <a:moveTo>
                    <a:pt x="436" y="375"/>
                  </a:moveTo>
                  <a:lnTo>
                    <a:pt x="219" y="0"/>
                  </a:lnTo>
                  <a:lnTo>
                    <a:pt x="0" y="375"/>
                  </a:lnTo>
                  <a:lnTo>
                    <a:pt x="436" y="37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36BE88A4-2CF4-4157-9FDF-4FCFA84C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6" y="377825"/>
              <a:ext cx="793750" cy="688975"/>
            </a:xfrm>
            <a:custGeom>
              <a:avLst/>
              <a:gdLst>
                <a:gd name="T0" fmla="*/ 0 w 500"/>
                <a:gd name="T1" fmla="*/ 434 h 434"/>
                <a:gd name="T2" fmla="*/ 251 w 500"/>
                <a:gd name="T3" fmla="*/ 0 h 434"/>
                <a:gd name="T4" fmla="*/ 500 w 500"/>
                <a:gd name="T5" fmla="*/ 434 h 434"/>
                <a:gd name="T6" fmla="*/ 0 w 500"/>
                <a:gd name="T7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34">
                  <a:moveTo>
                    <a:pt x="0" y="434"/>
                  </a:moveTo>
                  <a:lnTo>
                    <a:pt x="251" y="0"/>
                  </a:lnTo>
                  <a:lnTo>
                    <a:pt x="500" y="434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259F0C80-942E-49DB-BB3B-60B83A1152BC}"/>
              </a:ext>
            </a:extLst>
          </p:cNvPr>
          <p:cNvSpPr txBox="1"/>
          <p:nvPr/>
        </p:nvSpPr>
        <p:spPr>
          <a:xfrm>
            <a:off x="7892130" y="1863853"/>
            <a:ext cx="105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96E3287-1D58-4150-BF8F-4BBBE9AC1871}"/>
              </a:ext>
            </a:extLst>
          </p:cNvPr>
          <p:cNvSpPr txBox="1"/>
          <p:nvPr/>
        </p:nvSpPr>
        <p:spPr>
          <a:xfrm>
            <a:off x="7892130" y="2429929"/>
            <a:ext cx="105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40%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9A288A0-2269-4C82-930A-6FE46F5CF84A}"/>
              </a:ext>
            </a:extLst>
          </p:cNvPr>
          <p:cNvSpPr txBox="1"/>
          <p:nvPr/>
        </p:nvSpPr>
        <p:spPr>
          <a:xfrm>
            <a:off x="7892130" y="2964068"/>
            <a:ext cx="105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54%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57B0324-FC73-4AF3-B4B1-3A2B27B6C05D}"/>
              </a:ext>
            </a:extLst>
          </p:cNvPr>
          <p:cNvSpPr txBox="1"/>
          <p:nvPr/>
        </p:nvSpPr>
        <p:spPr>
          <a:xfrm>
            <a:off x="218661" y="3510236"/>
            <a:ext cx="132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category 1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01B9CF9-83FF-4E02-9307-D4DD7E0FBE68}"/>
              </a:ext>
            </a:extLst>
          </p:cNvPr>
          <p:cNvSpPr txBox="1"/>
          <p:nvPr/>
        </p:nvSpPr>
        <p:spPr>
          <a:xfrm>
            <a:off x="1607049" y="3510236"/>
            <a:ext cx="132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category 2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5119472-0D86-4A76-9EF0-ED1690C4870F}"/>
              </a:ext>
            </a:extLst>
          </p:cNvPr>
          <p:cNvSpPr txBox="1"/>
          <p:nvPr/>
        </p:nvSpPr>
        <p:spPr>
          <a:xfrm>
            <a:off x="2995436" y="3510236"/>
            <a:ext cx="132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category 3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68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PA_组合 58">
            <a:extLst>
              <a:ext uri="{FF2B5EF4-FFF2-40B4-BE49-F238E27FC236}">
                <a16:creationId xmlns:a16="http://schemas.microsoft.com/office/drawing/2014/main" id="{5D87C5CC-FB75-4D1F-AA3E-9DA89F5596C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6449" y="2689271"/>
            <a:ext cx="1151256" cy="1333188"/>
            <a:chOff x="806449" y="2689271"/>
            <a:chExt cx="1151256" cy="1333188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07C889F-D3C8-456C-BEEA-EA60CFE26A39}"/>
                </a:ext>
              </a:extLst>
            </p:cNvPr>
            <p:cNvSpPr/>
            <p:nvPr/>
          </p:nvSpPr>
          <p:spPr>
            <a:xfrm>
              <a:off x="806449" y="2689271"/>
              <a:ext cx="1151256" cy="1333188"/>
            </a:xfrm>
            <a:custGeom>
              <a:avLst/>
              <a:gdLst/>
              <a:ahLst/>
              <a:cxnLst/>
              <a:rect l="0" t="0" r="0" b="0"/>
              <a:pathLst>
                <a:path w="1151256" h="1333188">
                  <a:moveTo>
                    <a:pt x="0" y="0"/>
                  </a:moveTo>
                  <a:lnTo>
                    <a:pt x="1151255" y="0"/>
                  </a:lnTo>
                  <a:lnTo>
                    <a:pt x="1151255" y="1333187"/>
                  </a:lnTo>
                  <a:lnTo>
                    <a:pt x="0" y="13331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2" name="PA_组合 31">
              <a:extLst>
                <a:ext uri="{FF2B5EF4-FFF2-40B4-BE49-F238E27FC236}">
                  <a16:creationId xmlns:a16="http://schemas.microsoft.com/office/drawing/2014/main" id="{D555015C-532D-437B-9ACC-F91DCC57A27F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806450" y="2689271"/>
              <a:ext cx="1151255" cy="1002987"/>
              <a:chOff x="908051" y="2835276"/>
              <a:chExt cx="1047750" cy="912812"/>
            </a:xfrm>
          </p:grpSpPr>
          <p:sp>
            <p:nvSpPr>
              <p:cNvPr id="11" name="Oval 7">
                <a:extLst>
                  <a:ext uri="{FF2B5EF4-FFF2-40B4-BE49-F238E27FC236}">
                    <a16:creationId xmlns:a16="http://schemas.microsoft.com/office/drawing/2014/main" id="{79CDA443-C2E4-471D-8173-63C5AD5B0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1" y="2835276"/>
                <a:ext cx="1206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560D67EC-70A1-4B2F-8C1C-45A6B67CC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051" y="3386138"/>
                <a:ext cx="542925" cy="361950"/>
              </a:xfrm>
              <a:custGeom>
                <a:avLst/>
                <a:gdLst>
                  <a:gd name="T0" fmla="*/ 132 w 213"/>
                  <a:gd name="T1" fmla="*/ 31 h 142"/>
                  <a:gd name="T2" fmla="*/ 206 w 213"/>
                  <a:gd name="T3" fmla="*/ 15 h 142"/>
                  <a:gd name="T4" fmla="*/ 156 w 213"/>
                  <a:gd name="T5" fmla="*/ 71 h 142"/>
                  <a:gd name="T6" fmla="*/ 7 w 213"/>
                  <a:gd name="T7" fmla="*/ 130 h 142"/>
                  <a:gd name="T8" fmla="*/ 132 w 213"/>
                  <a:gd name="T9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42">
                    <a:moveTo>
                      <a:pt x="132" y="31"/>
                    </a:moveTo>
                    <a:cubicBezTo>
                      <a:pt x="185" y="0"/>
                      <a:pt x="200" y="4"/>
                      <a:pt x="206" y="15"/>
                    </a:cubicBezTo>
                    <a:cubicBezTo>
                      <a:pt x="213" y="26"/>
                      <a:pt x="209" y="41"/>
                      <a:pt x="156" y="71"/>
                    </a:cubicBezTo>
                    <a:cubicBezTo>
                      <a:pt x="103" y="102"/>
                      <a:pt x="13" y="142"/>
                      <a:pt x="7" y="130"/>
                    </a:cubicBezTo>
                    <a:cubicBezTo>
                      <a:pt x="0" y="119"/>
                      <a:pt x="79" y="61"/>
                      <a:pt x="132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891FF1-80BF-4EC6-A4F0-E8306BBB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3386138"/>
                <a:ext cx="541338" cy="360363"/>
              </a:xfrm>
              <a:custGeom>
                <a:avLst/>
                <a:gdLst>
                  <a:gd name="T0" fmla="*/ 57 w 212"/>
                  <a:gd name="T1" fmla="*/ 71 h 141"/>
                  <a:gd name="T2" fmla="*/ 6 w 212"/>
                  <a:gd name="T3" fmla="*/ 15 h 141"/>
                  <a:gd name="T4" fmla="*/ 80 w 212"/>
                  <a:gd name="T5" fmla="*/ 30 h 141"/>
                  <a:gd name="T6" fmla="*/ 206 w 212"/>
                  <a:gd name="T7" fmla="*/ 130 h 141"/>
                  <a:gd name="T8" fmla="*/ 57 w 212"/>
                  <a:gd name="T9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41">
                    <a:moveTo>
                      <a:pt x="57" y="71"/>
                    </a:moveTo>
                    <a:cubicBezTo>
                      <a:pt x="4" y="41"/>
                      <a:pt x="0" y="26"/>
                      <a:pt x="6" y="15"/>
                    </a:cubicBezTo>
                    <a:cubicBezTo>
                      <a:pt x="13" y="4"/>
                      <a:pt x="27" y="0"/>
                      <a:pt x="80" y="30"/>
                    </a:cubicBezTo>
                    <a:cubicBezTo>
                      <a:pt x="133" y="61"/>
                      <a:pt x="212" y="119"/>
                      <a:pt x="206" y="130"/>
                    </a:cubicBezTo>
                    <a:cubicBezTo>
                      <a:pt x="199" y="141"/>
                      <a:pt x="110" y="102"/>
                      <a:pt x="57" y="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PA_组合 56">
            <a:extLst>
              <a:ext uri="{FF2B5EF4-FFF2-40B4-BE49-F238E27FC236}">
                <a16:creationId xmlns:a16="http://schemas.microsoft.com/office/drawing/2014/main" id="{92E77950-95D0-4DA7-BE6E-4580410F1C7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397274" y="2689271"/>
            <a:ext cx="1153001" cy="1333188"/>
            <a:chOff x="2397274" y="2689271"/>
            <a:chExt cx="1153001" cy="1333188"/>
          </a:xfrm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C29A946D-2A18-459E-898A-C5A10324133C}"/>
                </a:ext>
              </a:extLst>
            </p:cNvPr>
            <p:cNvSpPr/>
            <p:nvPr/>
          </p:nvSpPr>
          <p:spPr>
            <a:xfrm>
              <a:off x="2397274" y="2689271"/>
              <a:ext cx="1153001" cy="1333188"/>
            </a:xfrm>
            <a:custGeom>
              <a:avLst/>
              <a:gdLst/>
              <a:ahLst/>
              <a:cxnLst/>
              <a:rect l="0" t="0" r="0" b="0"/>
              <a:pathLst>
                <a:path w="1153001" h="1333188">
                  <a:moveTo>
                    <a:pt x="0" y="0"/>
                  </a:moveTo>
                  <a:lnTo>
                    <a:pt x="1153000" y="0"/>
                  </a:lnTo>
                  <a:lnTo>
                    <a:pt x="1153000" y="1333187"/>
                  </a:lnTo>
                  <a:lnTo>
                    <a:pt x="0" y="13331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PA_组合 30">
              <a:extLst>
                <a:ext uri="{FF2B5EF4-FFF2-40B4-BE49-F238E27FC236}">
                  <a16:creationId xmlns:a16="http://schemas.microsoft.com/office/drawing/2014/main" id="{9575654B-EB94-42FB-A6F6-B48636283E78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2397275" y="2689271"/>
              <a:ext cx="1153000" cy="1002987"/>
              <a:chOff x="2355851" y="2835276"/>
              <a:chExt cx="1049338" cy="912812"/>
            </a:xfrm>
          </p:grpSpPr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72FA1702-7561-44BE-AD50-794E975BB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2835276"/>
                <a:ext cx="119063" cy="5905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8FAC2EE-92FC-4B32-A188-634175DA2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851" y="3386138"/>
                <a:ext cx="544513" cy="361950"/>
              </a:xfrm>
              <a:custGeom>
                <a:avLst/>
                <a:gdLst>
                  <a:gd name="T0" fmla="*/ 132 w 213"/>
                  <a:gd name="T1" fmla="*/ 31 h 142"/>
                  <a:gd name="T2" fmla="*/ 206 w 213"/>
                  <a:gd name="T3" fmla="*/ 15 h 142"/>
                  <a:gd name="T4" fmla="*/ 156 w 213"/>
                  <a:gd name="T5" fmla="*/ 71 h 142"/>
                  <a:gd name="T6" fmla="*/ 7 w 213"/>
                  <a:gd name="T7" fmla="*/ 130 h 142"/>
                  <a:gd name="T8" fmla="*/ 132 w 213"/>
                  <a:gd name="T9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42">
                    <a:moveTo>
                      <a:pt x="132" y="31"/>
                    </a:moveTo>
                    <a:cubicBezTo>
                      <a:pt x="185" y="0"/>
                      <a:pt x="200" y="4"/>
                      <a:pt x="206" y="15"/>
                    </a:cubicBezTo>
                    <a:cubicBezTo>
                      <a:pt x="213" y="26"/>
                      <a:pt x="209" y="41"/>
                      <a:pt x="156" y="71"/>
                    </a:cubicBezTo>
                    <a:cubicBezTo>
                      <a:pt x="103" y="102"/>
                      <a:pt x="13" y="142"/>
                      <a:pt x="7" y="130"/>
                    </a:cubicBezTo>
                    <a:cubicBezTo>
                      <a:pt x="0" y="119"/>
                      <a:pt x="79" y="61"/>
                      <a:pt x="13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A779873-32C8-42E3-97A6-BF70D7F15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3386138"/>
                <a:ext cx="541338" cy="360363"/>
              </a:xfrm>
              <a:custGeom>
                <a:avLst/>
                <a:gdLst>
                  <a:gd name="T0" fmla="*/ 57 w 212"/>
                  <a:gd name="T1" fmla="*/ 71 h 141"/>
                  <a:gd name="T2" fmla="*/ 6 w 212"/>
                  <a:gd name="T3" fmla="*/ 15 h 141"/>
                  <a:gd name="T4" fmla="*/ 80 w 212"/>
                  <a:gd name="T5" fmla="*/ 30 h 141"/>
                  <a:gd name="T6" fmla="*/ 206 w 212"/>
                  <a:gd name="T7" fmla="*/ 130 h 141"/>
                  <a:gd name="T8" fmla="*/ 57 w 212"/>
                  <a:gd name="T9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41">
                    <a:moveTo>
                      <a:pt x="57" y="71"/>
                    </a:moveTo>
                    <a:cubicBezTo>
                      <a:pt x="4" y="41"/>
                      <a:pt x="0" y="26"/>
                      <a:pt x="6" y="15"/>
                    </a:cubicBezTo>
                    <a:cubicBezTo>
                      <a:pt x="13" y="4"/>
                      <a:pt x="28" y="0"/>
                      <a:pt x="80" y="30"/>
                    </a:cubicBezTo>
                    <a:cubicBezTo>
                      <a:pt x="133" y="61"/>
                      <a:pt x="212" y="119"/>
                      <a:pt x="206" y="130"/>
                    </a:cubicBezTo>
                    <a:cubicBezTo>
                      <a:pt x="199" y="141"/>
                      <a:pt x="110" y="102"/>
                      <a:pt x="57" y="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PA_组合 54">
            <a:extLst>
              <a:ext uri="{FF2B5EF4-FFF2-40B4-BE49-F238E27FC236}">
                <a16:creationId xmlns:a16="http://schemas.microsoft.com/office/drawing/2014/main" id="{983986AD-B9EE-467A-9E49-B620FE518D4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57059" y="1435100"/>
            <a:ext cx="2044352" cy="2332781"/>
            <a:chOff x="1157059" y="1435100"/>
            <a:chExt cx="2044352" cy="2332781"/>
          </a:xfrm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7EEC2122-92AA-4634-96F2-D31C2EAA30EB}"/>
                </a:ext>
              </a:extLst>
            </p:cNvPr>
            <p:cNvSpPr/>
            <p:nvPr/>
          </p:nvSpPr>
          <p:spPr>
            <a:xfrm>
              <a:off x="1157059" y="1435100"/>
              <a:ext cx="2044352" cy="2332781"/>
            </a:xfrm>
            <a:custGeom>
              <a:avLst/>
              <a:gdLst/>
              <a:ahLst/>
              <a:cxnLst/>
              <a:rect l="0" t="0" r="0" b="0"/>
              <a:pathLst>
                <a:path w="2044352" h="2332781">
                  <a:moveTo>
                    <a:pt x="0" y="0"/>
                  </a:moveTo>
                  <a:lnTo>
                    <a:pt x="2044351" y="0"/>
                  </a:lnTo>
                  <a:lnTo>
                    <a:pt x="2044351" y="2332780"/>
                  </a:lnTo>
                  <a:lnTo>
                    <a:pt x="0" y="233278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0" name="PA_组合 29">
              <a:extLst>
                <a:ext uri="{FF2B5EF4-FFF2-40B4-BE49-F238E27FC236}">
                  <a16:creationId xmlns:a16="http://schemas.microsoft.com/office/drawing/2014/main" id="{C7A50D9F-CB82-4D24-B067-C1DC0E9D43B8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1157059" y="1435100"/>
              <a:ext cx="2044351" cy="1773980"/>
              <a:chOff x="1227138" y="1693863"/>
              <a:chExt cx="1860551" cy="1614488"/>
            </a:xfrm>
          </p:grpSpPr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81EAD26C-C4BC-46B9-94D6-BB7DF5B37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051" y="1693863"/>
                <a:ext cx="211138" cy="1044575"/>
              </a:xfrm>
              <a:prstGeom prst="ellipse">
                <a:avLst/>
              </a:prstGeom>
              <a:solidFill>
                <a:srgbClr val="42B9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BF0D06C-B85D-4C3B-B3DE-467F44DB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138" y="2667001"/>
                <a:ext cx="960438" cy="641350"/>
              </a:xfrm>
              <a:custGeom>
                <a:avLst/>
                <a:gdLst>
                  <a:gd name="T0" fmla="*/ 234 w 377"/>
                  <a:gd name="T1" fmla="*/ 54 h 251"/>
                  <a:gd name="T2" fmla="*/ 366 w 377"/>
                  <a:gd name="T3" fmla="*/ 27 h 251"/>
                  <a:gd name="T4" fmla="*/ 276 w 377"/>
                  <a:gd name="T5" fmla="*/ 127 h 251"/>
                  <a:gd name="T6" fmla="*/ 12 w 377"/>
                  <a:gd name="T7" fmla="*/ 231 h 251"/>
                  <a:gd name="T8" fmla="*/ 234 w 377"/>
                  <a:gd name="T9" fmla="*/ 5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251">
                    <a:moveTo>
                      <a:pt x="234" y="54"/>
                    </a:moveTo>
                    <a:cubicBezTo>
                      <a:pt x="328" y="0"/>
                      <a:pt x="354" y="7"/>
                      <a:pt x="366" y="27"/>
                    </a:cubicBezTo>
                    <a:cubicBezTo>
                      <a:pt x="377" y="47"/>
                      <a:pt x="370" y="73"/>
                      <a:pt x="276" y="127"/>
                    </a:cubicBezTo>
                    <a:cubicBezTo>
                      <a:pt x="182" y="181"/>
                      <a:pt x="23" y="251"/>
                      <a:pt x="12" y="231"/>
                    </a:cubicBezTo>
                    <a:cubicBezTo>
                      <a:pt x="0" y="211"/>
                      <a:pt x="141" y="108"/>
                      <a:pt x="234" y="54"/>
                    </a:cubicBez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45922D0B-6515-43DA-99BA-3BFEC799A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76" y="2667001"/>
                <a:ext cx="963613" cy="641350"/>
              </a:xfrm>
              <a:custGeom>
                <a:avLst/>
                <a:gdLst>
                  <a:gd name="T0" fmla="*/ 101 w 378"/>
                  <a:gd name="T1" fmla="*/ 126 h 251"/>
                  <a:gd name="T2" fmla="*/ 12 w 378"/>
                  <a:gd name="T3" fmla="*/ 26 h 251"/>
                  <a:gd name="T4" fmla="*/ 143 w 378"/>
                  <a:gd name="T5" fmla="*/ 54 h 251"/>
                  <a:gd name="T6" fmla="*/ 366 w 378"/>
                  <a:gd name="T7" fmla="*/ 231 h 251"/>
                  <a:gd name="T8" fmla="*/ 101 w 378"/>
                  <a:gd name="T9" fmla="*/ 12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251">
                    <a:moveTo>
                      <a:pt x="101" y="126"/>
                    </a:moveTo>
                    <a:cubicBezTo>
                      <a:pt x="8" y="72"/>
                      <a:pt x="0" y="46"/>
                      <a:pt x="12" y="26"/>
                    </a:cubicBezTo>
                    <a:cubicBezTo>
                      <a:pt x="24" y="6"/>
                      <a:pt x="50" y="0"/>
                      <a:pt x="143" y="54"/>
                    </a:cubicBezTo>
                    <a:cubicBezTo>
                      <a:pt x="237" y="108"/>
                      <a:pt x="378" y="211"/>
                      <a:pt x="366" y="231"/>
                    </a:cubicBezTo>
                    <a:cubicBezTo>
                      <a:pt x="354" y="251"/>
                      <a:pt x="195" y="181"/>
                      <a:pt x="101" y="126"/>
                    </a:cubicBezTo>
                    <a:close/>
                  </a:path>
                </a:pathLst>
              </a:custGeom>
              <a:solidFill>
                <a:srgbClr val="42B9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2812543" y="118235"/>
            <a:ext cx="3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17D61-7004-4340-8AA5-D2689611078A}"/>
              </a:ext>
            </a:extLst>
          </p:cNvPr>
          <p:cNvSpPr/>
          <p:nvPr/>
        </p:nvSpPr>
        <p:spPr>
          <a:xfrm>
            <a:off x="3389322" y="410423"/>
            <a:ext cx="2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4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4" y="12239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86" y="149913"/>
            <a:ext cx="1805772" cy="512606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BA71BD26-1150-405D-88E7-1181B5B2DB49}"/>
              </a:ext>
            </a:extLst>
          </p:cNvPr>
          <p:cNvGrpSpPr/>
          <p:nvPr/>
        </p:nvGrpSpPr>
        <p:grpSpPr>
          <a:xfrm>
            <a:off x="1333236" y="3366069"/>
            <a:ext cx="94194" cy="947170"/>
            <a:chOff x="1333236" y="3366069"/>
            <a:chExt cx="94194" cy="94717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5DE6C1-34FF-4880-90A9-740E575C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236" y="3366069"/>
              <a:ext cx="94194" cy="947170"/>
            </a:xfrm>
            <a:custGeom>
              <a:avLst/>
              <a:gdLst>
                <a:gd name="T0" fmla="*/ 54 w 54"/>
                <a:gd name="T1" fmla="*/ 543 h 543"/>
                <a:gd name="T2" fmla="*/ 0 w 54"/>
                <a:gd name="T3" fmla="*/ 543 h 543"/>
                <a:gd name="T4" fmla="*/ 13 w 54"/>
                <a:gd name="T5" fmla="*/ 0 h 543"/>
                <a:gd name="T6" fmla="*/ 43 w 54"/>
                <a:gd name="T7" fmla="*/ 0 h 543"/>
                <a:gd name="T8" fmla="*/ 54 w 54"/>
                <a:gd name="T9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3">
                  <a:moveTo>
                    <a:pt x="54" y="543"/>
                  </a:moveTo>
                  <a:lnTo>
                    <a:pt x="0" y="543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54" y="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48E5715-915D-476A-BC2B-EAE348F70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821" y="3366069"/>
              <a:ext cx="43609" cy="947170"/>
            </a:xfrm>
            <a:custGeom>
              <a:avLst/>
              <a:gdLst>
                <a:gd name="T0" fmla="*/ 0 w 25"/>
                <a:gd name="T1" fmla="*/ 543 h 543"/>
                <a:gd name="T2" fmla="*/ 25 w 25"/>
                <a:gd name="T3" fmla="*/ 543 h 543"/>
                <a:gd name="T4" fmla="*/ 14 w 25"/>
                <a:gd name="T5" fmla="*/ 0 h 543"/>
                <a:gd name="T6" fmla="*/ 0 w 25"/>
                <a:gd name="T7" fmla="*/ 0 h 543"/>
                <a:gd name="T8" fmla="*/ 0 w 25"/>
                <a:gd name="T9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3">
                  <a:moveTo>
                    <a:pt x="0" y="543"/>
                  </a:moveTo>
                  <a:lnTo>
                    <a:pt x="25" y="54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C403F08-5F3A-4607-BB45-BECDC74DC83F}"/>
              </a:ext>
            </a:extLst>
          </p:cNvPr>
          <p:cNvGrpSpPr/>
          <p:nvPr/>
        </p:nvGrpSpPr>
        <p:grpSpPr>
          <a:xfrm>
            <a:off x="1321026" y="3282342"/>
            <a:ext cx="118614" cy="118614"/>
            <a:chOff x="1321026" y="3282342"/>
            <a:chExt cx="118614" cy="118614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C8B38898-1E26-4204-8756-231C3C12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26" y="3282342"/>
              <a:ext cx="118614" cy="11861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8D5F568F-85F0-4B47-A3FF-C7B3680C5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469" y="3299785"/>
              <a:ext cx="83728" cy="8372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08C6EB5-13F0-472C-BEB5-2A89139E73CA}"/>
              </a:ext>
            </a:extLst>
          </p:cNvPr>
          <p:cNvGrpSpPr/>
          <p:nvPr/>
        </p:nvGrpSpPr>
        <p:grpSpPr>
          <a:xfrm>
            <a:off x="2924061" y="3366069"/>
            <a:ext cx="95938" cy="947170"/>
            <a:chOff x="2924061" y="3366069"/>
            <a:chExt cx="95938" cy="94717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EA852DA-2614-434D-924F-B2C72EA5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061" y="3366069"/>
              <a:ext cx="95938" cy="947170"/>
            </a:xfrm>
            <a:custGeom>
              <a:avLst/>
              <a:gdLst>
                <a:gd name="T0" fmla="*/ 55 w 55"/>
                <a:gd name="T1" fmla="*/ 543 h 543"/>
                <a:gd name="T2" fmla="*/ 0 w 55"/>
                <a:gd name="T3" fmla="*/ 543 h 543"/>
                <a:gd name="T4" fmla="*/ 13 w 55"/>
                <a:gd name="T5" fmla="*/ 0 h 543"/>
                <a:gd name="T6" fmla="*/ 44 w 55"/>
                <a:gd name="T7" fmla="*/ 0 h 543"/>
                <a:gd name="T8" fmla="*/ 55 w 55"/>
                <a:gd name="T9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3">
                  <a:moveTo>
                    <a:pt x="55" y="543"/>
                  </a:moveTo>
                  <a:lnTo>
                    <a:pt x="0" y="543"/>
                  </a:lnTo>
                  <a:lnTo>
                    <a:pt x="13" y="0"/>
                  </a:lnTo>
                  <a:lnTo>
                    <a:pt x="44" y="0"/>
                  </a:lnTo>
                  <a:lnTo>
                    <a:pt x="55" y="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561A13-7A92-4071-AF48-B50FA3EA0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646" y="3366069"/>
              <a:ext cx="45352" cy="947170"/>
            </a:xfrm>
            <a:custGeom>
              <a:avLst/>
              <a:gdLst>
                <a:gd name="T0" fmla="*/ 0 w 26"/>
                <a:gd name="T1" fmla="*/ 543 h 543"/>
                <a:gd name="T2" fmla="*/ 26 w 26"/>
                <a:gd name="T3" fmla="*/ 543 h 543"/>
                <a:gd name="T4" fmla="*/ 15 w 26"/>
                <a:gd name="T5" fmla="*/ 0 h 543"/>
                <a:gd name="T6" fmla="*/ 0 w 26"/>
                <a:gd name="T7" fmla="*/ 0 h 543"/>
                <a:gd name="T8" fmla="*/ 0 w 26"/>
                <a:gd name="T9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43">
                  <a:moveTo>
                    <a:pt x="0" y="543"/>
                  </a:moveTo>
                  <a:lnTo>
                    <a:pt x="26" y="54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B7C11D3-EDC0-4FD6-A967-DFE377A2D7ED}"/>
              </a:ext>
            </a:extLst>
          </p:cNvPr>
          <p:cNvGrpSpPr/>
          <p:nvPr/>
        </p:nvGrpSpPr>
        <p:grpSpPr>
          <a:xfrm>
            <a:off x="2913596" y="3282342"/>
            <a:ext cx="116870" cy="118614"/>
            <a:chOff x="2913596" y="3282342"/>
            <a:chExt cx="116870" cy="118614"/>
          </a:xfrm>
        </p:grpSpPr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902E959B-D085-4346-8BFE-8602DC815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596" y="3282342"/>
              <a:ext cx="116870" cy="11861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571C663F-DE81-4417-99CA-720CA12DD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039" y="3299785"/>
              <a:ext cx="83728" cy="8372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35F6D76-1BA0-4B5A-B795-27CEA16D00A7}"/>
              </a:ext>
            </a:extLst>
          </p:cNvPr>
          <p:cNvGrpSpPr/>
          <p:nvPr/>
        </p:nvGrpSpPr>
        <p:grpSpPr>
          <a:xfrm>
            <a:off x="2090274" y="2633453"/>
            <a:ext cx="170944" cy="1679786"/>
            <a:chOff x="2090274" y="2633453"/>
            <a:chExt cx="170944" cy="1679786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1163A0C-0DCF-423A-A1C5-24F2542E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74" y="2633453"/>
              <a:ext cx="170944" cy="1679786"/>
            </a:xfrm>
            <a:custGeom>
              <a:avLst/>
              <a:gdLst>
                <a:gd name="T0" fmla="*/ 98 w 98"/>
                <a:gd name="T1" fmla="*/ 963 h 963"/>
                <a:gd name="T2" fmla="*/ 0 w 98"/>
                <a:gd name="T3" fmla="*/ 963 h 963"/>
                <a:gd name="T4" fmla="*/ 22 w 98"/>
                <a:gd name="T5" fmla="*/ 0 h 963"/>
                <a:gd name="T6" fmla="*/ 77 w 98"/>
                <a:gd name="T7" fmla="*/ 0 h 963"/>
                <a:gd name="T8" fmla="*/ 98 w 98"/>
                <a:gd name="T9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63">
                  <a:moveTo>
                    <a:pt x="98" y="963"/>
                  </a:moveTo>
                  <a:lnTo>
                    <a:pt x="0" y="963"/>
                  </a:lnTo>
                  <a:lnTo>
                    <a:pt x="22" y="0"/>
                  </a:lnTo>
                  <a:lnTo>
                    <a:pt x="77" y="0"/>
                  </a:lnTo>
                  <a:lnTo>
                    <a:pt x="98" y="963"/>
                  </a:lnTo>
                  <a:close/>
                </a:path>
              </a:pathLst>
            </a:custGeom>
            <a:solidFill>
              <a:srgbClr val="42B9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A53A14B-F17A-45D6-8858-4BEB68AC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745" y="2633453"/>
              <a:ext cx="85473" cy="1679786"/>
            </a:xfrm>
            <a:custGeom>
              <a:avLst/>
              <a:gdLst>
                <a:gd name="T0" fmla="*/ 0 w 49"/>
                <a:gd name="T1" fmla="*/ 963 h 963"/>
                <a:gd name="T2" fmla="*/ 49 w 49"/>
                <a:gd name="T3" fmla="*/ 963 h 963"/>
                <a:gd name="T4" fmla="*/ 28 w 49"/>
                <a:gd name="T5" fmla="*/ 0 h 963"/>
                <a:gd name="T6" fmla="*/ 0 w 49"/>
                <a:gd name="T7" fmla="*/ 0 h 963"/>
                <a:gd name="T8" fmla="*/ 0 w 49"/>
                <a:gd name="T9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63">
                  <a:moveTo>
                    <a:pt x="0" y="963"/>
                  </a:moveTo>
                  <a:lnTo>
                    <a:pt x="49" y="96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9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BC7F0D8-5D79-4017-B644-C2977D685799}"/>
              </a:ext>
            </a:extLst>
          </p:cNvPr>
          <p:cNvGrpSpPr/>
          <p:nvPr/>
        </p:nvGrpSpPr>
        <p:grpSpPr>
          <a:xfrm>
            <a:off x="2072831" y="2486929"/>
            <a:ext cx="207575" cy="209319"/>
            <a:chOff x="2072831" y="2486929"/>
            <a:chExt cx="207575" cy="209319"/>
          </a:xfrm>
        </p:grpSpPr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952DF27C-E28D-441F-9FE5-6657354EF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831" y="2486929"/>
              <a:ext cx="207575" cy="20931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0E1D9525-0B6B-4B43-8271-B76E59D1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740" y="2516582"/>
              <a:ext cx="148268" cy="14826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id="{65BD6BDE-5E37-47AF-9567-39929ED38F77}"/>
              </a:ext>
            </a:extLst>
          </p:cNvPr>
          <p:cNvSpPr txBox="1"/>
          <p:nvPr/>
        </p:nvSpPr>
        <p:spPr>
          <a:xfrm>
            <a:off x="4985416" y="1886765"/>
            <a:ext cx="3504757" cy="61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9EF512F7-BDD5-44C2-BBF9-D8540AE07266}"/>
              </a:ext>
            </a:extLst>
          </p:cNvPr>
          <p:cNvSpPr txBox="1"/>
          <p:nvPr/>
        </p:nvSpPr>
        <p:spPr>
          <a:xfrm>
            <a:off x="4968573" y="2704835"/>
            <a:ext cx="3504757" cy="61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7800B303-08BF-4A97-89AB-9C08D679439A}"/>
              </a:ext>
            </a:extLst>
          </p:cNvPr>
          <p:cNvSpPr txBox="1"/>
          <p:nvPr/>
        </p:nvSpPr>
        <p:spPr>
          <a:xfrm>
            <a:off x="4968573" y="3498145"/>
            <a:ext cx="3504757" cy="61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48B0851E-2F10-432B-ACE9-962BBD6D381E}"/>
              </a:ext>
            </a:extLst>
          </p:cNvPr>
          <p:cNvCxnSpPr>
            <a:cxnSpLocks/>
          </p:cNvCxnSpPr>
          <p:nvPr/>
        </p:nvCxnSpPr>
        <p:spPr>
          <a:xfrm flipV="1">
            <a:off x="1661599" y="3835400"/>
            <a:ext cx="3088201" cy="156739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肘形 39">
            <a:extLst>
              <a:ext uri="{FF2B5EF4-FFF2-40B4-BE49-F238E27FC236}">
                <a16:creationId xmlns:a16="http://schemas.microsoft.com/office/drawing/2014/main" id="{135D7DD4-9482-442A-AA63-5659E4135E1F}"/>
              </a:ext>
            </a:extLst>
          </p:cNvPr>
          <p:cNvCxnSpPr>
            <a:cxnSpLocks/>
          </p:cNvCxnSpPr>
          <p:nvPr/>
        </p:nvCxnSpPr>
        <p:spPr>
          <a:xfrm flipV="1">
            <a:off x="2773607" y="2207479"/>
            <a:ext cx="2021819" cy="279451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D3EB6FE3-558B-468E-A72C-C3A7CB35783E}"/>
              </a:ext>
            </a:extLst>
          </p:cNvPr>
          <p:cNvCxnSpPr>
            <a:cxnSpLocks/>
          </p:cNvCxnSpPr>
          <p:nvPr/>
        </p:nvCxnSpPr>
        <p:spPr>
          <a:xfrm flipV="1">
            <a:off x="3476157" y="3048140"/>
            <a:ext cx="1319269" cy="345482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random/>
      </p:transition>
    </mc:Choice>
    <mc:Fallback xmlns="">
      <p:transition spd="slow" advTm="4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8" y="473104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A72B22-9523-4106-8443-0DAE0F58516F}"/>
              </a:ext>
            </a:extLst>
          </p:cNvPr>
          <p:cNvSpPr txBox="1"/>
          <p:nvPr/>
        </p:nvSpPr>
        <p:spPr>
          <a:xfrm>
            <a:off x="3285023" y="1453658"/>
            <a:ext cx="257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6EE0D9-25A5-470D-96A5-757A24C0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443" y="2042164"/>
            <a:ext cx="35411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  <a:lvl2pPr marL="742950" indent="-285750"/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BD92C1B-34A2-4B5A-BA71-0918C7E399D0}"/>
              </a:ext>
            </a:extLst>
          </p:cNvPr>
          <p:cNvSpPr/>
          <p:nvPr/>
        </p:nvSpPr>
        <p:spPr>
          <a:xfrm>
            <a:off x="2887561" y="2470633"/>
            <a:ext cx="3368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Click here to add a title</a:t>
            </a:r>
            <a:endParaRPr lang="zh-CN" altLang="en-US" sz="16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1766"/>
      </p:ext>
    </p:extLst>
  </p:cSld>
  <p:clrMapOvr>
    <a:masterClrMapping/>
  </p:clrMapOvr>
  <p:transition spd="slow" advTm="48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freeppt7.com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rhhwq1z5">
      <a:majorFont>
        <a:latin typeface="微软雅黑"/>
        <a:ea typeface="仓耳青禾体-谷力 W05"/>
        <a:cs typeface=""/>
      </a:majorFont>
      <a:minorFont>
        <a:latin typeface="微软雅黑"/>
        <a:ea typeface="仓耳青禾体-谷力 W05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hhwq1z5">
      <a:majorFont>
        <a:latin typeface="微软雅黑"/>
        <a:ea typeface="仓耳青禾体-谷力 W05"/>
        <a:cs typeface=""/>
      </a:majorFont>
      <a:minorFont>
        <a:latin typeface="微软雅黑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566</TotalTime>
  <Words>991</Words>
  <Application>Microsoft Office PowerPoint</Application>
  <PresentationFormat>全屏显示(16:9)</PresentationFormat>
  <Paragraphs>194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方正少儿简体</vt:lpstr>
      <vt:lpstr>三极趣味广告体</vt:lpstr>
      <vt:lpstr>微软雅黑</vt:lpstr>
      <vt:lpstr>Arial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</dc:creator>
  <cp:keywords>www.1ppt.com</cp:keywords>
  <dc:description>www.1ppt.com</dc:description>
  <cp:lastModifiedBy>之灵</cp:lastModifiedBy>
  <cp:revision>11</cp:revision>
  <dcterms:created xsi:type="dcterms:W3CDTF">2017-07-14T06:33:42Z</dcterms:created>
  <dcterms:modified xsi:type="dcterms:W3CDTF">2023-04-23T04:53:29Z</dcterms:modified>
</cp:coreProperties>
</file>