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35"/>
  </p:notesMasterIdLst>
  <p:handoutMasterIdLst>
    <p:handoutMasterId r:id="rId36"/>
  </p:handoutMasterIdLst>
  <p:sldIdLst>
    <p:sldId id="260" r:id="rId3"/>
    <p:sldId id="263" r:id="rId4"/>
    <p:sldId id="264" r:id="rId5"/>
    <p:sldId id="262" r:id="rId6"/>
    <p:sldId id="265" r:id="rId7"/>
    <p:sldId id="266" r:id="rId8"/>
    <p:sldId id="267" r:id="rId9"/>
    <p:sldId id="293" r:id="rId10"/>
    <p:sldId id="268" r:id="rId11"/>
    <p:sldId id="270" r:id="rId12"/>
    <p:sldId id="271" r:id="rId13"/>
    <p:sldId id="272" r:id="rId14"/>
    <p:sldId id="273" r:id="rId15"/>
    <p:sldId id="274" r:id="rId16"/>
    <p:sldId id="295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94" r:id="rId25"/>
    <p:sldId id="284" r:id="rId26"/>
    <p:sldId id="287" r:id="rId27"/>
    <p:sldId id="285" r:id="rId28"/>
    <p:sldId id="286" r:id="rId29"/>
    <p:sldId id="296" r:id="rId30"/>
    <p:sldId id="289" r:id="rId31"/>
    <p:sldId id="290" r:id="rId32"/>
    <p:sldId id="291" r:id="rId33"/>
    <p:sldId id="298" r:id="rId34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909"/>
    <a:srgbClr val="140F28"/>
    <a:srgbClr val="9E989E"/>
    <a:srgbClr val="FE2B56"/>
    <a:srgbClr val="FE6F3F"/>
    <a:srgbClr val="3C3C3C"/>
    <a:srgbClr val="3090CF"/>
    <a:srgbClr val="2ABBA9"/>
    <a:srgbClr val="C0A984"/>
    <a:srgbClr val="201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42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1712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03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36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37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43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9204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1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56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587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5446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42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2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192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325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979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702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32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087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511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097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137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397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54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408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991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944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03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24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76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69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962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458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6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28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973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141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008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434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3110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5129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567511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2902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84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6693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57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2023/4/24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32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423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982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402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849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557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355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4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62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1.gif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jpeg"/><Relationship Id="rId5" Type="http://schemas.openxmlformats.org/officeDocument/2006/relationships/image" Target="../media/image1.gif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jpeg"/><Relationship Id="rId5" Type="http://schemas.openxmlformats.org/officeDocument/2006/relationships/image" Target="../media/image1.gif"/><Relationship Id="rId10" Type="http://schemas.openxmlformats.org/officeDocument/2006/relationships/image" Target="../media/image46.jpe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jpeg"/><Relationship Id="rId5" Type="http://schemas.openxmlformats.org/officeDocument/2006/relationships/image" Target="../media/image1.gif"/><Relationship Id="rId10" Type="http://schemas.openxmlformats.org/officeDocument/2006/relationships/image" Target="../media/image53.jpe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6.xml"/><Relationship Id="rId7" Type="http://schemas.openxmlformats.org/officeDocument/2006/relationships/image" Target="../media/image8.jpeg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gif"/><Relationship Id="rId11" Type="http://schemas.openxmlformats.org/officeDocument/2006/relationships/image" Target="../media/image9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2.png"/><Relationship Id="rId4" Type="http://schemas.openxmlformats.org/officeDocument/2006/relationships/tags" Target="../tags/tag19.xml"/><Relationship Id="rId9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1.gif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3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94329"/>
            <a:ext cx="12182234" cy="3212432"/>
          </a:xfrm>
          <a:prstGeom prst="rect">
            <a:avLst/>
          </a:prstGeom>
        </p:spPr>
      </p:pic>
      <p:sp>
        <p:nvSpPr>
          <p:cNvPr id="19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69779" y="2333815"/>
            <a:ext cx="9586214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sym typeface="Arial"/>
              </a:rPr>
              <a:t>BUSINESS PLAN PPT</a:t>
            </a:r>
          </a:p>
        </p:txBody>
      </p:sp>
      <p:sp>
        <p:nvSpPr>
          <p:cNvPr id="9" name="等腰三角形 8"/>
          <p:cNvSpPr/>
          <p:nvPr/>
        </p:nvSpPr>
        <p:spPr>
          <a:xfrm rot="10800000">
            <a:off x="6038824" y="5912716"/>
            <a:ext cx="295003" cy="244821"/>
          </a:xfrm>
          <a:prstGeom prst="triangle">
            <a:avLst/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2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04862" y="3939504"/>
            <a:ext cx="6582276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Insert the Subtitle of Your Presentation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504138" y="5132855"/>
            <a:ext cx="1332006" cy="234132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rgbClr val="FE6F3F"/>
                </a:gs>
                <a:gs pos="100000">
                  <a:srgbClr val="FE2B5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0">
                      <a:srgbClr val="FE6F3F"/>
                    </a:gs>
                    <a:gs pos="100000">
                      <a:srgbClr val="FE2B5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freeppt7.com</a:t>
            </a:r>
            <a:endParaRPr lang="zh-CN" altLang="en-US" sz="1200" dirty="0">
              <a:gradFill>
                <a:gsLst>
                  <a:gs pos="0">
                    <a:srgbClr val="FE6F3F"/>
                  </a:gs>
                  <a:gs pos="100000">
                    <a:srgbClr val="FE2B5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092B9038-1C04-CC17-1F46-CAF31F9062DB}"/>
              </a:ext>
            </a:extLst>
          </p:cNvPr>
          <p:cNvSpPr/>
          <p:nvPr/>
        </p:nvSpPr>
        <p:spPr>
          <a:xfrm>
            <a:off x="5248817" y="43967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D20909"/>
                </a:solidFill>
              </a:rPr>
              <a:t>LOGO</a:t>
            </a:r>
            <a:endParaRPr lang="ko-KR" altLang="en-US" sz="2700" dirty="0">
              <a:solidFill>
                <a:srgbClr val="D20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300">
        <p14:vortex dir="r"/>
      </p:transition>
    </mc:Choice>
    <mc:Fallback xmlns:a16="http://schemas.microsoft.com/office/drawing/2014/main" xmlns:a14="http://schemas.microsoft.com/office/drawing/2010/main" xmlns="">
      <p:transition spd="slow" advClick="0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#ppt_x-0.5)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#ppt_y-0.5)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62" grpId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874048" y="202963"/>
            <a:ext cx="2442712" cy="709921"/>
            <a:chOff x="4833707" y="189516"/>
            <a:chExt cx="2442712" cy="709921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33707" y="189516"/>
              <a:ext cx="244271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DEMANDS</a:t>
              </a:r>
              <a:endParaRPr lang="zh-CN" altLang="en-US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550250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92131" y="1593668"/>
            <a:ext cx="3157857" cy="4402183"/>
            <a:chOff x="4496977" y="1528353"/>
            <a:chExt cx="3157857" cy="4402183"/>
          </a:xfrm>
        </p:grpSpPr>
        <p:sp>
          <p:nvSpPr>
            <p:cNvPr id="4" name="矩形 3"/>
            <p:cNvSpPr/>
            <p:nvPr/>
          </p:nvSpPr>
          <p:spPr>
            <a:xfrm>
              <a:off x="4496977" y="1528353"/>
              <a:ext cx="3157857" cy="440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96977" y="1528353"/>
              <a:ext cx="3157857" cy="2194562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4897164" y="4387961"/>
              <a:ext cx="2454802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215197" y="388695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6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6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99909" y="5499463"/>
              <a:ext cx="535577" cy="0"/>
            </a:xfrm>
            <a:prstGeom prst="line">
              <a:avLst/>
            </a:prstGeom>
            <a:ln w="381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335767" y="1951490"/>
            <a:ext cx="2870473" cy="4001558"/>
            <a:chOff x="4496977" y="1528353"/>
            <a:chExt cx="3157857" cy="4402183"/>
          </a:xfrm>
          <a:scene3d>
            <a:camera prst="perspectiveRight"/>
            <a:lightRig rig="threePt" dir="t"/>
          </a:scene3d>
        </p:grpSpPr>
        <p:sp>
          <p:nvSpPr>
            <p:cNvPr id="21" name="矩形 20"/>
            <p:cNvSpPr/>
            <p:nvPr/>
          </p:nvSpPr>
          <p:spPr>
            <a:xfrm>
              <a:off x="4496977" y="1528353"/>
              <a:ext cx="3157857" cy="440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96977" y="1528353"/>
              <a:ext cx="3157857" cy="2194562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5021527" y="4327472"/>
              <a:ext cx="2206076" cy="12003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215197" y="388695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6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6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799909" y="5614429"/>
              <a:ext cx="535577" cy="0"/>
            </a:xfrm>
            <a:prstGeom prst="line">
              <a:avLst/>
            </a:prstGeom>
            <a:ln w="381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135878" y="1951490"/>
            <a:ext cx="2870473" cy="4001558"/>
            <a:chOff x="4496977" y="1528353"/>
            <a:chExt cx="3157857" cy="4402183"/>
          </a:xfrm>
          <a:scene3d>
            <a:camera prst="perspectiveLeft"/>
            <a:lightRig rig="threePt" dir="t"/>
          </a:scene3d>
        </p:grpSpPr>
        <p:sp>
          <p:nvSpPr>
            <p:cNvPr id="27" name="矩形 26"/>
            <p:cNvSpPr/>
            <p:nvPr/>
          </p:nvSpPr>
          <p:spPr>
            <a:xfrm>
              <a:off x="4496977" y="1528353"/>
              <a:ext cx="3157857" cy="440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496977" y="1528353"/>
              <a:ext cx="3157857" cy="2194562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TextBox 21"/>
            <p:cNvSpPr txBox="1"/>
            <p:nvPr/>
          </p:nvSpPr>
          <p:spPr>
            <a:xfrm>
              <a:off x="5021527" y="4327472"/>
              <a:ext cx="2206076" cy="12003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215197" y="388695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6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6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799909" y="5643171"/>
              <a:ext cx="535577" cy="0"/>
            </a:xfrm>
            <a:prstGeom prst="line">
              <a:avLst/>
            </a:prstGeom>
            <a:ln w="381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21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5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98390" y="231734"/>
            <a:ext cx="2442712" cy="681150"/>
            <a:chOff x="5028200" y="218287"/>
            <a:chExt cx="2442712" cy="681150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028200" y="218287"/>
              <a:ext cx="244271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PROJECT</a:t>
              </a:r>
              <a:endParaRPr lang="zh-CN" altLang="en-US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314715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081451" y="0"/>
            <a:ext cx="7110549" cy="6858000"/>
          </a:xfrm>
          <a:custGeom>
            <a:avLst/>
            <a:gdLst>
              <a:gd name="connsiteX0" fmla="*/ 0 w 7110549"/>
              <a:gd name="connsiteY0" fmla="*/ 0 h 6858000"/>
              <a:gd name="connsiteX1" fmla="*/ 7110549 w 7110549"/>
              <a:gd name="connsiteY1" fmla="*/ 0 h 6858000"/>
              <a:gd name="connsiteX2" fmla="*/ 7110549 w 7110549"/>
              <a:gd name="connsiteY2" fmla="*/ 6858000 h 6858000"/>
              <a:gd name="connsiteX3" fmla="*/ 0 w 7110549"/>
              <a:gd name="connsiteY3" fmla="*/ 6858000 h 6858000"/>
              <a:gd name="connsiteX4" fmla="*/ 0 w 7110549"/>
              <a:gd name="connsiteY4" fmla="*/ 0 h 6858000"/>
              <a:gd name="connsiteX0" fmla="*/ 0 w 7110549"/>
              <a:gd name="connsiteY0" fmla="*/ 0 h 6858000"/>
              <a:gd name="connsiteX1" fmla="*/ 7110549 w 7110549"/>
              <a:gd name="connsiteY1" fmla="*/ 0 h 6858000"/>
              <a:gd name="connsiteX2" fmla="*/ 7110549 w 7110549"/>
              <a:gd name="connsiteY2" fmla="*/ 6858000 h 6858000"/>
              <a:gd name="connsiteX3" fmla="*/ 2024743 w 7110549"/>
              <a:gd name="connsiteY3" fmla="*/ 6844937 h 6858000"/>
              <a:gd name="connsiteX4" fmla="*/ 0 w 7110549"/>
              <a:gd name="connsiteY4" fmla="*/ 6858000 h 6858000"/>
              <a:gd name="connsiteX5" fmla="*/ 0 w 7110549"/>
              <a:gd name="connsiteY5" fmla="*/ 0 h 6858000"/>
              <a:gd name="connsiteX0" fmla="*/ 0 w 7110549"/>
              <a:gd name="connsiteY0" fmla="*/ 0 h 6858000"/>
              <a:gd name="connsiteX1" fmla="*/ 7110549 w 7110549"/>
              <a:gd name="connsiteY1" fmla="*/ 0 h 6858000"/>
              <a:gd name="connsiteX2" fmla="*/ 7110549 w 7110549"/>
              <a:gd name="connsiteY2" fmla="*/ 6858000 h 6858000"/>
              <a:gd name="connsiteX3" fmla="*/ 2024743 w 7110549"/>
              <a:gd name="connsiteY3" fmla="*/ 6844937 h 6858000"/>
              <a:gd name="connsiteX4" fmla="*/ 0 w 711054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0549" h="6858000">
                <a:moveTo>
                  <a:pt x="0" y="0"/>
                </a:moveTo>
                <a:lnTo>
                  <a:pt x="7110549" y="0"/>
                </a:lnTo>
                <a:lnTo>
                  <a:pt x="7110549" y="6858000"/>
                </a:lnTo>
                <a:lnTo>
                  <a:pt x="2024743" y="684493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2"/>
          <p:cNvSpPr/>
          <p:nvPr/>
        </p:nvSpPr>
        <p:spPr>
          <a:xfrm>
            <a:off x="5081450" y="0"/>
            <a:ext cx="7110549" cy="6858000"/>
          </a:xfrm>
          <a:custGeom>
            <a:avLst/>
            <a:gdLst>
              <a:gd name="connsiteX0" fmla="*/ 0 w 7110549"/>
              <a:gd name="connsiteY0" fmla="*/ 0 h 6858000"/>
              <a:gd name="connsiteX1" fmla="*/ 7110549 w 7110549"/>
              <a:gd name="connsiteY1" fmla="*/ 0 h 6858000"/>
              <a:gd name="connsiteX2" fmla="*/ 7110549 w 7110549"/>
              <a:gd name="connsiteY2" fmla="*/ 6858000 h 6858000"/>
              <a:gd name="connsiteX3" fmla="*/ 0 w 7110549"/>
              <a:gd name="connsiteY3" fmla="*/ 6858000 h 6858000"/>
              <a:gd name="connsiteX4" fmla="*/ 0 w 7110549"/>
              <a:gd name="connsiteY4" fmla="*/ 0 h 6858000"/>
              <a:gd name="connsiteX0" fmla="*/ 0 w 7110549"/>
              <a:gd name="connsiteY0" fmla="*/ 0 h 6858000"/>
              <a:gd name="connsiteX1" fmla="*/ 7110549 w 7110549"/>
              <a:gd name="connsiteY1" fmla="*/ 0 h 6858000"/>
              <a:gd name="connsiteX2" fmla="*/ 7110549 w 7110549"/>
              <a:gd name="connsiteY2" fmla="*/ 6858000 h 6858000"/>
              <a:gd name="connsiteX3" fmla="*/ 2024743 w 7110549"/>
              <a:gd name="connsiteY3" fmla="*/ 6844937 h 6858000"/>
              <a:gd name="connsiteX4" fmla="*/ 0 w 7110549"/>
              <a:gd name="connsiteY4" fmla="*/ 6858000 h 6858000"/>
              <a:gd name="connsiteX5" fmla="*/ 0 w 7110549"/>
              <a:gd name="connsiteY5" fmla="*/ 0 h 6858000"/>
              <a:gd name="connsiteX0" fmla="*/ 0 w 7110549"/>
              <a:gd name="connsiteY0" fmla="*/ 0 h 6858000"/>
              <a:gd name="connsiteX1" fmla="*/ 7110549 w 7110549"/>
              <a:gd name="connsiteY1" fmla="*/ 0 h 6858000"/>
              <a:gd name="connsiteX2" fmla="*/ 7110549 w 7110549"/>
              <a:gd name="connsiteY2" fmla="*/ 6858000 h 6858000"/>
              <a:gd name="connsiteX3" fmla="*/ 2024743 w 7110549"/>
              <a:gd name="connsiteY3" fmla="*/ 6844937 h 6858000"/>
              <a:gd name="connsiteX4" fmla="*/ 0 w 711054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0549" h="6858000">
                <a:moveTo>
                  <a:pt x="0" y="0"/>
                </a:moveTo>
                <a:lnTo>
                  <a:pt x="7110549" y="0"/>
                </a:lnTo>
                <a:lnTo>
                  <a:pt x="7110549" y="6858000"/>
                </a:lnTo>
                <a:lnTo>
                  <a:pt x="2024743" y="6844937"/>
                </a:lnTo>
                <a:lnTo>
                  <a:pt x="0" y="0"/>
                </a:lnTo>
                <a:close/>
              </a:path>
            </a:pathLst>
          </a:cu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cxnSp>
        <p:nvCxnSpPr>
          <p:cNvPr id="6" name="直接连接符 5"/>
          <p:cNvCxnSpPr>
            <a:stCxn id="3" idx="0"/>
            <a:endCxn id="3" idx="3"/>
          </p:cNvCxnSpPr>
          <p:nvPr/>
        </p:nvCxnSpPr>
        <p:spPr>
          <a:xfrm>
            <a:off x="5081451" y="0"/>
            <a:ext cx="2024743" cy="6844937"/>
          </a:xfrm>
          <a:prstGeom prst="line">
            <a:avLst/>
          </a:prstGeom>
          <a:ln w="107950"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88771" y="2105541"/>
            <a:ext cx="4084647" cy="918860"/>
            <a:chOff x="444137" y="1767721"/>
            <a:chExt cx="4084647" cy="918860"/>
          </a:xfrm>
        </p:grpSpPr>
        <p:sp>
          <p:nvSpPr>
            <p:cNvPr id="4" name="矩形 3"/>
            <p:cNvSpPr/>
            <p:nvPr/>
          </p:nvSpPr>
          <p:spPr>
            <a:xfrm>
              <a:off x="444137" y="1791579"/>
              <a:ext cx="829186" cy="781804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1588970" y="2155602"/>
              <a:ext cx="2939814" cy="530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493130" y="1767721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6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6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7985" y="1927200"/>
              <a:ext cx="455799" cy="457102"/>
              <a:chOff x="1649413" y="1535114"/>
              <a:chExt cx="555625" cy="557213"/>
            </a:xfrm>
            <a:solidFill>
              <a:schemeClr val="bg1"/>
            </a:solidFill>
          </p:grpSpPr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>
                <a:off x="2147888" y="1535114"/>
                <a:ext cx="57150" cy="58738"/>
              </a:xfrm>
              <a:custGeom>
                <a:avLst/>
                <a:gdLst>
                  <a:gd name="T0" fmla="*/ 0 w 20"/>
                  <a:gd name="T1" fmla="*/ 9 h 20"/>
                  <a:gd name="T2" fmla="*/ 11 w 20"/>
                  <a:gd name="T3" fmla="*/ 20 h 20"/>
                  <a:gd name="T4" fmla="*/ 14 w 20"/>
                  <a:gd name="T5" fmla="*/ 5 h 20"/>
                  <a:gd name="T6" fmla="*/ 0 w 20"/>
                  <a:gd name="T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9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18" y="13"/>
                      <a:pt x="20" y="11"/>
                      <a:pt x="14" y="5"/>
                    </a:cubicBezTo>
                    <a:cubicBezTo>
                      <a:pt x="9" y="0"/>
                      <a:pt x="7" y="2"/>
                      <a:pt x="0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Freeform 34"/>
              <p:cNvSpPr>
                <a:spLocks noEditPoints="1"/>
              </p:cNvSpPr>
              <p:nvPr/>
            </p:nvSpPr>
            <p:spPr bwMode="auto">
              <a:xfrm>
                <a:off x="1830388" y="1555751"/>
                <a:ext cx="355600" cy="355600"/>
              </a:xfrm>
              <a:custGeom>
                <a:avLst/>
                <a:gdLst>
                  <a:gd name="T0" fmla="*/ 0 w 224"/>
                  <a:gd name="T1" fmla="*/ 224 h 224"/>
                  <a:gd name="T2" fmla="*/ 20 w 224"/>
                  <a:gd name="T3" fmla="*/ 175 h 224"/>
                  <a:gd name="T4" fmla="*/ 197 w 224"/>
                  <a:gd name="T5" fmla="*/ 0 h 224"/>
                  <a:gd name="T6" fmla="*/ 224 w 224"/>
                  <a:gd name="T7" fmla="*/ 27 h 224"/>
                  <a:gd name="T8" fmla="*/ 45 w 224"/>
                  <a:gd name="T9" fmla="*/ 206 h 224"/>
                  <a:gd name="T10" fmla="*/ 0 w 224"/>
                  <a:gd name="T11" fmla="*/ 224 h 224"/>
                  <a:gd name="T12" fmla="*/ 29 w 224"/>
                  <a:gd name="T13" fmla="*/ 184 h 224"/>
                  <a:gd name="T14" fmla="*/ 22 w 224"/>
                  <a:gd name="T15" fmla="*/ 201 h 224"/>
                  <a:gd name="T16" fmla="*/ 40 w 224"/>
                  <a:gd name="T17" fmla="*/ 193 h 224"/>
                  <a:gd name="T18" fmla="*/ 206 w 224"/>
                  <a:gd name="T19" fmla="*/ 27 h 224"/>
                  <a:gd name="T20" fmla="*/ 197 w 224"/>
                  <a:gd name="T21" fmla="*/ 16 h 224"/>
                  <a:gd name="T22" fmla="*/ 29 w 224"/>
                  <a:gd name="T23" fmla="*/ 18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4" h="224">
                    <a:moveTo>
                      <a:pt x="0" y="224"/>
                    </a:moveTo>
                    <a:lnTo>
                      <a:pt x="20" y="175"/>
                    </a:lnTo>
                    <a:lnTo>
                      <a:pt x="197" y="0"/>
                    </a:lnTo>
                    <a:lnTo>
                      <a:pt x="224" y="27"/>
                    </a:lnTo>
                    <a:lnTo>
                      <a:pt x="45" y="206"/>
                    </a:lnTo>
                    <a:lnTo>
                      <a:pt x="0" y="224"/>
                    </a:lnTo>
                    <a:close/>
                    <a:moveTo>
                      <a:pt x="29" y="184"/>
                    </a:moveTo>
                    <a:lnTo>
                      <a:pt x="22" y="201"/>
                    </a:lnTo>
                    <a:lnTo>
                      <a:pt x="40" y="193"/>
                    </a:lnTo>
                    <a:lnTo>
                      <a:pt x="206" y="27"/>
                    </a:lnTo>
                    <a:lnTo>
                      <a:pt x="197" y="16"/>
                    </a:lnTo>
                    <a:lnTo>
                      <a:pt x="29" y="18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1847850" y="1843089"/>
                <a:ext cx="50800" cy="50800"/>
              </a:xfrm>
              <a:custGeom>
                <a:avLst/>
                <a:gdLst>
                  <a:gd name="T0" fmla="*/ 32 w 32"/>
                  <a:gd name="T1" fmla="*/ 18 h 32"/>
                  <a:gd name="T2" fmla="*/ 0 w 32"/>
                  <a:gd name="T3" fmla="*/ 32 h 32"/>
                  <a:gd name="T4" fmla="*/ 0 w 32"/>
                  <a:gd name="T5" fmla="*/ 32 h 32"/>
                  <a:gd name="T6" fmla="*/ 12 w 32"/>
                  <a:gd name="T7" fmla="*/ 0 h 32"/>
                  <a:gd name="T8" fmla="*/ 32 w 32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12" y="0"/>
                    </a:lnTo>
                    <a:lnTo>
                      <a:pt x="32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Freeform 36"/>
              <p:cNvSpPr>
                <a:spLocks/>
              </p:cNvSpPr>
              <p:nvPr/>
            </p:nvSpPr>
            <p:spPr bwMode="auto">
              <a:xfrm>
                <a:off x="1649413" y="1668464"/>
                <a:ext cx="422275" cy="423863"/>
              </a:xfrm>
              <a:custGeom>
                <a:avLst/>
                <a:gdLst>
                  <a:gd name="T0" fmla="*/ 266 w 266"/>
                  <a:gd name="T1" fmla="*/ 267 h 267"/>
                  <a:gd name="T2" fmla="*/ 0 w 266"/>
                  <a:gd name="T3" fmla="*/ 267 h 267"/>
                  <a:gd name="T4" fmla="*/ 0 w 266"/>
                  <a:gd name="T5" fmla="*/ 0 h 267"/>
                  <a:gd name="T6" fmla="*/ 219 w 266"/>
                  <a:gd name="T7" fmla="*/ 0 h 267"/>
                  <a:gd name="T8" fmla="*/ 219 w 266"/>
                  <a:gd name="T9" fmla="*/ 12 h 267"/>
                  <a:gd name="T10" fmla="*/ 11 w 266"/>
                  <a:gd name="T11" fmla="*/ 12 h 267"/>
                  <a:gd name="T12" fmla="*/ 11 w 266"/>
                  <a:gd name="T13" fmla="*/ 254 h 267"/>
                  <a:gd name="T14" fmla="*/ 255 w 266"/>
                  <a:gd name="T15" fmla="*/ 254 h 267"/>
                  <a:gd name="T16" fmla="*/ 255 w 266"/>
                  <a:gd name="T17" fmla="*/ 47 h 267"/>
                  <a:gd name="T18" fmla="*/ 266 w 266"/>
                  <a:gd name="T19" fmla="*/ 47 h 267"/>
                  <a:gd name="T20" fmla="*/ 266 w 266"/>
                  <a:gd name="T21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6" h="267">
                    <a:moveTo>
                      <a:pt x="266" y="267"/>
                    </a:moveTo>
                    <a:lnTo>
                      <a:pt x="0" y="267"/>
                    </a:lnTo>
                    <a:lnTo>
                      <a:pt x="0" y="0"/>
                    </a:lnTo>
                    <a:lnTo>
                      <a:pt x="219" y="0"/>
                    </a:lnTo>
                    <a:lnTo>
                      <a:pt x="219" y="12"/>
                    </a:lnTo>
                    <a:lnTo>
                      <a:pt x="11" y="12"/>
                    </a:lnTo>
                    <a:lnTo>
                      <a:pt x="11" y="254"/>
                    </a:lnTo>
                    <a:lnTo>
                      <a:pt x="255" y="254"/>
                    </a:lnTo>
                    <a:lnTo>
                      <a:pt x="255" y="47"/>
                    </a:lnTo>
                    <a:lnTo>
                      <a:pt x="266" y="47"/>
                    </a:lnTo>
                    <a:lnTo>
                      <a:pt x="266" y="26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88771" y="3559944"/>
            <a:ext cx="4084647" cy="918860"/>
            <a:chOff x="464077" y="3019637"/>
            <a:chExt cx="4084647" cy="918860"/>
          </a:xfrm>
        </p:grpSpPr>
        <p:sp>
          <p:nvSpPr>
            <p:cNvPr id="50" name="矩形 49"/>
            <p:cNvSpPr/>
            <p:nvPr/>
          </p:nvSpPr>
          <p:spPr>
            <a:xfrm>
              <a:off x="464077" y="3043495"/>
              <a:ext cx="829186" cy="781804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TextBox 21"/>
            <p:cNvSpPr txBox="1"/>
            <p:nvPr/>
          </p:nvSpPr>
          <p:spPr>
            <a:xfrm>
              <a:off x="1608910" y="3407518"/>
              <a:ext cx="2939814" cy="530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513070" y="3019637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6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6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20843" y="3216362"/>
              <a:ext cx="451893" cy="451893"/>
              <a:chOff x="11187113" y="463551"/>
              <a:chExt cx="550863" cy="550863"/>
            </a:xfrm>
            <a:solidFill>
              <a:schemeClr val="bg1"/>
            </a:solidFill>
          </p:grpSpPr>
          <p:sp>
            <p:nvSpPr>
              <p:cNvPr id="20" name="Freeform 28"/>
              <p:cNvSpPr>
                <a:spLocks/>
              </p:cNvSpPr>
              <p:nvPr/>
            </p:nvSpPr>
            <p:spPr bwMode="auto">
              <a:xfrm>
                <a:off x="11253788" y="727076"/>
                <a:ext cx="419100" cy="287338"/>
              </a:xfrm>
              <a:custGeom>
                <a:avLst/>
                <a:gdLst>
                  <a:gd name="T0" fmla="*/ 264 w 264"/>
                  <a:gd name="T1" fmla="*/ 181 h 181"/>
                  <a:gd name="T2" fmla="*/ 0 w 264"/>
                  <a:gd name="T3" fmla="*/ 181 h 181"/>
                  <a:gd name="T4" fmla="*/ 0 w 264"/>
                  <a:gd name="T5" fmla="*/ 0 h 181"/>
                  <a:gd name="T6" fmla="*/ 13 w 264"/>
                  <a:gd name="T7" fmla="*/ 0 h 181"/>
                  <a:gd name="T8" fmla="*/ 13 w 264"/>
                  <a:gd name="T9" fmla="*/ 168 h 181"/>
                  <a:gd name="T10" fmla="*/ 253 w 264"/>
                  <a:gd name="T11" fmla="*/ 168 h 181"/>
                  <a:gd name="T12" fmla="*/ 253 w 264"/>
                  <a:gd name="T13" fmla="*/ 0 h 181"/>
                  <a:gd name="T14" fmla="*/ 264 w 264"/>
                  <a:gd name="T15" fmla="*/ 0 h 181"/>
                  <a:gd name="T16" fmla="*/ 264 w 264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4" h="181">
                    <a:moveTo>
                      <a:pt x="264" y="181"/>
                    </a:moveTo>
                    <a:lnTo>
                      <a:pt x="0" y="18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68"/>
                    </a:lnTo>
                    <a:lnTo>
                      <a:pt x="253" y="168"/>
                    </a:lnTo>
                    <a:lnTo>
                      <a:pt x="253" y="0"/>
                    </a:lnTo>
                    <a:lnTo>
                      <a:pt x="264" y="0"/>
                    </a:lnTo>
                    <a:lnTo>
                      <a:pt x="264" y="18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11187113" y="463551"/>
                <a:ext cx="550863" cy="285750"/>
              </a:xfrm>
              <a:custGeom>
                <a:avLst/>
                <a:gdLst>
                  <a:gd name="T0" fmla="*/ 9 w 347"/>
                  <a:gd name="T1" fmla="*/ 180 h 180"/>
                  <a:gd name="T2" fmla="*/ 0 w 347"/>
                  <a:gd name="T3" fmla="*/ 171 h 180"/>
                  <a:gd name="T4" fmla="*/ 174 w 347"/>
                  <a:gd name="T5" fmla="*/ 0 h 180"/>
                  <a:gd name="T6" fmla="*/ 347 w 347"/>
                  <a:gd name="T7" fmla="*/ 171 h 180"/>
                  <a:gd name="T8" fmla="*/ 340 w 347"/>
                  <a:gd name="T9" fmla="*/ 180 h 180"/>
                  <a:gd name="T10" fmla="*/ 174 w 347"/>
                  <a:gd name="T11" fmla="*/ 18 h 180"/>
                  <a:gd name="T12" fmla="*/ 9 w 347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0">
                    <a:moveTo>
                      <a:pt x="9" y="180"/>
                    </a:moveTo>
                    <a:lnTo>
                      <a:pt x="0" y="171"/>
                    </a:lnTo>
                    <a:lnTo>
                      <a:pt x="174" y="0"/>
                    </a:lnTo>
                    <a:lnTo>
                      <a:pt x="347" y="171"/>
                    </a:lnTo>
                    <a:lnTo>
                      <a:pt x="340" y="180"/>
                    </a:lnTo>
                    <a:lnTo>
                      <a:pt x="174" y="18"/>
                    </a:lnTo>
                    <a:lnTo>
                      <a:pt x="9" y="18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11379200" y="752476"/>
                <a:ext cx="169863" cy="252413"/>
              </a:xfrm>
              <a:custGeom>
                <a:avLst/>
                <a:gdLst>
                  <a:gd name="T0" fmla="*/ 59 w 59"/>
                  <a:gd name="T1" fmla="*/ 88 h 88"/>
                  <a:gd name="T2" fmla="*/ 52 w 59"/>
                  <a:gd name="T3" fmla="*/ 88 h 88"/>
                  <a:gd name="T4" fmla="*/ 52 w 59"/>
                  <a:gd name="T5" fmla="*/ 15 h 88"/>
                  <a:gd name="T6" fmla="*/ 44 w 59"/>
                  <a:gd name="T7" fmla="*/ 7 h 88"/>
                  <a:gd name="T8" fmla="*/ 14 w 59"/>
                  <a:gd name="T9" fmla="*/ 7 h 88"/>
                  <a:gd name="T10" fmla="*/ 6 w 59"/>
                  <a:gd name="T11" fmla="*/ 15 h 88"/>
                  <a:gd name="T12" fmla="*/ 6 w 59"/>
                  <a:gd name="T13" fmla="*/ 88 h 88"/>
                  <a:gd name="T14" fmla="*/ 0 w 59"/>
                  <a:gd name="T15" fmla="*/ 88 h 88"/>
                  <a:gd name="T16" fmla="*/ 0 w 59"/>
                  <a:gd name="T17" fmla="*/ 15 h 88"/>
                  <a:gd name="T18" fmla="*/ 14 w 59"/>
                  <a:gd name="T19" fmla="*/ 0 h 88"/>
                  <a:gd name="T20" fmla="*/ 44 w 59"/>
                  <a:gd name="T21" fmla="*/ 0 h 88"/>
                  <a:gd name="T22" fmla="*/ 59 w 59"/>
                  <a:gd name="T23" fmla="*/ 15 h 88"/>
                  <a:gd name="T24" fmla="*/ 59 w 59"/>
                  <a:gd name="T2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8">
                    <a:moveTo>
                      <a:pt x="59" y="88"/>
                    </a:moveTo>
                    <a:cubicBezTo>
                      <a:pt x="52" y="88"/>
                      <a:pt x="52" y="88"/>
                      <a:pt x="52" y="88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1"/>
                      <a:pt x="49" y="7"/>
                      <a:pt x="4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0" y="7"/>
                      <a:pt x="6" y="11"/>
                      <a:pt x="6" y="15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2" y="0"/>
                      <a:pt x="59" y="7"/>
                      <a:pt x="59" y="15"/>
                    </a:cubicBezTo>
                    <a:lnTo>
                      <a:pt x="59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88771" y="5014346"/>
            <a:ext cx="4084647" cy="918860"/>
            <a:chOff x="464077" y="4280099"/>
            <a:chExt cx="4084647" cy="918860"/>
          </a:xfrm>
        </p:grpSpPr>
        <p:sp>
          <p:nvSpPr>
            <p:cNvPr id="65" name="矩形 64"/>
            <p:cNvSpPr/>
            <p:nvPr/>
          </p:nvSpPr>
          <p:spPr>
            <a:xfrm>
              <a:off x="464077" y="4303957"/>
              <a:ext cx="829186" cy="781804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TextBox 21"/>
            <p:cNvSpPr txBox="1"/>
            <p:nvPr/>
          </p:nvSpPr>
          <p:spPr>
            <a:xfrm>
              <a:off x="1608910" y="4667980"/>
              <a:ext cx="2939814" cy="530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513070" y="4280099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6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6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28" name="Freeform 93"/>
            <p:cNvSpPr>
              <a:spLocks noEditPoints="1"/>
            </p:cNvSpPr>
            <p:nvPr/>
          </p:nvSpPr>
          <p:spPr bwMode="auto">
            <a:xfrm>
              <a:off x="624018" y="4489422"/>
              <a:ext cx="451893" cy="442777"/>
            </a:xfrm>
            <a:custGeom>
              <a:avLst/>
              <a:gdLst>
                <a:gd name="T0" fmla="*/ 187 w 192"/>
                <a:gd name="T1" fmla="*/ 110 h 188"/>
                <a:gd name="T2" fmla="*/ 166 w 192"/>
                <a:gd name="T3" fmla="*/ 72 h 188"/>
                <a:gd name="T4" fmla="*/ 137 w 192"/>
                <a:gd name="T5" fmla="*/ 72 h 188"/>
                <a:gd name="T6" fmla="*/ 138 w 192"/>
                <a:gd name="T7" fmla="*/ 67 h 188"/>
                <a:gd name="T8" fmla="*/ 142 w 192"/>
                <a:gd name="T9" fmla="*/ 3 h 188"/>
                <a:gd name="T10" fmla="*/ 128 w 192"/>
                <a:gd name="T11" fmla="*/ 3 h 188"/>
                <a:gd name="T12" fmla="*/ 98 w 192"/>
                <a:gd name="T13" fmla="*/ 54 h 188"/>
                <a:gd name="T14" fmla="*/ 83 w 192"/>
                <a:gd name="T15" fmla="*/ 78 h 188"/>
                <a:gd name="T16" fmla="*/ 61 w 192"/>
                <a:gd name="T17" fmla="*/ 94 h 188"/>
                <a:gd name="T18" fmla="*/ 9 w 192"/>
                <a:gd name="T19" fmla="*/ 86 h 188"/>
                <a:gd name="T20" fmla="*/ 0 w 192"/>
                <a:gd name="T21" fmla="*/ 179 h 188"/>
                <a:gd name="T22" fmla="*/ 52 w 192"/>
                <a:gd name="T23" fmla="*/ 188 h 188"/>
                <a:gd name="T24" fmla="*/ 65 w 192"/>
                <a:gd name="T25" fmla="*/ 179 h 188"/>
                <a:gd name="T26" fmla="*/ 75 w 192"/>
                <a:gd name="T27" fmla="*/ 188 h 188"/>
                <a:gd name="T28" fmla="*/ 131 w 192"/>
                <a:gd name="T29" fmla="*/ 188 h 188"/>
                <a:gd name="T30" fmla="*/ 175 w 192"/>
                <a:gd name="T31" fmla="*/ 181 h 188"/>
                <a:gd name="T32" fmla="*/ 185 w 192"/>
                <a:gd name="T33" fmla="*/ 146 h 188"/>
                <a:gd name="T34" fmla="*/ 190 w 192"/>
                <a:gd name="T35" fmla="*/ 123 h 188"/>
                <a:gd name="T36" fmla="*/ 52 w 192"/>
                <a:gd name="T37" fmla="*/ 180 h 188"/>
                <a:gd name="T38" fmla="*/ 8 w 192"/>
                <a:gd name="T39" fmla="*/ 179 h 188"/>
                <a:gd name="T40" fmla="*/ 9 w 192"/>
                <a:gd name="T41" fmla="*/ 94 h 188"/>
                <a:gd name="T42" fmla="*/ 53 w 192"/>
                <a:gd name="T43" fmla="*/ 95 h 188"/>
                <a:gd name="T44" fmla="*/ 179 w 192"/>
                <a:gd name="T45" fmla="*/ 106 h 188"/>
                <a:gd name="T46" fmla="*/ 179 w 192"/>
                <a:gd name="T47" fmla="*/ 113 h 188"/>
                <a:gd name="T48" fmla="*/ 176 w 192"/>
                <a:gd name="T49" fmla="*/ 133 h 188"/>
                <a:gd name="T50" fmla="*/ 175 w 192"/>
                <a:gd name="T51" fmla="*/ 140 h 188"/>
                <a:gd name="T52" fmla="*/ 172 w 192"/>
                <a:gd name="T53" fmla="*/ 160 h 188"/>
                <a:gd name="T54" fmla="*/ 170 w 192"/>
                <a:gd name="T55" fmla="*/ 164 h 188"/>
                <a:gd name="T56" fmla="*/ 160 w 192"/>
                <a:gd name="T57" fmla="*/ 180 h 188"/>
                <a:gd name="T58" fmla="*/ 71 w 192"/>
                <a:gd name="T59" fmla="*/ 177 h 188"/>
                <a:gd name="T60" fmla="*/ 61 w 192"/>
                <a:gd name="T61" fmla="*/ 102 h 188"/>
                <a:gd name="T62" fmla="*/ 73 w 192"/>
                <a:gd name="T63" fmla="*/ 102 h 188"/>
                <a:gd name="T64" fmla="*/ 90 w 192"/>
                <a:gd name="T65" fmla="*/ 81 h 188"/>
                <a:gd name="T66" fmla="*/ 103 w 192"/>
                <a:gd name="T67" fmla="*/ 60 h 188"/>
                <a:gd name="T68" fmla="*/ 133 w 192"/>
                <a:gd name="T69" fmla="*/ 10 h 188"/>
                <a:gd name="T70" fmla="*/ 145 w 192"/>
                <a:gd name="T71" fmla="*/ 35 h 188"/>
                <a:gd name="T72" fmla="*/ 131 w 192"/>
                <a:gd name="T73" fmla="*/ 77 h 188"/>
                <a:gd name="T74" fmla="*/ 165 w 192"/>
                <a:gd name="T75" fmla="*/ 81 h 188"/>
                <a:gd name="T76" fmla="*/ 179 w 192"/>
                <a:gd name="T77" fmla="*/ 10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88">
                  <a:moveTo>
                    <a:pt x="190" y="123"/>
                  </a:moveTo>
                  <a:cubicBezTo>
                    <a:pt x="190" y="117"/>
                    <a:pt x="189" y="113"/>
                    <a:pt x="187" y="110"/>
                  </a:cubicBezTo>
                  <a:cubicBezTo>
                    <a:pt x="189" y="107"/>
                    <a:pt x="191" y="103"/>
                    <a:pt x="192" y="97"/>
                  </a:cubicBezTo>
                  <a:cubicBezTo>
                    <a:pt x="192" y="79"/>
                    <a:pt x="175" y="73"/>
                    <a:pt x="166" y="72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6" y="70"/>
                    <a:pt x="138" y="67"/>
                    <a:pt x="138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7" y="56"/>
                    <a:pt x="153" y="38"/>
                  </a:cubicBezTo>
                  <a:cubicBezTo>
                    <a:pt x="160" y="18"/>
                    <a:pt x="143" y="4"/>
                    <a:pt x="142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34" y="0"/>
                    <a:pt x="128" y="3"/>
                  </a:cubicBezTo>
                  <a:cubicBezTo>
                    <a:pt x="124" y="6"/>
                    <a:pt x="122" y="11"/>
                    <a:pt x="121" y="18"/>
                  </a:cubicBezTo>
                  <a:cubicBezTo>
                    <a:pt x="119" y="35"/>
                    <a:pt x="105" y="49"/>
                    <a:pt x="98" y="54"/>
                  </a:cubicBezTo>
                  <a:cubicBezTo>
                    <a:pt x="97" y="55"/>
                    <a:pt x="96" y="55"/>
                    <a:pt x="96" y="56"/>
                  </a:cubicBezTo>
                  <a:cubicBezTo>
                    <a:pt x="91" y="60"/>
                    <a:pt x="86" y="70"/>
                    <a:pt x="83" y="78"/>
                  </a:cubicBezTo>
                  <a:cubicBezTo>
                    <a:pt x="80" y="83"/>
                    <a:pt x="74" y="91"/>
                    <a:pt x="70" y="94"/>
                  </a:cubicBezTo>
                  <a:cubicBezTo>
                    <a:pt x="68" y="94"/>
                    <a:pt x="64" y="94"/>
                    <a:pt x="61" y="94"/>
                  </a:cubicBezTo>
                  <a:cubicBezTo>
                    <a:pt x="59" y="90"/>
                    <a:pt x="56" y="86"/>
                    <a:pt x="52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4" y="86"/>
                    <a:pt x="0" y="90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4"/>
                    <a:pt x="4" y="188"/>
                    <a:pt x="9" y="188"/>
                  </a:cubicBezTo>
                  <a:cubicBezTo>
                    <a:pt x="52" y="188"/>
                    <a:pt x="52" y="188"/>
                    <a:pt x="52" y="188"/>
                  </a:cubicBezTo>
                  <a:cubicBezTo>
                    <a:pt x="56" y="188"/>
                    <a:pt x="60" y="185"/>
                    <a:pt x="61" y="181"/>
                  </a:cubicBezTo>
                  <a:cubicBezTo>
                    <a:pt x="62" y="180"/>
                    <a:pt x="64" y="179"/>
                    <a:pt x="65" y="179"/>
                  </a:cubicBezTo>
                  <a:cubicBezTo>
                    <a:pt x="66" y="180"/>
                    <a:pt x="68" y="185"/>
                    <a:pt x="75" y="188"/>
                  </a:cubicBezTo>
                  <a:cubicBezTo>
                    <a:pt x="75" y="188"/>
                    <a:pt x="75" y="188"/>
                    <a:pt x="75" y="188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77" y="188"/>
                    <a:pt x="105" y="188"/>
                    <a:pt x="131" y="188"/>
                  </a:cubicBezTo>
                  <a:cubicBezTo>
                    <a:pt x="144" y="188"/>
                    <a:pt x="156" y="188"/>
                    <a:pt x="160" y="188"/>
                  </a:cubicBezTo>
                  <a:cubicBezTo>
                    <a:pt x="169" y="188"/>
                    <a:pt x="173" y="184"/>
                    <a:pt x="175" y="181"/>
                  </a:cubicBezTo>
                  <a:cubicBezTo>
                    <a:pt x="179" y="175"/>
                    <a:pt x="180" y="168"/>
                    <a:pt x="179" y="164"/>
                  </a:cubicBezTo>
                  <a:cubicBezTo>
                    <a:pt x="184" y="159"/>
                    <a:pt x="185" y="150"/>
                    <a:pt x="185" y="146"/>
                  </a:cubicBezTo>
                  <a:cubicBezTo>
                    <a:pt x="185" y="143"/>
                    <a:pt x="184" y="141"/>
                    <a:pt x="183" y="138"/>
                  </a:cubicBezTo>
                  <a:cubicBezTo>
                    <a:pt x="186" y="135"/>
                    <a:pt x="189" y="130"/>
                    <a:pt x="190" y="123"/>
                  </a:cubicBezTo>
                  <a:close/>
                  <a:moveTo>
                    <a:pt x="53" y="179"/>
                  </a:moveTo>
                  <a:cubicBezTo>
                    <a:pt x="53" y="179"/>
                    <a:pt x="52" y="180"/>
                    <a:pt x="52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8" y="180"/>
                    <a:pt x="8" y="179"/>
                    <a:pt x="8" y="17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8" y="94"/>
                    <a:pt x="9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3" y="94"/>
                    <a:pt x="53" y="95"/>
                  </a:cubicBezTo>
                  <a:lnTo>
                    <a:pt x="53" y="179"/>
                  </a:lnTo>
                  <a:close/>
                  <a:moveTo>
                    <a:pt x="179" y="106"/>
                  </a:moveTo>
                  <a:cubicBezTo>
                    <a:pt x="175" y="109"/>
                    <a:pt x="175" y="109"/>
                    <a:pt x="175" y="109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79" y="113"/>
                    <a:pt x="182" y="116"/>
                    <a:pt x="182" y="122"/>
                  </a:cubicBezTo>
                  <a:cubicBezTo>
                    <a:pt x="181" y="130"/>
                    <a:pt x="176" y="133"/>
                    <a:pt x="176" y="133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5" y="140"/>
                    <a:pt x="177" y="143"/>
                    <a:pt x="177" y="147"/>
                  </a:cubicBezTo>
                  <a:cubicBezTo>
                    <a:pt x="177" y="150"/>
                    <a:pt x="175" y="157"/>
                    <a:pt x="172" y="160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70" y="164"/>
                    <a:pt x="170" y="164"/>
                    <a:pt x="170" y="164"/>
                  </a:cubicBezTo>
                  <a:cubicBezTo>
                    <a:pt x="171" y="167"/>
                    <a:pt x="171" y="172"/>
                    <a:pt x="169" y="176"/>
                  </a:cubicBezTo>
                  <a:cubicBezTo>
                    <a:pt x="167" y="179"/>
                    <a:pt x="164" y="180"/>
                    <a:pt x="160" y="180"/>
                  </a:cubicBezTo>
                  <a:cubicBezTo>
                    <a:pt x="147" y="180"/>
                    <a:pt x="85" y="180"/>
                    <a:pt x="77" y="180"/>
                  </a:cubicBezTo>
                  <a:cubicBezTo>
                    <a:pt x="74" y="179"/>
                    <a:pt x="72" y="177"/>
                    <a:pt x="71" y="177"/>
                  </a:cubicBezTo>
                  <a:cubicBezTo>
                    <a:pt x="70" y="175"/>
                    <a:pt x="68" y="171"/>
                    <a:pt x="61" y="171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72" y="102"/>
                    <a:pt x="72" y="102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0"/>
                    <a:pt x="86" y="90"/>
                    <a:pt x="90" y="81"/>
                  </a:cubicBezTo>
                  <a:cubicBezTo>
                    <a:pt x="94" y="74"/>
                    <a:pt x="98" y="65"/>
                    <a:pt x="101" y="62"/>
                  </a:cubicBezTo>
                  <a:cubicBezTo>
                    <a:pt x="102" y="61"/>
                    <a:pt x="102" y="61"/>
                    <a:pt x="103" y="60"/>
                  </a:cubicBezTo>
                  <a:cubicBezTo>
                    <a:pt x="110" y="55"/>
                    <a:pt x="126" y="39"/>
                    <a:pt x="129" y="19"/>
                  </a:cubicBezTo>
                  <a:cubicBezTo>
                    <a:pt x="129" y="14"/>
                    <a:pt x="131" y="11"/>
                    <a:pt x="133" y="10"/>
                  </a:cubicBezTo>
                  <a:cubicBezTo>
                    <a:pt x="134" y="9"/>
                    <a:pt x="136" y="10"/>
                    <a:pt x="137" y="10"/>
                  </a:cubicBezTo>
                  <a:cubicBezTo>
                    <a:pt x="140" y="12"/>
                    <a:pt x="150" y="22"/>
                    <a:pt x="145" y="35"/>
                  </a:cubicBezTo>
                  <a:cubicBezTo>
                    <a:pt x="140" y="52"/>
                    <a:pt x="131" y="62"/>
                    <a:pt x="131" y="62"/>
                  </a:cubicBezTo>
                  <a:cubicBezTo>
                    <a:pt x="129" y="65"/>
                    <a:pt x="127" y="72"/>
                    <a:pt x="131" y="77"/>
                  </a:cubicBezTo>
                  <a:cubicBezTo>
                    <a:pt x="132" y="80"/>
                    <a:pt x="135" y="81"/>
                    <a:pt x="138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1"/>
                    <a:pt x="184" y="82"/>
                    <a:pt x="183" y="96"/>
                  </a:cubicBezTo>
                  <a:cubicBezTo>
                    <a:pt x="183" y="103"/>
                    <a:pt x="179" y="106"/>
                    <a:pt x="179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21649" y="2427805"/>
            <a:ext cx="3035654" cy="2443035"/>
            <a:chOff x="7721649" y="2427805"/>
            <a:chExt cx="3035654" cy="2443035"/>
          </a:xfrm>
        </p:grpSpPr>
        <p:sp>
          <p:nvSpPr>
            <p:cNvPr id="73" name="TextBox 21"/>
            <p:cNvSpPr txBox="1"/>
            <p:nvPr/>
          </p:nvSpPr>
          <p:spPr>
            <a:xfrm>
              <a:off x="7817489" y="3312926"/>
              <a:ext cx="2939814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74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7721649" y="2427805"/>
              <a:ext cx="2530717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75" name="TextBox 21"/>
            <p:cNvSpPr txBox="1"/>
            <p:nvPr/>
          </p:nvSpPr>
          <p:spPr>
            <a:xfrm>
              <a:off x="7817489" y="4264456"/>
              <a:ext cx="2939814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7845199" y="3077719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6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5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7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>
            <a:off x="-10326" y="158165"/>
            <a:ext cx="12202326" cy="4122551"/>
          </a:xfrm>
          <a:custGeom>
            <a:avLst/>
            <a:gdLst>
              <a:gd name="connsiteX0" fmla="*/ 0 w 12192000"/>
              <a:gd name="connsiteY0" fmla="*/ 0 h 4122551"/>
              <a:gd name="connsiteX1" fmla="*/ 12192000 w 12192000"/>
              <a:gd name="connsiteY1" fmla="*/ 0 h 4122551"/>
              <a:gd name="connsiteX2" fmla="*/ 12192000 w 12192000"/>
              <a:gd name="connsiteY2" fmla="*/ 2433618 h 4122551"/>
              <a:gd name="connsiteX3" fmla="*/ 12192000 w 12192000"/>
              <a:gd name="connsiteY3" fmla="*/ 3827700 h 4122551"/>
              <a:gd name="connsiteX4" fmla="*/ 12158461 w 12192000"/>
              <a:gd name="connsiteY4" fmla="*/ 3831771 h 4122551"/>
              <a:gd name="connsiteX5" fmla="*/ 12156303 w 12192000"/>
              <a:gd name="connsiteY5" fmla="*/ 3832033 h 4122551"/>
              <a:gd name="connsiteX6" fmla="*/ 6096000 w 12192000"/>
              <a:gd name="connsiteY6" fmla="*/ 4122551 h 4122551"/>
              <a:gd name="connsiteX7" fmla="*/ 35697 w 12192000"/>
              <a:gd name="connsiteY7" fmla="*/ 3832033 h 4122551"/>
              <a:gd name="connsiteX8" fmla="*/ 33539 w 12192000"/>
              <a:gd name="connsiteY8" fmla="*/ 3831771 h 4122551"/>
              <a:gd name="connsiteX9" fmla="*/ 33539 w 12192000"/>
              <a:gd name="connsiteY9" fmla="*/ 3831771 h 4122551"/>
              <a:gd name="connsiteX10" fmla="*/ 0 w 12192000"/>
              <a:gd name="connsiteY10" fmla="*/ 3827700 h 4122551"/>
              <a:gd name="connsiteX11" fmla="*/ 0 w 12192000"/>
              <a:gd name="connsiteY11" fmla="*/ 2433618 h 412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122551">
                <a:moveTo>
                  <a:pt x="0" y="0"/>
                </a:moveTo>
                <a:lnTo>
                  <a:pt x="12192000" y="0"/>
                </a:lnTo>
                <a:lnTo>
                  <a:pt x="12192000" y="2433618"/>
                </a:lnTo>
                <a:lnTo>
                  <a:pt x="12192000" y="3827700"/>
                </a:lnTo>
                <a:lnTo>
                  <a:pt x="12158461" y="3831771"/>
                </a:lnTo>
                <a:lnTo>
                  <a:pt x="12156303" y="3832033"/>
                </a:lnTo>
                <a:cubicBezTo>
                  <a:pt x="10605336" y="4011530"/>
                  <a:pt x="8462695" y="4122551"/>
                  <a:pt x="6096000" y="4122551"/>
                </a:cubicBezTo>
                <a:cubicBezTo>
                  <a:pt x="3729305" y="4122551"/>
                  <a:pt x="1586664" y="4011530"/>
                  <a:pt x="35697" y="3832033"/>
                </a:cubicBezTo>
                <a:lnTo>
                  <a:pt x="33539" y="3831771"/>
                </a:lnTo>
                <a:lnTo>
                  <a:pt x="33539" y="3831771"/>
                </a:lnTo>
                <a:lnTo>
                  <a:pt x="0" y="3827700"/>
                </a:lnTo>
                <a:lnTo>
                  <a:pt x="0" y="2433618"/>
                </a:lnTo>
                <a:close/>
              </a:path>
            </a:pathLst>
          </a:cu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84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-5163" y="0"/>
            <a:ext cx="12192000" cy="4122551"/>
          </a:xfrm>
          <a:custGeom>
            <a:avLst/>
            <a:gdLst>
              <a:gd name="connsiteX0" fmla="*/ 0 w 12192000"/>
              <a:gd name="connsiteY0" fmla="*/ 0 h 4122551"/>
              <a:gd name="connsiteX1" fmla="*/ 12192000 w 12192000"/>
              <a:gd name="connsiteY1" fmla="*/ 0 h 4122551"/>
              <a:gd name="connsiteX2" fmla="*/ 12192000 w 12192000"/>
              <a:gd name="connsiteY2" fmla="*/ 2433618 h 4122551"/>
              <a:gd name="connsiteX3" fmla="*/ 12192000 w 12192000"/>
              <a:gd name="connsiteY3" fmla="*/ 3827700 h 4122551"/>
              <a:gd name="connsiteX4" fmla="*/ 12158461 w 12192000"/>
              <a:gd name="connsiteY4" fmla="*/ 3831771 h 4122551"/>
              <a:gd name="connsiteX5" fmla="*/ 12156303 w 12192000"/>
              <a:gd name="connsiteY5" fmla="*/ 3832033 h 4122551"/>
              <a:gd name="connsiteX6" fmla="*/ 6096000 w 12192000"/>
              <a:gd name="connsiteY6" fmla="*/ 4122551 h 4122551"/>
              <a:gd name="connsiteX7" fmla="*/ 35697 w 12192000"/>
              <a:gd name="connsiteY7" fmla="*/ 3832033 h 4122551"/>
              <a:gd name="connsiteX8" fmla="*/ 33539 w 12192000"/>
              <a:gd name="connsiteY8" fmla="*/ 3831771 h 4122551"/>
              <a:gd name="connsiteX9" fmla="*/ 33539 w 12192000"/>
              <a:gd name="connsiteY9" fmla="*/ 3831771 h 4122551"/>
              <a:gd name="connsiteX10" fmla="*/ 0 w 12192000"/>
              <a:gd name="connsiteY10" fmla="*/ 3827700 h 4122551"/>
              <a:gd name="connsiteX11" fmla="*/ 0 w 12192000"/>
              <a:gd name="connsiteY11" fmla="*/ 2433618 h 412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122551">
                <a:moveTo>
                  <a:pt x="0" y="0"/>
                </a:moveTo>
                <a:lnTo>
                  <a:pt x="12192000" y="0"/>
                </a:lnTo>
                <a:lnTo>
                  <a:pt x="12192000" y="2433618"/>
                </a:lnTo>
                <a:lnTo>
                  <a:pt x="12192000" y="3827700"/>
                </a:lnTo>
                <a:lnTo>
                  <a:pt x="12158461" y="3831771"/>
                </a:lnTo>
                <a:lnTo>
                  <a:pt x="12156303" y="3832033"/>
                </a:lnTo>
                <a:cubicBezTo>
                  <a:pt x="10605336" y="4011530"/>
                  <a:pt x="8462695" y="4122551"/>
                  <a:pt x="6096000" y="4122551"/>
                </a:cubicBezTo>
                <a:cubicBezTo>
                  <a:pt x="3729305" y="4122551"/>
                  <a:pt x="1586664" y="4011530"/>
                  <a:pt x="35697" y="3832033"/>
                </a:cubicBezTo>
                <a:lnTo>
                  <a:pt x="33539" y="3831771"/>
                </a:lnTo>
                <a:lnTo>
                  <a:pt x="33539" y="3831771"/>
                </a:lnTo>
                <a:lnTo>
                  <a:pt x="0" y="3827700"/>
                </a:lnTo>
                <a:lnTo>
                  <a:pt x="0" y="2433618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0" y="-1"/>
            <a:ext cx="12192000" cy="4122551"/>
          </a:xfrm>
          <a:custGeom>
            <a:avLst/>
            <a:gdLst>
              <a:gd name="connsiteX0" fmla="*/ 0 w 12192000"/>
              <a:gd name="connsiteY0" fmla="*/ 0 h 4122551"/>
              <a:gd name="connsiteX1" fmla="*/ 12192000 w 12192000"/>
              <a:gd name="connsiteY1" fmla="*/ 0 h 4122551"/>
              <a:gd name="connsiteX2" fmla="*/ 12192000 w 12192000"/>
              <a:gd name="connsiteY2" fmla="*/ 2433618 h 4122551"/>
              <a:gd name="connsiteX3" fmla="*/ 12192000 w 12192000"/>
              <a:gd name="connsiteY3" fmla="*/ 3827700 h 4122551"/>
              <a:gd name="connsiteX4" fmla="*/ 12158461 w 12192000"/>
              <a:gd name="connsiteY4" fmla="*/ 3831771 h 4122551"/>
              <a:gd name="connsiteX5" fmla="*/ 12156303 w 12192000"/>
              <a:gd name="connsiteY5" fmla="*/ 3832033 h 4122551"/>
              <a:gd name="connsiteX6" fmla="*/ 6096000 w 12192000"/>
              <a:gd name="connsiteY6" fmla="*/ 4122551 h 4122551"/>
              <a:gd name="connsiteX7" fmla="*/ 35697 w 12192000"/>
              <a:gd name="connsiteY7" fmla="*/ 3832033 h 4122551"/>
              <a:gd name="connsiteX8" fmla="*/ 33539 w 12192000"/>
              <a:gd name="connsiteY8" fmla="*/ 3831771 h 4122551"/>
              <a:gd name="connsiteX9" fmla="*/ 33539 w 12192000"/>
              <a:gd name="connsiteY9" fmla="*/ 3831771 h 4122551"/>
              <a:gd name="connsiteX10" fmla="*/ 0 w 12192000"/>
              <a:gd name="connsiteY10" fmla="*/ 3827700 h 4122551"/>
              <a:gd name="connsiteX11" fmla="*/ 0 w 12192000"/>
              <a:gd name="connsiteY11" fmla="*/ 2433618 h 412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122551">
                <a:moveTo>
                  <a:pt x="0" y="0"/>
                </a:moveTo>
                <a:lnTo>
                  <a:pt x="12192000" y="0"/>
                </a:lnTo>
                <a:lnTo>
                  <a:pt x="12192000" y="2433618"/>
                </a:lnTo>
                <a:lnTo>
                  <a:pt x="12192000" y="3827700"/>
                </a:lnTo>
                <a:lnTo>
                  <a:pt x="12158461" y="3831771"/>
                </a:lnTo>
                <a:lnTo>
                  <a:pt x="12156303" y="3832033"/>
                </a:lnTo>
                <a:cubicBezTo>
                  <a:pt x="10605336" y="4011530"/>
                  <a:pt x="8462695" y="4122551"/>
                  <a:pt x="6096000" y="4122551"/>
                </a:cubicBezTo>
                <a:cubicBezTo>
                  <a:pt x="3729305" y="4122551"/>
                  <a:pt x="1586664" y="4011530"/>
                  <a:pt x="35697" y="3832033"/>
                </a:cubicBezTo>
                <a:lnTo>
                  <a:pt x="33539" y="3831771"/>
                </a:lnTo>
                <a:lnTo>
                  <a:pt x="33539" y="3831771"/>
                </a:lnTo>
                <a:lnTo>
                  <a:pt x="0" y="3827700"/>
                </a:lnTo>
                <a:lnTo>
                  <a:pt x="0" y="2433618"/>
                </a:lnTo>
                <a:close/>
              </a:path>
            </a:pathLst>
          </a:cu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85983" y="195719"/>
            <a:ext cx="2948013" cy="717165"/>
            <a:chOff x="4545642" y="182272"/>
            <a:chExt cx="2948013" cy="717165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545642" y="182272"/>
              <a:ext cx="294801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ADVANTAGE</a:t>
              </a:r>
              <a:endParaRPr lang="zh-CN" altLang="en-US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50250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-5162" y="3827700"/>
            <a:ext cx="33539" cy="4071"/>
          </a:xfrm>
          <a:custGeom>
            <a:avLst/>
            <a:gdLst>
              <a:gd name="connsiteX0" fmla="*/ 0 w 33539"/>
              <a:gd name="connsiteY0" fmla="*/ 0 h 4071"/>
              <a:gd name="connsiteX1" fmla="*/ 33539 w 33539"/>
              <a:gd name="connsiteY1" fmla="*/ 4071 h 4071"/>
              <a:gd name="connsiteX2" fmla="*/ 0 w 33539"/>
              <a:gd name="connsiteY2" fmla="*/ 4071 h 4071"/>
              <a:gd name="connsiteX3" fmla="*/ 0 w 33539"/>
              <a:gd name="connsiteY3" fmla="*/ 0 h 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9" h="4071">
                <a:moveTo>
                  <a:pt x="0" y="0"/>
                </a:moveTo>
                <a:lnTo>
                  <a:pt x="33539" y="4071"/>
                </a:lnTo>
                <a:lnTo>
                  <a:pt x="0" y="4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2153299" y="3827700"/>
            <a:ext cx="33539" cy="4071"/>
          </a:xfrm>
          <a:custGeom>
            <a:avLst/>
            <a:gdLst>
              <a:gd name="connsiteX0" fmla="*/ 33539 w 33539"/>
              <a:gd name="connsiteY0" fmla="*/ 0 h 4071"/>
              <a:gd name="connsiteX1" fmla="*/ 33539 w 33539"/>
              <a:gd name="connsiteY1" fmla="*/ 4071 h 4071"/>
              <a:gd name="connsiteX2" fmla="*/ 0 w 33539"/>
              <a:gd name="connsiteY2" fmla="*/ 4071 h 4071"/>
              <a:gd name="connsiteX3" fmla="*/ 33539 w 33539"/>
              <a:gd name="connsiteY3" fmla="*/ 0 h 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9" h="4071">
                <a:moveTo>
                  <a:pt x="33539" y="0"/>
                </a:moveTo>
                <a:lnTo>
                  <a:pt x="33539" y="4071"/>
                </a:lnTo>
                <a:lnTo>
                  <a:pt x="0" y="4071"/>
                </a:lnTo>
                <a:lnTo>
                  <a:pt x="3353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38269" y="2538920"/>
            <a:ext cx="2758699" cy="3257446"/>
            <a:chOff x="1596325" y="2538920"/>
            <a:chExt cx="2758699" cy="3257446"/>
          </a:xfrm>
        </p:grpSpPr>
        <p:sp>
          <p:nvSpPr>
            <p:cNvPr id="6" name="矩形 5"/>
            <p:cNvSpPr/>
            <p:nvPr/>
          </p:nvSpPr>
          <p:spPr>
            <a:xfrm>
              <a:off x="1596325" y="2991173"/>
              <a:ext cx="2758699" cy="2805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331284" y="2538920"/>
              <a:ext cx="1288780" cy="1288780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1934184" y="4588251"/>
              <a:ext cx="2082980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2117048" y="4102741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5297" y="2538920"/>
            <a:ext cx="2758699" cy="3257446"/>
            <a:chOff x="1596325" y="2538920"/>
            <a:chExt cx="2758699" cy="3257446"/>
          </a:xfrm>
        </p:grpSpPr>
        <p:sp>
          <p:nvSpPr>
            <p:cNvPr id="30" name="矩形 29"/>
            <p:cNvSpPr/>
            <p:nvPr/>
          </p:nvSpPr>
          <p:spPr>
            <a:xfrm>
              <a:off x="1596325" y="2991173"/>
              <a:ext cx="2758699" cy="2805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331284" y="2538920"/>
              <a:ext cx="1288780" cy="1288780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TextBox 21"/>
            <p:cNvSpPr txBox="1"/>
            <p:nvPr/>
          </p:nvSpPr>
          <p:spPr>
            <a:xfrm>
              <a:off x="1934184" y="4588251"/>
              <a:ext cx="2082980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2117048" y="4102741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12325" y="2538920"/>
            <a:ext cx="2758699" cy="3257446"/>
            <a:chOff x="1596325" y="2538920"/>
            <a:chExt cx="2758699" cy="3257446"/>
          </a:xfrm>
        </p:grpSpPr>
        <p:sp>
          <p:nvSpPr>
            <p:cNvPr id="35" name="矩形 34"/>
            <p:cNvSpPr/>
            <p:nvPr/>
          </p:nvSpPr>
          <p:spPr>
            <a:xfrm>
              <a:off x="1596325" y="2991173"/>
              <a:ext cx="2758699" cy="2805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331284" y="2538920"/>
              <a:ext cx="1288780" cy="1288780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TextBox 21"/>
            <p:cNvSpPr txBox="1"/>
            <p:nvPr/>
          </p:nvSpPr>
          <p:spPr>
            <a:xfrm>
              <a:off x="1934184" y="4588251"/>
              <a:ext cx="2082980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2117048" y="4102741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7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5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2" grpId="0" animBg="1"/>
      <p:bldP spid="27" grpId="0" animBg="1"/>
      <p:bldP spid="1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04515" y="223956"/>
            <a:ext cx="3220704" cy="773835"/>
            <a:chOff x="4827444" y="210509"/>
            <a:chExt cx="2848238" cy="773835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27444" y="210509"/>
              <a:ext cx="2848238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INDUSTRY</a:t>
              </a:r>
              <a:endParaRPr lang="zh-CN" altLang="en-US" sz="3200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823331" y="938625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590590" y="0"/>
            <a:ext cx="6601409" cy="6858000"/>
          </a:xfrm>
          <a:custGeom>
            <a:avLst/>
            <a:gdLst>
              <a:gd name="connsiteX0" fmla="*/ 0 w 6301254"/>
              <a:gd name="connsiteY0" fmla="*/ 0 h 6720114"/>
              <a:gd name="connsiteX1" fmla="*/ 6301254 w 6301254"/>
              <a:gd name="connsiteY1" fmla="*/ 0 h 6720114"/>
              <a:gd name="connsiteX2" fmla="*/ 6301254 w 6301254"/>
              <a:gd name="connsiteY2" fmla="*/ 6720114 h 6720114"/>
              <a:gd name="connsiteX3" fmla="*/ 0 w 6301254"/>
              <a:gd name="connsiteY3" fmla="*/ 6720114 h 6720114"/>
              <a:gd name="connsiteX4" fmla="*/ 0 w 6301254"/>
              <a:gd name="connsiteY4" fmla="*/ 0 h 6720114"/>
              <a:gd name="connsiteX0" fmla="*/ 0 w 6301254"/>
              <a:gd name="connsiteY0" fmla="*/ 6720114 h 6720114"/>
              <a:gd name="connsiteX1" fmla="*/ 6301254 w 6301254"/>
              <a:gd name="connsiteY1" fmla="*/ 0 h 6720114"/>
              <a:gd name="connsiteX2" fmla="*/ 6301254 w 6301254"/>
              <a:gd name="connsiteY2" fmla="*/ 6720114 h 6720114"/>
              <a:gd name="connsiteX3" fmla="*/ 0 w 6301254"/>
              <a:gd name="connsiteY3" fmla="*/ 6720114 h 672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54" h="6720114">
                <a:moveTo>
                  <a:pt x="0" y="6720114"/>
                </a:moveTo>
                <a:lnTo>
                  <a:pt x="6301254" y="0"/>
                </a:lnTo>
                <a:lnTo>
                  <a:pt x="6301254" y="6720114"/>
                </a:lnTo>
                <a:lnTo>
                  <a:pt x="0" y="672011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4"/>
          <p:cNvSpPr/>
          <p:nvPr/>
        </p:nvSpPr>
        <p:spPr>
          <a:xfrm>
            <a:off x="5590591" y="0"/>
            <a:ext cx="6601409" cy="6858000"/>
          </a:xfrm>
          <a:custGeom>
            <a:avLst/>
            <a:gdLst>
              <a:gd name="connsiteX0" fmla="*/ 0 w 6301254"/>
              <a:gd name="connsiteY0" fmla="*/ 0 h 6720114"/>
              <a:gd name="connsiteX1" fmla="*/ 6301254 w 6301254"/>
              <a:gd name="connsiteY1" fmla="*/ 0 h 6720114"/>
              <a:gd name="connsiteX2" fmla="*/ 6301254 w 6301254"/>
              <a:gd name="connsiteY2" fmla="*/ 6720114 h 6720114"/>
              <a:gd name="connsiteX3" fmla="*/ 0 w 6301254"/>
              <a:gd name="connsiteY3" fmla="*/ 6720114 h 6720114"/>
              <a:gd name="connsiteX4" fmla="*/ 0 w 6301254"/>
              <a:gd name="connsiteY4" fmla="*/ 0 h 6720114"/>
              <a:gd name="connsiteX0" fmla="*/ 0 w 6301254"/>
              <a:gd name="connsiteY0" fmla="*/ 6720114 h 6720114"/>
              <a:gd name="connsiteX1" fmla="*/ 6301254 w 6301254"/>
              <a:gd name="connsiteY1" fmla="*/ 0 h 6720114"/>
              <a:gd name="connsiteX2" fmla="*/ 6301254 w 6301254"/>
              <a:gd name="connsiteY2" fmla="*/ 6720114 h 6720114"/>
              <a:gd name="connsiteX3" fmla="*/ 0 w 6301254"/>
              <a:gd name="connsiteY3" fmla="*/ 6720114 h 672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254" h="6720114">
                <a:moveTo>
                  <a:pt x="0" y="6720114"/>
                </a:moveTo>
                <a:lnTo>
                  <a:pt x="6301254" y="0"/>
                </a:lnTo>
                <a:lnTo>
                  <a:pt x="6301254" y="6720114"/>
                </a:lnTo>
                <a:lnTo>
                  <a:pt x="0" y="6720114"/>
                </a:lnTo>
                <a:close/>
              </a:path>
            </a:pathLst>
          </a:cu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2510970" y="2438400"/>
            <a:ext cx="8621486" cy="4419600"/>
          </a:xfrm>
          <a:prstGeom prst="parallelogram">
            <a:avLst>
              <a:gd name="adj" fmla="val 93309"/>
            </a:avLst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84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262944" y="3159788"/>
            <a:ext cx="3509017" cy="929550"/>
            <a:chOff x="6009556" y="3356629"/>
            <a:chExt cx="3509017" cy="929550"/>
          </a:xfrm>
        </p:grpSpPr>
        <p:sp>
          <p:nvSpPr>
            <p:cNvPr id="17" name="TextBox 21"/>
            <p:cNvSpPr txBox="1"/>
            <p:nvPr/>
          </p:nvSpPr>
          <p:spPr>
            <a:xfrm>
              <a:off x="6784639" y="3356629"/>
              <a:ext cx="2733934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624360" y="3373748"/>
              <a:ext cx="0" cy="50437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6009556" y="3445454"/>
              <a:ext cx="359911" cy="360958"/>
              <a:chOff x="8780464" y="1550988"/>
              <a:chExt cx="546100" cy="547688"/>
            </a:xfrm>
          </p:grpSpPr>
          <p:sp>
            <p:nvSpPr>
              <p:cNvPr id="22" name="Freeform 90"/>
              <p:cNvSpPr>
                <a:spLocks/>
              </p:cNvSpPr>
              <p:nvPr/>
            </p:nvSpPr>
            <p:spPr bwMode="auto">
              <a:xfrm>
                <a:off x="8780464" y="1550988"/>
                <a:ext cx="546100" cy="547688"/>
              </a:xfrm>
              <a:custGeom>
                <a:avLst/>
                <a:gdLst>
                  <a:gd name="T0" fmla="*/ 192 w 192"/>
                  <a:gd name="T1" fmla="*/ 189 h 192"/>
                  <a:gd name="T2" fmla="*/ 188 w 192"/>
                  <a:gd name="T3" fmla="*/ 192 h 192"/>
                  <a:gd name="T4" fmla="*/ 3 w 192"/>
                  <a:gd name="T5" fmla="*/ 192 h 192"/>
                  <a:gd name="T6" fmla="*/ 0 w 192"/>
                  <a:gd name="T7" fmla="*/ 189 h 192"/>
                  <a:gd name="T8" fmla="*/ 0 w 192"/>
                  <a:gd name="T9" fmla="*/ 4 h 192"/>
                  <a:gd name="T10" fmla="*/ 3 w 192"/>
                  <a:gd name="T11" fmla="*/ 0 h 192"/>
                  <a:gd name="T12" fmla="*/ 188 w 192"/>
                  <a:gd name="T13" fmla="*/ 0 h 192"/>
                  <a:gd name="T14" fmla="*/ 192 w 192"/>
                  <a:gd name="T15" fmla="*/ 4 h 192"/>
                  <a:gd name="T16" fmla="*/ 192 w 192"/>
                  <a:gd name="T17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92" y="189"/>
                    </a:moveTo>
                    <a:cubicBezTo>
                      <a:pt x="192" y="191"/>
                      <a:pt x="190" y="192"/>
                      <a:pt x="188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1" y="192"/>
                      <a:pt x="0" y="191"/>
                      <a:pt x="0" y="18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90" y="0"/>
                      <a:pt x="192" y="2"/>
                      <a:pt x="192" y="4"/>
                    </a:cubicBezTo>
                    <a:lnTo>
                      <a:pt x="192" y="189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Line 91"/>
              <p:cNvSpPr>
                <a:spLocks noChangeShapeType="1"/>
              </p:cNvSpPr>
              <p:nvPr/>
            </p:nvSpPr>
            <p:spPr bwMode="auto">
              <a:xfrm flipH="1">
                <a:off x="8974139" y="1725613"/>
                <a:ext cx="195263" cy="196850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Line 92"/>
              <p:cNvSpPr>
                <a:spLocks noChangeShapeType="1"/>
              </p:cNvSpPr>
              <p:nvPr/>
            </p:nvSpPr>
            <p:spPr bwMode="auto">
              <a:xfrm>
                <a:off x="8913814" y="1851026"/>
                <a:ext cx="71438" cy="71438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226988" y="4283509"/>
            <a:ext cx="3454672" cy="929550"/>
            <a:chOff x="5325771" y="4283509"/>
            <a:chExt cx="3454672" cy="929550"/>
          </a:xfrm>
        </p:grpSpPr>
        <p:grpSp>
          <p:nvGrpSpPr>
            <p:cNvPr id="25" name="组合 24"/>
            <p:cNvGrpSpPr/>
            <p:nvPr/>
          </p:nvGrpSpPr>
          <p:grpSpPr>
            <a:xfrm>
              <a:off x="5325771" y="4374427"/>
              <a:ext cx="359911" cy="356772"/>
              <a:chOff x="8777289" y="2624138"/>
              <a:chExt cx="546100" cy="541338"/>
            </a:xfrm>
            <a:solidFill>
              <a:schemeClr val="bg1"/>
            </a:solidFill>
          </p:grpSpPr>
          <p:sp>
            <p:nvSpPr>
              <p:cNvPr id="26" name="Freeform 116"/>
              <p:cNvSpPr>
                <a:spLocks/>
              </p:cNvSpPr>
              <p:nvPr/>
            </p:nvSpPr>
            <p:spPr bwMode="auto">
              <a:xfrm>
                <a:off x="8777289" y="2624138"/>
                <a:ext cx="546100" cy="541338"/>
              </a:xfrm>
              <a:custGeom>
                <a:avLst/>
                <a:gdLst>
                  <a:gd name="T0" fmla="*/ 8 w 192"/>
                  <a:gd name="T1" fmla="*/ 88 h 190"/>
                  <a:gd name="T2" fmla="*/ 8 w 192"/>
                  <a:gd name="T3" fmla="*/ 180 h 190"/>
                  <a:gd name="T4" fmla="*/ 10 w 192"/>
                  <a:gd name="T5" fmla="*/ 182 h 190"/>
                  <a:gd name="T6" fmla="*/ 183 w 192"/>
                  <a:gd name="T7" fmla="*/ 182 h 190"/>
                  <a:gd name="T8" fmla="*/ 184 w 192"/>
                  <a:gd name="T9" fmla="*/ 180 h 190"/>
                  <a:gd name="T10" fmla="*/ 184 w 192"/>
                  <a:gd name="T11" fmla="*/ 10 h 190"/>
                  <a:gd name="T12" fmla="*/ 183 w 192"/>
                  <a:gd name="T13" fmla="*/ 8 h 190"/>
                  <a:gd name="T14" fmla="*/ 89 w 192"/>
                  <a:gd name="T15" fmla="*/ 8 h 190"/>
                  <a:gd name="T16" fmla="*/ 89 w 192"/>
                  <a:gd name="T17" fmla="*/ 0 h 190"/>
                  <a:gd name="T18" fmla="*/ 183 w 192"/>
                  <a:gd name="T19" fmla="*/ 0 h 190"/>
                  <a:gd name="T20" fmla="*/ 192 w 192"/>
                  <a:gd name="T21" fmla="*/ 10 h 190"/>
                  <a:gd name="T22" fmla="*/ 192 w 192"/>
                  <a:gd name="T23" fmla="*/ 180 h 190"/>
                  <a:gd name="T24" fmla="*/ 183 w 192"/>
                  <a:gd name="T25" fmla="*/ 190 h 190"/>
                  <a:gd name="T26" fmla="*/ 10 w 192"/>
                  <a:gd name="T27" fmla="*/ 190 h 190"/>
                  <a:gd name="T28" fmla="*/ 0 w 192"/>
                  <a:gd name="T29" fmla="*/ 180 h 190"/>
                  <a:gd name="T30" fmla="*/ 0 w 192"/>
                  <a:gd name="T31" fmla="*/ 88 h 190"/>
                  <a:gd name="T32" fmla="*/ 8 w 192"/>
                  <a:gd name="T33" fmla="*/ 8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190">
                    <a:moveTo>
                      <a:pt x="8" y="88"/>
                    </a:move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1"/>
                      <a:pt x="9" y="182"/>
                      <a:pt x="10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4" y="182"/>
                      <a:pt x="184" y="181"/>
                      <a:pt x="184" y="180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4" y="9"/>
                      <a:pt x="184" y="8"/>
                      <a:pt x="183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8" y="0"/>
                      <a:pt x="192" y="4"/>
                      <a:pt x="192" y="10"/>
                    </a:cubicBezTo>
                    <a:cubicBezTo>
                      <a:pt x="192" y="180"/>
                      <a:pt x="192" y="180"/>
                      <a:pt x="192" y="180"/>
                    </a:cubicBezTo>
                    <a:cubicBezTo>
                      <a:pt x="192" y="185"/>
                      <a:pt x="188" y="190"/>
                      <a:pt x="183" y="190"/>
                    </a:cubicBezTo>
                    <a:cubicBezTo>
                      <a:pt x="10" y="190"/>
                      <a:pt x="10" y="190"/>
                      <a:pt x="10" y="190"/>
                    </a:cubicBezTo>
                    <a:cubicBezTo>
                      <a:pt x="5" y="190"/>
                      <a:pt x="0" y="185"/>
                      <a:pt x="0" y="180"/>
                    </a:cubicBezTo>
                    <a:cubicBezTo>
                      <a:pt x="0" y="88"/>
                      <a:pt x="0" y="88"/>
                      <a:pt x="0" y="88"/>
                    </a:cubicBezTo>
                    <a:lnTo>
                      <a:pt x="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Freeform 117"/>
              <p:cNvSpPr>
                <a:spLocks/>
              </p:cNvSpPr>
              <p:nvPr/>
            </p:nvSpPr>
            <p:spPr bwMode="auto">
              <a:xfrm>
                <a:off x="8777289" y="2624138"/>
                <a:ext cx="215900" cy="214313"/>
              </a:xfrm>
              <a:custGeom>
                <a:avLst/>
                <a:gdLst>
                  <a:gd name="T0" fmla="*/ 136 w 136"/>
                  <a:gd name="T1" fmla="*/ 133 h 135"/>
                  <a:gd name="T2" fmla="*/ 136 w 136"/>
                  <a:gd name="T3" fmla="*/ 135 h 135"/>
                  <a:gd name="T4" fmla="*/ 22 w 136"/>
                  <a:gd name="T5" fmla="*/ 135 h 135"/>
                  <a:gd name="T6" fmla="*/ 22 w 136"/>
                  <a:gd name="T7" fmla="*/ 121 h 135"/>
                  <a:gd name="T8" fmla="*/ 111 w 136"/>
                  <a:gd name="T9" fmla="*/ 121 h 135"/>
                  <a:gd name="T10" fmla="*/ 0 w 136"/>
                  <a:gd name="T11" fmla="*/ 9 h 135"/>
                  <a:gd name="T12" fmla="*/ 11 w 136"/>
                  <a:gd name="T13" fmla="*/ 0 h 135"/>
                  <a:gd name="T14" fmla="*/ 122 w 136"/>
                  <a:gd name="T15" fmla="*/ 112 h 135"/>
                  <a:gd name="T16" fmla="*/ 122 w 136"/>
                  <a:gd name="T17" fmla="*/ 18 h 135"/>
                  <a:gd name="T18" fmla="*/ 136 w 136"/>
                  <a:gd name="T19" fmla="*/ 18 h 135"/>
                  <a:gd name="T20" fmla="*/ 136 w 136"/>
                  <a:gd name="T21" fmla="*/ 133 h 135"/>
                  <a:gd name="T22" fmla="*/ 136 w 136"/>
                  <a:gd name="T23" fmla="*/ 13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" h="135">
                    <a:moveTo>
                      <a:pt x="136" y="133"/>
                    </a:moveTo>
                    <a:lnTo>
                      <a:pt x="136" y="135"/>
                    </a:lnTo>
                    <a:lnTo>
                      <a:pt x="22" y="135"/>
                    </a:lnTo>
                    <a:lnTo>
                      <a:pt x="22" y="121"/>
                    </a:lnTo>
                    <a:lnTo>
                      <a:pt x="111" y="121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122" y="112"/>
                    </a:lnTo>
                    <a:lnTo>
                      <a:pt x="122" y="18"/>
                    </a:lnTo>
                    <a:lnTo>
                      <a:pt x="136" y="18"/>
                    </a:lnTo>
                    <a:lnTo>
                      <a:pt x="136" y="133"/>
                    </a:lnTo>
                    <a:lnTo>
                      <a:pt x="136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4" name="TextBox 21"/>
            <p:cNvSpPr txBox="1"/>
            <p:nvPr/>
          </p:nvSpPr>
          <p:spPr>
            <a:xfrm>
              <a:off x="6046509" y="4283509"/>
              <a:ext cx="2733934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5886230" y="4300628"/>
              <a:ext cx="0" cy="50437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218888" y="5407230"/>
            <a:ext cx="3426816" cy="929550"/>
            <a:chOff x="4362109" y="5407230"/>
            <a:chExt cx="3426816" cy="929550"/>
          </a:xfrm>
        </p:grpSpPr>
        <p:grpSp>
          <p:nvGrpSpPr>
            <p:cNvPr id="28" name="组合 27"/>
            <p:cNvGrpSpPr/>
            <p:nvPr/>
          </p:nvGrpSpPr>
          <p:grpSpPr>
            <a:xfrm>
              <a:off x="4362109" y="5510180"/>
              <a:ext cx="359910" cy="332708"/>
              <a:chOff x="9963151" y="2641601"/>
              <a:chExt cx="546100" cy="504825"/>
            </a:xfrm>
          </p:grpSpPr>
          <p:sp>
            <p:nvSpPr>
              <p:cNvPr id="29" name="Line 118"/>
              <p:cNvSpPr>
                <a:spLocks noChangeShapeType="1"/>
              </p:cNvSpPr>
              <p:nvPr/>
            </p:nvSpPr>
            <p:spPr bwMode="auto">
              <a:xfrm>
                <a:off x="10275889" y="2889251"/>
                <a:ext cx="92075" cy="85725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Line 119"/>
              <p:cNvSpPr>
                <a:spLocks noChangeShapeType="1"/>
              </p:cNvSpPr>
              <p:nvPr/>
            </p:nvSpPr>
            <p:spPr bwMode="auto">
              <a:xfrm flipH="1">
                <a:off x="10350501" y="2816226"/>
                <a:ext cx="158750" cy="158750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Freeform 120"/>
              <p:cNvSpPr>
                <a:spLocks/>
              </p:cNvSpPr>
              <p:nvPr/>
            </p:nvSpPr>
            <p:spPr bwMode="auto">
              <a:xfrm>
                <a:off x="9963151" y="2641601"/>
                <a:ext cx="433388" cy="504825"/>
              </a:xfrm>
              <a:custGeom>
                <a:avLst/>
                <a:gdLst>
                  <a:gd name="T0" fmla="*/ 152 w 152"/>
                  <a:gd name="T1" fmla="*/ 154 h 177"/>
                  <a:gd name="T2" fmla="*/ 152 w 152"/>
                  <a:gd name="T3" fmla="*/ 163 h 177"/>
                  <a:gd name="T4" fmla="*/ 138 w 152"/>
                  <a:gd name="T5" fmla="*/ 177 h 177"/>
                  <a:gd name="T6" fmla="*/ 13 w 152"/>
                  <a:gd name="T7" fmla="*/ 177 h 177"/>
                  <a:gd name="T8" fmla="*/ 0 w 152"/>
                  <a:gd name="T9" fmla="*/ 163 h 177"/>
                  <a:gd name="T10" fmla="*/ 0 w 152"/>
                  <a:gd name="T11" fmla="*/ 13 h 177"/>
                  <a:gd name="T12" fmla="*/ 13 w 152"/>
                  <a:gd name="T13" fmla="*/ 0 h 177"/>
                  <a:gd name="T14" fmla="*/ 138 w 152"/>
                  <a:gd name="T15" fmla="*/ 0 h 177"/>
                  <a:gd name="T16" fmla="*/ 152 w 152"/>
                  <a:gd name="T17" fmla="*/ 13 h 177"/>
                  <a:gd name="T18" fmla="*/ 152 w 152"/>
                  <a:gd name="T19" fmla="*/ 3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77">
                    <a:moveTo>
                      <a:pt x="152" y="154"/>
                    </a:moveTo>
                    <a:cubicBezTo>
                      <a:pt x="152" y="163"/>
                      <a:pt x="152" y="163"/>
                      <a:pt x="152" y="163"/>
                    </a:cubicBezTo>
                    <a:cubicBezTo>
                      <a:pt x="152" y="171"/>
                      <a:pt x="145" y="177"/>
                      <a:pt x="138" y="177"/>
                    </a:cubicBezTo>
                    <a:cubicBezTo>
                      <a:pt x="13" y="177"/>
                      <a:pt x="13" y="177"/>
                      <a:pt x="13" y="177"/>
                    </a:cubicBezTo>
                    <a:cubicBezTo>
                      <a:pt x="6" y="177"/>
                      <a:pt x="0" y="171"/>
                      <a:pt x="0" y="16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2" y="6"/>
                      <a:pt x="152" y="13"/>
                    </a:cubicBezTo>
                    <a:cubicBezTo>
                      <a:pt x="152" y="37"/>
                      <a:pt x="152" y="37"/>
                      <a:pt x="152" y="37"/>
                    </a:cubicBezTo>
                  </a:path>
                </a:pathLst>
              </a:cu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1" name="TextBox 21"/>
            <p:cNvSpPr txBox="1"/>
            <p:nvPr/>
          </p:nvSpPr>
          <p:spPr>
            <a:xfrm>
              <a:off x="5054991" y="5407230"/>
              <a:ext cx="2733934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894712" y="5424349"/>
              <a:ext cx="0" cy="50437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30119" y="1500333"/>
            <a:ext cx="3563426" cy="3244272"/>
            <a:chOff x="630119" y="1500333"/>
            <a:chExt cx="3563426" cy="3244272"/>
          </a:xfrm>
        </p:grpSpPr>
        <p:sp>
          <p:nvSpPr>
            <p:cNvPr id="49" name="TextBox 21"/>
            <p:cNvSpPr txBox="1"/>
            <p:nvPr/>
          </p:nvSpPr>
          <p:spPr>
            <a:xfrm>
              <a:off x="746556" y="2199228"/>
              <a:ext cx="3124599" cy="2545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  <a:p>
              <a:pPr algn="just">
                <a:lnSpc>
                  <a:spcPct val="150000"/>
                </a:lnSpc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  <a:p>
              <a:pPr algn="just">
                <a:lnSpc>
                  <a:spcPct val="150000"/>
                </a:lnSpc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06331D2D-8D73-4B13-9708-0E24F960723A}"/>
                </a:ext>
              </a:extLst>
            </p:cNvPr>
            <p:cNvSpPr txBox="1">
              <a:spLocks/>
            </p:cNvSpPr>
            <p:nvPr/>
          </p:nvSpPr>
          <p:spPr>
            <a:xfrm>
              <a:off x="630119" y="1500333"/>
              <a:ext cx="3563426" cy="3522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6000000" scaled="0"/>
                  </a:gradFill>
                  <a:latin typeface="Arial"/>
                  <a:ea typeface="微软雅黑"/>
                  <a:cs typeface="Lato Light" panose="020F0502020204030203" pitchFamily="34" charset="0"/>
                  <a:sym typeface="Arial"/>
                </a:rPr>
                <a:t>ADD YOUR TITLE</a:t>
              </a:r>
              <a:endParaRPr lang="id-ID" sz="20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6000000" scaled="0"/>
                </a:gradFill>
                <a:latin typeface="Arial"/>
                <a:ea typeface="微软雅黑"/>
                <a:cs typeface="Lato Light" panose="020F0502020204030203" pitchFamily="34" charset="0"/>
                <a:sym typeface="Arial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746556" y="2025928"/>
              <a:ext cx="680194" cy="0"/>
            </a:xfrm>
            <a:prstGeom prst="line">
              <a:avLst/>
            </a:prstGeom>
            <a:ln w="381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0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3477491"/>
            <a:ext cx="12192000" cy="3380509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3477491"/>
            <a:ext cx="12192000" cy="3380509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47605" y="207880"/>
            <a:ext cx="3696789" cy="705004"/>
            <a:chOff x="4207264" y="194433"/>
            <a:chExt cx="3696789" cy="705004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207264" y="194433"/>
              <a:ext cx="3696789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FEASIBILITY</a:t>
              </a:r>
              <a:endParaRPr lang="zh-CN" altLang="en-US" sz="32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641691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41771" y="1690642"/>
            <a:ext cx="2260600" cy="3821158"/>
            <a:chOff x="3541771" y="1690642"/>
            <a:chExt cx="2260600" cy="3821158"/>
          </a:xfrm>
        </p:grpSpPr>
        <p:grpSp>
          <p:nvGrpSpPr>
            <p:cNvPr id="26" name="组合 25"/>
            <p:cNvGrpSpPr/>
            <p:nvPr/>
          </p:nvGrpSpPr>
          <p:grpSpPr>
            <a:xfrm>
              <a:off x="3541771" y="1690642"/>
              <a:ext cx="2260600" cy="3821158"/>
              <a:chOff x="622300" y="1690642"/>
              <a:chExt cx="2260600" cy="3821158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622300" y="1690642"/>
                <a:ext cx="2260600" cy="3821158"/>
              </a:xfrm>
              <a:custGeom>
                <a:avLst/>
                <a:gdLst>
                  <a:gd name="connsiteX0" fmla="*/ 209264 w 2260600"/>
                  <a:gd name="connsiteY0" fmla="*/ 0 h 3821158"/>
                  <a:gd name="connsiteX1" fmla="*/ 2051336 w 2260600"/>
                  <a:gd name="connsiteY1" fmla="*/ 0 h 3821158"/>
                  <a:gd name="connsiteX2" fmla="*/ 2260600 w 2260600"/>
                  <a:gd name="connsiteY2" fmla="*/ 209264 h 3821158"/>
                  <a:gd name="connsiteX3" fmla="*/ 2260600 w 2260600"/>
                  <a:gd name="connsiteY3" fmla="*/ 617458 h 3821158"/>
                  <a:gd name="connsiteX4" fmla="*/ 2139950 w 2260600"/>
                  <a:gd name="connsiteY4" fmla="*/ 738108 h 3821158"/>
                  <a:gd name="connsiteX5" fmla="*/ 2260600 w 2260600"/>
                  <a:gd name="connsiteY5" fmla="*/ 858758 h 3821158"/>
                  <a:gd name="connsiteX6" fmla="*/ 2260600 w 2260600"/>
                  <a:gd name="connsiteY6" fmla="*/ 3611894 h 3821158"/>
                  <a:gd name="connsiteX7" fmla="*/ 2051336 w 2260600"/>
                  <a:gd name="connsiteY7" fmla="*/ 3821158 h 3821158"/>
                  <a:gd name="connsiteX8" fmla="*/ 209264 w 2260600"/>
                  <a:gd name="connsiteY8" fmla="*/ 3821158 h 3821158"/>
                  <a:gd name="connsiteX9" fmla="*/ 0 w 2260600"/>
                  <a:gd name="connsiteY9" fmla="*/ 3611894 h 3821158"/>
                  <a:gd name="connsiteX10" fmla="*/ 0 w 2260600"/>
                  <a:gd name="connsiteY10" fmla="*/ 858758 h 3821158"/>
                  <a:gd name="connsiteX11" fmla="*/ 120650 w 2260600"/>
                  <a:gd name="connsiteY11" fmla="*/ 738108 h 3821158"/>
                  <a:gd name="connsiteX12" fmla="*/ 0 w 2260600"/>
                  <a:gd name="connsiteY12" fmla="*/ 617458 h 3821158"/>
                  <a:gd name="connsiteX13" fmla="*/ 0 w 2260600"/>
                  <a:gd name="connsiteY13" fmla="*/ 209264 h 3821158"/>
                  <a:gd name="connsiteX14" fmla="*/ 209264 w 2260600"/>
                  <a:gd name="connsiteY14" fmla="*/ 0 h 38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60600" h="3821158">
                    <a:moveTo>
                      <a:pt x="209264" y="0"/>
                    </a:moveTo>
                    <a:lnTo>
                      <a:pt x="2051336" y="0"/>
                    </a:lnTo>
                    <a:cubicBezTo>
                      <a:pt x="2166909" y="0"/>
                      <a:pt x="2260600" y="93691"/>
                      <a:pt x="2260600" y="209264"/>
                    </a:cubicBezTo>
                    <a:lnTo>
                      <a:pt x="2260600" y="617458"/>
                    </a:lnTo>
                    <a:cubicBezTo>
                      <a:pt x="2193967" y="617458"/>
                      <a:pt x="2139950" y="671475"/>
                      <a:pt x="2139950" y="738108"/>
                    </a:cubicBezTo>
                    <a:cubicBezTo>
                      <a:pt x="2139950" y="804741"/>
                      <a:pt x="2193967" y="858758"/>
                      <a:pt x="2260600" y="858758"/>
                    </a:cubicBezTo>
                    <a:lnTo>
                      <a:pt x="2260600" y="3611894"/>
                    </a:lnTo>
                    <a:cubicBezTo>
                      <a:pt x="2260600" y="3727467"/>
                      <a:pt x="2166909" y="3821158"/>
                      <a:pt x="2051336" y="3821158"/>
                    </a:cubicBezTo>
                    <a:lnTo>
                      <a:pt x="209264" y="3821158"/>
                    </a:lnTo>
                    <a:cubicBezTo>
                      <a:pt x="93691" y="3821158"/>
                      <a:pt x="0" y="3727467"/>
                      <a:pt x="0" y="3611894"/>
                    </a:cubicBezTo>
                    <a:lnTo>
                      <a:pt x="0" y="858758"/>
                    </a:lnTo>
                    <a:cubicBezTo>
                      <a:pt x="66633" y="858758"/>
                      <a:pt x="120650" y="804741"/>
                      <a:pt x="120650" y="738108"/>
                    </a:cubicBezTo>
                    <a:cubicBezTo>
                      <a:pt x="120650" y="671475"/>
                      <a:pt x="66633" y="617458"/>
                      <a:pt x="0" y="617458"/>
                    </a:cubicBezTo>
                    <a:lnTo>
                      <a:pt x="0" y="209264"/>
                    </a:lnTo>
                    <a:cubicBezTo>
                      <a:pt x="0" y="93691"/>
                      <a:pt x="93691" y="0"/>
                      <a:pt x="20926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7200000" scaled="0"/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742950" y="2428750"/>
                <a:ext cx="20193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1"/>
              <p:cNvSpPr txBox="1"/>
              <p:nvPr/>
            </p:nvSpPr>
            <p:spPr>
              <a:xfrm>
                <a:off x="818577" y="4193139"/>
                <a:ext cx="1868047" cy="1091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4406" y="3707629"/>
                <a:ext cx="1576388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Add Title</a:t>
                </a:r>
                <a:endParaRPr lang="id-ID" sz="18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4406" y="1858185"/>
                <a:ext cx="1576388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TWO</a:t>
                </a:r>
                <a:endParaRPr lang="id-ID" sz="18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457050" y="2905370"/>
              <a:ext cx="430042" cy="489652"/>
              <a:chOff x="7627938" y="2082801"/>
              <a:chExt cx="481013" cy="547688"/>
            </a:xfrm>
            <a:solidFill>
              <a:schemeClr val="bg1"/>
            </a:solidFill>
          </p:grpSpPr>
          <p:sp>
            <p:nvSpPr>
              <p:cNvPr id="45" name="Oval 8"/>
              <p:cNvSpPr>
                <a:spLocks noChangeArrowheads="1"/>
              </p:cNvSpPr>
              <p:nvPr/>
            </p:nvSpPr>
            <p:spPr bwMode="auto">
              <a:xfrm>
                <a:off x="7735888" y="2082801"/>
                <a:ext cx="265113" cy="265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7627938" y="2400301"/>
                <a:ext cx="239713" cy="230188"/>
              </a:xfrm>
              <a:custGeom>
                <a:avLst/>
                <a:gdLst>
                  <a:gd name="T0" fmla="*/ 49 w 84"/>
                  <a:gd name="T1" fmla="*/ 0 h 81"/>
                  <a:gd name="T2" fmla="*/ 49 w 84"/>
                  <a:gd name="T3" fmla="*/ 0 h 81"/>
                  <a:gd name="T4" fmla="*/ 0 w 84"/>
                  <a:gd name="T5" fmla="*/ 51 h 81"/>
                  <a:gd name="T6" fmla="*/ 0 w 84"/>
                  <a:gd name="T7" fmla="*/ 81 h 81"/>
                  <a:gd name="T8" fmla="*/ 84 w 84"/>
                  <a:gd name="T9" fmla="*/ 81 h 81"/>
                  <a:gd name="T10" fmla="*/ 50 w 84"/>
                  <a:gd name="T11" fmla="*/ 0 h 81"/>
                  <a:gd name="T12" fmla="*/ 49 w 84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81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1" y="1"/>
                      <a:pt x="0" y="24"/>
                      <a:pt x="0" y="5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7869238" y="2400301"/>
                <a:ext cx="239713" cy="230188"/>
              </a:xfrm>
              <a:custGeom>
                <a:avLst/>
                <a:gdLst>
                  <a:gd name="T0" fmla="*/ 35 w 84"/>
                  <a:gd name="T1" fmla="*/ 0 h 81"/>
                  <a:gd name="T2" fmla="*/ 35 w 84"/>
                  <a:gd name="T3" fmla="*/ 0 h 81"/>
                  <a:gd name="T4" fmla="*/ 0 w 84"/>
                  <a:gd name="T5" fmla="*/ 81 h 81"/>
                  <a:gd name="T6" fmla="*/ 84 w 84"/>
                  <a:gd name="T7" fmla="*/ 81 h 81"/>
                  <a:gd name="T8" fmla="*/ 84 w 84"/>
                  <a:gd name="T9" fmla="*/ 51 h 81"/>
                  <a:gd name="T10" fmla="*/ 35 w 8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1">
                    <a:moveTo>
                      <a:pt x="3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4" y="81"/>
                      <a:pt x="84" y="81"/>
                      <a:pt x="84" y="81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4" y="24"/>
                      <a:pt x="63" y="1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54504" y="1690642"/>
            <a:ext cx="2260600" cy="3821158"/>
            <a:chOff x="754504" y="1690642"/>
            <a:chExt cx="2260600" cy="3821158"/>
          </a:xfrm>
        </p:grpSpPr>
        <p:grpSp>
          <p:nvGrpSpPr>
            <p:cNvPr id="7" name="组合 6"/>
            <p:cNvGrpSpPr/>
            <p:nvPr/>
          </p:nvGrpSpPr>
          <p:grpSpPr>
            <a:xfrm>
              <a:off x="754504" y="1690642"/>
              <a:ext cx="2260600" cy="3821158"/>
              <a:chOff x="622300" y="1690642"/>
              <a:chExt cx="2260600" cy="3821158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622300" y="1690642"/>
                <a:ext cx="2260600" cy="3821158"/>
              </a:xfrm>
              <a:custGeom>
                <a:avLst/>
                <a:gdLst>
                  <a:gd name="connsiteX0" fmla="*/ 209264 w 2260600"/>
                  <a:gd name="connsiteY0" fmla="*/ 0 h 3821158"/>
                  <a:gd name="connsiteX1" fmla="*/ 2051336 w 2260600"/>
                  <a:gd name="connsiteY1" fmla="*/ 0 h 3821158"/>
                  <a:gd name="connsiteX2" fmla="*/ 2260600 w 2260600"/>
                  <a:gd name="connsiteY2" fmla="*/ 209264 h 3821158"/>
                  <a:gd name="connsiteX3" fmla="*/ 2260600 w 2260600"/>
                  <a:gd name="connsiteY3" fmla="*/ 617458 h 3821158"/>
                  <a:gd name="connsiteX4" fmla="*/ 2139950 w 2260600"/>
                  <a:gd name="connsiteY4" fmla="*/ 738108 h 3821158"/>
                  <a:gd name="connsiteX5" fmla="*/ 2260600 w 2260600"/>
                  <a:gd name="connsiteY5" fmla="*/ 858758 h 3821158"/>
                  <a:gd name="connsiteX6" fmla="*/ 2260600 w 2260600"/>
                  <a:gd name="connsiteY6" fmla="*/ 3611894 h 3821158"/>
                  <a:gd name="connsiteX7" fmla="*/ 2051336 w 2260600"/>
                  <a:gd name="connsiteY7" fmla="*/ 3821158 h 3821158"/>
                  <a:gd name="connsiteX8" fmla="*/ 209264 w 2260600"/>
                  <a:gd name="connsiteY8" fmla="*/ 3821158 h 3821158"/>
                  <a:gd name="connsiteX9" fmla="*/ 0 w 2260600"/>
                  <a:gd name="connsiteY9" fmla="*/ 3611894 h 3821158"/>
                  <a:gd name="connsiteX10" fmla="*/ 0 w 2260600"/>
                  <a:gd name="connsiteY10" fmla="*/ 858758 h 3821158"/>
                  <a:gd name="connsiteX11" fmla="*/ 120650 w 2260600"/>
                  <a:gd name="connsiteY11" fmla="*/ 738108 h 3821158"/>
                  <a:gd name="connsiteX12" fmla="*/ 0 w 2260600"/>
                  <a:gd name="connsiteY12" fmla="*/ 617458 h 3821158"/>
                  <a:gd name="connsiteX13" fmla="*/ 0 w 2260600"/>
                  <a:gd name="connsiteY13" fmla="*/ 209264 h 3821158"/>
                  <a:gd name="connsiteX14" fmla="*/ 209264 w 2260600"/>
                  <a:gd name="connsiteY14" fmla="*/ 0 h 38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60600" h="3821158">
                    <a:moveTo>
                      <a:pt x="209264" y="0"/>
                    </a:moveTo>
                    <a:lnTo>
                      <a:pt x="2051336" y="0"/>
                    </a:lnTo>
                    <a:cubicBezTo>
                      <a:pt x="2166909" y="0"/>
                      <a:pt x="2260600" y="93691"/>
                      <a:pt x="2260600" y="209264"/>
                    </a:cubicBezTo>
                    <a:lnTo>
                      <a:pt x="2260600" y="617458"/>
                    </a:lnTo>
                    <a:cubicBezTo>
                      <a:pt x="2193967" y="617458"/>
                      <a:pt x="2139950" y="671475"/>
                      <a:pt x="2139950" y="738108"/>
                    </a:cubicBezTo>
                    <a:cubicBezTo>
                      <a:pt x="2139950" y="804741"/>
                      <a:pt x="2193967" y="858758"/>
                      <a:pt x="2260600" y="858758"/>
                    </a:cubicBezTo>
                    <a:lnTo>
                      <a:pt x="2260600" y="3611894"/>
                    </a:lnTo>
                    <a:cubicBezTo>
                      <a:pt x="2260600" y="3727467"/>
                      <a:pt x="2166909" y="3821158"/>
                      <a:pt x="2051336" y="3821158"/>
                    </a:cubicBezTo>
                    <a:lnTo>
                      <a:pt x="209264" y="3821158"/>
                    </a:lnTo>
                    <a:cubicBezTo>
                      <a:pt x="93691" y="3821158"/>
                      <a:pt x="0" y="3727467"/>
                      <a:pt x="0" y="3611894"/>
                    </a:cubicBezTo>
                    <a:lnTo>
                      <a:pt x="0" y="858758"/>
                    </a:lnTo>
                    <a:cubicBezTo>
                      <a:pt x="66633" y="858758"/>
                      <a:pt x="120650" y="804741"/>
                      <a:pt x="120650" y="738108"/>
                    </a:cubicBezTo>
                    <a:cubicBezTo>
                      <a:pt x="120650" y="671475"/>
                      <a:pt x="66633" y="617458"/>
                      <a:pt x="0" y="617458"/>
                    </a:cubicBezTo>
                    <a:lnTo>
                      <a:pt x="0" y="209264"/>
                    </a:lnTo>
                    <a:cubicBezTo>
                      <a:pt x="0" y="93691"/>
                      <a:pt x="93691" y="0"/>
                      <a:pt x="20926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7200000" scaled="0"/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742950" y="2428750"/>
                <a:ext cx="20193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818577" y="4193139"/>
                <a:ext cx="1868047" cy="1091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23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4406" y="3707629"/>
                <a:ext cx="1576388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Add Title</a:t>
                </a:r>
                <a:endParaRPr lang="id-ID" sz="18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24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4406" y="1858185"/>
                <a:ext cx="1576388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ONE</a:t>
                </a:r>
                <a:endParaRPr lang="id-ID" sz="18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640688" y="2954336"/>
              <a:ext cx="488232" cy="391721"/>
              <a:chOff x="6411913" y="2146301"/>
              <a:chExt cx="546100" cy="438150"/>
            </a:xfrm>
            <a:solidFill>
              <a:schemeClr val="bg1"/>
            </a:solidFill>
          </p:grpSpPr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6778625" y="2287588"/>
                <a:ext cx="28575" cy="63500"/>
              </a:xfrm>
              <a:custGeom>
                <a:avLst/>
                <a:gdLst>
                  <a:gd name="T0" fmla="*/ 6 w 10"/>
                  <a:gd name="T1" fmla="*/ 10 h 22"/>
                  <a:gd name="T2" fmla="*/ 2 w 10"/>
                  <a:gd name="T3" fmla="*/ 6 h 22"/>
                  <a:gd name="T4" fmla="*/ 5 w 10"/>
                  <a:gd name="T5" fmla="*/ 4 h 22"/>
                  <a:gd name="T6" fmla="*/ 9 w 10"/>
                  <a:gd name="T7" fmla="*/ 5 h 22"/>
                  <a:gd name="T8" fmla="*/ 9 w 10"/>
                  <a:gd name="T9" fmla="*/ 3 h 22"/>
                  <a:gd name="T10" fmla="*/ 6 w 10"/>
                  <a:gd name="T11" fmla="*/ 2 h 22"/>
                  <a:gd name="T12" fmla="*/ 6 w 10"/>
                  <a:gd name="T13" fmla="*/ 0 h 22"/>
                  <a:gd name="T14" fmla="*/ 4 w 10"/>
                  <a:gd name="T15" fmla="*/ 0 h 22"/>
                  <a:gd name="T16" fmla="*/ 4 w 10"/>
                  <a:gd name="T17" fmla="*/ 2 h 22"/>
                  <a:gd name="T18" fmla="*/ 0 w 10"/>
                  <a:gd name="T19" fmla="*/ 7 h 22"/>
                  <a:gd name="T20" fmla="*/ 4 w 10"/>
                  <a:gd name="T21" fmla="*/ 12 h 22"/>
                  <a:gd name="T22" fmla="*/ 8 w 10"/>
                  <a:gd name="T23" fmla="*/ 15 h 22"/>
                  <a:gd name="T24" fmla="*/ 4 w 10"/>
                  <a:gd name="T25" fmla="*/ 18 h 22"/>
                  <a:gd name="T26" fmla="*/ 0 w 10"/>
                  <a:gd name="T27" fmla="*/ 16 h 22"/>
                  <a:gd name="T28" fmla="*/ 0 w 10"/>
                  <a:gd name="T29" fmla="*/ 18 h 22"/>
                  <a:gd name="T30" fmla="*/ 4 w 10"/>
                  <a:gd name="T31" fmla="*/ 20 h 22"/>
                  <a:gd name="T32" fmla="*/ 4 w 10"/>
                  <a:gd name="T33" fmla="*/ 22 h 22"/>
                  <a:gd name="T34" fmla="*/ 6 w 10"/>
                  <a:gd name="T35" fmla="*/ 22 h 22"/>
                  <a:gd name="T36" fmla="*/ 6 w 10"/>
                  <a:gd name="T37" fmla="*/ 19 h 22"/>
                  <a:gd name="T38" fmla="*/ 10 w 10"/>
                  <a:gd name="T39" fmla="*/ 15 h 22"/>
                  <a:gd name="T40" fmla="*/ 6 w 10"/>
                  <a:gd name="T4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22">
                    <a:moveTo>
                      <a:pt x="6" y="10"/>
                    </a:moveTo>
                    <a:cubicBezTo>
                      <a:pt x="3" y="9"/>
                      <a:pt x="2" y="8"/>
                      <a:pt x="2" y="6"/>
                    </a:cubicBezTo>
                    <a:cubicBezTo>
                      <a:pt x="2" y="5"/>
                      <a:pt x="3" y="4"/>
                      <a:pt x="5" y="4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7" y="2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9"/>
                      <a:pt x="2" y="11"/>
                      <a:pt x="4" y="12"/>
                    </a:cubicBezTo>
                    <a:cubicBezTo>
                      <a:pt x="7" y="12"/>
                      <a:pt x="8" y="13"/>
                      <a:pt x="8" y="15"/>
                    </a:cubicBezTo>
                    <a:cubicBezTo>
                      <a:pt x="8" y="16"/>
                      <a:pt x="6" y="18"/>
                      <a:pt x="4" y="18"/>
                    </a:cubicBezTo>
                    <a:cubicBezTo>
                      <a:pt x="3" y="18"/>
                      <a:pt x="1" y="17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9"/>
                      <a:pt x="4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19"/>
                      <a:pt x="10" y="17"/>
                      <a:pt x="10" y="15"/>
                    </a:cubicBezTo>
                    <a:cubicBezTo>
                      <a:pt x="10" y="12"/>
                      <a:pt x="9" y="1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6411913" y="2146301"/>
                <a:ext cx="420688" cy="438150"/>
              </a:xfrm>
              <a:custGeom>
                <a:avLst/>
                <a:gdLst>
                  <a:gd name="T0" fmla="*/ 68 w 148"/>
                  <a:gd name="T1" fmla="*/ 21 h 154"/>
                  <a:gd name="T2" fmla="*/ 148 w 148"/>
                  <a:gd name="T3" fmla="*/ 21 h 154"/>
                  <a:gd name="T4" fmla="*/ 148 w 148"/>
                  <a:gd name="T5" fmla="*/ 14 h 154"/>
                  <a:gd name="T6" fmla="*/ 135 w 148"/>
                  <a:gd name="T7" fmla="*/ 0 h 154"/>
                  <a:gd name="T8" fmla="*/ 13 w 148"/>
                  <a:gd name="T9" fmla="*/ 0 h 154"/>
                  <a:gd name="T10" fmla="*/ 0 w 148"/>
                  <a:gd name="T11" fmla="*/ 14 h 154"/>
                  <a:gd name="T12" fmla="*/ 0 w 148"/>
                  <a:gd name="T13" fmla="*/ 108 h 154"/>
                  <a:gd name="T14" fmla="*/ 13 w 148"/>
                  <a:gd name="T15" fmla="*/ 122 h 154"/>
                  <a:gd name="T16" fmla="*/ 68 w 148"/>
                  <a:gd name="T17" fmla="*/ 122 h 154"/>
                  <a:gd name="T18" fmla="*/ 68 w 148"/>
                  <a:gd name="T19" fmla="*/ 123 h 154"/>
                  <a:gd name="T20" fmla="*/ 68 w 148"/>
                  <a:gd name="T21" fmla="*/ 142 h 154"/>
                  <a:gd name="T22" fmla="*/ 34 w 148"/>
                  <a:gd name="T23" fmla="*/ 142 h 154"/>
                  <a:gd name="T24" fmla="*/ 28 w 148"/>
                  <a:gd name="T25" fmla="*/ 148 h 154"/>
                  <a:gd name="T26" fmla="*/ 34 w 148"/>
                  <a:gd name="T27" fmla="*/ 154 h 154"/>
                  <a:gd name="T28" fmla="*/ 114 w 148"/>
                  <a:gd name="T29" fmla="*/ 154 h 154"/>
                  <a:gd name="T30" fmla="*/ 120 w 148"/>
                  <a:gd name="T31" fmla="*/ 148 h 154"/>
                  <a:gd name="T32" fmla="*/ 114 w 148"/>
                  <a:gd name="T33" fmla="*/ 142 h 154"/>
                  <a:gd name="T34" fmla="*/ 80 w 148"/>
                  <a:gd name="T35" fmla="*/ 142 h 154"/>
                  <a:gd name="T36" fmla="*/ 80 w 148"/>
                  <a:gd name="T37" fmla="*/ 123 h 154"/>
                  <a:gd name="T38" fmla="*/ 80 w 148"/>
                  <a:gd name="T39" fmla="*/ 122 h 154"/>
                  <a:gd name="T40" fmla="*/ 135 w 148"/>
                  <a:gd name="T41" fmla="*/ 122 h 154"/>
                  <a:gd name="T42" fmla="*/ 148 w 148"/>
                  <a:gd name="T43" fmla="*/ 108 h 154"/>
                  <a:gd name="T44" fmla="*/ 148 w 148"/>
                  <a:gd name="T45" fmla="*/ 102 h 154"/>
                  <a:gd name="T46" fmla="*/ 68 w 148"/>
                  <a:gd name="T47" fmla="*/ 102 h 154"/>
                  <a:gd name="T48" fmla="*/ 68 w 148"/>
                  <a:gd name="T49" fmla="*/ 2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" h="154">
                    <a:moveTo>
                      <a:pt x="68" y="21"/>
                    </a:moveTo>
                    <a:cubicBezTo>
                      <a:pt x="148" y="21"/>
                      <a:pt x="148" y="21"/>
                      <a:pt x="148" y="21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8" y="6"/>
                      <a:pt x="142" y="0"/>
                      <a:pt x="13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6"/>
                      <a:pt x="0" y="14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6"/>
                      <a:pt x="5" y="122"/>
                      <a:pt x="13" y="122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8" y="122"/>
                      <a:pt x="68" y="123"/>
                      <a:pt x="68" y="123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34" y="142"/>
                      <a:pt x="34" y="142"/>
                      <a:pt x="34" y="142"/>
                    </a:cubicBezTo>
                    <a:cubicBezTo>
                      <a:pt x="31" y="142"/>
                      <a:pt x="28" y="144"/>
                      <a:pt x="28" y="148"/>
                    </a:cubicBezTo>
                    <a:cubicBezTo>
                      <a:pt x="28" y="151"/>
                      <a:pt x="31" y="154"/>
                      <a:pt x="34" y="154"/>
                    </a:cubicBezTo>
                    <a:cubicBezTo>
                      <a:pt x="114" y="154"/>
                      <a:pt x="114" y="154"/>
                      <a:pt x="114" y="154"/>
                    </a:cubicBezTo>
                    <a:cubicBezTo>
                      <a:pt x="117" y="154"/>
                      <a:pt x="120" y="151"/>
                      <a:pt x="120" y="148"/>
                    </a:cubicBezTo>
                    <a:cubicBezTo>
                      <a:pt x="120" y="144"/>
                      <a:pt x="117" y="142"/>
                      <a:pt x="114" y="142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23"/>
                      <a:pt x="80" y="123"/>
                      <a:pt x="80" y="123"/>
                    </a:cubicBezTo>
                    <a:cubicBezTo>
                      <a:pt x="80" y="123"/>
                      <a:pt x="80" y="122"/>
                      <a:pt x="80" y="12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42" y="122"/>
                      <a:pt x="148" y="116"/>
                      <a:pt x="148" y="108"/>
                    </a:cubicBezTo>
                    <a:cubicBezTo>
                      <a:pt x="148" y="102"/>
                      <a:pt x="148" y="102"/>
                      <a:pt x="148" y="102"/>
                    </a:cubicBezTo>
                    <a:cubicBezTo>
                      <a:pt x="68" y="102"/>
                      <a:pt x="68" y="102"/>
                      <a:pt x="68" y="102"/>
                    </a:cubicBezTo>
                    <a:lnTo>
                      <a:pt x="6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Freeform 36"/>
              <p:cNvSpPr>
                <a:spLocks noEditPoints="1"/>
              </p:cNvSpPr>
              <p:nvPr/>
            </p:nvSpPr>
            <p:spPr bwMode="auto">
              <a:xfrm>
                <a:off x="6627813" y="2228851"/>
                <a:ext cx="330200" cy="182563"/>
              </a:xfrm>
              <a:custGeom>
                <a:avLst/>
                <a:gdLst>
                  <a:gd name="T0" fmla="*/ 0 w 116"/>
                  <a:gd name="T1" fmla="*/ 0 h 64"/>
                  <a:gd name="T2" fmla="*/ 0 w 116"/>
                  <a:gd name="T3" fmla="*/ 64 h 64"/>
                  <a:gd name="T4" fmla="*/ 116 w 116"/>
                  <a:gd name="T5" fmla="*/ 64 h 64"/>
                  <a:gd name="T6" fmla="*/ 116 w 116"/>
                  <a:gd name="T7" fmla="*/ 0 h 64"/>
                  <a:gd name="T8" fmla="*/ 0 w 116"/>
                  <a:gd name="T9" fmla="*/ 0 h 64"/>
                  <a:gd name="T10" fmla="*/ 17 w 116"/>
                  <a:gd name="T11" fmla="*/ 35 h 64"/>
                  <a:gd name="T12" fmla="*/ 14 w 116"/>
                  <a:gd name="T13" fmla="*/ 32 h 64"/>
                  <a:gd name="T14" fmla="*/ 17 w 116"/>
                  <a:gd name="T15" fmla="*/ 30 h 64"/>
                  <a:gd name="T16" fmla="*/ 19 w 116"/>
                  <a:gd name="T17" fmla="*/ 32 h 64"/>
                  <a:gd name="T18" fmla="*/ 17 w 116"/>
                  <a:gd name="T19" fmla="*/ 35 h 64"/>
                  <a:gd name="T20" fmla="*/ 58 w 116"/>
                  <a:gd name="T21" fmla="*/ 50 h 64"/>
                  <a:gd name="T22" fmla="*/ 41 w 116"/>
                  <a:gd name="T23" fmla="*/ 32 h 64"/>
                  <a:gd name="T24" fmla="*/ 58 w 116"/>
                  <a:gd name="T25" fmla="*/ 14 h 64"/>
                  <a:gd name="T26" fmla="*/ 75 w 116"/>
                  <a:gd name="T27" fmla="*/ 32 h 64"/>
                  <a:gd name="T28" fmla="*/ 58 w 116"/>
                  <a:gd name="T29" fmla="*/ 50 h 64"/>
                  <a:gd name="T30" fmla="*/ 99 w 116"/>
                  <a:gd name="T31" fmla="*/ 35 h 64"/>
                  <a:gd name="T32" fmla="*/ 97 w 116"/>
                  <a:gd name="T33" fmla="*/ 32 h 64"/>
                  <a:gd name="T34" fmla="*/ 99 w 116"/>
                  <a:gd name="T35" fmla="*/ 30 h 64"/>
                  <a:gd name="T36" fmla="*/ 102 w 116"/>
                  <a:gd name="T37" fmla="*/ 32 h 64"/>
                  <a:gd name="T38" fmla="*/ 99 w 116"/>
                  <a:gd name="T39" fmla="*/ 3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6" h="64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0" y="0"/>
                    </a:lnTo>
                    <a:close/>
                    <a:moveTo>
                      <a:pt x="17" y="35"/>
                    </a:moveTo>
                    <a:cubicBezTo>
                      <a:pt x="15" y="35"/>
                      <a:pt x="14" y="34"/>
                      <a:pt x="14" y="32"/>
                    </a:cubicBezTo>
                    <a:cubicBezTo>
                      <a:pt x="14" y="31"/>
                      <a:pt x="15" y="30"/>
                      <a:pt x="17" y="30"/>
                    </a:cubicBezTo>
                    <a:cubicBezTo>
                      <a:pt x="18" y="30"/>
                      <a:pt x="19" y="31"/>
                      <a:pt x="19" y="32"/>
                    </a:cubicBezTo>
                    <a:cubicBezTo>
                      <a:pt x="19" y="34"/>
                      <a:pt x="18" y="35"/>
                      <a:pt x="17" y="35"/>
                    </a:cubicBezTo>
                    <a:close/>
                    <a:moveTo>
                      <a:pt x="58" y="50"/>
                    </a:moveTo>
                    <a:cubicBezTo>
                      <a:pt x="49" y="50"/>
                      <a:pt x="41" y="42"/>
                      <a:pt x="41" y="32"/>
                    </a:cubicBezTo>
                    <a:cubicBezTo>
                      <a:pt x="41" y="22"/>
                      <a:pt x="49" y="14"/>
                      <a:pt x="58" y="14"/>
                    </a:cubicBezTo>
                    <a:cubicBezTo>
                      <a:pt x="67" y="14"/>
                      <a:pt x="75" y="22"/>
                      <a:pt x="75" y="32"/>
                    </a:cubicBezTo>
                    <a:cubicBezTo>
                      <a:pt x="75" y="42"/>
                      <a:pt x="67" y="50"/>
                      <a:pt x="58" y="50"/>
                    </a:cubicBezTo>
                    <a:close/>
                    <a:moveTo>
                      <a:pt x="99" y="35"/>
                    </a:moveTo>
                    <a:cubicBezTo>
                      <a:pt x="98" y="35"/>
                      <a:pt x="97" y="34"/>
                      <a:pt x="97" y="32"/>
                    </a:cubicBezTo>
                    <a:cubicBezTo>
                      <a:pt x="97" y="31"/>
                      <a:pt x="98" y="30"/>
                      <a:pt x="99" y="30"/>
                    </a:cubicBezTo>
                    <a:cubicBezTo>
                      <a:pt x="101" y="30"/>
                      <a:pt x="102" y="31"/>
                      <a:pt x="102" y="32"/>
                    </a:cubicBezTo>
                    <a:cubicBezTo>
                      <a:pt x="102" y="34"/>
                      <a:pt x="101" y="35"/>
                      <a:pt x="9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329038" y="1690642"/>
            <a:ext cx="2260600" cy="3821158"/>
            <a:chOff x="6329038" y="1690642"/>
            <a:chExt cx="2260600" cy="3821158"/>
          </a:xfrm>
        </p:grpSpPr>
        <p:grpSp>
          <p:nvGrpSpPr>
            <p:cNvPr id="32" name="组合 31"/>
            <p:cNvGrpSpPr/>
            <p:nvPr/>
          </p:nvGrpSpPr>
          <p:grpSpPr>
            <a:xfrm>
              <a:off x="6329038" y="1690642"/>
              <a:ext cx="2260600" cy="3821158"/>
              <a:chOff x="622300" y="1690642"/>
              <a:chExt cx="2260600" cy="3821158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622300" y="1690642"/>
                <a:ext cx="2260600" cy="3821158"/>
              </a:xfrm>
              <a:custGeom>
                <a:avLst/>
                <a:gdLst>
                  <a:gd name="connsiteX0" fmla="*/ 209264 w 2260600"/>
                  <a:gd name="connsiteY0" fmla="*/ 0 h 3821158"/>
                  <a:gd name="connsiteX1" fmla="*/ 2051336 w 2260600"/>
                  <a:gd name="connsiteY1" fmla="*/ 0 h 3821158"/>
                  <a:gd name="connsiteX2" fmla="*/ 2260600 w 2260600"/>
                  <a:gd name="connsiteY2" fmla="*/ 209264 h 3821158"/>
                  <a:gd name="connsiteX3" fmla="*/ 2260600 w 2260600"/>
                  <a:gd name="connsiteY3" fmla="*/ 617458 h 3821158"/>
                  <a:gd name="connsiteX4" fmla="*/ 2139950 w 2260600"/>
                  <a:gd name="connsiteY4" fmla="*/ 738108 h 3821158"/>
                  <a:gd name="connsiteX5" fmla="*/ 2260600 w 2260600"/>
                  <a:gd name="connsiteY5" fmla="*/ 858758 h 3821158"/>
                  <a:gd name="connsiteX6" fmla="*/ 2260600 w 2260600"/>
                  <a:gd name="connsiteY6" fmla="*/ 3611894 h 3821158"/>
                  <a:gd name="connsiteX7" fmla="*/ 2051336 w 2260600"/>
                  <a:gd name="connsiteY7" fmla="*/ 3821158 h 3821158"/>
                  <a:gd name="connsiteX8" fmla="*/ 209264 w 2260600"/>
                  <a:gd name="connsiteY8" fmla="*/ 3821158 h 3821158"/>
                  <a:gd name="connsiteX9" fmla="*/ 0 w 2260600"/>
                  <a:gd name="connsiteY9" fmla="*/ 3611894 h 3821158"/>
                  <a:gd name="connsiteX10" fmla="*/ 0 w 2260600"/>
                  <a:gd name="connsiteY10" fmla="*/ 858758 h 3821158"/>
                  <a:gd name="connsiteX11" fmla="*/ 120650 w 2260600"/>
                  <a:gd name="connsiteY11" fmla="*/ 738108 h 3821158"/>
                  <a:gd name="connsiteX12" fmla="*/ 0 w 2260600"/>
                  <a:gd name="connsiteY12" fmla="*/ 617458 h 3821158"/>
                  <a:gd name="connsiteX13" fmla="*/ 0 w 2260600"/>
                  <a:gd name="connsiteY13" fmla="*/ 209264 h 3821158"/>
                  <a:gd name="connsiteX14" fmla="*/ 209264 w 2260600"/>
                  <a:gd name="connsiteY14" fmla="*/ 0 h 38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60600" h="3821158">
                    <a:moveTo>
                      <a:pt x="209264" y="0"/>
                    </a:moveTo>
                    <a:lnTo>
                      <a:pt x="2051336" y="0"/>
                    </a:lnTo>
                    <a:cubicBezTo>
                      <a:pt x="2166909" y="0"/>
                      <a:pt x="2260600" y="93691"/>
                      <a:pt x="2260600" y="209264"/>
                    </a:cubicBezTo>
                    <a:lnTo>
                      <a:pt x="2260600" y="617458"/>
                    </a:lnTo>
                    <a:cubicBezTo>
                      <a:pt x="2193967" y="617458"/>
                      <a:pt x="2139950" y="671475"/>
                      <a:pt x="2139950" y="738108"/>
                    </a:cubicBezTo>
                    <a:cubicBezTo>
                      <a:pt x="2139950" y="804741"/>
                      <a:pt x="2193967" y="858758"/>
                      <a:pt x="2260600" y="858758"/>
                    </a:cubicBezTo>
                    <a:lnTo>
                      <a:pt x="2260600" y="3611894"/>
                    </a:lnTo>
                    <a:cubicBezTo>
                      <a:pt x="2260600" y="3727467"/>
                      <a:pt x="2166909" y="3821158"/>
                      <a:pt x="2051336" y="3821158"/>
                    </a:cubicBezTo>
                    <a:lnTo>
                      <a:pt x="209264" y="3821158"/>
                    </a:lnTo>
                    <a:cubicBezTo>
                      <a:pt x="93691" y="3821158"/>
                      <a:pt x="0" y="3727467"/>
                      <a:pt x="0" y="3611894"/>
                    </a:cubicBezTo>
                    <a:lnTo>
                      <a:pt x="0" y="858758"/>
                    </a:lnTo>
                    <a:cubicBezTo>
                      <a:pt x="66633" y="858758"/>
                      <a:pt x="120650" y="804741"/>
                      <a:pt x="120650" y="738108"/>
                    </a:cubicBezTo>
                    <a:cubicBezTo>
                      <a:pt x="120650" y="671475"/>
                      <a:pt x="66633" y="617458"/>
                      <a:pt x="0" y="617458"/>
                    </a:cubicBezTo>
                    <a:lnTo>
                      <a:pt x="0" y="209264"/>
                    </a:lnTo>
                    <a:cubicBezTo>
                      <a:pt x="0" y="93691"/>
                      <a:pt x="93691" y="0"/>
                      <a:pt x="20926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7200000" scaled="0"/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742950" y="2428750"/>
                <a:ext cx="20193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21"/>
              <p:cNvSpPr txBox="1"/>
              <p:nvPr/>
            </p:nvSpPr>
            <p:spPr>
              <a:xfrm>
                <a:off x="818577" y="4193139"/>
                <a:ext cx="1868047" cy="1091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36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4406" y="3707629"/>
                <a:ext cx="1576388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Add Title</a:t>
                </a:r>
                <a:endParaRPr lang="id-ID" sz="18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37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4406" y="1858185"/>
                <a:ext cx="1576388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THREE</a:t>
                </a:r>
                <a:endParaRPr lang="id-ID" sz="18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</p:grpSp>
        <p:sp>
          <p:nvSpPr>
            <p:cNvPr id="52" name="Freeform 94"/>
            <p:cNvSpPr>
              <a:spLocks noEditPoints="1"/>
            </p:cNvSpPr>
            <p:nvPr/>
          </p:nvSpPr>
          <p:spPr bwMode="auto">
            <a:xfrm>
              <a:off x="7203158" y="2905370"/>
              <a:ext cx="512361" cy="489652"/>
            </a:xfrm>
            <a:custGeom>
              <a:avLst/>
              <a:gdLst>
                <a:gd name="T0" fmla="*/ 196 w 201"/>
                <a:gd name="T1" fmla="*/ 166 h 192"/>
                <a:gd name="T2" fmla="*/ 146 w 201"/>
                <a:gd name="T3" fmla="*/ 117 h 192"/>
                <a:gd name="T4" fmla="*/ 145 w 201"/>
                <a:gd name="T5" fmla="*/ 115 h 192"/>
                <a:gd name="T6" fmla="*/ 135 w 201"/>
                <a:gd name="T7" fmla="*/ 22 h 192"/>
                <a:gd name="T8" fmla="*/ 82 w 201"/>
                <a:gd name="T9" fmla="*/ 0 h 192"/>
                <a:gd name="T10" fmla="*/ 29 w 201"/>
                <a:gd name="T11" fmla="*/ 22 h 192"/>
                <a:gd name="T12" fmla="*/ 29 w 201"/>
                <a:gd name="T13" fmla="*/ 128 h 192"/>
                <a:gd name="T14" fmla="*/ 82 w 201"/>
                <a:gd name="T15" fmla="*/ 149 h 192"/>
                <a:gd name="T16" fmla="*/ 123 w 201"/>
                <a:gd name="T17" fmla="*/ 138 h 192"/>
                <a:gd name="T18" fmla="*/ 124 w 201"/>
                <a:gd name="T19" fmla="*/ 139 h 192"/>
                <a:gd name="T20" fmla="*/ 173 w 201"/>
                <a:gd name="T21" fmla="*/ 189 h 192"/>
                <a:gd name="T22" fmla="*/ 183 w 201"/>
                <a:gd name="T23" fmla="*/ 192 h 192"/>
                <a:gd name="T24" fmla="*/ 191 w 201"/>
                <a:gd name="T25" fmla="*/ 189 h 192"/>
                <a:gd name="T26" fmla="*/ 196 w 201"/>
                <a:gd name="T27" fmla="*/ 184 h 192"/>
                <a:gd name="T28" fmla="*/ 196 w 201"/>
                <a:gd name="T29" fmla="*/ 166 h 192"/>
                <a:gd name="T30" fmla="*/ 52 w 201"/>
                <a:gd name="T31" fmla="*/ 120 h 192"/>
                <a:gd name="T32" fmla="*/ 52 w 201"/>
                <a:gd name="T33" fmla="*/ 120 h 192"/>
                <a:gd name="T34" fmla="*/ 120 w 201"/>
                <a:gd name="T35" fmla="*/ 113 h 192"/>
                <a:gd name="T36" fmla="*/ 120 w 201"/>
                <a:gd name="T37" fmla="*/ 113 h 192"/>
                <a:gd name="T38" fmla="*/ 120 w 201"/>
                <a:gd name="T39" fmla="*/ 74 h 192"/>
                <a:gd name="T40" fmla="*/ 103 w 201"/>
                <a:gd name="T41" fmla="*/ 74 h 192"/>
                <a:gd name="T42" fmla="*/ 103 w 201"/>
                <a:gd name="T43" fmla="*/ 125 h 192"/>
                <a:gd name="T44" fmla="*/ 91 w 201"/>
                <a:gd name="T45" fmla="*/ 128 h 192"/>
                <a:gd name="T46" fmla="*/ 91 w 201"/>
                <a:gd name="T47" fmla="*/ 33 h 192"/>
                <a:gd name="T48" fmla="*/ 73 w 201"/>
                <a:gd name="T49" fmla="*/ 33 h 192"/>
                <a:gd name="T50" fmla="*/ 73 w 201"/>
                <a:gd name="T51" fmla="*/ 128 h 192"/>
                <a:gd name="T52" fmla="*/ 61 w 201"/>
                <a:gd name="T53" fmla="*/ 125 h 192"/>
                <a:gd name="T54" fmla="*/ 61 w 201"/>
                <a:gd name="T55" fmla="*/ 55 h 192"/>
                <a:gd name="T56" fmla="*/ 44 w 201"/>
                <a:gd name="T57" fmla="*/ 55 h 192"/>
                <a:gd name="T58" fmla="*/ 44 w 201"/>
                <a:gd name="T59" fmla="*/ 113 h 192"/>
                <a:gd name="T60" fmla="*/ 44 w 201"/>
                <a:gd name="T61" fmla="*/ 113 h 192"/>
                <a:gd name="T62" fmla="*/ 44 w 201"/>
                <a:gd name="T63" fmla="*/ 37 h 192"/>
                <a:gd name="T64" fmla="*/ 82 w 201"/>
                <a:gd name="T65" fmla="*/ 21 h 192"/>
                <a:gd name="T66" fmla="*/ 120 w 201"/>
                <a:gd name="T67" fmla="*/ 37 h 192"/>
                <a:gd name="T68" fmla="*/ 136 w 201"/>
                <a:gd name="T69" fmla="*/ 75 h 192"/>
                <a:gd name="T70" fmla="*/ 120 w 201"/>
                <a:gd name="T71" fmla="*/ 11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1" h="192">
                  <a:moveTo>
                    <a:pt x="196" y="166"/>
                  </a:moveTo>
                  <a:cubicBezTo>
                    <a:pt x="146" y="117"/>
                    <a:pt x="146" y="117"/>
                    <a:pt x="146" y="117"/>
                  </a:cubicBezTo>
                  <a:cubicBezTo>
                    <a:pt x="146" y="116"/>
                    <a:pt x="145" y="116"/>
                    <a:pt x="145" y="115"/>
                  </a:cubicBezTo>
                  <a:cubicBezTo>
                    <a:pt x="164" y="86"/>
                    <a:pt x="160" y="47"/>
                    <a:pt x="135" y="22"/>
                  </a:cubicBezTo>
                  <a:cubicBezTo>
                    <a:pt x="121" y="8"/>
                    <a:pt x="102" y="0"/>
                    <a:pt x="82" y="0"/>
                  </a:cubicBezTo>
                  <a:cubicBezTo>
                    <a:pt x="62" y="0"/>
                    <a:pt x="43" y="8"/>
                    <a:pt x="29" y="22"/>
                  </a:cubicBezTo>
                  <a:cubicBezTo>
                    <a:pt x="0" y="51"/>
                    <a:pt x="0" y="99"/>
                    <a:pt x="29" y="128"/>
                  </a:cubicBezTo>
                  <a:cubicBezTo>
                    <a:pt x="43" y="142"/>
                    <a:pt x="62" y="149"/>
                    <a:pt x="82" y="149"/>
                  </a:cubicBezTo>
                  <a:cubicBezTo>
                    <a:pt x="97" y="149"/>
                    <a:pt x="110" y="145"/>
                    <a:pt x="123" y="138"/>
                  </a:cubicBezTo>
                  <a:cubicBezTo>
                    <a:pt x="123" y="138"/>
                    <a:pt x="123" y="139"/>
                    <a:pt x="124" y="139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6" y="191"/>
                    <a:pt x="179" y="192"/>
                    <a:pt x="183" y="192"/>
                  </a:cubicBezTo>
                  <a:cubicBezTo>
                    <a:pt x="186" y="192"/>
                    <a:pt x="189" y="191"/>
                    <a:pt x="191" y="189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1" y="179"/>
                    <a:pt x="201" y="171"/>
                    <a:pt x="196" y="166"/>
                  </a:cubicBezTo>
                  <a:close/>
                  <a:moveTo>
                    <a:pt x="52" y="120"/>
                  </a:moveTo>
                  <a:cubicBezTo>
                    <a:pt x="52" y="120"/>
                    <a:pt x="52" y="120"/>
                    <a:pt x="52" y="120"/>
                  </a:cubicBezTo>
                  <a:close/>
                  <a:moveTo>
                    <a:pt x="120" y="113"/>
                  </a:moveTo>
                  <a:cubicBezTo>
                    <a:pt x="120" y="113"/>
                    <a:pt x="120" y="113"/>
                    <a:pt x="120" y="113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99" y="126"/>
                    <a:pt x="95" y="127"/>
                    <a:pt x="91" y="1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69" y="127"/>
                    <a:pt x="65" y="126"/>
                    <a:pt x="61" y="12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23" y="92"/>
                    <a:pt x="23" y="58"/>
                    <a:pt x="44" y="37"/>
                  </a:cubicBezTo>
                  <a:cubicBezTo>
                    <a:pt x="54" y="27"/>
                    <a:pt x="68" y="21"/>
                    <a:pt x="82" y="21"/>
                  </a:cubicBezTo>
                  <a:cubicBezTo>
                    <a:pt x="96" y="21"/>
                    <a:pt x="110" y="27"/>
                    <a:pt x="120" y="37"/>
                  </a:cubicBezTo>
                  <a:cubicBezTo>
                    <a:pt x="130" y="47"/>
                    <a:pt x="136" y="61"/>
                    <a:pt x="136" y="75"/>
                  </a:cubicBezTo>
                  <a:cubicBezTo>
                    <a:pt x="136" y="89"/>
                    <a:pt x="130" y="103"/>
                    <a:pt x="120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116305" y="1690642"/>
            <a:ext cx="2260600" cy="3821158"/>
            <a:chOff x="9116305" y="1690642"/>
            <a:chExt cx="2260600" cy="3821158"/>
          </a:xfrm>
        </p:grpSpPr>
        <p:grpSp>
          <p:nvGrpSpPr>
            <p:cNvPr id="38" name="组合 37"/>
            <p:cNvGrpSpPr/>
            <p:nvPr/>
          </p:nvGrpSpPr>
          <p:grpSpPr>
            <a:xfrm>
              <a:off x="9116305" y="1690642"/>
              <a:ext cx="2260600" cy="3821158"/>
              <a:chOff x="622300" y="1690642"/>
              <a:chExt cx="2260600" cy="3821158"/>
            </a:xfrm>
          </p:grpSpPr>
          <p:sp>
            <p:nvSpPr>
              <p:cNvPr id="39" name="任意多边形 38"/>
              <p:cNvSpPr/>
              <p:nvPr/>
            </p:nvSpPr>
            <p:spPr>
              <a:xfrm>
                <a:off x="622300" y="1690642"/>
                <a:ext cx="2260600" cy="3821158"/>
              </a:xfrm>
              <a:custGeom>
                <a:avLst/>
                <a:gdLst>
                  <a:gd name="connsiteX0" fmla="*/ 209264 w 2260600"/>
                  <a:gd name="connsiteY0" fmla="*/ 0 h 3821158"/>
                  <a:gd name="connsiteX1" fmla="*/ 2051336 w 2260600"/>
                  <a:gd name="connsiteY1" fmla="*/ 0 h 3821158"/>
                  <a:gd name="connsiteX2" fmla="*/ 2260600 w 2260600"/>
                  <a:gd name="connsiteY2" fmla="*/ 209264 h 3821158"/>
                  <a:gd name="connsiteX3" fmla="*/ 2260600 w 2260600"/>
                  <a:gd name="connsiteY3" fmla="*/ 617458 h 3821158"/>
                  <a:gd name="connsiteX4" fmla="*/ 2139950 w 2260600"/>
                  <a:gd name="connsiteY4" fmla="*/ 738108 h 3821158"/>
                  <a:gd name="connsiteX5" fmla="*/ 2260600 w 2260600"/>
                  <a:gd name="connsiteY5" fmla="*/ 858758 h 3821158"/>
                  <a:gd name="connsiteX6" fmla="*/ 2260600 w 2260600"/>
                  <a:gd name="connsiteY6" fmla="*/ 3611894 h 3821158"/>
                  <a:gd name="connsiteX7" fmla="*/ 2051336 w 2260600"/>
                  <a:gd name="connsiteY7" fmla="*/ 3821158 h 3821158"/>
                  <a:gd name="connsiteX8" fmla="*/ 209264 w 2260600"/>
                  <a:gd name="connsiteY8" fmla="*/ 3821158 h 3821158"/>
                  <a:gd name="connsiteX9" fmla="*/ 0 w 2260600"/>
                  <a:gd name="connsiteY9" fmla="*/ 3611894 h 3821158"/>
                  <a:gd name="connsiteX10" fmla="*/ 0 w 2260600"/>
                  <a:gd name="connsiteY10" fmla="*/ 858758 h 3821158"/>
                  <a:gd name="connsiteX11" fmla="*/ 120650 w 2260600"/>
                  <a:gd name="connsiteY11" fmla="*/ 738108 h 3821158"/>
                  <a:gd name="connsiteX12" fmla="*/ 0 w 2260600"/>
                  <a:gd name="connsiteY12" fmla="*/ 617458 h 3821158"/>
                  <a:gd name="connsiteX13" fmla="*/ 0 w 2260600"/>
                  <a:gd name="connsiteY13" fmla="*/ 209264 h 3821158"/>
                  <a:gd name="connsiteX14" fmla="*/ 209264 w 2260600"/>
                  <a:gd name="connsiteY14" fmla="*/ 0 h 38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60600" h="3821158">
                    <a:moveTo>
                      <a:pt x="209264" y="0"/>
                    </a:moveTo>
                    <a:lnTo>
                      <a:pt x="2051336" y="0"/>
                    </a:lnTo>
                    <a:cubicBezTo>
                      <a:pt x="2166909" y="0"/>
                      <a:pt x="2260600" y="93691"/>
                      <a:pt x="2260600" y="209264"/>
                    </a:cubicBezTo>
                    <a:lnTo>
                      <a:pt x="2260600" y="617458"/>
                    </a:lnTo>
                    <a:cubicBezTo>
                      <a:pt x="2193967" y="617458"/>
                      <a:pt x="2139950" y="671475"/>
                      <a:pt x="2139950" y="738108"/>
                    </a:cubicBezTo>
                    <a:cubicBezTo>
                      <a:pt x="2139950" y="804741"/>
                      <a:pt x="2193967" y="858758"/>
                      <a:pt x="2260600" y="858758"/>
                    </a:cubicBezTo>
                    <a:lnTo>
                      <a:pt x="2260600" y="3611894"/>
                    </a:lnTo>
                    <a:cubicBezTo>
                      <a:pt x="2260600" y="3727467"/>
                      <a:pt x="2166909" y="3821158"/>
                      <a:pt x="2051336" y="3821158"/>
                    </a:cubicBezTo>
                    <a:lnTo>
                      <a:pt x="209264" y="3821158"/>
                    </a:lnTo>
                    <a:cubicBezTo>
                      <a:pt x="93691" y="3821158"/>
                      <a:pt x="0" y="3727467"/>
                      <a:pt x="0" y="3611894"/>
                    </a:cubicBezTo>
                    <a:lnTo>
                      <a:pt x="0" y="858758"/>
                    </a:lnTo>
                    <a:cubicBezTo>
                      <a:pt x="66633" y="858758"/>
                      <a:pt x="120650" y="804741"/>
                      <a:pt x="120650" y="738108"/>
                    </a:cubicBezTo>
                    <a:cubicBezTo>
                      <a:pt x="120650" y="671475"/>
                      <a:pt x="66633" y="617458"/>
                      <a:pt x="0" y="617458"/>
                    </a:cubicBezTo>
                    <a:lnTo>
                      <a:pt x="0" y="209264"/>
                    </a:lnTo>
                    <a:cubicBezTo>
                      <a:pt x="0" y="93691"/>
                      <a:pt x="93691" y="0"/>
                      <a:pt x="20926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7200000" scaled="0"/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742950" y="2428750"/>
                <a:ext cx="20193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21"/>
              <p:cNvSpPr txBox="1"/>
              <p:nvPr/>
            </p:nvSpPr>
            <p:spPr>
              <a:xfrm>
                <a:off x="818577" y="4193139"/>
                <a:ext cx="1868047" cy="1091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42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4406" y="3707629"/>
                <a:ext cx="1576388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Add Title</a:t>
                </a:r>
                <a:endParaRPr lang="id-ID" sz="18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  <p:sp>
            <p:nvSpPr>
              <p:cNvPr id="43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4406" y="1858185"/>
                <a:ext cx="1576388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FOUR</a:t>
                </a:r>
                <a:endParaRPr lang="id-ID" sz="18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0001070" y="2911047"/>
              <a:ext cx="491071" cy="478298"/>
              <a:chOff x="8778875" y="1025526"/>
              <a:chExt cx="549275" cy="534988"/>
            </a:xfrm>
            <a:solidFill>
              <a:schemeClr val="bg1"/>
            </a:solidFill>
          </p:grpSpPr>
          <p:sp>
            <p:nvSpPr>
              <p:cNvPr id="54" name="Freeform 134"/>
              <p:cNvSpPr>
                <a:spLocks noEditPoints="1"/>
              </p:cNvSpPr>
              <p:nvPr/>
            </p:nvSpPr>
            <p:spPr bwMode="auto">
              <a:xfrm>
                <a:off x="8931275" y="1108076"/>
                <a:ext cx="242888" cy="236538"/>
              </a:xfrm>
              <a:custGeom>
                <a:avLst/>
                <a:gdLst>
                  <a:gd name="T0" fmla="*/ 43 w 85"/>
                  <a:gd name="T1" fmla="*/ 83 h 83"/>
                  <a:gd name="T2" fmla="*/ 85 w 85"/>
                  <a:gd name="T3" fmla="*/ 42 h 83"/>
                  <a:gd name="T4" fmla="*/ 43 w 85"/>
                  <a:gd name="T5" fmla="*/ 0 h 83"/>
                  <a:gd name="T6" fmla="*/ 0 w 85"/>
                  <a:gd name="T7" fmla="*/ 42 h 83"/>
                  <a:gd name="T8" fmla="*/ 43 w 85"/>
                  <a:gd name="T9" fmla="*/ 83 h 83"/>
                  <a:gd name="T10" fmla="*/ 43 w 85"/>
                  <a:gd name="T11" fmla="*/ 20 h 83"/>
                  <a:gd name="T12" fmla="*/ 65 w 85"/>
                  <a:gd name="T13" fmla="*/ 42 h 83"/>
                  <a:gd name="T14" fmla="*/ 43 w 85"/>
                  <a:gd name="T15" fmla="*/ 63 h 83"/>
                  <a:gd name="T16" fmla="*/ 20 w 85"/>
                  <a:gd name="T17" fmla="*/ 42 h 83"/>
                  <a:gd name="T18" fmla="*/ 43 w 85"/>
                  <a:gd name="T19" fmla="*/ 2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83">
                    <a:moveTo>
                      <a:pt x="43" y="83"/>
                    </a:moveTo>
                    <a:cubicBezTo>
                      <a:pt x="66" y="83"/>
                      <a:pt x="85" y="65"/>
                      <a:pt x="85" y="42"/>
                    </a:cubicBezTo>
                    <a:cubicBezTo>
                      <a:pt x="85" y="19"/>
                      <a:pt x="66" y="0"/>
                      <a:pt x="43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3" y="83"/>
                    </a:cubicBezTo>
                    <a:close/>
                    <a:moveTo>
                      <a:pt x="43" y="20"/>
                    </a:moveTo>
                    <a:cubicBezTo>
                      <a:pt x="55" y="20"/>
                      <a:pt x="65" y="30"/>
                      <a:pt x="65" y="42"/>
                    </a:cubicBezTo>
                    <a:cubicBezTo>
                      <a:pt x="65" y="54"/>
                      <a:pt x="55" y="63"/>
                      <a:pt x="43" y="63"/>
                    </a:cubicBezTo>
                    <a:cubicBezTo>
                      <a:pt x="30" y="63"/>
                      <a:pt x="20" y="54"/>
                      <a:pt x="20" y="42"/>
                    </a:cubicBezTo>
                    <a:cubicBezTo>
                      <a:pt x="20" y="30"/>
                      <a:pt x="30" y="20"/>
                      <a:pt x="4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Oval 135"/>
              <p:cNvSpPr>
                <a:spLocks noChangeArrowheads="1"/>
              </p:cNvSpPr>
              <p:nvPr/>
            </p:nvSpPr>
            <p:spPr bwMode="auto">
              <a:xfrm>
                <a:off x="9012238" y="1187451"/>
                <a:ext cx="82550" cy="79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2" name="Freeform 136"/>
              <p:cNvSpPr>
                <a:spLocks noEditPoints="1"/>
              </p:cNvSpPr>
              <p:nvPr/>
            </p:nvSpPr>
            <p:spPr bwMode="auto">
              <a:xfrm>
                <a:off x="8778875" y="1025526"/>
                <a:ext cx="549275" cy="534988"/>
              </a:xfrm>
              <a:custGeom>
                <a:avLst/>
                <a:gdLst>
                  <a:gd name="T0" fmla="*/ 192 w 193"/>
                  <a:gd name="T1" fmla="*/ 179 h 188"/>
                  <a:gd name="T2" fmla="*/ 151 w 193"/>
                  <a:gd name="T3" fmla="*/ 120 h 188"/>
                  <a:gd name="T4" fmla="*/ 150 w 193"/>
                  <a:gd name="T5" fmla="*/ 118 h 188"/>
                  <a:gd name="T6" fmla="*/ 169 w 193"/>
                  <a:gd name="T7" fmla="*/ 71 h 188"/>
                  <a:gd name="T8" fmla="*/ 97 w 193"/>
                  <a:gd name="T9" fmla="*/ 0 h 188"/>
                  <a:gd name="T10" fmla="*/ 24 w 193"/>
                  <a:gd name="T11" fmla="*/ 71 h 188"/>
                  <a:gd name="T12" fmla="*/ 43 w 193"/>
                  <a:gd name="T13" fmla="*/ 118 h 188"/>
                  <a:gd name="T14" fmla="*/ 42 w 193"/>
                  <a:gd name="T15" fmla="*/ 120 h 188"/>
                  <a:gd name="T16" fmla="*/ 2 w 193"/>
                  <a:gd name="T17" fmla="*/ 179 h 188"/>
                  <a:gd name="T18" fmla="*/ 3 w 193"/>
                  <a:gd name="T19" fmla="*/ 187 h 188"/>
                  <a:gd name="T20" fmla="*/ 6 w 193"/>
                  <a:gd name="T21" fmla="*/ 188 h 188"/>
                  <a:gd name="T22" fmla="*/ 11 w 193"/>
                  <a:gd name="T23" fmla="*/ 185 h 188"/>
                  <a:gd name="T24" fmla="*/ 23 w 193"/>
                  <a:gd name="T25" fmla="*/ 167 h 188"/>
                  <a:gd name="T26" fmla="*/ 170 w 193"/>
                  <a:gd name="T27" fmla="*/ 167 h 188"/>
                  <a:gd name="T28" fmla="*/ 182 w 193"/>
                  <a:gd name="T29" fmla="*/ 185 h 188"/>
                  <a:gd name="T30" fmla="*/ 187 w 193"/>
                  <a:gd name="T31" fmla="*/ 188 h 188"/>
                  <a:gd name="T32" fmla="*/ 190 w 193"/>
                  <a:gd name="T33" fmla="*/ 187 h 188"/>
                  <a:gd name="T34" fmla="*/ 192 w 193"/>
                  <a:gd name="T35" fmla="*/ 179 h 188"/>
                  <a:gd name="T36" fmla="*/ 97 w 193"/>
                  <a:gd name="T37" fmla="*/ 21 h 188"/>
                  <a:gd name="T38" fmla="*/ 147 w 193"/>
                  <a:gd name="T39" fmla="*/ 71 h 188"/>
                  <a:gd name="T40" fmla="*/ 97 w 193"/>
                  <a:gd name="T41" fmla="*/ 120 h 188"/>
                  <a:gd name="T42" fmla="*/ 46 w 193"/>
                  <a:gd name="T43" fmla="*/ 71 h 188"/>
                  <a:gd name="T44" fmla="*/ 97 w 193"/>
                  <a:gd name="T45" fmla="*/ 21 h 188"/>
                  <a:gd name="T46" fmla="*/ 31 w 193"/>
                  <a:gd name="T47" fmla="*/ 156 h 188"/>
                  <a:gd name="T48" fmla="*/ 51 w 193"/>
                  <a:gd name="T49" fmla="*/ 126 h 188"/>
                  <a:gd name="T50" fmla="*/ 52 w 193"/>
                  <a:gd name="T51" fmla="*/ 126 h 188"/>
                  <a:gd name="T52" fmla="*/ 97 w 193"/>
                  <a:gd name="T53" fmla="*/ 141 h 188"/>
                  <a:gd name="T54" fmla="*/ 141 w 193"/>
                  <a:gd name="T55" fmla="*/ 126 h 188"/>
                  <a:gd name="T56" fmla="*/ 142 w 193"/>
                  <a:gd name="T57" fmla="*/ 126 h 188"/>
                  <a:gd name="T58" fmla="*/ 162 w 193"/>
                  <a:gd name="T59" fmla="*/ 156 h 188"/>
                  <a:gd name="T60" fmla="*/ 31 w 193"/>
                  <a:gd name="T61" fmla="*/ 15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3" h="188">
                    <a:moveTo>
                      <a:pt x="192" y="179"/>
                    </a:moveTo>
                    <a:cubicBezTo>
                      <a:pt x="151" y="120"/>
                      <a:pt x="151" y="120"/>
                      <a:pt x="151" y="120"/>
                    </a:cubicBezTo>
                    <a:cubicBezTo>
                      <a:pt x="151" y="119"/>
                      <a:pt x="150" y="119"/>
                      <a:pt x="150" y="118"/>
                    </a:cubicBezTo>
                    <a:cubicBezTo>
                      <a:pt x="162" y="106"/>
                      <a:pt x="169" y="89"/>
                      <a:pt x="169" y="71"/>
                    </a:cubicBezTo>
                    <a:cubicBezTo>
                      <a:pt x="169" y="32"/>
                      <a:pt x="136" y="0"/>
                      <a:pt x="97" y="0"/>
                    </a:cubicBezTo>
                    <a:cubicBezTo>
                      <a:pt x="57" y="0"/>
                      <a:pt x="24" y="32"/>
                      <a:pt x="24" y="71"/>
                    </a:cubicBezTo>
                    <a:cubicBezTo>
                      <a:pt x="24" y="89"/>
                      <a:pt x="32" y="106"/>
                      <a:pt x="43" y="118"/>
                    </a:cubicBezTo>
                    <a:cubicBezTo>
                      <a:pt x="43" y="119"/>
                      <a:pt x="42" y="119"/>
                      <a:pt x="42" y="120"/>
                    </a:cubicBezTo>
                    <a:cubicBezTo>
                      <a:pt x="2" y="179"/>
                      <a:pt x="2" y="179"/>
                      <a:pt x="2" y="179"/>
                    </a:cubicBezTo>
                    <a:cubicBezTo>
                      <a:pt x="0" y="181"/>
                      <a:pt x="0" y="185"/>
                      <a:pt x="3" y="187"/>
                    </a:cubicBezTo>
                    <a:cubicBezTo>
                      <a:pt x="4" y="187"/>
                      <a:pt x="5" y="188"/>
                      <a:pt x="6" y="188"/>
                    </a:cubicBezTo>
                    <a:cubicBezTo>
                      <a:pt x="8" y="188"/>
                      <a:pt x="10" y="187"/>
                      <a:pt x="11" y="185"/>
                    </a:cubicBezTo>
                    <a:cubicBezTo>
                      <a:pt x="23" y="167"/>
                      <a:pt x="23" y="167"/>
                      <a:pt x="23" y="167"/>
                    </a:cubicBezTo>
                    <a:cubicBezTo>
                      <a:pt x="170" y="167"/>
                      <a:pt x="170" y="167"/>
                      <a:pt x="170" y="167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3" y="187"/>
                      <a:pt x="185" y="188"/>
                      <a:pt x="187" y="188"/>
                    </a:cubicBezTo>
                    <a:cubicBezTo>
                      <a:pt x="188" y="188"/>
                      <a:pt x="189" y="187"/>
                      <a:pt x="190" y="187"/>
                    </a:cubicBezTo>
                    <a:cubicBezTo>
                      <a:pt x="193" y="185"/>
                      <a:pt x="193" y="181"/>
                      <a:pt x="192" y="179"/>
                    </a:cubicBezTo>
                    <a:close/>
                    <a:moveTo>
                      <a:pt x="97" y="21"/>
                    </a:moveTo>
                    <a:cubicBezTo>
                      <a:pt x="124" y="21"/>
                      <a:pt x="147" y="44"/>
                      <a:pt x="147" y="71"/>
                    </a:cubicBezTo>
                    <a:cubicBezTo>
                      <a:pt x="147" y="98"/>
                      <a:pt x="124" y="120"/>
                      <a:pt x="97" y="120"/>
                    </a:cubicBezTo>
                    <a:cubicBezTo>
                      <a:pt x="69" y="120"/>
                      <a:pt x="46" y="98"/>
                      <a:pt x="46" y="71"/>
                    </a:cubicBezTo>
                    <a:cubicBezTo>
                      <a:pt x="46" y="44"/>
                      <a:pt x="69" y="21"/>
                      <a:pt x="97" y="21"/>
                    </a:cubicBezTo>
                    <a:close/>
                    <a:moveTo>
                      <a:pt x="31" y="156"/>
                    </a:moveTo>
                    <a:cubicBezTo>
                      <a:pt x="51" y="126"/>
                      <a:pt x="51" y="126"/>
                      <a:pt x="51" y="126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64" y="135"/>
                      <a:pt x="80" y="141"/>
                      <a:pt x="97" y="141"/>
                    </a:cubicBezTo>
                    <a:cubicBezTo>
                      <a:pt x="113" y="141"/>
                      <a:pt x="129" y="135"/>
                      <a:pt x="141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62" y="156"/>
                      <a:pt x="162" y="156"/>
                      <a:pt x="162" y="156"/>
                    </a:cubicBezTo>
                    <a:lnTo>
                      <a:pt x="31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7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338050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1435" b="-514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18912" y="338069"/>
            <a:ext cx="5024516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【 CONTENTS 】</a:t>
            </a:r>
            <a:endParaRPr lang="zh-CN" altLang="en-US" sz="32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429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19" name="矩形 1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05743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2893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00141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24" name="矩形 23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5745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8941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38787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29" name="矩形 2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23092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4628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65345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36" name="矩形 35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4621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87815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33466" y="1149927"/>
            <a:ext cx="3525069" cy="4370511"/>
            <a:chOff x="4713580" y="1149927"/>
            <a:chExt cx="3525069" cy="4370511"/>
          </a:xfrm>
        </p:grpSpPr>
        <p:sp>
          <p:nvSpPr>
            <p:cNvPr id="42" name="矩形 41"/>
            <p:cNvSpPr/>
            <p:nvPr/>
          </p:nvSpPr>
          <p:spPr>
            <a:xfrm>
              <a:off x="4713580" y="1149927"/>
              <a:ext cx="3525069" cy="437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913571" y="1375433"/>
              <a:ext cx="3125086" cy="2394947"/>
            </a:xfrm>
            <a:prstGeom prst="rect">
              <a:avLst/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581767" y="4006988"/>
              <a:ext cx="1788695" cy="38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6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10800000">
              <a:off x="6335753" y="5073697"/>
              <a:ext cx="280724" cy="157302"/>
            </a:xfrm>
            <a:prstGeom prst="triangle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227375" y="4289108"/>
              <a:ext cx="2497479" cy="73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3600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04698" y="5810561"/>
            <a:ext cx="7183232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2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12042"/>
            <a:ext cx="12192000" cy="745958"/>
          </a:xfrm>
          <a:prstGeom prst="rect">
            <a:avLst/>
          </a:prstGeom>
          <a:solidFill>
            <a:srgbClr val="140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74644" y="204726"/>
            <a:ext cx="2442712" cy="708158"/>
            <a:chOff x="4834303" y="191279"/>
            <a:chExt cx="2442712" cy="708158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34303" y="191279"/>
              <a:ext cx="244271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PRODUCT</a:t>
              </a:r>
              <a:endParaRPr lang="zh-CN" altLang="en-US" sz="32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641691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57966" y="1691739"/>
            <a:ext cx="2101366" cy="4312337"/>
            <a:chOff x="2841758" y="1831573"/>
            <a:chExt cx="1449372" cy="29743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8" name="Picture 6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1758" y="1831573"/>
              <a:ext cx="1449372" cy="2974340"/>
            </a:xfrm>
            <a:prstGeom prst="rect">
              <a:avLst/>
            </a:prstGeom>
          </p:spPr>
        </p:pic>
        <p:pic>
          <p:nvPicPr>
            <p:cNvPr id="13" name="图片占位符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9339" y="2184871"/>
              <a:ext cx="1254213" cy="1849060"/>
            </a:xfrm>
            <a:custGeom>
              <a:avLst/>
              <a:gdLst>
                <a:gd name="connsiteX0" fmla="*/ 0 w 1672284"/>
                <a:gd name="connsiteY0" fmla="*/ 0 h 2967716"/>
                <a:gd name="connsiteX1" fmla="*/ 1672284 w 1672284"/>
                <a:gd name="connsiteY1" fmla="*/ 0 h 2967716"/>
                <a:gd name="connsiteX2" fmla="*/ 1672284 w 1672284"/>
                <a:gd name="connsiteY2" fmla="*/ 2967716 h 2967716"/>
                <a:gd name="connsiteX3" fmla="*/ 0 w 1672284"/>
                <a:gd name="connsiteY3" fmla="*/ 2967716 h 29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84" h="2967716">
                  <a:moveTo>
                    <a:pt x="0" y="0"/>
                  </a:moveTo>
                  <a:lnTo>
                    <a:pt x="1672284" y="0"/>
                  </a:lnTo>
                  <a:lnTo>
                    <a:pt x="1672284" y="2967716"/>
                  </a:lnTo>
                  <a:lnTo>
                    <a:pt x="0" y="2967716"/>
                  </a:lnTo>
                  <a:close/>
                </a:path>
              </a:pathLst>
            </a:custGeom>
          </p:spPr>
        </p:pic>
      </p:grpSp>
      <p:grpSp>
        <p:nvGrpSpPr>
          <p:cNvPr id="7" name="组合 6"/>
          <p:cNvGrpSpPr/>
          <p:nvPr/>
        </p:nvGrpSpPr>
        <p:grpSpPr>
          <a:xfrm>
            <a:off x="7190818" y="1691739"/>
            <a:ext cx="2101366" cy="4312337"/>
            <a:chOff x="4852869" y="1831573"/>
            <a:chExt cx="1449372" cy="29743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9" name="Picture 7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2869" y="1831573"/>
              <a:ext cx="1449372" cy="2974340"/>
            </a:xfrm>
            <a:prstGeom prst="rect">
              <a:avLst/>
            </a:prstGeom>
          </p:spPr>
        </p:pic>
        <p:pic>
          <p:nvPicPr>
            <p:cNvPr id="14" name="图片占位符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0449" y="2184872"/>
              <a:ext cx="1254213" cy="1907149"/>
            </a:xfrm>
            <a:custGeom>
              <a:avLst/>
              <a:gdLst>
                <a:gd name="connsiteX0" fmla="*/ 0 w 1672284"/>
                <a:gd name="connsiteY0" fmla="*/ 0 h 2967716"/>
                <a:gd name="connsiteX1" fmla="*/ 1672284 w 1672284"/>
                <a:gd name="connsiteY1" fmla="*/ 0 h 2967716"/>
                <a:gd name="connsiteX2" fmla="*/ 1672284 w 1672284"/>
                <a:gd name="connsiteY2" fmla="*/ 2967716 h 2967716"/>
                <a:gd name="connsiteX3" fmla="*/ 0 w 1672284"/>
                <a:gd name="connsiteY3" fmla="*/ 2967716 h 29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84" h="2967716">
                  <a:moveTo>
                    <a:pt x="0" y="0"/>
                  </a:moveTo>
                  <a:lnTo>
                    <a:pt x="1672284" y="0"/>
                  </a:lnTo>
                  <a:lnTo>
                    <a:pt x="1672284" y="2967716"/>
                  </a:lnTo>
                  <a:lnTo>
                    <a:pt x="0" y="2967716"/>
                  </a:lnTo>
                  <a:close/>
                </a:path>
              </a:pathLst>
            </a:custGeom>
          </p:spPr>
        </p:pic>
      </p:grpSp>
      <p:grpSp>
        <p:nvGrpSpPr>
          <p:cNvPr id="5" name="组合 4"/>
          <p:cNvGrpSpPr/>
          <p:nvPr/>
        </p:nvGrpSpPr>
        <p:grpSpPr>
          <a:xfrm>
            <a:off x="4966476" y="1232344"/>
            <a:ext cx="2417199" cy="4960476"/>
            <a:chOff x="3738395" y="1514715"/>
            <a:chExt cx="1667211" cy="342138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15" name="Picture 7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8395" y="1514715"/>
              <a:ext cx="1667211" cy="3421380"/>
            </a:xfrm>
            <a:prstGeom prst="rect">
              <a:avLst/>
            </a:prstGeom>
          </p:spPr>
        </p:pic>
        <p:pic>
          <p:nvPicPr>
            <p:cNvPr id="16" name="图片占位符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0641" y="1921114"/>
              <a:ext cx="1442720" cy="2112817"/>
            </a:xfrm>
            <a:custGeom>
              <a:avLst/>
              <a:gdLst>
                <a:gd name="connsiteX0" fmla="*/ 0 w 1923627"/>
                <a:gd name="connsiteY0" fmla="*/ 0 h 3413760"/>
                <a:gd name="connsiteX1" fmla="*/ 1923627 w 1923627"/>
                <a:gd name="connsiteY1" fmla="*/ 0 h 3413760"/>
                <a:gd name="connsiteX2" fmla="*/ 1923627 w 1923627"/>
                <a:gd name="connsiteY2" fmla="*/ 3413760 h 3413760"/>
                <a:gd name="connsiteX3" fmla="*/ 0 w 1923627"/>
                <a:gd name="connsiteY3" fmla="*/ 341376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627" h="3413760">
                  <a:moveTo>
                    <a:pt x="0" y="0"/>
                  </a:moveTo>
                  <a:lnTo>
                    <a:pt x="1923627" y="0"/>
                  </a:lnTo>
                  <a:lnTo>
                    <a:pt x="1923627" y="3413760"/>
                  </a:lnTo>
                  <a:lnTo>
                    <a:pt x="0" y="3413760"/>
                  </a:lnTo>
                  <a:close/>
                </a:path>
              </a:pathLst>
            </a:custGeom>
          </p:spPr>
        </p:pic>
      </p:grpSp>
      <p:sp>
        <p:nvSpPr>
          <p:cNvPr id="4" name="矩形 3"/>
          <p:cNvSpPr/>
          <p:nvPr/>
        </p:nvSpPr>
        <p:spPr>
          <a:xfrm>
            <a:off x="2466475" y="4884821"/>
            <a:ext cx="7303168" cy="1973179"/>
          </a:xfrm>
          <a:prstGeom prst="rect">
            <a:avLst/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60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00446" y="2035522"/>
            <a:ext cx="2616074" cy="1260470"/>
            <a:chOff x="300446" y="2035522"/>
            <a:chExt cx="2616074" cy="1260470"/>
          </a:xfrm>
        </p:grpSpPr>
        <p:sp>
          <p:nvSpPr>
            <p:cNvPr id="18" name="TextBox 21"/>
            <p:cNvSpPr txBox="1"/>
            <p:nvPr/>
          </p:nvSpPr>
          <p:spPr>
            <a:xfrm>
              <a:off x="300446" y="2484936"/>
              <a:ext cx="2509302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980928" y="2035522"/>
              <a:ext cx="193559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493820" y="2035522"/>
            <a:ext cx="2397734" cy="1260470"/>
            <a:chOff x="626546" y="2035522"/>
            <a:chExt cx="2397734" cy="1260470"/>
          </a:xfrm>
        </p:grpSpPr>
        <p:sp>
          <p:nvSpPr>
            <p:cNvPr id="22" name="TextBox 21"/>
            <p:cNvSpPr txBox="1"/>
            <p:nvPr/>
          </p:nvSpPr>
          <p:spPr>
            <a:xfrm>
              <a:off x="726768" y="2484936"/>
              <a:ext cx="2297512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26546" y="2035522"/>
              <a:ext cx="210136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06331D2D-8D73-4B13-9708-0E24F960723A}"/>
              </a:ext>
            </a:extLst>
          </p:cNvPr>
          <p:cNvSpPr txBox="1">
            <a:spLocks/>
          </p:cNvSpPr>
          <p:nvPr/>
        </p:nvSpPr>
        <p:spPr>
          <a:xfrm>
            <a:off x="4108649" y="5166261"/>
            <a:ext cx="4339390" cy="1255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800" dirty="0">
                <a:solidFill>
                  <a:schemeClr val="bg1"/>
                </a:solidFill>
                <a:latin typeface="Arial"/>
                <a:ea typeface="微软雅黑"/>
                <a:cs typeface="Lato Light" panose="020F0502020204030203" pitchFamily="34" charset="0"/>
                <a:sym typeface="Arial"/>
              </a:rPr>
              <a:t>YOUR TECHNOLOGY PRODUCTS</a:t>
            </a:r>
            <a:endParaRPr lang="id-ID" sz="2800" dirty="0">
              <a:solidFill>
                <a:schemeClr val="bg1"/>
              </a:solidFill>
              <a:latin typeface="Arial"/>
              <a:ea typeface="微软雅黑"/>
              <a:cs typeface="Lato Light" panose="020F050202020403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2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5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55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25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24" grpId="0"/>
          <p:bldP spid="2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3034585" cy="6840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4586" y="0"/>
            <a:ext cx="3052472" cy="684092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7058" y="0"/>
            <a:ext cx="3070357" cy="684092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57415" y="0"/>
            <a:ext cx="3034585" cy="6840928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3034585" cy="6840928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4586" y="0"/>
            <a:ext cx="3052472" cy="6840928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7058" y="0"/>
            <a:ext cx="3070357" cy="6840928"/>
          </a:xfrm>
          <a:prstGeom prst="rect">
            <a:avLst/>
          </a:prstGeom>
          <a:gradFill>
            <a:gsLst>
              <a:gs pos="0">
                <a:srgbClr val="FE2B56">
                  <a:alpha val="80000"/>
                </a:srgbClr>
              </a:gs>
              <a:gs pos="100000">
                <a:srgbClr val="FE6F3F">
                  <a:alpha val="70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57415" y="0"/>
            <a:ext cx="3034585" cy="6840928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410430" y="5640749"/>
            <a:ext cx="3729707" cy="726451"/>
            <a:chOff x="3076194" y="172986"/>
            <a:chExt cx="3729707" cy="726451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3076194" y="172986"/>
              <a:ext cx="3729707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PRODUCT FORM</a:t>
              </a:r>
              <a:endParaRPr lang="zh-CN" altLang="en-US" sz="32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742754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3269" y="1830699"/>
            <a:ext cx="1868047" cy="1576643"/>
            <a:chOff x="549381" y="274618"/>
            <a:chExt cx="1868047" cy="1576643"/>
          </a:xfrm>
        </p:grpSpPr>
        <p:sp>
          <p:nvSpPr>
            <p:cNvPr id="17" name="TextBox 21"/>
            <p:cNvSpPr txBox="1"/>
            <p:nvPr/>
          </p:nvSpPr>
          <p:spPr>
            <a:xfrm>
              <a:off x="549381" y="760128"/>
              <a:ext cx="1868047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95210" y="274618"/>
              <a:ext cx="1576388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id-ID" sz="2000" b="1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26799" y="1830699"/>
            <a:ext cx="1868047" cy="1576643"/>
            <a:chOff x="549381" y="274618"/>
            <a:chExt cx="1868047" cy="1576643"/>
          </a:xfrm>
        </p:grpSpPr>
        <p:sp>
          <p:nvSpPr>
            <p:cNvPr id="20" name="TextBox 21"/>
            <p:cNvSpPr txBox="1"/>
            <p:nvPr/>
          </p:nvSpPr>
          <p:spPr>
            <a:xfrm>
              <a:off x="549381" y="760128"/>
              <a:ext cx="1868047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95210" y="274618"/>
              <a:ext cx="1576388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id-ID" sz="2000" b="1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88213" y="1830699"/>
            <a:ext cx="1868047" cy="1576643"/>
            <a:chOff x="549381" y="274618"/>
            <a:chExt cx="1868047" cy="1576643"/>
          </a:xfrm>
        </p:grpSpPr>
        <p:sp>
          <p:nvSpPr>
            <p:cNvPr id="23" name="TextBox 21"/>
            <p:cNvSpPr txBox="1"/>
            <p:nvPr/>
          </p:nvSpPr>
          <p:spPr>
            <a:xfrm>
              <a:off x="549381" y="760128"/>
              <a:ext cx="1868047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95210" y="274618"/>
              <a:ext cx="1576388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id-ID" sz="2000" b="1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740684" y="1830699"/>
            <a:ext cx="1868047" cy="1576643"/>
            <a:chOff x="549381" y="274618"/>
            <a:chExt cx="1868047" cy="1576643"/>
          </a:xfrm>
        </p:grpSpPr>
        <p:sp>
          <p:nvSpPr>
            <p:cNvPr id="26" name="TextBox 21"/>
            <p:cNvSpPr txBox="1"/>
            <p:nvPr/>
          </p:nvSpPr>
          <p:spPr>
            <a:xfrm>
              <a:off x="549381" y="760128"/>
              <a:ext cx="1868047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95210" y="274618"/>
              <a:ext cx="1576388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id-ID" sz="2000" b="1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1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588168"/>
            <a:ext cx="12192000" cy="2144816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588169"/>
            <a:ext cx="12192000" cy="2144815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72458" y="217770"/>
            <a:ext cx="5047084" cy="695114"/>
            <a:chOff x="3532117" y="204323"/>
            <a:chExt cx="5047084" cy="695114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3532117" y="204323"/>
              <a:ext cx="5047084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Product Features</a:t>
              </a:r>
              <a:endParaRPr lang="zh-CN" altLang="en-US" sz="32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641691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99723" y="4441450"/>
            <a:ext cx="2082980" cy="1576643"/>
            <a:chOff x="1199723" y="4441450"/>
            <a:chExt cx="2082980" cy="1576643"/>
          </a:xfrm>
        </p:grpSpPr>
        <p:sp>
          <p:nvSpPr>
            <p:cNvPr id="14" name="TextBox 21"/>
            <p:cNvSpPr txBox="1"/>
            <p:nvPr/>
          </p:nvSpPr>
          <p:spPr>
            <a:xfrm>
              <a:off x="1199723" y="4926960"/>
              <a:ext cx="2082980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382587" y="4441450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780085" y="4441450"/>
            <a:ext cx="2082980" cy="1576643"/>
            <a:chOff x="3780085" y="4441450"/>
            <a:chExt cx="2082980" cy="1576643"/>
          </a:xfrm>
        </p:grpSpPr>
        <p:sp>
          <p:nvSpPr>
            <p:cNvPr id="18" name="TextBox 21"/>
            <p:cNvSpPr txBox="1"/>
            <p:nvPr/>
          </p:nvSpPr>
          <p:spPr>
            <a:xfrm>
              <a:off x="3780085" y="4926960"/>
              <a:ext cx="2082980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3962949" y="4441450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60447" y="4441450"/>
            <a:ext cx="2082980" cy="1576643"/>
            <a:chOff x="6360447" y="4441450"/>
            <a:chExt cx="2082980" cy="1576643"/>
          </a:xfrm>
        </p:grpSpPr>
        <p:sp>
          <p:nvSpPr>
            <p:cNvPr id="22" name="TextBox 21"/>
            <p:cNvSpPr txBox="1"/>
            <p:nvPr/>
          </p:nvSpPr>
          <p:spPr>
            <a:xfrm>
              <a:off x="6360447" y="4926960"/>
              <a:ext cx="2082980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543311" y="4441450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40809" y="4441450"/>
            <a:ext cx="2082980" cy="1576643"/>
            <a:chOff x="8940809" y="4441450"/>
            <a:chExt cx="2082980" cy="1576643"/>
          </a:xfrm>
        </p:grpSpPr>
        <p:sp>
          <p:nvSpPr>
            <p:cNvPr id="26" name="TextBox 21"/>
            <p:cNvSpPr txBox="1"/>
            <p:nvPr/>
          </p:nvSpPr>
          <p:spPr>
            <a:xfrm>
              <a:off x="8940809" y="4926960"/>
              <a:ext cx="2082980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9123673" y="4441450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44737" y="3338414"/>
            <a:ext cx="914400" cy="914400"/>
            <a:chOff x="6944737" y="3338414"/>
            <a:chExt cx="914400" cy="914400"/>
          </a:xfrm>
        </p:grpSpPr>
        <p:sp>
          <p:nvSpPr>
            <p:cNvPr id="21" name="椭圆 20"/>
            <p:cNvSpPr/>
            <p:nvPr/>
          </p:nvSpPr>
          <p:spPr>
            <a:xfrm>
              <a:off x="6944737" y="3338414"/>
              <a:ext cx="914400" cy="914400"/>
            </a:xfrm>
            <a:prstGeom prst="ellipse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Shape 2619"/>
            <p:cNvSpPr/>
            <p:nvPr/>
          </p:nvSpPr>
          <p:spPr>
            <a:xfrm>
              <a:off x="7238684" y="3632362"/>
              <a:ext cx="326506" cy="326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latin typeface="Arial"/>
                <a:ea typeface="微软雅黑"/>
                <a:cs typeface="Source Sans Pro Light" charset="0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25099" y="3338414"/>
            <a:ext cx="914400" cy="914400"/>
            <a:chOff x="9525099" y="3338414"/>
            <a:chExt cx="914400" cy="914400"/>
          </a:xfrm>
        </p:grpSpPr>
        <p:sp>
          <p:nvSpPr>
            <p:cNvPr id="25" name="椭圆 24"/>
            <p:cNvSpPr/>
            <p:nvPr/>
          </p:nvSpPr>
          <p:spPr>
            <a:xfrm>
              <a:off x="9525099" y="3338414"/>
              <a:ext cx="914400" cy="914400"/>
            </a:xfrm>
            <a:prstGeom prst="ellipse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Shape 2620"/>
            <p:cNvSpPr/>
            <p:nvPr/>
          </p:nvSpPr>
          <p:spPr>
            <a:xfrm>
              <a:off x="9819046" y="3647146"/>
              <a:ext cx="326506" cy="29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latin typeface="Arial"/>
                <a:ea typeface="微软雅黑"/>
                <a:cs typeface="Source Sans Pro Light" charset="0"/>
                <a:sym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84013" y="3338414"/>
            <a:ext cx="914400" cy="914400"/>
            <a:chOff x="1784013" y="3338414"/>
            <a:chExt cx="914400" cy="914400"/>
          </a:xfrm>
        </p:grpSpPr>
        <p:sp>
          <p:nvSpPr>
            <p:cNvPr id="4" name="椭圆 3"/>
            <p:cNvSpPr/>
            <p:nvPr/>
          </p:nvSpPr>
          <p:spPr>
            <a:xfrm>
              <a:off x="1784013" y="3338414"/>
              <a:ext cx="914400" cy="914400"/>
            </a:xfrm>
            <a:prstGeom prst="ellipse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Shape 2570"/>
            <p:cNvSpPr/>
            <p:nvPr/>
          </p:nvSpPr>
          <p:spPr>
            <a:xfrm>
              <a:off x="2077960" y="3636071"/>
              <a:ext cx="326506" cy="31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latin typeface="Arial"/>
                <a:ea typeface="微软雅黑"/>
                <a:cs typeface="Source Sans Pro Light" charset="0"/>
                <a:sym typeface="Arial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64375" y="3338414"/>
            <a:ext cx="914400" cy="914400"/>
            <a:chOff x="4364375" y="3338414"/>
            <a:chExt cx="914400" cy="914400"/>
          </a:xfrm>
        </p:grpSpPr>
        <p:sp>
          <p:nvSpPr>
            <p:cNvPr id="17" name="椭圆 16"/>
            <p:cNvSpPr/>
            <p:nvPr/>
          </p:nvSpPr>
          <p:spPr>
            <a:xfrm>
              <a:off x="4364375" y="3338414"/>
              <a:ext cx="914400" cy="914400"/>
            </a:xfrm>
            <a:prstGeom prst="ellipse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Shape 2547"/>
            <p:cNvSpPr/>
            <p:nvPr/>
          </p:nvSpPr>
          <p:spPr>
            <a:xfrm>
              <a:off x="4658322" y="3632361"/>
              <a:ext cx="326506" cy="32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latin typeface="Arial"/>
                <a:ea typeface="微软雅黑"/>
                <a:cs typeface="Source Sans Pro Light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7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5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8129" y="219294"/>
            <a:ext cx="4816521" cy="693590"/>
            <a:chOff x="4789329" y="205847"/>
            <a:chExt cx="4816521" cy="693590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789329" y="205847"/>
              <a:ext cx="4816521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MARKETING PLAN</a:t>
              </a:r>
              <a:endParaRPr lang="zh-CN" altLang="en-US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339236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" name="平行四边形 2"/>
          <p:cNvSpPr/>
          <p:nvPr/>
        </p:nvSpPr>
        <p:spPr>
          <a:xfrm>
            <a:off x="4689231" y="0"/>
            <a:ext cx="7151078" cy="6858000"/>
          </a:xfrm>
          <a:prstGeom prst="parallelogram">
            <a:avLst>
              <a:gd name="adj" fmla="val 4759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8932984" y="5887966"/>
            <a:ext cx="1078524" cy="970034"/>
          </a:xfrm>
          <a:prstGeom prst="triangle">
            <a:avLst/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66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4673418" y="0"/>
            <a:ext cx="7151078" cy="6858000"/>
          </a:xfrm>
          <a:prstGeom prst="parallelogram">
            <a:avLst>
              <a:gd name="adj" fmla="val 47590"/>
            </a:avLst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88771" y="2105541"/>
            <a:ext cx="4084647" cy="918860"/>
            <a:chOff x="444137" y="1767721"/>
            <a:chExt cx="4084647" cy="918860"/>
          </a:xfrm>
        </p:grpSpPr>
        <p:sp>
          <p:nvSpPr>
            <p:cNvPr id="35" name="矩形 34"/>
            <p:cNvSpPr/>
            <p:nvPr/>
          </p:nvSpPr>
          <p:spPr>
            <a:xfrm>
              <a:off x="444137" y="1791579"/>
              <a:ext cx="829186" cy="781804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TextBox 21"/>
            <p:cNvSpPr txBox="1"/>
            <p:nvPr/>
          </p:nvSpPr>
          <p:spPr>
            <a:xfrm>
              <a:off x="1588970" y="2155602"/>
              <a:ext cx="2939814" cy="530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493130" y="1767721"/>
              <a:ext cx="200677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47985" y="1927200"/>
              <a:ext cx="455799" cy="457102"/>
              <a:chOff x="1649413" y="1535114"/>
              <a:chExt cx="555625" cy="557213"/>
            </a:xfrm>
            <a:solidFill>
              <a:schemeClr val="bg1"/>
            </a:solidFill>
          </p:grpSpPr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2147888" y="1535114"/>
                <a:ext cx="57150" cy="58738"/>
              </a:xfrm>
              <a:custGeom>
                <a:avLst/>
                <a:gdLst>
                  <a:gd name="T0" fmla="*/ 0 w 20"/>
                  <a:gd name="T1" fmla="*/ 9 h 20"/>
                  <a:gd name="T2" fmla="*/ 11 w 20"/>
                  <a:gd name="T3" fmla="*/ 20 h 20"/>
                  <a:gd name="T4" fmla="*/ 14 w 20"/>
                  <a:gd name="T5" fmla="*/ 5 h 20"/>
                  <a:gd name="T6" fmla="*/ 0 w 20"/>
                  <a:gd name="T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9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18" y="13"/>
                      <a:pt x="20" y="11"/>
                      <a:pt x="14" y="5"/>
                    </a:cubicBezTo>
                    <a:cubicBezTo>
                      <a:pt x="9" y="0"/>
                      <a:pt x="7" y="2"/>
                      <a:pt x="0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Freeform 34"/>
              <p:cNvSpPr>
                <a:spLocks noEditPoints="1"/>
              </p:cNvSpPr>
              <p:nvPr/>
            </p:nvSpPr>
            <p:spPr bwMode="auto">
              <a:xfrm>
                <a:off x="1830388" y="1555751"/>
                <a:ext cx="355600" cy="355600"/>
              </a:xfrm>
              <a:custGeom>
                <a:avLst/>
                <a:gdLst>
                  <a:gd name="T0" fmla="*/ 0 w 224"/>
                  <a:gd name="T1" fmla="*/ 224 h 224"/>
                  <a:gd name="T2" fmla="*/ 20 w 224"/>
                  <a:gd name="T3" fmla="*/ 175 h 224"/>
                  <a:gd name="T4" fmla="*/ 197 w 224"/>
                  <a:gd name="T5" fmla="*/ 0 h 224"/>
                  <a:gd name="T6" fmla="*/ 224 w 224"/>
                  <a:gd name="T7" fmla="*/ 27 h 224"/>
                  <a:gd name="T8" fmla="*/ 45 w 224"/>
                  <a:gd name="T9" fmla="*/ 206 h 224"/>
                  <a:gd name="T10" fmla="*/ 0 w 224"/>
                  <a:gd name="T11" fmla="*/ 224 h 224"/>
                  <a:gd name="T12" fmla="*/ 29 w 224"/>
                  <a:gd name="T13" fmla="*/ 184 h 224"/>
                  <a:gd name="T14" fmla="*/ 22 w 224"/>
                  <a:gd name="T15" fmla="*/ 201 h 224"/>
                  <a:gd name="T16" fmla="*/ 40 w 224"/>
                  <a:gd name="T17" fmla="*/ 193 h 224"/>
                  <a:gd name="T18" fmla="*/ 206 w 224"/>
                  <a:gd name="T19" fmla="*/ 27 h 224"/>
                  <a:gd name="T20" fmla="*/ 197 w 224"/>
                  <a:gd name="T21" fmla="*/ 16 h 224"/>
                  <a:gd name="T22" fmla="*/ 29 w 224"/>
                  <a:gd name="T23" fmla="*/ 18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4" h="224">
                    <a:moveTo>
                      <a:pt x="0" y="224"/>
                    </a:moveTo>
                    <a:lnTo>
                      <a:pt x="20" y="175"/>
                    </a:lnTo>
                    <a:lnTo>
                      <a:pt x="197" y="0"/>
                    </a:lnTo>
                    <a:lnTo>
                      <a:pt x="224" y="27"/>
                    </a:lnTo>
                    <a:lnTo>
                      <a:pt x="45" y="206"/>
                    </a:lnTo>
                    <a:lnTo>
                      <a:pt x="0" y="224"/>
                    </a:lnTo>
                    <a:close/>
                    <a:moveTo>
                      <a:pt x="29" y="184"/>
                    </a:moveTo>
                    <a:lnTo>
                      <a:pt x="22" y="201"/>
                    </a:lnTo>
                    <a:lnTo>
                      <a:pt x="40" y="193"/>
                    </a:lnTo>
                    <a:lnTo>
                      <a:pt x="206" y="27"/>
                    </a:lnTo>
                    <a:lnTo>
                      <a:pt x="197" y="16"/>
                    </a:lnTo>
                    <a:lnTo>
                      <a:pt x="29" y="18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1847850" y="1843089"/>
                <a:ext cx="50800" cy="50800"/>
              </a:xfrm>
              <a:custGeom>
                <a:avLst/>
                <a:gdLst>
                  <a:gd name="T0" fmla="*/ 32 w 32"/>
                  <a:gd name="T1" fmla="*/ 18 h 32"/>
                  <a:gd name="T2" fmla="*/ 0 w 32"/>
                  <a:gd name="T3" fmla="*/ 32 h 32"/>
                  <a:gd name="T4" fmla="*/ 0 w 32"/>
                  <a:gd name="T5" fmla="*/ 32 h 32"/>
                  <a:gd name="T6" fmla="*/ 12 w 32"/>
                  <a:gd name="T7" fmla="*/ 0 h 32"/>
                  <a:gd name="T8" fmla="*/ 32 w 32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1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12" y="0"/>
                    </a:lnTo>
                    <a:lnTo>
                      <a:pt x="32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1649413" y="1668464"/>
                <a:ext cx="422275" cy="423863"/>
              </a:xfrm>
              <a:custGeom>
                <a:avLst/>
                <a:gdLst>
                  <a:gd name="T0" fmla="*/ 266 w 266"/>
                  <a:gd name="T1" fmla="*/ 267 h 267"/>
                  <a:gd name="T2" fmla="*/ 0 w 266"/>
                  <a:gd name="T3" fmla="*/ 267 h 267"/>
                  <a:gd name="T4" fmla="*/ 0 w 266"/>
                  <a:gd name="T5" fmla="*/ 0 h 267"/>
                  <a:gd name="T6" fmla="*/ 219 w 266"/>
                  <a:gd name="T7" fmla="*/ 0 h 267"/>
                  <a:gd name="T8" fmla="*/ 219 w 266"/>
                  <a:gd name="T9" fmla="*/ 12 h 267"/>
                  <a:gd name="T10" fmla="*/ 11 w 266"/>
                  <a:gd name="T11" fmla="*/ 12 h 267"/>
                  <a:gd name="T12" fmla="*/ 11 w 266"/>
                  <a:gd name="T13" fmla="*/ 254 h 267"/>
                  <a:gd name="T14" fmla="*/ 255 w 266"/>
                  <a:gd name="T15" fmla="*/ 254 h 267"/>
                  <a:gd name="T16" fmla="*/ 255 w 266"/>
                  <a:gd name="T17" fmla="*/ 47 h 267"/>
                  <a:gd name="T18" fmla="*/ 266 w 266"/>
                  <a:gd name="T19" fmla="*/ 47 h 267"/>
                  <a:gd name="T20" fmla="*/ 266 w 266"/>
                  <a:gd name="T21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6" h="267">
                    <a:moveTo>
                      <a:pt x="266" y="267"/>
                    </a:moveTo>
                    <a:lnTo>
                      <a:pt x="0" y="267"/>
                    </a:lnTo>
                    <a:lnTo>
                      <a:pt x="0" y="0"/>
                    </a:lnTo>
                    <a:lnTo>
                      <a:pt x="219" y="0"/>
                    </a:lnTo>
                    <a:lnTo>
                      <a:pt x="219" y="12"/>
                    </a:lnTo>
                    <a:lnTo>
                      <a:pt x="11" y="12"/>
                    </a:lnTo>
                    <a:lnTo>
                      <a:pt x="11" y="254"/>
                    </a:lnTo>
                    <a:lnTo>
                      <a:pt x="255" y="254"/>
                    </a:lnTo>
                    <a:lnTo>
                      <a:pt x="255" y="47"/>
                    </a:lnTo>
                    <a:lnTo>
                      <a:pt x="266" y="47"/>
                    </a:lnTo>
                    <a:lnTo>
                      <a:pt x="266" y="26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88771" y="3559944"/>
            <a:ext cx="4084647" cy="918860"/>
            <a:chOff x="464077" y="3019637"/>
            <a:chExt cx="4084647" cy="918860"/>
          </a:xfrm>
        </p:grpSpPr>
        <p:sp>
          <p:nvSpPr>
            <p:cNvPr id="44" name="矩形 43"/>
            <p:cNvSpPr/>
            <p:nvPr/>
          </p:nvSpPr>
          <p:spPr>
            <a:xfrm>
              <a:off x="464077" y="3043495"/>
              <a:ext cx="829186" cy="781804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TextBox 21"/>
            <p:cNvSpPr txBox="1"/>
            <p:nvPr/>
          </p:nvSpPr>
          <p:spPr>
            <a:xfrm>
              <a:off x="1608910" y="3407518"/>
              <a:ext cx="2939814" cy="530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4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513070" y="3019637"/>
              <a:ext cx="2215779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20843" y="3216362"/>
              <a:ext cx="451893" cy="451893"/>
              <a:chOff x="11187113" y="463551"/>
              <a:chExt cx="550863" cy="550863"/>
            </a:xfrm>
            <a:solidFill>
              <a:schemeClr val="bg1"/>
            </a:solidFill>
          </p:grpSpPr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11253788" y="727076"/>
                <a:ext cx="419100" cy="287338"/>
              </a:xfrm>
              <a:custGeom>
                <a:avLst/>
                <a:gdLst>
                  <a:gd name="T0" fmla="*/ 264 w 264"/>
                  <a:gd name="T1" fmla="*/ 181 h 181"/>
                  <a:gd name="T2" fmla="*/ 0 w 264"/>
                  <a:gd name="T3" fmla="*/ 181 h 181"/>
                  <a:gd name="T4" fmla="*/ 0 w 264"/>
                  <a:gd name="T5" fmla="*/ 0 h 181"/>
                  <a:gd name="T6" fmla="*/ 13 w 264"/>
                  <a:gd name="T7" fmla="*/ 0 h 181"/>
                  <a:gd name="T8" fmla="*/ 13 w 264"/>
                  <a:gd name="T9" fmla="*/ 168 h 181"/>
                  <a:gd name="T10" fmla="*/ 253 w 264"/>
                  <a:gd name="T11" fmla="*/ 168 h 181"/>
                  <a:gd name="T12" fmla="*/ 253 w 264"/>
                  <a:gd name="T13" fmla="*/ 0 h 181"/>
                  <a:gd name="T14" fmla="*/ 264 w 264"/>
                  <a:gd name="T15" fmla="*/ 0 h 181"/>
                  <a:gd name="T16" fmla="*/ 264 w 264"/>
                  <a:gd name="T1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4" h="181">
                    <a:moveTo>
                      <a:pt x="264" y="181"/>
                    </a:moveTo>
                    <a:lnTo>
                      <a:pt x="0" y="18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68"/>
                    </a:lnTo>
                    <a:lnTo>
                      <a:pt x="253" y="168"/>
                    </a:lnTo>
                    <a:lnTo>
                      <a:pt x="253" y="0"/>
                    </a:lnTo>
                    <a:lnTo>
                      <a:pt x="264" y="0"/>
                    </a:lnTo>
                    <a:lnTo>
                      <a:pt x="264" y="18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11187113" y="463551"/>
                <a:ext cx="550863" cy="285750"/>
              </a:xfrm>
              <a:custGeom>
                <a:avLst/>
                <a:gdLst>
                  <a:gd name="T0" fmla="*/ 9 w 347"/>
                  <a:gd name="T1" fmla="*/ 180 h 180"/>
                  <a:gd name="T2" fmla="*/ 0 w 347"/>
                  <a:gd name="T3" fmla="*/ 171 h 180"/>
                  <a:gd name="T4" fmla="*/ 174 w 347"/>
                  <a:gd name="T5" fmla="*/ 0 h 180"/>
                  <a:gd name="T6" fmla="*/ 347 w 347"/>
                  <a:gd name="T7" fmla="*/ 171 h 180"/>
                  <a:gd name="T8" fmla="*/ 340 w 347"/>
                  <a:gd name="T9" fmla="*/ 180 h 180"/>
                  <a:gd name="T10" fmla="*/ 174 w 347"/>
                  <a:gd name="T11" fmla="*/ 18 h 180"/>
                  <a:gd name="T12" fmla="*/ 9 w 347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0">
                    <a:moveTo>
                      <a:pt x="9" y="180"/>
                    </a:moveTo>
                    <a:lnTo>
                      <a:pt x="0" y="171"/>
                    </a:lnTo>
                    <a:lnTo>
                      <a:pt x="174" y="0"/>
                    </a:lnTo>
                    <a:lnTo>
                      <a:pt x="347" y="171"/>
                    </a:lnTo>
                    <a:lnTo>
                      <a:pt x="340" y="180"/>
                    </a:lnTo>
                    <a:lnTo>
                      <a:pt x="174" y="18"/>
                    </a:lnTo>
                    <a:lnTo>
                      <a:pt x="9" y="18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11379200" y="752476"/>
                <a:ext cx="169863" cy="252413"/>
              </a:xfrm>
              <a:custGeom>
                <a:avLst/>
                <a:gdLst>
                  <a:gd name="T0" fmla="*/ 59 w 59"/>
                  <a:gd name="T1" fmla="*/ 88 h 88"/>
                  <a:gd name="T2" fmla="*/ 52 w 59"/>
                  <a:gd name="T3" fmla="*/ 88 h 88"/>
                  <a:gd name="T4" fmla="*/ 52 w 59"/>
                  <a:gd name="T5" fmla="*/ 15 h 88"/>
                  <a:gd name="T6" fmla="*/ 44 w 59"/>
                  <a:gd name="T7" fmla="*/ 7 h 88"/>
                  <a:gd name="T8" fmla="*/ 14 w 59"/>
                  <a:gd name="T9" fmla="*/ 7 h 88"/>
                  <a:gd name="T10" fmla="*/ 6 w 59"/>
                  <a:gd name="T11" fmla="*/ 15 h 88"/>
                  <a:gd name="T12" fmla="*/ 6 w 59"/>
                  <a:gd name="T13" fmla="*/ 88 h 88"/>
                  <a:gd name="T14" fmla="*/ 0 w 59"/>
                  <a:gd name="T15" fmla="*/ 88 h 88"/>
                  <a:gd name="T16" fmla="*/ 0 w 59"/>
                  <a:gd name="T17" fmla="*/ 15 h 88"/>
                  <a:gd name="T18" fmla="*/ 14 w 59"/>
                  <a:gd name="T19" fmla="*/ 0 h 88"/>
                  <a:gd name="T20" fmla="*/ 44 w 59"/>
                  <a:gd name="T21" fmla="*/ 0 h 88"/>
                  <a:gd name="T22" fmla="*/ 59 w 59"/>
                  <a:gd name="T23" fmla="*/ 15 h 88"/>
                  <a:gd name="T24" fmla="*/ 59 w 59"/>
                  <a:gd name="T2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8">
                    <a:moveTo>
                      <a:pt x="59" y="88"/>
                    </a:moveTo>
                    <a:cubicBezTo>
                      <a:pt x="52" y="88"/>
                      <a:pt x="52" y="88"/>
                      <a:pt x="52" y="88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1"/>
                      <a:pt x="49" y="7"/>
                      <a:pt x="4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0" y="7"/>
                      <a:pt x="6" y="11"/>
                      <a:pt x="6" y="15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2" y="0"/>
                      <a:pt x="59" y="7"/>
                      <a:pt x="59" y="15"/>
                    </a:cubicBezTo>
                    <a:lnTo>
                      <a:pt x="59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88771" y="5014346"/>
            <a:ext cx="4084647" cy="918860"/>
            <a:chOff x="464077" y="4280099"/>
            <a:chExt cx="4084647" cy="918860"/>
          </a:xfrm>
        </p:grpSpPr>
        <p:sp>
          <p:nvSpPr>
            <p:cNvPr id="52" name="矩形 51"/>
            <p:cNvSpPr/>
            <p:nvPr/>
          </p:nvSpPr>
          <p:spPr>
            <a:xfrm>
              <a:off x="464077" y="4303957"/>
              <a:ext cx="829186" cy="781804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TextBox 21"/>
            <p:cNvSpPr txBox="1"/>
            <p:nvPr/>
          </p:nvSpPr>
          <p:spPr>
            <a:xfrm>
              <a:off x="1608910" y="4667980"/>
              <a:ext cx="2939814" cy="530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513070" y="4280099"/>
              <a:ext cx="2215779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55" name="Freeform 93"/>
            <p:cNvSpPr>
              <a:spLocks noEditPoints="1"/>
            </p:cNvSpPr>
            <p:nvPr/>
          </p:nvSpPr>
          <p:spPr bwMode="auto">
            <a:xfrm>
              <a:off x="624018" y="4489422"/>
              <a:ext cx="451893" cy="442777"/>
            </a:xfrm>
            <a:custGeom>
              <a:avLst/>
              <a:gdLst>
                <a:gd name="T0" fmla="*/ 187 w 192"/>
                <a:gd name="T1" fmla="*/ 110 h 188"/>
                <a:gd name="T2" fmla="*/ 166 w 192"/>
                <a:gd name="T3" fmla="*/ 72 h 188"/>
                <a:gd name="T4" fmla="*/ 137 w 192"/>
                <a:gd name="T5" fmla="*/ 72 h 188"/>
                <a:gd name="T6" fmla="*/ 138 w 192"/>
                <a:gd name="T7" fmla="*/ 67 h 188"/>
                <a:gd name="T8" fmla="*/ 142 w 192"/>
                <a:gd name="T9" fmla="*/ 3 h 188"/>
                <a:gd name="T10" fmla="*/ 128 w 192"/>
                <a:gd name="T11" fmla="*/ 3 h 188"/>
                <a:gd name="T12" fmla="*/ 98 w 192"/>
                <a:gd name="T13" fmla="*/ 54 h 188"/>
                <a:gd name="T14" fmla="*/ 83 w 192"/>
                <a:gd name="T15" fmla="*/ 78 h 188"/>
                <a:gd name="T16" fmla="*/ 61 w 192"/>
                <a:gd name="T17" fmla="*/ 94 h 188"/>
                <a:gd name="T18" fmla="*/ 9 w 192"/>
                <a:gd name="T19" fmla="*/ 86 h 188"/>
                <a:gd name="T20" fmla="*/ 0 w 192"/>
                <a:gd name="T21" fmla="*/ 179 h 188"/>
                <a:gd name="T22" fmla="*/ 52 w 192"/>
                <a:gd name="T23" fmla="*/ 188 h 188"/>
                <a:gd name="T24" fmla="*/ 65 w 192"/>
                <a:gd name="T25" fmla="*/ 179 h 188"/>
                <a:gd name="T26" fmla="*/ 75 w 192"/>
                <a:gd name="T27" fmla="*/ 188 h 188"/>
                <a:gd name="T28" fmla="*/ 131 w 192"/>
                <a:gd name="T29" fmla="*/ 188 h 188"/>
                <a:gd name="T30" fmla="*/ 175 w 192"/>
                <a:gd name="T31" fmla="*/ 181 h 188"/>
                <a:gd name="T32" fmla="*/ 185 w 192"/>
                <a:gd name="T33" fmla="*/ 146 h 188"/>
                <a:gd name="T34" fmla="*/ 190 w 192"/>
                <a:gd name="T35" fmla="*/ 123 h 188"/>
                <a:gd name="T36" fmla="*/ 52 w 192"/>
                <a:gd name="T37" fmla="*/ 180 h 188"/>
                <a:gd name="T38" fmla="*/ 8 w 192"/>
                <a:gd name="T39" fmla="*/ 179 h 188"/>
                <a:gd name="T40" fmla="*/ 9 w 192"/>
                <a:gd name="T41" fmla="*/ 94 h 188"/>
                <a:gd name="T42" fmla="*/ 53 w 192"/>
                <a:gd name="T43" fmla="*/ 95 h 188"/>
                <a:gd name="T44" fmla="*/ 179 w 192"/>
                <a:gd name="T45" fmla="*/ 106 h 188"/>
                <a:gd name="T46" fmla="*/ 179 w 192"/>
                <a:gd name="T47" fmla="*/ 113 h 188"/>
                <a:gd name="T48" fmla="*/ 176 w 192"/>
                <a:gd name="T49" fmla="*/ 133 h 188"/>
                <a:gd name="T50" fmla="*/ 175 w 192"/>
                <a:gd name="T51" fmla="*/ 140 h 188"/>
                <a:gd name="T52" fmla="*/ 172 w 192"/>
                <a:gd name="T53" fmla="*/ 160 h 188"/>
                <a:gd name="T54" fmla="*/ 170 w 192"/>
                <a:gd name="T55" fmla="*/ 164 h 188"/>
                <a:gd name="T56" fmla="*/ 160 w 192"/>
                <a:gd name="T57" fmla="*/ 180 h 188"/>
                <a:gd name="T58" fmla="*/ 71 w 192"/>
                <a:gd name="T59" fmla="*/ 177 h 188"/>
                <a:gd name="T60" fmla="*/ 61 w 192"/>
                <a:gd name="T61" fmla="*/ 102 h 188"/>
                <a:gd name="T62" fmla="*/ 73 w 192"/>
                <a:gd name="T63" fmla="*/ 102 h 188"/>
                <a:gd name="T64" fmla="*/ 90 w 192"/>
                <a:gd name="T65" fmla="*/ 81 h 188"/>
                <a:gd name="T66" fmla="*/ 103 w 192"/>
                <a:gd name="T67" fmla="*/ 60 h 188"/>
                <a:gd name="T68" fmla="*/ 133 w 192"/>
                <a:gd name="T69" fmla="*/ 10 h 188"/>
                <a:gd name="T70" fmla="*/ 145 w 192"/>
                <a:gd name="T71" fmla="*/ 35 h 188"/>
                <a:gd name="T72" fmla="*/ 131 w 192"/>
                <a:gd name="T73" fmla="*/ 77 h 188"/>
                <a:gd name="T74" fmla="*/ 165 w 192"/>
                <a:gd name="T75" fmla="*/ 81 h 188"/>
                <a:gd name="T76" fmla="*/ 179 w 192"/>
                <a:gd name="T77" fmla="*/ 10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88">
                  <a:moveTo>
                    <a:pt x="190" y="123"/>
                  </a:moveTo>
                  <a:cubicBezTo>
                    <a:pt x="190" y="117"/>
                    <a:pt x="189" y="113"/>
                    <a:pt x="187" y="110"/>
                  </a:cubicBezTo>
                  <a:cubicBezTo>
                    <a:pt x="189" y="107"/>
                    <a:pt x="191" y="103"/>
                    <a:pt x="192" y="97"/>
                  </a:cubicBezTo>
                  <a:cubicBezTo>
                    <a:pt x="192" y="79"/>
                    <a:pt x="175" y="73"/>
                    <a:pt x="166" y="72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6" y="70"/>
                    <a:pt x="138" y="67"/>
                    <a:pt x="138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7" y="56"/>
                    <a:pt x="153" y="38"/>
                  </a:cubicBezTo>
                  <a:cubicBezTo>
                    <a:pt x="160" y="18"/>
                    <a:pt x="143" y="4"/>
                    <a:pt x="142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34" y="0"/>
                    <a:pt x="128" y="3"/>
                  </a:cubicBezTo>
                  <a:cubicBezTo>
                    <a:pt x="124" y="6"/>
                    <a:pt x="122" y="11"/>
                    <a:pt x="121" y="18"/>
                  </a:cubicBezTo>
                  <a:cubicBezTo>
                    <a:pt x="119" y="35"/>
                    <a:pt x="105" y="49"/>
                    <a:pt x="98" y="54"/>
                  </a:cubicBezTo>
                  <a:cubicBezTo>
                    <a:pt x="97" y="55"/>
                    <a:pt x="96" y="55"/>
                    <a:pt x="96" y="56"/>
                  </a:cubicBezTo>
                  <a:cubicBezTo>
                    <a:pt x="91" y="60"/>
                    <a:pt x="86" y="70"/>
                    <a:pt x="83" y="78"/>
                  </a:cubicBezTo>
                  <a:cubicBezTo>
                    <a:pt x="80" y="83"/>
                    <a:pt x="74" y="91"/>
                    <a:pt x="70" y="94"/>
                  </a:cubicBezTo>
                  <a:cubicBezTo>
                    <a:pt x="68" y="94"/>
                    <a:pt x="64" y="94"/>
                    <a:pt x="61" y="94"/>
                  </a:cubicBezTo>
                  <a:cubicBezTo>
                    <a:pt x="59" y="90"/>
                    <a:pt x="56" y="86"/>
                    <a:pt x="52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4" y="86"/>
                    <a:pt x="0" y="90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4"/>
                    <a:pt x="4" y="188"/>
                    <a:pt x="9" y="188"/>
                  </a:cubicBezTo>
                  <a:cubicBezTo>
                    <a:pt x="52" y="188"/>
                    <a:pt x="52" y="188"/>
                    <a:pt x="52" y="188"/>
                  </a:cubicBezTo>
                  <a:cubicBezTo>
                    <a:pt x="56" y="188"/>
                    <a:pt x="60" y="185"/>
                    <a:pt x="61" y="181"/>
                  </a:cubicBezTo>
                  <a:cubicBezTo>
                    <a:pt x="62" y="180"/>
                    <a:pt x="64" y="179"/>
                    <a:pt x="65" y="179"/>
                  </a:cubicBezTo>
                  <a:cubicBezTo>
                    <a:pt x="66" y="180"/>
                    <a:pt x="68" y="185"/>
                    <a:pt x="75" y="188"/>
                  </a:cubicBezTo>
                  <a:cubicBezTo>
                    <a:pt x="75" y="188"/>
                    <a:pt x="75" y="188"/>
                    <a:pt x="75" y="188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77" y="188"/>
                    <a:pt x="105" y="188"/>
                    <a:pt x="131" y="188"/>
                  </a:cubicBezTo>
                  <a:cubicBezTo>
                    <a:pt x="144" y="188"/>
                    <a:pt x="156" y="188"/>
                    <a:pt x="160" y="188"/>
                  </a:cubicBezTo>
                  <a:cubicBezTo>
                    <a:pt x="169" y="188"/>
                    <a:pt x="173" y="184"/>
                    <a:pt x="175" y="181"/>
                  </a:cubicBezTo>
                  <a:cubicBezTo>
                    <a:pt x="179" y="175"/>
                    <a:pt x="180" y="168"/>
                    <a:pt x="179" y="164"/>
                  </a:cubicBezTo>
                  <a:cubicBezTo>
                    <a:pt x="184" y="159"/>
                    <a:pt x="185" y="150"/>
                    <a:pt x="185" y="146"/>
                  </a:cubicBezTo>
                  <a:cubicBezTo>
                    <a:pt x="185" y="143"/>
                    <a:pt x="184" y="141"/>
                    <a:pt x="183" y="138"/>
                  </a:cubicBezTo>
                  <a:cubicBezTo>
                    <a:pt x="186" y="135"/>
                    <a:pt x="189" y="130"/>
                    <a:pt x="190" y="123"/>
                  </a:cubicBezTo>
                  <a:close/>
                  <a:moveTo>
                    <a:pt x="53" y="179"/>
                  </a:moveTo>
                  <a:cubicBezTo>
                    <a:pt x="53" y="179"/>
                    <a:pt x="52" y="180"/>
                    <a:pt x="52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8" y="180"/>
                    <a:pt x="8" y="179"/>
                    <a:pt x="8" y="17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8" y="94"/>
                    <a:pt x="9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3" y="94"/>
                    <a:pt x="53" y="95"/>
                  </a:cubicBezTo>
                  <a:lnTo>
                    <a:pt x="53" y="179"/>
                  </a:lnTo>
                  <a:close/>
                  <a:moveTo>
                    <a:pt x="179" y="106"/>
                  </a:moveTo>
                  <a:cubicBezTo>
                    <a:pt x="175" y="109"/>
                    <a:pt x="175" y="109"/>
                    <a:pt x="175" y="109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79" y="113"/>
                    <a:pt x="182" y="116"/>
                    <a:pt x="182" y="122"/>
                  </a:cubicBezTo>
                  <a:cubicBezTo>
                    <a:pt x="181" y="130"/>
                    <a:pt x="176" y="133"/>
                    <a:pt x="176" y="133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75" y="140"/>
                    <a:pt x="177" y="143"/>
                    <a:pt x="177" y="147"/>
                  </a:cubicBezTo>
                  <a:cubicBezTo>
                    <a:pt x="177" y="150"/>
                    <a:pt x="175" y="157"/>
                    <a:pt x="172" y="160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70" y="164"/>
                    <a:pt x="170" y="164"/>
                    <a:pt x="170" y="164"/>
                  </a:cubicBezTo>
                  <a:cubicBezTo>
                    <a:pt x="171" y="167"/>
                    <a:pt x="171" y="172"/>
                    <a:pt x="169" y="176"/>
                  </a:cubicBezTo>
                  <a:cubicBezTo>
                    <a:pt x="167" y="179"/>
                    <a:pt x="164" y="180"/>
                    <a:pt x="160" y="180"/>
                  </a:cubicBezTo>
                  <a:cubicBezTo>
                    <a:pt x="147" y="180"/>
                    <a:pt x="85" y="180"/>
                    <a:pt x="77" y="180"/>
                  </a:cubicBezTo>
                  <a:cubicBezTo>
                    <a:pt x="74" y="179"/>
                    <a:pt x="72" y="177"/>
                    <a:pt x="71" y="177"/>
                  </a:cubicBezTo>
                  <a:cubicBezTo>
                    <a:pt x="70" y="175"/>
                    <a:pt x="68" y="171"/>
                    <a:pt x="61" y="171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72" y="102"/>
                    <a:pt x="72" y="102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0"/>
                    <a:pt x="86" y="90"/>
                    <a:pt x="90" y="81"/>
                  </a:cubicBezTo>
                  <a:cubicBezTo>
                    <a:pt x="94" y="74"/>
                    <a:pt x="98" y="65"/>
                    <a:pt x="101" y="62"/>
                  </a:cubicBezTo>
                  <a:cubicBezTo>
                    <a:pt x="102" y="61"/>
                    <a:pt x="102" y="61"/>
                    <a:pt x="103" y="60"/>
                  </a:cubicBezTo>
                  <a:cubicBezTo>
                    <a:pt x="110" y="55"/>
                    <a:pt x="126" y="39"/>
                    <a:pt x="129" y="19"/>
                  </a:cubicBezTo>
                  <a:cubicBezTo>
                    <a:pt x="129" y="14"/>
                    <a:pt x="131" y="11"/>
                    <a:pt x="133" y="10"/>
                  </a:cubicBezTo>
                  <a:cubicBezTo>
                    <a:pt x="134" y="9"/>
                    <a:pt x="136" y="10"/>
                    <a:pt x="137" y="10"/>
                  </a:cubicBezTo>
                  <a:cubicBezTo>
                    <a:pt x="140" y="12"/>
                    <a:pt x="150" y="22"/>
                    <a:pt x="145" y="35"/>
                  </a:cubicBezTo>
                  <a:cubicBezTo>
                    <a:pt x="140" y="52"/>
                    <a:pt x="131" y="62"/>
                    <a:pt x="131" y="62"/>
                  </a:cubicBezTo>
                  <a:cubicBezTo>
                    <a:pt x="129" y="65"/>
                    <a:pt x="127" y="72"/>
                    <a:pt x="131" y="77"/>
                  </a:cubicBezTo>
                  <a:cubicBezTo>
                    <a:pt x="132" y="80"/>
                    <a:pt x="135" y="81"/>
                    <a:pt x="138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1"/>
                    <a:pt x="184" y="82"/>
                    <a:pt x="183" y="96"/>
                  </a:cubicBezTo>
                  <a:cubicBezTo>
                    <a:pt x="183" y="103"/>
                    <a:pt x="179" y="106"/>
                    <a:pt x="179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7" name="TextBox 21"/>
          <p:cNvSpPr txBox="1"/>
          <p:nvPr/>
        </p:nvSpPr>
        <p:spPr>
          <a:xfrm>
            <a:off x="7223876" y="2660472"/>
            <a:ext cx="293981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YOUR MARKETING PLAN FOR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Arial"/>
                <a:ea typeface="微软雅黑"/>
                <a:sym typeface="Arial"/>
              </a:rPr>
              <a:t>TECHNOLOGY PRODUCTS</a:t>
            </a:r>
          </a:p>
        </p:txBody>
      </p:sp>
    </p:spTree>
    <p:extLst>
      <p:ext uri="{BB962C8B-B14F-4D97-AF65-F5344CB8AC3E}">
        <p14:creationId xmlns:p14="http://schemas.microsoft.com/office/powerpoint/2010/main" val="731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0" y="0"/>
            <a:ext cx="12192000" cy="338050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7807" b="-350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0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54081" y="478747"/>
            <a:ext cx="5024516" cy="81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【 CONTENTS</a:t>
            </a:r>
            <a:r>
              <a:rPr lang="en-US" altLang="zh-CN" sz="20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40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】</a:t>
            </a:r>
            <a:endParaRPr lang="zh-CN" altLang="en-US" sz="40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3014" y="1803394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88" name="矩形 87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705743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62893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317726" y="1803394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95" name="矩形 94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05745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628941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856372" y="1803394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119" name="矩形 11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723092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64628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6782930" y="1803394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124" name="矩形 123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1764621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1687815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351051" y="1533322"/>
            <a:ext cx="3525069" cy="4370511"/>
            <a:chOff x="4713580" y="1149927"/>
            <a:chExt cx="3525069" cy="4370511"/>
          </a:xfrm>
        </p:grpSpPr>
        <p:sp>
          <p:nvSpPr>
            <p:cNvPr id="82" name="矩形 81"/>
            <p:cNvSpPr/>
            <p:nvPr/>
          </p:nvSpPr>
          <p:spPr>
            <a:xfrm>
              <a:off x="4713580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913571" y="1375433"/>
              <a:ext cx="3125086" cy="2394947"/>
            </a:xfrm>
            <a:prstGeom prst="rect">
              <a:avLst/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5581767" y="4147668"/>
              <a:ext cx="1788695" cy="38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6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5227375" y="4429788"/>
              <a:ext cx="2497479" cy="73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spc="3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3600" b="1" spc="3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916231766"/>
      </p:ext>
    </p:extLst>
  </p:cSld>
  <p:clrMapOvr>
    <a:masterClrMapping/>
  </p:clrMapOvr>
  <p:transition spd="slow" advClick="0" advTm="58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 animBg="1"/>
          <p:bldP spid="80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 animBg="1"/>
          <p:bldP spid="8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3974123" y="1"/>
            <a:ext cx="8217877" cy="685800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66498" y="171276"/>
            <a:ext cx="4202688" cy="741608"/>
            <a:chOff x="5015568" y="157829"/>
            <a:chExt cx="4202688" cy="741608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015568" y="157829"/>
              <a:ext cx="4202688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PROMOTION PLAN</a:t>
              </a:r>
              <a:endParaRPr lang="zh-CN" altLang="en-US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305382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" name="平行四边形 3"/>
          <p:cNvSpPr/>
          <p:nvPr/>
        </p:nvSpPr>
        <p:spPr>
          <a:xfrm>
            <a:off x="0" y="0"/>
            <a:ext cx="12262514" cy="6858000"/>
          </a:xfrm>
          <a:prstGeom prst="parallelogram">
            <a:avLst>
              <a:gd name="adj" fmla="val 113205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0" y="-1"/>
            <a:ext cx="12262514" cy="6858000"/>
          </a:xfrm>
          <a:prstGeom prst="parallelogram">
            <a:avLst>
              <a:gd name="adj" fmla="val 113205"/>
            </a:avLst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61546" y="4601720"/>
            <a:ext cx="3350515" cy="1463319"/>
            <a:chOff x="8161546" y="4601720"/>
            <a:chExt cx="3350515" cy="1463319"/>
          </a:xfrm>
        </p:grpSpPr>
        <p:sp>
          <p:nvSpPr>
            <p:cNvPr id="16" name="等腰三角形 15"/>
            <p:cNvSpPr/>
            <p:nvPr/>
          </p:nvSpPr>
          <p:spPr>
            <a:xfrm>
              <a:off x="8161546" y="4601720"/>
              <a:ext cx="216161" cy="1944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8161546" y="4987821"/>
              <a:ext cx="3350515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MARKETING PLAN FOR TECHNOLOGY PRODUCTS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9600" y="1875692"/>
            <a:ext cx="4724400" cy="2778370"/>
            <a:chOff x="609600" y="1875692"/>
            <a:chExt cx="4724400" cy="2778370"/>
          </a:xfrm>
        </p:grpSpPr>
        <p:sp>
          <p:nvSpPr>
            <p:cNvPr id="6" name="圆角矩形 5"/>
            <p:cNvSpPr/>
            <p:nvPr/>
          </p:nvSpPr>
          <p:spPr>
            <a:xfrm>
              <a:off x="609600" y="1875692"/>
              <a:ext cx="4724400" cy="2778370"/>
            </a:xfrm>
            <a:prstGeom prst="roundRect">
              <a:avLst>
                <a:gd name="adj" fmla="val 4852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TextBox 21"/>
            <p:cNvSpPr txBox="1"/>
            <p:nvPr/>
          </p:nvSpPr>
          <p:spPr>
            <a:xfrm>
              <a:off x="846428" y="2643126"/>
              <a:ext cx="4229663" cy="14316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Click here to add content, content to match the title. Click here to add content, content to match the title. 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750589" y="2152433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6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6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216442" y="2372324"/>
              <a:ext cx="2842557" cy="0"/>
            </a:xfrm>
            <a:prstGeom prst="line">
              <a:avLst/>
            </a:prstGeom>
            <a:ln w="1905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59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5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六边形 4"/>
          <p:cNvSpPr/>
          <p:nvPr/>
        </p:nvSpPr>
        <p:spPr>
          <a:xfrm rot="5400000">
            <a:off x="3872512" y="2733523"/>
            <a:ext cx="4443662" cy="1896281"/>
          </a:xfrm>
          <a:prstGeom prst="hexagon">
            <a:avLst/>
          </a:prstGeom>
          <a:gradFill>
            <a:gsLst>
              <a:gs pos="0">
                <a:srgbClr val="FE2B56">
                  <a:alpha val="25000"/>
                </a:srgbClr>
              </a:gs>
              <a:gs pos="100000">
                <a:srgbClr val="FE6F3F">
                  <a:alpha val="25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50080" y="192969"/>
            <a:ext cx="3291839" cy="719915"/>
            <a:chOff x="4409739" y="179522"/>
            <a:chExt cx="3291839" cy="719915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409739" y="179522"/>
              <a:ext cx="3291839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IMPLEMENT</a:t>
              </a:r>
              <a:endParaRPr lang="zh-CN" altLang="en-US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641691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9484" y="1939812"/>
            <a:ext cx="1717253" cy="3582927"/>
            <a:chOff x="849484" y="1939812"/>
            <a:chExt cx="1717253" cy="3582927"/>
          </a:xfrm>
        </p:grpSpPr>
        <p:sp>
          <p:nvSpPr>
            <p:cNvPr id="3" name="六边形 2"/>
            <p:cNvSpPr/>
            <p:nvPr/>
          </p:nvSpPr>
          <p:spPr>
            <a:xfrm rot="5400000">
              <a:off x="759803" y="2070613"/>
              <a:ext cx="1896614" cy="1635012"/>
            </a:xfrm>
            <a:prstGeom prst="hexagon">
              <a:avLst/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TextBox 21"/>
            <p:cNvSpPr txBox="1"/>
            <p:nvPr/>
          </p:nvSpPr>
          <p:spPr>
            <a:xfrm>
              <a:off x="913652" y="4711683"/>
              <a:ext cx="1588916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849484" y="4226173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034447" y="1939812"/>
            <a:ext cx="1717253" cy="3582927"/>
            <a:chOff x="849484" y="1939812"/>
            <a:chExt cx="1717253" cy="3582927"/>
          </a:xfrm>
        </p:grpSpPr>
        <p:sp>
          <p:nvSpPr>
            <p:cNvPr id="29" name="六边形 28"/>
            <p:cNvSpPr/>
            <p:nvPr/>
          </p:nvSpPr>
          <p:spPr>
            <a:xfrm rot="5400000">
              <a:off x="759803" y="2070613"/>
              <a:ext cx="1896614" cy="1635012"/>
            </a:xfrm>
            <a:prstGeom prst="hexagon">
              <a:avLst/>
            </a:pr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TextBox 21"/>
            <p:cNvSpPr txBox="1"/>
            <p:nvPr/>
          </p:nvSpPr>
          <p:spPr>
            <a:xfrm>
              <a:off x="913652" y="4711683"/>
              <a:ext cx="1588916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849484" y="4226173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35717" y="1591053"/>
            <a:ext cx="1717253" cy="3582927"/>
            <a:chOff x="849484" y="1939812"/>
            <a:chExt cx="1717253" cy="3582927"/>
          </a:xfrm>
        </p:grpSpPr>
        <p:sp>
          <p:nvSpPr>
            <p:cNvPr id="33" name="六边形 32"/>
            <p:cNvSpPr/>
            <p:nvPr/>
          </p:nvSpPr>
          <p:spPr>
            <a:xfrm rot="5400000">
              <a:off x="759803" y="2070613"/>
              <a:ext cx="1896614" cy="1635012"/>
            </a:xfrm>
            <a:prstGeom prst="hexagon">
              <a:avLst/>
            </a:prstGeom>
            <a:blipFill dpi="0" rotWithShape="0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TextBox 21"/>
            <p:cNvSpPr txBox="1"/>
            <p:nvPr/>
          </p:nvSpPr>
          <p:spPr>
            <a:xfrm>
              <a:off x="913652" y="4711683"/>
              <a:ext cx="1588916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849484" y="4226173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404373" y="1939812"/>
            <a:ext cx="1717253" cy="3582927"/>
            <a:chOff x="849484" y="1939812"/>
            <a:chExt cx="1717253" cy="3582927"/>
          </a:xfrm>
        </p:grpSpPr>
        <p:sp>
          <p:nvSpPr>
            <p:cNvPr id="37" name="六边形 36"/>
            <p:cNvSpPr/>
            <p:nvPr/>
          </p:nvSpPr>
          <p:spPr>
            <a:xfrm rot="5400000">
              <a:off x="759803" y="2070613"/>
              <a:ext cx="1896614" cy="1635012"/>
            </a:xfrm>
            <a:prstGeom prst="hexagon">
              <a:avLst/>
            </a:prstGeom>
            <a:blipFill dpi="0" rotWithShape="0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TextBox 21"/>
            <p:cNvSpPr txBox="1"/>
            <p:nvPr/>
          </p:nvSpPr>
          <p:spPr>
            <a:xfrm>
              <a:off x="913652" y="4711683"/>
              <a:ext cx="1588916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849484" y="4226173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589335" y="1939812"/>
            <a:ext cx="1717253" cy="3582927"/>
            <a:chOff x="849484" y="1939812"/>
            <a:chExt cx="1717253" cy="3582927"/>
          </a:xfrm>
        </p:grpSpPr>
        <p:sp>
          <p:nvSpPr>
            <p:cNvPr id="41" name="六边形 40"/>
            <p:cNvSpPr/>
            <p:nvPr/>
          </p:nvSpPr>
          <p:spPr>
            <a:xfrm rot="5400000">
              <a:off x="759803" y="2070613"/>
              <a:ext cx="1896614" cy="1635012"/>
            </a:xfrm>
            <a:prstGeom prst="hexagon">
              <a:avLst/>
            </a:prstGeom>
            <a:blipFill dpi="0" rotWithShape="0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175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TextBox 21"/>
            <p:cNvSpPr txBox="1"/>
            <p:nvPr/>
          </p:nvSpPr>
          <p:spPr>
            <a:xfrm>
              <a:off x="913652" y="4711683"/>
              <a:ext cx="1588916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849484" y="4226173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7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5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112169"/>
            <a:ext cx="12192000" cy="3745831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112169"/>
            <a:ext cx="12192000" cy="3745831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74644" y="228581"/>
            <a:ext cx="2442712" cy="684303"/>
            <a:chOff x="4834303" y="215134"/>
            <a:chExt cx="2442712" cy="684303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34303" y="215134"/>
              <a:ext cx="244271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PLAN</a:t>
              </a:r>
              <a:endParaRPr lang="zh-CN" altLang="en-US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641691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58764" y="1648677"/>
            <a:ext cx="1717253" cy="1381169"/>
            <a:chOff x="661225" y="1702465"/>
            <a:chExt cx="1717253" cy="1381169"/>
          </a:xfrm>
        </p:grpSpPr>
        <p:sp>
          <p:nvSpPr>
            <p:cNvPr id="13" name="TextBox 21"/>
            <p:cNvSpPr txBox="1"/>
            <p:nvPr/>
          </p:nvSpPr>
          <p:spPr>
            <a:xfrm>
              <a:off x="725393" y="2272578"/>
              <a:ext cx="1588916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61225" y="1702465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id-ID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46358" y="3626326"/>
            <a:ext cx="4090737" cy="2148832"/>
            <a:chOff x="3946358" y="3626326"/>
            <a:chExt cx="4090737" cy="2148832"/>
          </a:xfrm>
        </p:grpSpPr>
        <p:sp>
          <p:nvSpPr>
            <p:cNvPr id="3" name="矩形 2"/>
            <p:cNvSpPr/>
            <p:nvPr/>
          </p:nvSpPr>
          <p:spPr>
            <a:xfrm>
              <a:off x="3946358" y="3930316"/>
              <a:ext cx="4090737" cy="1844842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739401" y="3626326"/>
              <a:ext cx="504650" cy="504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Shape 2619"/>
            <p:cNvSpPr/>
            <p:nvPr/>
          </p:nvSpPr>
          <p:spPr>
            <a:xfrm>
              <a:off x="5885541" y="3772467"/>
              <a:ext cx="212371" cy="21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600000" scaled="0"/>
            </a:gradFill>
            <a:ln w="3175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6000000" scaled="0"/>
              </a:gradFill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125">
                <a:latin typeface="Arial"/>
                <a:ea typeface="微软雅黑"/>
                <a:cs typeface="Source Sans Pro Light" charset="0"/>
                <a:sym typeface="Arial"/>
              </a:endParaRP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137715" y="4313129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448882" y="4601817"/>
              <a:ext cx="3094918" cy="7417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600" spc="600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8500,000</a:t>
              </a:r>
              <a:endParaRPr lang="id-ID" sz="3600" spc="600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000211" y="5351726"/>
              <a:ext cx="1992260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MARKETING PLAN</a:t>
              </a:r>
              <a:endParaRPr lang="id-ID" sz="1400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80497" y="1648677"/>
            <a:ext cx="1717253" cy="1269672"/>
            <a:chOff x="661225" y="1702465"/>
            <a:chExt cx="1717253" cy="1269672"/>
          </a:xfrm>
        </p:grpSpPr>
        <p:sp>
          <p:nvSpPr>
            <p:cNvPr id="19" name="TextBox 21"/>
            <p:cNvSpPr txBox="1"/>
            <p:nvPr/>
          </p:nvSpPr>
          <p:spPr>
            <a:xfrm>
              <a:off x="725393" y="2161081"/>
              <a:ext cx="1588916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61225" y="1702465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id-ID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02230" y="1648677"/>
            <a:ext cx="1717253" cy="1269672"/>
            <a:chOff x="661225" y="1702465"/>
            <a:chExt cx="1717253" cy="1269672"/>
          </a:xfrm>
        </p:grpSpPr>
        <p:sp>
          <p:nvSpPr>
            <p:cNvPr id="22" name="TextBox 21"/>
            <p:cNvSpPr txBox="1"/>
            <p:nvPr/>
          </p:nvSpPr>
          <p:spPr>
            <a:xfrm>
              <a:off x="725393" y="2161081"/>
              <a:ext cx="1588916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61225" y="1702465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id-ID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23963" y="1648677"/>
            <a:ext cx="1717253" cy="1269672"/>
            <a:chOff x="661225" y="1702465"/>
            <a:chExt cx="1717253" cy="1269672"/>
          </a:xfrm>
        </p:grpSpPr>
        <p:sp>
          <p:nvSpPr>
            <p:cNvPr id="25" name="TextBox 21"/>
            <p:cNvSpPr txBox="1"/>
            <p:nvPr/>
          </p:nvSpPr>
          <p:spPr>
            <a:xfrm>
              <a:off x="725393" y="2161081"/>
              <a:ext cx="1588916" cy="811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61225" y="1702465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id-ID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7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8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48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338050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1435" b="-514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18912" y="338069"/>
            <a:ext cx="5024516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【 CONTENTS 】</a:t>
            </a:r>
            <a:endParaRPr lang="zh-CN" altLang="en-US" sz="32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429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19" name="矩形 1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05743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2893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00141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24" name="矩形 23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5745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8941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38787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29" name="矩形 2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23092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4628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65345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36" name="矩形 35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4621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87815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33466" y="1149927"/>
            <a:ext cx="3525069" cy="4370511"/>
            <a:chOff x="4713580" y="1149927"/>
            <a:chExt cx="3525069" cy="4370511"/>
          </a:xfrm>
        </p:grpSpPr>
        <p:sp>
          <p:nvSpPr>
            <p:cNvPr id="42" name="矩形 41"/>
            <p:cNvSpPr/>
            <p:nvPr/>
          </p:nvSpPr>
          <p:spPr>
            <a:xfrm>
              <a:off x="4713580" y="1149927"/>
              <a:ext cx="3525069" cy="437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913571" y="1375433"/>
              <a:ext cx="3125086" cy="2394947"/>
            </a:xfrm>
            <a:prstGeom prst="rect">
              <a:avLst/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581767" y="4006988"/>
              <a:ext cx="1788695" cy="38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6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10800000">
              <a:off x="6335753" y="5073697"/>
              <a:ext cx="280724" cy="157302"/>
            </a:xfrm>
            <a:prstGeom prst="triangle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227375" y="4289108"/>
              <a:ext cx="2497479" cy="73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3600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04698" y="5810561"/>
            <a:ext cx="7183232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1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"/>
            <a:ext cx="12192000" cy="248770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487705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23954" y="212668"/>
            <a:ext cx="3344091" cy="726342"/>
            <a:chOff x="4383613" y="199221"/>
            <a:chExt cx="3344091" cy="726342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383613" y="199221"/>
              <a:ext cx="3344091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zh-CN" altLang="en-US" sz="3200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641691" y="879844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24561" y="1358153"/>
            <a:ext cx="9090212" cy="4047565"/>
            <a:chOff x="1724561" y="1358153"/>
            <a:chExt cx="9090212" cy="4047565"/>
          </a:xfrm>
        </p:grpSpPr>
        <p:grpSp>
          <p:nvGrpSpPr>
            <p:cNvPr id="4" name="组合 3"/>
            <p:cNvGrpSpPr/>
            <p:nvPr/>
          </p:nvGrpSpPr>
          <p:grpSpPr>
            <a:xfrm>
              <a:off x="1724561" y="1358153"/>
              <a:ext cx="9090212" cy="4047565"/>
              <a:chOff x="1724561" y="1358153"/>
              <a:chExt cx="9090212" cy="4047565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" name="矩形 2"/>
              <p:cNvSpPr/>
              <p:nvPr/>
            </p:nvSpPr>
            <p:spPr>
              <a:xfrm>
                <a:off x="1724561" y="1358153"/>
                <a:ext cx="4545106" cy="4047565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269667" y="1358153"/>
                <a:ext cx="4545106" cy="40475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3" name="TextBox 21"/>
            <p:cNvSpPr txBox="1"/>
            <p:nvPr/>
          </p:nvSpPr>
          <p:spPr>
            <a:xfrm>
              <a:off x="6585110" y="2673784"/>
              <a:ext cx="3836361" cy="18010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Click here to add content, content to match the title. 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505995" y="1826086"/>
              <a:ext cx="2524100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585110" y="2476395"/>
              <a:ext cx="555278" cy="0"/>
            </a:xfrm>
            <a:prstGeom prst="line">
              <a:avLst/>
            </a:prstGeom>
            <a:ln w="254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圆角矩形 7"/>
            <p:cNvSpPr/>
            <p:nvPr/>
          </p:nvSpPr>
          <p:spPr>
            <a:xfrm>
              <a:off x="6585110" y="4648200"/>
              <a:ext cx="1579176" cy="38099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7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5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126259"/>
            <a:ext cx="12192000" cy="3731741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2436" b="-85416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131271"/>
            <a:ext cx="12192000" cy="3731741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74644" y="199956"/>
            <a:ext cx="2442712" cy="712928"/>
            <a:chOff x="4834303" y="186509"/>
            <a:chExt cx="2442712" cy="71292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34303" y="186509"/>
              <a:ext cx="244271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</a:t>
              </a:r>
              <a:endParaRPr lang="zh-CN" altLang="en-US" sz="32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654754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88544" y="1927654"/>
            <a:ext cx="4559643" cy="3571103"/>
            <a:chOff x="815546" y="1927654"/>
            <a:chExt cx="4559643" cy="3571103"/>
          </a:xfrm>
        </p:grpSpPr>
        <p:sp>
          <p:nvSpPr>
            <p:cNvPr id="3" name="矩形 2"/>
            <p:cNvSpPr/>
            <p:nvPr/>
          </p:nvSpPr>
          <p:spPr>
            <a:xfrm>
              <a:off x="815546" y="1927654"/>
              <a:ext cx="4559643" cy="3571103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096619" y="2397816"/>
              <a:ext cx="2087537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290923" y="2940909"/>
              <a:ext cx="67667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195476" y="3334478"/>
              <a:ext cx="3537161" cy="655023"/>
              <a:chOff x="1158404" y="3334478"/>
              <a:chExt cx="4040334" cy="655023"/>
            </a:xfrm>
          </p:grpSpPr>
          <p:sp>
            <p:nvSpPr>
              <p:cNvPr id="12" name="TextBox 21"/>
              <p:cNvSpPr txBox="1"/>
              <p:nvPr/>
            </p:nvSpPr>
            <p:spPr>
              <a:xfrm>
                <a:off x="2084088" y="3383117"/>
                <a:ext cx="3114650" cy="606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</p:txBody>
          </p:sp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404" y="3334478"/>
                <a:ext cx="966959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pc="300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01/</a:t>
                </a:r>
                <a:endParaRPr lang="id-ID" spc="300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195476" y="4208803"/>
              <a:ext cx="3537161" cy="655023"/>
              <a:chOff x="1158404" y="3334478"/>
              <a:chExt cx="4040334" cy="655023"/>
            </a:xfrm>
          </p:grpSpPr>
          <p:sp>
            <p:nvSpPr>
              <p:cNvPr id="17" name="TextBox 21"/>
              <p:cNvSpPr txBox="1"/>
              <p:nvPr/>
            </p:nvSpPr>
            <p:spPr>
              <a:xfrm>
                <a:off x="2084088" y="3383117"/>
                <a:ext cx="3114650" cy="606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</p:txBody>
          </p:sp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404" y="3334478"/>
                <a:ext cx="966959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pc="300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01/</a:t>
                </a:r>
                <a:endParaRPr lang="id-ID" spc="300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20052" y="1927654"/>
            <a:ext cx="4559643" cy="3571103"/>
            <a:chOff x="815546" y="1927654"/>
            <a:chExt cx="4559643" cy="3571103"/>
          </a:xfrm>
        </p:grpSpPr>
        <p:sp>
          <p:nvSpPr>
            <p:cNvPr id="20" name="矩形 19"/>
            <p:cNvSpPr/>
            <p:nvPr/>
          </p:nvSpPr>
          <p:spPr>
            <a:xfrm>
              <a:off x="815546" y="1927654"/>
              <a:ext cx="4559643" cy="3571103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096619" y="2397816"/>
              <a:ext cx="2086121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290923" y="2940909"/>
              <a:ext cx="67667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1195476" y="3334478"/>
              <a:ext cx="3537161" cy="655023"/>
              <a:chOff x="1158404" y="3334478"/>
              <a:chExt cx="4040334" cy="655023"/>
            </a:xfrm>
          </p:grpSpPr>
          <p:sp>
            <p:nvSpPr>
              <p:cNvPr id="27" name="TextBox 21"/>
              <p:cNvSpPr txBox="1"/>
              <p:nvPr/>
            </p:nvSpPr>
            <p:spPr>
              <a:xfrm>
                <a:off x="2084088" y="3383117"/>
                <a:ext cx="3114650" cy="606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</p:txBody>
          </p:sp>
          <p:sp>
            <p:nvSpPr>
              <p:cNvPr id="28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404" y="3334478"/>
                <a:ext cx="966959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pc="300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01/</a:t>
                </a:r>
                <a:endParaRPr lang="id-ID" spc="300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195476" y="4208803"/>
              <a:ext cx="3537161" cy="655023"/>
              <a:chOff x="1158404" y="3334478"/>
              <a:chExt cx="4040334" cy="655023"/>
            </a:xfrm>
          </p:grpSpPr>
          <p:sp>
            <p:nvSpPr>
              <p:cNvPr id="25" name="TextBox 21"/>
              <p:cNvSpPr txBox="1"/>
              <p:nvPr/>
            </p:nvSpPr>
            <p:spPr>
              <a:xfrm>
                <a:off x="2084088" y="3383117"/>
                <a:ext cx="3114650" cy="606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</p:txBody>
          </p:sp>
          <p:sp>
            <p:nvSpPr>
              <p:cNvPr id="26" name="Subtitle 2">
                <a:extLst>
                  <a:ext uri="{FF2B5EF4-FFF2-40B4-BE49-F238E27FC236}">
                    <a16:creationId xmlns:a16="http://schemas.microsoft.com/office/drawing/2014/main" id="{360062CF-4239-4286-B703-132EC1F0E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404" y="3334478"/>
                <a:ext cx="966959" cy="4140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altLang="zh-CN" spc="300" dirty="0">
                    <a:solidFill>
                      <a:schemeClr val="bg1"/>
                    </a:solidFill>
                    <a:latin typeface="Arial"/>
                    <a:ea typeface="微软雅黑"/>
                    <a:cs typeface="Lato" panose="020F0502020204030203" pitchFamily="34" charset="0"/>
                    <a:sym typeface="Arial"/>
                  </a:rPr>
                  <a:t>01/</a:t>
                </a:r>
                <a:endParaRPr lang="id-ID" spc="300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09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31490" y="2627709"/>
            <a:ext cx="6339017" cy="1141106"/>
          </a:xfrm>
          <a:prstGeom prst="rect">
            <a:avLst/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60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9232" y="1550780"/>
            <a:ext cx="3975916" cy="455963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9232" y="1576166"/>
            <a:ext cx="3975916" cy="4534253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5315" y="203883"/>
            <a:ext cx="4460218" cy="709001"/>
            <a:chOff x="4893538" y="190436"/>
            <a:chExt cx="4460218" cy="709001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93538" y="190436"/>
              <a:ext cx="4460218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Market Positioning</a:t>
              </a:r>
              <a:endParaRPr lang="zh-CN" altLang="en-US" sz="32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303110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85298" y="1576166"/>
            <a:ext cx="5467370" cy="663498"/>
            <a:chOff x="5357148" y="1205456"/>
            <a:chExt cx="5467370" cy="663498"/>
          </a:xfrm>
        </p:grpSpPr>
        <p:sp>
          <p:nvSpPr>
            <p:cNvPr id="8" name="TextBox 21"/>
            <p:cNvSpPr txBox="1"/>
            <p:nvPr/>
          </p:nvSpPr>
          <p:spPr>
            <a:xfrm>
              <a:off x="5452987" y="1618051"/>
              <a:ext cx="5371531" cy="250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357148" y="1205456"/>
              <a:ext cx="227155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85298" y="2857124"/>
            <a:ext cx="5467370" cy="663498"/>
            <a:chOff x="5357148" y="1205456"/>
            <a:chExt cx="5467370" cy="663498"/>
          </a:xfrm>
        </p:grpSpPr>
        <p:sp>
          <p:nvSpPr>
            <p:cNvPr id="16" name="TextBox 21"/>
            <p:cNvSpPr txBox="1"/>
            <p:nvPr/>
          </p:nvSpPr>
          <p:spPr>
            <a:xfrm>
              <a:off x="5452987" y="1618051"/>
              <a:ext cx="5371531" cy="250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357148" y="1205456"/>
              <a:ext cx="213846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85298" y="4118589"/>
            <a:ext cx="5467370" cy="663498"/>
            <a:chOff x="5357148" y="1205456"/>
            <a:chExt cx="5467370" cy="663498"/>
          </a:xfrm>
        </p:grpSpPr>
        <p:sp>
          <p:nvSpPr>
            <p:cNvPr id="19" name="TextBox 21"/>
            <p:cNvSpPr txBox="1"/>
            <p:nvPr/>
          </p:nvSpPr>
          <p:spPr>
            <a:xfrm>
              <a:off x="5452987" y="1618051"/>
              <a:ext cx="5371531" cy="250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357148" y="1205456"/>
              <a:ext cx="213846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85298" y="5399546"/>
            <a:ext cx="5467370" cy="663498"/>
            <a:chOff x="5357148" y="1205456"/>
            <a:chExt cx="5467370" cy="663498"/>
          </a:xfrm>
        </p:grpSpPr>
        <p:sp>
          <p:nvSpPr>
            <p:cNvPr id="22" name="TextBox 21"/>
            <p:cNvSpPr txBox="1"/>
            <p:nvPr/>
          </p:nvSpPr>
          <p:spPr>
            <a:xfrm>
              <a:off x="5452987" y="1618051"/>
              <a:ext cx="5371531" cy="250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357148" y="1205456"/>
              <a:ext cx="213846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24" name="TextBox 21"/>
          <p:cNvSpPr txBox="1"/>
          <p:nvPr/>
        </p:nvSpPr>
        <p:spPr>
          <a:xfrm>
            <a:off x="1757258" y="3064127"/>
            <a:ext cx="293981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YOUR MARKETING PLAN FOR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Arial"/>
                <a:ea typeface="微软雅黑"/>
                <a:sym typeface="Arial"/>
              </a:rPr>
              <a:t>TECHNOLOGY PRODUCTS</a:t>
            </a:r>
          </a:p>
        </p:txBody>
      </p:sp>
    </p:spTree>
    <p:extLst>
      <p:ext uri="{BB962C8B-B14F-4D97-AF65-F5344CB8AC3E}">
        <p14:creationId xmlns:p14="http://schemas.microsoft.com/office/powerpoint/2010/main" val="19030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5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5241471" y="-73979"/>
            <a:ext cx="6957087" cy="6931979"/>
          </a:xfrm>
          <a:custGeom>
            <a:avLst/>
            <a:gdLst>
              <a:gd name="connsiteX0" fmla="*/ 3438769 w 3438769"/>
              <a:gd name="connsiteY0" fmla="*/ 0 h 3440635"/>
              <a:gd name="connsiteX1" fmla="*/ 3438769 w 3438769"/>
              <a:gd name="connsiteY1" fmla="*/ 3440635 h 3440635"/>
              <a:gd name="connsiteX2" fmla="*/ 47 w 3438769"/>
              <a:gd name="connsiteY2" fmla="*/ 3440635 h 3440635"/>
              <a:gd name="connsiteX3" fmla="*/ 0 w 3438769"/>
              <a:gd name="connsiteY3" fmla="*/ 3438769 h 3440635"/>
              <a:gd name="connsiteX4" fmla="*/ 3438769 w 3438769"/>
              <a:gd name="connsiteY4" fmla="*/ 0 h 344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769" h="3440635">
                <a:moveTo>
                  <a:pt x="3438769" y="0"/>
                </a:moveTo>
                <a:lnTo>
                  <a:pt x="3438769" y="3440635"/>
                </a:lnTo>
                <a:lnTo>
                  <a:pt x="47" y="3440635"/>
                </a:lnTo>
                <a:lnTo>
                  <a:pt x="0" y="3438769"/>
                </a:lnTo>
                <a:cubicBezTo>
                  <a:pt x="0" y="1539589"/>
                  <a:pt x="1539589" y="0"/>
                  <a:pt x="3438769" y="0"/>
                </a:cubicBezTo>
                <a:close/>
              </a:path>
            </a:pathLst>
          </a:cu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60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451955" y="114300"/>
            <a:ext cx="6740045" cy="6743702"/>
          </a:xfrm>
          <a:custGeom>
            <a:avLst/>
            <a:gdLst>
              <a:gd name="connsiteX0" fmla="*/ 3438769 w 3438769"/>
              <a:gd name="connsiteY0" fmla="*/ 0 h 3440635"/>
              <a:gd name="connsiteX1" fmla="*/ 3438769 w 3438769"/>
              <a:gd name="connsiteY1" fmla="*/ 3440635 h 3440635"/>
              <a:gd name="connsiteX2" fmla="*/ 47 w 3438769"/>
              <a:gd name="connsiteY2" fmla="*/ 3440635 h 3440635"/>
              <a:gd name="connsiteX3" fmla="*/ 0 w 3438769"/>
              <a:gd name="connsiteY3" fmla="*/ 3438769 h 3440635"/>
              <a:gd name="connsiteX4" fmla="*/ 3438769 w 3438769"/>
              <a:gd name="connsiteY4" fmla="*/ 0 h 344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769" h="3440635">
                <a:moveTo>
                  <a:pt x="3438769" y="0"/>
                </a:moveTo>
                <a:lnTo>
                  <a:pt x="3438769" y="3440635"/>
                </a:lnTo>
                <a:lnTo>
                  <a:pt x="47" y="3440635"/>
                </a:lnTo>
                <a:lnTo>
                  <a:pt x="0" y="3438769"/>
                </a:lnTo>
                <a:cubicBezTo>
                  <a:pt x="0" y="1539589"/>
                  <a:pt x="1539589" y="0"/>
                  <a:pt x="3438769" y="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7707086" y="2360812"/>
            <a:ext cx="4494751" cy="4497190"/>
          </a:xfrm>
          <a:custGeom>
            <a:avLst/>
            <a:gdLst>
              <a:gd name="connsiteX0" fmla="*/ 3438769 w 3438769"/>
              <a:gd name="connsiteY0" fmla="*/ 0 h 3440635"/>
              <a:gd name="connsiteX1" fmla="*/ 3438769 w 3438769"/>
              <a:gd name="connsiteY1" fmla="*/ 3440635 h 3440635"/>
              <a:gd name="connsiteX2" fmla="*/ 47 w 3438769"/>
              <a:gd name="connsiteY2" fmla="*/ 3440635 h 3440635"/>
              <a:gd name="connsiteX3" fmla="*/ 0 w 3438769"/>
              <a:gd name="connsiteY3" fmla="*/ 3438769 h 3440635"/>
              <a:gd name="connsiteX4" fmla="*/ 3438769 w 3438769"/>
              <a:gd name="connsiteY4" fmla="*/ 0 h 344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769" h="3440635">
                <a:moveTo>
                  <a:pt x="3438769" y="0"/>
                </a:moveTo>
                <a:lnTo>
                  <a:pt x="3438769" y="3440635"/>
                </a:lnTo>
                <a:lnTo>
                  <a:pt x="47" y="3440635"/>
                </a:lnTo>
                <a:lnTo>
                  <a:pt x="0" y="3438769"/>
                </a:lnTo>
                <a:cubicBezTo>
                  <a:pt x="0" y="1539589"/>
                  <a:pt x="1539589" y="0"/>
                  <a:pt x="34387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8474529" y="3138514"/>
            <a:ext cx="3717471" cy="3719488"/>
          </a:xfrm>
          <a:custGeom>
            <a:avLst/>
            <a:gdLst>
              <a:gd name="connsiteX0" fmla="*/ 3438769 w 3438769"/>
              <a:gd name="connsiteY0" fmla="*/ 0 h 3440635"/>
              <a:gd name="connsiteX1" fmla="*/ 3438769 w 3438769"/>
              <a:gd name="connsiteY1" fmla="*/ 3440635 h 3440635"/>
              <a:gd name="connsiteX2" fmla="*/ 47 w 3438769"/>
              <a:gd name="connsiteY2" fmla="*/ 3440635 h 3440635"/>
              <a:gd name="connsiteX3" fmla="*/ 0 w 3438769"/>
              <a:gd name="connsiteY3" fmla="*/ 3438769 h 3440635"/>
              <a:gd name="connsiteX4" fmla="*/ 3438769 w 3438769"/>
              <a:gd name="connsiteY4" fmla="*/ 0 h 344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769" h="3440635">
                <a:moveTo>
                  <a:pt x="3438769" y="0"/>
                </a:moveTo>
                <a:lnTo>
                  <a:pt x="3438769" y="3440635"/>
                </a:lnTo>
                <a:lnTo>
                  <a:pt x="47" y="3440635"/>
                </a:lnTo>
                <a:lnTo>
                  <a:pt x="0" y="3438769"/>
                </a:lnTo>
                <a:cubicBezTo>
                  <a:pt x="0" y="1539589"/>
                  <a:pt x="1539589" y="0"/>
                  <a:pt x="3438769" y="0"/>
                </a:cubicBezTo>
                <a:close/>
              </a:path>
            </a:pathLst>
          </a:cu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60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673499" y="3331030"/>
            <a:ext cx="3525059" cy="3526972"/>
          </a:xfrm>
          <a:custGeom>
            <a:avLst/>
            <a:gdLst>
              <a:gd name="connsiteX0" fmla="*/ 3438769 w 3438769"/>
              <a:gd name="connsiteY0" fmla="*/ 0 h 3440635"/>
              <a:gd name="connsiteX1" fmla="*/ 3438769 w 3438769"/>
              <a:gd name="connsiteY1" fmla="*/ 3440635 h 3440635"/>
              <a:gd name="connsiteX2" fmla="*/ 47 w 3438769"/>
              <a:gd name="connsiteY2" fmla="*/ 3440635 h 3440635"/>
              <a:gd name="connsiteX3" fmla="*/ 0 w 3438769"/>
              <a:gd name="connsiteY3" fmla="*/ 3438769 h 3440635"/>
              <a:gd name="connsiteX4" fmla="*/ 3438769 w 3438769"/>
              <a:gd name="connsiteY4" fmla="*/ 0 h 344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769" h="3440635">
                <a:moveTo>
                  <a:pt x="3438769" y="0"/>
                </a:moveTo>
                <a:lnTo>
                  <a:pt x="3438769" y="3440635"/>
                </a:lnTo>
                <a:lnTo>
                  <a:pt x="47" y="3440635"/>
                </a:lnTo>
                <a:lnTo>
                  <a:pt x="0" y="3438769"/>
                </a:lnTo>
                <a:cubicBezTo>
                  <a:pt x="0" y="1539589"/>
                  <a:pt x="1539589" y="0"/>
                  <a:pt x="3438769" y="0"/>
                </a:cubicBez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684183" y="352475"/>
            <a:ext cx="1541639" cy="154163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6000000" scaled="0"/>
                </a:gradFill>
                <a:latin typeface="Arial"/>
                <a:ea typeface="微软雅黑"/>
                <a:sym typeface="Arial"/>
              </a:rPr>
              <a:t>Add Title</a:t>
            </a:r>
            <a:endParaRPr lang="zh-CN" altLang="en-US" sz="2400" spc="3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6000000" scaled="0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256728" y="2951891"/>
            <a:ext cx="1541639" cy="154163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6000000" scaled="0"/>
                </a:gradFill>
                <a:latin typeface="Arial"/>
                <a:ea typeface="微软雅黑"/>
                <a:sym typeface="Arial"/>
              </a:rPr>
              <a:t>Add Title</a:t>
            </a:r>
            <a:endParaRPr lang="zh-CN" altLang="en-US" sz="2400" spc="3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6000000" scaled="0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865" y="1375297"/>
            <a:ext cx="3932200" cy="4107406"/>
            <a:chOff x="539865" y="1375297"/>
            <a:chExt cx="3932200" cy="4107406"/>
          </a:xfrm>
        </p:grpSpPr>
        <p:sp>
          <p:nvSpPr>
            <p:cNvPr id="17" name="TextBox 21"/>
            <p:cNvSpPr txBox="1"/>
            <p:nvPr/>
          </p:nvSpPr>
          <p:spPr>
            <a:xfrm>
              <a:off x="635704" y="2321013"/>
              <a:ext cx="3836361" cy="2545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39865" y="1375297"/>
              <a:ext cx="3836361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Market positioning</a:t>
              </a:r>
              <a:endParaRPr lang="id-ID" sz="2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35704" y="2041979"/>
              <a:ext cx="555278" cy="0"/>
            </a:xfrm>
            <a:prstGeom prst="line">
              <a:avLst/>
            </a:prstGeom>
            <a:ln w="254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圆角矩形 19"/>
            <p:cNvSpPr/>
            <p:nvPr/>
          </p:nvSpPr>
          <p:spPr>
            <a:xfrm>
              <a:off x="635704" y="5152375"/>
              <a:ext cx="1375976" cy="33032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8688756" y="3331030"/>
            <a:ext cx="3525059" cy="3526972"/>
          </a:xfrm>
          <a:custGeom>
            <a:avLst/>
            <a:gdLst>
              <a:gd name="connsiteX0" fmla="*/ 3438769 w 3438769"/>
              <a:gd name="connsiteY0" fmla="*/ 0 h 3440635"/>
              <a:gd name="connsiteX1" fmla="*/ 3438769 w 3438769"/>
              <a:gd name="connsiteY1" fmla="*/ 3440635 h 3440635"/>
              <a:gd name="connsiteX2" fmla="*/ 47 w 3438769"/>
              <a:gd name="connsiteY2" fmla="*/ 3440635 h 3440635"/>
              <a:gd name="connsiteX3" fmla="*/ 0 w 3438769"/>
              <a:gd name="connsiteY3" fmla="*/ 3438769 h 3440635"/>
              <a:gd name="connsiteX4" fmla="*/ 3438769 w 3438769"/>
              <a:gd name="connsiteY4" fmla="*/ 0 h 344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769" h="3440635">
                <a:moveTo>
                  <a:pt x="3438769" y="0"/>
                </a:moveTo>
                <a:lnTo>
                  <a:pt x="3438769" y="3440635"/>
                </a:lnTo>
                <a:lnTo>
                  <a:pt x="47" y="3440635"/>
                </a:lnTo>
                <a:lnTo>
                  <a:pt x="0" y="3438769"/>
                </a:lnTo>
                <a:cubicBezTo>
                  <a:pt x="0" y="1539589"/>
                  <a:pt x="1539589" y="0"/>
                  <a:pt x="3438769" y="0"/>
                </a:cubicBezTo>
                <a:close/>
              </a:path>
            </a:pathLst>
          </a:cu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5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2" grpId="0" animBg="1"/>
      <p:bldP spid="5" grpId="0" animBg="1"/>
      <p:bldP spid="16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338050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1435" b="-514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18912" y="338069"/>
            <a:ext cx="5024516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【 CONTENTS 】</a:t>
            </a:r>
            <a:endParaRPr lang="zh-CN" altLang="en-US" sz="32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429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19" name="矩形 1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05743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2893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00141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24" name="矩形 23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5745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8941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38787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29" name="矩形 2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23092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4628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65345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36" name="矩形 35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4621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87815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33466" y="1149927"/>
            <a:ext cx="3525069" cy="4370511"/>
            <a:chOff x="4713580" y="1149927"/>
            <a:chExt cx="3525069" cy="4370511"/>
          </a:xfrm>
        </p:grpSpPr>
        <p:sp>
          <p:nvSpPr>
            <p:cNvPr id="42" name="矩形 41"/>
            <p:cNvSpPr/>
            <p:nvPr/>
          </p:nvSpPr>
          <p:spPr>
            <a:xfrm>
              <a:off x="4713580" y="1149927"/>
              <a:ext cx="3525069" cy="437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913571" y="1375433"/>
              <a:ext cx="3125086" cy="2394947"/>
            </a:xfrm>
            <a:prstGeom prst="rect">
              <a:avLst/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581767" y="4006988"/>
              <a:ext cx="1788695" cy="38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6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10800000">
              <a:off x="6335753" y="5073697"/>
              <a:ext cx="280724" cy="157302"/>
            </a:xfrm>
            <a:prstGeom prst="triangle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227375" y="4289108"/>
              <a:ext cx="2497479" cy="73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3600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04698" y="5810561"/>
            <a:ext cx="7183232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136571" y="183028"/>
            <a:ext cx="3918857" cy="729856"/>
            <a:chOff x="4096230" y="169581"/>
            <a:chExt cx="3918857" cy="729856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096230" y="169581"/>
              <a:ext cx="3918857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COST ANALYSIS</a:t>
              </a:r>
              <a:endParaRPr lang="zh-CN" altLang="en-US" sz="32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50250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851102" y="1881491"/>
            <a:ext cx="2676870" cy="3709412"/>
            <a:chOff x="8851102" y="1881491"/>
            <a:chExt cx="2676870" cy="3709412"/>
          </a:xfrm>
        </p:grpSpPr>
        <p:sp>
          <p:nvSpPr>
            <p:cNvPr id="8" name="TextBox 21"/>
            <p:cNvSpPr txBox="1"/>
            <p:nvPr/>
          </p:nvSpPr>
          <p:spPr>
            <a:xfrm>
              <a:off x="8946942" y="2598604"/>
              <a:ext cx="2581030" cy="18990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8851102" y="1881491"/>
              <a:ext cx="2160887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8946941" y="2433872"/>
              <a:ext cx="670587" cy="0"/>
            </a:xfrm>
            <a:prstGeom prst="line">
              <a:avLst/>
            </a:prstGeom>
            <a:ln w="254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圆角矩形 13"/>
            <p:cNvSpPr/>
            <p:nvPr/>
          </p:nvSpPr>
          <p:spPr>
            <a:xfrm>
              <a:off x="8946941" y="5234019"/>
              <a:ext cx="1307402" cy="35688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106384" y="1518559"/>
            <a:ext cx="2367643" cy="42291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8455" y="2841174"/>
            <a:ext cx="2334986" cy="3282042"/>
            <a:chOff x="816428" y="2759529"/>
            <a:chExt cx="2334986" cy="3282042"/>
          </a:xfrm>
        </p:grpSpPr>
        <p:sp>
          <p:nvSpPr>
            <p:cNvPr id="4" name="矩形 3"/>
            <p:cNvSpPr/>
            <p:nvPr/>
          </p:nvSpPr>
          <p:spPr>
            <a:xfrm>
              <a:off x="816428" y="2759529"/>
              <a:ext cx="2334986" cy="3282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1059645" y="3800387"/>
              <a:ext cx="1846841" cy="18990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979149" y="3260126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1280,000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130835" y="1518559"/>
            <a:ext cx="2367643" cy="42291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42906" y="2841174"/>
            <a:ext cx="2334986" cy="3282042"/>
            <a:chOff x="816428" y="2759529"/>
            <a:chExt cx="2334986" cy="3282042"/>
          </a:xfrm>
        </p:grpSpPr>
        <p:sp>
          <p:nvSpPr>
            <p:cNvPr id="21" name="矩形 20"/>
            <p:cNvSpPr/>
            <p:nvPr/>
          </p:nvSpPr>
          <p:spPr>
            <a:xfrm>
              <a:off x="816428" y="2759529"/>
              <a:ext cx="2334986" cy="3282042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9646" y="3800387"/>
              <a:ext cx="1797854" cy="18990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content, content to match the title. Click here to add content, content to match the title. 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979149" y="3260126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5180,000</a:t>
              </a:r>
              <a:endParaRPr lang="id-ID" sz="1800" b="1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1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3380509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1435" b="-514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18912" y="338069"/>
            <a:ext cx="5024516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【 CONTENTS 】</a:t>
            </a:r>
            <a:endParaRPr lang="zh-CN" altLang="en-US" sz="32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429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19" name="矩形 1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05743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2893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00141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24" name="矩形 23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5745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8941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38787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29" name="矩形 2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23092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4628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65345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36" name="矩形 35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4621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87815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33466" y="1149927"/>
            <a:ext cx="3525069" cy="4370511"/>
            <a:chOff x="4713580" y="1149927"/>
            <a:chExt cx="3525069" cy="4370511"/>
          </a:xfrm>
        </p:grpSpPr>
        <p:sp>
          <p:nvSpPr>
            <p:cNvPr id="42" name="矩形 41"/>
            <p:cNvSpPr/>
            <p:nvPr/>
          </p:nvSpPr>
          <p:spPr>
            <a:xfrm>
              <a:off x="4713580" y="1149927"/>
              <a:ext cx="3525069" cy="437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913571" y="1375433"/>
              <a:ext cx="3125086" cy="2394947"/>
            </a:xfrm>
            <a:prstGeom prst="rect">
              <a:avLst/>
            </a:prstGeom>
            <a:blipFill dpi="0"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581767" y="4006988"/>
              <a:ext cx="1788695" cy="38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6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10800000">
              <a:off x="6335753" y="5073697"/>
              <a:ext cx="280724" cy="157302"/>
            </a:xfrm>
            <a:prstGeom prst="triangle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227375" y="4289108"/>
              <a:ext cx="2497479" cy="73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3600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04698" y="5810561"/>
            <a:ext cx="7183232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9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74644" y="178480"/>
            <a:ext cx="2442712" cy="734404"/>
            <a:chOff x="4834303" y="165033"/>
            <a:chExt cx="2442712" cy="734404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34303" y="165033"/>
              <a:ext cx="244271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BUDGET</a:t>
              </a:r>
              <a:endParaRPr lang="zh-CN" altLang="en-US" sz="3200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641691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79713" y="1889148"/>
            <a:ext cx="3592287" cy="359186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9712" y="1889148"/>
            <a:ext cx="3592287" cy="3597251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31229" y="1961028"/>
            <a:ext cx="6319157" cy="1383837"/>
            <a:chOff x="4931229" y="1914534"/>
            <a:chExt cx="6319157" cy="1383837"/>
          </a:xfrm>
        </p:grpSpPr>
        <p:sp>
          <p:nvSpPr>
            <p:cNvPr id="3" name="矩形 2"/>
            <p:cNvSpPr/>
            <p:nvPr/>
          </p:nvSpPr>
          <p:spPr>
            <a:xfrm>
              <a:off x="4931229" y="1914534"/>
              <a:ext cx="1515825" cy="1383837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b="1" spc="300" dirty="0"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algn="ctr"/>
              <a:r>
                <a:rPr lang="en-US" altLang="zh-CN" b="1" spc="300" dirty="0">
                  <a:latin typeface="Arial"/>
                  <a:ea typeface="微软雅黑"/>
                  <a:sym typeface="Arial"/>
                </a:rPr>
                <a:t>text</a:t>
              </a:r>
              <a:endParaRPr lang="zh-CN" altLang="en-US" b="1" spc="3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931229" y="1914534"/>
              <a:ext cx="6319157" cy="1383837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TextBox 21"/>
            <p:cNvSpPr txBox="1"/>
            <p:nvPr/>
          </p:nvSpPr>
          <p:spPr>
            <a:xfrm>
              <a:off x="6665668" y="2275702"/>
              <a:ext cx="442809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31229" y="4033550"/>
            <a:ext cx="6319157" cy="1383837"/>
            <a:chOff x="4931229" y="1914534"/>
            <a:chExt cx="6319157" cy="1383837"/>
          </a:xfrm>
        </p:grpSpPr>
        <p:sp>
          <p:nvSpPr>
            <p:cNvPr id="14" name="矩形 13"/>
            <p:cNvSpPr/>
            <p:nvPr/>
          </p:nvSpPr>
          <p:spPr>
            <a:xfrm>
              <a:off x="4931229" y="1914534"/>
              <a:ext cx="1515825" cy="1383837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0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b="1" spc="300" dirty="0">
                  <a:latin typeface="Arial"/>
                  <a:ea typeface="微软雅黑"/>
                  <a:sym typeface="Arial"/>
                </a:rPr>
                <a:t>Add title</a:t>
              </a:r>
            </a:p>
            <a:p>
              <a:pPr algn="ctr"/>
              <a:r>
                <a:rPr lang="en-US" altLang="zh-CN" b="1" spc="300" dirty="0">
                  <a:latin typeface="Arial"/>
                  <a:ea typeface="微软雅黑"/>
                  <a:sym typeface="Arial"/>
                </a:rPr>
                <a:t>text</a:t>
              </a:r>
              <a:endParaRPr lang="zh-CN" altLang="en-US" b="1" spc="3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1229" y="1914534"/>
              <a:ext cx="6319157" cy="1383837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6665668" y="2275702"/>
              <a:ext cx="4428095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17" name="TextBox 21"/>
          <p:cNvSpPr txBox="1"/>
          <p:nvPr/>
        </p:nvSpPr>
        <p:spPr>
          <a:xfrm>
            <a:off x="1710498" y="2809340"/>
            <a:ext cx="293981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YOUR MARKETING PLAN FOR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Arial"/>
                <a:ea typeface="微软雅黑"/>
                <a:sym typeface="Arial"/>
              </a:rPr>
              <a:t>TECHNOLOGY PRODUCTS</a:t>
            </a:r>
          </a:p>
        </p:txBody>
      </p:sp>
    </p:spTree>
    <p:extLst>
      <p:ext uri="{BB962C8B-B14F-4D97-AF65-F5344CB8AC3E}">
        <p14:creationId xmlns:p14="http://schemas.microsoft.com/office/powerpoint/2010/main" val="28237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5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134689" y="187786"/>
            <a:ext cx="3922621" cy="725098"/>
            <a:chOff x="4094348" y="174339"/>
            <a:chExt cx="3922621" cy="72509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094348" y="174339"/>
              <a:ext cx="3922621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FINANCING PLAN</a:t>
              </a:r>
              <a:endParaRPr lang="zh-CN" altLang="en-US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641691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86724" y="1858151"/>
            <a:ext cx="3716273" cy="2028881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6724" y="1855108"/>
            <a:ext cx="3716273" cy="2031924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10140" y="1858151"/>
            <a:ext cx="3061521" cy="2028881"/>
          </a:xfrm>
          <a:prstGeom prst="rect">
            <a:avLst/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60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spc="3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800" b="1" spc="300" dirty="0"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78804" y="1858151"/>
            <a:ext cx="3716273" cy="2028881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78804" y="1855108"/>
            <a:ext cx="3716273" cy="2031924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43105" y="4152404"/>
            <a:ext cx="3172434" cy="1425992"/>
            <a:chOff x="1043105" y="3966424"/>
            <a:chExt cx="3172434" cy="1425992"/>
          </a:xfrm>
        </p:grpSpPr>
        <p:sp>
          <p:nvSpPr>
            <p:cNvPr id="15" name="TextBox 21"/>
            <p:cNvSpPr txBox="1"/>
            <p:nvPr/>
          </p:nvSpPr>
          <p:spPr>
            <a:xfrm>
              <a:off x="1150195" y="4462866"/>
              <a:ext cx="3065344" cy="929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  <a:p>
              <a:pPr algn="just">
                <a:lnSpc>
                  <a:spcPct val="150000"/>
                </a:lnSpc>
              </a:pP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043105" y="3966424"/>
              <a:ext cx="2718998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46860" y="4152404"/>
            <a:ext cx="3172434" cy="1102826"/>
            <a:chOff x="1043105" y="3966424"/>
            <a:chExt cx="3172434" cy="1102826"/>
          </a:xfrm>
        </p:grpSpPr>
        <p:sp>
          <p:nvSpPr>
            <p:cNvPr id="19" name="TextBox 21"/>
            <p:cNvSpPr txBox="1"/>
            <p:nvPr/>
          </p:nvSpPr>
          <p:spPr>
            <a:xfrm>
              <a:off x="1150195" y="4462866"/>
              <a:ext cx="3065344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043105" y="3966424"/>
              <a:ext cx="2198477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7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40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9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3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94329"/>
            <a:ext cx="12182234" cy="3212432"/>
          </a:xfrm>
          <a:prstGeom prst="rect">
            <a:avLst/>
          </a:prstGeom>
        </p:spPr>
      </p:pic>
      <p:sp>
        <p:nvSpPr>
          <p:cNvPr id="51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58542" y="1610740"/>
            <a:ext cx="4255565" cy="57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7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BUSINESS PLAN</a:t>
            </a:r>
            <a:endParaRPr lang="zh-CN" altLang="en-US" sz="27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19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69779" y="2333815"/>
            <a:ext cx="9586214" cy="1531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sz="800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en-US" altLang="zh-CN" dirty="0">
                <a:sym typeface="Arial"/>
              </a:rPr>
              <a:t>THANKS</a:t>
            </a:r>
            <a:endParaRPr lang="zh-CN" altLang="en-US" dirty="0">
              <a:sym typeface="Arial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6038824" y="5912716"/>
            <a:ext cx="295003" cy="244821"/>
          </a:xfrm>
          <a:prstGeom prst="triangle">
            <a:avLst/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504138" y="5132855"/>
            <a:ext cx="1332006" cy="234132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rgbClr val="FE6F3F"/>
                </a:gs>
                <a:gs pos="100000">
                  <a:srgbClr val="FE2B5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0">
                      <a:srgbClr val="FE6F3F"/>
                    </a:gs>
                    <a:gs pos="100000">
                      <a:srgbClr val="FE2B56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freeppt7.com</a:t>
            </a:r>
            <a:endParaRPr lang="zh-CN" altLang="en-US" sz="1200" dirty="0">
              <a:gradFill>
                <a:gsLst>
                  <a:gs pos="0">
                    <a:srgbClr val="FE6F3F"/>
                  </a:gs>
                  <a:gs pos="100000">
                    <a:srgbClr val="FE2B56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28874" y="667959"/>
            <a:ext cx="1959993" cy="1167756"/>
            <a:chOff x="4593453" y="2016160"/>
            <a:chExt cx="1959993" cy="1167756"/>
          </a:xfrm>
        </p:grpSpPr>
        <p:sp>
          <p:nvSpPr>
            <p:cNvPr id="63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593453" y="2016160"/>
              <a:ext cx="718307" cy="116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6000" b="1" spc="3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0"/>
                  </a:gradFill>
                  <a:latin typeface="Arial"/>
                  <a:ea typeface="微软雅黑"/>
                  <a:sym typeface="Arial"/>
                </a:rPr>
                <a:t>2</a:t>
              </a:r>
              <a:endParaRPr lang="zh-CN" altLang="en-US" sz="6000" b="1" spc="3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007348" y="2016160"/>
              <a:ext cx="718307" cy="116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6000" b="1" spc="3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0"/>
                  </a:gradFill>
                  <a:latin typeface="Arial"/>
                  <a:ea typeface="微软雅黑"/>
                  <a:sym typeface="Arial"/>
                </a:rPr>
                <a:t>0</a:t>
              </a:r>
              <a:endParaRPr lang="zh-CN" altLang="en-US" sz="6000" b="1" spc="3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421243" y="2016160"/>
              <a:ext cx="718307" cy="116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6000" b="1" spc="3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0"/>
                  </a:gradFill>
                  <a:latin typeface="Arial"/>
                  <a:ea typeface="微软雅黑"/>
                  <a:sym typeface="Arial"/>
                </a:rPr>
                <a:t>2</a:t>
              </a:r>
              <a:endParaRPr lang="zh-CN" altLang="en-US" sz="6000" b="1" spc="3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PA-文本框 50">
              <a:extLst>
                <a:ext uri="{FF2B5EF4-FFF2-40B4-BE49-F238E27FC236}">
                  <a16:creationId xmlns:a16="http://schemas.microsoft.com/office/drawing/2014/main" id="{46630D7B-4BA5-4989-8F72-A67D800FFF5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835139" y="2016160"/>
              <a:ext cx="718307" cy="116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6000" b="1" spc="3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0"/>
                  </a:gradFill>
                  <a:latin typeface="Arial"/>
                  <a:ea typeface="微软雅黑"/>
                  <a:sym typeface="Arial"/>
                </a:rPr>
                <a:t>9</a:t>
              </a:r>
              <a:endParaRPr lang="zh-CN" altLang="en-US" sz="6000" b="1" spc="3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5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300">
        <p14:vortex dir="r"/>
      </p:transition>
    </mc:Choice>
    <mc:Fallback xmlns:a16="http://schemas.microsoft.com/office/drawing/2014/main" xmlns:a14="http://schemas.microsoft.com/office/drawing/2010/main" xmlns="">
      <p:transition spd="slow" advClick="0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#ppt_x-0.5)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#ppt_y-0.5)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#ppt_x-0.5)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#ppt_y-0.5)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9" grpId="0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54615" y="0"/>
            <a:ext cx="6037386" cy="6858000"/>
          </a:xfrm>
          <a:custGeom>
            <a:avLst/>
            <a:gdLst>
              <a:gd name="connsiteX0" fmla="*/ 0 w 6512170"/>
              <a:gd name="connsiteY0" fmla="*/ 0 h 6858000"/>
              <a:gd name="connsiteX1" fmla="*/ 6512170 w 6512170"/>
              <a:gd name="connsiteY1" fmla="*/ 0 h 6858000"/>
              <a:gd name="connsiteX2" fmla="*/ 6512170 w 6512170"/>
              <a:gd name="connsiteY2" fmla="*/ 6858000 h 6858000"/>
              <a:gd name="connsiteX3" fmla="*/ 0 w 6512170"/>
              <a:gd name="connsiteY3" fmla="*/ 6858000 h 6858000"/>
              <a:gd name="connsiteX4" fmla="*/ 0 w 6512170"/>
              <a:gd name="connsiteY4" fmla="*/ 0 h 6858000"/>
              <a:gd name="connsiteX0" fmla="*/ 0 w 6512170"/>
              <a:gd name="connsiteY0" fmla="*/ 0 h 6858000"/>
              <a:gd name="connsiteX1" fmla="*/ 3024554 w 6512170"/>
              <a:gd name="connsiteY1" fmla="*/ 0 h 6858000"/>
              <a:gd name="connsiteX2" fmla="*/ 6512170 w 6512170"/>
              <a:gd name="connsiteY2" fmla="*/ 0 h 6858000"/>
              <a:gd name="connsiteX3" fmla="*/ 6512170 w 6512170"/>
              <a:gd name="connsiteY3" fmla="*/ 6858000 h 6858000"/>
              <a:gd name="connsiteX4" fmla="*/ 0 w 6512170"/>
              <a:gd name="connsiteY4" fmla="*/ 6858000 h 6858000"/>
              <a:gd name="connsiteX5" fmla="*/ 0 w 6512170"/>
              <a:gd name="connsiteY5" fmla="*/ 0 h 6858000"/>
              <a:gd name="connsiteX0" fmla="*/ 0 w 6512170"/>
              <a:gd name="connsiteY0" fmla="*/ 6858000 h 6858000"/>
              <a:gd name="connsiteX1" fmla="*/ 3024554 w 6512170"/>
              <a:gd name="connsiteY1" fmla="*/ 0 h 6858000"/>
              <a:gd name="connsiteX2" fmla="*/ 6512170 w 6512170"/>
              <a:gd name="connsiteY2" fmla="*/ 0 h 6858000"/>
              <a:gd name="connsiteX3" fmla="*/ 6512170 w 6512170"/>
              <a:gd name="connsiteY3" fmla="*/ 6858000 h 6858000"/>
              <a:gd name="connsiteX4" fmla="*/ 0 w 651217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170" h="6858000">
                <a:moveTo>
                  <a:pt x="0" y="6858000"/>
                </a:moveTo>
                <a:lnTo>
                  <a:pt x="3024554" y="0"/>
                </a:lnTo>
                <a:lnTo>
                  <a:pt x="6512170" y="0"/>
                </a:lnTo>
                <a:lnTo>
                  <a:pt x="651217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5215" r="-352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 2"/>
          <p:cNvSpPr/>
          <p:nvPr/>
        </p:nvSpPr>
        <p:spPr>
          <a:xfrm>
            <a:off x="6154614" y="0"/>
            <a:ext cx="6037386" cy="6858000"/>
          </a:xfrm>
          <a:custGeom>
            <a:avLst/>
            <a:gdLst>
              <a:gd name="connsiteX0" fmla="*/ 0 w 6512170"/>
              <a:gd name="connsiteY0" fmla="*/ 0 h 6858000"/>
              <a:gd name="connsiteX1" fmla="*/ 6512170 w 6512170"/>
              <a:gd name="connsiteY1" fmla="*/ 0 h 6858000"/>
              <a:gd name="connsiteX2" fmla="*/ 6512170 w 6512170"/>
              <a:gd name="connsiteY2" fmla="*/ 6858000 h 6858000"/>
              <a:gd name="connsiteX3" fmla="*/ 0 w 6512170"/>
              <a:gd name="connsiteY3" fmla="*/ 6858000 h 6858000"/>
              <a:gd name="connsiteX4" fmla="*/ 0 w 6512170"/>
              <a:gd name="connsiteY4" fmla="*/ 0 h 6858000"/>
              <a:gd name="connsiteX0" fmla="*/ 0 w 6512170"/>
              <a:gd name="connsiteY0" fmla="*/ 0 h 6858000"/>
              <a:gd name="connsiteX1" fmla="*/ 3024554 w 6512170"/>
              <a:gd name="connsiteY1" fmla="*/ 0 h 6858000"/>
              <a:gd name="connsiteX2" fmla="*/ 6512170 w 6512170"/>
              <a:gd name="connsiteY2" fmla="*/ 0 h 6858000"/>
              <a:gd name="connsiteX3" fmla="*/ 6512170 w 6512170"/>
              <a:gd name="connsiteY3" fmla="*/ 6858000 h 6858000"/>
              <a:gd name="connsiteX4" fmla="*/ 0 w 6512170"/>
              <a:gd name="connsiteY4" fmla="*/ 6858000 h 6858000"/>
              <a:gd name="connsiteX5" fmla="*/ 0 w 6512170"/>
              <a:gd name="connsiteY5" fmla="*/ 0 h 6858000"/>
              <a:gd name="connsiteX0" fmla="*/ 0 w 6512170"/>
              <a:gd name="connsiteY0" fmla="*/ 6858000 h 6858000"/>
              <a:gd name="connsiteX1" fmla="*/ 3024554 w 6512170"/>
              <a:gd name="connsiteY1" fmla="*/ 0 h 6858000"/>
              <a:gd name="connsiteX2" fmla="*/ 6512170 w 6512170"/>
              <a:gd name="connsiteY2" fmla="*/ 0 h 6858000"/>
              <a:gd name="connsiteX3" fmla="*/ 6512170 w 6512170"/>
              <a:gd name="connsiteY3" fmla="*/ 6858000 h 6858000"/>
              <a:gd name="connsiteX4" fmla="*/ 0 w 651217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170" h="6858000">
                <a:moveTo>
                  <a:pt x="0" y="6858000"/>
                </a:moveTo>
                <a:lnTo>
                  <a:pt x="3024554" y="0"/>
                </a:lnTo>
                <a:lnTo>
                  <a:pt x="6512170" y="0"/>
                </a:lnTo>
                <a:lnTo>
                  <a:pt x="651217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40F2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平行四边形 6"/>
          <p:cNvSpPr/>
          <p:nvPr/>
        </p:nvSpPr>
        <p:spPr>
          <a:xfrm rot="17520000">
            <a:off x="5791456" y="2093175"/>
            <a:ext cx="4730299" cy="203668"/>
          </a:xfrm>
          <a:prstGeom prst="parallelogram">
            <a:avLst>
              <a:gd name="adj" fmla="val 132064"/>
            </a:avLst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60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平行四边形 15"/>
          <p:cNvSpPr/>
          <p:nvPr/>
        </p:nvSpPr>
        <p:spPr>
          <a:xfrm rot="17520000">
            <a:off x="4451658" y="4561158"/>
            <a:ext cx="4730299" cy="203668"/>
          </a:xfrm>
          <a:prstGeom prst="parallelogram">
            <a:avLst>
              <a:gd name="adj" fmla="val 132064"/>
            </a:avLst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60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741894" y="2397532"/>
            <a:ext cx="4344456" cy="2545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6331D2D-8D73-4B13-9708-0E24F960723A}"/>
              </a:ext>
            </a:extLst>
          </p:cNvPr>
          <p:cNvSpPr txBox="1">
            <a:spLocks/>
          </p:cNvSpPr>
          <p:nvPr/>
        </p:nvSpPr>
        <p:spPr>
          <a:xfrm>
            <a:off x="605969" y="1346277"/>
            <a:ext cx="4770498" cy="579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6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6000000" scaled="0"/>
                </a:gradFill>
                <a:latin typeface="Arial"/>
                <a:ea typeface="微软雅黑"/>
                <a:cs typeface="Lato Light" panose="020F0502020204030203" pitchFamily="34" charset="0"/>
                <a:sym typeface="Arial"/>
              </a:rPr>
              <a:t>COMPANY PROFILE</a:t>
            </a:r>
            <a:endParaRPr lang="id-ID" sz="36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6000000" scaled="0"/>
              </a:gradFill>
              <a:latin typeface="Arial"/>
              <a:ea typeface="微软雅黑"/>
              <a:cs typeface="Lato Light" panose="020F0502020204030203" pitchFamily="34" charset="0"/>
              <a:sym typeface="Arial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46556" y="2158131"/>
            <a:ext cx="680194" cy="0"/>
          </a:xfrm>
          <a:prstGeom prst="line">
            <a:avLst/>
          </a:prstGeom>
          <a:ln w="38100"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727238" y="5387170"/>
            <a:ext cx="571463" cy="573759"/>
            <a:chOff x="1413117" y="4953618"/>
            <a:chExt cx="571463" cy="573759"/>
          </a:xfrm>
        </p:grpSpPr>
        <p:grpSp>
          <p:nvGrpSpPr>
            <p:cNvPr id="26" name="组合 25"/>
            <p:cNvGrpSpPr/>
            <p:nvPr/>
          </p:nvGrpSpPr>
          <p:grpSpPr>
            <a:xfrm>
              <a:off x="1413117" y="4953618"/>
              <a:ext cx="571463" cy="515236"/>
              <a:chOff x="4634991" y="2138335"/>
              <a:chExt cx="428348" cy="386204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4634991" y="2138335"/>
                <a:ext cx="428348" cy="38620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KSO_Shape"/>
              <p:cNvSpPr>
                <a:spLocks/>
              </p:cNvSpPr>
              <p:nvPr/>
            </p:nvSpPr>
            <p:spPr bwMode="auto">
              <a:xfrm>
                <a:off x="4758562" y="2206773"/>
                <a:ext cx="188010" cy="129099"/>
              </a:xfrm>
              <a:custGeom>
                <a:avLst/>
                <a:gdLst>
                  <a:gd name="T0" fmla="*/ 2147483646 w 112"/>
                  <a:gd name="T1" fmla="*/ 2147483646 h 77"/>
                  <a:gd name="T2" fmla="*/ 2147483646 w 112"/>
                  <a:gd name="T3" fmla="*/ 2147483646 h 77"/>
                  <a:gd name="T4" fmla="*/ 2147483646 w 112"/>
                  <a:gd name="T5" fmla="*/ 2147483646 h 77"/>
                  <a:gd name="T6" fmla="*/ 2147483646 w 112"/>
                  <a:gd name="T7" fmla="*/ 2147483646 h 77"/>
                  <a:gd name="T8" fmla="*/ 2147483646 w 112"/>
                  <a:gd name="T9" fmla="*/ 2147483646 h 77"/>
                  <a:gd name="T10" fmla="*/ 0 w 112"/>
                  <a:gd name="T11" fmla="*/ 2147483646 h 77"/>
                  <a:gd name="T12" fmla="*/ 2147483646 w 112"/>
                  <a:gd name="T13" fmla="*/ 2147483646 h 77"/>
                  <a:gd name="T14" fmla="*/ 2147483646 w 112"/>
                  <a:gd name="T15" fmla="*/ 2147483646 h 77"/>
                  <a:gd name="T16" fmla="*/ 2147483646 w 112"/>
                  <a:gd name="T17" fmla="*/ 2147483646 h 77"/>
                  <a:gd name="T18" fmla="*/ 2147483646 w 112"/>
                  <a:gd name="T19" fmla="*/ 2147483646 h 77"/>
                  <a:gd name="T20" fmla="*/ 2147483646 w 112"/>
                  <a:gd name="T21" fmla="*/ 2147483646 h 77"/>
                  <a:gd name="T22" fmla="*/ 2147483646 w 112"/>
                  <a:gd name="T23" fmla="*/ 2147483646 h 77"/>
                  <a:gd name="T24" fmla="*/ 2147483646 w 112"/>
                  <a:gd name="T25" fmla="*/ 2147483646 h 77"/>
                  <a:gd name="T26" fmla="*/ 2147483646 w 112"/>
                  <a:gd name="T27" fmla="*/ 2147483646 h 77"/>
                  <a:gd name="T28" fmla="*/ 2147483646 w 112"/>
                  <a:gd name="T29" fmla="*/ 2147483646 h 77"/>
                  <a:gd name="T30" fmla="*/ 2147483646 w 112"/>
                  <a:gd name="T31" fmla="*/ 2147483646 h 77"/>
                  <a:gd name="T32" fmla="*/ 2147483646 w 112"/>
                  <a:gd name="T33" fmla="*/ 2147483646 h 77"/>
                  <a:gd name="T34" fmla="*/ 2147483646 w 112"/>
                  <a:gd name="T35" fmla="*/ 2147483646 h 77"/>
                  <a:gd name="T36" fmla="*/ 2147483646 w 112"/>
                  <a:gd name="T37" fmla="*/ 2147483646 h 77"/>
                  <a:gd name="T38" fmla="*/ 2147483646 w 112"/>
                  <a:gd name="T39" fmla="*/ 2147483646 h 77"/>
                  <a:gd name="T40" fmla="*/ 2147483646 w 112"/>
                  <a:gd name="T41" fmla="*/ 2147483646 h 77"/>
                  <a:gd name="T42" fmla="*/ 2147483646 w 112"/>
                  <a:gd name="T43" fmla="*/ 2147483646 h 77"/>
                  <a:gd name="T44" fmla="*/ 2147483646 w 112"/>
                  <a:gd name="T45" fmla="*/ 2147483646 h 77"/>
                  <a:gd name="T46" fmla="*/ 2147483646 w 112"/>
                  <a:gd name="T47" fmla="*/ 2147483646 h 77"/>
                  <a:gd name="T48" fmla="*/ 2147483646 w 112"/>
                  <a:gd name="T49" fmla="*/ 2147483646 h 77"/>
                  <a:gd name="T50" fmla="*/ 2147483646 w 112"/>
                  <a:gd name="T51" fmla="*/ 2147483646 h 77"/>
                  <a:gd name="T52" fmla="*/ 2147483646 w 112"/>
                  <a:gd name="T53" fmla="*/ 2147483646 h 77"/>
                  <a:gd name="T54" fmla="*/ 2147483646 w 112"/>
                  <a:gd name="T55" fmla="*/ 2147483646 h 77"/>
                  <a:gd name="T56" fmla="*/ 2147483646 w 112"/>
                  <a:gd name="T57" fmla="*/ 2147483646 h 77"/>
                  <a:gd name="T58" fmla="*/ 2147483646 w 112"/>
                  <a:gd name="T59" fmla="*/ 2147483646 h 77"/>
                  <a:gd name="T60" fmla="*/ 2147483646 w 112"/>
                  <a:gd name="T61" fmla="*/ 2147483646 h 77"/>
                  <a:gd name="T62" fmla="*/ 2147483646 w 112"/>
                  <a:gd name="T63" fmla="*/ 2147483646 h 77"/>
                  <a:gd name="T64" fmla="*/ 2147483646 w 112"/>
                  <a:gd name="T65" fmla="*/ 2147483646 h 77"/>
                  <a:gd name="T66" fmla="*/ 2147483646 w 112"/>
                  <a:gd name="T67" fmla="*/ 2147483646 h 77"/>
                  <a:gd name="T68" fmla="*/ 2147483646 w 112"/>
                  <a:gd name="T69" fmla="*/ 2147483646 h 77"/>
                  <a:gd name="T70" fmla="*/ 2147483646 w 112"/>
                  <a:gd name="T71" fmla="*/ 2147483646 h 77"/>
                  <a:gd name="T72" fmla="*/ 2147483646 w 112"/>
                  <a:gd name="T73" fmla="*/ 2147483646 h 77"/>
                  <a:gd name="T74" fmla="*/ 2147483646 w 112"/>
                  <a:gd name="T75" fmla="*/ 2147483646 h 77"/>
                  <a:gd name="T76" fmla="*/ 2147483646 w 112"/>
                  <a:gd name="T77" fmla="*/ 2147483646 h 77"/>
                  <a:gd name="T78" fmla="*/ 2147483646 w 112"/>
                  <a:gd name="T79" fmla="*/ 2147483646 h 77"/>
                  <a:gd name="T80" fmla="*/ 2147483646 w 112"/>
                  <a:gd name="T81" fmla="*/ 2147483646 h 77"/>
                  <a:gd name="T82" fmla="*/ 2147483646 w 112"/>
                  <a:gd name="T83" fmla="*/ 2147483646 h 77"/>
                  <a:gd name="T84" fmla="*/ 2147483646 w 112"/>
                  <a:gd name="T85" fmla="*/ 2147483646 h 77"/>
                  <a:gd name="T86" fmla="*/ 2147483646 w 112"/>
                  <a:gd name="T87" fmla="*/ 2147483646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lnSpc>
                    <a:spcPct val="130000"/>
                  </a:lnSpc>
                  <a:buFontTx/>
                  <a:buNone/>
                  <a:defRPr/>
                </a:pPr>
                <a:endParaRPr lang="zh-CN" altLang="en-US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7" name="前言"/>
            <p:cNvSpPr>
              <a:spLocks noChangeArrowheads="1"/>
            </p:cNvSpPr>
            <p:nvPr/>
          </p:nvSpPr>
          <p:spPr bwMode="auto">
            <a:xfrm>
              <a:off x="1462494" y="5207137"/>
              <a:ext cx="472163" cy="3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</a:t>
              </a:r>
              <a:endParaRPr lang="zh-CN" altLang="en-US" sz="11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71579" y="5387170"/>
            <a:ext cx="571463" cy="573759"/>
            <a:chOff x="2157458" y="4953618"/>
            <a:chExt cx="571463" cy="573759"/>
          </a:xfrm>
        </p:grpSpPr>
        <p:grpSp>
          <p:nvGrpSpPr>
            <p:cNvPr id="31" name="组合 30"/>
            <p:cNvGrpSpPr/>
            <p:nvPr/>
          </p:nvGrpSpPr>
          <p:grpSpPr>
            <a:xfrm>
              <a:off x="2157458" y="4953618"/>
              <a:ext cx="571463" cy="515236"/>
              <a:chOff x="5076056" y="2138335"/>
              <a:chExt cx="428348" cy="386204"/>
            </a:xfrm>
          </p:grpSpPr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5076056" y="2138335"/>
                <a:ext cx="428348" cy="38620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KSO_Shape"/>
              <p:cNvSpPr>
                <a:spLocks/>
              </p:cNvSpPr>
              <p:nvPr/>
            </p:nvSpPr>
            <p:spPr bwMode="auto">
              <a:xfrm>
                <a:off x="5196307" y="2191017"/>
                <a:ext cx="182071" cy="155062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lnSpc>
                    <a:spcPct val="130000"/>
                  </a:lnSpc>
                  <a:buFontTx/>
                  <a:buNone/>
                  <a:defRPr/>
                </a:pPr>
                <a:endParaRPr lang="zh-CN" altLang="en-US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2" name="前言"/>
            <p:cNvSpPr>
              <a:spLocks noChangeArrowheads="1"/>
            </p:cNvSpPr>
            <p:nvPr/>
          </p:nvSpPr>
          <p:spPr bwMode="auto">
            <a:xfrm>
              <a:off x="2210046" y="5207137"/>
              <a:ext cx="472163" cy="3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</a:t>
              </a:r>
              <a:endParaRPr lang="zh-CN" altLang="en-US" sz="11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215920" y="5387170"/>
            <a:ext cx="571463" cy="573759"/>
            <a:chOff x="2901799" y="4953618"/>
            <a:chExt cx="571463" cy="573759"/>
          </a:xfrm>
        </p:grpSpPr>
        <p:grpSp>
          <p:nvGrpSpPr>
            <p:cNvPr id="36" name="组合 35"/>
            <p:cNvGrpSpPr/>
            <p:nvPr/>
          </p:nvGrpSpPr>
          <p:grpSpPr>
            <a:xfrm>
              <a:off x="2901799" y="4953618"/>
              <a:ext cx="571463" cy="515236"/>
              <a:chOff x="7842587" y="4494001"/>
              <a:chExt cx="343825" cy="309997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7842587" y="4494001"/>
                <a:ext cx="343825" cy="309997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dirty="0">
                  <a:solidFill>
                    <a:srgbClr val="1C2D3D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7948751" y="4540920"/>
                <a:ext cx="126640" cy="126156"/>
              </a:xfrm>
              <a:custGeom>
                <a:avLst/>
                <a:gdLst>
                  <a:gd name="T0" fmla="*/ 862 w 954"/>
                  <a:gd name="T1" fmla="*/ 813 h 944"/>
                  <a:gd name="T2" fmla="*/ 763 w 954"/>
                  <a:gd name="T3" fmla="*/ 813 h 944"/>
                  <a:gd name="T4" fmla="*/ 625 w 954"/>
                  <a:gd name="T5" fmla="*/ 549 h 944"/>
                  <a:gd name="T6" fmla="*/ 611 w 954"/>
                  <a:gd name="T7" fmla="*/ 601 h 944"/>
                  <a:gd name="T8" fmla="*/ 535 w 954"/>
                  <a:gd name="T9" fmla="*/ 658 h 944"/>
                  <a:gd name="T10" fmla="*/ 782 w 954"/>
                  <a:gd name="T11" fmla="*/ 932 h 944"/>
                  <a:gd name="T12" fmla="*/ 941 w 954"/>
                  <a:gd name="T13" fmla="*/ 826 h 944"/>
                  <a:gd name="T14" fmla="*/ 824 w 954"/>
                  <a:gd name="T15" fmla="*/ 704 h 944"/>
                  <a:gd name="T16" fmla="*/ 650 w 954"/>
                  <a:gd name="T17" fmla="*/ 561 h 944"/>
                  <a:gd name="T18" fmla="*/ 345 w 954"/>
                  <a:gd name="T19" fmla="*/ 335 h 944"/>
                  <a:gd name="T20" fmla="*/ 397 w 954"/>
                  <a:gd name="T21" fmla="*/ 321 h 944"/>
                  <a:gd name="T22" fmla="*/ 411 w 954"/>
                  <a:gd name="T23" fmla="*/ 269 h 944"/>
                  <a:gd name="T24" fmla="*/ 423 w 954"/>
                  <a:gd name="T25" fmla="*/ 221 h 944"/>
                  <a:gd name="T26" fmla="*/ 184 w 954"/>
                  <a:gd name="T27" fmla="*/ 21 h 944"/>
                  <a:gd name="T28" fmla="*/ 151 w 954"/>
                  <a:gd name="T29" fmla="*/ 267 h 944"/>
                  <a:gd name="T30" fmla="*/ 1 w 954"/>
                  <a:gd name="T31" fmla="*/ 204 h 944"/>
                  <a:gd name="T32" fmla="*/ 284 w 954"/>
                  <a:gd name="T33" fmla="*/ 406 h 944"/>
                  <a:gd name="T34" fmla="*/ 320 w 954"/>
                  <a:gd name="T35" fmla="*/ 360 h 944"/>
                  <a:gd name="T36" fmla="*/ 920 w 954"/>
                  <a:gd name="T37" fmla="*/ 91 h 944"/>
                  <a:gd name="T38" fmla="*/ 791 w 954"/>
                  <a:gd name="T39" fmla="*/ 0 h 944"/>
                  <a:gd name="T40" fmla="*/ 448 w 954"/>
                  <a:gd name="T41" fmla="*/ 306 h 944"/>
                  <a:gd name="T42" fmla="*/ 399 w 954"/>
                  <a:gd name="T43" fmla="*/ 376 h 944"/>
                  <a:gd name="T44" fmla="*/ 357 w 954"/>
                  <a:gd name="T45" fmla="*/ 397 h 944"/>
                  <a:gd name="T46" fmla="*/ 362 w 954"/>
                  <a:gd name="T47" fmla="*/ 527 h 944"/>
                  <a:gd name="T48" fmla="*/ 85 w 954"/>
                  <a:gd name="T49" fmla="*/ 768 h 944"/>
                  <a:gd name="T50" fmla="*/ 55 w 954"/>
                  <a:gd name="T51" fmla="*/ 944 h 944"/>
                  <a:gd name="T52" fmla="*/ 198 w 954"/>
                  <a:gd name="T53" fmla="*/ 800 h 944"/>
                  <a:gd name="T54" fmla="*/ 423 w 954"/>
                  <a:gd name="T55" fmla="*/ 588 h 944"/>
                  <a:gd name="T56" fmla="*/ 549 w 954"/>
                  <a:gd name="T57" fmla="*/ 588 h 944"/>
                  <a:gd name="T58" fmla="*/ 585 w 954"/>
                  <a:gd name="T59" fmla="*/ 509 h 944"/>
                  <a:gd name="T60" fmla="*/ 639 w 954"/>
                  <a:gd name="T61" fmla="*/ 498 h 944"/>
                  <a:gd name="T62" fmla="*/ 920 w 954"/>
                  <a:gd name="T63" fmla="*/ 91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4" h="944">
                    <a:moveTo>
                      <a:pt x="813" y="764"/>
                    </a:moveTo>
                    <a:cubicBezTo>
                      <a:pt x="840" y="764"/>
                      <a:pt x="862" y="786"/>
                      <a:pt x="862" y="813"/>
                    </a:cubicBezTo>
                    <a:cubicBezTo>
                      <a:pt x="862" y="841"/>
                      <a:pt x="840" y="863"/>
                      <a:pt x="813" y="863"/>
                    </a:cubicBezTo>
                    <a:cubicBezTo>
                      <a:pt x="786" y="863"/>
                      <a:pt x="763" y="841"/>
                      <a:pt x="763" y="813"/>
                    </a:cubicBezTo>
                    <a:cubicBezTo>
                      <a:pt x="763" y="786"/>
                      <a:pt x="786" y="764"/>
                      <a:pt x="813" y="764"/>
                    </a:cubicBezTo>
                    <a:close/>
                    <a:moveTo>
                      <a:pt x="625" y="549"/>
                    </a:moveTo>
                    <a:lnTo>
                      <a:pt x="637" y="574"/>
                    </a:lnTo>
                    <a:lnTo>
                      <a:pt x="611" y="601"/>
                    </a:lnTo>
                    <a:lnTo>
                      <a:pt x="586" y="625"/>
                    </a:lnTo>
                    <a:cubicBezTo>
                      <a:pt x="571" y="640"/>
                      <a:pt x="554" y="651"/>
                      <a:pt x="535" y="658"/>
                    </a:cubicBezTo>
                    <a:lnTo>
                      <a:pt x="703" y="826"/>
                    </a:lnTo>
                    <a:lnTo>
                      <a:pt x="782" y="932"/>
                    </a:lnTo>
                    <a:lnTo>
                      <a:pt x="824" y="943"/>
                    </a:lnTo>
                    <a:lnTo>
                      <a:pt x="941" y="826"/>
                    </a:lnTo>
                    <a:lnTo>
                      <a:pt x="930" y="783"/>
                    </a:lnTo>
                    <a:lnTo>
                      <a:pt x="824" y="704"/>
                    </a:lnTo>
                    <a:lnTo>
                      <a:pt x="666" y="546"/>
                    </a:lnTo>
                    <a:lnTo>
                      <a:pt x="650" y="561"/>
                    </a:lnTo>
                    <a:lnTo>
                      <a:pt x="625" y="549"/>
                    </a:lnTo>
                    <a:close/>
                    <a:moveTo>
                      <a:pt x="345" y="335"/>
                    </a:moveTo>
                    <a:lnTo>
                      <a:pt x="372" y="308"/>
                    </a:lnTo>
                    <a:lnTo>
                      <a:pt x="397" y="321"/>
                    </a:lnTo>
                    <a:lnTo>
                      <a:pt x="384" y="296"/>
                    </a:lnTo>
                    <a:lnTo>
                      <a:pt x="411" y="269"/>
                    </a:lnTo>
                    <a:lnTo>
                      <a:pt x="414" y="266"/>
                    </a:lnTo>
                    <a:cubicBezTo>
                      <a:pt x="420" y="251"/>
                      <a:pt x="423" y="235"/>
                      <a:pt x="423" y="221"/>
                    </a:cubicBezTo>
                    <a:cubicBezTo>
                      <a:pt x="423" y="108"/>
                      <a:pt x="316" y="0"/>
                      <a:pt x="204" y="1"/>
                    </a:cubicBezTo>
                    <a:cubicBezTo>
                      <a:pt x="203" y="1"/>
                      <a:pt x="191" y="14"/>
                      <a:pt x="184" y="21"/>
                    </a:cubicBezTo>
                    <a:cubicBezTo>
                      <a:pt x="274" y="111"/>
                      <a:pt x="266" y="96"/>
                      <a:pt x="266" y="151"/>
                    </a:cubicBezTo>
                    <a:cubicBezTo>
                      <a:pt x="266" y="196"/>
                      <a:pt x="195" y="267"/>
                      <a:pt x="151" y="267"/>
                    </a:cubicBezTo>
                    <a:cubicBezTo>
                      <a:pt x="94" y="267"/>
                      <a:pt x="112" y="276"/>
                      <a:pt x="20" y="184"/>
                    </a:cubicBezTo>
                    <a:cubicBezTo>
                      <a:pt x="13" y="191"/>
                      <a:pt x="1" y="204"/>
                      <a:pt x="1" y="204"/>
                    </a:cubicBezTo>
                    <a:cubicBezTo>
                      <a:pt x="2" y="316"/>
                      <a:pt x="108" y="424"/>
                      <a:pt x="220" y="424"/>
                    </a:cubicBezTo>
                    <a:cubicBezTo>
                      <a:pt x="240" y="424"/>
                      <a:pt x="262" y="417"/>
                      <a:pt x="284" y="406"/>
                    </a:cubicBezTo>
                    <a:lnTo>
                      <a:pt x="288" y="411"/>
                    </a:lnTo>
                    <a:cubicBezTo>
                      <a:pt x="295" y="392"/>
                      <a:pt x="305" y="375"/>
                      <a:pt x="320" y="360"/>
                    </a:cubicBezTo>
                    <a:lnTo>
                      <a:pt x="345" y="335"/>
                    </a:lnTo>
                    <a:close/>
                    <a:moveTo>
                      <a:pt x="920" y="91"/>
                    </a:moveTo>
                    <a:lnTo>
                      <a:pt x="854" y="26"/>
                    </a:lnTo>
                    <a:cubicBezTo>
                      <a:pt x="837" y="9"/>
                      <a:pt x="814" y="0"/>
                      <a:pt x="791" y="0"/>
                    </a:cubicBezTo>
                    <a:cubicBezTo>
                      <a:pt x="768" y="0"/>
                      <a:pt x="746" y="9"/>
                      <a:pt x="728" y="26"/>
                    </a:cubicBezTo>
                    <a:lnTo>
                      <a:pt x="448" y="306"/>
                    </a:lnTo>
                    <a:cubicBezTo>
                      <a:pt x="457" y="323"/>
                      <a:pt x="450" y="348"/>
                      <a:pt x="437" y="361"/>
                    </a:cubicBezTo>
                    <a:cubicBezTo>
                      <a:pt x="428" y="370"/>
                      <a:pt x="413" y="376"/>
                      <a:pt x="399" y="376"/>
                    </a:cubicBezTo>
                    <a:cubicBezTo>
                      <a:pt x="393" y="376"/>
                      <a:pt x="387" y="375"/>
                      <a:pt x="382" y="372"/>
                    </a:cubicBezTo>
                    <a:lnTo>
                      <a:pt x="357" y="397"/>
                    </a:lnTo>
                    <a:cubicBezTo>
                      <a:pt x="323" y="432"/>
                      <a:pt x="323" y="488"/>
                      <a:pt x="357" y="523"/>
                    </a:cubicBezTo>
                    <a:lnTo>
                      <a:pt x="362" y="527"/>
                    </a:lnTo>
                    <a:lnTo>
                      <a:pt x="143" y="746"/>
                    </a:lnTo>
                    <a:lnTo>
                      <a:pt x="85" y="768"/>
                    </a:lnTo>
                    <a:lnTo>
                      <a:pt x="0" y="889"/>
                    </a:lnTo>
                    <a:lnTo>
                      <a:pt x="55" y="944"/>
                    </a:lnTo>
                    <a:lnTo>
                      <a:pt x="176" y="859"/>
                    </a:lnTo>
                    <a:lnTo>
                      <a:pt x="198" y="800"/>
                    </a:lnTo>
                    <a:lnTo>
                      <a:pt x="416" y="582"/>
                    </a:lnTo>
                    <a:lnTo>
                      <a:pt x="423" y="588"/>
                    </a:lnTo>
                    <a:cubicBezTo>
                      <a:pt x="440" y="606"/>
                      <a:pt x="463" y="614"/>
                      <a:pt x="486" y="614"/>
                    </a:cubicBezTo>
                    <a:cubicBezTo>
                      <a:pt x="509" y="614"/>
                      <a:pt x="531" y="606"/>
                      <a:pt x="549" y="588"/>
                    </a:cubicBezTo>
                    <a:lnTo>
                      <a:pt x="574" y="564"/>
                    </a:lnTo>
                    <a:cubicBezTo>
                      <a:pt x="565" y="547"/>
                      <a:pt x="572" y="522"/>
                      <a:pt x="585" y="509"/>
                    </a:cubicBezTo>
                    <a:cubicBezTo>
                      <a:pt x="594" y="500"/>
                      <a:pt x="609" y="494"/>
                      <a:pt x="622" y="494"/>
                    </a:cubicBezTo>
                    <a:cubicBezTo>
                      <a:pt x="629" y="494"/>
                      <a:pt x="634" y="495"/>
                      <a:pt x="639" y="498"/>
                    </a:cubicBezTo>
                    <a:lnTo>
                      <a:pt x="920" y="217"/>
                    </a:lnTo>
                    <a:cubicBezTo>
                      <a:pt x="954" y="183"/>
                      <a:pt x="954" y="126"/>
                      <a:pt x="920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 sz="11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7" name="前言"/>
            <p:cNvSpPr>
              <a:spLocks noChangeArrowheads="1"/>
            </p:cNvSpPr>
            <p:nvPr/>
          </p:nvSpPr>
          <p:spPr bwMode="auto">
            <a:xfrm>
              <a:off x="2957598" y="5207137"/>
              <a:ext cx="472163" cy="3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</a:t>
              </a:r>
              <a:endParaRPr lang="zh-CN" altLang="en-US" sz="11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60261" y="5387170"/>
            <a:ext cx="571463" cy="573759"/>
            <a:chOff x="3646140" y="4953618"/>
            <a:chExt cx="571463" cy="573759"/>
          </a:xfrm>
        </p:grpSpPr>
        <p:grpSp>
          <p:nvGrpSpPr>
            <p:cNvPr id="41" name="组合 40"/>
            <p:cNvGrpSpPr/>
            <p:nvPr/>
          </p:nvGrpSpPr>
          <p:grpSpPr>
            <a:xfrm>
              <a:off x="3646140" y="4953618"/>
              <a:ext cx="571463" cy="515236"/>
              <a:chOff x="8201826" y="4494001"/>
              <a:chExt cx="343825" cy="309997"/>
            </a:xfrm>
          </p:grpSpPr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8201826" y="4494001"/>
                <a:ext cx="343825" cy="309997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" name="Freeform 13"/>
              <p:cNvSpPr>
                <a:spLocks noEditPoints="1"/>
              </p:cNvSpPr>
              <p:nvPr/>
            </p:nvSpPr>
            <p:spPr bwMode="auto">
              <a:xfrm>
                <a:off x="8315962" y="4536286"/>
                <a:ext cx="126733" cy="136419"/>
              </a:xfrm>
              <a:custGeom>
                <a:avLst/>
                <a:gdLst>
                  <a:gd name="T0" fmla="*/ 255 w 847"/>
                  <a:gd name="T1" fmla="*/ 138 h 903"/>
                  <a:gd name="T2" fmla="*/ 555 w 847"/>
                  <a:gd name="T3" fmla="*/ 100 h 903"/>
                  <a:gd name="T4" fmla="*/ 448 w 847"/>
                  <a:gd name="T5" fmla="*/ 61 h 903"/>
                  <a:gd name="T6" fmla="*/ 324 w 847"/>
                  <a:gd name="T7" fmla="*/ 61 h 903"/>
                  <a:gd name="T8" fmla="*/ 217 w 847"/>
                  <a:gd name="T9" fmla="*/ 100 h 903"/>
                  <a:gd name="T10" fmla="*/ 697 w 847"/>
                  <a:gd name="T11" fmla="*/ 782 h 903"/>
                  <a:gd name="T12" fmla="*/ 709 w 847"/>
                  <a:gd name="T13" fmla="*/ 755 h 903"/>
                  <a:gd name="T14" fmla="*/ 660 w 847"/>
                  <a:gd name="T15" fmla="*/ 586 h 903"/>
                  <a:gd name="T16" fmla="*/ 629 w 847"/>
                  <a:gd name="T17" fmla="*/ 586 h 903"/>
                  <a:gd name="T18" fmla="*/ 629 w 847"/>
                  <a:gd name="T19" fmla="*/ 716 h 903"/>
                  <a:gd name="T20" fmla="*/ 630 w 847"/>
                  <a:gd name="T21" fmla="*/ 719 h 903"/>
                  <a:gd name="T22" fmla="*/ 631 w 847"/>
                  <a:gd name="T23" fmla="*/ 722 h 903"/>
                  <a:gd name="T24" fmla="*/ 633 w 847"/>
                  <a:gd name="T25" fmla="*/ 724 h 903"/>
                  <a:gd name="T26" fmla="*/ 807 w 847"/>
                  <a:gd name="T27" fmla="*/ 596 h 903"/>
                  <a:gd name="T28" fmla="*/ 644 w 847"/>
                  <a:gd name="T29" fmla="*/ 510 h 903"/>
                  <a:gd name="T30" fmla="*/ 607 w 847"/>
                  <a:gd name="T31" fmla="*/ 899 h 903"/>
                  <a:gd name="T32" fmla="*/ 837 w 847"/>
                  <a:gd name="T33" fmla="*/ 743 h 903"/>
                  <a:gd name="T34" fmla="*/ 808 w 847"/>
                  <a:gd name="T35" fmla="*/ 737 h 903"/>
                  <a:gd name="T36" fmla="*/ 645 w 847"/>
                  <a:gd name="T37" fmla="*/ 872 h 903"/>
                  <a:gd name="T38" fmla="*/ 481 w 847"/>
                  <a:gd name="T39" fmla="*/ 675 h 903"/>
                  <a:gd name="T40" fmla="*/ 676 w 847"/>
                  <a:gd name="T41" fmla="*/ 543 h 903"/>
                  <a:gd name="T42" fmla="*/ 808 w 847"/>
                  <a:gd name="T43" fmla="*/ 737 h 903"/>
                  <a:gd name="T44" fmla="*/ 284 w 847"/>
                  <a:gd name="T45" fmla="*/ 736 h 903"/>
                  <a:gd name="T46" fmla="*/ 485 w 847"/>
                  <a:gd name="T47" fmla="*/ 536 h 903"/>
                  <a:gd name="T48" fmla="*/ 526 w 847"/>
                  <a:gd name="T49" fmla="*/ 505 h 903"/>
                  <a:gd name="T50" fmla="*/ 732 w 847"/>
                  <a:gd name="T51" fmla="*/ 306 h 903"/>
                  <a:gd name="T52" fmla="*/ 740 w 847"/>
                  <a:gd name="T53" fmla="*/ 494 h 903"/>
                  <a:gd name="T54" fmla="*/ 772 w 847"/>
                  <a:gd name="T55" fmla="*/ 505 h 903"/>
                  <a:gd name="T56" fmla="*/ 772 w 847"/>
                  <a:gd name="T57" fmla="*/ 208 h 903"/>
                  <a:gd name="T58" fmla="*/ 40 w 847"/>
                  <a:gd name="T59" fmla="*/ 167 h 903"/>
                  <a:gd name="T60" fmla="*/ 0 w 847"/>
                  <a:gd name="T61" fmla="*/ 314 h 903"/>
                  <a:gd name="T62" fmla="*/ 0 w 847"/>
                  <a:gd name="T63" fmla="*/ 536 h 903"/>
                  <a:gd name="T64" fmla="*/ 0 w 847"/>
                  <a:gd name="T65" fmla="*/ 751 h 903"/>
                  <a:gd name="T66" fmla="*/ 427 w 847"/>
                  <a:gd name="T67" fmla="*/ 791 h 903"/>
                  <a:gd name="T68" fmla="*/ 32 w 847"/>
                  <a:gd name="T69" fmla="*/ 314 h 903"/>
                  <a:gd name="T70" fmla="*/ 40 w 847"/>
                  <a:gd name="T71" fmla="*/ 306 h 903"/>
                  <a:gd name="T72" fmla="*/ 252 w 847"/>
                  <a:gd name="T73" fmla="*/ 505 h 903"/>
                  <a:gd name="T74" fmla="*/ 32 w 847"/>
                  <a:gd name="T75" fmla="*/ 314 h 903"/>
                  <a:gd name="T76" fmla="*/ 252 w 847"/>
                  <a:gd name="T77" fmla="*/ 536 h 903"/>
                  <a:gd name="T78" fmla="*/ 40 w 847"/>
                  <a:gd name="T79" fmla="*/ 736 h 903"/>
                  <a:gd name="T80" fmla="*/ 32 w 847"/>
                  <a:gd name="T81" fmla="*/ 536 h 903"/>
                  <a:gd name="T82" fmla="*/ 284 w 847"/>
                  <a:gd name="T83" fmla="*/ 505 h 903"/>
                  <a:gd name="T84" fmla="*/ 284 w 847"/>
                  <a:gd name="T85" fmla="*/ 306 h 903"/>
                  <a:gd name="T86" fmla="*/ 495 w 847"/>
                  <a:gd name="T87" fmla="*/ 505 h 903"/>
                  <a:gd name="T88" fmla="*/ 511 w 847"/>
                  <a:gd name="T89" fmla="*/ 207 h 903"/>
                  <a:gd name="T90" fmla="*/ 538 w 847"/>
                  <a:gd name="T91" fmla="*/ 235 h 903"/>
                  <a:gd name="T92" fmla="*/ 483 w 847"/>
                  <a:gd name="T93" fmla="*/ 235 h 903"/>
                  <a:gd name="T94" fmla="*/ 268 w 847"/>
                  <a:gd name="T95" fmla="*/ 207 h 903"/>
                  <a:gd name="T96" fmla="*/ 295 w 847"/>
                  <a:gd name="T97" fmla="*/ 235 h 903"/>
                  <a:gd name="T98" fmla="*/ 241 w 847"/>
                  <a:gd name="T99" fmla="*/ 235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7" h="903">
                    <a:moveTo>
                      <a:pt x="217" y="100"/>
                    </a:moveTo>
                    <a:cubicBezTo>
                      <a:pt x="217" y="121"/>
                      <a:pt x="234" y="138"/>
                      <a:pt x="255" y="138"/>
                    </a:cubicBezTo>
                    <a:lnTo>
                      <a:pt x="517" y="138"/>
                    </a:lnTo>
                    <a:cubicBezTo>
                      <a:pt x="538" y="138"/>
                      <a:pt x="555" y="121"/>
                      <a:pt x="555" y="100"/>
                    </a:cubicBezTo>
                    <a:cubicBezTo>
                      <a:pt x="555" y="79"/>
                      <a:pt x="538" y="61"/>
                      <a:pt x="517" y="61"/>
                    </a:cubicBezTo>
                    <a:lnTo>
                      <a:pt x="448" y="61"/>
                    </a:lnTo>
                    <a:cubicBezTo>
                      <a:pt x="448" y="27"/>
                      <a:pt x="420" y="0"/>
                      <a:pt x="386" y="0"/>
                    </a:cubicBezTo>
                    <a:cubicBezTo>
                      <a:pt x="352" y="0"/>
                      <a:pt x="324" y="27"/>
                      <a:pt x="324" y="61"/>
                    </a:cubicBezTo>
                    <a:lnTo>
                      <a:pt x="255" y="61"/>
                    </a:lnTo>
                    <a:cubicBezTo>
                      <a:pt x="234" y="61"/>
                      <a:pt x="217" y="79"/>
                      <a:pt x="217" y="100"/>
                    </a:cubicBezTo>
                    <a:close/>
                    <a:moveTo>
                      <a:pt x="686" y="777"/>
                    </a:moveTo>
                    <a:cubicBezTo>
                      <a:pt x="689" y="780"/>
                      <a:pt x="693" y="782"/>
                      <a:pt x="697" y="782"/>
                    </a:cubicBezTo>
                    <a:cubicBezTo>
                      <a:pt x="702" y="782"/>
                      <a:pt x="706" y="780"/>
                      <a:pt x="709" y="777"/>
                    </a:cubicBezTo>
                    <a:cubicBezTo>
                      <a:pt x="715" y="771"/>
                      <a:pt x="715" y="761"/>
                      <a:pt x="709" y="755"/>
                    </a:cubicBezTo>
                    <a:lnTo>
                      <a:pt x="660" y="706"/>
                    </a:lnTo>
                    <a:lnTo>
                      <a:pt x="660" y="586"/>
                    </a:lnTo>
                    <a:cubicBezTo>
                      <a:pt x="660" y="577"/>
                      <a:pt x="653" y="570"/>
                      <a:pt x="644" y="570"/>
                    </a:cubicBezTo>
                    <a:cubicBezTo>
                      <a:pt x="636" y="570"/>
                      <a:pt x="629" y="577"/>
                      <a:pt x="629" y="586"/>
                    </a:cubicBezTo>
                    <a:lnTo>
                      <a:pt x="629" y="713"/>
                    </a:lnTo>
                    <a:cubicBezTo>
                      <a:pt x="629" y="714"/>
                      <a:pt x="629" y="715"/>
                      <a:pt x="629" y="716"/>
                    </a:cubicBezTo>
                    <a:cubicBezTo>
                      <a:pt x="629" y="716"/>
                      <a:pt x="629" y="717"/>
                      <a:pt x="629" y="717"/>
                    </a:cubicBezTo>
                    <a:cubicBezTo>
                      <a:pt x="629" y="718"/>
                      <a:pt x="630" y="718"/>
                      <a:pt x="630" y="719"/>
                    </a:cubicBezTo>
                    <a:cubicBezTo>
                      <a:pt x="630" y="719"/>
                      <a:pt x="630" y="720"/>
                      <a:pt x="631" y="720"/>
                    </a:cubicBezTo>
                    <a:cubicBezTo>
                      <a:pt x="631" y="721"/>
                      <a:pt x="631" y="721"/>
                      <a:pt x="631" y="722"/>
                    </a:cubicBezTo>
                    <a:cubicBezTo>
                      <a:pt x="632" y="722"/>
                      <a:pt x="632" y="723"/>
                      <a:pt x="633" y="724"/>
                    </a:cubicBezTo>
                    <a:cubicBezTo>
                      <a:pt x="633" y="724"/>
                      <a:pt x="633" y="724"/>
                      <a:pt x="633" y="724"/>
                    </a:cubicBezTo>
                    <a:lnTo>
                      <a:pt x="686" y="777"/>
                    </a:lnTo>
                    <a:close/>
                    <a:moveTo>
                      <a:pt x="807" y="596"/>
                    </a:moveTo>
                    <a:cubicBezTo>
                      <a:pt x="777" y="552"/>
                      <a:pt x="733" y="523"/>
                      <a:pt x="681" y="513"/>
                    </a:cubicBezTo>
                    <a:cubicBezTo>
                      <a:pt x="669" y="511"/>
                      <a:pt x="657" y="510"/>
                      <a:pt x="644" y="510"/>
                    </a:cubicBezTo>
                    <a:cubicBezTo>
                      <a:pt x="550" y="510"/>
                      <a:pt x="469" y="577"/>
                      <a:pt x="451" y="669"/>
                    </a:cubicBezTo>
                    <a:cubicBezTo>
                      <a:pt x="431" y="776"/>
                      <a:pt x="501" y="879"/>
                      <a:pt x="607" y="899"/>
                    </a:cubicBezTo>
                    <a:cubicBezTo>
                      <a:pt x="620" y="902"/>
                      <a:pt x="632" y="903"/>
                      <a:pt x="645" y="903"/>
                    </a:cubicBezTo>
                    <a:cubicBezTo>
                      <a:pt x="739" y="903"/>
                      <a:pt x="820" y="836"/>
                      <a:pt x="837" y="743"/>
                    </a:cubicBezTo>
                    <a:cubicBezTo>
                      <a:pt x="847" y="692"/>
                      <a:pt x="836" y="639"/>
                      <a:pt x="807" y="596"/>
                    </a:cubicBezTo>
                    <a:close/>
                    <a:moveTo>
                      <a:pt x="808" y="737"/>
                    </a:moveTo>
                    <a:lnTo>
                      <a:pt x="808" y="737"/>
                    </a:lnTo>
                    <a:cubicBezTo>
                      <a:pt x="793" y="816"/>
                      <a:pt x="724" y="872"/>
                      <a:pt x="645" y="872"/>
                    </a:cubicBezTo>
                    <a:cubicBezTo>
                      <a:pt x="634" y="872"/>
                      <a:pt x="624" y="871"/>
                      <a:pt x="613" y="869"/>
                    </a:cubicBezTo>
                    <a:cubicBezTo>
                      <a:pt x="523" y="852"/>
                      <a:pt x="464" y="765"/>
                      <a:pt x="481" y="675"/>
                    </a:cubicBezTo>
                    <a:cubicBezTo>
                      <a:pt x="496" y="597"/>
                      <a:pt x="565" y="540"/>
                      <a:pt x="644" y="540"/>
                    </a:cubicBezTo>
                    <a:cubicBezTo>
                      <a:pt x="655" y="540"/>
                      <a:pt x="665" y="541"/>
                      <a:pt x="676" y="543"/>
                    </a:cubicBezTo>
                    <a:cubicBezTo>
                      <a:pt x="719" y="551"/>
                      <a:pt x="757" y="576"/>
                      <a:pt x="782" y="613"/>
                    </a:cubicBezTo>
                    <a:cubicBezTo>
                      <a:pt x="807" y="650"/>
                      <a:pt x="816" y="694"/>
                      <a:pt x="808" y="737"/>
                    </a:cubicBezTo>
                    <a:close/>
                    <a:moveTo>
                      <a:pt x="413" y="736"/>
                    </a:moveTo>
                    <a:lnTo>
                      <a:pt x="284" y="736"/>
                    </a:lnTo>
                    <a:lnTo>
                      <a:pt x="284" y="536"/>
                    </a:lnTo>
                    <a:lnTo>
                      <a:pt x="485" y="536"/>
                    </a:lnTo>
                    <a:cubicBezTo>
                      <a:pt x="497" y="524"/>
                      <a:pt x="512" y="514"/>
                      <a:pt x="527" y="505"/>
                    </a:cubicBezTo>
                    <a:lnTo>
                      <a:pt x="526" y="505"/>
                    </a:lnTo>
                    <a:lnTo>
                      <a:pt x="526" y="306"/>
                    </a:lnTo>
                    <a:lnTo>
                      <a:pt x="732" y="306"/>
                    </a:lnTo>
                    <a:cubicBezTo>
                      <a:pt x="736" y="306"/>
                      <a:pt x="740" y="309"/>
                      <a:pt x="740" y="314"/>
                    </a:cubicBezTo>
                    <a:lnTo>
                      <a:pt x="740" y="494"/>
                    </a:lnTo>
                    <a:cubicBezTo>
                      <a:pt x="751" y="499"/>
                      <a:pt x="762" y="505"/>
                      <a:pt x="772" y="511"/>
                    </a:cubicBezTo>
                    <a:lnTo>
                      <a:pt x="772" y="505"/>
                    </a:lnTo>
                    <a:lnTo>
                      <a:pt x="772" y="314"/>
                    </a:lnTo>
                    <a:lnTo>
                      <a:pt x="772" y="208"/>
                    </a:lnTo>
                    <a:cubicBezTo>
                      <a:pt x="772" y="185"/>
                      <a:pt x="754" y="167"/>
                      <a:pt x="732" y="167"/>
                    </a:cubicBezTo>
                    <a:lnTo>
                      <a:pt x="40" y="167"/>
                    </a:lnTo>
                    <a:cubicBezTo>
                      <a:pt x="18" y="167"/>
                      <a:pt x="0" y="185"/>
                      <a:pt x="0" y="208"/>
                    </a:cubicBezTo>
                    <a:lnTo>
                      <a:pt x="0" y="314"/>
                    </a:lnTo>
                    <a:lnTo>
                      <a:pt x="0" y="505"/>
                    </a:lnTo>
                    <a:lnTo>
                      <a:pt x="0" y="536"/>
                    </a:lnTo>
                    <a:lnTo>
                      <a:pt x="0" y="727"/>
                    </a:lnTo>
                    <a:lnTo>
                      <a:pt x="0" y="751"/>
                    </a:lnTo>
                    <a:cubicBezTo>
                      <a:pt x="0" y="773"/>
                      <a:pt x="18" y="791"/>
                      <a:pt x="40" y="791"/>
                    </a:cubicBezTo>
                    <a:lnTo>
                      <a:pt x="427" y="791"/>
                    </a:lnTo>
                    <a:cubicBezTo>
                      <a:pt x="420" y="773"/>
                      <a:pt x="415" y="755"/>
                      <a:pt x="413" y="736"/>
                    </a:cubicBezTo>
                    <a:close/>
                    <a:moveTo>
                      <a:pt x="32" y="314"/>
                    </a:moveTo>
                    <a:lnTo>
                      <a:pt x="32" y="314"/>
                    </a:lnTo>
                    <a:cubicBezTo>
                      <a:pt x="32" y="309"/>
                      <a:pt x="36" y="306"/>
                      <a:pt x="40" y="306"/>
                    </a:cubicBezTo>
                    <a:lnTo>
                      <a:pt x="252" y="306"/>
                    </a:lnTo>
                    <a:lnTo>
                      <a:pt x="252" y="505"/>
                    </a:lnTo>
                    <a:lnTo>
                      <a:pt x="32" y="505"/>
                    </a:lnTo>
                    <a:lnTo>
                      <a:pt x="32" y="314"/>
                    </a:lnTo>
                    <a:close/>
                    <a:moveTo>
                      <a:pt x="252" y="536"/>
                    </a:moveTo>
                    <a:lnTo>
                      <a:pt x="252" y="536"/>
                    </a:lnTo>
                    <a:lnTo>
                      <a:pt x="252" y="736"/>
                    </a:lnTo>
                    <a:lnTo>
                      <a:pt x="40" y="736"/>
                    </a:lnTo>
                    <a:cubicBezTo>
                      <a:pt x="36" y="736"/>
                      <a:pt x="32" y="732"/>
                      <a:pt x="32" y="727"/>
                    </a:cubicBezTo>
                    <a:lnTo>
                      <a:pt x="32" y="536"/>
                    </a:lnTo>
                    <a:lnTo>
                      <a:pt x="252" y="536"/>
                    </a:lnTo>
                    <a:close/>
                    <a:moveTo>
                      <a:pt x="284" y="505"/>
                    </a:moveTo>
                    <a:lnTo>
                      <a:pt x="284" y="505"/>
                    </a:lnTo>
                    <a:lnTo>
                      <a:pt x="284" y="306"/>
                    </a:lnTo>
                    <a:lnTo>
                      <a:pt x="495" y="306"/>
                    </a:lnTo>
                    <a:lnTo>
                      <a:pt x="495" y="505"/>
                    </a:lnTo>
                    <a:lnTo>
                      <a:pt x="284" y="505"/>
                    </a:lnTo>
                    <a:close/>
                    <a:moveTo>
                      <a:pt x="511" y="207"/>
                    </a:moveTo>
                    <a:lnTo>
                      <a:pt x="511" y="207"/>
                    </a:lnTo>
                    <a:cubicBezTo>
                      <a:pt x="526" y="207"/>
                      <a:pt x="538" y="219"/>
                      <a:pt x="538" y="235"/>
                    </a:cubicBezTo>
                    <a:cubicBezTo>
                      <a:pt x="538" y="250"/>
                      <a:pt x="526" y="262"/>
                      <a:pt x="511" y="262"/>
                    </a:cubicBezTo>
                    <a:cubicBezTo>
                      <a:pt x="496" y="262"/>
                      <a:pt x="483" y="250"/>
                      <a:pt x="483" y="235"/>
                    </a:cubicBezTo>
                    <a:cubicBezTo>
                      <a:pt x="483" y="219"/>
                      <a:pt x="496" y="207"/>
                      <a:pt x="511" y="207"/>
                    </a:cubicBezTo>
                    <a:close/>
                    <a:moveTo>
                      <a:pt x="268" y="207"/>
                    </a:moveTo>
                    <a:lnTo>
                      <a:pt x="268" y="207"/>
                    </a:lnTo>
                    <a:cubicBezTo>
                      <a:pt x="283" y="207"/>
                      <a:pt x="295" y="219"/>
                      <a:pt x="295" y="235"/>
                    </a:cubicBezTo>
                    <a:cubicBezTo>
                      <a:pt x="295" y="250"/>
                      <a:pt x="283" y="262"/>
                      <a:pt x="268" y="262"/>
                    </a:cubicBezTo>
                    <a:cubicBezTo>
                      <a:pt x="253" y="262"/>
                      <a:pt x="241" y="250"/>
                      <a:pt x="241" y="235"/>
                    </a:cubicBezTo>
                    <a:cubicBezTo>
                      <a:pt x="241" y="219"/>
                      <a:pt x="253" y="207"/>
                      <a:pt x="268" y="2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 sz="11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2" name="前言"/>
            <p:cNvSpPr>
              <a:spLocks noChangeArrowheads="1"/>
            </p:cNvSpPr>
            <p:nvPr/>
          </p:nvSpPr>
          <p:spPr bwMode="auto">
            <a:xfrm>
              <a:off x="3705149" y="5207137"/>
              <a:ext cx="472164" cy="3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</a:t>
              </a:r>
              <a:endParaRPr lang="zh-CN" altLang="en-US" sz="11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5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5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65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 animBg="1"/>
          <p:bldP spid="7" grpId="0" animBg="1"/>
          <p:bldP spid="16" grpId="0" animBg="1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 animBg="1"/>
          <p:bldP spid="7" grpId="0" animBg="1"/>
          <p:bldP spid="16" grpId="0" animBg="1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3380509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12192000" cy="3380509"/>
          </a:xfrm>
          <a:prstGeom prst="rect">
            <a:avLst/>
          </a:pr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61021" y="239431"/>
            <a:ext cx="2442712" cy="673453"/>
            <a:chOff x="4820680" y="225984"/>
            <a:chExt cx="2442712" cy="673453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20680" y="225984"/>
              <a:ext cx="244271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COURSE</a:t>
              </a:r>
              <a:endParaRPr lang="id-ID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550250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90342" y="4346213"/>
            <a:ext cx="2082980" cy="1518587"/>
            <a:chOff x="1309018" y="4501034"/>
            <a:chExt cx="2206076" cy="1518587"/>
          </a:xfrm>
        </p:grpSpPr>
        <p:sp>
          <p:nvSpPr>
            <p:cNvPr id="21" name="TextBox 21"/>
            <p:cNvSpPr txBox="1"/>
            <p:nvPr/>
          </p:nvSpPr>
          <p:spPr>
            <a:xfrm>
              <a:off x="1309018" y="4928488"/>
              <a:ext cx="2206076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502688" y="450103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90672" y="2460813"/>
            <a:ext cx="1482321" cy="1569920"/>
            <a:chOff x="1490672" y="2460813"/>
            <a:chExt cx="1482321" cy="1569920"/>
          </a:xfrm>
        </p:grpSpPr>
        <p:sp>
          <p:nvSpPr>
            <p:cNvPr id="8" name="圆角矩形 7"/>
            <p:cNvSpPr/>
            <p:nvPr/>
          </p:nvSpPr>
          <p:spPr>
            <a:xfrm>
              <a:off x="1490672" y="2460813"/>
              <a:ext cx="1482321" cy="1569920"/>
            </a:xfrm>
            <a:prstGeom prst="roundRect">
              <a:avLst>
                <a:gd name="adj" fmla="val 381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520457" y="3337517"/>
              <a:ext cx="1422749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2027Y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2049468" y="2756059"/>
              <a:ext cx="364729" cy="428243"/>
              <a:chOff x="10023475" y="460376"/>
              <a:chExt cx="496888" cy="550863"/>
            </a:xfr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</p:grpSpPr>
          <p:sp>
            <p:nvSpPr>
              <p:cNvPr id="68" name="Freeform 25"/>
              <p:cNvSpPr>
                <a:spLocks/>
              </p:cNvSpPr>
              <p:nvPr/>
            </p:nvSpPr>
            <p:spPr bwMode="auto">
              <a:xfrm>
                <a:off x="10023475" y="514351"/>
                <a:ext cx="496888" cy="496888"/>
              </a:xfrm>
              <a:custGeom>
                <a:avLst/>
                <a:gdLst>
                  <a:gd name="T0" fmla="*/ 87 w 173"/>
                  <a:gd name="T1" fmla="*/ 173 h 173"/>
                  <a:gd name="T2" fmla="*/ 0 w 173"/>
                  <a:gd name="T3" fmla="*/ 87 h 173"/>
                  <a:gd name="T4" fmla="*/ 6 w 173"/>
                  <a:gd name="T5" fmla="*/ 87 h 173"/>
                  <a:gd name="T6" fmla="*/ 87 w 173"/>
                  <a:gd name="T7" fmla="*/ 167 h 173"/>
                  <a:gd name="T8" fmla="*/ 167 w 173"/>
                  <a:gd name="T9" fmla="*/ 87 h 173"/>
                  <a:gd name="T10" fmla="*/ 87 w 173"/>
                  <a:gd name="T11" fmla="*/ 6 h 173"/>
                  <a:gd name="T12" fmla="*/ 87 w 173"/>
                  <a:gd name="T13" fmla="*/ 0 h 173"/>
                  <a:gd name="T14" fmla="*/ 173 w 173"/>
                  <a:gd name="T15" fmla="*/ 87 h 173"/>
                  <a:gd name="T16" fmla="*/ 87 w 173"/>
                  <a:gd name="T1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73">
                    <a:moveTo>
                      <a:pt x="87" y="173"/>
                    </a:moveTo>
                    <a:cubicBezTo>
                      <a:pt x="39" y="173"/>
                      <a:pt x="0" y="134"/>
                      <a:pt x="0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6" y="131"/>
                      <a:pt x="42" y="167"/>
                      <a:pt x="87" y="167"/>
                    </a:cubicBezTo>
                    <a:cubicBezTo>
                      <a:pt x="131" y="167"/>
                      <a:pt x="167" y="131"/>
                      <a:pt x="167" y="87"/>
                    </a:cubicBezTo>
                    <a:cubicBezTo>
                      <a:pt x="167" y="42"/>
                      <a:pt x="131" y="6"/>
                      <a:pt x="87" y="6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34" y="0"/>
                      <a:pt x="173" y="39"/>
                      <a:pt x="173" y="87"/>
                    </a:cubicBezTo>
                    <a:cubicBezTo>
                      <a:pt x="173" y="134"/>
                      <a:pt x="134" y="173"/>
                      <a:pt x="87" y="173"/>
                    </a:cubicBez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9" name="Freeform 26"/>
              <p:cNvSpPr>
                <a:spLocks/>
              </p:cNvSpPr>
              <p:nvPr/>
            </p:nvSpPr>
            <p:spPr bwMode="auto">
              <a:xfrm>
                <a:off x="10161588" y="460376"/>
                <a:ext cx="111125" cy="128588"/>
              </a:xfrm>
              <a:custGeom>
                <a:avLst/>
                <a:gdLst>
                  <a:gd name="T0" fmla="*/ 70 w 70"/>
                  <a:gd name="T1" fmla="*/ 81 h 81"/>
                  <a:gd name="T2" fmla="*/ 0 w 70"/>
                  <a:gd name="T3" fmla="*/ 41 h 81"/>
                  <a:gd name="T4" fmla="*/ 70 w 70"/>
                  <a:gd name="T5" fmla="*/ 0 h 81"/>
                  <a:gd name="T6" fmla="*/ 70 w 70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1">
                    <a:moveTo>
                      <a:pt x="70" y="81"/>
                    </a:moveTo>
                    <a:lnTo>
                      <a:pt x="0" y="41"/>
                    </a:lnTo>
                    <a:lnTo>
                      <a:pt x="70" y="0"/>
                    </a:lnTo>
                    <a:lnTo>
                      <a:pt x="70" y="81"/>
                    </a:ln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" name="Freeform 27"/>
              <p:cNvSpPr>
                <a:spLocks/>
              </p:cNvSpPr>
              <p:nvPr/>
            </p:nvSpPr>
            <p:spPr bwMode="auto">
              <a:xfrm>
                <a:off x="10253663" y="649289"/>
                <a:ext cx="125413" cy="244475"/>
              </a:xfrm>
              <a:custGeom>
                <a:avLst/>
                <a:gdLst>
                  <a:gd name="T0" fmla="*/ 70 w 79"/>
                  <a:gd name="T1" fmla="*/ 154 h 154"/>
                  <a:gd name="T2" fmla="*/ 0 w 79"/>
                  <a:gd name="T3" fmla="*/ 83 h 154"/>
                  <a:gd name="T4" fmla="*/ 0 w 79"/>
                  <a:gd name="T5" fmla="*/ 0 h 154"/>
                  <a:gd name="T6" fmla="*/ 10 w 79"/>
                  <a:gd name="T7" fmla="*/ 0 h 154"/>
                  <a:gd name="T8" fmla="*/ 10 w 79"/>
                  <a:gd name="T9" fmla="*/ 78 h 154"/>
                  <a:gd name="T10" fmla="*/ 79 w 79"/>
                  <a:gd name="T11" fmla="*/ 145 h 154"/>
                  <a:gd name="T12" fmla="*/ 70 w 79"/>
                  <a:gd name="T1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54">
                    <a:moveTo>
                      <a:pt x="70" y="154"/>
                    </a:moveTo>
                    <a:lnTo>
                      <a:pt x="0" y="83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8"/>
                    </a:lnTo>
                    <a:lnTo>
                      <a:pt x="79" y="145"/>
                    </a:lnTo>
                    <a:lnTo>
                      <a:pt x="70" y="154"/>
                    </a:ln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761189" y="4346213"/>
            <a:ext cx="2082980" cy="1518587"/>
            <a:chOff x="1309018" y="4501034"/>
            <a:chExt cx="2206076" cy="1518587"/>
          </a:xfrm>
        </p:grpSpPr>
        <p:sp>
          <p:nvSpPr>
            <p:cNvPr id="79" name="TextBox 21"/>
            <p:cNvSpPr txBox="1"/>
            <p:nvPr/>
          </p:nvSpPr>
          <p:spPr>
            <a:xfrm>
              <a:off x="1309018" y="4928488"/>
              <a:ext cx="2206076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8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502688" y="450103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61519" y="2460813"/>
            <a:ext cx="1482321" cy="1569920"/>
            <a:chOff x="4061519" y="2460813"/>
            <a:chExt cx="1482321" cy="1569920"/>
          </a:xfrm>
        </p:grpSpPr>
        <p:sp>
          <p:nvSpPr>
            <p:cNvPr id="72" name="圆角矩形 71"/>
            <p:cNvSpPr/>
            <p:nvPr/>
          </p:nvSpPr>
          <p:spPr>
            <a:xfrm>
              <a:off x="4061519" y="2460813"/>
              <a:ext cx="1482321" cy="1569920"/>
            </a:xfrm>
            <a:prstGeom prst="roundRect">
              <a:avLst>
                <a:gd name="adj" fmla="val 381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091304" y="3337517"/>
              <a:ext cx="1422749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2028Y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4620315" y="2756059"/>
              <a:ext cx="364729" cy="428243"/>
              <a:chOff x="10023475" y="460376"/>
              <a:chExt cx="496888" cy="550863"/>
            </a:xfr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</p:grpSpPr>
          <p:sp>
            <p:nvSpPr>
              <p:cNvPr id="76" name="Freeform 25"/>
              <p:cNvSpPr>
                <a:spLocks/>
              </p:cNvSpPr>
              <p:nvPr/>
            </p:nvSpPr>
            <p:spPr bwMode="auto">
              <a:xfrm>
                <a:off x="10023475" y="514351"/>
                <a:ext cx="496888" cy="496888"/>
              </a:xfrm>
              <a:custGeom>
                <a:avLst/>
                <a:gdLst>
                  <a:gd name="T0" fmla="*/ 87 w 173"/>
                  <a:gd name="T1" fmla="*/ 173 h 173"/>
                  <a:gd name="T2" fmla="*/ 0 w 173"/>
                  <a:gd name="T3" fmla="*/ 87 h 173"/>
                  <a:gd name="T4" fmla="*/ 6 w 173"/>
                  <a:gd name="T5" fmla="*/ 87 h 173"/>
                  <a:gd name="T6" fmla="*/ 87 w 173"/>
                  <a:gd name="T7" fmla="*/ 167 h 173"/>
                  <a:gd name="T8" fmla="*/ 167 w 173"/>
                  <a:gd name="T9" fmla="*/ 87 h 173"/>
                  <a:gd name="T10" fmla="*/ 87 w 173"/>
                  <a:gd name="T11" fmla="*/ 6 h 173"/>
                  <a:gd name="T12" fmla="*/ 87 w 173"/>
                  <a:gd name="T13" fmla="*/ 0 h 173"/>
                  <a:gd name="T14" fmla="*/ 173 w 173"/>
                  <a:gd name="T15" fmla="*/ 87 h 173"/>
                  <a:gd name="T16" fmla="*/ 87 w 173"/>
                  <a:gd name="T1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73">
                    <a:moveTo>
                      <a:pt x="87" y="173"/>
                    </a:moveTo>
                    <a:cubicBezTo>
                      <a:pt x="39" y="173"/>
                      <a:pt x="0" y="134"/>
                      <a:pt x="0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6" y="131"/>
                      <a:pt x="42" y="167"/>
                      <a:pt x="87" y="167"/>
                    </a:cubicBezTo>
                    <a:cubicBezTo>
                      <a:pt x="131" y="167"/>
                      <a:pt x="167" y="131"/>
                      <a:pt x="167" y="87"/>
                    </a:cubicBezTo>
                    <a:cubicBezTo>
                      <a:pt x="167" y="42"/>
                      <a:pt x="131" y="6"/>
                      <a:pt x="87" y="6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34" y="0"/>
                      <a:pt x="173" y="39"/>
                      <a:pt x="173" y="87"/>
                    </a:cubicBezTo>
                    <a:cubicBezTo>
                      <a:pt x="173" y="134"/>
                      <a:pt x="134" y="173"/>
                      <a:pt x="87" y="173"/>
                    </a:cubicBez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7" name="Freeform 26"/>
              <p:cNvSpPr>
                <a:spLocks/>
              </p:cNvSpPr>
              <p:nvPr/>
            </p:nvSpPr>
            <p:spPr bwMode="auto">
              <a:xfrm>
                <a:off x="10161588" y="460376"/>
                <a:ext cx="111125" cy="128588"/>
              </a:xfrm>
              <a:custGeom>
                <a:avLst/>
                <a:gdLst>
                  <a:gd name="T0" fmla="*/ 70 w 70"/>
                  <a:gd name="T1" fmla="*/ 81 h 81"/>
                  <a:gd name="T2" fmla="*/ 0 w 70"/>
                  <a:gd name="T3" fmla="*/ 41 h 81"/>
                  <a:gd name="T4" fmla="*/ 70 w 70"/>
                  <a:gd name="T5" fmla="*/ 0 h 81"/>
                  <a:gd name="T6" fmla="*/ 70 w 70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1">
                    <a:moveTo>
                      <a:pt x="70" y="81"/>
                    </a:moveTo>
                    <a:lnTo>
                      <a:pt x="0" y="41"/>
                    </a:lnTo>
                    <a:lnTo>
                      <a:pt x="70" y="0"/>
                    </a:lnTo>
                    <a:lnTo>
                      <a:pt x="70" y="81"/>
                    </a:ln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8" name="Freeform 27"/>
              <p:cNvSpPr>
                <a:spLocks/>
              </p:cNvSpPr>
              <p:nvPr/>
            </p:nvSpPr>
            <p:spPr bwMode="auto">
              <a:xfrm>
                <a:off x="10253663" y="649289"/>
                <a:ext cx="125413" cy="244475"/>
              </a:xfrm>
              <a:custGeom>
                <a:avLst/>
                <a:gdLst>
                  <a:gd name="T0" fmla="*/ 70 w 79"/>
                  <a:gd name="T1" fmla="*/ 154 h 154"/>
                  <a:gd name="T2" fmla="*/ 0 w 79"/>
                  <a:gd name="T3" fmla="*/ 83 h 154"/>
                  <a:gd name="T4" fmla="*/ 0 w 79"/>
                  <a:gd name="T5" fmla="*/ 0 h 154"/>
                  <a:gd name="T6" fmla="*/ 10 w 79"/>
                  <a:gd name="T7" fmla="*/ 0 h 154"/>
                  <a:gd name="T8" fmla="*/ 10 w 79"/>
                  <a:gd name="T9" fmla="*/ 78 h 154"/>
                  <a:gd name="T10" fmla="*/ 79 w 79"/>
                  <a:gd name="T11" fmla="*/ 145 h 154"/>
                  <a:gd name="T12" fmla="*/ 70 w 79"/>
                  <a:gd name="T1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54">
                    <a:moveTo>
                      <a:pt x="70" y="154"/>
                    </a:moveTo>
                    <a:lnTo>
                      <a:pt x="0" y="83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8"/>
                    </a:lnTo>
                    <a:lnTo>
                      <a:pt x="79" y="145"/>
                    </a:lnTo>
                    <a:lnTo>
                      <a:pt x="70" y="154"/>
                    </a:ln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6332036" y="4346213"/>
            <a:ext cx="2082980" cy="1518587"/>
            <a:chOff x="1309018" y="4501034"/>
            <a:chExt cx="2206076" cy="1518587"/>
          </a:xfrm>
        </p:grpSpPr>
        <p:sp>
          <p:nvSpPr>
            <p:cNvPr id="89" name="TextBox 21"/>
            <p:cNvSpPr txBox="1"/>
            <p:nvPr/>
          </p:nvSpPr>
          <p:spPr>
            <a:xfrm>
              <a:off x="1309018" y="4928488"/>
              <a:ext cx="2206076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9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502688" y="450103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32366" y="2460813"/>
            <a:ext cx="1482321" cy="1569920"/>
            <a:chOff x="6632366" y="2460813"/>
            <a:chExt cx="1482321" cy="1569920"/>
          </a:xfrm>
        </p:grpSpPr>
        <p:sp>
          <p:nvSpPr>
            <p:cNvPr id="82" name="圆角矩形 81"/>
            <p:cNvSpPr/>
            <p:nvPr/>
          </p:nvSpPr>
          <p:spPr>
            <a:xfrm>
              <a:off x="6632366" y="2460813"/>
              <a:ext cx="1482321" cy="1569920"/>
            </a:xfrm>
            <a:prstGeom prst="roundRect">
              <a:avLst>
                <a:gd name="adj" fmla="val 381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662151" y="3337517"/>
              <a:ext cx="1422749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2029Y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7191162" y="2756059"/>
              <a:ext cx="364729" cy="428243"/>
              <a:chOff x="10023475" y="460376"/>
              <a:chExt cx="496888" cy="550863"/>
            </a:xfr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</p:grpSpPr>
          <p:sp>
            <p:nvSpPr>
              <p:cNvPr id="86" name="Freeform 25"/>
              <p:cNvSpPr>
                <a:spLocks/>
              </p:cNvSpPr>
              <p:nvPr/>
            </p:nvSpPr>
            <p:spPr bwMode="auto">
              <a:xfrm>
                <a:off x="10023475" y="514351"/>
                <a:ext cx="496888" cy="496888"/>
              </a:xfrm>
              <a:custGeom>
                <a:avLst/>
                <a:gdLst>
                  <a:gd name="T0" fmla="*/ 87 w 173"/>
                  <a:gd name="T1" fmla="*/ 173 h 173"/>
                  <a:gd name="T2" fmla="*/ 0 w 173"/>
                  <a:gd name="T3" fmla="*/ 87 h 173"/>
                  <a:gd name="T4" fmla="*/ 6 w 173"/>
                  <a:gd name="T5" fmla="*/ 87 h 173"/>
                  <a:gd name="T6" fmla="*/ 87 w 173"/>
                  <a:gd name="T7" fmla="*/ 167 h 173"/>
                  <a:gd name="T8" fmla="*/ 167 w 173"/>
                  <a:gd name="T9" fmla="*/ 87 h 173"/>
                  <a:gd name="T10" fmla="*/ 87 w 173"/>
                  <a:gd name="T11" fmla="*/ 6 h 173"/>
                  <a:gd name="T12" fmla="*/ 87 w 173"/>
                  <a:gd name="T13" fmla="*/ 0 h 173"/>
                  <a:gd name="T14" fmla="*/ 173 w 173"/>
                  <a:gd name="T15" fmla="*/ 87 h 173"/>
                  <a:gd name="T16" fmla="*/ 87 w 173"/>
                  <a:gd name="T1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73">
                    <a:moveTo>
                      <a:pt x="87" y="173"/>
                    </a:moveTo>
                    <a:cubicBezTo>
                      <a:pt x="39" y="173"/>
                      <a:pt x="0" y="134"/>
                      <a:pt x="0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6" y="131"/>
                      <a:pt x="42" y="167"/>
                      <a:pt x="87" y="167"/>
                    </a:cubicBezTo>
                    <a:cubicBezTo>
                      <a:pt x="131" y="167"/>
                      <a:pt x="167" y="131"/>
                      <a:pt x="167" y="87"/>
                    </a:cubicBezTo>
                    <a:cubicBezTo>
                      <a:pt x="167" y="42"/>
                      <a:pt x="131" y="6"/>
                      <a:pt x="87" y="6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34" y="0"/>
                      <a:pt x="173" y="39"/>
                      <a:pt x="173" y="87"/>
                    </a:cubicBezTo>
                    <a:cubicBezTo>
                      <a:pt x="173" y="134"/>
                      <a:pt x="134" y="173"/>
                      <a:pt x="87" y="173"/>
                    </a:cubicBez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7" name="Freeform 26"/>
              <p:cNvSpPr>
                <a:spLocks/>
              </p:cNvSpPr>
              <p:nvPr/>
            </p:nvSpPr>
            <p:spPr bwMode="auto">
              <a:xfrm>
                <a:off x="10161588" y="460376"/>
                <a:ext cx="111125" cy="128588"/>
              </a:xfrm>
              <a:custGeom>
                <a:avLst/>
                <a:gdLst>
                  <a:gd name="T0" fmla="*/ 70 w 70"/>
                  <a:gd name="T1" fmla="*/ 81 h 81"/>
                  <a:gd name="T2" fmla="*/ 0 w 70"/>
                  <a:gd name="T3" fmla="*/ 41 h 81"/>
                  <a:gd name="T4" fmla="*/ 70 w 70"/>
                  <a:gd name="T5" fmla="*/ 0 h 81"/>
                  <a:gd name="T6" fmla="*/ 70 w 70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1">
                    <a:moveTo>
                      <a:pt x="70" y="81"/>
                    </a:moveTo>
                    <a:lnTo>
                      <a:pt x="0" y="41"/>
                    </a:lnTo>
                    <a:lnTo>
                      <a:pt x="70" y="0"/>
                    </a:lnTo>
                    <a:lnTo>
                      <a:pt x="70" y="81"/>
                    </a:ln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8" name="Freeform 27"/>
              <p:cNvSpPr>
                <a:spLocks/>
              </p:cNvSpPr>
              <p:nvPr/>
            </p:nvSpPr>
            <p:spPr bwMode="auto">
              <a:xfrm>
                <a:off x="10253663" y="649289"/>
                <a:ext cx="125413" cy="244475"/>
              </a:xfrm>
              <a:custGeom>
                <a:avLst/>
                <a:gdLst>
                  <a:gd name="T0" fmla="*/ 70 w 79"/>
                  <a:gd name="T1" fmla="*/ 154 h 154"/>
                  <a:gd name="T2" fmla="*/ 0 w 79"/>
                  <a:gd name="T3" fmla="*/ 83 h 154"/>
                  <a:gd name="T4" fmla="*/ 0 w 79"/>
                  <a:gd name="T5" fmla="*/ 0 h 154"/>
                  <a:gd name="T6" fmla="*/ 10 w 79"/>
                  <a:gd name="T7" fmla="*/ 0 h 154"/>
                  <a:gd name="T8" fmla="*/ 10 w 79"/>
                  <a:gd name="T9" fmla="*/ 78 h 154"/>
                  <a:gd name="T10" fmla="*/ 79 w 79"/>
                  <a:gd name="T11" fmla="*/ 145 h 154"/>
                  <a:gd name="T12" fmla="*/ 70 w 79"/>
                  <a:gd name="T1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54">
                    <a:moveTo>
                      <a:pt x="70" y="154"/>
                    </a:moveTo>
                    <a:lnTo>
                      <a:pt x="0" y="83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8"/>
                    </a:lnTo>
                    <a:lnTo>
                      <a:pt x="79" y="145"/>
                    </a:lnTo>
                    <a:lnTo>
                      <a:pt x="70" y="154"/>
                    </a:ln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8902883" y="4346213"/>
            <a:ext cx="2082980" cy="1518587"/>
            <a:chOff x="1309018" y="4501034"/>
            <a:chExt cx="2206076" cy="1518587"/>
          </a:xfrm>
        </p:grpSpPr>
        <p:sp>
          <p:nvSpPr>
            <p:cNvPr id="99" name="TextBox 21"/>
            <p:cNvSpPr txBox="1"/>
            <p:nvPr/>
          </p:nvSpPr>
          <p:spPr>
            <a:xfrm>
              <a:off x="1309018" y="4928488"/>
              <a:ext cx="2206076" cy="10911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10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502688" y="450103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203213" y="2460813"/>
            <a:ext cx="1482321" cy="1569920"/>
            <a:chOff x="9203213" y="2460813"/>
            <a:chExt cx="1482321" cy="1569920"/>
          </a:xfrm>
        </p:grpSpPr>
        <p:sp>
          <p:nvSpPr>
            <p:cNvPr id="92" name="圆角矩形 91"/>
            <p:cNvSpPr/>
            <p:nvPr/>
          </p:nvSpPr>
          <p:spPr>
            <a:xfrm>
              <a:off x="9203213" y="2460813"/>
              <a:ext cx="1482321" cy="1569920"/>
            </a:xfrm>
            <a:prstGeom prst="roundRect">
              <a:avLst>
                <a:gd name="adj" fmla="val 381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9232998" y="3337517"/>
              <a:ext cx="1422749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2020Y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9762009" y="2756059"/>
              <a:ext cx="364729" cy="428243"/>
              <a:chOff x="10023475" y="460376"/>
              <a:chExt cx="496888" cy="550863"/>
            </a:xfr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</p:grpSpPr>
          <p:sp>
            <p:nvSpPr>
              <p:cNvPr id="96" name="Freeform 25"/>
              <p:cNvSpPr>
                <a:spLocks/>
              </p:cNvSpPr>
              <p:nvPr/>
            </p:nvSpPr>
            <p:spPr bwMode="auto">
              <a:xfrm>
                <a:off x="10023475" y="514351"/>
                <a:ext cx="496888" cy="496888"/>
              </a:xfrm>
              <a:custGeom>
                <a:avLst/>
                <a:gdLst>
                  <a:gd name="T0" fmla="*/ 87 w 173"/>
                  <a:gd name="T1" fmla="*/ 173 h 173"/>
                  <a:gd name="T2" fmla="*/ 0 w 173"/>
                  <a:gd name="T3" fmla="*/ 87 h 173"/>
                  <a:gd name="T4" fmla="*/ 6 w 173"/>
                  <a:gd name="T5" fmla="*/ 87 h 173"/>
                  <a:gd name="T6" fmla="*/ 87 w 173"/>
                  <a:gd name="T7" fmla="*/ 167 h 173"/>
                  <a:gd name="T8" fmla="*/ 167 w 173"/>
                  <a:gd name="T9" fmla="*/ 87 h 173"/>
                  <a:gd name="T10" fmla="*/ 87 w 173"/>
                  <a:gd name="T11" fmla="*/ 6 h 173"/>
                  <a:gd name="T12" fmla="*/ 87 w 173"/>
                  <a:gd name="T13" fmla="*/ 0 h 173"/>
                  <a:gd name="T14" fmla="*/ 173 w 173"/>
                  <a:gd name="T15" fmla="*/ 87 h 173"/>
                  <a:gd name="T16" fmla="*/ 87 w 173"/>
                  <a:gd name="T1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73">
                    <a:moveTo>
                      <a:pt x="87" y="173"/>
                    </a:moveTo>
                    <a:cubicBezTo>
                      <a:pt x="39" y="173"/>
                      <a:pt x="0" y="134"/>
                      <a:pt x="0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6" y="131"/>
                      <a:pt x="42" y="167"/>
                      <a:pt x="87" y="167"/>
                    </a:cubicBezTo>
                    <a:cubicBezTo>
                      <a:pt x="131" y="167"/>
                      <a:pt x="167" y="131"/>
                      <a:pt x="167" y="87"/>
                    </a:cubicBezTo>
                    <a:cubicBezTo>
                      <a:pt x="167" y="42"/>
                      <a:pt x="131" y="6"/>
                      <a:pt x="87" y="6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34" y="0"/>
                      <a:pt x="173" y="39"/>
                      <a:pt x="173" y="87"/>
                    </a:cubicBezTo>
                    <a:cubicBezTo>
                      <a:pt x="173" y="134"/>
                      <a:pt x="134" y="173"/>
                      <a:pt x="87" y="173"/>
                    </a:cubicBez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7" name="Freeform 26"/>
              <p:cNvSpPr>
                <a:spLocks/>
              </p:cNvSpPr>
              <p:nvPr/>
            </p:nvSpPr>
            <p:spPr bwMode="auto">
              <a:xfrm>
                <a:off x="10161588" y="460376"/>
                <a:ext cx="111125" cy="128588"/>
              </a:xfrm>
              <a:custGeom>
                <a:avLst/>
                <a:gdLst>
                  <a:gd name="T0" fmla="*/ 70 w 70"/>
                  <a:gd name="T1" fmla="*/ 81 h 81"/>
                  <a:gd name="T2" fmla="*/ 0 w 70"/>
                  <a:gd name="T3" fmla="*/ 41 h 81"/>
                  <a:gd name="T4" fmla="*/ 70 w 70"/>
                  <a:gd name="T5" fmla="*/ 0 h 81"/>
                  <a:gd name="T6" fmla="*/ 70 w 70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1">
                    <a:moveTo>
                      <a:pt x="70" y="81"/>
                    </a:moveTo>
                    <a:lnTo>
                      <a:pt x="0" y="41"/>
                    </a:lnTo>
                    <a:lnTo>
                      <a:pt x="70" y="0"/>
                    </a:lnTo>
                    <a:lnTo>
                      <a:pt x="70" y="81"/>
                    </a:ln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8" name="Freeform 27"/>
              <p:cNvSpPr>
                <a:spLocks/>
              </p:cNvSpPr>
              <p:nvPr/>
            </p:nvSpPr>
            <p:spPr bwMode="auto">
              <a:xfrm>
                <a:off x="10253663" y="649289"/>
                <a:ext cx="125413" cy="244475"/>
              </a:xfrm>
              <a:custGeom>
                <a:avLst/>
                <a:gdLst>
                  <a:gd name="T0" fmla="*/ 70 w 79"/>
                  <a:gd name="T1" fmla="*/ 154 h 154"/>
                  <a:gd name="T2" fmla="*/ 0 w 79"/>
                  <a:gd name="T3" fmla="*/ 83 h 154"/>
                  <a:gd name="T4" fmla="*/ 0 w 79"/>
                  <a:gd name="T5" fmla="*/ 0 h 154"/>
                  <a:gd name="T6" fmla="*/ 10 w 79"/>
                  <a:gd name="T7" fmla="*/ 0 h 154"/>
                  <a:gd name="T8" fmla="*/ 10 w 79"/>
                  <a:gd name="T9" fmla="*/ 78 h 154"/>
                  <a:gd name="T10" fmla="*/ 79 w 79"/>
                  <a:gd name="T11" fmla="*/ 145 h 154"/>
                  <a:gd name="T12" fmla="*/ 70 w 79"/>
                  <a:gd name="T1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54">
                    <a:moveTo>
                      <a:pt x="70" y="154"/>
                    </a:moveTo>
                    <a:lnTo>
                      <a:pt x="0" y="83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78"/>
                    </a:lnTo>
                    <a:lnTo>
                      <a:pt x="79" y="145"/>
                    </a:lnTo>
                    <a:lnTo>
                      <a:pt x="70" y="154"/>
                    </a:lnTo>
                    <a:close/>
                  </a:path>
                </a:pathLst>
              </a:custGeom>
              <a:grpFill/>
              <a:ln w="9525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8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5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6515" y="1198256"/>
            <a:ext cx="4429543" cy="565974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74644" y="165642"/>
            <a:ext cx="2442712" cy="747242"/>
            <a:chOff x="4834303" y="152195"/>
            <a:chExt cx="2442712" cy="747242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34303" y="152195"/>
              <a:ext cx="244271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TEAM</a:t>
              </a:r>
              <a:endParaRPr lang="zh-CN" altLang="en-US" sz="3200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550250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306671" y="1118958"/>
            <a:ext cx="4450976" cy="205454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59254" y="3525982"/>
            <a:ext cx="4624219" cy="1049702"/>
            <a:chOff x="6159254" y="3525982"/>
            <a:chExt cx="4624219" cy="1049702"/>
          </a:xfrm>
        </p:grpSpPr>
        <p:sp>
          <p:nvSpPr>
            <p:cNvPr id="17" name="TextBox 21"/>
            <p:cNvSpPr txBox="1"/>
            <p:nvPr/>
          </p:nvSpPr>
          <p:spPr>
            <a:xfrm>
              <a:off x="6279210" y="4292465"/>
              <a:ext cx="4504263" cy="283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159254" y="3525982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zh-CN" sz="20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20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279210" y="3960038"/>
              <a:ext cx="680194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37882" y="4975412"/>
            <a:ext cx="4020671" cy="1102659"/>
            <a:chOff x="537882" y="4975412"/>
            <a:chExt cx="4020671" cy="1102659"/>
          </a:xfrm>
        </p:grpSpPr>
        <p:sp>
          <p:nvSpPr>
            <p:cNvPr id="5" name="矩形 4"/>
            <p:cNvSpPr/>
            <p:nvPr/>
          </p:nvSpPr>
          <p:spPr>
            <a:xfrm>
              <a:off x="537882" y="4975412"/>
              <a:ext cx="4020671" cy="1102659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6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TextBox 21"/>
            <p:cNvSpPr txBox="1"/>
            <p:nvPr/>
          </p:nvSpPr>
          <p:spPr>
            <a:xfrm>
              <a:off x="814810" y="5529278"/>
              <a:ext cx="3488250" cy="215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720680" y="5169059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600" b="1" dirty="0">
                <a:solidFill>
                  <a:schemeClr val="bg1"/>
                </a:soli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4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0 w 12192000"/>
              <a:gd name="connsiteY2" fmla="*/ 685800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矩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0 w 12192000"/>
              <a:gd name="connsiteY2" fmla="*/ 6858000 h 6858000"/>
              <a:gd name="connsiteX3" fmla="*/ 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40F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005400" y="2631871"/>
            <a:ext cx="2442712" cy="623363"/>
            <a:chOff x="4814836" y="-56873"/>
            <a:chExt cx="2442712" cy="623363"/>
          </a:xfrm>
        </p:grpSpPr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4814836" y="-56873"/>
              <a:ext cx="244271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zh-CN" sz="2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IDEA</a:t>
              </a:r>
              <a:endParaRPr lang="zh-CN" altLang="en-US" sz="2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5607960" y="520771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5" name="直接连接符 34"/>
          <p:cNvCxnSpPr>
            <a:stCxn id="7" idx="1"/>
            <a:endCxn id="7" idx="2"/>
          </p:cNvCxnSpPr>
          <p:nvPr/>
        </p:nvCxnSpPr>
        <p:spPr>
          <a:xfrm flipH="1">
            <a:off x="0" y="0"/>
            <a:ext cx="12192000" cy="6858000"/>
          </a:xfrm>
          <a:prstGeom prst="line">
            <a:avLst/>
          </a:prstGeom>
          <a:ln w="101600"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3214098" y="4073657"/>
            <a:ext cx="2554690" cy="1541289"/>
            <a:chOff x="3214098" y="4073657"/>
            <a:chExt cx="2554690" cy="1541289"/>
          </a:xfrm>
        </p:grpSpPr>
        <p:sp>
          <p:nvSpPr>
            <p:cNvPr id="47" name="圆角矩形 46"/>
            <p:cNvSpPr/>
            <p:nvPr/>
          </p:nvSpPr>
          <p:spPr>
            <a:xfrm>
              <a:off x="3214098" y="4073657"/>
              <a:ext cx="2554690" cy="1541289"/>
            </a:xfrm>
            <a:prstGeom prst="roundRect">
              <a:avLst>
                <a:gd name="adj" fmla="val 1038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TextBox 21"/>
            <p:cNvSpPr txBox="1"/>
            <p:nvPr/>
          </p:nvSpPr>
          <p:spPr>
            <a:xfrm>
              <a:off x="3383286" y="4726923"/>
              <a:ext cx="2207306" cy="530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3289156" y="4336797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id-ID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26840" y="4073657"/>
            <a:ext cx="2554690" cy="1541289"/>
            <a:chOff x="3214098" y="4073657"/>
            <a:chExt cx="2554690" cy="1541289"/>
          </a:xfrm>
        </p:grpSpPr>
        <p:sp>
          <p:nvSpPr>
            <p:cNvPr id="64" name="圆角矩形 63"/>
            <p:cNvSpPr/>
            <p:nvPr/>
          </p:nvSpPr>
          <p:spPr>
            <a:xfrm>
              <a:off x="3214098" y="4073657"/>
              <a:ext cx="2554690" cy="1541289"/>
            </a:xfrm>
            <a:prstGeom prst="roundRect">
              <a:avLst>
                <a:gd name="adj" fmla="val 1038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TextBox 21"/>
            <p:cNvSpPr txBox="1"/>
            <p:nvPr/>
          </p:nvSpPr>
          <p:spPr>
            <a:xfrm>
              <a:off x="3383286" y="4726923"/>
              <a:ext cx="2207306" cy="530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6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3289156" y="4336797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zh-CN" altLang="en-US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039582" y="4073657"/>
            <a:ext cx="2554690" cy="1541289"/>
            <a:chOff x="3214098" y="4073657"/>
            <a:chExt cx="2554690" cy="1541289"/>
          </a:xfrm>
        </p:grpSpPr>
        <p:sp>
          <p:nvSpPr>
            <p:cNvPr id="68" name="圆角矩形 67"/>
            <p:cNvSpPr/>
            <p:nvPr/>
          </p:nvSpPr>
          <p:spPr>
            <a:xfrm>
              <a:off x="3214098" y="4073657"/>
              <a:ext cx="2554690" cy="1541289"/>
            </a:xfrm>
            <a:prstGeom prst="roundRect">
              <a:avLst>
                <a:gd name="adj" fmla="val 10388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TextBox 21"/>
            <p:cNvSpPr txBox="1"/>
            <p:nvPr/>
          </p:nvSpPr>
          <p:spPr>
            <a:xfrm>
              <a:off x="3383286" y="4726923"/>
              <a:ext cx="2207306" cy="530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7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3289156" y="4336797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Add title text</a:t>
              </a:r>
              <a:endParaRPr lang="zh-CN" altLang="en-US" sz="1800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</p:grpSp>
      <p:sp>
        <p:nvSpPr>
          <p:cNvPr id="71" name="TextBox 21"/>
          <p:cNvSpPr txBox="1"/>
          <p:nvPr/>
        </p:nvSpPr>
        <p:spPr>
          <a:xfrm>
            <a:off x="7315200" y="2737746"/>
            <a:ext cx="3166471" cy="530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8" name="等腰三角形 7"/>
          <p:cNvSpPr/>
          <p:nvPr/>
        </p:nvSpPr>
        <p:spPr>
          <a:xfrm>
            <a:off x="0" y="5345692"/>
            <a:ext cx="2622176" cy="1506071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660000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3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8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4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2" grpId="0" animBg="1"/>
      <p:bldP spid="71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338050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1435" b="-514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18912" y="338069"/>
            <a:ext cx="5024516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【 CONTENTS 】</a:t>
            </a:r>
            <a:endParaRPr lang="zh-CN" altLang="en-US" sz="3200" dirty="0">
              <a:gradFill>
                <a:gsLst>
                  <a:gs pos="0">
                    <a:srgbClr val="FE2B56"/>
                  </a:gs>
                  <a:gs pos="100000">
                    <a:srgbClr val="FE6F3F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429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19" name="矩形 1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05743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2893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00141" y="1419999"/>
            <a:ext cx="2985569" cy="3701619"/>
            <a:chOff x="377425" y="1149927"/>
            <a:chExt cx="3525069" cy="4370511"/>
          </a:xfrm>
          <a:scene3d>
            <a:camera prst="perspectiveRight"/>
            <a:lightRig rig="threePt" dir="t"/>
          </a:scene3d>
        </p:grpSpPr>
        <p:sp>
          <p:nvSpPr>
            <p:cNvPr id="24" name="矩形 23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5745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8941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38787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29" name="矩形 28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23092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46287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65345" y="1419999"/>
            <a:ext cx="2985569" cy="3701619"/>
            <a:chOff x="377425" y="1149927"/>
            <a:chExt cx="3525069" cy="4370511"/>
          </a:xfrm>
          <a:scene3d>
            <a:camera prst="perspectiveLeft"/>
            <a:lightRig rig="threePt" dir="t"/>
          </a:scene3d>
        </p:grpSpPr>
        <p:sp>
          <p:nvSpPr>
            <p:cNvPr id="36" name="矩形 35"/>
            <p:cNvSpPr/>
            <p:nvPr/>
          </p:nvSpPr>
          <p:spPr>
            <a:xfrm>
              <a:off x="377425" y="1149927"/>
              <a:ext cx="3525069" cy="4370511"/>
            </a:xfrm>
            <a:prstGeom prst="rect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7200000" scaled="0"/>
            </a:gra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77416" y="1375433"/>
              <a:ext cx="3125086" cy="2394947"/>
            </a:xfrm>
            <a:prstGeom prst="rect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4621" y="4006987"/>
              <a:ext cx="1871849" cy="40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87815" y="4289108"/>
              <a:ext cx="2025460" cy="701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33466" y="1149927"/>
            <a:ext cx="3525069" cy="4370511"/>
            <a:chOff x="4713580" y="1149927"/>
            <a:chExt cx="3525069" cy="4370511"/>
          </a:xfrm>
        </p:grpSpPr>
        <p:sp>
          <p:nvSpPr>
            <p:cNvPr id="42" name="矩形 41"/>
            <p:cNvSpPr/>
            <p:nvPr/>
          </p:nvSpPr>
          <p:spPr>
            <a:xfrm>
              <a:off x="4713580" y="1149927"/>
              <a:ext cx="3525069" cy="437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913571" y="1375433"/>
              <a:ext cx="3125086" cy="2394947"/>
            </a:xfrm>
            <a:prstGeom prst="rect">
              <a:avLst/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581767" y="4006988"/>
              <a:ext cx="1788695" cy="38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INTRODUCTION</a:t>
              </a:r>
              <a:endParaRPr lang="zh-CN" altLang="en-US" sz="16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10800000">
              <a:off x="6335753" y="5073697"/>
              <a:ext cx="280724" cy="157302"/>
            </a:xfrm>
            <a:prstGeom prst="triangle">
              <a:avLst/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227375" y="4289108"/>
              <a:ext cx="2497479" cy="737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spc="300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1"/>
                  </a:gra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3600" b="1" spc="300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7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04698" y="5810561"/>
            <a:ext cx="7183232" cy="62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(#ppt_x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(#ppt_y-0.5)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52618" y="1264024"/>
            <a:ext cx="2877671" cy="355002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66410" y="208787"/>
            <a:ext cx="5059180" cy="704097"/>
            <a:chOff x="3526069" y="195340"/>
            <a:chExt cx="5059180" cy="704097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3526069" y="195340"/>
              <a:ext cx="5059180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3200" b="1" dirty="0">
                  <a:gradFill>
                    <a:gsLst>
                      <a:gs pos="0">
                        <a:srgbClr val="FE2B56"/>
                      </a:gs>
                      <a:gs pos="100000">
                        <a:srgbClr val="FE6F3F"/>
                      </a:gs>
                    </a:gsLst>
                    <a:lin ang="5400000" scaled="0"/>
                  </a:gradFill>
                  <a:latin typeface="Arial"/>
                  <a:ea typeface="微软雅黑"/>
                  <a:cs typeface="Lato" panose="020F0502020204030203" pitchFamily="34" charset="0"/>
                  <a:sym typeface="Arial"/>
                </a:rPr>
                <a:t>PROJECT SOURCE</a:t>
              </a:r>
              <a:endParaRPr lang="zh-CN" altLang="en-US" b="1" dirty="0">
                <a:gradFill>
                  <a:gsLst>
                    <a:gs pos="0">
                      <a:srgbClr val="FE2B56"/>
                    </a:gs>
                    <a:gs pos="100000">
                      <a:srgbClr val="FE6F3F"/>
                    </a:gs>
                  </a:gsLst>
                  <a:lin ang="5400000" scaled="0"/>
                </a:gradFill>
                <a:latin typeface="Arial"/>
                <a:ea typeface="微软雅黑"/>
                <a:cs typeface="Lato" panose="020F0502020204030203" pitchFamily="34" charset="0"/>
                <a:sym typeface="Arial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50250" y="853718"/>
              <a:ext cx="85646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2B56"/>
                </a:gs>
                <a:gs pos="100000">
                  <a:srgbClr val="FE6F3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28600" y="1264024"/>
            <a:ext cx="2877671" cy="3550023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90609" y="1264024"/>
            <a:ext cx="2877671" cy="3550023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14627" y="1264024"/>
            <a:ext cx="2877671" cy="3550023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57053" y="1403628"/>
            <a:ext cx="2706076" cy="3255703"/>
          </a:xfrm>
          <a:prstGeom prst="rect">
            <a:avLst/>
          </a:prstGeom>
          <a:gradFill>
            <a:gsLst>
              <a:gs pos="0">
                <a:srgbClr val="FE2B56">
                  <a:alpha val="80000"/>
                </a:srgbClr>
              </a:gs>
              <a:gs pos="100000">
                <a:srgbClr val="FE6F3F">
                  <a:alpha val="8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等腰三角形 17"/>
          <p:cNvSpPr/>
          <p:nvPr/>
        </p:nvSpPr>
        <p:spPr>
          <a:xfrm rot="10800000">
            <a:off x="5890324" y="5152075"/>
            <a:ext cx="424546" cy="237892"/>
          </a:xfrm>
          <a:prstGeom prst="triangle">
            <a:avLst/>
          </a:prstGeom>
          <a:gradFill>
            <a:gsLst>
              <a:gs pos="0">
                <a:srgbClr val="FE2B56"/>
              </a:gs>
              <a:gs pos="100000">
                <a:srgbClr val="FE6F3F"/>
              </a:gs>
            </a:gsLst>
            <a:lin ang="5400000" scaled="1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01583" y="5530309"/>
            <a:ext cx="7788833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ctr"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6433991" y="2232344"/>
            <a:ext cx="2370375" cy="1801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  <a:p>
            <a:pPr algn="just">
              <a:lnSpc>
                <a:spcPct val="150000"/>
              </a:lnSpc>
            </a:pPr>
            <a:endParaRPr lang="en-US" altLang="zh-CN" sz="1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433991" y="1629147"/>
            <a:ext cx="1351472" cy="422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E2B56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dirty="0">
              <a:solidFill>
                <a:srgbClr val="FE2B56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4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50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7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4" grpId="0" animBg="1"/>
      <p:bldP spid="16" grpId="0" animBg="1"/>
      <p:bldP spid="17" grpId="0" animBg="1"/>
      <p:bldP spid="18" grpId="0" animBg="1"/>
      <p:bldP spid="19" grpId="1"/>
      <p:bldP spid="20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3AF447F-104D-4C1C-924C-F1CB9AA1831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商业计划书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heme/theme1.xml><?xml version="1.0" encoding="utf-8"?>
<a:theme xmlns:a="http://schemas.openxmlformats.org/drawingml/2006/main" name="www.freeppt7.com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37654"/>
      </a:accent1>
      <a:accent2>
        <a:srgbClr val="D8D8D8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B37654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68395"/>
    </a:dk2>
    <a:lt2>
      <a:srgbClr val="F0F0F0"/>
    </a:lt2>
    <a:accent1>
      <a:srgbClr val="B37654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B3765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68395"/>
    </a:dk2>
    <a:lt2>
      <a:srgbClr val="F0F0F0"/>
    </a:lt2>
    <a:accent1>
      <a:srgbClr val="B37654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B3765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68395"/>
    </a:dk2>
    <a:lt2>
      <a:srgbClr val="F0F0F0"/>
    </a:lt2>
    <a:accent1>
      <a:srgbClr val="B37654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B3765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68395"/>
    </a:dk2>
    <a:lt2>
      <a:srgbClr val="F0F0F0"/>
    </a:lt2>
    <a:accent1>
      <a:srgbClr val="B37654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B3765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1442</TotalTime>
  <Words>1791</Words>
  <Application>Microsoft Office PowerPoint</Application>
  <PresentationFormat>宽屏</PresentationFormat>
  <Paragraphs>318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微软雅黑</vt:lpstr>
      <vt:lpstr>优设标题黑</vt:lpstr>
      <vt:lpstr>Arial</vt:lpstr>
      <vt:lpstr>Calibri</vt:lpstr>
      <vt:lpstr>Calibri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之灵</cp:lastModifiedBy>
  <cp:revision>388</cp:revision>
  <dcterms:created xsi:type="dcterms:W3CDTF">2017-08-18T03:02:00Z</dcterms:created>
  <dcterms:modified xsi:type="dcterms:W3CDTF">2023-04-24T15:10:05Z</dcterms:modified>
</cp:coreProperties>
</file>