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9" r:id="rId6"/>
    <p:sldId id="269" r:id="rId7"/>
    <p:sldId id="275" r:id="rId8"/>
    <p:sldId id="276" r:id="rId9"/>
    <p:sldId id="259" r:id="rId10"/>
    <p:sldId id="263" r:id="rId11"/>
    <p:sldId id="264" r:id="rId12"/>
    <p:sldId id="270" r:id="rId13"/>
    <p:sldId id="268" r:id="rId14"/>
    <p:sldId id="260" r:id="rId15"/>
    <p:sldId id="281" r:id="rId16"/>
    <p:sldId id="266" r:id="rId17"/>
    <p:sldId id="267" r:id="rId18"/>
    <p:sldId id="265" r:id="rId19"/>
    <p:sldId id="272" r:id="rId20"/>
    <p:sldId id="261" r:id="rId21"/>
    <p:sldId id="262" r:id="rId22"/>
    <p:sldId id="277" r:id="rId23"/>
    <p:sldId id="273" r:id="rId24"/>
    <p:sldId id="274" r:id="rId25"/>
    <p:sldId id="278"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DAF"/>
    <a:srgbClr val="DDDEFF"/>
    <a:srgbClr val="F755A9"/>
    <a:srgbClr val="A584E0"/>
    <a:srgbClr val="C0A9E9"/>
    <a:srgbClr val="B397E5"/>
    <a:srgbClr val="966FDB"/>
    <a:srgbClr val="7F51D3"/>
    <a:srgbClr val="6833C7"/>
    <a:srgbClr val="4E2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snapToGrid="0" showGuides="1">
      <p:cViewPr varScale="1">
        <p:scale>
          <a:sx n="69" d="100"/>
          <a:sy n="69" d="100"/>
        </p:scale>
        <p:origin x="648" y="6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BA2EC-8E5C-4AFB-B9E4-59F79E6E749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25F0C96-7A46-43D9-919E-4CCAF673A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8B18FE6-B8EA-4012-AF31-8B8576E9CFDC}"/>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B50B9620-D429-4BC7-90E6-E3A4BB2878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C26E40-5CEF-446F-BEDD-E9023B463A07}"/>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41066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943CF-5A18-4718-B8B6-E16DD0EC14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A530F07-8102-4B37-9F49-732119451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884382-7085-44E4-AFF3-CA50D87F1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30967A-4CDE-43C4-BF4F-C2B8E55F3957}"/>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F054E9F7-D7BA-4684-89E2-1746143E4D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BAF497-68E6-4BEC-B3F9-96072765CB00}"/>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82782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0F0BF-F878-4CB6-9567-75F3B9197EB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96D3B7-617B-4865-87EB-5F7C51D3F89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B566AF-819F-4EA9-9926-BEBC69D2D709}"/>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C8AD6539-E01F-4739-887F-C9F3695DDD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9B5804-90EB-4668-980D-BA509333C56F}"/>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18824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3CAE70-F83C-4BED-A672-F945AD39C6F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8D0D15-0AED-4FE7-BCD9-52C266B7D35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CBDFBE-C2E5-4238-A2E7-C6AA5C31C3B6}"/>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D03D473A-7CB4-4D77-BF18-2A50463426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4C699B-8855-48CE-B92D-30528C945858}"/>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401464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2023/4/26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8297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2023/4/26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38449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39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5242D-7EE7-458C-884A-B6097BA05B0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98B2C1-62FA-4B8E-891D-A31A605CA42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494D81-82F8-4B51-B545-FD83EB815DB2}"/>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35742BA1-F659-4EA2-ADCE-203F7DEF14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976476-5927-48A9-B442-07EE210D09B8}"/>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172942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2278E-33FC-4DDD-B088-449406CBD1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20695D-914B-4C00-BD36-B95151345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AFC494-B86E-48DD-B3F8-7FFBD6B15344}"/>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76E4ED7A-8897-4A42-97B5-BD6CFCAD38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180956-5510-4806-A3C8-41EE136DCC2B}"/>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204277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3A678-88DD-401D-BD3C-549AC4C91D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8D930B-60C9-4FB9-9960-0F31C421088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2B43278-D4F9-4882-A066-B38020FFEF1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1A72D71-9C07-4FEE-91D4-3B044D589D13}"/>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1287D440-DFD7-476E-9BD4-22FF053BB5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379746-4783-4356-A574-0E827078B91F}"/>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252115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FDAF-C661-487F-86F2-27640801BE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A23AC0-22E7-483C-BA62-5FF50379F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F838DBF-C9F7-475E-B770-6DE682E060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271E6E4-9B20-4A89-BF51-025E81F36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424BCC7-2CE8-4C3B-8C0B-4EECD249440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029B5F-7B7C-4187-9974-EE93FF823DE2}"/>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8" name="页脚占位符 7">
            <a:extLst>
              <a:ext uri="{FF2B5EF4-FFF2-40B4-BE49-F238E27FC236}">
                <a16:creationId xmlns:a16="http://schemas.microsoft.com/office/drawing/2014/main" id="{64C6A336-9A0D-4D2E-8109-A5FE43FE34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CA4EA9C-0C25-41E5-9285-DFE17907E2E6}"/>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1659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BFDAF-C661-487F-86F2-27640801BE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A23AC0-22E7-483C-BA62-5FF50379F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F838DBF-C9F7-475E-B770-6DE682E060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271E6E4-9B20-4A89-BF51-025E81F36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424BCC7-2CE8-4C3B-8C0B-4EECD249440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029B5F-7B7C-4187-9974-EE93FF823DE2}"/>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8" name="页脚占位符 7">
            <a:extLst>
              <a:ext uri="{FF2B5EF4-FFF2-40B4-BE49-F238E27FC236}">
                <a16:creationId xmlns:a16="http://schemas.microsoft.com/office/drawing/2014/main" id="{64C6A336-9A0D-4D2E-8109-A5FE43FE34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CA4EA9C-0C25-41E5-9285-DFE17907E2E6}"/>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
        <p:nvSpPr>
          <p:cNvPr id="10" name="TextBox 3">
            <a:extLst>
              <a:ext uri="{FF2B5EF4-FFF2-40B4-BE49-F238E27FC236}">
                <a16:creationId xmlns:a16="http://schemas.microsoft.com/office/drawing/2014/main" id="{D6D3F661-0A10-DFF5-DC68-3373BE4CB759}"/>
              </a:ext>
            </a:extLst>
          </p:cNvPr>
          <p:cNvSpPr txBox="1"/>
          <p:nvPr userDrawn="1"/>
        </p:nvSpPr>
        <p:spPr>
          <a:xfrm>
            <a:off x="1907705" y="506868"/>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194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7C5937-8FA6-4203-BAA1-83B3F304373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C577A-E285-4743-879A-3217C984A986}"/>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4" name="页脚占位符 3">
            <a:extLst>
              <a:ext uri="{FF2B5EF4-FFF2-40B4-BE49-F238E27FC236}">
                <a16:creationId xmlns:a16="http://schemas.microsoft.com/office/drawing/2014/main" id="{966F00B5-6138-4C4D-8985-48AA7C2B8D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1123FC0-E9A8-4EA3-8E15-92B395C04AD4}"/>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42589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ED7D8D8-42C8-464D-B9AA-DCE202E425AF}"/>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3" name="页脚占位符 2">
            <a:extLst>
              <a:ext uri="{FF2B5EF4-FFF2-40B4-BE49-F238E27FC236}">
                <a16:creationId xmlns:a16="http://schemas.microsoft.com/office/drawing/2014/main" id="{AF72DD5D-CA0F-4E8B-B4CF-331B0868ECA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3DF5AAD-F884-4D38-9A2C-0B2E19CC0AD6}"/>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101227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B270D7-7C27-41A5-B695-2A8907A0B6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8A417ED-00D2-4CA4-A34A-65ED83793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2EA1824-59AC-4659-9F2E-A10D66015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3CCCA0-8A51-4619-8312-EE58FAA8EA59}"/>
              </a:ext>
            </a:extLst>
          </p:cNvPr>
          <p:cNvSpPr>
            <a:spLocks noGrp="1"/>
          </p:cNvSpPr>
          <p:nvPr>
            <p:ph type="dt" sz="half" idx="10"/>
          </p:nvPr>
        </p:nvSpPr>
        <p:spPr/>
        <p:txBody>
          <a:bodyPr/>
          <a:lstStyle/>
          <a:p>
            <a:fld id="{46406E85-CB3A-4A4D-9DCD-66C4F21B66F2}"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FBB72D68-4373-49F6-B4CA-F4C97216C6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796B09-F566-4219-BEFB-FBD4A105BCF4}"/>
              </a:ext>
            </a:extLst>
          </p:cNvPr>
          <p:cNvSpPr>
            <a:spLocks noGrp="1"/>
          </p:cNvSpPr>
          <p:nvPr>
            <p:ph type="sldNum" sz="quarter" idx="12"/>
          </p:nvPr>
        </p:nvSpPr>
        <p:spPr/>
        <p:txBody>
          <a:bodyPr/>
          <a:lstStyle/>
          <a:p>
            <a:fld id="{EFE0E680-6EB1-43C4-AB27-2D64580AE46F}" type="slidenum">
              <a:rPr lang="zh-CN" altLang="en-US" smtClean="0"/>
              <a:t>‹#›</a:t>
            </a:fld>
            <a:endParaRPr lang="zh-CN" altLang="en-US"/>
          </a:p>
        </p:txBody>
      </p:sp>
    </p:spTree>
    <p:extLst>
      <p:ext uri="{BB962C8B-B14F-4D97-AF65-F5344CB8AC3E}">
        <p14:creationId xmlns:p14="http://schemas.microsoft.com/office/powerpoint/2010/main" val="142103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30E2058-FA2F-4832-A22A-AB811E6E3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937E9C5-F1C6-4468-BFD6-75F68FD96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BEF3E0E9-A931-469A-B6E5-73BED7281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fld id="{46406E85-CB3A-4A4D-9DCD-66C4F21B66F2}" type="datetimeFigureOut">
              <a:rPr lang="zh-CN" altLang="en-US" smtClean="0"/>
              <a:pPr/>
              <a:t>2023/4/26</a:t>
            </a:fld>
            <a:endParaRPr lang="zh-CN" altLang="en-US" dirty="0"/>
          </a:p>
        </p:txBody>
      </p:sp>
      <p:sp>
        <p:nvSpPr>
          <p:cNvPr id="5" name="页脚占位符 4">
            <a:extLst>
              <a:ext uri="{FF2B5EF4-FFF2-40B4-BE49-F238E27FC236}">
                <a16:creationId xmlns:a16="http://schemas.microsoft.com/office/drawing/2014/main" id="{30030624-191B-4B13-BFCD-0FE5387BD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BB32B38A-C943-44D5-A15F-E7FF4F435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fld id="{EFE0E680-6EB1-43C4-AB27-2D64580AE46F}" type="slidenum">
              <a:rPr lang="zh-CN" altLang="en-US" smtClean="0"/>
              <a:pPr/>
              <a:t>‹#›</a:t>
            </a:fld>
            <a:endParaRPr lang="zh-CN" altLang="en-US" dirty="0"/>
          </a:p>
        </p:txBody>
      </p:sp>
    </p:spTree>
    <p:extLst>
      <p:ext uri="{BB962C8B-B14F-4D97-AF65-F5344CB8AC3E}">
        <p14:creationId xmlns:p14="http://schemas.microsoft.com/office/powerpoint/2010/main" val="105060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5号-简雅黑" panose="00000500000000000000" pitchFamily="2" charset="-122"/>
          <a:ea typeface="字魂105号-简雅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5号-简雅黑" panose="00000500000000000000" pitchFamily="2" charset="-122"/>
          <a:ea typeface="字魂105号-简雅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5号-简雅黑" panose="00000500000000000000" pitchFamily="2" charset="-122"/>
          <a:ea typeface="字魂105号-简雅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44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6.png"/><Relationship Id="rId12"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91C67B8B-9C02-4C7F-A9F6-9C29586180B9}"/>
              </a:ext>
            </a:extLst>
          </p:cNvPr>
          <p:cNvPicPr>
            <a:picLocks noChangeAspect="1"/>
          </p:cNvPicPr>
          <p:nvPr/>
        </p:nvPicPr>
        <p:blipFill rotWithShape="1">
          <a:blip r:embed="rId2">
            <a:extLst>
              <a:ext uri="{28A0092B-C50C-407E-A947-70E740481C1C}">
                <a14:useLocalDpi xmlns:a14="http://schemas.microsoft.com/office/drawing/2010/main" val="0"/>
              </a:ext>
            </a:extLst>
          </a:blip>
          <a:srcRect l="43802" t="21722" r="-1"/>
          <a:stretch/>
        </p:blipFill>
        <p:spPr>
          <a:xfrm>
            <a:off x="5340350" y="1489662"/>
            <a:ext cx="6851650" cy="5368338"/>
          </a:xfrm>
          <a:prstGeom prst="rect">
            <a:avLst/>
          </a:prstGeom>
        </p:spPr>
      </p:pic>
      <p:pic>
        <p:nvPicPr>
          <p:cNvPr id="23" name="图片 22">
            <a:extLst>
              <a:ext uri="{FF2B5EF4-FFF2-40B4-BE49-F238E27FC236}">
                <a16:creationId xmlns:a16="http://schemas.microsoft.com/office/drawing/2014/main" id="{28E2E293-E4B2-48EB-AE1A-9238D7781E3D}"/>
              </a:ext>
            </a:extLst>
          </p:cNvPr>
          <p:cNvPicPr>
            <a:picLocks noChangeAspect="1"/>
          </p:cNvPicPr>
          <p:nvPr/>
        </p:nvPicPr>
        <p:blipFill rotWithShape="1">
          <a:blip r:embed="rId2">
            <a:extLst>
              <a:ext uri="{28A0092B-C50C-407E-A947-70E740481C1C}">
                <a14:useLocalDpi xmlns:a14="http://schemas.microsoft.com/office/drawing/2010/main" val="0"/>
              </a:ext>
            </a:extLst>
          </a:blip>
          <a:srcRect r="64062" b="19554"/>
          <a:stretch/>
        </p:blipFill>
        <p:spPr>
          <a:xfrm>
            <a:off x="5241" y="0"/>
            <a:ext cx="4381500" cy="5516978"/>
          </a:xfrm>
          <a:prstGeom prst="rect">
            <a:avLst/>
          </a:prstGeom>
        </p:spPr>
      </p:pic>
      <p:pic>
        <p:nvPicPr>
          <p:cNvPr id="9" name="图片 8">
            <a:extLst>
              <a:ext uri="{FF2B5EF4-FFF2-40B4-BE49-F238E27FC236}">
                <a16:creationId xmlns:a16="http://schemas.microsoft.com/office/drawing/2014/main" id="{CE4F8129-1B47-4E00-85A3-2ECE3D570703}"/>
              </a:ext>
            </a:extLst>
          </p:cNvPr>
          <p:cNvPicPr>
            <a:picLocks noChangeAspect="1"/>
          </p:cNvPicPr>
          <p:nvPr/>
        </p:nvPicPr>
        <p:blipFill rotWithShape="1">
          <a:blip r:embed="rId3">
            <a:extLst>
              <a:ext uri="{28A0092B-C50C-407E-A947-70E740481C1C}">
                <a14:useLocalDpi xmlns:a14="http://schemas.microsoft.com/office/drawing/2010/main" val="0"/>
              </a:ext>
            </a:extLst>
          </a:blip>
          <a:srcRect l="62188" t="21111" r="12708" b="50000"/>
          <a:stretch/>
        </p:blipFill>
        <p:spPr>
          <a:xfrm>
            <a:off x="7464767" y="1778242"/>
            <a:ext cx="3352426" cy="2170035"/>
          </a:xfrm>
          <a:prstGeom prst="rect">
            <a:avLst/>
          </a:prstGeom>
        </p:spPr>
      </p:pic>
      <p:pic>
        <p:nvPicPr>
          <p:cNvPr id="25" name="图片 24">
            <a:extLst>
              <a:ext uri="{FF2B5EF4-FFF2-40B4-BE49-F238E27FC236}">
                <a16:creationId xmlns:a16="http://schemas.microsoft.com/office/drawing/2014/main" id="{8002B83A-9020-4DDE-9AEB-32DD5FDE7CD8}"/>
              </a:ext>
            </a:extLst>
          </p:cNvPr>
          <p:cNvPicPr>
            <a:picLocks noChangeAspect="1"/>
          </p:cNvPicPr>
          <p:nvPr/>
        </p:nvPicPr>
        <p:blipFill rotWithShape="1">
          <a:blip r:embed="rId4">
            <a:extLst>
              <a:ext uri="{28A0092B-C50C-407E-A947-70E740481C1C}">
                <a14:useLocalDpi xmlns:a14="http://schemas.microsoft.com/office/drawing/2010/main" val="0"/>
              </a:ext>
            </a:extLst>
          </a:blip>
          <a:srcRect l="75313" t="23409" r="8645" b="19924"/>
          <a:stretch/>
        </p:blipFill>
        <p:spPr>
          <a:xfrm>
            <a:off x="9383690" y="2158632"/>
            <a:ext cx="1761450" cy="3500024"/>
          </a:xfrm>
          <a:prstGeom prst="rect">
            <a:avLst/>
          </a:prstGeom>
        </p:spPr>
      </p:pic>
      <p:pic>
        <p:nvPicPr>
          <p:cNvPr id="27" name="图片 26">
            <a:extLst>
              <a:ext uri="{FF2B5EF4-FFF2-40B4-BE49-F238E27FC236}">
                <a16:creationId xmlns:a16="http://schemas.microsoft.com/office/drawing/2014/main" id="{B7B0ABFB-859A-4D17-90A6-17331E9FF481}"/>
              </a:ext>
            </a:extLst>
          </p:cNvPr>
          <p:cNvPicPr>
            <a:picLocks noChangeAspect="1"/>
          </p:cNvPicPr>
          <p:nvPr/>
        </p:nvPicPr>
        <p:blipFill rotWithShape="1">
          <a:blip r:embed="rId5">
            <a:extLst>
              <a:ext uri="{28A0092B-C50C-407E-A947-70E740481C1C}">
                <a14:useLocalDpi xmlns:a14="http://schemas.microsoft.com/office/drawing/2010/main" val="0"/>
              </a:ext>
            </a:extLst>
          </a:blip>
          <a:srcRect l="44321" t="37373" r="34013" b="16221"/>
          <a:stretch/>
        </p:blipFill>
        <p:spPr>
          <a:xfrm>
            <a:off x="5435063" y="2989176"/>
            <a:ext cx="2515420" cy="3030505"/>
          </a:xfrm>
          <a:prstGeom prst="rect">
            <a:avLst/>
          </a:prstGeom>
        </p:spPr>
      </p:pic>
      <p:pic>
        <p:nvPicPr>
          <p:cNvPr id="29" name="图片 28">
            <a:extLst>
              <a:ext uri="{FF2B5EF4-FFF2-40B4-BE49-F238E27FC236}">
                <a16:creationId xmlns:a16="http://schemas.microsoft.com/office/drawing/2014/main" id="{A10B0164-7870-4AFF-8D37-DAF08C958B75}"/>
              </a:ext>
            </a:extLst>
          </p:cNvPr>
          <p:cNvPicPr>
            <a:picLocks noChangeAspect="1"/>
          </p:cNvPicPr>
          <p:nvPr/>
        </p:nvPicPr>
        <p:blipFill rotWithShape="1">
          <a:blip r:embed="rId6">
            <a:extLst>
              <a:ext uri="{28A0092B-C50C-407E-A947-70E740481C1C}">
                <a14:useLocalDpi xmlns:a14="http://schemas.microsoft.com/office/drawing/2010/main" val="0"/>
              </a:ext>
            </a:extLst>
          </a:blip>
          <a:srcRect l="66052" t="52848" r="20822" b="31926"/>
          <a:stretch/>
        </p:blipFill>
        <p:spPr>
          <a:xfrm>
            <a:off x="8520060" y="4084553"/>
            <a:ext cx="1286903" cy="839753"/>
          </a:xfrm>
          <a:prstGeom prst="rect">
            <a:avLst/>
          </a:prstGeom>
        </p:spPr>
      </p:pic>
      <p:pic>
        <p:nvPicPr>
          <p:cNvPr id="30" name="图片 29">
            <a:extLst>
              <a:ext uri="{FF2B5EF4-FFF2-40B4-BE49-F238E27FC236}">
                <a16:creationId xmlns:a16="http://schemas.microsoft.com/office/drawing/2014/main" id="{F9038C3A-3BC2-46E6-A29F-1297A2FB9669}"/>
              </a:ext>
            </a:extLst>
          </p:cNvPr>
          <p:cNvPicPr>
            <a:picLocks noChangeAspect="1"/>
          </p:cNvPicPr>
          <p:nvPr/>
        </p:nvPicPr>
        <p:blipFill rotWithShape="1">
          <a:blip r:embed="rId6">
            <a:extLst>
              <a:ext uri="{28A0092B-C50C-407E-A947-70E740481C1C}">
                <a14:useLocalDpi xmlns:a14="http://schemas.microsoft.com/office/drawing/2010/main" val="0"/>
              </a:ext>
            </a:extLst>
          </a:blip>
          <a:srcRect l="45273" t="24920" r="37908" b="59671"/>
          <a:stretch/>
        </p:blipFill>
        <p:spPr>
          <a:xfrm>
            <a:off x="5260600" y="1680725"/>
            <a:ext cx="2050417" cy="1056730"/>
          </a:xfrm>
          <a:prstGeom prst="rect">
            <a:avLst/>
          </a:prstGeom>
        </p:spPr>
      </p:pic>
      <p:grpSp>
        <p:nvGrpSpPr>
          <p:cNvPr id="32" name="组合 31">
            <a:extLst>
              <a:ext uri="{FF2B5EF4-FFF2-40B4-BE49-F238E27FC236}">
                <a16:creationId xmlns:a16="http://schemas.microsoft.com/office/drawing/2014/main" id="{19A09AB4-AAAC-4A51-B8EE-F702672F452C}"/>
              </a:ext>
            </a:extLst>
          </p:cNvPr>
          <p:cNvGrpSpPr/>
          <p:nvPr/>
        </p:nvGrpSpPr>
        <p:grpSpPr>
          <a:xfrm>
            <a:off x="7660284" y="4424639"/>
            <a:ext cx="574987" cy="366444"/>
            <a:chOff x="3478123" y="6161086"/>
            <a:chExt cx="1406138" cy="896143"/>
          </a:xfrm>
        </p:grpSpPr>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7">
              <a:extLst>
                <a:ext uri="{28A0092B-C50C-407E-A947-70E740481C1C}">
                  <a14:useLocalDpi xmlns:a14="http://schemas.microsoft.com/office/drawing/2010/main" val="0"/>
                </a:ext>
              </a:extLst>
            </a:blip>
            <a:srcRect l="30651" t="61227" r="43948" b="19831"/>
            <a:stretch/>
          </p:blipFill>
          <p:spPr>
            <a:xfrm>
              <a:off x="3511326" y="6482342"/>
              <a:ext cx="1370554" cy="574887"/>
            </a:xfrm>
            <a:prstGeom prst="rect">
              <a:avLst/>
            </a:prstGeom>
          </p:spPr>
        </p:pic>
        <p:pic>
          <p:nvPicPr>
            <p:cNvPr id="17" name="图片 16">
              <a:extLst>
                <a:ext uri="{FF2B5EF4-FFF2-40B4-BE49-F238E27FC236}">
                  <a16:creationId xmlns:a16="http://schemas.microsoft.com/office/drawing/2014/main" id="{A11ACADD-037C-4080-A3C0-4946BB0A5051}"/>
                </a:ext>
              </a:extLst>
            </p:cNvPr>
            <p:cNvPicPr>
              <a:picLocks noChangeAspect="1"/>
            </p:cNvPicPr>
            <p:nvPr/>
          </p:nvPicPr>
          <p:blipFill rotWithShape="1">
            <a:blip r:embed="rId8">
              <a:extLst>
                <a:ext uri="{28A0092B-C50C-407E-A947-70E740481C1C}">
                  <a14:useLocalDpi xmlns:a14="http://schemas.microsoft.com/office/drawing/2010/main" val="0"/>
                </a:ext>
              </a:extLst>
            </a:blip>
            <a:srcRect l="71908" t="68127" r="6825" b="18749"/>
            <a:stretch/>
          </p:blipFill>
          <p:spPr>
            <a:xfrm flipH="1">
              <a:off x="3478123" y="6161086"/>
              <a:ext cx="1244601" cy="431993"/>
            </a:xfrm>
            <a:prstGeom prst="rect">
              <a:avLst/>
            </a:prstGeom>
          </p:spPr>
        </p:pic>
        <p:pic>
          <p:nvPicPr>
            <p:cNvPr id="31" name="图片 30">
              <a:extLst>
                <a:ext uri="{FF2B5EF4-FFF2-40B4-BE49-F238E27FC236}">
                  <a16:creationId xmlns:a16="http://schemas.microsoft.com/office/drawing/2014/main" id="{3B52D962-72AF-43D3-B90A-E7A282E0B9E4}"/>
                </a:ext>
              </a:extLst>
            </p:cNvPr>
            <p:cNvPicPr>
              <a:picLocks noChangeAspect="1"/>
            </p:cNvPicPr>
            <p:nvPr/>
          </p:nvPicPr>
          <p:blipFill rotWithShape="1">
            <a:blip r:embed="rId8">
              <a:extLst>
                <a:ext uri="{28A0092B-C50C-407E-A947-70E740481C1C}">
                  <a14:useLocalDpi xmlns:a14="http://schemas.microsoft.com/office/drawing/2010/main" val="0"/>
                </a:ext>
              </a:extLst>
            </a:blip>
            <a:srcRect l="71908" t="58840" r="6825" b="32100"/>
            <a:stretch/>
          </p:blipFill>
          <p:spPr>
            <a:xfrm>
              <a:off x="3639661" y="6384447"/>
              <a:ext cx="1244600" cy="298198"/>
            </a:xfrm>
            <a:prstGeom prst="rect">
              <a:avLst/>
            </a:prstGeom>
          </p:spPr>
        </p:pic>
      </p:grpSp>
      <p:pic>
        <p:nvPicPr>
          <p:cNvPr id="5" name="图片 4">
            <a:extLst>
              <a:ext uri="{FF2B5EF4-FFF2-40B4-BE49-F238E27FC236}">
                <a16:creationId xmlns:a16="http://schemas.microsoft.com/office/drawing/2014/main" id="{F1382AAD-FAB3-42AE-A6AD-46689A7DFDF6}"/>
              </a:ext>
            </a:extLst>
          </p:cNvPr>
          <p:cNvPicPr>
            <a:picLocks noChangeAspect="1"/>
          </p:cNvPicPr>
          <p:nvPr/>
        </p:nvPicPr>
        <p:blipFill rotWithShape="1">
          <a:blip r:embed="rId9">
            <a:extLst>
              <a:ext uri="{28A0092B-C50C-407E-A947-70E740481C1C}">
                <a14:useLocalDpi xmlns:a14="http://schemas.microsoft.com/office/drawing/2010/main" val="0"/>
              </a:ext>
            </a:extLst>
          </a:blip>
          <a:srcRect l="58628" t="60949" r="18503" b="17950"/>
          <a:stretch/>
        </p:blipFill>
        <p:spPr>
          <a:xfrm>
            <a:off x="7311017" y="4512962"/>
            <a:ext cx="2748836" cy="1426705"/>
          </a:xfrm>
          <a:prstGeom prst="rect">
            <a:avLst/>
          </a:prstGeom>
        </p:spPr>
      </p:pic>
      <p:pic>
        <p:nvPicPr>
          <p:cNvPr id="7" name="图片 6">
            <a:extLst>
              <a:ext uri="{FF2B5EF4-FFF2-40B4-BE49-F238E27FC236}">
                <a16:creationId xmlns:a16="http://schemas.microsoft.com/office/drawing/2014/main" id="{2375F9B1-28E7-4D18-8014-9740F6126F2E}"/>
              </a:ext>
            </a:extLst>
          </p:cNvPr>
          <p:cNvPicPr>
            <a:picLocks noChangeAspect="1"/>
          </p:cNvPicPr>
          <p:nvPr/>
        </p:nvPicPr>
        <p:blipFill rotWithShape="1">
          <a:blip r:embed="rId6">
            <a:extLst>
              <a:ext uri="{28A0092B-C50C-407E-A947-70E740481C1C}">
                <a14:useLocalDpi xmlns:a14="http://schemas.microsoft.com/office/drawing/2010/main" val="0"/>
              </a:ext>
            </a:extLst>
          </a:blip>
          <a:srcRect l="86052" t="66552" r="5406" b="13448"/>
          <a:stretch/>
        </p:blipFill>
        <p:spPr>
          <a:xfrm>
            <a:off x="10296493" y="4576942"/>
            <a:ext cx="1041401" cy="1371599"/>
          </a:xfrm>
          <a:prstGeom prst="rect">
            <a:avLst/>
          </a:prstGeom>
        </p:spPr>
      </p:pic>
      <p:sp>
        <p:nvSpPr>
          <p:cNvPr id="34" name="椭圆 33">
            <a:extLst>
              <a:ext uri="{FF2B5EF4-FFF2-40B4-BE49-F238E27FC236}">
                <a16:creationId xmlns:a16="http://schemas.microsoft.com/office/drawing/2014/main" id="{D339CC9F-52C3-4FEF-B72F-5944A87B340B}"/>
              </a:ext>
            </a:extLst>
          </p:cNvPr>
          <p:cNvSpPr/>
          <p:nvPr/>
        </p:nvSpPr>
        <p:spPr>
          <a:xfrm>
            <a:off x="6284650" y="1286292"/>
            <a:ext cx="394433" cy="394433"/>
          </a:xfrm>
          <a:prstGeom prst="ellipse">
            <a:avLst/>
          </a:prstGeom>
          <a:solidFill>
            <a:srgbClr val="F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60382C83-B49B-4317-BDE0-34122E29A044}"/>
              </a:ext>
            </a:extLst>
          </p:cNvPr>
          <p:cNvSpPr/>
          <p:nvPr/>
        </p:nvSpPr>
        <p:spPr>
          <a:xfrm>
            <a:off x="2390455" y="5468897"/>
            <a:ext cx="698659" cy="698659"/>
          </a:xfrm>
          <a:prstGeom prst="ellipse">
            <a:avLst/>
          </a:prstGeom>
          <a:solidFill>
            <a:srgbClr val="F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id="{21173C99-315E-4D8F-BC32-8A91F2A2F833}"/>
              </a:ext>
            </a:extLst>
          </p:cNvPr>
          <p:cNvSpPr txBox="1"/>
          <p:nvPr/>
        </p:nvSpPr>
        <p:spPr>
          <a:xfrm>
            <a:off x="464690" y="1829052"/>
            <a:ext cx="4443845" cy="1446550"/>
          </a:xfrm>
          <a:prstGeom prst="rect">
            <a:avLst/>
          </a:prstGeom>
          <a:noFill/>
        </p:spPr>
        <p:txBody>
          <a:bodyPr wrap="none" rtlCol="0">
            <a:spAutoFit/>
          </a:bodyPr>
          <a:lstStyle/>
          <a:p>
            <a:r>
              <a:rPr lang="en-US" altLang="zh-CN" sz="4400" spc="100" dirty="0">
                <a:solidFill>
                  <a:srgbClr val="5B2DAF"/>
                </a:solidFill>
                <a:cs typeface="+mn-ea"/>
                <a:sym typeface="+mn-lt"/>
              </a:rPr>
              <a:t>BUSINESS </a:t>
            </a:r>
          </a:p>
          <a:p>
            <a:r>
              <a:rPr lang="en-US" altLang="zh-CN" sz="4400" spc="100" dirty="0">
                <a:solidFill>
                  <a:srgbClr val="5B2DAF"/>
                </a:solidFill>
                <a:cs typeface="+mn-ea"/>
                <a:sym typeface="+mn-lt"/>
              </a:rPr>
              <a:t>REPORT PLAN </a:t>
            </a:r>
          </a:p>
        </p:txBody>
      </p:sp>
      <p:sp>
        <p:nvSpPr>
          <p:cNvPr id="37" name="文本框 36">
            <a:extLst>
              <a:ext uri="{FF2B5EF4-FFF2-40B4-BE49-F238E27FC236}">
                <a16:creationId xmlns:a16="http://schemas.microsoft.com/office/drawing/2014/main" id="{633D6694-52CE-4801-98E5-F525054F884E}"/>
              </a:ext>
            </a:extLst>
          </p:cNvPr>
          <p:cNvSpPr txBox="1"/>
          <p:nvPr/>
        </p:nvSpPr>
        <p:spPr>
          <a:xfrm>
            <a:off x="455815" y="3471606"/>
            <a:ext cx="4911734" cy="400110"/>
          </a:xfrm>
          <a:prstGeom prst="rect">
            <a:avLst/>
          </a:prstGeom>
          <a:noFill/>
        </p:spPr>
        <p:txBody>
          <a:bodyPr wrap="square">
            <a:spAutoFit/>
          </a:bodyPr>
          <a:lstStyle/>
          <a:p>
            <a:r>
              <a:rPr lang="en-US" altLang="zh-CN" sz="2000" dirty="0">
                <a:solidFill>
                  <a:schemeClr val="tx1">
                    <a:lumMod val="75000"/>
                    <a:lumOff val="25000"/>
                  </a:schemeClr>
                </a:solidFill>
                <a:cs typeface="+mn-ea"/>
                <a:sym typeface="+mn-lt"/>
              </a:rPr>
              <a:t>Insert the Subtitle of Your Presentation</a:t>
            </a:r>
          </a:p>
        </p:txBody>
      </p:sp>
      <p:sp>
        <p:nvSpPr>
          <p:cNvPr id="39" name="文本框 38">
            <a:extLst>
              <a:ext uri="{FF2B5EF4-FFF2-40B4-BE49-F238E27FC236}">
                <a16:creationId xmlns:a16="http://schemas.microsoft.com/office/drawing/2014/main" id="{CE5E20BF-4199-45D5-B7B7-CF861ECF83D0}"/>
              </a:ext>
            </a:extLst>
          </p:cNvPr>
          <p:cNvSpPr txBox="1"/>
          <p:nvPr/>
        </p:nvSpPr>
        <p:spPr>
          <a:xfrm>
            <a:off x="6284686" y="319618"/>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40" name="文本框 39">
            <a:extLst>
              <a:ext uri="{FF2B5EF4-FFF2-40B4-BE49-F238E27FC236}">
                <a16:creationId xmlns:a16="http://schemas.microsoft.com/office/drawing/2014/main" id="{7B25203E-0677-450D-8D38-4EB2923B1971}"/>
              </a:ext>
            </a:extLst>
          </p:cNvPr>
          <p:cNvSpPr txBox="1"/>
          <p:nvPr/>
        </p:nvSpPr>
        <p:spPr>
          <a:xfrm>
            <a:off x="7464767" y="319618"/>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41" name="文本框 40">
            <a:extLst>
              <a:ext uri="{FF2B5EF4-FFF2-40B4-BE49-F238E27FC236}">
                <a16:creationId xmlns:a16="http://schemas.microsoft.com/office/drawing/2014/main" id="{2839B2AE-4216-4F50-B111-2D4EF3DAE4FE}"/>
              </a:ext>
            </a:extLst>
          </p:cNvPr>
          <p:cNvSpPr txBox="1"/>
          <p:nvPr/>
        </p:nvSpPr>
        <p:spPr>
          <a:xfrm>
            <a:off x="9026363" y="319618"/>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42" name="文本框 41">
            <a:extLst>
              <a:ext uri="{FF2B5EF4-FFF2-40B4-BE49-F238E27FC236}">
                <a16:creationId xmlns:a16="http://schemas.microsoft.com/office/drawing/2014/main" id="{41086E70-1EE7-4305-BD36-915292964D98}"/>
              </a:ext>
            </a:extLst>
          </p:cNvPr>
          <p:cNvSpPr txBox="1"/>
          <p:nvPr/>
        </p:nvSpPr>
        <p:spPr>
          <a:xfrm>
            <a:off x="10448499" y="319618"/>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grpSp>
        <p:nvGrpSpPr>
          <p:cNvPr id="64" name="组合 63">
            <a:extLst>
              <a:ext uri="{FF2B5EF4-FFF2-40B4-BE49-F238E27FC236}">
                <a16:creationId xmlns:a16="http://schemas.microsoft.com/office/drawing/2014/main" id="{B94831FA-C9F3-488B-AA7D-D059C58333A9}"/>
              </a:ext>
            </a:extLst>
          </p:cNvPr>
          <p:cNvGrpSpPr/>
          <p:nvPr/>
        </p:nvGrpSpPr>
        <p:grpSpPr>
          <a:xfrm>
            <a:off x="632295" y="294582"/>
            <a:ext cx="2653830" cy="307777"/>
            <a:chOff x="632295" y="294582"/>
            <a:chExt cx="2653830" cy="307777"/>
          </a:xfrm>
        </p:grpSpPr>
        <p:sp>
          <p:nvSpPr>
            <p:cNvPr id="43" name="矩形: 圆角 42">
              <a:extLst>
                <a:ext uri="{FF2B5EF4-FFF2-40B4-BE49-F238E27FC236}">
                  <a16:creationId xmlns:a16="http://schemas.microsoft.com/office/drawing/2014/main" id="{7C7DE573-034C-441C-B00D-9AACFA0B82B6}"/>
                </a:ext>
              </a:extLst>
            </p:cNvPr>
            <p:cNvSpPr/>
            <p:nvPr/>
          </p:nvSpPr>
          <p:spPr>
            <a:xfrm>
              <a:off x="1333500" y="294582"/>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A666959-4C3C-4BDF-B25D-3FF6E2088E02}"/>
                </a:ext>
              </a:extLst>
            </p:cNvPr>
            <p:cNvGrpSpPr/>
            <p:nvPr/>
          </p:nvGrpSpPr>
          <p:grpSpPr>
            <a:xfrm>
              <a:off x="1456438" y="365664"/>
              <a:ext cx="155669" cy="165612"/>
              <a:chOff x="1423100" y="355337"/>
              <a:chExt cx="155669" cy="165612"/>
            </a:xfrm>
          </p:grpSpPr>
          <p:sp>
            <p:nvSpPr>
              <p:cNvPr id="44" name="圆: 空心 43">
                <a:extLst>
                  <a:ext uri="{FF2B5EF4-FFF2-40B4-BE49-F238E27FC236}">
                    <a16:creationId xmlns:a16="http://schemas.microsoft.com/office/drawing/2014/main" id="{64C87EEC-4954-4E05-A106-D697CCFD9FAA}"/>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DD0367C6-7AC9-453A-834A-1C33EEDC1E8C}"/>
                  </a:ext>
                </a:extLst>
              </p:cNvPr>
              <p:cNvCxnSpPr>
                <a:cxnSpLocks/>
                <a:stCxn id="4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2" name="直接连接符 51">
              <a:extLst>
                <a:ext uri="{FF2B5EF4-FFF2-40B4-BE49-F238E27FC236}">
                  <a16:creationId xmlns:a16="http://schemas.microsoft.com/office/drawing/2014/main" id="{119B98F0-B786-4952-80F7-15D4F0487486}"/>
                </a:ext>
              </a:extLst>
            </p:cNvPr>
            <p:cNvCxnSpPr>
              <a:cxnSpLocks/>
            </p:cNvCxnSpPr>
            <p:nvPr/>
          </p:nvCxnSpPr>
          <p:spPr>
            <a:xfrm>
              <a:off x="632295" y="378081"/>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E6425723-284C-4D95-9E25-7EAE2ED4671D}"/>
                </a:ext>
              </a:extLst>
            </p:cNvPr>
            <p:cNvCxnSpPr>
              <a:cxnSpLocks/>
            </p:cNvCxnSpPr>
            <p:nvPr/>
          </p:nvCxnSpPr>
          <p:spPr>
            <a:xfrm>
              <a:off x="632295" y="448470"/>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4367804B-4AD4-4FE9-808D-89B32C028F5B}"/>
                </a:ext>
              </a:extLst>
            </p:cNvPr>
            <p:cNvCxnSpPr>
              <a:cxnSpLocks/>
            </p:cNvCxnSpPr>
            <p:nvPr/>
          </p:nvCxnSpPr>
          <p:spPr>
            <a:xfrm>
              <a:off x="632295" y="518859"/>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7B8DE045-679D-41B1-A9E6-587E2C0C1A54}"/>
              </a:ext>
            </a:extLst>
          </p:cNvPr>
          <p:cNvSpPr txBox="1"/>
          <p:nvPr/>
        </p:nvSpPr>
        <p:spPr>
          <a:xfrm>
            <a:off x="3277833" y="5806757"/>
            <a:ext cx="3138551" cy="369332"/>
          </a:xfrm>
          <a:prstGeom prst="rect">
            <a:avLst/>
          </a:prstGeom>
          <a:noFill/>
        </p:spPr>
        <p:txBody>
          <a:bodyPr wrap="none" rtlCol="0">
            <a:spAutoFit/>
          </a:bodyPr>
          <a:lstStyle/>
          <a:p>
            <a:r>
              <a:rPr lang="en-US" altLang="zh-CN" spc="100" dirty="0">
                <a:solidFill>
                  <a:srgbClr val="5B2DAF"/>
                </a:solidFill>
                <a:cs typeface="+mn-ea"/>
                <a:sym typeface="+mn-lt"/>
              </a:rPr>
              <a:t>SPEAKER</a:t>
            </a:r>
            <a:r>
              <a:rPr lang="zh-CN" altLang="en-US" spc="100" dirty="0">
                <a:solidFill>
                  <a:srgbClr val="5B2DAF"/>
                </a:solidFill>
                <a:cs typeface="+mn-ea"/>
                <a:sym typeface="+mn-lt"/>
              </a:rPr>
              <a:t>：</a:t>
            </a:r>
            <a:r>
              <a:rPr lang="en-US" altLang="zh-CN" spc="100" dirty="0">
                <a:solidFill>
                  <a:srgbClr val="5B2DAF"/>
                </a:solidFill>
                <a:cs typeface="+mn-ea"/>
                <a:sym typeface="+mn-lt"/>
              </a:rPr>
              <a:t>freeppt7.com</a:t>
            </a:r>
          </a:p>
        </p:txBody>
      </p:sp>
    </p:spTree>
    <p:extLst>
      <p:ext uri="{BB962C8B-B14F-4D97-AF65-F5344CB8AC3E}">
        <p14:creationId xmlns:p14="http://schemas.microsoft.com/office/powerpoint/2010/main" val="349523997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par>
                                <p:cTn id="35" presetID="2" presetClass="entr" presetSubtype="9"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par>
                                <p:cTn id="53" presetID="10" presetClass="entr" presetSubtype="0" fill="hold" nodeType="withEffect">
                                  <p:stCondLst>
                                    <p:cond delay="25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75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750"/>
                                        <p:tgtEl>
                                          <p:spTgt spid="25"/>
                                        </p:tgtEl>
                                      </p:cBhvr>
                                    </p:animEffect>
                                  </p:childTnLst>
                                </p:cTn>
                              </p:par>
                              <p:par>
                                <p:cTn id="59" presetID="10" presetClass="entr" presetSubtype="0" fill="hold" nodeType="withEffect">
                                  <p:stCondLst>
                                    <p:cond delay="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75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750"/>
                                        <p:tgtEl>
                                          <p:spTgt spid="29"/>
                                        </p:tgtEl>
                                      </p:cBhvr>
                                    </p:animEffect>
                                  </p:childTnLst>
                                </p:cTn>
                              </p:par>
                              <p:par>
                                <p:cTn id="65" presetID="10" presetClass="entr" presetSubtype="0" fill="hold" nodeType="withEffect">
                                  <p:stCondLst>
                                    <p:cond delay="25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75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750"/>
                                        <p:tgtEl>
                                          <p:spTgt spid="32"/>
                                        </p:tgtEl>
                                      </p:cBhvr>
                                    </p:animEffect>
                                  </p:childTnLst>
                                </p:cTn>
                              </p:par>
                              <p:par>
                                <p:cTn id="71" presetID="10" presetClass="entr" presetSubtype="0" fill="hold" nodeType="withEffect">
                                  <p:stCondLst>
                                    <p:cond delay="25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750"/>
                                        <p:tgtEl>
                                          <p:spTgt spid="5"/>
                                        </p:tgtEl>
                                      </p:cBhvr>
                                    </p:animEffect>
                                  </p:childTnLst>
                                </p:cTn>
                              </p:par>
                              <p:par>
                                <p:cTn id="74" presetID="10"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9" grpId="0"/>
      <p:bldP spid="40" grpId="0"/>
      <p:bldP spid="41" grpId="0"/>
      <p:bldP spid="4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13" name="矩形 12">
            <a:extLst>
              <a:ext uri="{FF2B5EF4-FFF2-40B4-BE49-F238E27FC236}">
                <a16:creationId xmlns:a16="http://schemas.microsoft.com/office/drawing/2014/main" id="{EEA9F273-BFC0-426F-BDFF-A858118BDA3A}"/>
              </a:ext>
            </a:extLst>
          </p:cNvPr>
          <p:cNvSpPr/>
          <p:nvPr/>
        </p:nvSpPr>
        <p:spPr>
          <a:xfrm>
            <a:off x="948268" y="2218268"/>
            <a:ext cx="2429933" cy="524932"/>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a:extLst>
              <a:ext uri="{FF2B5EF4-FFF2-40B4-BE49-F238E27FC236}">
                <a16:creationId xmlns:a16="http://schemas.microsoft.com/office/drawing/2014/main" id="{0730EF12-55AA-43F7-9AF4-590BE7842DA5}"/>
              </a:ext>
            </a:extLst>
          </p:cNvPr>
          <p:cNvSpPr/>
          <p:nvPr/>
        </p:nvSpPr>
        <p:spPr>
          <a:xfrm>
            <a:off x="948268" y="2743199"/>
            <a:ext cx="2429933" cy="2705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F8EF8595-B384-40D8-A108-766DE576E419}"/>
              </a:ext>
            </a:extLst>
          </p:cNvPr>
          <p:cNvSpPr txBox="1"/>
          <p:nvPr/>
        </p:nvSpPr>
        <p:spPr>
          <a:xfrm>
            <a:off x="1202871" y="2296068"/>
            <a:ext cx="192072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17" name="文本框 16">
            <a:extLst>
              <a:ext uri="{FF2B5EF4-FFF2-40B4-BE49-F238E27FC236}">
                <a16:creationId xmlns:a16="http://schemas.microsoft.com/office/drawing/2014/main" id="{79E6A725-2ED6-4D0B-AD85-00184E1A81A5}"/>
              </a:ext>
            </a:extLst>
          </p:cNvPr>
          <p:cNvSpPr txBox="1"/>
          <p:nvPr/>
        </p:nvSpPr>
        <p:spPr>
          <a:xfrm>
            <a:off x="1142397" y="3490637"/>
            <a:ext cx="1981199" cy="1084912"/>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6F4B9218-28F8-4568-845D-DA22642A6788}"/>
              </a:ext>
            </a:extLst>
          </p:cNvPr>
          <p:cNvSpPr txBox="1"/>
          <p:nvPr/>
        </p:nvSpPr>
        <p:spPr>
          <a:xfrm>
            <a:off x="1639059" y="2863066"/>
            <a:ext cx="1099149"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73</a:t>
            </a:r>
            <a:r>
              <a:rPr lang="en-US" altLang="zh-CN" sz="2000" dirty="0">
                <a:solidFill>
                  <a:schemeClr val="tx1">
                    <a:lumMod val="75000"/>
                    <a:lumOff val="25000"/>
                  </a:schemeClr>
                </a:solidFill>
                <a:cs typeface="+mn-ea"/>
                <a:sym typeface="+mn-lt"/>
              </a:rPr>
              <a:t>%</a:t>
            </a:r>
            <a:endParaRPr lang="zh-CN" altLang="en-US" sz="3600" dirty="0">
              <a:solidFill>
                <a:schemeClr val="tx1">
                  <a:lumMod val="75000"/>
                  <a:lumOff val="25000"/>
                </a:schemeClr>
              </a:solidFill>
              <a:cs typeface="+mn-ea"/>
              <a:sym typeface="+mn-lt"/>
            </a:endParaRPr>
          </a:p>
        </p:txBody>
      </p:sp>
      <p:sp>
        <p:nvSpPr>
          <p:cNvPr id="21" name="矩形 20">
            <a:extLst>
              <a:ext uri="{FF2B5EF4-FFF2-40B4-BE49-F238E27FC236}">
                <a16:creationId xmlns:a16="http://schemas.microsoft.com/office/drawing/2014/main" id="{524D033D-2CDE-44B2-9018-D2DEC58E641D}"/>
              </a:ext>
            </a:extLst>
          </p:cNvPr>
          <p:cNvSpPr/>
          <p:nvPr/>
        </p:nvSpPr>
        <p:spPr>
          <a:xfrm>
            <a:off x="3572330" y="2218268"/>
            <a:ext cx="2429933" cy="524932"/>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ABFA15A1-E3FA-4ABE-878C-6BDAD244B81B}"/>
              </a:ext>
            </a:extLst>
          </p:cNvPr>
          <p:cNvSpPr/>
          <p:nvPr/>
        </p:nvSpPr>
        <p:spPr>
          <a:xfrm>
            <a:off x="3572330" y="2743199"/>
            <a:ext cx="2429933" cy="2705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a16="http://schemas.microsoft.com/office/drawing/2014/main" id="{A0BB7622-FCD1-4CF0-B41D-AFBA528F552A}"/>
              </a:ext>
            </a:extLst>
          </p:cNvPr>
          <p:cNvSpPr txBox="1"/>
          <p:nvPr/>
        </p:nvSpPr>
        <p:spPr>
          <a:xfrm>
            <a:off x="3826933" y="2296068"/>
            <a:ext cx="192072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27" name="文本框 26">
            <a:extLst>
              <a:ext uri="{FF2B5EF4-FFF2-40B4-BE49-F238E27FC236}">
                <a16:creationId xmlns:a16="http://schemas.microsoft.com/office/drawing/2014/main" id="{630AC9D0-8111-4D50-BEE9-5FB249F1D298}"/>
              </a:ext>
            </a:extLst>
          </p:cNvPr>
          <p:cNvSpPr txBox="1"/>
          <p:nvPr/>
        </p:nvSpPr>
        <p:spPr>
          <a:xfrm>
            <a:off x="3766459" y="3490637"/>
            <a:ext cx="1981199" cy="1084912"/>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84E2FBEB-1D8A-43BC-BCDB-FEA9EFDB9A87}"/>
              </a:ext>
            </a:extLst>
          </p:cNvPr>
          <p:cNvSpPr txBox="1"/>
          <p:nvPr/>
        </p:nvSpPr>
        <p:spPr>
          <a:xfrm>
            <a:off x="4263121" y="2863066"/>
            <a:ext cx="1099149"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23</a:t>
            </a:r>
            <a:r>
              <a:rPr lang="en-US" altLang="zh-CN" sz="2000" dirty="0">
                <a:solidFill>
                  <a:schemeClr val="tx1">
                    <a:lumMod val="75000"/>
                    <a:lumOff val="25000"/>
                  </a:schemeClr>
                </a:solidFill>
                <a:cs typeface="+mn-ea"/>
                <a:sym typeface="+mn-lt"/>
              </a:rPr>
              <a:t>%</a:t>
            </a:r>
            <a:endParaRPr lang="zh-CN" altLang="en-US" sz="3600" dirty="0">
              <a:solidFill>
                <a:schemeClr val="tx1">
                  <a:lumMod val="75000"/>
                  <a:lumOff val="25000"/>
                </a:schemeClr>
              </a:solidFill>
              <a:cs typeface="+mn-ea"/>
              <a:sym typeface="+mn-lt"/>
            </a:endParaRPr>
          </a:p>
        </p:txBody>
      </p:sp>
      <p:sp>
        <p:nvSpPr>
          <p:cNvPr id="30" name="矩形 29">
            <a:extLst>
              <a:ext uri="{FF2B5EF4-FFF2-40B4-BE49-F238E27FC236}">
                <a16:creationId xmlns:a16="http://schemas.microsoft.com/office/drawing/2014/main" id="{4FBB946F-E4BE-4714-BDD2-1801828DFA3A}"/>
              </a:ext>
            </a:extLst>
          </p:cNvPr>
          <p:cNvSpPr/>
          <p:nvPr/>
        </p:nvSpPr>
        <p:spPr>
          <a:xfrm>
            <a:off x="6196392" y="2218268"/>
            <a:ext cx="2429933" cy="524932"/>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a:extLst>
              <a:ext uri="{FF2B5EF4-FFF2-40B4-BE49-F238E27FC236}">
                <a16:creationId xmlns:a16="http://schemas.microsoft.com/office/drawing/2014/main" id="{3CA8EF3D-7C3E-41EA-B84E-4B0939D68F7B}"/>
              </a:ext>
            </a:extLst>
          </p:cNvPr>
          <p:cNvSpPr/>
          <p:nvPr/>
        </p:nvSpPr>
        <p:spPr>
          <a:xfrm>
            <a:off x="6196392" y="2743199"/>
            <a:ext cx="2429933" cy="2705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id="{4103C02D-30FD-414E-81C0-28A90D9B34D6}"/>
              </a:ext>
            </a:extLst>
          </p:cNvPr>
          <p:cNvSpPr txBox="1"/>
          <p:nvPr/>
        </p:nvSpPr>
        <p:spPr>
          <a:xfrm>
            <a:off x="6450995" y="2296068"/>
            <a:ext cx="192072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37" name="文本框 36">
            <a:extLst>
              <a:ext uri="{FF2B5EF4-FFF2-40B4-BE49-F238E27FC236}">
                <a16:creationId xmlns:a16="http://schemas.microsoft.com/office/drawing/2014/main" id="{D72F4560-9A95-4860-86FB-D3F40D23EFA4}"/>
              </a:ext>
            </a:extLst>
          </p:cNvPr>
          <p:cNvSpPr txBox="1"/>
          <p:nvPr/>
        </p:nvSpPr>
        <p:spPr>
          <a:xfrm>
            <a:off x="6390521" y="3490637"/>
            <a:ext cx="1981199" cy="1084912"/>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8" name="文本框 37">
            <a:extLst>
              <a:ext uri="{FF2B5EF4-FFF2-40B4-BE49-F238E27FC236}">
                <a16:creationId xmlns:a16="http://schemas.microsoft.com/office/drawing/2014/main" id="{4B20785B-BF5E-4DB9-8C01-CB7FA213B641}"/>
              </a:ext>
            </a:extLst>
          </p:cNvPr>
          <p:cNvSpPr txBox="1"/>
          <p:nvPr/>
        </p:nvSpPr>
        <p:spPr>
          <a:xfrm>
            <a:off x="6887183" y="2863066"/>
            <a:ext cx="1099149"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86</a:t>
            </a:r>
            <a:r>
              <a:rPr lang="en-US" altLang="zh-CN" sz="2000" dirty="0">
                <a:solidFill>
                  <a:schemeClr val="tx1">
                    <a:lumMod val="75000"/>
                    <a:lumOff val="25000"/>
                  </a:schemeClr>
                </a:solidFill>
                <a:cs typeface="+mn-ea"/>
                <a:sym typeface="+mn-lt"/>
              </a:rPr>
              <a:t>%</a:t>
            </a:r>
            <a:endParaRPr lang="zh-CN" altLang="en-US" sz="3600" dirty="0">
              <a:solidFill>
                <a:schemeClr val="tx1">
                  <a:lumMod val="75000"/>
                  <a:lumOff val="25000"/>
                </a:schemeClr>
              </a:solidFill>
              <a:cs typeface="+mn-ea"/>
              <a:sym typeface="+mn-lt"/>
            </a:endParaRPr>
          </a:p>
        </p:txBody>
      </p:sp>
      <p:sp>
        <p:nvSpPr>
          <p:cNvPr id="40" name="矩形 39">
            <a:extLst>
              <a:ext uri="{FF2B5EF4-FFF2-40B4-BE49-F238E27FC236}">
                <a16:creationId xmlns:a16="http://schemas.microsoft.com/office/drawing/2014/main" id="{FA67263F-C2F4-406C-82F2-9F1E535DB10E}"/>
              </a:ext>
            </a:extLst>
          </p:cNvPr>
          <p:cNvSpPr/>
          <p:nvPr/>
        </p:nvSpPr>
        <p:spPr>
          <a:xfrm>
            <a:off x="8820454" y="2218268"/>
            <a:ext cx="2429933" cy="524932"/>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矩形 40">
            <a:extLst>
              <a:ext uri="{FF2B5EF4-FFF2-40B4-BE49-F238E27FC236}">
                <a16:creationId xmlns:a16="http://schemas.microsoft.com/office/drawing/2014/main" id="{3C8564D8-AAA3-498F-9F57-DBEC5424EF9F}"/>
              </a:ext>
            </a:extLst>
          </p:cNvPr>
          <p:cNvSpPr/>
          <p:nvPr/>
        </p:nvSpPr>
        <p:spPr>
          <a:xfrm>
            <a:off x="8820454" y="2743199"/>
            <a:ext cx="2429933" cy="2705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文本框 41">
            <a:extLst>
              <a:ext uri="{FF2B5EF4-FFF2-40B4-BE49-F238E27FC236}">
                <a16:creationId xmlns:a16="http://schemas.microsoft.com/office/drawing/2014/main" id="{651E8C07-8DFE-4057-A460-52A2D828EBAB}"/>
              </a:ext>
            </a:extLst>
          </p:cNvPr>
          <p:cNvSpPr txBox="1"/>
          <p:nvPr/>
        </p:nvSpPr>
        <p:spPr>
          <a:xfrm>
            <a:off x="9075057" y="2296068"/>
            <a:ext cx="1920725" cy="369332"/>
          </a:xfrm>
          <a:prstGeom prst="rect">
            <a:avLst/>
          </a:prstGeom>
          <a:no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43" name="文本框 42">
            <a:extLst>
              <a:ext uri="{FF2B5EF4-FFF2-40B4-BE49-F238E27FC236}">
                <a16:creationId xmlns:a16="http://schemas.microsoft.com/office/drawing/2014/main" id="{ED6CCCC1-0050-4F48-BC8A-0B99D4706F1C}"/>
              </a:ext>
            </a:extLst>
          </p:cNvPr>
          <p:cNvSpPr txBox="1"/>
          <p:nvPr/>
        </p:nvSpPr>
        <p:spPr>
          <a:xfrm>
            <a:off x="9014583" y="3490637"/>
            <a:ext cx="1981199" cy="1084912"/>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E889C9D3-E0D6-4E5D-9540-F29DE2D1EDC6}"/>
              </a:ext>
            </a:extLst>
          </p:cNvPr>
          <p:cNvSpPr txBox="1"/>
          <p:nvPr/>
        </p:nvSpPr>
        <p:spPr>
          <a:xfrm>
            <a:off x="9511245" y="2863066"/>
            <a:ext cx="1099149"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16</a:t>
            </a:r>
            <a:r>
              <a:rPr lang="en-US" altLang="zh-CN" sz="2000" dirty="0">
                <a:solidFill>
                  <a:schemeClr val="tx1">
                    <a:lumMod val="75000"/>
                    <a:lumOff val="25000"/>
                  </a:schemeClr>
                </a:solidFill>
                <a:cs typeface="+mn-ea"/>
                <a:sym typeface="+mn-lt"/>
              </a:rPr>
              <a:t>%</a:t>
            </a:r>
            <a:endParaRPr lang="zh-CN" altLang="en-US" sz="3600" dirty="0">
              <a:solidFill>
                <a:schemeClr val="tx1">
                  <a:lumMod val="75000"/>
                  <a:lumOff val="25000"/>
                </a:schemeClr>
              </a:solidFill>
              <a:cs typeface="+mn-ea"/>
              <a:sym typeface="+mn-lt"/>
            </a:endParaRPr>
          </a:p>
        </p:txBody>
      </p:sp>
      <p:grpSp>
        <p:nvGrpSpPr>
          <p:cNvPr id="45" name="组合 44">
            <a:extLst>
              <a:ext uri="{FF2B5EF4-FFF2-40B4-BE49-F238E27FC236}">
                <a16:creationId xmlns:a16="http://schemas.microsoft.com/office/drawing/2014/main" id="{F34E316B-6CE2-4E6D-8CEB-82A384F5C1C3}"/>
              </a:ext>
            </a:extLst>
          </p:cNvPr>
          <p:cNvGrpSpPr/>
          <p:nvPr/>
        </p:nvGrpSpPr>
        <p:grpSpPr>
          <a:xfrm>
            <a:off x="4518934" y="4819555"/>
            <a:ext cx="398577" cy="398577"/>
            <a:chOff x="31503" y="2501191"/>
            <a:chExt cx="841204" cy="841204"/>
          </a:xfrm>
        </p:grpSpPr>
        <p:sp>
          <p:nvSpPr>
            <p:cNvPr id="46" name="椭圆 45">
              <a:extLst>
                <a:ext uri="{FF2B5EF4-FFF2-40B4-BE49-F238E27FC236}">
                  <a16:creationId xmlns:a16="http://schemas.microsoft.com/office/drawing/2014/main" id="{49672785-2875-411A-9E38-689E4417A941}"/>
                </a:ext>
              </a:extLst>
            </p:cNvPr>
            <p:cNvSpPr/>
            <p:nvPr/>
          </p:nvSpPr>
          <p:spPr>
            <a:xfrm>
              <a:off x="31503" y="2501191"/>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7" name="Google Shape;1002;p32">
              <a:extLst>
                <a:ext uri="{FF2B5EF4-FFF2-40B4-BE49-F238E27FC236}">
                  <a16:creationId xmlns:a16="http://schemas.microsoft.com/office/drawing/2014/main" id="{AB88D5FA-FBAC-4256-A7E8-BA01D5833EE2}"/>
                </a:ext>
              </a:extLst>
            </p:cNvPr>
            <p:cNvGrpSpPr/>
            <p:nvPr/>
          </p:nvGrpSpPr>
          <p:grpSpPr>
            <a:xfrm>
              <a:off x="338726" y="2762469"/>
              <a:ext cx="272557" cy="318646"/>
              <a:chOff x="-48215420" y="2342650"/>
              <a:chExt cx="256800" cy="300225"/>
            </a:xfrm>
            <a:solidFill>
              <a:schemeClr val="bg1"/>
            </a:solidFill>
          </p:grpSpPr>
          <p:sp>
            <p:nvSpPr>
              <p:cNvPr id="48" name="Google Shape;1003;p32">
                <a:extLst>
                  <a:ext uri="{FF2B5EF4-FFF2-40B4-BE49-F238E27FC236}">
                    <a16:creationId xmlns:a16="http://schemas.microsoft.com/office/drawing/2014/main" id="{069CE715-63FA-46A1-9EE9-3F67FEA2A9FE}"/>
                  </a:ext>
                </a:extLst>
              </p:cNvPr>
              <p:cNvSpPr/>
              <p:nvPr/>
            </p:nvSpPr>
            <p:spPr>
              <a:xfrm>
                <a:off x="-4821542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9" name="Google Shape;1004;p32">
                <a:extLst>
                  <a:ext uri="{FF2B5EF4-FFF2-40B4-BE49-F238E27FC236}">
                    <a16:creationId xmlns:a16="http://schemas.microsoft.com/office/drawing/2014/main" id="{D53411D7-5EB9-4C51-A0D1-4E7853438F38}"/>
                  </a:ext>
                </a:extLst>
              </p:cNvPr>
              <p:cNvSpPr/>
              <p:nvPr/>
            </p:nvSpPr>
            <p:spPr>
              <a:xfrm>
                <a:off x="-48173670" y="2377425"/>
                <a:ext cx="144151" cy="14022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0" name="Google Shape;1005;p32">
                <a:extLst>
                  <a:ext uri="{FF2B5EF4-FFF2-40B4-BE49-F238E27FC236}">
                    <a16:creationId xmlns:a16="http://schemas.microsoft.com/office/drawing/2014/main" id="{E1E85859-FF22-4B55-8A77-10F9D28CA790}"/>
                  </a:ext>
                </a:extLst>
              </p:cNvPr>
              <p:cNvSpPr/>
              <p:nvPr/>
            </p:nvSpPr>
            <p:spPr>
              <a:xfrm>
                <a:off x="-48128771" y="2422326"/>
                <a:ext cx="52775" cy="52801"/>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51" name="组合 50">
            <a:extLst>
              <a:ext uri="{FF2B5EF4-FFF2-40B4-BE49-F238E27FC236}">
                <a16:creationId xmlns:a16="http://schemas.microsoft.com/office/drawing/2014/main" id="{F3332B68-DFA4-44A0-B983-814DB0429E20}"/>
              </a:ext>
            </a:extLst>
          </p:cNvPr>
          <p:cNvGrpSpPr/>
          <p:nvPr/>
        </p:nvGrpSpPr>
        <p:grpSpPr>
          <a:xfrm>
            <a:off x="7216206" y="4819555"/>
            <a:ext cx="398577" cy="398577"/>
            <a:chOff x="3143350" y="2501190"/>
            <a:chExt cx="841204" cy="841204"/>
          </a:xfrm>
        </p:grpSpPr>
        <p:sp>
          <p:nvSpPr>
            <p:cNvPr id="52" name="椭圆 51">
              <a:extLst>
                <a:ext uri="{FF2B5EF4-FFF2-40B4-BE49-F238E27FC236}">
                  <a16:creationId xmlns:a16="http://schemas.microsoft.com/office/drawing/2014/main" id="{0F74FC53-B0D6-4023-A289-C34DB1002004}"/>
                </a:ext>
              </a:extLst>
            </p:cNvPr>
            <p:cNvSpPr/>
            <p:nvPr/>
          </p:nvSpPr>
          <p:spPr>
            <a:xfrm>
              <a:off x="3143350" y="2501190"/>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Google Shape;973;p32">
              <a:extLst>
                <a:ext uri="{FF2B5EF4-FFF2-40B4-BE49-F238E27FC236}">
                  <a16:creationId xmlns:a16="http://schemas.microsoft.com/office/drawing/2014/main" id="{D6EB1100-EE3A-4C6E-B2DB-7ECFFB7F43BD}"/>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54" name="组合 53">
            <a:extLst>
              <a:ext uri="{FF2B5EF4-FFF2-40B4-BE49-F238E27FC236}">
                <a16:creationId xmlns:a16="http://schemas.microsoft.com/office/drawing/2014/main" id="{6CF4FF6F-A952-47EA-B0D6-6B58F46AE7B3}"/>
              </a:ext>
            </a:extLst>
          </p:cNvPr>
          <p:cNvGrpSpPr/>
          <p:nvPr/>
        </p:nvGrpSpPr>
        <p:grpSpPr>
          <a:xfrm>
            <a:off x="1947821" y="4819555"/>
            <a:ext cx="398577" cy="398577"/>
            <a:chOff x="4715935" y="1087867"/>
            <a:chExt cx="841204" cy="841204"/>
          </a:xfrm>
        </p:grpSpPr>
        <p:sp>
          <p:nvSpPr>
            <p:cNvPr id="55" name="椭圆 54">
              <a:extLst>
                <a:ext uri="{FF2B5EF4-FFF2-40B4-BE49-F238E27FC236}">
                  <a16:creationId xmlns:a16="http://schemas.microsoft.com/office/drawing/2014/main" id="{F3734D6E-2E9A-4A27-B237-A843D7C2B539}"/>
                </a:ext>
              </a:extLst>
            </p:cNvPr>
            <p:cNvSpPr/>
            <p:nvPr/>
          </p:nvSpPr>
          <p:spPr>
            <a:xfrm>
              <a:off x="4715935" y="1087867"/>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6" name="Google Shape;1014;p32">
              <a:extLst>
                <a:ext uri="{FF2B5EF4-FFF2-40B4-BE49-F238E27FC236}">
                  <a16:creationId xmlns:a16="http://schemas.microsoft.com/office/drawing/2014/main" id="{CD15B582-6BF5-4251-992B-9815FC43DF67}"/>
                </a:ext>
              </a:extLst>
            </p:cNvPr>
            <p:cNvGrpSpPr/>
            <p:nvPr/>
          </p:nvGrpSpPr>
          <p:grpSpPr>
            <a:xfrm>
              <a:off x="4989546" y="1378582"/>
              <a:ext cx="306873" cy="307687"/>
              <a:chOff x="-1710476" y="2768875"/>
              <a:chExt cx="291450" cy="292225"/>
            </a:xfrm>
            <a:solidFill>
              <a:schemeClr val="bg1"/>
            </a:solidFill>
          </p:grpSpPr>
          <p:sp>
            <p:nvSpPr>
              <p:cNvPr id="57" name="Google Shape;1015;p32">
                <a:extLst>
                  <a:ext uri="{FF2B5EF4-FFF2-40B4-BE49-F238E27FC236}">
                    <a16:creationId xmlns:a16="http://schemas.microsoft.com/office/drawing/2014/main" id="{5B66D89D-5F4E-4B08-9D57-6513ED824D4D}"/>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8" name="Google Shape;1016;p32">
                <a:extLst>
                  <a:ext uri="{FF2B5EF4-FFF2-40B4-BE49-F238E27FC236}">
                    <a16:creationId xmlns:a16="http://schemas.microsoft.com/office/drawing/2014/main" id="{3CB2D00B-B0FC-44B0-9DF0-D9E76433084F}"/>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9" name="Google Shape;1017;p32">
                <a:extLst>
                  <a:ext uri="{FF2B5EF4-FFF2-40B4-BE49-F238E27FC236}">
                    <a16:creationId xmlns:a16="http://schemas.microsoft.com/office/drawing/2014/main" id="{34D20A2C-DC39-4533-92A4-4257FAEF5449}"/>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0" name="Google Shape;1018;p32">
                <a:extLst>
                  <a:ext uri="{FF2B5EF4-FFF2-40B4-BE49-F238E27FC236}">
                    <a16:creationId xmlns:a16="http://schemas.microsoft.com/office/drawing/2014/main" id="{C5F07150-1D8F-48D1-BA4F-1E7BA5A9F699}"/>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1" name="Google Shape;1019;p32">
                <a:extLst>
                  <a:ext uri="{FF2B5EF4-FFF2-40B4-BE49-F238E27FC236}">
                    <a16:creationId xmlns:a16="http://schemas.microsoft.com/office/drawing/2014/main" id="{F9EA4AD4-08F5-4329-9474-5F84838AFE9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1020;p32">
                <a:extLst>
                  <a:ext uri="{FF2B5EF4-FFF2-40B4-BE49-F238E27FC236}">
                    <a16:creationId xmlns:a16="http://schemas.microsoft.com/office/drawing/2014/main" id="{6E2FD535-9164-4002-B09B-959091008D8F}"/>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66" name="组合 65">
            <a:extLst>
              <a:ext uri="{FF2B5EF4-FFF2-40B4-BE49-F238E27FC236}">
                <a16:creationId xmlns:a16="http://schemas.microsoft.com/office/drawing/2014/main" id="{D7141462-EBDF-411A-9F1A-91F00088DC4F}"/>
              </a:ext>
            </a:extLst>
          </p:cNvPr>
          <p:cNvGrpSpPr/>
          <p:nvPr/>
        </p:nvGrpSpPr>
        <p:grpSpPr>
          <a:xfrm>
            <a:off x="9805893" y="4819555"/>
            <a:ext cx="398577" cy="398577"/>
            <a:chOff x="1579165" y="875675"/>
            <a:chExt cx="841204" cy="841204"/>
          </a:xfrm>
        </p:grpSpPr>
        <p:sp>
          <p:nvSpPr>
            <p:cNvPr id="68" name="椭圆 67">
              <a:extLst>
                <a:ext uri="{FF2B5EF4-FFF2-40B4-BE49-F238E27FC236}">
                  <a16:creationId xmlns:a16="http://schemas.microsoft.com/office/drawing/2014/main" id="{33BEFC18-8539-4B5D-A45A-930F49AA15A3}"/>
                </a:ext>
              </a:extLst>
            </p:cNvPr>
            <p:cNvSpPr/>
            <p:nvPr/>
          </p:nvSpPr>
          <p:spPr>
            <a:xfrm>
              <a:off x="1579165" y="875675"/>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9" name="Google Shape;982;p32">
              <a:extLst>
                <a:ext uri="{FF2B5EF4-FFF2-40B4-BE49-F238E27FC236}">
                  <a16:creationId xmlns:a16="http://schemas.microsoft.com/office/drawing/2014/main" id="{AD93FB74-6B3D-4A03-B1FF-E80BB0461FD8}"/>
                </a:ext>
              </a:extLst>
            </p:cNvPr>
            <p:cNvGrpSpPr/>
            <p:nvPr/>
          </p:nvGrpSpPr>
          <p:grpSpPr>
            <a:xfrm>
              <a:off x="1867927" y="1130206"/>
              <a:ext cx="316947" cy="314385"/>
              <a:chOff x="-31166825" y="1939525"/>
              <a:chExt cx="293800" cy="291425"/>
            </a:xfrm>
            <a:solidFill>
              <a:schemeClr val="bg1"/>
            </a:solidFill>
          </p:grpSpPr>
          <p:sp>
            <p:nvSpPr>
              <p:cNvPr id="70" name="Google Shape;983;p32">
                <a:extLst>
                  <a:ext uri="{FF2B5EF4-FFF2-40B4-BE49-F238E27FC236}">
                    <a16:creationId xmlns:a16="http://schemas.microsoft.com/office/drawing/2014/main" id="{1A51FCB0-643B-4EEE-A1D1-7A82EAA43B9B}"/>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84;p32">
                <a:extLst>
                  <a:ext uri="{FF2B5EF4-FFF2-40B4-BE49-F238E27FC236}">
                    <a16:creationId xmlns:a16="http://schemas.microsoft.com/office/drawing/2014/main" id="{B5DE58B7-6589-4A6A-8240-491BCED31A66}"/>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985;p32">
                <a:extLst>
                  <a:ext uri="{FF2B5EF4-FFF2-40B4-BE49-F238E27FC236}">
                    <a16:creationId xmlns:a16="http://schemas.microsoft.com/office/drawing/2014/main" id="{0A0395CB-BE8D-4A3D-8B6A-571258CF4BCB}"/>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986;p32">
                <a:extLst>
                  <a:ext uri="{FF2B5EF4-FFF2-40B4-BE49-F238E27FC236}">
                    <a16:creationId xmlns:a16="http://schemas.microsoft.com/office/drawing/2014/main" id="{D60D0885-9C48-40B5-904D-56D671B32794}"/>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87;p32">
                <a:extLst>
                  <a:ext uri="{FF2B5EF4-FFF2-40B4-BE49-F238E27FC236}">
                    <a16:creationId xmlns:a16="http://schemas.microsoft.com/office/drawing/2014/main" id="{77404CEB-277A-457D-B87D-A65962349133}"/>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88;p32">
                <a:extLst>
                  <a:ext uri="{FF2B5EF4-FFF2-40B4-BE49-F238E27FC236}">
                    <a16:creationId xmlns:a16="http://schemas.microsoft.com/office/drawing/2014/main" id="{6236893E-D468-4865-BDB4-4B752BBCE600}"/>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989;p32">
                <a:extLst>
                  <a:ext uri="{FF2B5EF4-FFF2-40B4-BE49-F238E27FC236}">
                    <a16:creationId xmlns:a16="http://schemas.microsoft.com/office/drawing/2014/main" id="{03DD68A9-288D-4502-AE43-26089DC069E8}"/>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7" name="Google Shape;990;p32">
                <a:extLst>
                  <a:ext uri="{FF2B5EF4-FFF2-40B4-BE49-F238E27FC236}">
                    <a16:creationId xmlns:a16="http://schemas.microsoft.com/office/drawing/2014/main" id="{C8DEEFB5-184D-4B24-BD08-4A8FEB253BA8}"/>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991;p32">
                <a:extLst>
                  <a:ext uri="{FF2B5EF4-FFF2-40B4-BE49-F238E27FC236}">
                    <a16:creationId xmlns:a16="http://schemas.microsoft.com/office/drawing/2014/main" id="{D7BDC3FA-5062-41BA-8BEC-DE635BFE5C3D}"/>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992;p32">
                <a:extLst>
                  <a:ext uri="{FF2B5EF4-FFF2-40B4-BE49-F238E27FC236}">
                    <a16:creationId xmlns:a16="http://schemas.microsoft.com/office/drawing/2014/main" id="{575A626F-C7C7-4318-9A3B-5255F56F113D}"/>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993;p32">
                <a:extLst>
                  <a:ext uri="{FF2B5EF4-FFF2-40B4-BE49-F238E27FC236}">
                    <a16:creationId xmlns:a16="http://schemas.microsoft.com/office/drawing/2014/main" id="{1CDC00A6-9899-4AF4-848B-3A1A2F6AE196}"/>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Tree>
    <p:extLst>
      <p:ext uri="{BB962C8B-B14F-4D97-AF65-F5344CB8AC3E}">
        <p14:creationId xmlns:p14="http://schemas.microsoft.com/office/powerpoint/2010/main" val="4068349456"/>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42" presetClass="entr" presetSubtype="0" fill="hold" nodeType="withEffect">
                                  <p:stCondLst>
                                    <p:cond delay="25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5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00"/>
                                        <p:tgtEl>
                                          <p:spTgt spid="66"/>
                                        </p:tgtEl>
                                      </p:cBhvr>
                                    </p:animEffect>
                                    <p:anim calcmode="lin" valueType="num">
                                      <p:cBhvr>
                                        <p:cTn id="34" dur="1000" fill="hold"/>
                                        <p:tgtEl>
                                          <p:spTgt spid="66"/>
                                        </p:tgtEl>
                                        <p:attrNameLst>
                                          <p:attrName>ppt_x</p:attrName>
                                        </p:attrNameLst>
                                      </p:cBhvr>
                                      <p:tavLst>
                                        <p:tav tm="0">
                                          <p:val>
                                            <p:strVal val="#ppt_x"/>
                                          </p:val>
                                        </p:tav>
                                        <p:tav tm="100000">
                                          <p:val>
                                            <p:strVal val="#ppt_x"/>
                                          </p:val>
                                        </p:tav>
                                      </p:tavLst>
                                    </p:anim>
                                    <p:anim calcmode="lin" valueType="num">
                                      <p:cBhvr>
                                        <p:cTn id="35" dur="1000" fill="hold"/>
                                        <p:tgtEl>
                                          <p:spTgt spid="6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5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5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5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5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25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5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5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5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25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5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1000"/>
                                        <p:tgtEl>
                                          <p:spTgt spid="41"/>
                                        </p:tgtEl>
                                      </p:cBhvr>
                                    </p:animEffect>
                                    <p:anim calcmode="lin" valueType="num">
                                      <p:cBhvr>
                                        <p:cTn id="119" dur="1000" fill="hold"/>
                                        <p:tgtEl>
                                          <p:spTgt spid="41"/>
                                        </p:tgtEl>
                                        <p:attrNameLst>
                                          <p:attrName>ppt_x</p:attrName>
                                        </p:attrNameLst>
                                      </p:cBhvr>
                                      <p:tavLst>
                                        <p:tav tm="0">
                                          <p:val>
                                            <p:strVal val="#ppt_x"/>
                                          </p:val>
                                        </p:tav>
                                        <p:tav tm="100000">
                                          <p:val>
                                            <p:strVal val="#ppt_x"/>
                                          </p:val>
                                        </p:tav>
                                      </p:tavLst>
                                    </p:anim>
                                    <p:anim calcmode="lin" valueType="num">
                                      <p:cBhvr>
                                        <p:cTn id="120" dur="1000" fill="hold"/>
                                        <p:tgtEl>
                                          <p:spTgt spid="4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5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5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1000"/>
                                        <p:tgtEl>
                                          <p:spTgt spid="43"/>
                                        </p:tgtEl>
                                      </p:cBhvr>
                                    </p:animEffect>
                                    <p:anim calcmode="lin" valueType="num">
                                      <p:cBhvr>
                                        <p:cTn id="129" dur="1000" fill="hold"/>
                                        <p:tgtEl>
                                          <p:spTgt spid="43"/>
                                        </p:tgtEl>
                                        <p:attrNameLst>
                                          <p:attrName>ppt_x</p:attrName>
                                        </p:attrNameLst>
                                      </p:cBhvr>
                                      <p:tavLst>
                                        <p:tav tm="0">
                                          <p:val>
                                            <p:strVal val="#ppt_x"/>
                                          </p:val>
                                        </p:tav>
                                        <p:tav tm="100000">
                                          <p:val>
                                            <p:strVal val="#ppt_x"/>
                                          </p:val>
                                        </p:tav>
                                      </p:tavLst>
                                    </p:anim>
                                    <p:anim calcmode="lin" valueType="num">
                                      <p:cBhvr>
                                        <p:cTn id="130" dur="1000" fill="hold"/>
                                        <p:tgtEl>
                                          <p:spTgt spid="4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25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1000"/>
                                        <p:tgtEl>
                                          <p:spTgt spid="44"/>
                                        </p:tgtEl>
                                      </p:cBhvr>
                                    </p:animEffect>
                                    <p:anim calcmode="lin" valueType="num">
                                      <p:cBhvr>
                                        <p:cTn id="134" dur="1000" fill="hold"/>
                                        <p:tgtEl>
                                          <p:spTgt spid="44"/>
                                        </p:tgtEl>
                                        <p:attrNameLst>
                                          <p:attrName>ppt_x</p:attrName>
                                        </p:attrNameLst>
                                      </p:cBhvr>
                                      <p:tavLst>
                                        <p:tav tm="0">
                                          <p:val>
                                            <p:strVal val="#ppt_x"/>
                                          </p:val>
                                        </p:tav>
                                        <p:tav tm="100000">
                                          <p:val>
                                            <p:strVal val="#ppt_x"/>
                                          </p:val>
                                        </p:tav>
                                      </p:tavLst>
                                    </p:anim>
                                    <p:anim calcmode="lin" valueType="num">
                                      <p:cBhvr>
                                        <p:cTn id="1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p:bldP spid="18" grpId="0"/>
      <p:bldP spid="21" grpId="0" animBg="1"/>
      <p:bldP spid="23" grpId="0" animBg="1"/>
      <p:bldP spid="25" grpId="0"/>
      <p:bldP spid="27" grpId="0"/>
      <p:bldP spid="28" grpId="0"/>
      <p:bldP spid="30" grpId="0" animBg="1"/>
      <p:bldP spid="35" grpId="0" animBg="1"/>
      <p:bldP spid="36" grpId="0"/>
      <p:bldP spid="37" grpId="0"/>
      <p:bldP spid="38" grpId="0"/>
      <p:bldP spid="40" grpId="0" animBg="1"/>
      <p:bldP spid="41" grpId="0" animBg="1"/>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12" name="Google Shape;90;p16">
            <a:extLst>
              <a:ext uri="{FF2B5EF4-FFF2-40B4-BE49-F238E27FC236}">
                <a16:creationId xmlns:a16="http://schemas.microsoft.com/office/drawing/2014/main" id="{6B9668A4-35E3-4C43-9E8E-E105CC88DA88}"/>
              </a:ext>
            </a:extLst>
          </p:cNvPr>
          <p:cNvGrpSpPr/>
          <p:nvPr/>
        </p:nvGrpSpPr>
        <p:grpSpPr>
          <a:xfrm>
            <a:off x="7127866" y="1274453"/>
            <a:ext cx="3095001" cy="213254"/>
            <a:chOff x="2725225" y="1197657"/>
            <a:chExt cx="3693550" cy="254495"/>
          </a:xfrm>
        </p:grpSpPr>
        <p:sp>
          <p:nvSpPr>
            <p:cNvPr id="13" name="Google Shape;91;p16">
              <a:extLst>
                <a:ext uri="{FF2B5EF4-FFF2-40B4-BE49-F238E27FC236}">
                  <a16:creationId xmlns:a16="http://schemas.microsoft.com/office/drawing/2014/main" id="{976AF2C4-BAB3-4F70-B5BF-2370A0825D07}"/>
                </a:ext>
              </a:extLst>
            </p:cNvPr>
            <p:cNvSpPr/>
            <p:nvPr/>
          </p:nvSpPr>
          <p:spPr>
            <a:xfrm>
              <a:off x="2725225" y="1197657"/>
              <a:ext cx="1109100" cy="254495"/>
            </a:xfrm>
            <a:prstGeom prst="roundRect">
              <a:avLst>
                <a:gd name="adj" fmla="val 50000"/>
              </a:avLst>
            </a:prstGeom>
            <a:solidFill>
              <a:srgbClr val="5B2DAF"/>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1200" kern="0" dirty="0">
                  <a:solidFill>
                    <a:srgbClr val="FFFFFF"/>
                  </a:solidFill>
                  <a:cs typeface="+mn-ea"/>
                  <a:sym typeface="+mn-lt"/>
                </a:rPr>
                <a:t>Venus</a:t>
              </a:r>
              <a:endParaRPr sz="1050" kern="0" dirty="0">
                <a:solidFill>
                  <a:srgbClr val="FFFFFF"/>
                </a:solidFill>
                <a:cs typeface="+mn-ea"/>
                <a:sym typeface="+mn-lt"/>
              </a:endParaRPr>
            </a:p>
          </p:txBody>
        </p:sp>
        <p:sp>
          <p:nvSpPr>
            <p:cNvPr id="15" name="Google Shape;92;p16">
              <a:extLst>
                <a:ext uri="{FF2B5EF4-FFF2-40B4-BE49-F238E27FC236}">
                  <a16:creationId xmlns:a16="http://schemas.microsoft.com/office/drawing/2014/main" id="{C8F7D59F-4401-43C5-A48D-25B524E1FFC0}"/>
                </a:ext>
              </a:extLst>
            </p:cNvPr>
            <p:cNvSpPr/>
            <p:nvPr/>
          </p:nvSpPr>
          <p:spPr>
            <a:xfrm>
              <a:off x="4017450" y="1197657"/>
              <a:ext cx="1109100" cy="254495"/>
            </a:xfrm>
            <a:prstGeom prst="roundRect">
              <a:avLst>
                <a:gd name="adj" fmla="val 50000"/>
              </a:avLst>
            </a:prstGeom>
            <a:solidFill>
              <a:srgbClr val="A584E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dirty="0">
                  <a:solidFill>
                    <a:srgbClr val="FFFFFF"/>
                  </a:solidFill>
                  <a:cs typeface="+mn-ea"/>
                  <a:sym typeface="+mn-lt"/>
                </a:rPr>
                <a:t>Mars</a:t>
              </a:r>
              <a:endParaRPr sz="1050" kern="0" dirty="0">
                <a:solidFill>
                  <a:srgbClr val="FFFFFF"/>
                </a:solidFill>
                <a:cs typeface="+mn-ea"/>
                <a:sym typeface="+mn-lt"/>
              </a:endParaRPr>
            </a:p>
          </p:txBody>
        </p:sp>
        <p:sp>
          <p:nvSpPr>
            <p:cNvPr id="16" name="Google Shape;93;p16">
              <a:extLst>
                <a:ext uri="{FF2B5EF4-FFF2-40B4-BE49-F238E27FC236}">
                  <a16:creationId xmlns:a16="http://schemas.microsoft.com/office/drawing/2014/main" id="{A14BBF26-FBFC-4B73-8853-8537D31AEDD2}"/>
                </a:ext>
              </a:extLst>
            </p:cNvPr>
            <p:cNvSpPr/>
            <p:nvPr/>
          </p:nvSpPr>
          <p:spPr>
            <a:xfrm>
              <a:off x="5309675" y="1197657"/>
              <a:ext cx="1109100" cy="254495"/>
            </a:xfrm>
            <a:prstGeom prst="roundRect">
              <a:avLst>
                <a:gd name="adj" fmla="val 50000"/>
              </a:avLst>
            </a:prstGeom>
            <a:solidFill>
              <a:srgbClr val="F755A9"/>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dirty="0">
                  <a:solidFill>
                    <a:srgbClr val="FFFFFF"/>
                  </a:solidFill>
                  <a:cs typeface="+mn-ea"/>
                  <a:sym typeface="+mn-lt"/>
                </a:rPr>
                <a:t>Saturn</a:t>
              </a:r>
              <a:endParaRPr sz="1050" kern="0" dirty="0">
                <a:solidFill>
                  <a:srgbClr val="FFFFFF"/>
                </a:solidFill>
                <a:cs typeface="+mn-ea"/>
                <a:sym typeface="+mn-lt"/>
              </a:endParaRPr>
            </a:p>
          </p:txBody>
        </p:sp>
      </p:grpSp>
      <p:sp>
        <p:nvSpPr>
          <p:cNvPr id="18" name="Google Shape;95;p16">
            <a:extLst>
              <a:ext uri="{FF2B5EF4-FFF2-40B4-BE49-F238E27FC236}">
                <a16:creationId xmlns:a16="http://schemas.microsoft.com/office/drawing/2014/main" id="{7C198633-FCB3-4BD4-898C-F422E303A917}"/>
              </a:ext>
            </a:extLst>
          </p:cNvPr>
          <p:cNvSpPr/>
          <p:nvPr/>
        </p:nvSpPr>
        <p:spPr>
          <a:xfrm>
            <a:off x="2551132" y="2766489"/>
            <a:ext cx="262688" cy="1552680"/>
          </a:xfrm>
          <a:prstGeom prst="round2SameRect">
            <a:avLst>
              <a:gd name="adj1" fmla="val 50000"/>
              <a:gd name="adj2" fmla="val 0"/>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19" name="Google Shape;96;p16">
            <a:extLst>
              <a:ext uri="{FF2B5EF4-FFF2-40B4-BE49-F238E27FC236}">
                <a16:creationId xmlns:a16="http://schemas.microsoft.com/office/drawing/2014/main" id="{4A097BEF-8610-452E-BBCB-C5DA98945B48}"/>
              </a:ext>
            </a:extLst>
          </p:cNvPr>
          <p:cNvSpPr/>
          <p:nvPr/>
        </p:nvSpPr>
        <p:spPr>
          <a:xfrm>
            <a:off x="3023489" y="3494855"/>
            <a:ext cx="262688" cy="824581"/>
          </a:xfrm>
          <a:prstGeom prst="round2SameRect">
            <a:avLst>
              <a:gd name="adj1" fmla="val 50000"/>
              <a:gd name="adj2" fmla="val 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21" name="Google Shape;97;p16">
            <a:extLst>
              <a:ext uri="{FF2B5EF4-FFF2-40B4-BE49-F238E27FC236}">
                <a16:creationId xmlns:a16="http://schemas.microsoft.com/office/drawing/2014/main" id="{C408372B-DFFD-4B7D-B9CD-1DA12746F1E7}"/>
              </a:ext>
            </a:extLst>
          </p:cNvPr>
          <p:cNvSpPr/>
          <p:nvPr/>
        </p:nvSpPr>
        <p:spPr>
          <a:xfrm>
            <a:off x="2079050" y="2311397"/>
            <a:ext cx="262688" cy="2007851"/>
          </a:xfrm>
          <a:prstGeom prst="round2SameRect">
            <a:avLst>
              <a:gd name="adj1" fmla="val 50000"/>
              <a:gd name="adj2" fmla="val 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23" name="Google Shape;98;p16">
            <a:extLst>
              <a:ext uri="{FF2B5EF4-FFF2-40B4-BE49-F238E27FC236}">
                <a16:creationId xmlns:a16="http://schemas.microsoft.com/office/drawing/2014/main" id="{66761A34-F074-405A-8425-3307927A59BD}"/>
              </a:ext>
            </a:extLst>
          </p:cNvPr>
          <p:cNvSpPr txBox="1"/>
          <p:nvPr/>
        </p:nvSpPr>
        <p:spPr>
          <a:xfrm>
            <a:off x="2060237" y="1814093"/>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90</a:t>
            </a:r>
            <a:r>
              <a:rPr lang="en" sz="1000" kern="0" dirty="0">
                <a:solidFill>
                  <a:schemeClr val="tx1">
                    <a:lumMod val="65000"/>
                    <a:lumOff val="35000"/>
                  </a:schemeClr>
                </a:solidFill>
                <a:cs typeface="+mn-ea"/>
                <a:sym typeface="+mn-lt"/>
              </a:rPr>
              <a:t>%</a:t>
            </a:r>
            <a:endParaRPr sz="1000" kern="0" dirty="0">
              <a:solidFill>
                <a:schemeClr val="tx1">
                  <a:lumMod val="65000"/>
                  <a:lumOff val="35000"/>
                </a:schemeClr>
              </a:solidFill>
              <a:cs typeface="+mn-ea"/>
              <a:sym typeface="+mn-lt"/>
            </a:endParaRPr>
          </a:p>
        </p:txBody>
      </p:sp>
      <p:sp>
        <p:nvSpPr>
          <p:cNvPr id="25" name="Google Shape;99;p16">
            <a:extLst>
              <a:ext uri="{FF2B5EF4-FFF2-40B4-BE49-F238E27FC236}">
                <a16:creationId xmlns:a16="http://schemas.microsoft.com/office/drawing/2014/main" id="{CB97B78C-2718-4E90-A393-D775B9A07F78}"/>
              </a:ext>
            </a:extLst>
          </p:cNvPr>
          <p:cNvSpPr txBox="1"/>
          <p:nvPr/>
        </p:nvSpPr>
        <p:spPr>
          <a:xfrm>
            <a:off x="2532310" y="181440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70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27" name="Google Shape;100;p16">
            <a:extLst>
              <a:ext uri="{FF2B5EF4-FFF2-40B4-BE49-F238E27FC236}">
                <a16:creationId xmlns:a16="http://schemas.microsoft.com/office/drawing/2014/main" id="{13612E31-0ED5-44B3-B3E1-862EAC3C3B28}"/>
              </a:ext>
            </a:extLst>
          </p:cNvPr>
          <p:cNvSpPr txBox="1"/>
          <p:nvPr/>
        </p:nvSpPr>
        <p:spPr>
          <a:xfrm>
            <a:off x="2953777" y="181440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40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28" name="Google Shape;101;p16">
            <a:extLst>
              <a:ext uri="{FF2B5EF4-FFF2-40B4-BE49-F238E27FC236}">
                <a16:creationId xmlns:a16="http://schemas.microsoft.com/office/drawing/2014/main" id="{C67611D4-E23B-4C16-8EF6-56AA167F7A5B}"/>
              </a:ext>
            </a:extLst>
          </p:cNvPr>
          <p:cNvSpPr txBox="1"/>
          <p:nvPr/>
        </p:nvSpPr>
        <p:spPr>
          <a:xfrm>
            <a:off x="1978474" y="4331923"/>
            <a:ext cx="1994000" cy="38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400" kern="0" dirty="0">
                <a:solidFill>
                  <a:srgbClr val="434343"/>
                </a:solidFill>
                <a:cs typeface="+mn-ea"/>
                <a:sym typeface="+mn-lt"/>
              </a:rPr>
              <a:t>2020</a:t>
            </a:r>
            <a:endParaRPr sz="1400" kern="0" dirty="0">
              <a:solidFill>
                <a:srgbClr val="434343"/>
              </a:solidFill>
              <a:cs typeface="+mn-ea"/>
              <a:sym typeface="+mn-lt"/>
            </a:endParaRPr>
          </a:p>
        </p:txBody>
      </p:sp>
      <p:sp>
        <p:nvSpPr>
          <p:cNvPr id="35" name="Google Shape;104;p16">
            <a:extLst>
              <a:ext uri="{FF2B5EF4-FFF2-40B4-BE49-F238E27FC236}">
                <a16:creationId xmlns:a16="http://schemas.microsoft.com/office/drawing/2014/main" id="{6630EDC8-BE6D-4F83-AC1B-79016F782C37}"/>
              </a:ext>
            </a:extLst>
          </p:cNvPr>
          <p:cNvSpPr/>
          <p:nvPr/>
        </p:nvSpPr>
        <p:spPr>
          <a:xfrm>
            <a:off x="4910684" y="2573235"/>
            <a:ext cx="262688" cy="1746222"/>
          </a:xfrm>
          <a:prstGeom prst="round2SameRect">
            <a:avLst>
              <a:gd name="adj1" fmla="val 50000"/>
              <a:gd name="adj2" fmla="val 0"/>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36" name="Google Shape;105;p16">
            <a:extLst>
              <a:ext uri="{FF2B5EF4-FFF2-40B4-BE49-F238E27FC236}">
                <a16:creationId xmlns:a16="http://schemas.microsoft.com/office/drawing/2014/main" id="{41AD36A3-BCC6-44BB-9B35-4C6246CDBDC1}"/>
              </a:ext>
            </a:extLst>
          </p:cNvPr>
          <p:cNvSpPr/>
          <p:nvPr/>
        </p:nvSpPr>
        <p:spPr>
          <a:xfrm>
            <a:off x="5382913" y="3104182"/>
            <a:ext cx="262688" cy="1215431"/>
          </a:xfrm>
          <a:prstGeom prst="round2SameRect">
            <a:avLst>
              <a:gd name="adj1" fmla="val 50000"/>
              <a:gd name="adj2" fmla="val 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37" name="Google Shape;106;p16">
            <a:extLst>
              <a:ext uri="{FF2B5EF4-FFF2-40B4-BE49-F238E27FC236}">
                <a16:creationId xmlns:a16="http://schemas.microsoft.com/office/drawing/2014/main" id="{B525FC26-9577-4E08-991A-A66388BCD30A}"/>
              </a:ext>
            </a:extLst>
          </p:cNvPr>
          <p:cNvSpPr/>
          <p:nvPr/>
        </p:nvSpPr>
        <p:spPr>
          <a:xfrm>
            <a:off x="4438454" y="2867164"/>
            <a:ext cx="262688" cy="1452143"/>
          </a:xfrm>
          <a:prstGeom prst="round2SameRect">
            <a:avLst>
              <a:gd name="adj1" fmla="val 50000"/>
              <a:gd name="adj2" fmla="val 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38" name="Google Shape;107;p16">
            <a:extLst>
              <a:ext uri="{FF2B5EF4-FFF2-40B4-BE49-F238E27FC236}">
                <a16:creationId xmlns:a16="http://schemas.microsoft.com/office/drawing/2014/main" id="{CDB892A8-AA58-4610-A666-FA3B5E019907}"/>
              </a:ext>
            </a:extLst>
          </p:cNvPr>
          <p:cNvSpPr txBox="1"/>
          <p:nvPr/>
        </p:nvSpPr>
        <p:spPr>
          <a:xfrm>
            <a:off x="4338271" y="181418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75</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39" name="Google Shape;108;p16">
            <a:extLst>
              <a:ext uri="{FF2B5EF4-FFF2-40B4-BE49-F238E27FC236}">
                <a16:creationId xmlns:a16="http://schemas.microsoft.com/office/drawing/2014/main" id="{AA07930F-03EC-44EF-828D-F946BDA9AF3C}"/>
              </a:ext>
            </a:extLst>
          </p:cNvPr>
          <p:cNvSpPr txBox="1"/>
          <p:nvPr/>
        </p:nvSpPr>
        <p:spPr>
          <a:xfrm>
            <a:off x="4810342" y="1814497"/>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80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40" name="Google Shape;109;p16">
            <a:extLst>
              <a:ext uri="{FF2B5EF4-FFF2-40B4-BE49-F238E27FC236}">
                <a16:creationId xmlns:a16="http://schemas.microsoft.com/office/drawing/2014/main" id="{A253850A-AF1F-45ED-945F-2D01D81E2CDA}"/>
              </a:ext>
            </a:extLst>
          </p:cNvPr>
          <p:cNvSpPr txBox="1"/>
          <p:nvPr/>
        </p:nvSpPr>
        <p:spPr>
          <a:xfrm>
            <a:off x="5231837" y="1814497"/>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60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41" name="Google Shape;110;p16">
            <a:extLst>
              <a:ext uri="{FF2B5EF4-FFF2-40B4-BE49-F238E27FC236}">
                <a16:creationId xmlns:a16="http://schemas.microsoft.com/office/drawing/2014/main" id="{5AA15F55-C3D8-41F6-91C6-DD8D808BC3B4}"/>
              </a:ext>
            </a:extLst>
          </p:cNvPr>
          <p:cNvSpPr txBox="1"/>
          <p:nvPr/>
        </p:nvSpPr>
        <p:spPr>
          <a:xfrm>
            <a:off x="4323942" y="4331923"/>
            <a:ext cx="2026400" cy="38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400" kern="0" dirty="0">
                <a:solidFill>
                  <a:srgbClr val="434343"/>
                </a:solidFill>
                <a:cs typeface="+mn-ea"/>
                <a:sym typeface="+mn-lt"/>
              </a:rPr>
              <a:t>2021</a:t>
            </a:r>
            <a:endParaRPr sz="1400" kern="0" dirty="0">
              <a:solidFill>
                <a:srgbClr val="434343"/>
              </a:solidFill>
              <a:cs typeface="+mn-ea"/>
              <a:sym typeface="+mn-lt"/>
            </a:endParaRPr>
          </a:p>
        </p:txBody>
      </p:sp>
      <p:sp>
        <p:nvSpPr>
          <p:cNvPr id="44" name="Google Shape;113;p16">
            <a:extLst>
              <a:ext uri="{FF2B5EF4-FFF2-40B4-BE49-F238E27FC236}">
                <a16:creationId xmlns:a16="http://schemas.microsoft.com/office/drawing/2014/main" id="{D14B80D9-0CA4-4DF9-A946-9C0B5F437A72}"/>
              </a:ext>
            </a:extLst>
          </p:cNvPr>
          <p:cNvSpPr/>
          <p:nvPr/>
        </p:nvSpPr>
        <p:spPr>
          <a:xfrm>
            <a:off x="7192379" y="2475358"/>
            <a:ext cx="262688" cy="1843862"/>
          </a:xfrm>
          <a:prstGeom prst="round2SameRect">
            <a:avLst>
              <a:gd name="adj1" fmla="val 50000"/>
              <a:gd name="adj2" fmla="val 0"/>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45" name="Google Shape;114;p16">
            <a:extLst>
              <a:ext uri="{FF2B5EF4-FFF2-40B4-BE49-F238E27FC236}">
                <a16:creationId xmlns:a16="http://schemas.microsoft.com/office/drawing/2014/main" id="{01B24BAA-8FC2-42A6-A6D5-A6D5DC3F2BBE}"/>
              </a:ext>
            </a:extLst>
          </p:cNvPr>
          <p:cNvSpPr/>
          <p:nvPr/>
        </p:nvSpPr>
        <p:spPr>
          <a:xfrm>
            <a:off x="7664608" y="2111955"/>
            <a:ext cx="262688" cy="2207767"/>
          </a:xfrm>
          <a:prstGeom prst="round2SameRect">
            <a:avLst>
              <a:gd name="adj1" fmla="val 50000"/>
              <a:gd name="adj2" fmla="val 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46" name="Google Shape;115;p16">
            <a:extLst>
              <a:ext uri="{FF2B5EF4-FFF2-40B4-BE49-F238E27FC236}">
                <a16:creationId xmlns:a16="http://schemas.microsoft.com/office/drawing/2014/main" id="{A40C87E0-9F8D-450B-9F21-119F48EB0867}"/>
              </a:ext>
            </a:extLst>
          </p:cNvPr>
          <p:cNvSpPr/>
          <p:nvPr/>
        </p:nvSpPr>
        <p:spPr>
          <a:xfrm>
            <a:off x="6720150" y="3103807"/>
            <a:ext cx="262688" cy="1215431"/>
          </a:xfrm>
          <a:prstGeom prst="round2SameRect">
            <a:avLst>
              <a:gd name="adj1" fmla="val 50000"/>
              <a:gd name="adj2" fmla="val 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47" name="Google Shape;116;p16">
            <a:extLst>
              <a:ext uri="{FF2B5EF4-FFF2-40B4-BE49-F238E27FC236}">
                <a16:creationId xmlns:a16="http://schemas.microsoft.com/office/drawing/2014/main" id="{3080440D-8FBC-4861-9954-5617BBAFF5AF}"/>
              </a:ext>
            </a:extLst>
          </p:cNvPr>
          <p:cNvSpPr txBox="1"/>
          <p:nvPr/>
        </p:nvSpPr>
        <p:spPr>
          <a:xfrm>
            <a:off x="6701361" y="1814093"/>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60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48" name="Google Shape;117;p16">
            <a:extLst>
              <a:ext uri="{FF2B5EF4-FFF2-40B4-BE49-F238E27FC236}">
                <a16:creationId xmlns:a16="http://schemas.microsoft.com/office/drawing/2014/main" id="{49616F83-D15C-44A9-8A1E-ABF5C96B57FA}"/>
              </a:ext>
            </a:extLst>
          </p:cNvPr>
          <p:cNvSpPr txBox="1"/>
          <p:nvPr/>
        </p:nvSpPr>
        <p:spPr>
          <a:xfrm>
            <a:off x="7173438" y="181440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85</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49" name="Google Shape;118;p16">
            <a:extLst>
              <a:ext uri="{FF2B5EF4-FFF2-40B4-BE49-F238E27FC236}">
                <a16:creationId xmlns:a16="http://schemas.microsoft.com/office/drawing/2014/main" id="{E3DA55EA-193F-4A49-95F3-BAC7F602E474}"/>
              </a:ext>
            </a:extLst>
          </p:cNvPr>
          <p:cNvSpPr txBox="1"/>
          <p:nvPr/>
        </p:nvSpPr>
        <p:spPr>
          <a:xfrm>
            <a:off x="7594905" y="181440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100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50" name="Google Shape;119;p16">
            <a:extLst>
              <a:ext uri="{FF2B5EF4-FFF2-40B4-BE49-F238E27FC236}">
                <a16:creationId xmlns:a16="http://schemas.microsoft.com/office/drawing/2014/main" id="{41F6B276-40E3-492A-A8F1-0E0211097D8A}"/>
              </a:ext>
            </a:extLst>
          </p:cNvPr>
          <p:cNvSpPr txBox="1"/>
          <p:nvPr/>
        </p:nvSpPr>
        <p:spPr>
          <a:xfrm>
            <a:off x="6648967" y="4331923"/>
            <a:ext cx="2026400" cy="38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400" kern="0" dirty="0">
                <a:solidFill>
                  <a:srgbClr val="434343"/>
                </a:solidFill>
                <a:cs typeface="+mn-ea"/>
                <a:sym typeface="+mn-lt"/>
              </a:rPr>
              <a:t>2022</a:t>
            </a:r>
            <a:endParaRPr sz="1400" kern="0" dirty="0">
              <a:solidFill>
                <a:srgbClr val="434343"/>
              </a:solidFill>
              <a:cs typeface="+mn-ea"/>
              <a:sym typeface="+mn-lt"/>
            </a:endParaRPr>
          </a:p>
        </p:txBody>
      </p:sp>
      <p:cxnSp>
        <p:nvCxnSpPr>
          <p:cNvPr id="52" name="Google Shape;121;p16">
            <a:extLst>
              <a:ext uri="{FF2B5EF4-FFF2-40B4-BE49-F238E27FC236}">
                <a16:creationId xmlns:a16="http://schemas.microsoft.com/office/drawing/2014/main" id="{BC6BDEDD-0E61-40ED-A4DC-09B0A08782D2}"/>
              </a:ext>
            </a:extLst>
          </p:cNvPr>
          <p:cNvCxnSpPr>
            <a:cxnSpLocks/>
          </p:cNvCxnSpPr>
          <p:nvPr/>
        </p:nvCxnSpPr>
        <p:spPr>
          <a:xfrm>
            <a:off x="1647550" y="4312623"/>
            <a:ext cx="8829950" cy="0"/>
          </a:xfrm>
          <a:prstGeom prst="straightConnector1">
            <a:avLst/>
          </a:prstGeom>
          <a:noFill/>
          <a:ln w="9525" cap="flat" cmpd="sng">
            <a:solidFill>
              <a:srgbClr val="434343"/>
            </a:solidFill>
            <a:prstDash val="solid"/>
            <a:round/>
            <a:headEnd type="none" w="med" len="med"/>
            <a:tailEnd type="none" w="med" len="med"/>
          </a:ln>
        </p:spPr>
      </p:cxnSp>
      <p:sp>
        <p:nvSpPr>
          <p:cNvPr id="53" name="Google Shape;104;p16">
            <a:extLst>
              <a:ext uri="{FF2B5EF4-FFF2-40B4-BE49-F238E27FC236}">
                <a16:creationId xmlns:a16="http://schemas.microsoft.com/office/drawing/2014/main" id="{0749293D-0260-4465-A688-CA2CCA8B0022}"/>
              </a:ext>
            </a:extLst>
          </p:cNvPr>
          <p:cNvSpPr/>
          <p:nvPr/>
        </p:nvSpPr>
        <p:spPr>
          <a:xfrm>
            <a:off x="9394449" y="2566245"/>
            <a:ext cx="262688" cy="1746222"/>
          </a:xfrm>
          <a:prstGeom prst="round2SameRect">
            <a:avLst>
              <a:gd name="adj1" fmla="val 50000"/>
              <a:gd name="adj2" fmla="val 0"/>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54" name="Google Shape;105;p16">
            <a:extLst>
              <a:ext uri="{FF2B5EF4-FFF2-40B4-BE49-F238E27FC236}">
                <a16:creationId xmlns:a16="http://schemas.microsoft.com/office/drawing/2014/main" id="{30A860F8-67FE-4C2C-BCA6-5E4DFAE3795D}"/>
              </a:ext>
            </a:extLst>
          </p:cNvPr>
          <p:cNvSpPr/>
          <p:nvPr/>
        </p:nvSpPr>
        <p:spPr>
          <a:xfrm>
            <a:off x="9866678" y="3097192"/>
            <a:ext cx="262688" cy="1215431"/>
          </a:xfrm>
          <a:prstGeom prst="round2SameRect">
            <a:avLst>
              <a:gd name="adj1" fmla="val 50000"/>
              <a:gd name="adj2" fmla="val 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55" name="Google Shape;106;p16">
            <a:extLst>
              <a:ext uri="{FF2B5EF4-FFF2-40B4-BE49-F238E27FC236}">
                <a16:creationId xmlns:a16="http://schemas.microsoft.com/office/drawing/2014/main" id="{ED01BA95-F882-4853-9ABD-B9F84FC236ED}"/>
              </a:ext>
            </a:extLst>
          </p:cNvPr>
          <p:cNvSpPr/>
          <p:nvPr/>
        </p:nvSpPr>
        <p:spPr>
          <a:xfrm>
            <a:off x="8922219" y="2860174"/>
            <a:ext cx="262688" cy="1452143"/>
          </a:xfrm>
          <a:prstGeom prst="round2SameRect">
            <a:avLst>
              <a:gd name="adj1" fmla="val 50000"/>
              <a:gd name="adj2" fmla="val 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000000"/>
              </a:solidFill>
              <a:cs typeface="+mn-ea"/>
              <a:sym typeface="+mn-lt"/>
            </a:endParaRPr>
          </a:p>
        </p:txBody>
      </p:sp>
      <p:sp>
        <p:nvSpPr>
          <p:cNvPr id="56" name="Google Shape;107;p16">
            <a:extLst>
              <a:ext uri="{FF2B5EF4-FFF2-40B4-BE49-F238E27FC236}">
                <a16:creationId xmlns:a16="http://schemas.microsoft.com/office/drawing/2014/main" id="{E5DE187E-DA0E-4100-85C7-43F0CE5D7406}"/>
              </a:ext>
            </a:extLst>
          </p:cNvPr>
          <p:cNvSpPr txBox="1"/>
          <p:nvPr/>
        </p:nvSpPr>
        <p:spPr>
          <a:xfrm>
            <a:off x="8798074" y="1807195"/>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75</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57" name="Google Shape;108;p16">
            <a:extLst>
              <a:ext uri="{FF2B5EF4-FFF2-40B4-BE49-F238E27FC236}">
                <a16:creationId xmlns:a16="http://schemas.microsoft.com/office/drawing/2014/main" id="{AE3A4DBC-AF09-4ED1-9B05-8378354BF374}"/>
              </a:ext>
            </a:extLst>
          </p:cNvPr>
          <p:cNvSpPr txBox="1"/>
          <p:nvPr/>
        </p:nvSpPr>
        <p:spPr>
          <a:xfrm>
            <a:off x="9270145" y="1807507"/>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80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58" name="Google Shape;109;p16">
            <a:extLst>
              <a:ext uri="{FF2B5EF4-FFF2-40B4-BE49-F238E27FC236}">
                <a16:creationId xmlns:a16="http://schemas.microsoft.com/office/drawing/2014/main" id="{F825F45D-4695-466C-868D-784BC07B1567}"/>
              </a:ext>
            </a:extLst>
          </p:cNvPr>
          <p:cNvSpPr txBox="1"/>
          <p:nvPr/>
        </p:nvSpPr>
        <p:spPr>
          <a:xfrm>
            <a:off x="9691640" y="1807507"/>
            <a:ext cx="664800" cy="3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050" kern="0" dirty="0">
                <a:solidFill>
                  <a:schemeClr val="tx1">
                    <a:lumMod val="65000"/>
                    <a:lumOff val="35000"/>
                  </a:schemeClr>
                </a:solidFill>
                <a:cs typeface="+mn-ea"/>
                <a:sym typeface="+mn-lt"/>
              </a:rPr>
              <a:t>60</a:t>
            </a:r>
            <a:r>
              <a:rPr lang="en" sz="1000" kern="0" dirty="0">
                <a:solidFill>
                  <a:schemeClr val="tx1">
                    <a:lumMod val="65000"/>
                    <a:lumOff val="35000"/>
                  </a:schemeClr>
                </a:solidFill>
                <a:cs typeface="+mn-ea"/>
                <a:sym typeface="+mn-lt"/>
              </a:rPr>
              <a:t>%</a:t>
            </a:r>
            <a:endParaRPr sz="1050" kern="0" dirty="0">
              <a:solidFill>
                <a:schemeClr val="tx1">
                  <a:lumMod val="65000"/>
                  <a:lumOff val="35000"/>
                </a:schemeClr>
              </a:solidFill>
              <a:cs typeface="+mn-ea"/>
              <a:sym typeface="+mn-lt"/>
            </a:endParaRPr>
          </a:p>
        </p:txBody>
      </p:sp>
      <p:sp>
        <p:nvSpPr>
          <p:cNvPr id="59" name="Google Shape;119;p16">
            <a:extLst>
              <a:ext uri="{FF2B5EF4-FFF2-40B4-BE49-F238E27FC236}">
                <a16:creationId xmlns:a16="http://schemas.microsoft.com/office/drawing/2014/main" id="{0943912F-70C1-4623-B42A-8937D75022F6}"/>
              </a:ext>
            </a:extLst>
          </p:cNvPr>
          <p:cNvSpPr txBox="1"/>
          <p:nvPr/>
        </p:nvSpPr>
        <p:spPr>
          <a:xfrm>
            <a:off x="8798235" y="4331923"/>
            <a:ext cx="2026400" cy="38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400" kern="0" dirty="0">
                <a:solidFill>
                  <a:srgbClr val="434343"/>
                </a:solidFill>
                <a:cs typeface="+mn-ea"/>
                <a:sym typeface="+mn-lt"/>
              </a:rPr>
              <a:t>202</a:t>
            </a:r>
            <a:r>
              <a:rPr lang="en-US" altLang="zh-CN" sz="1400" kern="0" dirty="0">
                <a:solidFill>
                  <a:srgbClr val="434343"/>
                </a:solidFill>
                <a:cs typeface="+mn-ea"/>
                <a:sym typeface="+mn-lt"/>
              </a:rPr>
              <a:t>3</a:t>
            </a:r>
            <a:endParaRPr sz="1400" kern="0" dirty="0">
              <a:solidFill>
                <a:srgbClr val="434343"/>
              </a:solidFill>
              <a:cs typeface="+mn-ea"/>
              <a:sym typeface="+mn-lt"/>
            </a:endParaRPr>
          </a:p>
        </p:txBody>
      </p:sp>
      <p:sp>
        <p:nvSpPr>
          <p:cNvPr id="60" name="文本框 59">
            <a:extLst>
              <a:ext uri="{FF2B5EF4-FFF2-40B4-BE49-F238E27FC236}">
                <a16:creationId xmlns:a16="http://schemas.microsoft.com/office/drawing/2014/main" id="{58C7CFDE-6B6B-4DD0-8FD4-4EC14385D3D6}"/>
              </a:ext>
            </a:extLst>
          </p:cNvPr>
          <p:cNvSpPr txBox="1"/>
          <p:nvPr/>
        </p:nvSpPr>
        <p:spPr>
          <a:xfrm>
            <a:off x="1961313" y="5147809"/>
            <a:ext cx="2001541"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974B71BB-F453-49EC-8FD4-F7A9216942C5}"/>
              </a:ext>
            </a:extLst>
          </p:cNvPr>
          <p:cNvSpPr txBox="1"/>
          <p:nvPr/>
        </p:nvSpPr>
        <p:spPr>
          <a:xfrm>
            <a:off x="1944699" y="4765949"/>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2" name="文本框 61">
            <a:extLst>
              <a:ext uri="{FF2B5EF4-FFF2-40B4-BE49-F238E27FC236}">
                <a16:creationId xmlns:a16="http://schemas.microsoft.com/office/drawing/2014/main" id="{2B866C9A-48FA-46C8-808A-6E7FC90F51D9}"/>
              </a:ext>
            </a:extLst>
          </p:cNvPr>
          <p:cNvSpPr txBox="1"/>
          <p:nvPr/>
        </p:nvSpPr>
        <p:spPr>
          <a:xfrm>
            <a:off x="4239373" y="5147809"/>
            <a:ext cx="2001541"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3" name="文本框 62">
            <a:extLst>
              <a:ext uri="{FF2B5EF4-FFF2-40B4-BE49-F238E27FC236}">
                <a16:creationId xmlns:a16="http://schemas.microsoft.com/office/drawing/2014/main" id="{5867770D-23BA-4FE0-B8D5-6060D2E9B9CC}"/>
              </a:ext>
            </a:extLst>
          </p:cNvPr>
          <p:cNvSpPr txBox="1"/>
          <p:nvPr/>
        </p:nvSpPr>
        <p:spPr>
          <a:xfrm>
            <a:off x="4222759" y="4765949"/>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195E86F7-6235-4FC1-AB3F-CA8EB0578333}"/>
              </a:ext>
            </a:extLst>
          </p:cNvPr>
          <p:cNvSpPr txBox="1"/>
          <p:nvPr/>
        </p:nvSpPr>
        <p:spPr>
          <a:xfrm>
            <a:off x="6517433" y="5147809"/>
            <a:ext cx="2001541"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5" name="文本框 64">
            <a:extLst>
              <a:ext uri="{FF2B5EF4-FFF2-40B4-BE49-F238E27FC236}">
                <a16:creationId xmlns:a16="http://schemas.microsoft.com/office/drawing/2014/main" id="{411DE4B4-B241-420F-916A-6ABCB7FE3032}"/>
              </a:ext>
            </a:extLst>
          </p:cNvPr>
          <p:cNvSpPr txBox="1"/>
          <p:nvPr/>
        </p:nvSpPr>
        <p:spPr>
          <a:xfrm>
            <a:off x="6500819" y="4765949"/>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6" name="文本框 65">
            <a:extLst>
              <a:ext uri="{FF2B5EF4-FFF2-40B4-BE49-F238E27FC236}">
                <a16:creationId xmlns:a16="http://schemas.microsoft.com/office/drawing/2014/main" id="{7400F81E-0155-4CD4-B0AB-169AF5A4F84C}"/>
              </a:ext>
            </a:extLst>
          </p:cNvPr>
          <p:cNvSpPr txBox="1"/>
          <p:nvPr/>
        </p:nvSpPr>
        <p:spPr>
          <a:xfrm>
            <a:off x="8795493" y="5147809"/>
            <a:ext cx="2001541"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8" name="文本框 67">
            <a:extLst>
              <a:ext uri="{FF2B5EF4-FFF2-40B4-BE49-F238E27FC236}">
                <a16:creationId xmlns:a16="http://schemas.microsoft.com/office/drawing/2014/main" id="{255DA222-A48D-4185-9BCB-7CE4EF73B02B}"/>
              </a:ext>
            </a:extLst>
          </p:cNvPr>
          <p:cNvSpPr txBox="1"/>
          <p:nvPr/>
        </p:nvSpPr>
        <p:spPr>
          <a:xfrm>
            <a:off x="8778879" y="4765949"/>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883924713"/>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anim calcmode="lin" valueType="num">
                                      <p:cBhvr>
                                        <p:cTn id="24" dur="1000" fill="hold"/>
                                        <p:tgtEl>
                                          <p:spTgt spid="60"/>
                                        </p:tgtEl>
                                        <p:attrNameLst>
                                          <p:attrName>ppt_x</p:attrName>
                                        </p:attrNameLst>
                                      </p:cBhvr>
                                      <p:tavLst>
                                        <p:tav tm="0">
                                          <p:val>
                                            <p:strVal val="#ppt_x"/>
                                          </p:val>
                                        </p:tav>
                                        <p:tav tm="100000">
                                          <p:val>
                                            <p:strVal val="#ppt_x"/>
                                          </p:val>
                                        </p:tav>
                                      </p:tavLst>
                                    </p:anim>
                                    <p:anim calcmode="lin" valueType="num">
                                      <p:cBhvr>
                                        <p:cTn id="25" dur="1000" fill="hold"/>
                                        <p:tgtEl>
                                          <p:spTgt spid="6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anim calcmode="lin" valueType="num">
                                      <p:cBhvr>
                                        <p:cTn id="39" dur="1000" fill="hold"/>
                                        <p:tgtEl>
                                          <p:spTgt spid="65"/>
                                        </p:tgtEl>
                                        <p:attrNameLst>
                                          <p:attrName>ppt_x</p:attrName>
                                        </p:attrNameLst>
                                      </p:cBhvr>
                                      <p:tavLst>
                                        <p:tav tm="0">
                                          <p:val>
                                            <p:strVal val="#ppt_x"/>
                                          </p:val>
                                        </p:tav>
                                        <p:tav tm="100000">
                                          <p:val>
                                            <p:strVal val="#ppt_x"/>
                                          </p:val>
                                        </p:tav>
                                      </p:tavLst>
                                    </p:anim>
                                    <p:anim calcmode="lin" valueType="num">
                                      <p:cBhvr>
                                        <p:cTn id="40" dur="10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5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par>
                                <p:cTn id="56" presetID="22" presetClass="entr" presetSubtype="4" fill="hold" grpId="0" nodeType="withEffect">
                                  <p:stCondLst>
                                    <p:cond delay="25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par>
                                <p:cTn id="62" presetID="22" presetClass="entr" presetSubtype="4" fill="hold" grpId="0" nodeType="withEffect">
                                  <p:stCondLst>
                                    <p:cond delay="25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25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grpId="0" nodeType="withEffect">
                                  <p:stCondLst>
                                    <p:cond delay="25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par>
                                <p:cTn id="74" presetID="22" presetClass="entr" presetSubtype="4" fill="hold" grpId="0" nodeType="withEffect">
                                  <p:stCondLst>
                                    <p:cond delay="25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25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par>
                                <p:cTn id="83" presetID="22" presetClass="entr" presetSubtype="4" fill="hold" grpId="0" nodeType="withEffect">
                                  <p:stCondLst>
                                    <p:cond delay="250"/>
                                  </p:stCondLst>
                                  <p:childTnLst>
                                    <p:set>
                                      <p:cBhvr>
                                        <p:cTn id="84" dur="1" fill="hold">
                                          <p:stCondLst>
                                            <p:cond delay="0"/>
                                          </p:stCondLst>
                                        </p:cTn>
                                        <p:tgtEl>
                                          <p:spTgt spid="38"/>
                                        </p:tgtEl>
                                        <p:attrNameLst>
                                          <p:attrName>style.visibility</p:attrName>
                                        </p:attrNameLst>
                                      </p:cBhvr>
                                      <p:to>
                                        <p:strVal val="visible"/>
                                      </p:to>
                                    </p:set>
                                    <p:animEffect transition="in" filter="wipe(down)">
                                      <p:cBhvr>
                                        <p:cTn id="85" dur="500"/>
                                        <p:tgtEl>
                                          <p:spTgt spid="38"/>
                                        </p:tgtEl>
                                      </p:cBhvr>
                                    </p:animEffect>
                                  </p:childTnLst>
                                </p:cTn>
                              </p:par>
                              <p:par>
                                <p:cTn id="86" presetID="22" presetClass="entr" presetSubtype="4" fill="hold" grpId="0" nodeType="withEffect">
                                  <p:stCondLst>
                                    <p:cond delay="25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500"/>
                                        <p:tgtEl>
                                          <p:spTgt spid="39"/>
                                        </p:tgtEl>
                                      </p:cBhvr>
                                    </p:animEffect>
                                  </p:childTnLst>
                                </p:cTn>
                              </p:par>
                              <p:par>
                                <p:cTn id="89" presetID="22" presetClass="entr" presetSubtype="4" fill="hold" grpId="0" nodeType="withEffect">
                                  <p:stCondLst>
                                    <p:cond delay="250"/>
                                  </p:stCondLst>
                                  <p:childTnLst>
                                    <p:set>
                                      <p:cBhvr>
                                        <p:cTn id="90" dur="1" fill="hold">
                                          <p:stCondLst>
                                            <p:cond delay="0"/>
                                          </p:stCondLst>
                                        </p:cTn>
                                        <p:tgtEl>
                                          <p:spTgt spid="40"/>
                                        </p:tgtEl>
                                        <p:attrNameLst>
                                          <p:attrName>style.visibility</p:attrName>
                                        </p:attrNameLst>
                                      </p:cBhvr>
                                      <p:to>
                                        <p:strVal val="visible"/>
                                      </p:to>
                                    </p:set>
                                    <p:animEffect transition="in" filter="wipe(down)">
                                      <p:cBhvr>
                                        <p:cTn id="91" dur="500"/>
                                        <p:tgtEl>
                                          <p:spTgt spid="40"/>
                                        </p:tgtEl>
                                      </p:cBhvr>
                                    </p:animEffect>
                                  </p:childTnLst>
                                </p:cTn>
                              </p:par>
                              <p:par>
                                <p:cTn id="92" presetID="22" presetClass="entr" presetSubtype="4" fill="hold" grpId="0" nodeType="withEffect">
                                  <p:stCondLst>
                                    <p:cond delay="25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par>
                                <p:cTn id="95" presetID="22" presetClass="entr" presetSubtype="4" fill="hold" grpId="0" nodeType="withEffect">
                                  <p:stCondLst>
                                    <p:cond delay="250"/>
                                  </p:stCondLst>
                                  <p:childTnLst>
                                    <p:set>
                                      <p:cBhvr>
                                        <p:cTn id="96" dur="1" fill="hold">
                                          <p:stCondLst>
                                            <p:cond delay="0"/>
                                          </p:stCondLst>
                                        </p:cTn>
                                        <p:tgtEl>
                                          <p:spTgt spid="45"/>
                                        </p:tgtEl>
                                        <p:attrNameLst>
                                          <p:attrName>style.visibility</p:attrName>
                                        </p:attrNameLst>
                                      </p:cBhvr>
                                      <p:to>
                                        <p:strVal val="visible"/>
                                      </p:to>
                                    </p:set>
                                    <p:animEffect transition="in" filter="wipe(down)">
                                      <p:cBhvr>
                                        <p:cTn id="97" dur="500"/>
                                        <p:tgtEl>
                                          <p:spTgt spid="45"/>
                                        </p:tgtEl>
                                      </p:cBhvr>
                                    </p:animEffect>
                                  </p:childTnLst>
                                </p:cTn>
                              </p:par>
                              <p:par>
                                <p:cTn id="98" presetID="22" presetClass="entr" presetSubtype="4"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down)">
                                      <p:cBhvr>
                                        <p:cTn id="100" dur="500"/>
                                        <p:tgtEl>
                                          <p:spTgt spid="46"/>
                                        </p:tgtEl>
                                      </p:cBhvr>
                                    </p:animEffect>
                                  </p:childTnLst>
                                </p:cTn>
                              </p:par>
                              <p:par>
                                <p:cTn id="101" presetID="22" presetClass="entr" presetSubtype="4" fill="hold" grpId="0" nodeType="withEffect">
                                  <p:stCondLst>
                                    <p:cond delay="250"/>
                                  </p:stCondLst>
                                  <p:childTnLst>
                                    <p:set>
                                      <p:cBhvr>
                                        <p:cTn id="102" dur="1" fill="hold">
                                          <p:stCondLst>
                                            <p:cond delay="0"/>
                                          </p:stCondLst>
                                        </p:cTn>
                                        <p:tgtEl>
                                          <p:spTgt spid="47"/>
                                        </p:tgtEl>
                                        <p:attrNameLst>
                                          <p:attrName>style.visibility</p:attrName>
                                        </p:attrNameLst>
                                      </p:cBhvr>
                                      <p:to>
                                        <p:strVal val="visible"/>
                                      </p:to>
                                    </p:set>
                                    <p:animEffect transition="in" filter="wipe(down)">
                                      <p:cBhvr>
                                        <p:cTn id="103" dur="500"/>
                                        <p:tgtEl>
                                          <p:spTgt spid="47"/>
                                        </p:tgtEl>
                                      </p:cBhvr>
                                    </p:animEffect>
                                  </p:childTnLst>
                                </p:cTn>
                              </p:par>
                              <p:par>
                                <p:cTn id="104" presetID="22" presetClass="entr" presetSubtype="4" fill="hold" grpId="0" nodeType="withEffect">
                                  <p:stCondLst>
                                    <p:cond delay="250"/>
                                  </p:stCondLst>
                                  <p:childTnLst>
                                    <p:set>
                                      <p:cBhvr>
                                        <p:cTn id="105" dur="1" fill="hold">
                                          <p:stCondLst>
                                            <p:cond delay="0"/>
                                          </p:stCondLst>
                                        </p:cTn>
                                        <p:tgtEl>
                                          <p:spTgt spid="48"/>
                                        </p:tgtEl>
                                        <p:attrNameLst>
                                          <p:attrName>style.visibility</p:attrName>
                                        </p:attrNameLst>
                                      </p:cBhvr>
                                      <p:to>
                                        <p:strVal val="visible"/>
                                      </p:to>
                                    </p:set>
                                    <p:animEffect transition="in" filter="wipe(down)">
                                      <p:cBhvr>
                                        <p:cTn id="106" dur="500"/>
                                        <p:tgtEl>
                                          <p:spTgt spid="48"/>
                                        </p:tgtEl>
                                      </p:cBhvr>
                                    </p:animEffect>
                                  </p:childTnLst>
                                </p:cTn>
                              </p:par>
                              <p:par>
                                <p:cTn id="107" presetID="22" presetClass="entr" presetSubtype="4" fill="hold" grpId="0" nodeType="withEffect">
                                  <p:stCondLst>
                                    <p:cond delay="250"/>
                                  </p:stCondLst>
                                  <p:childTnLst>
                                    <p:set>
                                      <p:cBhvr>
                                        <p:cTn id="108" dur="1" fill="hold">
                                          <p:stCondLst>
                                            <p:cond delay="0"/>
                                          </p:stCondLst>
                                        </p:cTn>
                                        <p:tgtEl>
                                          <p:spTgt spid="49"/>
                                        </p:tgtEl>
                                        <p:attrNameLst>
                                          <p:attrName>style.visibility</p:attrName>
                                        </p:attrNameLst>
                                      </p:cBhvr>
                                      <p:to>
                                        <p:strVal val="visible"/>
                                      </p:to>
                                    </p:set>
                                    <p:animEffect transition="in" filter="wipe(down)">
                                      <p:cBhvr>
                                        <p:cTn id="109" dur="500"/>
                                        <p:tgtEl>
                                          <p:spTgt spid="49"/>
                                        </p:tgtEl>
                                      </p:cBhvr>
                                    </p:animEffect>
                                  </p:childTnLst>
                                </p:cTn>
                              </p:par>
                              <p:par>
                                <p:cTn id="110" presetID="22" presetClass="entr" presetSubtype="4" fill="hold" nodeType="withEffect">
                                  <p:stCondLst>
                                    <p:cond delay="250"/>
                                  </p:stCondLst>
                                  <p:childTnLst>
                                    <p:set>
                                      <p:cBhvr>
                                        <p:cTn id="111" dur="1" fill="hold">
                                          <p:stCondLst>
                                            <p:cond delay="0"/>
                                          </p:stCondLst>
                                        </p:cTn>
                                        <p:tgtEl>
                                          <p:spTgt spid="52"/>
                                        </p:tgtEl>
                                        <p:attrNameLst>
                                          <p:attrName>style.visibility</p:attrName>
                                        </p:attrNameLst>
                                      </p:cBhvr>
                                      <p:to>
                                        <p:strVal val="visible"/>
                                      </p:to>
                                    </p:set>
                                    <p:animEffect transition="in" filter="wipe(down)">
                                      <p:cBhvr>
                                        <p:cTn id="112" dur="500"/>
                                        <p:tgtEl>
                                          <p:spTgt spid="52"/>
                                        </p:tgtEl>
                                      </p:cBhvr>
                                    </p:animEffect>
                                  </p:childTnLst>
                                </p:cTn>
                              </p:par>
                              <p:par>
                                <p:cTn id="113" presetID="22" presetClass="entr" presetSubtype="4" fill="hold" grpId="0" nodeType="withEffect">
                                  <p:stCondLst>
                                    <p:cond delay="25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25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25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25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25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25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par>
                                <p:cTn id="131" presetID="22" presetClass="entr" presetSubtype="8" fill="hold" nodeType="withEffect">
                                  <p:stCondLst>
                                    <p:cond delay="250"/>
                                  </p:stCondLst>
                                  <p:childTnLst>
                                    <p:set>
                                      <p:cBhvr>
                                        <p:cTn id="132" dur="1" fill="hold">
                                          <p:stCondLst>
                                            <p:cond delay="0"/>
                                          </p:stCondLst>
                                        </p:cTn>
                                        <p:tgtEl>
                                          <p:spTgt spid="12"/>
                                        </p:tgtEl>
                                        <p:attrNameLst>
                                          <p:attrName>style.visibility</p:attrName>
                                        </p:attrNameLst>
                                      </p:cBhvr>
                                      <p:to>
                                        <p:strVal val="visible"/>
                                      </p:to>
                                    </p:set>
                                    <p:animEffect transition="in" filter="wipe(left)">
                                      <p:cBhvr>
                                        <p:cTn id="1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 grpId="0"/>
      <p:bldP spid="25" grpId="0"/>
      <p:bldP spid="27" grpId="0"/>
      <p:bldP spid="35" grpId="0" animBg="1"/>
      <p:bldP spid="36" grpId="0" animBg="1"/>
      <p:bldP spid="37" grpId="0" animBg="1"/>
      <p:bldP spid="38" grpId="0"/>
      <p:bldP spid="39" grpId="0"/>
      <p:bldP spid="40" grpId="0"/>
      <p:bldP spid="44" grpId="0" animBg="1"/>
      <p:bldP spid="45" grpId="0" animBg="1"/>
      <p:bldP spid="46" grpId="0" animBg="1"/>
      <p:bldP spid="47" grpId="0"/>
      <p:bldP spid="48" grpId="0"/>
      <p:bldP spid="49" grpId="0"/>
      <p:bldP spid="53" grpId="0" animBg="1"/>
      <p:bldP spid="54" grpId="0" animBg="1"/>
      <p:bldP spid="55" grpId="0" animBg="1"/>
      <p:bldP spid="56" grpId="0"/>
      <p:bldP spid="57" grpId="0"/>
      <p:bldP spid="58" grpId="0"/>
      <p:bldP spid="60" grpId="0"/>
      <p:bldP spid="61" grpId="0"/>
      <p:bldP spid="62" grpId="0"/>
      <p:bldP spid="63" grpId="0"/>
      <p:bldP spid="64" grpId="0"/>
      <p:bldP spid="65" grpId="0"/>
      <p:bldP spid="66"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7" name="组合 6">
            <a:extLst>
              <a:ext uri="{FF2B5EF4-FFF2-40B4-BE49-F238E27FC236}">
                <a16:creationId xmlns:a16="http://schemas.microsoft.com/office/drawing/2014/main" id="{47A4FF29-381C-4A4A-8C3C-B226B35D68BB}"/>
              </a:ext>
            </a:extLst>
          </p:cNvPr>
          <p:cNvGrpSpPr/>
          <p:nvPr/>
        </p:nvGrpSpPr>
        <p:grpSpPr>
          <a:xfrm>
            <a:off x="4656609" y="2500883"/>
            <a:ext cx="2878781" cy="2541557"/>
            <a:chOff x="4436419" y="2509127"/>
            <a:chExt cx="3043882" cy="2687318"/>
          </a:xfrm>
        </p:grpSpPr>
        <p:grpSp>
          <p:nvGrpSpPr>
            <p:cNvPr id="12" name="Google Shape;887;p32">
              <a:extLst>
                <a:ext uri="{FF2B5EF4-FFF2-40B4-BE49-F238E27FC236}">
                  <a16:creationId xmlns:a16="http://schemas.microsoft.com/office/drawing/2014/main" id="{CF61708F-3312-42BE-929F-40EC61CFC673}"/>
                </a:ext>
              </a:extLst>
            </p:cNvPr>
            <p:cNvGrpSpPr/>
            <p:nvPr/>
          </p:nvGrpSpPr>
          <p:grpSpPr>
            <a:xfrm>
              <a:off x="4436419" y="2509127"/>
              <a:ext cx="3043882" cy="2687318"/>
              <a:chOff x="2822488" y="1379688"/>
              <a:chExt cx="3499025" cy="3089145"/>
            </a:xfrm>
          </p:grpSpPr>
          <p:sp>
            <p:nvSpPr>
              <p:cNvPr id="13" name="Google Shape;888;p32">
                <a:extLst>
                  <a:ext uri="{FF2B5EF4-FFF2-40B4-BE49-F238E27FC236}">
                    <a16:creationId xmlns:a16="http://schemas.microsoft.com/office/drawing/2014/main" id="{86C50D46-F458-4F69-8EBB-EBC0E97FBFE5}"/>
                  </a:ext>
                </a:extLst>
              </p:cNvPr>
              <p:cNvSpPr/>
              <p:nvPr/>
            </p:nvSpPr>
            <p:spPr>
              <a:xfrm>
                <a:off x="4138063" y="2513338"/>
                <a:ext cx="867900" cy="867900"/>
              </a:xfrm>
              <a:prstGeom prst="ellipse">
                <a:avLst/>
              </a:prstGeom>
              <a:solidFill>
                <a:schemeClr val="lt1"/>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 name="Google Shape;889;p32">
                <a:extLst>
                  <a:ext uri="{FF2B5EF4-FFF2-40B4-BE49-F238E27FC236}">
                    <a16:creationId xmlns:a16="http://schemas.microsoft.com/office/drawing/2014/main" id="{161C2687-0224-46B2-87D9-4DC71784E866}"/>
                  </a:ext>
                </a:extLst>
              </p:cNvPr>
              <p:cNvSpPr/>
              <p:nvPr/>
            </p:nvSpPr>
            <p:spPr>
              <a:xfrm>
                <a:off x="3333750" y="1709058"/>
                <a:ext cx="2476500" cy="2476500"/>
              </a:xfrm>
              <a:prstGeom prst="ellipse">
                <a:avLst/>
              </a:prstGeom>
              <a:solidFill>
                <a:schemeClr val="lt1"/>
              </a:solidFill>
              <a:ln w="38100"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 name="Google Shape;890;p32">
                <a:extLst>
                  <a:ext uri="{FF2B5EF4-FFF2-40B4-BE49-F238E27FC236}">
                    <a16:creationId xmlns:a16="http://schemas.microsoft.com/office/drawing/2014/main" id="{50C41EAE-47F5-4339-BC26-755C016C2FC4}"/>
                  </a:ext>
                </a:extLst>
              </p:cNvPr>
              <p:cNvSpPr/>
              <p:nvPr/>
            </p:nvSpPr>
            <p:spPr>
              <a:xfrm>
                <a:off x="3810000" y="2185288"/>
                <a:ext cx="1524000" cy="1524000"/>
              </a:xfrm>
              <a:prstGeom prst="ellipse">
                <a:avLst/>
              </a:prstGeom>
              <a:no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 name="Google Shape;891;p32">
                <a:extLst>
                  <a:ext uri="{FF2B5EF4-FFF2-40B4-BE49-F238E27FC236}">
                    <a16:creationId xmlns:a16="http://schemas.microsoft.com/office/drawing/2014/main" id="{52DCEC60-FE1C-4B5C-95F3-A902B22E3270}"/>
                  </a:ext>
                </a:extLst>
              </p:cNvPr>
              <p:cNvSpPr/>
              <p:nvPr/>
            </p:nvSpPr>
            <p:spPr>
              <a:xfrm rot="5400000">
                <a:off x="5523813" y="2532031"/>
                <a:ext cx="797700" cy="797700"/>
              </a:xfrm>
              <a:prstGeom prst="ellipse">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52BAB0"/>
                  </a:solidFill>
                  <a:cs typeface="+mn-ea"/>
                  <a:sym typeface="+mn-lt"/>
                </a:endParaRPr>
              </a:p>
            </p:txBody>
          </p:sp>
          <p:sp>
            <p:nvSpPr>
              <p:cNvPr id="18" name="Google Shape;892;p32">
                <a:extLst>
                  <a:ext uri="{FF2B5EF4-FFF2-40B4-BE49-F238E27FC236}">
                    <a16:creationId xmlns:a16="http://schemas.microsoft.com/office/drawing/2014/main" id="{1BFB463E-04BD-4FDB-97E4-6F7656341FD5}"/>
                  </a:ext>
                </a:extLst>
              </p:cNvPr>
              <p:cNvSpPr/>
              <p:nvPr/>
            </p:nvSpPr>
            <p:spPr>
              <a:xfrm rot="5400000">
                <a:off x="2822488" y="2532031"/>
                <a:ext cx="797700" cy="797700"/>
              </a:xfrm>
              <a:prstGeom prst="ellipse">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893;p32">
                <a:extLst>
                  <a:ext uri="{FF2B5EF4-FFF2-40B4-BE49-F238E27FC236}">
                    <a16:creationId xmlns:a16="http://schemas.microsoft.com/office/drawing/2014/main" id="{2E34A48E-5525-4B27-9DC2-467547CE081F}"/>
                  </a:ext>
                </a:extLst>
              </p:cNvPr>
              <p:cNvSpPr/>
              <p:nvPr/>
            </p:nvSpPr>
            <p:spPr>
              <a:xfrm rot="-8100000">
                <a:off x="4863595" y="1379688"/>
                <a:ext cx="797616" cy="797616"/>
              </a:xfrm>
              <a:prstGeom prst="ellipse">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894;p32">
                <a:extLst>
                  <a:ext uri="{FF2B5EF4-FFF2-40B4-BE49-F238E27FC236}">
                    <a16:creationId xmlns:a16="http://schemas.microsoft.com/office/drawing/2014/main" id="{F35D6755-9131-472E-BC67-62C2DD70F5AE}"/>
                  </a:ext>
                </a:extLst>
              </p:cNvPr>
              <p:cNvSpPr/>
              <p:nvPr/>
            </p:nvSpPr>
            <p:spPr>
              <a:xfrm rot="8100000">
                <a:off x="3482438" y="1379688"/>
                <a:ext cx="797616" cy="797616"/>
              </a:xfrm>
              <a:prstGeom prst="ellipse">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895;p32">
                <a:extLst>
                  <a:ext uri="{FF2B5EF4-FFF2-40B4-BE49-F238E27FC236}">
                    <a16:creationId xmlns:a16="http://schemas.microsoft.com/office/drawing/2014/main" id="{CD232092-F4C3-4B39-A976-DE34B55B853B}"/>
                  </a:ext>
                </a:extLst>
              </p:cNvPr>
              <p:cNvSpPr/>
              <p:nvPr/>
            </p:nvSpPr>
            <p:spPr>
              <a:xfrm rot="-8100000">
                <a:off x="3482432" y="3671210"/>
                <a:ext cx="797616" cy="797616"/>
              </a:xfrm>
              <a:prstGeom prst="ellipse">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896;p32">
                <a:extLst>
                  <a:ext uri="{FF2B5EF4-FFF2-40B4-BE49-F238E27FC236}">
                    <a16:creationId xmlns:a16="http://schemas.microsoft.com/office/drawing/2014/main" id="{69DAFD37-964E-4589-8279-FEE2CF51BA2A}"/>
                  </a:ext>
                </a:extLst>
              </p:cNvPr>
              <p:cNvSpPr/>
              <p:nvPr/>
            </p:nvSpPr>
            <p:spPr>
              <a:xfrm rot="8100000">
                <a:off x="4863601" y="3671217"/>
                <a:ext cx="797616" cy="797616"/>
              </a:xfrm>
              <a:prstGeom prst="ellipse">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4" name="组合 3">
              <a:extLst>
                <a:ext uri="{FF2B5EF4-FFF2-40B4-BE49-F238E27FC236}">
                  <a16:creationId xmlns:a16="http://schemas.microsoft.com/office/drawing/2014/main" id="{ADB4D043-6AC0-458A-ACA9-31F8BE91C583}"/>
                </a:ext>
              </a:extLst>
            </p:cNvPr>
            <p:cNvGrpSpPr/>
            <p:nvPr/>
          </p:nvGrpSpPr>
          <p:grpSpPr>
            <a:xfrm>
              <a:off x="6359668" y="2646478"/>
              <a:ext cx="398577" cy="398577"/>
              <a:chOff x="4436419" y="-714458"/>
              <a:chExt cx="398577" cy="398577"/>
            </a:xfrm>
          </p:grpSpPr>
          <p:sp>
            <p:nvSpPr>
              <p:cNvPr id="40" name="椭圆 39">
                <a:extLst>
                  <a:ext uri="{FF2B5EF4-FFF2-40B4-BE49-F238E27FC236}">
                    <a16:creationId xmlns:a16="http://schemas.microsoft.com/office/drawing/2014/main" id="{939688AE-9101-4F8F-BC11-BFFE658812A8}"/>
                  </a:ext>
                </a:extLst>
              </p:cNvPr>
              <p:cNvSpPr/>
              <p:nvPr/>
            </p:nvSpPr>
            <p:spPr>
              <a:xfrm>
                <a:off x="4436419"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1" name="Google Shape;1002;p32">
                <a:extLst>
                  <a:ext uri="{FF2B5EF4-FFF2-40B4-BE49-F238E27FC236}">
                    <a16:creationId xmlns:a16="http://schemas.microsoft.com/office/drawing/2014/main" id="{EE999255-901D-43AF-BE97-F5A0070C73E7}"/>
                  </a:ext>
                </a:extLst>
              </p:cNvPr>
              <p:cNvGrpSpPr/>
              <p:nvPr/>
            </p:nvGrpSpPr>
            <p:grpSpPr>
              <a:xfrm>
                <a:off x="4581987" y="-590660"/>
                <a:ext cx="129142" cy="150980"/>
                <a:chOff x="-48215420" y="2342650"/>
                <a:chExt cx="256800" cy="300225"/>
              </a:xfrm>
              <a:solidFill>
                <a:srgbClr val="5B2DAF"/>
              </a:solidFill>
            </p:grpSpPr>
            <p:sp>
              <p:nvSpPr>
                <p:cNvPr id="42" name="Google Shape;1003;p32">
                  <a:extLst>
                    <a:ext uri="{FF2B5EF4-FFF2-40B4-BE49-F238E27FC236}">
                      <a16:creationId xmlns:a16="http://schemas.microsoft.com/office/drawing/2014/main" id="{45B3306A-1FE2-4653-8D64-302E1C5C477F}"/>
                    </a:ext>
                  </a:extLst>
                </p:cNvPr>
                <p:cNvSpPr/>
                <p:nvPr/>
              </p:nvSpPr>
              <p:spPr>
                <a:xfrm>
                  <a:off x="-4821542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3" name="Google Shape;1004;p32">
                  <a:extLst>
                    <a:ext uri="{FF2B5EF4-FFF2-40B4-BE49-F238E27FC236}">
                      <a16:creationId xmlns:a16="http://schemas.microsoft.com/office/drawing/2014/main" id="{B6DF0E52-8070-4D4C-A56A-85D4CAA28D93}"/>
                    </a:ext>
                  </a:extLst>
                </p:cNvPr>
                <p:cNvSpPr/>
                <p:nvPr/>
              </p:nvSpPr>
              <p:spPr>
                <a:xfrm>
                  <a:off x="-48173670" y="2377425"/>
                  <a:ext cx="144151" cy="14022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4" name="Google Shape;1005;p32">
                  <a:extLst>
                    <a:ext uri="{FF2B5EF4-FFF2-40B4-BE49-F238E27FC236}">
                      <a16:creationId xmlns:a16="http://schemas.microsoft.com/office/drawing/2014/main" id="{1524C2A1-009C-4BA5-AC38-8BB0026A894D}"/>
                    </a:ext>
                  </a:extLst>
                </p:cNvPr>
                <p:cNvSpPr/>
                <p:nvPr/>
              </p:nvSpPr>
              <p:spPr>
                <a:xfrm>
                  <a:off x="-48128771" y="2422326"/>
                  <a:ext cx="52775" cy="52801"/>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5" name="组合 4">
              <a:extLst>
                <a:ext uri="{FF2B5EF4-FFF2-40B4-BE49-F238E27FC236}">
                  <a16:creationId xmlns:a16="http://schemas.microsoft.com/office/drawing/2014/main" id="{CB37B9D4-6EA7-42E2-B99C-D2FE830649C6}"/>
                </a:ext>
              </a:extLst>
            </p:cNvPr>
            <p:cNvGrpSpPr/>
            <p:nvPr/>
          </p:nvGrpSpPr>
          <p:grpSpPr>
            <a:xfrm>
              <a:off x="6934043" y="3653497"/>
              <a:ext cx="398577" cy="398577"/>
              <a:chOff x="7133691" y="-714458"/>
              <a:chExt cx="398577" cy="398577"/>
            </a:xfrm>
          </p:grpSpPr>
          <p:sp>
            <p:nvSpPr>
              <p:cNvPr id="46" name="椭圆 45">
                <a:extLst>
                  <a:ext uri="{FF2B5EF4-FFF2-40B4-BE49-F238E27FC236}">
                    <a16:creationId xmlns:a16="http://schemas.microsoft.com/office/drawing/2014/main" id="{A635B21F-AEB0-4E52-BEFE-A3C9E4778FA6}"/>
                  </a:ext>
                </a:extLst>
              </p:cNvPr>
              <p:cNvSpPr/>
              <p:nvPr/>
            </p:nvSpPr>
            <p:spPr>
              <a:xfrm>
                <a:off x="7133691"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Google Shape;973;p32">
                <a:extLst>
                  <a:ext uri="{FF2B5EF4-FFF2-40B4-BE49-F238E27FC236}">
                    <a16:creationId xmlns:a16="http://schemas.microsoft.com/office/drawing/2014/main" id="{286E874B-3228-4FDD-AC85-CBBEA005D3AB}"/>
                  </a:ext>
                </a:extLst>
              </p:cNvPr>
              <p:cNvSpPr/>
              <p:nvPr/>
            </p:nvSpPr>
            <p:spPr>
              <a:xfrm>
                <a:off x="7277180" y="-579430"/>
                <a:ext cx="148004" cy="14723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3" name="组合 2">
              <a:extLst>
                <a:ext uri="{FF2B5EF4-FFF2-40B4-BE49-F238E27FC236}">
                  <a16:creationId xmlns:a16="http://schemas.microsoft.com/office/drawing/2014/main" id="{A5BEC678-1C4D-4E3D-B847-B0570ACE4D90}"/>
                </a:ext>
              </a:extLst>
            </p:cNvPr>
            <p:cNvGrpSpPr/>
            <p:nvPr/>
          </p:nvGrpSpPr>
          <p:grpSpPr>
            <a:xfrm>
              <a:off x="5158162" y="2646478"/>
              <a:ext cx="398577" cy="398577"/>
              <a:chOff x="1865306" y="-714458"/>
              <a:chExt cx="398577" cy="398577"/>
            </a:xfrm>
          </p:grpSpPr>
          <p:sp>
            <p:nvSpPr>
              <p:cNvPr id="49" name="椭圆 48">
                <a:extLst>
                  <a:ext uri="{FF2B5EF4-FFF2-40B4-BE49-F238E27FC236}">
                    <a16:creationId xmlns:a16="http://schemas.microsoft.com/office/drawing/2014/main" id="{3AA3DE89-9B2B-4492-9863-E9D0A8A25831}"/>
                  </a:ext>
                </a:extLst>
              </p:cNvPr>
              <p:cNvSpPr/>
              <p:nvPr/>
            </p:nvSpPr>
            <p:spPr>
              <a:xfrm>
                <a:off x="1865306"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Google Shape;1014;p32">
                <a:extLst>
                  <a:ext uri="{FF2B5EF4-FFF2-40B4-BE49-F238E27FC236}">
                    <a16:creationId xmlns:a16="http://schemas.microsoft.com/office/drawing/2014/main" id="{6A2B3BA5-BD3B-4BB2-B115-B85479368936}"/>
                  </a:ext>
                </a:extLst>
              </p:cNvPr>
              <p:cNvGrpSpPr/>
              <p:nvPr/>
            </p:nvGrpSpPr>
            <p:grpSpPr>
              <a:xfrm>
                <a:off x="1994948" y="-576712"/>
                <a:ext cx="145402" cy="145787"/>
                <a:chOff x="-1710476" y="2768875"/>
                <a:chExt cx="291450" cy="292225"/>
              </a:xfrm>
              <a:solidFill>
                <a:srgbClr val="5B2DAF"/>
              </a:solidFill>
            </p:grpSpPr>
            <p:sp>
              <p:nvSpPr>
                <p:cNvPr id="51" name="Google Shape;1015;p32">
                  <a:extLst>
                    <a:ext uri="{FF2B5EF4-FFF2-40B4-BE49-F238E27FC236}">
                      <a16:creationId xmlns:a16="http://schemas.microsoft.com/office/drawing/2014/main" id="{3EAB203E-6CFF-430F-9D91-FC685D221EFD}"/>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1016;p32">
                  <a:extLst>
                    <a:ext uri="{FF2B5EF4-FFF2-40B4-BE49-F238E27FC236}">
                      <a16:creationId xmlns:a16="http://schemas.microsoft.com/office/drawing/2014/main" id="{5EBC819F-197B-4BD9-BFE6-AD18BE8F94DE}"/>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1017;p32">
                  <a:extLst>
                    <a:ext uri="{FF2B5EF4-FFF2-40B4-BE49-F238E27FC236}">
                      <a16:creationId xmlns:a16="http://schemas.microsoft.com/office/drawing/2014/main" id="{4DECEF58-AEAE-43BE-AB15-4D870E1A24A1}"/>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4" name="Google Shape;1018;p32">
                  <a:extLst>
                    <a:ext uri="{FF2B5EF4-FFF2-40B4-BE49-F238E27FC236}">
                      <a16:creationId xmlns:a16="http://schemas.microsoft.com/office/drawing/2014/main" id="{220A480F-3704-4325-AC29-01C184EC9AD7}"/>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1019;p32">
                  <a:extLst>
                    <a:ext uri="{FF2B5EF4-FFF2-40B4-BE49-F238E27FC236}">
                      <a16:creationId xmlns:a16="http://schemas.microsoft.com/office/drawing/2014/main" id="{F6B84D15-F397-4178-8908-0F701CDDBC95}"/>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020;p32">
                  <a:extLst>
                    <a:ext uri="{FF2B5EF4-FFF2-40B4-BE49-F238E27FC236}">
                      <a16:creationId xmlns:a16="http://schemas.microsoft.com/office/drawing/2014/main" id="{246E371E-594E-4916-B172-30980A618B5B}"/>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6" name="组合 5">
              <a:extLst>
                <a:ext uri="{FF2B5EF4-FFF2-40B4-BE49-F238E27FC236}">
                  <a16:creationId xmlns:a16="http://schemas.microsoft.com/office/drawing/2014/main" id="{B4814A70-4D82-4D24-BBC8-EF69A43D9F4D}"/>
                </a:ext>
              </a:extLst>
            </p:cNvPr>
            <p:cNvGrpSpPr/>
            <p:nvPr/>
          </p:nvGrpSpPr>
          <p:grpSpPr>
            <a:xfrm>
              <a:off x="5153371" y="4659990"/>
              <a:ext cx="398577" cy="398577"/>
              <a:chOff x="9723378" y="-714458"/>
              <a:chExt cx="398577" cy="398577"/>
            </a:xfrm>
          </p:grpSpPr>
          <p:sp>
            <p:nvSpPr>
              <p:cNvPr id="58" name="椭圆 57">
                <a:extLst>
                  <a:ext uri="{FF2B5EF4-FFF2-40B4-BE49-F238E27FC236}">
                    <a16:creationId xmlns:a16="http://schemas.microsoft.com/office/drawing/2014/main" id="{B73F8FFE-87AC-435F-89E0-6D18D899E30A}"/>
                  </a:ext>
                </a:extLst>
              </p:cNvPr>
              <p:cNvSpPr/>
              <p:nvPr/>
            </p:nvSpPr>
            <p:spPr>
              <a:xfrm>
                <a:off x="9723378"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Google Shape;982;p32">
                <a:extLst>
                  <a:ext uri="{FF2B5EF4-FFF2-40B4-BE49-F238E27FC236}">
                    <a16:creationId xmlns:a16="http://schemas.microsoft.com/office/drawing/2014/main" id="{B86247ED-6CC6-481E-ACAE-41EBBCF4969D}"/>
                  </a:ext>
                </a:extLst>
              </p:cNvPr>
              <p:cNvGrpSpPr/>
              <p:nvPr/>
            </p:nvGrpSpPr>
            <p:grpSpPr>
              <a:xfrm>
                <a:off x="9860198" y="-593857"/>
                <a:ext cx="150175" cy="148961"/>
                <a:chOff x="-31166825" y="1939525"/>
                <a:chExt cx="293800" cy="291425"/>
              </a:xfrm>
              <a:solidFill>
                <a:srgbClr val="5B2DAF"/>
              </a:solidFill>
            </p:grpSpPr>
            <p:sp>
              <p:nvSpPr>
                <p:cNvPr id="60" name="Google Shape;983;p32">
                  <a:extLst>
                    <a:ext uri="{FF2B5EF4-FFF2-40B4-BE49-F238E27FC236}">
                      <a16:creationId xmlns:a16="http://schemas.microsoft.com/office/drawing/2014/main" id="{8A13E349-445E-4608-B44D-3BD93DD6B2E7}"/>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1" name="Google Shape;984;p32">
                  <a:extLst>
                    <a:ext uri="{FF2B5EF4-FFF2-40B4-BE49-F238E27FC236}">
                      <a16:creationId xmlns:a16="http://schemas.microsoft.com/office/drawing/2014/main" id="{A63498E6-DE3F-4328-A5D6-6DF915678E33}"/>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985;p32">
                  <a:extLst>
                    <a:ext uri="{FF2B5EF4-FFF2-40B4-BE49-F238E27FC236}">
                      <a16:creationId xmlns:a16="http://schemas.microsoft.com/office/drawing/2014/main" id="{13196990-7F65-4F9B-BFA3-717F4424B6C9}"/>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3" name="Google Shape;986;p32">
                  <a:extLst>
                    <a:ext uri="{FF2B5EF4-FFF2-40B4-BE49-F238E27FC236}">
                      <a16:creationId xmlns:a16="http://schemas.microsoft.com/office/drawing/2014/main" id="{AA1CAE2E-FC3A-4BEC-AA88-5EA9CC2B8423}"/>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4" name="Google Shape;987;p32">
                  <a:extLst>
                    <a:ext uri="{FF2B5EF4-FFF2-40B4-BE49-F238E27FC236}">
                      <a16:creationId xmlns:a16="http://schemas.microsoft.com/office/drawing/2014/main" id="{1856B5EE-3D26-48BE-9E48-903001C8E530}"/>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988;p32">
                  <a:extLst>
                    <a:ext uri="{FF2B5EF4-FFF2-40B4-BE49-F238E27FC236}">
                      <a16:creationId xmlns:a16="http://schemas.microsoft.com/office/drawing/2014/main" id="{02C2AC52-AF94-444D-91D6-8027A7CCEA3B}"/>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989;p32">
                  <a:extLst>
                    <a:ext uri="{FF2B5EF4-FFF2-40B4-BE49-F238E27FC236}">
                      <a16:creationId xmlns:a16="http://schemas.microsoft.com/office/drawing/2014/main" id="{4B3F9CB7-F7A9-43AA-80A4-AEF824C4C195}"/>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990;p32">
                  <a:extLst>
                    <a:ext uri="{FF2B5EF4-FFF2-40B4-BE49-F238E27FC236}">
                      <a16:creationId xmlns:a16="http://schemas.microsoft.com/office/drawing/2014/main" id="{A11578B4-394F-4D47-BE6E-9192D7BFBFE0}"/>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991;p32">
                  <a:extLst>
                    <a:ext uri="{FF2B5EF4-FFF2-40B4-BE49-F238E27FC236}">
                      <a16:creationId xmlns:a16="http://schemas.microsoft.com/office/drawing/2014/main" id="{AA313087-B49B-4E1F-92D5-23E96638A597}"/>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992;p32">
                  <a:extLst>
                    <a:ext uri="{FF2B5EF4-FFF2-40B4-BE49-F238E27FC236}">
                      <a16:creationId xmlns:a16="http://schemas.microsoft.com/office/drawing/2014/main" id="{5E394777-5A76-412D-96D8-B35121ECE975}"/>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93;p32">
                  <a:extLst>
                    <a:ext uri="{FF2B5EF4-FFF2-40B4-BE49-F238E27FC236}">
                      <a16:creationId xmlns:a16="http://schemas.microsoft.com/office/drawing/2014/main" id="{715B6B4F-62BE-4F1C-96AC-472AE90B8B59}"/>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72" name="组合 71">
              <a:extLst>
                <a:ext uri="{FF2B5EF4-FFF2-40B4-BE49-F238E27FC236}">
                  <a16:creationId xmlns:a16="http://schemas.microsoft.com/office/drawing/2014/main" id="{196449A0-D083-4E16-9779-D5B0EA58E379}"/>
                </a:ext>
              </a:extLst>
            </p:cNvPr>
            <p:cNvGrpSpPr/>
            <p:nvPr/>
          </p:nvGrpSpPr>
          <p:grpSpPr>
            <a:xfrm>
              <a:off x="4584100" y="3662853"/>
              <a:ext cx="398577" cy="398577"/>
              <a:chOff x="7133691" y="-714458"/>
              <a:chExt cx="398577" cy="398577"/>
            </a:xfrm>
          </p:grpSpPr>
          <p:sp>
            <p:nvSpPr>
              <p:cNvPr id="73" name="椭圆 72">
                <a:extLst>
                  <a:ext uri="{FF2B5EF4-FFF2-40B4-BE49-F238E27FC236}">
                    <a16:creationId xmlns:a16="http://schemas.microsoft.com/office/drawing/2014/main" id="{C6D6D148-5D49-4FA9-9DD6-2D3C63F79506}"/>
                  </a:ext>
                </a:extLst>
              </p:cNvPr>
              <p:cNvSpPr/>
              <p:nvPr/>
            </p:nvSpPr>
            <p:spPr>
              <a:xfrm>
                <a:off x="7133691"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Google Shape;973;p32">
                <a:extLst>
                  <a:ext uri="{FF2B5EF4-FFF2-40B4-BE49-F238E27FC236}">
                    <a16:creationId xmlns:a16="http://schemas.microsoft.com/office/drawing/2014/main" id="{B28FB813-DCD7-424A-9E2F-8A8B8E3BEAA3}"/>
                  </a:ext>
                </a:extLst>
              </p:cNvPr>
              <p:cNvSpPr/>
              <p:nvPr/>
            </p:nvSpPr>
            <p:spPr>
              <a:xfrm>
                <a:off x="7277180" y="-579430"/>
                <a:ext cx="148004" cy="14723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76" name="组合 75">
              <a:extLst>
                <a:ext uri="{FF2B5EF4-FFF2-40B4-BE49-F238E27FC236}">
                  <a16:creationId xmlns:a16="http://schemas.microsoft.com/office/drawing/2014/main" id="{9A0DFE88-408C-411B-B2B8-CDEEB0EC99F7}"/>
                </a:ext>
              </a:extLst>
            </p:cNvPr>
            <p:cNvGrpSpPr/>
            <p:nvPr/>
          </p:nvGrpSpPr>
          <p:grpSpPr>
            <a:xfrm>
              <a:off x="6349522" y="4650217"/>
              <a:ext cx="398577" cy="398577"/>
              <a:chOff x="1865306" y="-714458"/>
              <a:chExt cx="398577" cy="398577"/>
            </a:xfrm>
          </p:grpSpPr>
          <p:sp>
            <p:nvSpPr>
              <p:cNvPr id="77" name="椭圆 76">
                <a:extLst>
                  <a:ext uri="{FF2B5EF4-FFF2-40B4-BE49-F238E27FC236}">
                    <a16:creationId xmlns:a16="http://schemas.microsoft.com/office/drawing/2014/main" id="{FAB6D3C5-4BE4-4CB7-867D-86679B8FC3EF}"/>
                  </a:ext>
                </a:extLst>
              </p:cNvPr>
              <p:cNvSpPr/>
              <p:nvPr/>
            </p:nvSpPr>
            <p:spPr>
              <a:xfrm>
                <a:off x="1865306" y="-714458"/>
                <a:ext cx="398577" cy="39857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8" name="Google Shape;1014;p32">
                <a:extLst>
                  <a:ext uri="{FF2B5EF4-FFF2-40B4-BE49-F238E27FC236}">
                    <a16:creationId xmlns:a16="http://schemas.microsoft.com/office/drawing/2014/main" id="{1D2C8AD5-3D06-4D98-BA8B-CF65AF22CC8A}"/>
                  </a:ext>
                </a:extLst>
              </p:cNvPr>
              <p:cNvGrpSpPr/>
              <p:nvPr/>
            </p:nvGrpSpPr>
            <p:grpSpPr>
              <a:xfrm>
                <a:off x="1994948" y="-576712"/>
                <a:ext cx="145402" cy="145787"/>
                <a:chOff x="-1710476" y="2768875"/>
                <a:chExt cx="291450" cy="292225"/>
              </a:xfrm>
              <a:solidFill>
                <a:srgbClr val="5B2DAF"/>
              </a:solidFill>
            </p:grpSpPr>
            <p:sp>
              <p:nvSpPr>
                <p:cNvPr id="79" name="Google Shape;1015;p32">
                  <a:extLst>
                    <a:ext uri="{FF2B5EF4-FFF2-40B4-BE49-F238E27FC236}">
                      <a16:creationId xmlns:a16="http://schemas.microsoft.com/office/drawing/2014/main" id="{AE39F1D7-4DC7-4C49-B2AB-3CC19274BA84}"/>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1016;p32">
                  <a:extLst>
                    <a:ext uri="{FF2B5EF4-FFF2-40B4-BE49-F238E27FC236}">
                      <a16:creationId xmlns:a16="http://schemas.microsoft.com/office/drawing/2014/main" id="{7D3B73BF-5101-4C2C-9E7D-7AE518139E02}"/>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1017;p32">
                  <a:extLst>
                    <a:ext uri="{FF2B5EF4-FFF2-40B4-BE49-F238E27FC236}">
                      <a16:creationId xmlns:a16="http://schemas.microsoft.com/office/drawing/2014/main" id="{A104B357-EF2A-4E54-9BD2-6D028FB5F21C}"/>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1018;p32">
                  <a:extLst>
                    <a:ext uri="{FF2B5EF4-FFF2-40B4-BE49-F238E27FC236}">
                      <a16:creationId xmlns:a16="http://schemas.microsoft.com/office/drawing/2014/main" id="{04E51DB4-95BA-4C22-AB8B-2EF0E989BE96}"/>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1019;p32">
                  <a:extLst>
                    <a:ext uri="{FF2B5EF4-FFF2-40B4-BE49-F238E27FC236}">
                      <a16:creationId xmlns:a16="http://schemas.microsoft.com/office/drawing/2014/main" id="{EAA88DE0-C84B-42F6-B308-44FC6667A521}"/>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4" name="Google Shape;1020;p32">
                  <a:extLst>
                    <a:ext uri="{FF2B5EF4-FFF2-40B4-BE49-F238E27FC236}">
                      <a16:creationId xmlns:a16="http://schemas.microsoft.com/office/drawing/2014/main" id="{FBEE7812-E26B-4B68-BB17-C7191117CBCB}"/>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sp>
        <p:nvSpPr>
          <p:cNvPr id="85" name="文本框 84">
            <a:extLst>
              <a:ext uri="{FF2B5EF4-FFF2-40B4-BE49-F238E27FC236}">
                <a16:creationId xmlns:a16="http://schemas.microsoft.com/office/drawing/2014/main" id="{4B9C5479-CC89-43D5-9897-747436D7F0B6}"/>
              </a:ext>
            </a:extLst>
          </p:cNvPr>
          <p:cNvSpPr txBox="1"/>
          <p:nvPr/>
        </p:nvSpPr>
        <p:spPr>
          <a:xfrm>
            <a:off x="1549319" y="2021865"/>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6" name="文本框 85">
            <a:extLst>
              <a:ext uri="{FF2B5EF4-FFF2-40B4-BE49-F238E27FC236}">
                <a16:creationId xmlns:a16="http://schemas.microsoft.com/office/drawing/2014/main" id="{09058A2C-2BAB-4F5A-BEA1-4A11580F1F10}"/>
              </a:ext>
            </a:extLst>
          </p:cNvPr>
          <p:cNvSpPr txBox="1"/>
          <p:nvPr/>
        </p:nvSpPr>
        <p:spPr>
          <a:xfrm>
            <a:off x="1532705" y="1640005"/>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87" name="文本框 86">
            <a:extLst>
              <a:ext uri="{FF2B5EF4-FFF2-40B4-BE49-F238E27FC236}">
                <a16:creationId xmlns:a16="http://schemas.microsoft.com/office/drawing/2014/main" id="{B78F6FB5-A726-49A3-85A3-450FE5938C3F}"/>
              </a:ext>
            </a:extLst>
          </p:cNvPr>
          <p:cNvSpPr txBox="1"/>
          <p:nvPr/>
        </p:nvSpPr>
        <p:spPr>
          <a:xfrm>
            <a:off x="1037604" y="3553141"/>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8" name="文本框 87">
            <a:extLst>
              <a:ext uri="{FF2B5EF4-FFF2-40B4-BE49-F238E27FC236}">
                <a16:creationId xmlns:a16="http://schemas.microsoft.com/office/drawing/2014/main" id="{F928ED50-755D-48DF-91D6-F71F5627B4DD}"/>
              </a:ext>
            </a:extLst>
          </p:cNvPr>
          <p:cNvSpPr txBox="1"/>
          <p:nvPr/>
        </p:nvSpPr>
        <p:spPr>
          <a:xfrm>
            <a:off x="1020990" y="3171281"/>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89" name="文本框 88">
            <a:extLst>
              <a:ext uri="{FF2B5EF4-FFF2-40B4-BE49-F238E27FC236}">
                <a16:creationId xmlns:a16="http://schemas.microsoft.com/office/drawing/2014/main" id="{35F9F747-3C2D-4C4F-AECD-4C81A1989227}"/>
              </a:ext>
            </a:extLst>
          </p:cNvPr>
          <p:cNvSpPr txBox="1"/>
          <p:nvPr/>
        </p:nvSpPr>
        <p:spPr>
          <a:xfrm>
            <a:off x="1549319" y="5084417"/>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0" name="文本框 89">
            <a:extLst>
              <a:ext uri="{FF2B5EF4-FFF2-40B4-BE49-F238E27FC236}">
                <a16:creationId xmlns:a16="http://schemas.microsoft.com/office/drawing/2014/main" id="{36415E76-CAB2-4382-8495-C6AB3B2749CC}"/>
              </a:ext>
            </a:extLst>
          </p:cNvPr>
          <p:cNvSpPr txBox="1"/>
          <p:nvPr/>
        </p:nvSpPr>
        <p:spPr>
          <a:xfrm>
            <a:off x="1532705" y="470255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91" name="文本框 90">
            <a:extLst>
              <a:ext uri="{FF2B5EF4-FFF2-40B4-BE49-F238E27FC236}">
                <a16:creationId xmlns:a16="http://schemas.microsoft.com/office/drawing/2014/main" id="{19574263-22B7-467C-A4FD-E2FAFB82F732}"/>
              </a:ext>
            </a:extLst>
          </p:cNvPr>
          <p:cNvSpPr txBox="1"/>
          <p:nvPr/>
        </p:nvSpPr>
        <p:spPr>
          <a:xfrm>
            <a:off x="7781782" y="2021865"/>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2" name="文本框 91">
            <a:extLst>
              <a:ext uri="{FF2B5EF4-FFF2-40B4-BE49-F238E27FC236}">
                <a16:creationId xmlns:a16="http://schemas.microsoft.com/office/drawing/2014/main" id="{86F5E8CD-DD7C-467F-A55A-16EFB823F319}"/>
              </a:ext>
            </a:extLst>
          </p:cNvPr>
          <p:cNvSpPr txBox="1"/>
          <p:nvPr/>
        </p:nvSpPr>
        <p:spPr>
          <a:xfrm>
            <a:off x="7765168" y="1640005"/>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93" name="文本框 92">
            <a:extLst>
              <a:ext uri="{FF2B5EF4-FFF2-40B4-BE49-F238E27FC236}">
                <a16:creationId xmlns:a16="http://schemas.microsoft.com/office/drawing/2014/main" id="{8D04FAD7-6C3F-438C-9312-5CF2AD4C877B}"/>
              </a:ext>
            </a:extLst>
          </p:cNvPr>
          <p:cNvSpPr txBox="1"/>
          <p:nvPr/>
        </p:nvSpPr>
        <p:spPr>
          <a:xfrm>
            <a:off x="8511872" y="3553141"/>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4" name="文本框 93">
            <a:extLst>
              <a:ext uri="{FF2B5EF4-FFF2-40B4-BE49-F238E27FC236}">
                <a16:creationId xmlns:a16="http://schemas.microsoft.com/office/drawing/2014/main" id="{FE57CEF8-5254-4C6A-B719-E0604D2225E6}"/>
              </a:ext>
            </a:extLst>
          </p:cNvPr>
          <p:cNvSpPr txBox="1"/>
          <p:nvPr/>
        </p:nvSpPr>
        <p:spPr>
          <a:xfrm>
            <a:off x="8495258" y="3171281"/>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95" name="文本框 94">
            <a:extLst>
              <a:ext uri="{FF2B5EF4-FFF2-40B4-BE49-F238E27FC236}">
                <a16:creationId xmlns:a16="http://schemas.microsoft.com/office/drawing/2014/main" id="{6C42E243-8191-47CD-9563-EC598F788E49}"/>
              </a:ext>
            </a:extLst>
          </p:cNvPr>
          <p:cNvSpPr txBox="1"/>
          <p:nvPr/>
        </p:nvSpPr>
        <p:spPr>
          <a:xfrm>
            <a:off x="7781782" y="5084417"/>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6" name="文本框 95">
            <a:extLst>
              <a:ext uri="{FF2B5EF4-FFF2-40B4-BE49-F238E27FC236}">
                <a16:creationId xmlns:a16="http://schemas.microsoft.com/office/drawing/2014/main" id="{D6AE6687-B7BE-4FF5-8F31-243545CF651B}"/>
              </a:ext>
            </a:extLst>
          </p:cNvPr>
          <p:cNvSpPr txBox="1"/>
          <p:nvPr/>
        </p:nvSpPr>
        <p:spPr>
          <a:xfrm>
            <a:off x="7765168" y="470255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4253757517"/>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2" presetClass="entr" presetSubtype="8" fill="hold" grpId="0" nodeType="withEffect">
                                  <p:stCondLst>
                                    <p:cond delay="25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750" fill="hold"/>
                                        <p:tgtEl>
                                          <p:spTgt spid="86"/>
                                        </p:tgtEl>
                                        <p:attrNameLst>
                                          <p:attrName>ppt_x</p:attrName>
                                        </p:attrNameLst>
                                      </p:cBhvr>
                                      <p:tavLst>
                                        <p:tav tm="0">
                                          <p:val>
                                            <p:strVal val="0-#ppt_w/2"/>
                                          </p:val>
                                        </p:tav>
                                        <p:tav tm="100000">
                                          <p:val>
                                            <p:strVal val="#ppt_x"/>
                                          </p:val>
                                        </p:tav>
                                      </p:tavLst>
                                    </p:anim>
                                    <p:anim calcmode="lin" valueType="num">
                                      <p:cBhvr additive="base">
                                        <p:cTn id="22" dur="750" fill="hold"/>
                                        <p:tgtEl>
                                          <p:spTgt spid="8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5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750" fill="hold"/>
                                        <p:tgtEl>
                                          <p:spTgt spid="85"/>
                                        </p:tgtEl>
                                        <p:attrNameLst>
                                          <p:attrName>ppt_x</p:attrName>
                                        </p:attrNameLst>
                                      </p:cBhvr>
                                      <p:tavLst>
                                        <p:tav tm="0">
                                          <p:val>
                                            <p:strVal val="0-#ppt_w/2"/>
                                          </p:val>
                                        </p:tav>
                                        <p:tav tm="100000">
                                          <p:val>
                                            <p:strVal val="#ppt_x"/>
                                          </p:val>
                                        </p:tav>
                                      </p:tavLst>
                                    </p:anim>
                                    <p:anim calcmode="lin" valueType="num">
                                      <p:cBhvr additive="base">
                                        <p:cTn id="26" dur="75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750" fill="hold"/>
                                        <p:tgtEl>
                                          <p:spTgt spid="88"/>
                                        </p:tgtEl>
                                        <p:attrNameLst>
                                          <p:attrName>ppt_x</p:attrName>
                                        </p:attrNameLst>
                                      </p:cBhvr>
                                      <p:tavLst>
                                        <p:tav tm="0">
                                          <p:val>
                                            <p:strVal val="0-#ppt_w/2"/>
                                          </p:val>
                                        </p:tav>
                                        <p:tav tm="100000">
                                          <p:val>
                                            <p:strVal val="#ppt_x"/>
                                          </p:val>
                                        </p:tav>
                                      </p:tavLst>
                                    </p:anim>
                                    <p:anim calcmode="lin" valueType="num">
                                      <p:cBhvr additive="base">
                                        <p:cTn id="30" dur="750" fill="hold"/>
                                        <p:tgtEl>
                                          <p:spTgt spid="8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5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750" fill="hold"/>
                                        <p:tgtEl>
                                          <p:spTgt spid="87"/>
                                        </p:tgtEl>
                                        <p:attrNameLst>
                                          <p:attrName>ppt_x</p:attrName>
                                        </p:attrNameLst>
                                      </p:cBhvr>
                                      <p:tavLst>
                                        <p:tav tm="0">
                                          <p:val>
                                            <p:strVal val="0-#ppt_w/2"/>
                                          </p:val>
                                        </p:tav>
                                        <p:tav tm="100000">
                                          <p:val>
                                            <p:strVal val="#ppt_x"/>
                                          </p:val>
                                        </p:tav>
                                      </p:tavLst>
                                    </p:anim>
                                    <p:anim calcmode="lin" valueType="num">
                                      <p:cBhvr additive="base">
                                        <p:cTn id="34" dur="75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750" fill="hold"/>
                                        <p:tgtEl>
                                          <p:spTgt spid="90"/>
                                        </p:tgtEl>
                                        <p:attrNameLst>
                                          <p:attrName>ppt_x</p:attrName>
                                        </p:attrNameLst>
                                      </p:cBhvr>
                                      <p:tavLst>
                                        <p:tav tm="0">
                                          <p:val>
                                            <p:strVal val="0-#ppt_w/2"/>
                                          </p:val>
                                        </p:tav>
                                        <p:tav tm="100000">
                                          <p:val>
                                            <p:strVal val="#ppt_x"/>
                                          </p:val>
                                        </p:tav>
                                      </p:tavLst>
                                    </p:anim>
                                    <p:anim calcmode="lin" valueType="num">
                                      <p:cBhvr additive="base">
                                        <p:cTn id="38" dur="750" fill="hold"/>
                                        <p:tgtEl>
                                          <p:spTgt spid="9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750" fill="hold"/>
                                        <p:tgtEl>
                                          <p:spTgt spid="89"/>
                                        </p:tgtEl>
                                        <p:attrNameLst>
                                          <p:attrName>ppt_x</p:attrName>
                                        </p:attrNameLst>
                                      </p:cBhvr>
                                      <p:tavLst>
                                        <p:tav tm="0">
                                          <p:val>
                                            <p:strVal val="0-#ppt_w/2"/>
                                          </p:val>
                                        </p:tav>
                                        <p:tav tm="100000">
                                          <p:val>
                                            <p:strVal val="#ppt_x"/>
                                          </p:val>
                                        </p:tav>
                                      </p:tavLst>
                                    </p:anim>
                                    <p:anim calcmode="lin" valueType="num">
                                      <p:cBhvr additive="base">
                                        <p:cTn id="42" dur="75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750" fill="hold"/>
                                        <p:tgtEl>
                                          <p:spTgt spid="92"/>
                                        </p:tgtEl>
                                        <p:attrNameLst>
                                          <p:attrName>ppt_x</p:attrName>
                                        </p:attrNameLst>
                                      </p:cBhvr>
                                      <p:tavLst>
                                        <p:tav tm="0">
                                          <p:val>
                                            <p:strVal val="1+#ppt_w/2"/>
                                          </p:val>
                                        </p:tav>
                                        <p:tav tm="100000">
                                          <p:val>
                                            <p:strVal val="#ppt_x"/>
                                          </p:val>
                                        </p:tav>
                                      </p:tavLst>
                                    </p:anim>
                                    <p:anim calcmode="lin" valueType="num">
                                      <p:cBhvr additive="base">
                                        <p:cTn id="46" dur="750" fill="hold"/>
                                        <p:tgtEl>
                                          <p:spTgt spid="9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5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750" fill="hold"/>
                                        <p:tgtEl>
                                          <p:spTgt spid="91"/>
                                        </p:tgtEl>
                                        <p:attrNameLst>
                                          <p:attrName>ppt_x</p:attrName>
                                        </p:attrNameLst>
                                      </p:cBhvr>
                                      <p:tavLst>
                                        <p:tav tm="0">
                                          <p:val>
                                            <p:strVal val="1+#ppt_w/2"/>
                                          </p:val>
                                        </p:tav>
                                        <p:tav tm="100000">
                                          <p:val>
                                            <p:strVal val="#ppt_x"/>
                                          </p:val>
                                        </p:tav>
                                      </p:tavLst>
                                    </p:anim>
                                    <p:anim calcmode="lin" valueType="num">
                                      <p:cBhvr additive="base">
                                        <p:cTn id="50" dur="75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750" fill="hold"/>
                                        <p:tgtEl>
                                          <p:spTgt spid="94"/>
                                        </p:tgtEl>
                                        <p:attrNameLst>
                                          <p:attrName>ppt_x</p:attrName>
                                        </p:attrNameLst>
                                      </p:cBhvr>
                                      <p:tavLst>
                                        <p:tav tm="0">
                                          <p:val>
                                            <p:strVal val="1+#ppt_w/2"/>
                                          </p:val>
                                        </p:tav>
                                        <p:tav tm="100000">
                                          <p:val>
                                            <p:strVal val="#ppt_x"/>
                                          </p:val>
                                        </p:tav>
                                      </p:tavLst>
                                    </p:anim>
                                    <p:anim calcmode="lin" valueType="num">
                                      <p:cBhvr additive="base">
                                        <p:cTn id="54" dur="750" fill="hold"/>
                                        <p:tgtEl>
                                          <p:spTgt spid="9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5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750" fill="hold"/>
                                        <p:tgtEl>
                                          <p:spTgt spid="93"/>
                                        </p:tgtEl>
                                        <p:attrNameLst>
                                          <p:attrName>ppt_x</p:attrName>
                                        </p:attrNameLst>
                                      </p:cBhvr>
                                      <p:tavLst>
                                        <p:tav tm="0">
                                          <p:val>
                                            <p:strVal val="1+#ppt_w/2"/>
                                          </p:val>
                                        </p:tav>
                                        <p:tav tm="100000">
                                          <p:val>
                                            <p:strVal val="#ppt_x"/>
                                          </p:val>
                                        </p:tav>
                                      </p:tavLst>
                                    </p:anim>
                                    <p:anim calcmode="lin" valueType="num">
                                      <p:cBhvr additive="base">
                                        <p:cTn id="58" dur="750" fill="hold"/>
                                        <p:tgtEl>
                                          <p:spTgt spid="9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750" fill="hold"/>
                                        <p:tgtEl>
                                          <p:spTgt spid="96"/>
                                        </p:tgtEl>
                                        <p:attrNameLst>
                                          <p:attrName>ppt_x</p:attrName>
                                        </p:attrNameLst>
                                      </p:cBhvr>
                                      <p:tavLst>
                                        <p:tav tm="0">
                                          <p:val>
                                            <p:strVal val="1+#ppt_w/2"/>
                                          </p:val>
                                        </p:tav>
                                        <p:tav tm="100000">
                                          <p:val>
                                            <p:strVal val="#ppt_x"/>
                                          </p:val>
                                        </p:tav>
                                      </p:tavLst>
                                    </p:anim>
                                    <p:anim calcmode="lin" valueType="num">
                                      <p:cBhvr additive="base">
                                        <p:cTn id="62" dur="750" fill="hold"/>
                                        <p:tgtEl>
                                          <p:spTgt spid="9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95"/>
                                        </p:tgtEl>
                                        <p:attrNameLst>
                                          <p:attrName>style.visibility</p:attrName>
                                        </p:attrNameLst>
                                      </p:cBhvr>
                                      <p:to>
                                        <p:strVal val="visible"/>
                                      </p:to>
                                    </p:set>
                                    <p:anim calcmode="lin" valueType="num">
                                      <p:cBhvr additive="base">
                                        <p:cTn id="65" dur="750" fill="hold"/>
                                        <p:tgtEl>
                                          <p:spTgt spid="95"/>
                                        </p:tgtEl>
                                        <p:attrNameLst>
                                          <p:attrName>ppt_x</p:attrName>
                                        </p:attrNameLst>
                                      </p:cBhvr>
                                      <p:tavLst>
                                        <p:tav tm="0">
                                          <p:val>
                                            <p:strVal val="1+#ppt_w/2"/>
                                          </p:val>
                                        </p:tav>
                                        <p:tav tm="100000">
                                          <p:val>
                                            <p:strVal val="#ppt_x"/>
                                          </p:val>
                                        </p:tav>
                                      </p:tavLst>
                                    </p:anim>
                                    <p:anim calcmode="lin" valueType="num">
                                      <p:cBhvr additive="base">
                                        <p:cTn id="66" dur="75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90" grpId="0"/>
      <p:bldP spid="91" grpId="0"/>
      <p:bldP spid="92" grpId="0"/>
      <p:bldP spid="93" grpId="0"/>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83AF7AB-4EAB-4B04-A659-B746D0A40A01}"/>
              </a:ext>
            </a:extLst>
          </p:cNvPr>
          <p:cNvGrpSpPr/>
          <p:nvPr/>
        </p:nvGrpSpPr>
        <p:grpSpPr>
          <a:xfrm>
            <a:off x="1225389" y="2041808"/>
            <a:ext cx="2739279" cy="2530868"/>
            <a:chOff x="1853412" y="2807997"/>
            <a:chExt cx="2240877" cy="2070386"/>
          </a:xfrm>
        </p:grpSpPr>
        <p:pic>
          <p:nvPicPr>
            <p:cNvPr id="11" name="图片 10">
              <a:extLst>
                <a:ext uri="{FF2B5EF4-FFF2-40B4-BE49-F238E27FC236}">
                  <a16:creationId xmlns:a16="http://schemas.microsoft.com/office/drawing/2014/main" id="{278923FC-FA22-4D91-8226-B92622826DFF}"/>
                </a:ext>
              </a:extLst>
            </p:cNvPr>
            <p:cNvPicPr>
              <a:picLocks noChangeAspect="1"/>
            </p:cNvPicPr>
            <p:nvPr/>
          </p:nvPicPr>
          <p:blipFill rotWithShape="1">
            <a:blip r:embed="rId2">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3">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pic>
        <p:nvPicPr>
          <p:cNvPr id="27" name="图片 26">
            <a:extLst>
              <a:ext uri="{FF2B5EF4-FFF2-40B4-BE49-F238E27FC236}">
                <a16:creationId xmlns:a16="http://schemas.microsoft.com/office/drawing/2014/main" id="{E218FC04-46AA-4BC6-BAAC-8D2232A43A65}"/>
              </a:ext>
            </a:extLst>
          </p:cNvPr>
          <p:cNvPicPr>
            <a:picLocks noChangeAspect="1"/>
          </p:cNvPicPr>
          <p:nvPr/>
        </p:nvPicPr>
        <p:blipFill rotWithShape="1">
          <a:blip r:embed="rId4">
            <a:extLst>
              <a:ext uri="{28A0092B-C50C-407E-A947-70E740481C1C}">
                <a14:useLocalDpi xmlns:a14="http://schemas.microsoft.com/office/drawing/2010/main" val="0"/>
              </a:ext>
            </a:extLst>
          </a:blip>
          <a:srcRect l="45273" t="24920" r="37908" b="59671"/>
          <a:stretch/>
        </p:blipFill>
        <p:spPr>
          <a:xfrm>
            <a:off x="2743047" y="1997453"/>
            <a:ext cx="1015888" cy="523561"/>
          </a:xfrm>
          <a:prstGeom prst="rect">
            <a:avLst/>
          </a:prstGeom>
        </p:spPr>
      </p:pic>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a:off x="-49515"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683746"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28B3C5DE-D8B4-4936-B32B-6AFA67B193AD}"/>
              </a:ext>
            </a:extLst>
          </p:cNvPr>
          <p:cNvSpPr txBox="1"/>
          <p:nvPr/>
        </p:nvSpPr>
        <p:spPr>
          <a:xfrm>
            <a:off x="6643236" y="372890"/>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36" name="文本框 35">
            <a:extLst>
              <a:ext uri="{FF2B5EF4-FFF2-40B4-BE49-F238E27FC236}">
                <a16:creationId xmlns:a16="http://schemas.microsoft.com/office/drawing/2014/main" id="{1BEF0E42-3EEA-40C4-9B4B-0959832493D8}"/>
              </a:ext>
            </a:extLst>
          </p:cNvPr>
          <p:cNvSpPr txBox="1"/>
          <p:nvPr/>
        </p:nvSpPr>
        <p:spPr>
          <a:xfrm>
            <a:off x="7823317" y="372890"/>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37" name="文本框 36">
            <a:extLst>
              <a:ext uri="{FF2B5EF4-FFF2-40B4-BE49-F238E27FC236}">
                <a16:creationId xmlns:a16="http://schemas.microsoft.com/office/drawing/2014/main" id="{92768347-5BDE-4E45-BCD3-FABDA3CFFE5C}"/>
              </a:ext>
            </a:extLst>
          </p:cNvPr>
          <p:cNvSpPr txBox="1"/>
          <p:nvPr/>
        </p:nvSpPr>
        <p:spPr>
          <a:xfrm>
            <a:off x="9384913" y="372890"/>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38" name="文本框 37">
            <a:extLst>
              <a:ext uri="{FF2B5EF4-FFF2-40B4-BE49-F238E27FC236}">
                <a16:creationId xmlns:a16="http://schemas.microsoft.com/office/drawing/2014/main" id="{2CDF80F4-0DE1-430B-BEAF-EA02C5D13A3D}"/>
              </a:ext>
            </a:extLst>
          </p:cNvPr>
          <p:cNvSpPr txBox="1"/>
          <p:nvPr/>
        </p:nvSpPr>
        <p:spPr>
          <a:xfrm>
            <a:off x="10807049" y="372890"/>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sp>
        <p:nvSpPr>
          <p:cNvPr id="42" name="文本框 41">
            <a:extLst>
              <a:ext uri="{FF2B5EF4-FFF2-40B4-BE49-F238E27FC236}">
                <a16:creationId xmlns:a16="http://schemas.microsoft.com/office/drawing/2014/main" id="{D6D7F7BE-9E6A-47B1-AE19-2F21D9451B2E}"/>
              </a:ext>
            </a:extLst>
          </p:cNvPr>
          <p:cNvSpPr txBox="1"/>
          <p:nvPr/>
        </p:nvSpPr>
        <p:spPr>
          <a:xfrm>
            <a:off x="5183823" y="1474404"/>
            <a:ext cx="1614545" cy="1569660"/>
          </a:xfrm>
          <a:prstGeom prst="rect">
            <a:avLst/>
          </a:prstGeom>
          <a:noFill/>
        </p:spPr>
        <p:txBody>
          <a:bodyPr wrap="none" rtlCol="0">
            <a:spAutoFit/>
          </a:bodyPr>
          <a:lstStyle/>
          <a:p>
            <a:r>
              <a:rPr lang="en-US" altLang="zh-CN" sz="9600" dirty="0">
                <a:solidFill>
                  <a:srgbClr val="FEC80E"/>
                </a:solidFill>
                <a:cs typeface="+mn-ea"/>
                <a:sym typeface="+mn-lt"/>
              </a:rPr>
              <a:t>03</a:t>
            </a:r>
            <a:endParaRPr lang="zh-CN" altLang="en-US" sz="9600" dirty="0">
              <a:solidFill>
                <a:srgbClr val="FEC80E"/>
              </a:solidFill>
              <a:cs typeface="+mn-ea"/>
              <a:sym typeface="+mn-lt"/>
            </a:endParaRPr>
          </a:p>
        </p:txBody>
      </p:sp>
      <p:sp>
        <p:nvSpPr>
          <p:cNvPr id="57" name="文本框 56">
            <a:extLst>
              <a:ext uri="{FF2B5EF4-FFF2-40B4-BE49-F238E27FC236}">
                <a16:creationId xmlns:a16="http://schemas.microsoft.com/office/drawing/2014/main" id="{B8C15A7E-247F-424F-9225-6A75E4A5B846}"/>
              </a:ext>
            </a:extLst>
          </p:cNvPr>
          <p:cNvSpPr txBox="1"/>
          <p:nvPr/>
        </p:nvSpPr>
        <p:spPr>
          <a:xfrm>
            <a:off x="3824448" y="3018556"/>
            <a:ext cx="5050634" cy="707886"/>
          </a:xfrm>
          <a:prstGeom prst="rect">
            <a:avLst/>
          </a:prstGeom>
          <a:noFill/>
        </p:spPr>
        <p:txBody>
          <a:bodyPr wrap="square" rtlCol="0">
            <a:spAutoFit/>
          </a:bodyPr>
          <a:lstStyle/>
          <a:p>
            <a:pPr algn="dist"/>
            <a:r>
              <a:rPr lang="en-US" altLang="zh-CN" sz="4000" dirty="0">
                <a:solidFill>
                  <a:srgbClr val="5B2DAF"/>
                </a:solidFill>
                <a:cs typeface="+mn-ea"/>
                <a:sym typeface="+mn-lt"/>
              </a:rPr>
              <a:t>ENTER YOUR TITLE</a:t>
            </a:r>
            <a:endParaRPr lang="zh-CN" altLang="en-US" sz="4000" dirty="0">
              <a:solidFill>
                <a:srgbClr val="5B2DAF"/>
              </a:solidFill>
              <a:cs typeface="+mn-ea"/>
              <a:sym typeface="+mn-lt"/>
            </a:endParaRPr>
          </a:p>
        </p:txBody>
      </p:sp>
      <p:grpSp>
        <p:nvGrpSpPr>
          <p:cNvPr id="59" name="组合 58">
            <a:extLst>
              <a:ext uri="{FF2B5EF4-FFF2-40B4-BE49-F238E27FC236}">
                <a16:creationId xmlns:a16="http://schemas.microsoft.com/office/drawing/2014/main" id="{BC17FC7F-079E-4CAB-926B-0CEFF05EBDC9}"/>
              </a:ext>
            </a:extLst>
          </p:cNvPr>
          <p:cNvGrpSpPr/>
          <p:nvPr/>
        </p:nvGrpSpPr>
        <p:grpSpPr>
          <a:xfrm>
            <a:off x="5679952" y="3958902"/>
            <a:ext cx="1177162" cy="256394"/>
            <a:chOff x="7504434" y="4407244"/>
            <a:chExt cx="1177162" cy="256394"/>
          </a:xfrm>
        </p:grpSpPr>
        <p:sp>
          <p:nvSpPr>
            <p:cNvPr id="60" name="矩形: 圆角 59">
              <a:extLst>
                <a:ext uri="{FF2B5EF4-FFF2-40B4-BE49-F238E27FC236}">
                  <a16:creationId xmlns:a16="http://schemas.microsoft.com/office/drawing/2014/main" id="{647C7C94-7E6A-477D-8D24-233A2E88C3AB}"/>
                </a:ext>
              </a:extLst>
            </p:cNvPr>
            <p:cNvSpPr/>
            <p:nvPr/>
          </p:nvSpPr>
          <p:spPr>
            <a:xfrm>
              <a:off x="7504434"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CC5E0559-547D-4149-8F1E-E8474B99B1A6}"/>
                </a:ext>
              </a:extLst>
            </p:cNvPr>
            <p:cNvSpPr txBox="1"/>
            <p:nvPr/>
          </p:nvSpPr>
          <p:spPr>
            <a:xfrm>
              <a:off x="7614189" y="4407244"/>
              <a:ext cx="941173"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ABOUTUS</a:t>
              </a:r>
              <a:endParaRPr lang="zh-CN" altLang="en-US" sz="1050" spc="100" dirty="0">
                <a:solidFill>
                  <a:schemeClr val="tx1">
                    <a:lumMod val="75000"/>
                    <a:lumOff val="25000"/>
                  </a:schemeClr>
                </a:solidFill>
                <a:cs typeface="+mn-ea"/>
                <a:sym typeface="+mn-lt"/>
              </a:endParaRPr>
            </a:p>
          </p:txBody>
        </p:sp>
      </p:grpSp>
      <p:grpSp>
        <p:nvGrpSpPr>
          <p:cNvPr id="62" name="组合 61">
            <a:extLst>
              <a:ext uri="{FF2B5EF4-FFF2-40B4-BE49-F238E27FC236}">
                <a16:creationId xmlns:a16="http://schemas.microsoft.com/office/drawing/2014/main" id="{CB10A370-E050-4DFC-87D8-2B4A4A23E3B7}"/>
              </a:ext>
            </a:extLst>
          </p:cNvPr>
          <p:cNvGrpSpPr/>
          <p:nvPr/>
        </p:nvGrpSpPr>
        <p:grpSpPr>
          <a:xfrm>
            <a:off x="4006661" y="3958902"/>
            <a:ext cx="1177162" cy="256394"/>
            <a:chOff x="6029525" y="4407244"/>
            <a:chExt cx="1177162" cy="256394"/>
          </a:xfrm>
        </p:grpSpPr>
        <p:sp>
          <p:nvSpPr>
            <p:cNvPr id="63" name="矩形: 圆角 62">
              <a:extLst>
                <a:ext uri="{FF2B5EF4-FFF2-40B4-BE49-F238E27FC236}">
                  <a16:creationId xmlns:a16="http://schemas.microsoft.com/office/drawing/2014/main" id="{5560499D-4AE9-4C87-93F9-343DC1C872D1}"/>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DB165385-A4E8-40F2-8231-179E673E254C}"/>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pic>
        <p:nvPicPr>
          <p:cNvPr id="65" name="图片 64">
            <a:extLst>
              <a:ext uri="{FF2B5EF4-FFF2-40B4-BE49-F238E27FC236}">
                <a16:creationId xmlns:a16="http://schemas.microsoft.com/office/drawing/2014/main" id="{FE5AD0C8-B73A-470C-81E3-D170FEB741BF}"/>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69899" r="54273" b="5185"/>
          <a:stretch/>
        </p:blipFill>
        <p:spPr>
          <a:xfrm>
            <a:off x="-51061" y="4440525"/>
            <a:ext cx="7510159" cy="2486744"/>
          </a:xfrm>
          <a:prstGeom prst="rect">
            <a:avLst/>
          </a:prstGeom>
        </p:spPr>
      </p:pic>
      <p:pic>
        <p:nvPicPr>
          <p:cNvPr id="8" name="图片 7">
            <a:extLst>
              <a:ext uri="{FF2B5EF4-FFF2-40B4-BE49-F238E27FC236}">
                <a16:creationId xmlns:a16="http://schemas.microsoft.com/office/drawing/2014/main" id="{6F1E9462-A2E0-49D0-9984-57035F64FDC4}"/>
              </a:ext>
            </a:extLst>
          </p:cNvPr>
          <p:cNvPicPr>
            <a:picLocks noChangeAspect="1"/>
          </p:cNvPicPr>
          <p:nvPr/>
        </p:nvPicPr>
        <p:blipFill rotWithShape="1">
          <a:blip r:embed="rId6">
            <a:extLst>
              <a:ext uri="{28A0092B-C50C-407E-A947-70E740481C1C}">
                <a14:useLocalDpi xmlns:a14="http://schemas.microsoft.com/office/drawing/2010/main" val="0"/>
              </a:ext>
            </a:extLst>
          </a:blip>
          <a:srcRect l="75168" t="17147" r="8984" b="35169"/>
          <a:stretch/>
        </p:blipFill>
        <p:spPr>
          <a:xfrm>
            <a:off x="8646837" y="1416682"/>
            <a:ext cx="1900051" cy="3215742"/>
          </a:xfrm>
          <a:prstGeom prst="rect">
            <a:avLst/>
          </a:prstGeom>
        </p:spPr>
      </p:pic>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rot="10800000">
            <a:off x="9794246" y="4632424"/>
            <a:ext cx="2419925" cy="2225576"/>
          </a:xfrm>
          <a:prstGeom prst="rect">
            <a:avLst/>
          </a:prstGeom>
        </p:spPr>
      </p:pic>
      <p:grpSp>
        <p:nvGrpSpPr>
          <p:cNvPr id="18" name="组合 17">
            <a:extLst>
              <a:ext uri="{FF2B5EF4-FFF2-40B4-BE49-F238E27FC236}">
                <a16:creationId xmlns:a16="http://schemas.microsoft.com/office/drawing/2014/main" id="{972E7E2F-4762-4EF2-AEC1-ECFCD708BD1F}"/>
              </a:ext>
            </a:extLst>
          </p:cNvPr>
          <p:cNvGrpSpPr/>
          <p:nvPr/>
        </p:nvGrpSpPr>
        <p:grpSpPr>
          <a:xfrm>
            <a:off x="8841651" y="4307896"/>
            <a:ext cx="1727325" cy="1078396"/>
            <a:chOff x="7823316" y="4589622"/>
            <a:chExt cx="1110941" cy="693578"/>
          </a:xfrm>
        </p:grpSpPr>
        <p:pic>
          <p:nvPicPr>
            <p:cNvPr id="17" name="图片 16">
              <a:extLst>
                <a:ext uri="{FF2B5EF4-FFF2-40B4-BE49-F238E27FC236}">
                  <a16:creationId xmlns:a16="http://schemas.microsoft.com/office/drawing/2014/main" id="{9195D08E-433F-4852-BD2D-CC1FE4D40EB0}"/>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68" name="图片 67">
              <a:extLst>
                <a:ext uri="{FF2B5EF4-FFF2-40B4-BE49-F238E27FC236}">
                  <a16:creationId xmlns:a16="http://schemas.microsoft.com/office/drawing/2014/main" id="{B7B2D86C-3232-4439-B1AD-C091BC29A833}"/>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grpSp>
        <p:nvGrpSpPr>
          <p:cNvPr id="71" name="组合 70">
            <a:extLst>
              <a:ext uri="{FF2B5EF4-FFF2-40B4-BE49-F238E27FC236}">
                <a16:creationId xmlns:a16="http://schemas.microsoft.com/office/drawing/2014/main" id="{603DC2A3-1FB5-4692-8619-DD80859E1C8F}"/>
              </a:ext>
            </a:extLst>
          </p:cNvPr>
          <p:cNvGrpSpPr/>
          <p:nvPr/>
        </p:nvGrpSpPr>
        <p:grpSpPr>
          <a:xfrm>
            <a:off x="7353244" y="3964404"/>
            <a:ext cx="1177162" cy="256394"/>
            <a:chOff x="6029525" y="4407244"/>
            <a:chExt cx="1177162" cy="256394"/>
          </a:xfrm>
        </p:grpSpPr>
        <p:sp>
          <p:nvSpPr>
            <p:cNvPr id="72" name="矩形: 圆角 71">
              <a:extLst>
                <a:ext uri="{FF2B5EF4-FFF2-40B4-BE49-F238E27FC236}">
                  <a16:creationId xmlns:a16="http://schemas.microsoft.com/office/drawing/2014/main" id="{4C464A85-FB49-4182-9244-2544EEEB62B8}"/>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F5CF5408-61F7-4DFA-99A2-84850C46BADB}"/>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sp>
        <p:nvSpPr>
          <p:cNvPr id="58" name="文本框 57">
            <a:extLst>
              <a:ext uri="{FF2B5EF4-FFF2-40B4-BE49-F238E27FC236}">
                <a16:creationId xmlns:a16="http://schemas.microsoft.com/office/drawing/2014/main" id="{9F2F10D9-8131-42D0-ABBC-91C18DE4CF43}"/>
              </a:ext>
            </a:extLst>
          </p:cNvPr>
          <p:cNvSpPr txBox="1"/>
          <p:nvPr/>
        </p:nvSpPr>
        <p:spPr>
          <a:xfrm>
            <a:off x="3707769" y="4685290"/>
            <a:ext cx="5050634" cy="651845"/>
          </a:xfrm>
          <a:prstGeom prst="rect">
            <a:avLst/>
          </a:prstGeom>
          <a:noFill/>
        </p:spPr>
        <p:txBody>
          <a:bodyPr wrap="square">
            <a:spAutoFit/>
          </a:bodyPr>
          <a:lstStyle/>
          <a:p>
            <a:pPr algn="ctr">
              <a:lnSpc>
                <a:spcPts val="1500"/>
              </a:lnSpc>
            </a:pPr>
            <a:r>
              <a:rPr lang="zh-CN" altLang="en-US" sz="10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pic>
        <p:nvPicPr>
          <p:cNvPr id="25" name="图片 24">
            <a:extLst>
              <a:ext uri="{FF2B5EF4-FFF2-40B4-BE49-F238E27FC236}">
                <a16:creationId xmlns:a16="http://schemas.microsoft.com/office/drawing/2014/main" id="{C622F81D-32C1-4F17-9D8D-6B018A259DCA}"/>
              </a:ext>
            </a:extLst>
          </p:cNvPr>
          <p:cNvPicPr>
            <a:picLocks noChangeAspect="1"/>
          </p:cNvPicPr>
          <p:nvPr/>
        </p:nvPicPr>
        <p:blipFill rotWithShape="1">
          <a:blip r:embed="rId8">
            <a:extLst>
              <a:ext uri="{28A0092B-C50C-407E-A947-70E740481C1C}">
                <a14:useLocalDpi xmlns:a14="http://schemas.microsoft.com/office/drawing/2010/main" val="0"/>
              </a:ext>
            </a:extLst>
          </a:blip>
          <a:srcRect l="44321" t="37373" r="34013" b="16221"/>
          <a:stretch/>
        </p:blipFill>
        <p:spPr>
          <a:xfrm>
            <a:off x="6654977" y="1660069"/>
            <a:ext cx="1168340" cy="1407582"/>
          </a:xfrm>
          <a:prstGeom prst="rect">
            <a:avLst/>
          </a:prstGeom>
        </p:spPr>
      </p:pic>
    </p:spTree>
    <p:extLst>
      <p:ext uri="{BB962C8B-B14F-4D97-AF65-F5344CB8AC3E}">
        <p14:creationId xmlns:p14="http://schemas.microsoft.com/office/powerpoint/2010/main" val="175751075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0-#ppt_w/2"/>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1+#ppt_w/2"/>
                                          </p:val>
                                        </p:tav>
                                        <p:tav tm="100000">
                                          <p:val>
                                            <p:strVal val="#ppt_x"/>
                                          </p:val>
                                        </p:tav>
                                      </p:tavLst>
                                    </p:anim>
                                    <p:anim calcmode="lin" valueType="num">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16" presetClass="entr" presetSubtype="37"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outVertical)">
                                      <p:cBhvr>
                                        <p:cTn id="35" dur="500"/>
                                        <p:tgtEl>
                                          <p:spTgt spid="42"/>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outVertical)">
                                      <p:cBhvr>
                                        <p:cTn id="38" dur="500"/>
                                        <p:tgtEl>
                                          <p:spTgt spid="57"/>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1000"/>
                                        <p:tgtEl>
                                          <p:spTgt spid="71"/>
                                        </p:tgtEl>
                                      </p:cBhvr>
                                    </p:animEffect>
                                    <p:anim calcmode="lin" valueType="num">
                                      <p:cBhvr>
                                        <p:cTn id="57" dur="1000" fill="hold"/>
                                        <p:tgtEl>
                                          <p:spTgt spid="71"/>
                                        </p:tgtEl>
                                        <p:attrNameLst>
                                          <p:attrName>ppt_x</p:attrName>
                                        </p:attrNameLst>
                                      </p:cBhvr>
                                      <p:tavLst>
                                        <p:tav tm="0">
                                          <p:val>
                                            <p:strVal val="#ppt_x"/>
                                          </p:val>
                                        </p:tav>
                                        <p:tav tm="100000">
                                          <p:val>
                                            <p:strVal val="#ppt_x"/>
                                          </p:val>
                                        </p:tav>
                                      </p:tavLst>
                                    </p:anim>
                                    <p:anim calcmode="lin" valueType="num">
                                      <p:cBhvr>
                                        <p:cTn id="58" dur="1000" fill="hold"/>
                                        <p:tgtEl>
                                          <p:spTgt spid="7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50"/>
                                        <p:tgtEl>
                                          <p:spTgt spid="5"/>
                                        </p:tgtEl>
                                      </p:cBhvr>
                                    </p:animEffect>
                                    <p:anim calcmode="lin" valueType="num">
                                      <p:cBhvr>
                                        <p:cTn id="62" dur="750" fill="hold"/>
                                        <p:tgtEl>
                                          <p:spTgt spid="5"/>
                                        </p:tgtEl>
                                        <p:attrNameLst>
                                          <p:attrName>ppt_x</p:attrName>
                                        </p:attrNameLst>
                                      </p:cBhvr>
                                      <p:tavLst>
                                        <p:tav tm="0">
                                          <p:val>
                                            <p:strVal val="#ppt_x"/>
                                          </p:val>
                                        </p:tav>
                                        <p:tav tm="100000">
                                          <p:val>
                                            <p:strVal val="#ppt_x"/>
                                          </p:val>
                                        </p:tav>
                                      </p:tavLst>
                                    </p:anim>
                                    <p:anim calcmode="lin" valueType="num">
                                      <p:cBhvr>
                                        <p:cTn id="63" dur="75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2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anim calcmode="lin" valueType="num">
                                      <p:cBhvr>
                                        <p:cTn id="67" dur="750" fill="hold"/>
                                        <p:tgtEl>
                                          <p:spTgt spid="27"/>
                                        </p:tgtEl>
                                        <p:attrNameLst>
                                          <p:attrName>ppt_x</p:attrName>
                                        </p:attrNameLst>
                                      </p:cBhvr>
                                      <p:tavLst>
                                        <p:tav tm="0">
                                          <p:val>
                                            <p:strVal val="#ppt_x"/>
                                          </p:val>
                                        </p:tav>
                                        <p:tav tm="100000">
                                          <p:val>
                                            <p:strVal val="#ppt_x"/>
                                          </p:val>
                                        </p:tav>
                                      </p:tavLst>
                                    </p:anim>
                                    <p:anim calcmode="lin" valueType="num">
                                      <p:cBhvr>
                                        <p:cTn id="68" dur="75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anim calcmode="lin" valueType="num">
                                      <p:cBhvr>
                                        <p:cTn id="72" dur="750" fill="hold"/>
                                        <p:tgtEl>
                                          <p:spTgt spid="25"/>
                                        </p:tgtEl>
                                        <p:attrNameLst>
                                          <p:attrName>ppt_x</p:attrName>
                                        </p:attrNameLst>
                                      </p:cBhvr>
                                      <p:tavLst>
                                        <p:tav tm="0">
                                          <p:val>
                                            <p:strVal val="#ppt_x"/>
                                          </p:val>
                                        </p:tav>
                                        <p:tav tm="100000">
                                          <p:val>
                                            <p:strVal val="#ppt_x"/>
                                          </p:val>
                                        </p:tav>
                                      </p:tavLst>
                                    </p:anim>
                                    <p:anim calcmode="lin" valueType="num">
                                      <p:cBhvr>
                                        <p:cTn id="73" dur="75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750"/>
                                        <p:tgtEl>
                                          <p:spTgt spid="8"/>
                                        </p:tgtEl>
                                      </p:cBhvr>
                                    </p:animEffect>
                                    <p:anim calcmode="lin" valueType="num">
                                      <p:cBhvr>
                                        <p:cTn id="77" dur="750" fill="hold"/>
                                        <p:tgtEl>
                                          <p:spTgt spid="8"/>
                                        </p:tgtEl>
                                        <p:attrNameLst>
                                          <p:attrName>ppt_x</p:attrName>
                                        </p:attrNameLst>
                                      </p:cBhvr>
                                      <p:tavLst>
                                        <p:tav tm="0">
                                          <p:val>
                                            <p:strVal val="#ppt_x"/>
                                          </p:val>
                                        </p:tav>
                                        <p:tav tm="100000">
                                          <p:val>
                                            <p:strVal val="#ppt_x"/>
                                          </p:val>
                                        </p:tav>
                                      </p:tavLst>
                                    </p:anim>
                                    <p:anim calcmode="lin" valueType="num">
                                      <p:cBhvr>
                                        <p:cTn id="78" dur="75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5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750"/>
                                        <p:tgtEl>
                                          <p:spTgt spid="18"/>
                                        </p:tgtEl>
                                      </p:cBhvr>
                                    </p:animEffect>
                                    <p:anim calcmode="lin" valueType="num">
                                      <p:cBhvr>
                                        <p:cTn id="82" dur="750" fill="hold"/>
                                        <p:tgtEl>
                                          <p:spTgt spid="18"/>
                                        </p:tgtEl>
                                        <p:attrNameLst>
                                          <p:attrName>ppt_x</p:attrName>
                                        </p:attrNameLst>
                                      </p:cBhvr>
                                      <p:tavLst>
                                        <p:tav tm="0">
                                          <p:val>
                                            <p:strVal val="#ppt_x"/>
                                          </p:val>
                                        </p:tav>
                                        <p:tav tm="100000">
                                          <p:val>
                                            <p:strVal val="#ppt_x"/>
                                          </p:val>
                                        </p:tav>
                                      </p:tavLst>
                                    </p:anim>
                                    <p:anim calcmode="lin" valueType="num">
                                      <p:cBhvr>
                                        <p:cTn id="83" dur="750" fill="hold"/>
                                        <p:tgtEl>
                                          <p:spTgt spid="18"/>
                                        </p:tgtEl>
                                        <p:attrNameLst>
                                          <p:attrName>ppt_y</p:attrName>
                                        </p:attrNameLst>
                                      </p:cBhvr>
                                      <p:tavLst>
                                        <p:tav tm="0">
                                          <p:val>
                                            <p:strVal val="#ppt_y+.1"/>
                                          </p:val>
                                        </p:tav>
                                        <p:tav tm="100000">
                                          <p:val>
                                            <p:strVal val="#ppt_y"/>
                                          </p:val>
                                        </p:tav>
                                      </p:tavLst>
                                    </p:anim>
                                  </p:childTnLst>
                                </p:cTn>
                              </p:par>
                              <p:par>
                                <p:cTn id="84" presetID="22" presetClass="entr" presetSubtype="8" fill="hold" nodeType="withEffect">
                                  <p:stCondLst>
                                    <p:cond delay="5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2"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10" name="组合 9">
            <a:extLst>
              <a:ext uri="{FF2B5EF4-FFF2-40B4-BE49-F238E27FC236}">
                <a16:creationId xmlns:a16="http://schemas.microsoft.com/office/drawing/2014/main" id="{F85BC405-A2A1-447E-8C0C-94A32263ABF7}"/>
              </a:ext>
            </a:extLst>
          </p:cNvPr>
          <p:cNvGrpSpPr/>
          <p:nvPr/>
        </p:nvGrpSpPr>
        <p:grpSpPr>
          <a:xfrm>
            <a:off x="1300702" y="1668083"/>
            <a:ext cx="2308047" cy="1979992"/>
            <a:chOff x="1206198" y="1406195"/>
            <a:chExt cx="2613326" cy="2241880"/>
          </a:xfrm>
        </p:grpSpPr>
        <p:sp>
          <p:nvSpPr>
            <p:cNvPr id="2" name="矩形 1">
              <a:extLst>
                <a:ext uri="{FF2B5EF4-FFF2-40B4-BE49-F238E27FC236}">
                  <a16:creationId xmlns:a16="http://schemas.microsoft.com/office/drawing/2014/main" id="{33D9D2E7-E121-46E7-95AA-4D3662791D80}"/>
                </a:ext>
              </a:extLst>
            </p:cNvPr>
            <p:cNvSpPr/>
            <p:nvPr/>
          </p:nvSpPr>
          <p:spPr>
            <a:xfrm>
              <a:off x="1300701" y="2066925"/>
              <a:ext cx="2518823" cy="1581150"/>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E876B9F8-187C-4420-B824-FA13CB8B6C2E}"/>
                </a:ext>
              </a:extLst>
            </p:cNvPr>
            <p:cNvGrpSpPr/>
            <p:nvPr/>
          </p:nvGrpSpPr>
          <p:grpSpPr>
            <a:xfrm>
              <a:off x="1206198" y="1406195"/>
              <a:ext cx="2596738" cy="2068797"/>
              <a:chOff x="6121175" y="2202924"/>
              <a:chExt cx="3729787" cy="2971486"/>
            </a:xfrm>
          </p:grpSpPr>
          <p:grpSp>
            <p:nvGrpSpPr>
              <p:cNvPr id="15" name="组合 14">
                <a:extLst>
                  <a:ext uri="{FF2B5EF4-FFF2-40B4-BE49-F238E27FC236}">
                    <a16:creationId xmlns:a16="http://schemas.microsoft.com/office/drawing/2014/main" id="{FDB71BCC-C74C-4C50-BC5D-01B58201DEB2}"/>
                  </a:ext>
                </a:extLst>
              </p:cNvPr>
              <p:cNvGrpSpPr/>
              <p:nvPr/>
            </p:nvGrpSpPr>
            <p:grpSpPr>
              <a:xfrm>
                <a:off x="8589074" y="3894214"/>
                <a:ext cx="1261888" cy="787814"/>
                <a:chOff x="7750315" y="4601460"/>
                <a:chExt cx="1110942" cy="693576"/>
              </a:xfrm>
            </p:grpSpPr>
            <p:pic>
              <p:nvPicPr>
                <p:cNvPr id="25" name="图片 24">
                  <a:extLst>
                    <a:ext uri="{FF2B5EF4-FFF2-40B4-BE49-F238E27FC236}">
                      <a16:creationId xmlns:a16="http://schemas.microsoft.com/office/drawing/2014/main" id="{73AEED46-F7F3-4DCA-A006-197CAC960A21}"/>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68900" r="8890" b="17669"/>
                <a:stretch/>
              </p:blipFill>
              <p:spPr>
                <a:xfrm>
                  <a:off x="7750315" y="4852916"/>
                  <a:ext cx="1110941" cy="442120"/>
                </a:xfrm>
                <a:prstGeom prst="rect">
                  <a:avLst/>
                </a:prstGeom>
              </p:spPr>
            </p:pic>
            <p:pic>
              <p:nvPicPr>
                <p:cNvPr id="27" name="图片 26">
                  <a:extLst>
                    <a:ext uri="{FF2B5EF4-FFF2-40B4-BE49-F238E27FC236}">
                      <a16:creationId xmlns:a16="http://schemas.microsoft.com/office/drawing/2014/main" id="{81578654-E3CB-4556-A5F5-23D6D79EF051}"/>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59350" r="8890" b="32620"/>
                <a:stretch/>
              </p:blipFill>
              <p:spPr>
                <a:xfrm>
                  <a:off x="7750316" y="4601460"/>
                  <a:ext cx="1110941" cy="264318"/>
                </a:xfrm>
                <a:prstGeom prst="rect">
                  <a:avLst/>
                </a:prstGeom>
              </p:spPr>
            </p:pic>
          </p:grpSp>
          <p:pic>
            <p:nvPicPr>
              <p:cNvPr id="16" name="图片 15">
                <a:extLst>
                  <a:ext uri="{FF2B5EF4-FFF2-40B4-BE49-F238E27FC236}">
                    <a16:creationId xmlns:a16="http://schemas.microsoft.com/office/drawing/2014/main" id="{F7B7C11E-6A6D-4B5E-AC45-3226DCF6CA20}"/>
                  </a:ext>
                </a:extLst>
              </p:cNvPr>
              <p:cNvPicPr>
                <a:picLocks noChangeAspect="1"/>
              </p:cNvPicPr>
              <p:nvPr/>
            </p:nvPicPr>
            <p:blipFill rotWithShape="1">
              <a:blip r:embed="rId4">
                <a:extLst>
                  <a:ext uri="{28A0092B-C50C-407E-A947-70E740481C1C}">
                    <a14:useLocalDpi xmlns:a14="http://schemas.microsoft.com/office/drawing/2010/main" val="0"/>
                  </a:ext>
                </a:extLst>
              </a:blip>
              <a:srcRect l="41320" t="14892" r="13976" b="20136"/>
              <a:stretch/>
            </p:blipFill>
            <p:spPr>
              <a:xfrm>
                <a:off x="6639815" y="2202924"/>
                <a:ext cx="2981276" cy="2437229"/>
              </a:xfrm>
              <a:prstGeom prst="rect">
                <a:avLst/>
              </a:prstGeom>
            </p:spPr>
          </p:pic>
          <p:pic>
            <p:nvPicPr>
              <p:cNvPr id="18" name="图片 17">
                <a:extLst>
                  <a:ext uri="{FF2B5EF4-FFF2-40B4-BE49-F238E27FC236}">
                    <a16:creationId xmlns:a16="http://schemas.microsoft.com/office/drawing/2014/main" id="{905785C9-E6A6-4655-82F9-E3D6D3572317}"/>
                  </a:ext>
                </a:extLst>
              </p:cNvPr>
              <p:cNvPicPr>
                <a:picLocks noChangeAspect="1"/>
              </p:cNvPicPr>
              <p:nvPr/>
            </p:nvPicPr>
            <p:blipFill rotWithShape="1">
              <a:blip r:embed="rId5">
                <a:extLst>
                  <a:ext uri="{28A0092B-C50C-407E-A947-70E740481C1C}">
                    <a14:useLocalDpi xmlns:a14="http://schemas.microsoft.com/office/drawing/2010/main" val="0"/>
                  </a:ext>
                </a:extLst>
              </a:blip>
              <a:srcRect l="45243" t="53984" r="22190" b="12257"/>
              <a:stretch/>
            </p:blipFill>
            <p:spPr>
              <a:xfrm>
                <a:off x="6920736" y="3935248"/>
                <a:ext cx="2125231" cy="1239162"/>
              </a:xfrm>
              <a:prstGeom prst="rect">
                <a:avLst/>
              </a:prstGeom>
            </p:spPr>
          </p:pic>
          <p:grpSp>
            <p:nvGrpSpPr>
              <p:cNvPr id="19" name="组合 18">
                <a:extLst>
                  <a:ext uri="{FF2B5EF4-FFF2-40B4-BE49-F238E27FC236}">
                    <a16:creationId xmlns:a16="http://schemas.microsoft.com/office/drawing/2014/main" id="{DD9A8F7D-5252-445F-9DA4-75561C084809}"/>
                  </a:ext>
                </a:extLst>
              </p:cNvPr>
              <p:cNvGrpSpPr/>
              <p:nvPr/>
            </p:nvGrpSpPr>
            <p:grpSpPr>
              <a:xfrm>
                <a:off x="6121175" y="3317537"/>
                <a:ext cx="1674049" cy="1546685"/>
                <a:chOff x="2091581" y="3069880"/>
                <a:chExt cx="2240877" cy="2070387"/>
              </a:xfrm>
            </p:grpSpPr>
            <p:pic>
              <p:nvPicPr>
                <p:cNvPr id="21" name="图片 20">
                  <a:extLst>
                    <a:ext uri="{FF2B5EF4-FFF2-40B4-BE49-F238E27FC236}">
                      <a16:creationId xmlns:a16="http://schemas.microsoft.com/office/drawing/2014/main" id="{A2251DE1-80BD-4EC0-9D1B-75A3EC096210}"/>
                    </a:ext>
                  </a:extLst>
                </p:cNvPr>
                <p:cNvPicPr>
                  <a:picLocks noChangeAspect="1"/>
                </p:cNvPicPr>
                <p:nvPr/>
              </p:nvPicPr>
              <p:blipFill rotWithShape="1">
                <a:blip r:embed="rId6">
                  <a:extLst>
                    <a:ext uri="{28A0092B-C50C-407E-A947-70E740481C1C}">
                      <a14:useLocalDpi xmlns:a14="http://schemas.microsoft.com/office/drawing/2010/main" val="0"/>
                    </a:ext>
                  </a:extLst>
                </a:blip>
                <a:srcRect l="31712" t="37641" r="45068" b="28600"/>
                <a:stretch/>
              </p:blipFill>
              <p:spPr>
                <a:xfrm>
                  <a:off x="2246003" y="3069880"/>
                  <a:ext cx="1957003" cy="1600410"/>
                </a:xfrm>
                <a:prstGeom prst="rect">
                  <a:avLst/>
                </a:prstGeom>
              </p:spPr>
            </p:pic>
            <p:pic>
              <p:nvPicPr>
                <p:cNvPr id="23" name="图片 22">
                  <a:extLst>
                    <a:ext uri="{FF2B5EF4-FFF2-40B4-BE49-F238E27FC236}">
                      <a16:creationId xmlns:a16="http://schemas.microsoft.com/office/drawing/2014/main" id="{546D8129-C10D-4A1F-89CB-14154A8CD56D}"/>
                    </a:ext>
                  </a:extLst>
                </p:cNvPr>
                <p:cNvPicPr>
                  <a:picLocks noChangeAspect="1"/>
                </p:cNvPicPr>
                <p:nvPr/>
              </p:nvPicPr>
              <p:blipFill rotWithShape="1">
                <a:blip r:embed="rId7">
                  <a:extLst>
                    <a:ext uri="{28A0092B-C50C-407E-A947-70E740481C1C}">
                      <a14:useLocalDpi xmlns:a14="http://schemas.microsoft.com/office/drawing/2010/main" val="0"/>
                    </a:ext>
                  </a:extLst>
                </a:blip>
                <a:srcRect l="30651" t="61227" r="43948" b="19831"/>
                <a:stretch/>
              </p:blipFill>
              <p:spPr>
                <a:xfrm>
                  <a:off x="2091581" y="4200318"/>
                  <a:ext cx="2240877" cy="939949"/>
                </a:xfrm>
                <a:prstGeom prst="rect">
                  <a:avLst/>
                </a:prstGeom>
              </p:spPr>
            </p:pic>
          </p:grpSp>
        </p:grpSp>
      </p:grpSp>
      <p:grpSp>
        <p:nvGrpSpPr>
          <p:cNvPr id="9" name="组合 8">
            <a:extLst>
              <a:ext uri="{FF2B5EF4-FFF2-40B4-BE49-F238E27FC236}">
                <a16:creationId xmlns:a16="http://schemas.microsoft.com/office/drawing/2014/main" id="{B4754681-FCE1-4BA8-A460-160B7CD5D0EF}"/>
              </a:ext>
            </a:extLst>
          </p:cNvPr>
          <p:cNvGrpSpPr/>
          <p:nvPr/>
        </p:nvGrpSpPr>
        <p:grpSpPr>
          <a:xfrm>
            <a:off x="5069982" y="1892299"/>
            <a:ext cx="2241043" cy="1755775"/>
            <a:chOff x="5016781" y="1660069"/>
            <a:chExt cx="2537459" cy="1988006"/>
          </a:xfrm>
        </p:grpSpPr>
        <p:sp>
          <p:nvSpPr>
            <p:cNvPr id="28" name="矩形 27">
              <a:extLst>
                <a:ext uri="{FF2B5EF4-FFF2-40B4-BE49-F238E27FC236}">
                  <a16:creationId xmlns:a16="http://schemas.microsoft.com/office/drawing/2014/main" id="{0C8853B6-91A9-42D3-8DB6-7D2351444BBF}"/>
                </a:ext>
              </a:extLst>
            </p:cNvPr>
            <p:cNvSpPr/>
            <p:nvPr/>
          </p:nvSpPr>
          <p:spPr>
            <a:xfrm>
              <a:off x="5035417" y="2066925"/>
              <a:ext cx="2518823" cy="1581150"/>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a:extLst>
                <a:ext uri="{FF2B5EF4-FFF2-40B4-BE49-F238E27FC236}">
                  <a16:creationId xmlns:a16="http://schemas.microsoft.com/office/drawing/2014/main" id="{031470DE-72B9-4742-8434-2AD09523898E}"/>
                </a:ext>
              </a:extLst>
            </p:cNvPr>
            <p:cNvPicPr>
              <a:picLocks noChangeAspect="1"/>
            </p:cNvPicPr>
            <p:nvPr/>
          </p:nvPicPr>
          <p:blipFill rotWithShape="1">
            <a:blip r:embed="rId8">
              <a:extLst>
                <a:ext uri="{28A0092B-C50C-407E-A947-70E740481C1C}">
                  <a14:useLocalDpi xmlns:a14="http://schemas.microsoft.com/office/drawing/2010/main" val="0"/>
                </a:ext>
              </a:extLst>
            </a:blip>
            <a:srcRect l="62188" t="21111" r="12708" b="50000"/>
            <a:stretch/>
          </p:blipFill>
          <p:spPr>
            <a:xfrm>
              <a:off x="5343478" y="1660069"/>
              <a:ext cx="1968415" cy="1274161"/>
            </a:xfrm>
            <a:prstGeom prst="rect">
              <a:avLst/>
            </a:prstGeom>
          </p:spPr>
        </p:pic>
        <p:pic>
          <p:nvPicPr>
            <p:cNvPr id="30" name="图片 29">
              <a:extLst>
                <a:ext uri="{FF2B5EF4-FFF2-40B4-BE49-F238E27FC236}">
                  <a16:creationId xmlns:a16="http://schemas.microsoft.com/office/drawing/2014/main" id="{61A86684-617D-4225-929E-E904E93E85E5}"/>
                </a:ext>
              </a:extLst>
            </p:cNvPr>
            <p:cNvPicPr>
              <a:picLocks noChangeAspect="1"/>
            </p:cNvPicPr>
            <p:nvPr/>
          </p:nvPicPr>
          <p:blipFill rotWithShape="1">
            <a:blip r:embed="rId9">
              <a:extLst>
                <a:ext uri="{28A0092B-C50C-407E-A947-70E740481C1C}">
                  <a14:useLocalDpi xmlns:a14="http://schemas.microsoft.com/office/drawing/2010/main" val="0"/>
                </a:ext>
              </a:extLst>
            </a:blip>
            <a:srcRect l="75313" t="23409" r="8645" b="19924"/>
            <a:stretch/>
          </p:blipFill>
          <p:spPr>
            <a:xfrm>
              <a:off x="6492124" y="1973337"/>
              <a:ext cx="755735" cy="1501655"/>
            </a:xfrm>
            <a:prstGeom prst="rect">
              <a:avLst/>
            </a:prstGeom>
          </p:spPr>
        </p:pic>
        <p:pic>
          <p:nvPicPr>
            <p:cNvPr id="35" name="图片 34">
              <a:extLst>
                <a:ext uri="{FF2B5EF4-FFF2-40B4-BE49-F238E27FC236}">
                  <a16:creationId xmlns:a16="http://schemas.microsoft.com/office/drawing/2014/main" id="{E9991FB1-AC2D-4BA6-9B83-529104EEC192}"/>
                </a:ext>
              </a:extLst>
            </p:cNvPr>
            <p:cNvPicPr>
              <a:picLocks noChangeAspect="1"/>
            </p:cNvPicPr>
            <p:nvPr/>
          </p:nvPicPr>
          <p:blipFill rotWithShape="1">
            <a:blip r:embed="rId10">
              <a:extLst>
                <a:ext uri="{28A0092B-C50C-407E-A947-70E740481C1C}">
                  <a14:useLocalDpi xmlns:a14="http://schemas.microsoft.com/office/drawing/2010/main" val="0"/>
                </a:ext>
              </a:extLst>
            </a:blip>
            <a:srcRect l="44321" t="37373" r="34013" b="16221"/>
            <a:stretch/>
          </p:blipFill>
          <p:spPr>
            <a:xfrm>
              <a:off x="5016781" y="2063047"/>
              <a:ext cx="1079219" cy="1300212"/>
            </a:xfrm>
            <a:prstGeom prst="rect">
              <a:avLst/>
            </a:prstGeom>
          </p:spPr>
        </p:pic>
      </p:grpSp>
      <p:grpSp>
        <p:nvGrpSpPr>
          <p:cNvPr id="8" name="组合 7">
            <a:extLst>
              <a:ext uri="{FF2B5EF4-FFF2-40B4-BE49-F238E27FC236}">
                <a16:creationId xmlns:a16="http://schemas.microsoft.com/office/drawing/2014/main" id="{05335B54-FD1B-409F-AA64-25E62B506C26}"/>
              </a:ext>
            </a:extLst>
          </p:cNvPr>
          <p:cNvGrpSpPr/>
          <p:nvPr/>
        </p:nvGrpSpPr>
        <p:grpSpPr>
          <a:xfrm>
            <a:off x="8772258" y="1725401"/>
            <a:ext cx="2224584" cy="1918795"/>
            <a:chOff x="8546097" y="1471609"/>
            <a:chExt cx="2518823" cy="2172588"/>
          </a:xfrm>
        </p:grpSpPr>
        <p:sp>
          <p:nvSpPr>
            <p:cNvPr id="38" name="矩形 37">
              <a:extLst>
                <a:ext uri="{FF2B5EF4-FFF2-40B4-BE49-F238E27FC236}">
                  <a16:creationId xmlns:a16="http://schemas.microsoft.com/office/drawing/2014/main" id="{460399F1-B494-4E4A-BF2B-366E74B6DAAA}"/>
                </a:ext>
              </a:extLst>
            </p:cNvPr>
            <p:cNvSpPr/>
            <p:nvPr/>
          </p:nvSpPr>
          <p:spPr>
            <a:xfrm>
              <a:off x="8546097" y="2063047"/>
              <a:ext cx="2518823" cy="1581150"/>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9" name="图片 38">
              <a:extLst>
                <a:ext uri="{FF2B5EF4-FFF2-40B4-BE49-F238E27FC236}">
                  <a16:creationId xmlns:a16="http://schemas.microsoft.com/office/drawing/2014/main" id="{908BAD9B-464B-4B90-97FC-209A7343D3F7}"/>
                </a:ext>
              </a:extLst>
            </p:cNvPr>
            <p:cNvPicPr>
              <a:picLocks noChangeAspect="1"/>
            </p:cNvPicPr>
            <p:nvPr/>
          </p:nvPicPr>
          <p:blipFill rotWithShape="1">
            <a:blip r:embed="rId8">
              <a:extLst>
                <a:ext uri="{28A0092B-C50C-407E-A947-70E740481C1C}">
                  <a14:useLocalDpi xmlns:a14="http://schemas.microsoft.com/office/drawing/2010/main" val="0"/>
                </a:ext>
              </a:extLst>
            </a:blip>
            <a:srcRect l="62188" t="21111" r="12708" b="50000"/>
            <a:stretch/>
          </p:blipFill>
          <p:spPr>
            <a:xfrm>
              <a:off x="8835847" y="2100595"/>
              <a:ext cx="828715" cy="536430"/>
            </a:xfrm>
            <a:prstGeom prst="rect">
              <a:avLst/>
            </a:prstGeom>
          </p:spPr>
        </p:pic>
        <p:grpSp>
          <p:nvGrpSpPr>
            <p:cNvPr id="7" name="组合 6">
              <a:extLst>
                <a:ext uri="{FF2B5EF4-FFF2-40B4-BE49-F238E27FC236}">
                  <a16:creationId xmlns:a16="http://schemas.microsoft.com/office/drawing/2014/main" id="{6E86C45D-ECD8-41A3-879B-5AC839C7E1CF}"/>
                </a:ext>
              </a:extLst>
            </p:cNvPr>
            <p:cNvGrpSpPr/>
            <p:nvPr/>
          </p:nvGrpSpPr>
          <p:grpSpPr>
            <a:xfrm flipH="1">
              <a:off x="9946186" y="1471609"/>
              <a:ext cx="1035700" cy="1904978"/>
              <a:chOff x="9893106" y="1660069"/>
              <a:chExt cx="1557420" cy="2864584"/>
            </a:xfrm>
          </p:grpSpPr>
          <p:pic>
            <p:nvPicPr>
              <p:cNvPr id="3" name="图片 2">
                <a:extLst>
                  <a:ext uri="{FF2B5EF4-FFF2-40B4-BE49-F238E27FC236}">
                    <a16:creationId xmlns:a16="http://schemas.microsoft.com/office/drawing/2014/main" id="{F1D3024B-D65A-476C-A2AC-B61D0B3EFF2F}"/>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68900" r="8890" b="17669"/>
              <a:stretch/>
            </p:blipFill>
            <p:spPr>
              <a:xfrm>
                <a:off x="9893106" y="3904849"/>
                <a:ext cx="1557420" cy="619804"/>
              </a:xfrm>
              <a:prstGeom prst="rect">
                <a:avLst/>
              </a:prstGeom>
            </p:spPr>
          </p:pic>
          <p:pic>
            <p:nvPicPr>
              <p:cNvPr id="4" name="图片 3">
                <a:extLst>
                  <a:ext uri="{FF2B5EF4-FFF2-40B4-BE49-F238E27FC236}">
                    <a16:creationId xmlns:a16="http://schemas.microsoft.com/office/drawing/2014/main" id="{BF620530-3562-4752-AE53-7A635E327685}"/>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59350" r="8890" b="32620"/>
              <a:stretch/>
            </p:blipFill>
            <p:spPr>
              <a:xfrm>
                <a:off x="9893106" y="3552330"/>
                <a:ext cx="1557420" cy="370546"/>
              </a:xfrm>
              <a:prstGeom prst="rect">
                <a:avLst/>
              </a:prstGeom>
            </p:spPr>
          </p:pic>
          <p:pic>
            <p:nvPicPr>
              <p:cNvPr id="6" name="图片 5">
                <a:extLst>
                  <a:ext uri="{FF2B5EF4-FFF2-40B4-BE49-F238E27FC236}">
                    <a16:creationId xmlns:a16="http://schemas.microsoft.com/office/drawing/2014/main" id="{42F68A3E-4AC2-4BFF-B6A5-66CA7EE4EFFA}"/>
                  </a:ext>
                </a:extLst>
              </p:cNvPr>
              <p:cNvPicPr>
                <a:picLocks noChangeAspect="1"/>
              </p:cNvPicPr>
              <p:nvPr/>
            </p:nvPicPr>
            <p:blipFill rotWithShape="1">
              <a:blip r:embed="rId11">
                <a:extLst>
                  <a:ext uri="{28A0092B-C50C-407E-A947-70E740481C1C}">
                    <a14:useLocalDpi xmlns:a14="http://schemas.microsoft.com/office/drawing/2010/main" val="0"/>
                  </a:ext>
                </a:extLst>
              </a:blip>
              <a:srcRect l="75168" t="17147" r="8984" b="35169"/>
              <a:stretch/>
            </p:blipFill>
            <p:spPr>
              <a:xfrm>
                <a:off x="10148625" y="1660069"/>
                <a:ext cx="1275451" cy="2158639"/>
              </a:xfrm>
              <a:prstGeom prst="rect">
                <a:avLst/>
              </a:prstGeom>
            </p:spPr>
          </p:pic>
        </p:grpSp>
        <p:pic>
          <p:nvPicPr>
            <p:cNvPr id="44" name="图片 43">
              <a:extLst>
                <a:ext uri="{FF2B5EF4-FFF2-40B4-BE49-F238E27FC236}">
                  <a16:creationId xmlns:a16="http://schemas.microsoft.com/office/drawing/2014/main" id="{AA7D72E9-0F6A-4620-A165-5697E8278BC0}"/>
                </a:ext>
              </a:extLst>
            </p:cNvPr>
            <p:cNvPicPr>
              <a:picLocks noChangeAspect="1"/>
            </p:cNvPicPr>
            <p:nvPr/>
          </p:nvPicPr>
          <p:blipFill rotWithShape="1">
            <a:blip r:embed="rId9">
              <a:extLst>
                <a:ext uri="{28A0092B-C50C-407E-A947-70E740481C1C}">
                  <a14:useLocalDpi xmlns:a14="http://schemas.microsoft.com/office/drawing/2010/main" val="0"/>
                </a:ext>
              </a:extLst>
            </a:blip>
            <a:srcRect l="75313" t="23409" r="8645" b="19924"/>
            <a:stretch/>
          </p:blipFill>
          <p:spPr>
            <a:xfrm flipH="1">
              <a:off x="8674721" y="1923275"/>
              <a:ext cx="755735" cy="1501655"/>
            </a:xfrm>
            <a:prstGeom prst="rect">
              <a:avLst/>
            </a:prstGeom>
          </p:spPr>
        </p:pic>
        <p:pic>
          <p:nvPicPr>
            <p:cNvPr id="45" name="图片 44">
              <a:extLst>
                <a:ext uri="{FF2B5EF4-FFF2-40B4-BE49-F238E27FC236}">
                  <a16:creationId xmlns:a16="http://schemas.microsoft.com/office/drawing/2014/main" id="{3E1F9171-D521-42C6-8191-37A14F3ED2A9}"/>
                </a:ext>
              </a:extLst>
            </p:cNvPr>
            <p:cNvPicPr>
              <a:picLocks noChangeAspect="1"/>
            </p:cNvPicPr>
            <p:nvPr/>
          </p:nvPicPr>
          <p:blipFill rotWithShape="1">
            <a:blip r:embed="rId12">
              <a:extLst>
                <a:ext uri="{28A0092B-C50C-407E-A947-70E740481C1C}">
                  <a14:useLocalDpi xmlns:a14="http://schemas.microsoft.com/office/drawing/2010/main" val="0"/>
                </a:ext>
              </a:extLst>
            </a:blip>
            <a:srcRect l="45273" t="24920" r="37908" b="59671"/>
            <a:stretch/>
          </p:blipFill>
          <p:spPr>
            <a:xfrm>
              <a:off x="9098952" y="1541752"/>
              <a:ext cx="940853" cy="484890"/>
            </a:xfrm>
            <a:prstGeom prst="rect">
              <a:avLst/>
            </a:prstGeom>
          </p:spPr>
        </p:pic>
        <p:pic>
          <p:nvPicPr>
            <p:cNvPr id="46" name="图片 45">
              <a:extLst>
                <a:ext uri="{FF2B5EF4-FFF2-40B4-BE49-F238E27FC236}">
                  <a16:creationId xmlns:a16="http://schemas.microsoft.com/office/drawing/2014/main" id="{A84FF324-51FF-4DD6-830C-110762FA3C56}"/>
                </a:ext>
              </a:extLst>
            </p:cNvPr>
            <p:cNvPicPr>
              <a:picLocks noChangeAspect="1"/>
            </p:cNvPicPr>
            <p:nvPr/>
          </p:nvPicPr>
          <p:blipFill rotWithShape="1">
            <a:blip r:embed="rId12">
              <a:extLst>
                <a:ext uri="{28A0092B-C50C-407E-A947-70E740481C1C}">
                  <a14:useLocalDpi xmlns:a14="http://schemas.microsoft.com/office/drawing/2010/main" val="0"/>
                </a:ext>
              </a:extLst>
            </a:blip>
            <a:srcRect l="86052" t="66552" r="5406" b="13448"/>
            <a:stretch/>
          </p:blipFill>
          <p:spPr>
            <a:xfrm>
              <a:off x="9385295" y="2913777"/>
              <a:ext cx="477857" cy="629372"/>
            </a:xfrm>
            <a:prstGeom prst="rect">
              <a:avLst/>
            </a:prstGeom>
          </p:spPr>
        </p:pic>
      </p:grpSp>
      <p:sp>
        <p:nvSpPr>
          <p:cNvPr id="47" name="文本框 46">
            <a:extLst>
              <a:ext uri="{FF2B5EF4-FFF2-40B4-BE49-F238E27FC236}">
                <a16:creationId xmlns:a16="http://schemas.microsoft.com/office/drawing/2014/main" id="{81237B50-5A30-4C94-A004-9D19E23C68AE}"/>
              </a:ext>
            </a:extLst>
          </p:cNvPr>
          <p:cNvSpPr txBox="1"/>
          <p:nvPr/>
        </p:nvSpPr>
        <p:spPr>
          <a:xfrm>
            <a:off x="842046" y="4458179"/>
            <a:ext cx="3321255" cy="649537"/>
          </a:xfrm>
          <a:prstGeom prst="rect">
            <a:avLst/>
          </a:prstGeom>
          <a:noFill/>
        </p:spPr>
        <p:txBody>
          <a:bodyPr wrap="square" rtlCol="0">
            <a:spAutoFit/>
          </a:bodyPr>
          <a:lstStyle/>
          <a:p>
            <a:pPr algn="ctr">
              <a:lnSpc>
                <a:spcPts val="1500"/>
              </a:lnSpc>
            </a:pPr>
            <a:r>
              <a:rPr lang="en-US" altLang="zh-CN" sz="1100" dirty="0">
                <a:solidFill>
                  <a:schemeClr val="tx1">
                    <a:lumMod val="75000"/>
                    <a:lumOff val="25000"/>
                  </a:schemeClr>
                </a:solidFill>
                <a:cs typeface="+mn-ea"/>
                <a:sym typeface="+mn-lt"/>
              </a:rPr>
              <a:t>Please enter the font and title you think is appropriate in the </a:t>
            </a:r>
            <a:r>
              <a:rPr lang="en-US" altLang="zh-CN" sz="1100" dirty="0" err="1">
                <a:solidFill>
                  <a:schemeClr val="tx1">
                    <a:lumMod val="75000"/>
                    <a:lumOff val="25000"/>
                  </a:schemeClr>
                </a:solidFill>
                <a:cs typeface="+mn-ea"/>
                <a:sym typeface="+mn-lt"/>
              </a:rPr>
              <a:t>boxPlease</a:t>
            </a:r>
            <a:r>
              <a:rPr lang="en-US" altLang="zh-CN" sz="1100" dirty="0">
                <a:solidFill>
                  <a:schemeClr val="tx1">
                    <a:lumMod val="75000"/>
                    <a:lumOff val="25000"/>
                  </a:schemeClr>
                </a:solidFill>
                <a:cs typeface="+mn-ea"/>
                <a:sym typeface="+mn-lt"/>
              </a:rPr>
              <a:t>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4D5683C9-11D5-4F4D-BEC4-15B372993DE0}"/>
              </a:ext>
            </a:extLst>
          </p:cNvPr>
          <p:cNvSpPr txBox="1"/>
          <p:nvPr/>
        </p:nvSpPr>
        <p:spPr>
          <a:xfrm>
            <a:off x="1493597" y="4062943"/>
            <a:ext cx="2018155" cy="400110"/>
          </a:xfrm>
          <a:prstGeom prst="rect">
            <a:avLst/>
          </a:prstGeom>
          <a:noFill/>
        </p:spPr>
        <p:txBody>
          <a:bodyPr wrap="square" rtlCol="0">
            <a:spAutoFit/>
          </a:bodyPr>
          <a:lstStyle/>
          <a:p>
            <a:pPr algn="ct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49" name="文本框 48">
            <a:extLst>
              <a:ext uri="{FF2B5EF4-FFF2-40B4-BE49-F238E27FC236}">
                <a16:creationId xmlns:a16="http://schemas.microsoft.com/office/drawing/2014/main" id="{F5939F6A-E21E-4CFC-B258-80694FE01F0A}"/>
              </a:ext>
            </a:extLst>
          </p:cNvPr>
          <p:cNvSpPr txBox="1"/>
          <p:nvPr/>
        </p:nvSpPr>
        <p:spPr>
          <a:xfrm>
            <a:off x="4578153" y="4458179"/>
            <a:ext cx="3321255" cy="649537"/>
          </a:xfrm>
          <a:prstGeom prst="rect">
            <a:avLst/>
          </a:prstGeom>
          <a:noFill/>
        </p:spPr>
        <p:txBody>
          <a:bodyPr wrap="square" rtlCol="0">
            <a:spAutoFit/>
          </a:bodyPr>
          <a:lstStyle/>
          <a:p>
            <a:pPr algn="ctr">
              <a:lnSpc>
                <a:spcPts val="1500"/>
              </a:lnSpc>
            </a:pPr>
            <a:r>
              <a:rPr lang="en-US" altLang="zh-CN" sz="1100" dirty="0">
                <a:solidFill>
                  <a:schemeClr val="tx1">
                    <a:lumMod val="75000"/>
                    <a:lumOff val="25000"/>
                  </a:schemeClr>
                </a:solidFill>
                <a:cs typeface="+mn-ea"/>
                <a:sym typeface="+mn-lt"/>
              </a:rPr>
              <a:t>Please enter the font and title you think is appropriate in the </a:t>
            </a:r>
            <a:r>
              <a:rPr lang="en-US" altLang="zh-CN" sz="1100" dirty="0" err="1">
                <a:solidFill>
                  <a:schemeClr val="tx1">
                    <a:lumMod val="75000"/>
                    <a:lumOff val="25000"/>
                  </a:schemeClr>
                </a:solidFill>
                <a:cs typeface="+mn-ea"/>
                <a:sym typeface="+mn-lt"/>
              </a:rPr>
              <a:t>boxPlease</a:t>
            </a:r>
            <a:r>
              <a:rPr lang="en-US" altLang="zh-CN" sz="1100" dirty="0">
                <a:solidFill>
                  <a:schemeClr val="tx1">
                    <a:lumMod val="75000"/>
                    <a:lumOff val="25000"/>
                  </a:schemeClr>
                </a:solidFill>
                <a:cs typeface="+mn-ea"/>
                <a:sym typeface="+mn-lt"/>
              </a:rPr>
              <a:t>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50" name="文本框 49">
            <a:extLst>
              <a:ext uri="{FF2B5EF4-FFF2-40B4-BE49-F238E27FC236}">
                <a16:creationId xmlns:a16="http://schemas.microsoft.com/office/drawing/2014/main" id="{67476485-ECDF-4707-8712-36044C85F55B}"/>
              </a:ext>
            </a:extLst>
          </p:cNvPr>
          <p:cNvSpPr txBox="1"/>
          <p:nvPr/>
        </p:nvSpPr>
        <p:spPr>
          <a:xfrm>
            <a:off x="5229704" y="4062943"/>
            <a:ext cx="2018155" cy="400110"/>
          </a:xfrm>
          <a:prstGeom prst="rect">
            <a:avLst/>
          </a:prstGeom>
          <a:noFill/>
        </p:spPr>
        <p:txBody>
          <a:bodyPr wrap="square" rtlCol="0">
            <a:spAutoFit/>
          </a:bodyPr>
          <a:lstStyle/>
          <a:p>
            <a:pPr algn="ct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51" name="文本框 50">
            <a:extLst>
              <a:ext uri="{FF2B5EF4-FFF2-40B4-BE49-F238E27FC236}">
                <a16:creationId xmlns:a16="http://schemas.microsoft.com/office/drawing/2014/main" id="{04DC0C27-14B0-40CB-8C29-DC3B5D32EAED}"/>
              </a:ext>
            </a:extLst>
          </p:cNvPr>
          <p:cNvSpPr txBox="1"/>
          <p:nvPr/>
        </p:nvSpPr>
        <p:spPr>
          <a:xfrm>
            <a:off x="8202523" y="4458179"/>
            <a:ext cx="3321255" cy="649537"/>
          </a:xfrm>
          <a:prstGeom prst="rect">
            <a:avLst/>
          </a:prstGeom>
          <a:noFill/>
        </p:spPr>
        <p:txBody>
          <a:bodyPr wrap="square" rtlCol="0">
            <a:spAutoFit/>
          </a:bodyPr>
          <a:lstStyle/>
          <a:p>
            <a:pPr algn="ctr">
              <a:lnSpc>
                <a:spcPts val="1500"/>
              </a:lnSpc>
            </a:pPr>
            <a:r>
              <a:rPr lang="en-US" altLang="zh-CN" sz="1100" dirty="0">
                <a:solidFill>
                  <a:schemeClr val="tx1">
                    <a:lumMod val="75000"/>
                    <a:lumOff val="25000"/>
                  </a:schemeClr>
                </a:solidFill>
                <a:cs typeface="+mn-ea"/>
                <a:sym typeface="+mn-lt"/>
              </a:rPr>
              <a:t>Please enter the font and title you think is appropriate in the </a:t>
            </a:r>
            <a:r>
              <a:rPr lang="en-US" altLang="zh-CN" sz="1100" dirty="0" err="1">
                <a:solidFill>
                  <a:schemeClr val="tx1">
                    <a:lumMod val="75000"/>
                    <a:lumOff val="25000"/>
                  </a:schemeClr>
                </a:solidFill>
                <a:cs typeface="+mn-ea"/>
                <a:sym typeface="+mn-lt"/>
              </a:rPr>
              <a:t>boxPlease</a:t>
            </a:r>
            <a:r>
              <a:rPr lang="en-US" altLang="zh-CN" sz="1100" dirty="0">
                <a:solidFill>
                  <a:schemeClr val="tx1">
                    <a:lumMod val="75000"/>
                    <a:lumOff val="25000"/>
                  </a:schemeClr>
                </a:solidFill>
                <a:cs typeface="+mn-ea"/>
                <a:sym typeface="+mn-lt"/>
              </a:rPr>
              <a:t>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52" name="文本框 51">
            <a:extLst>
              <a:ext uri="{FF2B5EF4-FFF2-40B4-BE49-F238E27FC236}">
                <a16:creationId xmlns:a16="http://schemas.microsoft.com/office/drawing/2014/main" id="{AF0E9BB2-132F-46F2-B007-AD6F21395E01}"/>
              </a:ext>
            </a:extLst>
          </p:cNvPr>
          <p:cNvSpPr txBox="1"/>
          <p:nvPr/>
        </p:nvSpPr>
        <p:spPr>
          <a:xfrm>
            <a:off x="8854074" y="4062943"/>
            <a:ext cx="2018155" cy="400110"/>
          </a:xfrm>
          <a:prstGeom prst="rect">
            <a:avLst/>
          </a:prstGeom>
          <a:noFill/>
        </p:spPr>
        <p:txBody>
          <a:bodyPr wrap="square" rtlCol="0">
            <a:spAutoFit/>
          </a:bodyPr>
          <a:lstStyle/>
          <a:p>
            <a:pPr algn="ct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352346643"/>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7" name="组合 6">
            <a:extLst>
              <a:ext uri="{FF2B5EF4-FFF2-40B4-BE49-F238E27FC236}">
                <a16:creationId xmlns:a16="http://schemas.microsoft.com/office/drawing/2014/main" id="{BA6A6B2C-6FC2-43D0-9CB2-79384E45DA22}"/>
              </a:ext>
            </a:extLst>
          </p:cNvPr>
          <p:cNvGrpSpPr/>
          <p:nvPr/>
        </p:nvGrpSpPr>
        <p:grpSpPr>
          <a:xfrm>
            <a:off x="2196393" y="4123803"/>
            <a:ext cx="1721973" cy="1292542"/>
            <a:chOff x="1964503" y="4232541"/>
            <a:chExt cx="2271395" cy="1704948"/>
          </a:xfrm>
        </p:grpSpPr>
        <p:sp>
          <p:nvSpPr>
            <p:cNvPr id="21" name="Google Shape;3782;p41">
              <a:extLst>
                <a:ext uri="{FF2B5EF4-FFF2-40B4-BE49-F238E27FC236}">
                  <a16:creationId xmlns:a16="http://schemas.microsoft.com/office/drawing/2014/main" id="{4C82C680-AC10-4084-ACC9-24A3E5BE5A4C}"/>
                </a:ext>
              </a:extLst>
            </p:cNvPr>
            <p:cNvSpPr/>
            <p:nvPr/>
          </p:nvSpPr>
          <p:spPr>
            <a:xfrm>
              <a:off x="3638713" y="4232541"/>
              <a:ext cx="66988" cy="67025"/>
            </a:xfrm>
            <a:custGeom>
              <a:avLst/>
              <a:gdLst/>
              <a:ahLst/>
              <a:cxnLst/>
              <a:rect l="l" t="t" r="r" b="b"/>
              <a:pathLst>
                <a:path w="1751" h="1752" extrusionOk="0">
                  <a:moveTo>
                    <a:pt x="881" y="1"/>
                  </a:moveTo>
                  <a:cubicBezTo>
                    <a:pt x="393" y="1"/>
                    <a:pt x="0" y="394"/>
                    <a:pt x="0" y="870"/>
                  </a:cubicBezTo>
                  <a:cubicBezTo>
                    <a:pt x="0" y="1358"/>
                    <a:pt x="393" y="1751"/>
                    <a:pt x="881" y="1751"/>
                  </a:cubicBezTo>
                  <a:cubicBezTo>
                    <a:pt x="1358" y="1751"/>
                    <a:pt x="1751" y="1358"/>
                    <a:pt x="1751" y="870"/>
                  </a:cubicBezTo>
                  <a:cubicBezTo>
                    <a:pt x="1751" y="394"/>
                    <a:pt x="1358" y="1"/>
                    <a:pt x="88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49" name="Google Shape;3803;p41">
              <a:extLst>
                <a:ext uri="{FF2B5EF4-FFF2-40B4-BE49-F238E27FC236}">
                  <a16:creationId xmlns:a16="http://schemas.microsoft.com/office/drawing/2014/main" id="{3DD9B588-9D1A-4FFC-956A-43B8C6862A91}"/>
                </a:ext>
              </a:extLst>
            </p:cNvPr>
            <p:cNvGrpSpPr/>
            <p:nvPr/>
          </p:nvGrpSpPr>
          <p:grpSpPr>
            <a:xfrm>
              <a:off x="1964503" y="5597194"/>
              <a:ext cx="1713919" cy="340295"/>
              <a:chOff x="1473377" y="4197895"/>
              <a:chExt cx="1285439" cy="255221"/>
            </a:xfrm>
          </p:grpSpPr>
          <p:sp>
            <p:nvSpPr>
              <p:cNvPr id="72" name="Google Shape;3804;p41">
                <a:extLst>
                  <a:ext uri="{FF2B5EF4-FFF2-40B4-BE49-F238E27FC236}">
                    <a16:creationId xmlns:a16="http://schemas.microsoft.com/office/drawing/2014/main" id="{5A99376D-402E-435F-8C5F-8BBDA79943E5}"/>
                  </a:ext>
                </a:extLst>
              </p:cNvPr>
              <p:cNvSpPr/>
              <p:nvPr/>
            </p:nvSpPr>
            <p:spPr>
              <a:xfrm>
                <a:off x="1493200" y="4213275"/>
                <a:ext cx="1265616" cy="239841"/>
              </a:xfrm>
              <a:custGeom>
                <a:avLst/>
                <a:gdLst/>
                <a:ahLst/>
                <a:cxnLst/>
                <a:rect l="l" t="t" r="r" b="b"/>
                <a:pathLst>
                  <a:path w="33660" h="8359" extrusionOk="0">
                    <a:moveTo>
                      <a:pt x="33385" y="1"/>
                    </a:moveTo>
                    <a:lnTo>
                      <a:pt x="33385" y="4846"/>
                    </a:lnTo>
                    <a:cubicBezTo>
                      <a:pt x="33385" y="6632"/>
                      <a:pt x="31921" y="8097"/>
                      <a:pt x="30135" y="8097"/>
                    </a:cubicBezTo>
                    <a:lnTo>
                      <a:pt x="3525" y="8097"/>
                    </a:lnTo>
                    <a:cubicBezTo>
                      <a:pt x="1739" y="8097"/>
                      <a:pt x="286" y="6632"/>
                      <a:pt x="286" y="4846"/>
                    </a:cubicBezTo>
                    <a:lnTo>
                      <a:pt x="286" y="346"/>
                    </a:lnTo>
                    <a:lnTo>
                      <a:pt x="0" y="346"/>
                    </a:lnTo>
                    <a:lnTo>
                      <a:pt x="0" y="4846"/>
                    </a:lnTo>
                    <a:cubicBezTo>
                      <a:pt x="0" y="6787"/>
                      <a:pt x="1572" y="8359"/>
                      <a:pt x="3513" y="8359"/>
                    </a:cubicBezTo>
                    <a:lnTo>
                      <a:pt x="30123" y="8359"/>
                    </a:lnTo>
                    <a:cubicBezTo>
                      <a:pt x="32064" y="8359"/>
                      <a:pt x="33647" y="6787"/>
                      <a:pt x="33659" y="4846"/>
                    </a:cubicBezTo>
                    <a:lnTo>
                      <a:pt x="33659" y="1"/>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3805;p41">
                <a:extLst>
                  <a:ext uri="{FF2B5EF4-FFF2-40B4-BE49-F238E27FC236}">
                    <a16:creationId xmlns:a16="http://schemas.microsoft.com/office/drawing/2014/main" id="{6E577A46-B849-45B9-8510-E963D11F4D00}"/>
                  </a:ext>
                </a:extLst>
              </p:cNvPr>
              <p:cNvSpPr/>
              <p:nvPr/>
            </p:nvSpPr>
            <p:spPr>
              <a:xfrm>
                <a:off x="1473377" y="4197895"/>
                <a:ext cx="50585" cy="50269"/>
              </a:xfrm>
              <a:custGeom>
                <a:avLst/>
                <a:gdLst/>
                <a:ahLst/>
                <a:cxnLst/>
                <a:rect l="l" t="t" r="r" b="b"/>
                <a:pathLst>
                  <a:path w="1763" h="1752" extrusionOk="0">
                    <a:moveTo>
                      <a:pt x="882" y="1"/>
                    </a:moveTo>
                    <a:cubicBezTo>
                      <a:pt x="394" y="1"/>
                      <a:pt x="1" y="394"/>
                      <a:pt x="1" y="882"/>
                    </a:cubicBezTo>
                    <a:cubicBezTo>
                      <a:pt x="1" y="1358"/>
                      <a:pt x="394" y="1751"/>
                      <a:pt x="882" y="1751"/>
                    </a:cubicBezTo>
                    <a:cubicBezTo>
                      <a:pt x="1370" y="1751"/>
                      <a:pt x="1763" y="1358"/>
                      <a:pt x="1763" y="882"/>
                    </a:cubicBezTo>
                    <a:cubicBezTo>
                      <a:pt x="1763" y="394"/>
                      <a:pt x="1370" y="1"/>
                      <a:pt x="882"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50" name="Google Shape;3806;p41">
              <a:extLst>
                <a:ext uri="{FF2B5EF4-FFF2-40B4-BE49-F238E27FC236}">
                  <a16:creationId xmlns:a16="http://schemas.microsoft.com/office/drawing/2014/main" id="{E76D44E4-EF44-4E33-9733-1A834C9606F5}"/>
                </a:ext>
              </a:extLst>
            </p:cNvPr>
            <p:cNvSpPr/>
            <p:nvPr/>
          </p:nvSpPr>
          <p:spPr>
            <a:xfrm>
              <a:off x="3667405" y="4265786"/>
              <a:ext cx="10520" cy="234628"/>
            </a:xfrm>
            <a:custGeom>
              <a:avLst/>
              <a:gdLst/>
              <a:ahLst/>
              <a:cxnLst/>
              <a:rect l="l" t="t" r="r" b="b"/>
              <a:pathLst>
                <a:path w="275" h="6133" extrusionOk="0">
                  <a:moveTo>
                    <a:pt x="0" y="1"/>
                  </a:moveTo>
                  <a:lnTo>
                    <a:pt x="0" y="6133"/>
                  </a:lnTo>
                  <a:lnTo>
                    <a:pt x="274" y="6133"/>
                  </a:lnTo>
                  <a:lnTo>
                    <a:pt x="274" y="1"/>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5" name="Google Shape;3811;p41">
              <a:extLst>
                <a:ext uri="{FF2B5EF4-FFF2-40B4-BE49-F238E27FC236}">
                  <a16:creationId xmlns:a16="http://schemas.microsoft.com/office/drawing/2014/main" id="{37ECB495-A016-40F0-8AD0-5378345C5571}"/>
                </a:ext>
              </a:extLst>
            </p:cNvPr>
            <p:cNvSpPr/>
            <p:nvPr/>
          </p:nvSpPr>
          <p:spPr>
            <a:xfrm>
              <a:off x="3164980" y="4550032"/>
              <a:ext cx="1018086" cy="1018049"/>
            </a:xfrm>
            <a:custGeom>
              <a:avLst/>
              <a:gdLst/>
              <a:ahLst/>
              <a:cxnLst/>
              <a:rect l="l" t="t" r="r" b="b"/>
              <a:pathLst>
                <a:path w="26612" h="26611" extrusionOk="0">
                  <a:moveTo>
                    <a:pt x="13312" y="286"/>
                  </a:moveTo>
                  <a:cubicBezTo>
                    <a:pt x="20480" y="286"/>
                    <a:pt x="26326" y="6132"/>
                    <a:pt x="26326" y="13312"/>
                  </a:cubicBezTo>
                  <a:cubicBezTo>
                    <a:pt x="26326" y="20479"/>
                    <a:pt x="20480" y="26325"/>
                    <a:pt x="13312" y="26325"/>
                  </a:cubicBezTo>
                  <a:cubicBezTo>
                    <a:pt x="6133" y="26325"/>
                    <a:pt x="287" y="20479"/>
                    <a:pt x="287" y="13312"/>
                  </a:cubicBezTo>
                  <a:cubicBezTo>
                    <a:pt x="287" y="6132"/>
                    <a:pt x="6133" y="286"/>
                    <a:pt x="13312" y="286"/>
                  </a:cubicBezTo>
                  <a:close/>
                  <a:moveTo>
                    <a:pt x="13300" y="0"/>
                  </a:moveTo>
                  <a:cubicBezTo>
                    <a:pt x="5966" y="0"/>
                    <a:pt x="1" y="5965"/>
                    <a:pt x="1" y="13312"/>
                  </a:cubicBezTo>
                  <a:cubicBezTo>
                    <a:pt x="1" y="20646"/>
                    <a:pt x="5966" y="26611"/>
                    <a:pt x="13312" y="26611"/>
                  </a:cubicBezTo>
                  <a:cubicBezTo>
                    <a:pt x="20646" y="26611"/>
                    <a:pt x="26611" y="20646"/>
                    <a:pt x="26611" y="13312"/>
                  </a:cubicBezTo>
                  <a:cubicBezTo>
                    <a:pt x="26611" y="5965"/>
                    <a:pt x="20646" y="0"/>
                    <a:pt x="13300" y="0"/>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3812;p41">
              <a:extLst>
                <a:ext uri="{FF2B5EF4-FFF2-40B4-BE49-F238E27FC236}">
                  <a16:creationId xmlns:a16="http://schemas.microsoft.com/office/drawing/2014/main" id="{BC646E37-2E00-4B33-86B6-503E60620FEF}"/>
                </a:ext>
              </a:extLst>
            </p:cNvPr>
            <p:cNvSpPr/>
            <p:nvPr/>
          </p:nvSpPr>
          <p:spPr>
            <a:xfrm>
              <a:off x="3108513" y="4495823"/>
              <a:ext cx="1127385" cy="1127386"/>
            </a:xfrm>
            <a:custGeom>
              <a:avLst/>
              <a:gdLst/>
              <a:ahLst/>
              <a:cxnLst/>
              <a:rect l="l" t="t" r="r" b="b"/>
              <a:pathLst>
                <a:path w="29469" h="29469" extrusionOk="0">
                  <a:moveTo>
                    <a:pt x="14740" y="274"/>
                  </a:moveTo>
                  <a:cubicBezTo>
                    <a:pt x="22718" y="274"/>
                    <a:pt x="29207" y="6763"/>
                    <a:pt x="29195" y="14741"/>
                  </a:cubicBezTo>
                  <a:cubicBezTo>
                    <a:pt x="29195" y="22706"/>
                    <a:pt x="22706" y="29195"/>
                    <a:pt x="14740" y="29195"/>
                  </a:cubicBezTo>
                  <a:cubicBezTo>
                    <a:pt x="6775" y="29195"/>
                    <a:pt x="286" y="22718"/>
                    <a:pt x="286" y="14741"/>
                  </a:cubicBezTo>
                  <a:cubicBezTo>
                    <a:pt x="286" y="6763"/>
                    <a:pt x="6763" y="274"/>
                    <a:pt x="14740" y="274"/>
                  </a:cubicBezTo>
                  <a:close/>
                  <a:moveTo>
                    <a:pt x="14740" y="1"/>
                  </a:moveTo>
                  <a:cubicBezTo>
                    <a:pt x="6608" y="1"/>
                    <a:pt x="1" y="6609"/>
                    <a:pt x="1" y="14741"/>
                  </a:cubicBezTo>
                  <a:cubicBezTo>
                    <a:pt x="1" y="22861"/>
                    <a:pt x="6608" y="29469"/>
                    <a:pt x="14740" y="29469"/>
                  </a:cubicBezTo>
                  <a:cubicBezTo>
                    <a:pt x="22861" y="29469"/>
                    <a:pt x="29468" y="22849"/>
                    <a:pt x="29468" y="14741"/>
                  </a:cubicBezTo>
                  <a:cubicBezTo>
                    <a:pt x="29468" y="6609"/>
                    <a:pt x="22861" y="1"/>
                    <a:pt x="14740" y="1"/>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67" name="Google Shape;1002;p32">
              <a:extLst>
                <a:ext uri="{FF2B5EF4-FFF2-40B4-BE49-F238E27FC236}">
                  <a16:creationId xmlns:a16="http://schemas.microsoft.com/office/drawing/2014/main" id="{1BD1C228-B12D-45E9-AC27-784A956EA3CD}"/>
                </a:ext>
              </a:extLst>
            </p:cNvPr>
            <p:cNvGrpSpPr/>
            <p:nvPr/>
          </p:nvGrpSpPr>
          <p:grpSpPr>
            <a:xfrm>
              <a:off x="3528928" y="4850098"/>
              <a:ext cx="353545" cy="413329"/>
              <a:chOff x="-48215420" y="2342650"/>
              <a:chExt cx="256800" cy="300225"/>
            </a:xfrm>
            <a:solidFill>
              <a:srgbClr val="5B2DAF"/>
            </a:solidFill>
          </p:grpSpPr>
          <p:sp>
            <p:nvSpPr>
              <p:cNvPr id="168" name="Google Shape;1003;p32">
                <a:extLst>
                  <a:ext uri="{FF2B5EF4-FFF2-40B4-BE49-F238E27FC236}">
                    <a16:creationId xmlns:a16="http://schemas.microsoft.com/office/drawing/2014/main" id="{FFC9449E-C0CB-453D-BF40-76853BBE30C5}"/>
                  </a:ext>
                </a:extLst>
              </p:cNvPr>
              <p:cNvSpPr/>
              <p:nvPr/>
            </p:nvSpPr>
            <p:spPr>
              <a:xfrm>
                <a:off x="-4821542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9" name="Google Shape;1004;p32">
                <a:extLst>
                  <a:ext uri="{FF2B5EF4-FFF2-40B4-BE49-F238E27FC236}">
                    <a16:creationId xmlns:a16="http://schemas.microsoft.com/office/drawing/2014/main" id="{643E0A4F-6488-4ED0-9410-634B4402BA74}"/>
                  </a:ext>
                </a:extLst>
              </p:cNvPr>
              <p:cNvSpPr/>
              <p:nvPr/>
            </p:nvSpPr>
            <p:spPr>
              <a:xfrm>
                <a:off x="-48173670" y="2377425"/>
                <a:ext cx="144151" cy="14022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0" name="Google Shape;1005;p32">
                <a:extLst>
                  <a:ext uri="{FF2B5EF4-FFF2-40B4-BE49-F238E27FC236}">
                    <a16:creationId xmlns:a16="http://schemas.microsoft.com/office/drawing/2014/main" id="{C81499E5-AAC0-465A-96B2-CC5A669047E4}"/>
                  </a:ext>
                </a:extLst>
              </p:cNvPr>
              <p:cNvSpPr/>
              <p:nvPr/>
            </p:nvSpPr>
            <p:spPr>
              <a:xfrm>
                <a:off x="-48128771" y="2422326"/>
                <a:ext cx="52775" cy="52801"/>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8" name="组合 7">
            <a:extLst>
              <a:ext uri="{FF2B5EF4-FFF2-40B4-BE49-F238E27FC236}">
                <a16:creationId xmlns:a16="http://schemas.microsoft.com/office/drawing/2014/main" id="{C36A1CF2-42EF-4398-AD82-FABC9356A83D}"/>
              </a:ext>
            </a:extLst>
          </p:cNvPr>
          <p:cNvGrpSpPr/>
          <p:nvPr/>
        </p:nvGrpSpPr>
        <p:grpSpPr>
          <a:xfrm>
            <a:off x="6913711" y="1864846"/>
            <a:ext cx="1726683" cy="1363329"/>
            <a:chOff x="6999981" y="1951000"/>
            <a:chExt cx="2277608" cy="1798320"/>
          </a:xfrm>
        </p:grpSpPr>
        <p:sp>
          <p:nvSpPr>
            <p:cNvPr id="18" name="Google Shape;3780;p41">
              <a:extLst>
                <a:ext uri="{FF2B5EF4-FFF2-40B4-BE49-F238E27FC236}">
                  <a16:creationId xmlns:a16="http://schemas.microsoft.com/office/drawing/2014/main" id="{AFCE7E77-3827-4ECD-99AB-13D6B56D65F6}"/>
                </a:ext>
              </a:extLst>
            </p:cNvPr>
            <p:cNvSpPr/>
            <p:nvPr/>
          </p:nvSpPr>
          <p:spPr>
            <a:xfrm>
              <a:off x="6999981" y="2223377"/>
              <a:ext cx="67447" cy="67447"/>
            </a:xfrm>
            <a:custGeom>
              <a:avLst/>
              <a:gdLst/>
              <a:ahLst/>
              <a:cxnLst/>
              <a:rect l="l" t="t" r="r" b="b"/>
              <a:pathLst>
                <a:path w="1763" h="1763" extrusionOk="0">
                  <a:moveTo>
                    <a:pt x="882" y="0"/>
                  </a:moveTo>
                  <a:cubicBezTo>
                    <a:pt x="394" y="0"/>
                    <a:pt x="1" y="405"/>
                    <a:pt x="1" y="882"/>
                  </a:cubicBezTo>
                  <a:cubicBezTo>
                    <a:pt x="1" y="1370"/>
                    <a:pt x="394" y="1763"/>
                    <a:pt x="882" y="1763"/>
                  </a:cubicBezTo>
                  <a:cubicBezTo>
                    <a:pt x="1358" y="1763"/>
                    <a:pt x="1763" y="1370"/>
                    <a:pt x="1763" y="882"/>
                  </a:cubicBezTo>
                  <a:cubicBezTo>
                    <a:pt x="1763" y="405"/>
                    <a:pt x="1358" y="0"/>
                    <a:pt x="882"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2" name="Google Shape;3865;p41">
              <a:extLst>
                <a:ext uri="{FF2B5EF4-FFF2-40B4-BE49-F238E27FC236}">
                  <a16:creationId xmlns:a16="http://schemas.microsoft.com/office/drawing/2014/main" id="{A9CC500C-9C28-494A-93BA-DCC38E269F96}"/>
                </a:ext>
              </a:extLst>
            </p:cNvPr>
            <p:cNvSpPr/>
            <p:nvPr/>
          </p:nvSpPr>
          <p:spPr>
            <a:xfrm>
              <a:off x="7032464" y="1951000"/>
              <a:ext cx="1687546" cy="414055"/>
            </a:xfrm>
            <a:custGeom>
              <a:avLst/>
              <a:gdLst/>
              <a:ahLst/>
              <a:cxnLst/>
              <a:rect l="l" t="t" r="r" b="b"/>
              <a:pathLst>
                <a:path w="33612" h="10824" extrusionOk="0">
                  <a:moveTo>
                    <a:pt x="3512" y="1"/>
                  </a:moveTo>
                  <a:cubicBezTo>
                    <a:pt x="1584" y="1"/>
                    <a:pt x="0" y="1572"/>
                    <a:pt x="0" y="3513"/>
                  </a:cubicBezTo>
                  <a:lnTo>
                    <a:pt x="0" y="8025"/>
                  </a:lnTo>
                  <a:lnTo>
                    <a:pt x="286" y="8025"/>
                  </a:lnTo>
                  <a:lnTo>
                    <a:pt x="286" y="3513"/>
                  </a:lnTo>
                  <a:cubicBezTo>
                    <a:pt x="286" y="1727"/>
                    <a:pt x="1750" y="262"/>
                    <a:pt x="3536" y="262"/>
                  </a:cubicBezTo>
                  <a:lnTo>
                    <a:pt x="30099" y="262"/>
                  </a:lnTo>
                  <a:cubicBezTo>
                    <a:pt x="31885" y="262"/>
                    <a:pt x="33338" y="1727"/>
                    <a:pt x="33338" y="3513"/>
                  </a:cubicBezTo>
                  <a:lnTo>
                    <a:pt x="33338" y="10823"/>
                  </a:lnTo>
                  <a:lnTo>
                    <a:pt x="33611" y="10823"/>
                  </a:lnTo>
                  <a:lnTo>
                    <a:pt x="33611" y="3513"/>
                  </a:lnTo>
                  <a:cubicBezTo>
                    <a:pt x="33611" y="1572"/>
                    <a:pt x="32028" y="1"/>
                    <a:pt x="30099" y="1"/>
                  </a:cubicBezTo>
                  <a:close/>
                </a:path>
              </a:pathLst>
            </a:custGeom>
            <a:solidFill>
              <a:srgbClr val="5B2DAF"/>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13" name="Google Shape;3866;p41">
              <a:extLst>
                <a:ext uri="{FF2B5EF4-FFF2-40B4-BE49-F238E27FC236}">
                  <a16:creationId xmlns:a16="http://schemas.microsoft.com/office/drawing/2014/main" id="{4C754899-BB95-4E63-ADAD-C91F2CFAA3C8}"/>
                </a:ext>
              </a:extLst>
            </p:cNvPr>
            <p:cNvGrpSpPr/>
            <p:nvPr/>
          </p:nvGrpSpPr>
          <p:grpSpPr>
            <a:xfrm>
              <a:off x="8681780" y="3481905"/>
              <a:ext cx="67447" cy="267415"/>
              <a:chOff x="6511335" y="2611429"/>
              <a:chExt cx="50585" cy="200561"/>
            </a:xfrm>
          </p:grpSpPr>
          <p:sp>
            <p:nvSpPr>
              <p:cNvPr id="125" name="Google Shape;3867;p41">
                <a:extLst>
                  <a:ext uri="{FF2B5EF4-FFF2-40B4-BE49-F238E27FC236}">
                    <a16:creationId xmlns:a16="http://schemas.microsoft.com/office/drawing/2014/main" id="{90F8722D-5A64-4338-BC47-986A7315140F}"/>
                  </a:ext>
                </a:extLst>
              </p:cNvPr>
              <p:cNvSpPr/>
              <p:nvPr/>
            </p:nvSpPr>
            <p:spPr>
              <a:xfrm>
                <a:off x="6532166" y="2611429"/>
                <a:ext cx="8235" cy="175971"/>
              </a:xfrm>
              <a:custGeom>
                <a:avLst/>
                <a:gdLst/>
                <a:ahLst/>
                <a:cxnLst/>
                <a:rect l="l" t="t" r="r" b="b"/>
                <a:pathLst>
                  <a:path w="287" h="6133" extrusionOk="0">
                    <a:moveTo>
                      <a:pt x="1" y="0"/>
                    </a:moveTo>
                    <a:lnTo>
                      <a:pt x="1" y="6132"/>
                    </a:lnTo>
                    <a:lnTo>
                      <a:pt x="286" y="6132"/>
                    </a:lnTo>
                    <a:lnTo>
                      <a:pt x="286" y="0"/>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Google Shape;3868;p41">
                <a:extLst>
                  <a:ext uri="{FF2B5EF4-FFF2-40B4-BE49-F238E27FC236}">
                    <a16:creationId xmlns:a16="http://schemas.microsoft.com/office/drawing/2014/main" id="{A324648E-ADA8-489B-8701-25BA2B0923D6}"/>
                  </a:ext>
                </a:extLst>
              </p:cNvPr>
              <p:cNvSpPr/>
              <p:nvPr/>
            </p:nvSpPr>
            <p:spPr>
              <a:xfrm>
                <a:off x="6511335" y="2761749"/>
                <a:ext cx="50585" cy="50241"/>
              </a:xfrm>
              <a:custGeom>
                <a:avLst/>
                <a:gdLst/>
                <a:ahLst/>
                <a:cxnLst/>
                <a:rect l="l" t="t" r="r" b="b"/>
                <a:pathLst>
                  <a:path w="1763" h="1751" extrusionOk="0">
                    <a:moveTo>
                      <a:pt x="881" y="0"/>
                    </a:moveTo>
                    <a:cubicBezTo>
                      <a:pt x="393" y="0"/>
                      <a:pt x="0" y="393"/>
                      <a:pt x="0" y="881"/>
                    </a:cubicBezTo>
                    <a:cubicBezTo>
                      <a:pt x="0" y="1357"/>
                      <a:pt x="393" y="1750"/>
                      <a:pt x="881" y="1750"/>
                    </a:cubicBezTo>
                    <a:cubicBezTo>
                      <a:pt x="1358" y="1750"/>
                      <a:pt x="1762" y="1357"/>
                      <a:pt x="1762" y="881"/>
                    </a:cubicBezTo>
                    <a:cubicBezTo>
                      <a:pt x="1762" y="393"/>
                      <a:pt x="1358" y="0"/>
                      <a:pt x="881"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18" name="Google Shape;3873;p41">
              <a:extLst>
                <a:ext uri="{FF2B5EF4-FFF2-40B4-BE49-F238E27FC236}">
                  <a16:creationId xmlns:a16="http://schemas.microsoft.com/office/drawing/2014/main" id="{48BF421C-7485-4122-87A5-69FD4E445E40}"/>
                </a:ext>
              </a:extLst>
            </p:cNvPr>
            <p:cNvSpPr/>
            <p:nvPr/>
          </p:nvSpPr>
          <p:spPr>
            <a:xfrm>
              <a:off x="8206249" y="2413780"/>
              <a:ext cx="1018048" cy="1018048"/>
            </a:xfrm>
            <a:custGeom>
              <a:avLst/>
              <a:gdLst/>
              <a:ahLst/>
              <a:cxnLst/>
              <a:rect l="l" t="t" r="r" b="b"/>
              <a:pathLst>
                <a:path w="26611" h="26611" extrusionOk="0">
                  <a:moveTo>
                    <a:pt x="13311" y="298"/>
                  </a:moveTo>
                  <a:cubicBezTo>
                    <a:pt x="20479" y="298"/>
                    <a:pt x="26337" y="6132"/>
                    <a:pt x="26337" y="13323"/>
                  </a:cubicBezTo>
                  <a:cubicBezTo>
                    <a:pt x="26337" y="20515"/>
                    <a:pt x="20479" y="26349"/>
                    <a:pt x="13311" y="26349"/>
                  </a:cubicBezTo>
                  <a:cubicBezTo>
                    <a:pt x="6132" y="26349"/>
                    <a:pt x="286" y="20491"/>
                    <a:pt x="286" y="13323"/>
                  </a:cubicBezTo>
                  <a:cubicBezTo>
                    <a:pt x="286" y="6144"/>
                    <a:pt x="6132" y="298"/>
                    <a:pt x="13311" y="298"/>
                  </a:cubicBezTo>
                  <a:close/>
                  <a:moveTo>
                    <a:pt x="13311" y="0"/>
                  </a:moveTo>
                  <a:cubicBezTo>
                    <a:pt x="5965" y="0"/>
                    <a:pt x="0" y="5965"/>
                    <a:pt x="0" y="13311"/>
                  </a:cubicBezTo>
                  <a:cubicBezTo>
                    <a:pt x="0" y="20646"/>
                    <a:pt x="5977" y="26611"/>
                    <a:pt x="13311" y="26611"/>
                  </a:cubicBezTo>
                  <a:cubicBezTo>
                    <a:pt x="20646" y="26611"/>
                    <a:pt x="26611" y="20658"/>
                    <a:pt x="26611" y="13311"/>
                  </a:cubicBezTo>
                  <a:cubicBezTo>
                    <a:pt x="26611" y="5965"/>
                    <a:pt x="20646" y="0"/>
                    <a:pt x="13311" y="0"/>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9" name="Google Shape;3874;p41">
              <a:extLst>
                <a:ext uri="{FF2B5EF4-FFF2-40B4-BE49-F238E27FC236}">
                  <a16:creationId xmlns:a16="http://schemas.microsoft.com/office/drawing/2014/main" id="{8A395470-A906-41F3-A3C1-6C26A6BF1EBC}"/>
                </a:ext>
              </a:extLst>
            </p:cNvPr>
            <p:cNvSpPr/>
            <p:nvPr/>
          </p:nvSpPr>
          <p:spPr>
            <a:xfrm>
              <a:off x="8150204" y="2359569"/>
              <a:ext cx="1127385" cy="1127385"/>
            </a:xfrm>
            <a:custGeom>
              <a:avLst/>
              <a:gdLst/>
              <a:ahLst/>
              <a:cxnLst/>
              <a:rect l="l" t="t" r="r" b="b"/>
              <a:pathLst>
                <a:path w="29469" h="29469" extrusionOk="0">
                  <a:moveTo>
                    <a:pt x="14729" y="274"/>
                  </a:moveTo>
                  <a:cubicBezTo>
                    <a:pt x="22706" y="274"/>
                    <a:pt x="29183" y="6763"/>
                    <a:pt x="29183" y="14717"/>
                  </a:cubicBezTo>
                  <a:cubicBezTo>
                    <a:pt x="29183" y="22682"/>
                    <a:pt x="22706" y="29171"/>
                    <a:pt x="14729" y="29171"/>
                  </a:cubicBezTo>
                  <a:cubicBezTo>
                    <a:pt x="6752" y="29171"/>
                    <a:pt x="263" y="22706"/>
                    <a:pt x="263" y="14717"/>
                  </a:cubicBezTo>
                  <a:cubicBezTo>
                    <a:pt x="263" y="6763"/>
                    <a:pt x="6752" y="274"/>
                    <a:pt x="14729" y="274"/>
                  </a:cubicBezTo>
                  <a:close/>
                  <a:moveTo>
                    <a:pt x="14729" y="0"/>
                  </a:moveTo>
                  <a:cubicBezTo>
                    <a:pt x="6609" y="0"/>
                    <a:pt x="1" y="6608"/>
                    <a:pt x="1" y="14740"/>
                  </a:cubicBezTo>
                  <a:cubicBezTo>
                    <a:pt x="1" y="22860"/>
                    <a:pt x="6609" y="29468"/>
                    <a:pt x="14729" y="29468"/>
                  </a:cubicBezTo>
                  <a:cubicBezTo>
                    <a:pt x="22861" y="29468"/>
                    <a:pt x="29469" y="22860"/>
                    <a:pt x="29469" y="14740"/>
                  </a:cubicBezTo>
                  <a:cubicBezTo>
                    <a:pt x="29469" y="6608"/>
                    <a:pt x="22861" y="0"/>
                    <a:pt x="14729" y="0"/>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3" name="Google Shape;973;p32">
              <a:extLst>
                <a:ext uri="{FF2B5EF4-FFF2-40B4-BE49-F238E27FC236}">
                  <a16:creationId xmlns:a16="http://schemas.microsoft.com/office/drawing/2014/main" id="{AB6445F8-19A7-4368-B206-AF7C59345199}"/>
                </a:ext>
              </a:extLst>
            </p:cNvPr>
            <p:cNvSpPr/>
            <p:nvPr/>
          </p:nvSpPr>
          <p:spPr>
            <a:xfrm>
              <a:off x="8572572" y="2745697"/>
              <a:ext cx="405182" cy="40307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 name="组合 1">
            <a:extLst>
              <a:ext uri="{FF2B5EF4-FFF2-40B4-BE49-F238E27FC236}">
                <a16:creationId xmlns:a16="http://schemas.microsoft.com/office/drawing/2014/main" id="{ACC72BF2-48E2-4A8A-AD27-4B582F76B34D}"/>
              </a:ext>
            </a:extLst>
          </p:cNvPr>
          <p:cNvGrpSpPr/>
          <p:nvPr/>
        </p:nvGrpSpPr>
        <p:grpSpPr>
          <a:xfrm>
            <a:off x="1341360" y="2268076"/>
            <a:ext cx="855033" cy="1053906"/>
            <a:chOff x="1427630" y="2452955"/>
            <a:chExt cx="1127845" cy="1390171"/>
          </a:xfrm>
        </p:grpSpPr>
        <p:grpSp>
          <p:nvGrpSpPr>
            <p:cNvPr id="25" name="Google Shape;3784;p41">
              <a:extLst>
                <a:ext uri="{FF2B5EF4-FFF2-40B4-BE49-F238E27FC236}">
                  <a16:creationId xmlns:a16="http://schemas.microsoft.com/office/drawing/2014/main" id="{09008998-5645-4F6D-8F74-98A3D1BBD69F}"/>
                </a:ext>
              </a:extLst>
            </p:cNvPr>
            <p:cNvGrpSpPr/>
            <p:nvPr/>
          </p:nvGrpSpPr>
          <p:grpSpPr>
            <a:xfrm>
              <a:off x="1957370" y="3574831"/>
              <a:ext cx="67447" cy="268295"/>
              <a:chOff x="1468027" y="2681123"/>
              <a:chExt cx="50585" cy="201221"/>
            </a:xfrm>
          </p:grpSpPr>
          <p:sp>
            <p:nvSpPr>
              <p:cNvPr id="46" name="Google Shape;3785;p41">
                <a:extLst>
                  <a:ext uri="{FF2B5EF4-FFF2-40B4-BE49-F238E27FC236}">
                    <a16:creationId xmlns:a16="http://schemas.microsoft.com/office/drawing/2014/main" id="{9AAD8E5C-335C-4047-B889-4E4C677A7DD7}"/>
                  </a:ext>
                </a:extLst>
              </p:cNvPr>
              <p:cNvSpPr/>
              <p:nvPr/>
            </p:nvSpPr>
            <p:spPr>
              <a:xfrm>
                <a:off x="1489547" y="2681123"/>
                <a:ext cx="8235" cy="175942"/>
              </a:xfrm>
              <a:custGeom>
                <a:avLst/>
                <a:gdLst/>
                <a:ahLst/>
                <a:cxnLst/>
                <a:rect l="l" t="t" r="r" b="b"/>
                <a:pathLst>
                  <a:path w="287" h="6132" extrusionOk="0">
                    <a:moveTo>
                      <a:pt x="1" y="0"/>
                    </a:moveTo>
                    <a:lnTo>
                      <a:pt x="1" y="6132"/>
                    </a:lnTo>
                    <a:lnTo>
                      <a:pt x="287" y="6132"/>
                    </a:lnTo>
                    <a:lnTo>
                      <a:pt x="287" y="0"/>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7" name="Google Shape;3786;p41">
                <a:extLst>
                  <a:ext uri="{FF2B5EF4-FFF2-40B4-BE49-F238E27FC236}">
                    <a16:creationId xmlns:a16="http://schemas.microsoft.com/office/drawing/2014/main" id="{1DCA32E8-65FA-44F9-A0F7-0A65A06FFCEB}"/>
                  </a:ext>
                </a:extLst>
              </p:cNvPr>
              <p:cNvSpPr/>
              <p:nvPr/>
            </p:nvSpPr>
            <p:spPr>
              <a:xfrm>
                <a:off x="1468027" y="2831759"/>
                <a:ext cx="50585" cy="50585"/>
              </a:xfrm>
              <a:custGeom>
                <a:avLst/>
                <a:gdLst/>
                <a:ahLst/>
                <a:cxnLst/>
                <a:rect l="l" t="t" r="r" b="b"/>
                <a:pathLst>
                  <a:path w="1763" h="1763" extrusionOk="0">
                    <a:moveTo>
                      <a:pt x="882" y="1"/>
                    </a:moveTo>
                    <a:cubicBezTo>
                      <a:pt x="394" y="1"/>
                      <a:pt x="1" y="394"/>
                      <a:pt x="1" y="882"/>
                    </a:cubicBezTo>
                    <a:cubicBezTo>
                      <a:pt x="1" y="1358"/>
                      <a:pt x="394" y="1763"/>
                      <a:pt x="882" y="1763"/>
                    </a:cubicBezTo>
                    <a:cubicBezTo>
                      <a:pt x="1370" y="1763"/>
                      <a:pt x="1763" y="1358"/>
                      <a:pt x="1763" y="882"/>
                    </a:cubicBezTo>
                    <a:cubicBezTo>
                      <a:pt x="1763" y="394"/>
                      <a:pt x="1370" y="1"/>
                      <a:pt x="882"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9" name="Google Shape;3789;p41">
              <a:extLst>
                <a:ext uri="{FF2B5EF4-FFF2-40B4-BE49-F238E27FC236}">
                  <a16:creationId xmlns:a16="http://schemas.microsoft.com/office/drawing/2014/main" id="{4BBA2369-1DEF-4D92-A20B-DF9711FD2B0A}"/>
                </a:ext>
              </a:extLst>
            </p:cNvPr>
            <p:cNvSpPr/>
            <p:nvPr/>
          </p:nvSpPr>
          <p:spPr>
            <a:xfrm>
              <a:off x="1427630" y="2452955"/>
              <a:ext cx="1127845" cy="1127386"/>
            </a:xfrm>
            <a:custGeom>
              <a:avLst/>
              <a:gdLst/>
              <a:ahLst/>
              <a:cxnLst/>
              <a:rect l="l" t="t" r="r" b="b"/>
              <a:pathLst>
                <a:path w="29481" h="29469" extrusionOk="0">
                  <a:moveTo>
                    <a:pt x="14729" y="274"/>
                  </a:moveTo>
                  <a:cubicBezTo>
                    <a:pt x="22706" y="274"/>
                    <a:pt x="29195" y="6751"/>
                    <a:pt x="29183" y="14728"/>
                  </a:cubicBezTo>
                  <a:cubicBezTo>
                    <a:pt x="29183" y="22682"/>
                    <a:pt x="22694" y="29170"/>
                    <a:pt x="14729" y="29170"/>
                  </a:cubicBezTo>
                  <a:cubicBezTo>
                    <a:pt x="6764" y="29170"/>
                    <a:pt x="275" y="22705"/>
                    <a:pt x="275" y="14728"/>
                  </a:cubicBezTo>
                  <a:cubicBezTo>
                    <a:pt x="275" y="6763"/>
                    <a:pt x="6752" y="274"/>
                    <a:pt x="14729" y="274"/>
                  </a:cubicBezTo>
                  <a:close/>
                  <a:moveTo>
                    <a:pt x="14729" y="0"/>
                  </a:moveTo>
                  <a:cubicBezTo>
                    <a:pt x="6609" y="0"/>
                    <a:pt x="1" y="6608"/>
                    <a:pt x="1" y="14740"/>
                  </a:cubicBezTo>
                  <a:cubicBezTo>
                    <a:pt x="1" y="22860"/>
                    <a:pt x="6609" y="29468"/>
                    <a:pt x="14729" y="29468"/>
                  </a:cubicBezTo>
                  <a:cubicBezTo>
                    <a:pt x="22873" y="29468"/>
                    <a:pt x="29481" y="22848"/>
                    <a:pt x="29469" y="14740"/>
                  </a:cubicBezTo>
                  <a:cubicBezTo>
                    <a:pt x="29469" y="6608"/>
                    <a:pt x="22861" y="0"/>
                    <a:pt x="14729" y="0"/>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3792;p41">
              <a:extLst>
                <a:ext uri="{FF2B5EF4-FFF2-40B4-BE49-F238E27FC236}">
                  <a16:creationId xmlns:a16="http://schemas.microsoft.com/office/drawing/2014/main" id="{F62EC655-709F-444E-9450-142F35B63E12}"/>
                </a:ext>
              </a:extLst>
            </p:cNvPr>
            <p:cNvSpPr/>
            <p:nvPr/>
          </p:nvSpPr>
          <p:spPr>
            <a:xfrm>
              <a:off x="1482299" y="2507164"/>
              <a:ext cx="1018086" cy="1018049"/>
            </a:xfrm>
            <a:custGeom>
              <a:avLst/>
              <a:gdLst/>
              <a:ahLst/>
              <a:cxnLst/>
              <a:rect l="l" t="t" r="r" b="b"/>
              <a:pathLst>
                <a:path w="26612" h="26611" extrusionOk="0">
                  <a:moveTo>
                    <a:pt x="13300" y="286"/>
                  </a:moveTo>
                  <a:cubicBezTo>
                    <a:pt x="20491" y="286"/>
                    <a:pt x="26325" y="6132"/>
                    <a:pt x="26325" y="13311"/>
                  </a:cubicBezTo>
                  <a:cubicBezTo>
                    <a:pt x="26325" y="20491"/>
                    <a:pt x="20479" y="26325"/>
                    <a:pt x="13300" y="26325"/>
                  </a:cubicBezTo>
                  <a:cubicBezTo>
                    <a:pt x="6108" y="26325"/>
                    <a:pt x="274" y="20479"/>
                    <a:pt x="274" y="13311"/>
                  </a:cubicBezTo>
                  <a:cubicBezTo>
                    <a:pt x="274" y="6120"/>
                    <a:pt x="6132" y="286"/>
                    <a:pt x="13300" y="286"/>
                  </a:cubicBezTo>
                  <a:close/>
                  <a:moveTo>
                    <a:pt x="13300" y="0"/>
                  </a:moveTo>
                  <a:cubicBezTo>
                    <a:pt x="5966" y="0"/>
                    <a:pt x="1" y="5965"/>
                    <a:pt x="1" y="13311"/>
                  </a:cubicBezTo>
                  <a:cubicBezTo>
                    <a:pt x="1" y="20645"/>
                    <a:pt x="5966" y="26610"/>
                    <a:pt x="13300" y="26610"/>
                  </a:cubicBezTo>
                  <a:cubicBezTo>
                    <a:pt x="20634" y="26610"/>
                    <a:pt x="26611" y="20645"/>
                    <a:pt x="26611" y="13311"/>
                  </a:cubicBezTo>
                  <a:cubicBezTo>
                    <a:pt x="26611" y="5965"/>
                    <a:pt x="20634" y="0"/>
                    <a:pt x="13300" y="0"/>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76" name="Google Shape;1014;p32">
              <a:extLst>
                <a:ext uri="{FF2B5EF4-FFF2-40B4-BE49-F238E27FC236}">
                  <a16:creationId xmlns:a16="http://schemas.microsoft.com/office/drawing/2014/main" id="{EB2EEDD8-B343-4F78-9B2D-01759B49DE61}"/>
                </a:ext>
              </a:extLst>
            </p:cNvPr>
            <p:cNvGrpSpPr/>
            <p:nvPr/>
          </p:nvGrpSpPr>
          <p:grpSpPr>
            <a:xfrm>
              <a:off x="1777387" y="2814336"/>
              <a:ext cx="398059" cy="399113"/>
              <a:chOff x="-1710476" y="2768875"/>
              <a:chExt cx="291450" cy="292225"/>
            </a:xfrm>
            <a:solidFill>
              <a:srgbClr val="5B2DAF"/>
            </a:solidFill>
          </p:grpSpPr>
          <p:sp>
            <p:nvSpPr>
              <p:cNvPr id="177" name="Google Shape;1015;p32">
                <a:extLst>
                  <a:ext uri="{FF2B5EF4-FFF2-40B4-BE49-F238E27FC236}">
                    <a16:creationId xmlns:a16="http://schemas.microsoft.com/office/drawing/2014/main" id="{EC1AB7B4-CF54-4F15-95BD-5BFC912A560E}"/>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8" name="Google Shape;1016;p32">
                <a:extLst>
                  <a:ext uri="{FF2B5EF4-FFF2-40B4-BE49-F238E27FC236}">
                    <a16:creationId xmlns:a16="http://schemas.microsoft.com/office/drawing/2014/main" id="{E2788ADD-3E7C-4093-867E-A216E9B6A1D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9" name="Google Shape;1017;p32">
                <a:extLst>
                  <a:ext uri="{FF2B5EF4-FFF2-40B4-BE49-F238E27FC236}">
                    <a16:creationId xmlns:a16="http://schemas.microsoft.com/office/drawing/2014/main" id="{DE0DABB4-77AF-4F32-A693-E085C556F855}"/>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0" name="Google Shape;1018;p32">
                <a:extLst>
                  <a:ext uri="{FF2B5EF4-FFF2-40B4-BE49-F238E27FC236}">
                    <a16:creationId xmlns:a16="http://schemas.microsoft.com/office/drawing/2014/main" id="{F97A7FC8-8967-4749-A4C2-E82786E29374}"/>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1" name="Google Shape;1019;p32">
                <a:extLst>
                  <a:ext uri="{FF2B5EF4-FFF2-40B4-BE49-F238E27FC236}">
                    <a16:creationId xmlns:a16="http://schemas.microsoft.com/office/drawing/2014/main" id="{B051B69A-8718-4250-BEC3-1564345673AB}"/>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2" name="Google Shape;1020;p32">
                <a:extLst>
                  <a:ext uri="{FF2B5EF4-FFF2-40B4-BE49-F238E27FC236}">
                    <a16:creationId xmlns:a16="http://schemas.microsoft.com/office/drawing/2014/main" id="{AFA6D8AB-CEF9-4399-9128-477A93863777}"/>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9" name="组合 8">
            <a:extLst>
              <a:ext uri="{FF2B5EF4-FFF2-40B4-BE49-F238E27FC236}">
                <a16:creationId xmlns:a16="http://schemas.microsoft.com/office/drawing/2014/main" id="{3BEC61E4-272C-477A-8986-C42EE48439B1}"/>
              </a:ext>
            </a:extLst>
          </p:cNvPr>
          <p:cNvGrpSpPr/>
          <p:nvPr/>
        </p:nvGrpSpPr>
        <p:grpSpPr>
          <a:xfrm>
            <a:off x="5559642" y="4123807"/>
            <a:ext cx="1720472" cy="1292557"/>
            <a:chOff x="5327751" y="4232541"/>
            <a:chExt cx="2269415" cy="1704967"/>
          </a:xfrm>
        </p:grpSpPr>
        <p:sp>
          <p:nvSpPr>
            <p:cNvPr id="13" name="Google Shape;3776;p41">
              <a:extLst>
                <a:ext uri="{FF2B5EF4-FFF2-40B4-BE49-F238E27FC236}">
                  <a16:creationId xmlns:a16="http://schemas.microsoft.com/office/drawing/2014/main" id="{4933FBD6-8166-47D2-B818-881B451190B4}"/>
                </a:ext>
              </a:extLst>
            </p:cNvPr>
            <p:cNvSpPr/>
            <p:nvPr/>
          </p:nvSpPr>
          <p:spPr>
            <a:xfrm>
              <a:off x="6999981" y="4232541"/>
              <a:ext cx="67447" cy="67025"/>
            </a:xfrm>
            <a:custGeom>
              <a:avLst/>
              <a:gdLst/>
              <a:ahLst/>
              <a:cxnLst/>
              <a:rect l="l" t="t" r="r" b="b"/>
              <a:pathLst>
                <a:path w="1763" h="1752" extrusionOk="0">
                  <a:moveTo>
                    <a:pt x="882" y="1"/>
                  </a:moveTo>
                  <a:cubicBezTo>
                    <a:pt x="394" y="1"/>
                    <a:pt x="1" y="394"/>
                    <a:pt x="1" y="870"/>
                  </a:cubicBezTo>
                  <a:cubicBezTo>
                    <a:pt x="1" y="1358"/>
                    <a:pt x="394" y="1751"/>
                    <a:pt x="882" y="1751"/>
                  </a:cubicBezTo>
                  <a:cubicBezTo>
                    <a:pt x="1358" y="1751"/>
                    <a:pt x="1763" y="1358"/>
                    <a:pt x="1763" y="870"/>
                  </a:cubicBezTo>
                  <a:cubicBezTo>
                    <a:pt x="1763" y="394"/>
                    <a:pt x="1358" y="1"/>
                    <a:pt x="882"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6" name="组合 5">
              <a:extLst>
                <a:ext uri="{FF2B5EF4-FFF2-40B4-BE49-F238E27FC236}">
                  <a16:creationId xmlns:a16="http://schemas.microsoft.com/office/drawing/2014/main" id="{42A7056D-DC76-45CE-A96D-C1CF049894BD}"/>
                </a:ext>
              </a:extLst>
            </p:cNvPr>
            <p:cNvGrpSpPr/>
            <p:nvPr/>
          </p:nvGrpSpPr>
          <p:grpSpPr>
            <a:xfrm>
              <a:off x="5327751" y="4265786"/>
              <a:ext cx="2269415" cy="1671722"/>
              <a:chOff x="5327751" y="4265786"/>
              <a:chExt cx="2269415" cy="1671722"/>
            </a:xfrm>
          </p:grpSpPr>
          <p:sp>
            <p:nvSpPr>
              <p:cNvPr id="12" name="Google Shape;3775;p41">
                <a:extLst>
                  <a:ext uri="{FF2B5EF4-FFF2-40B4-BE49-F238E27FC236}">
                    <a16:creationId xmlns:a16="http://schemas.microsoft.com/office/drawing/2014/main" id="{E1DA3C7F-6307-4C3F-BADB-3271D753DD15}"/>
                  </a:ext>
                </a:extLst>
              </p:cNvPr>
              <p:cNvSpPr/>
              <p:nvPr/>
            </p:nvSpPr>
            <p:spPr>
              <a:xfrm>
                <a:off x="7028251" y="4265786"/>
                <a:ext cx="10941" cy="234628"/>
              </a:xfrm>
              <a:custGeom>
                <a:avLst/>
                <a:gdLst/>
                <a:ahLst/>
                <a:cxnLst/>
                <a:rect l="l" t="t" r="r" b="b"/>
                <a:pathLst>
                  <a:path w="286" h="6133" extrusionOk="0">
                    <a:moveTo>
                      <a:pt x="0" y="1"/>
                    </a:moveTo>
                    <a:lnTo>
                      <a:pt x="0" y="6133"/>
                    </a:lnTo>
                    <a:lnTo>
                      <a:pt x="286" y="6133"/>
                    </a:lnTo>
                    <a:lnTo>
                      <a:pt x="286" y="1"/>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5" name="Google Shape;3777;p41">
                <a:extLst>
                  <a:ext uri="{FF2B5EF4-FFF2-40B4-BE49-F238E27FC236}">
                    <a16:creationId xmlns:a16="http://schemas.microsoft.com/office/drawing/2014/main" id="{2CAFDB94-6F33-49BD-ABA5-86669129665C}"/>
                  </a:ext>
                </a:extLst>
              </p:cNvPr>
              <p:cNvGrpSpPr/>
              <p:nvPr/>
            </p:nvGrpSpPr>
            <p:grpSpPr>
              <a:xfrm>
                <a:off x="5327751" y="5617233"/>
                <a:ext cx="1713205" cy="320275"/>
                <a:chOff x="3995813" y="4212925"/>
                <a:chExt cx="1284904" cy="240206"/>
              </a:xfrm>
            </p:grpSpPr>
            <p:sp>
              <p:nvSpPr>
                <p:cNvPr id="16" name="Google Shape;3778;p41">
                  <a:extLst>
                    <a:ext uri="{FF2B5EF4-FFF2-40B4-BE49-F238E27FC236}">
                      <a16:creationId xmlns:a16="http://schemas.microsoft.com/office/drawing/2014/main" id="{3FC29993-41AD-4838-9E6C-3BD0EBF08CF3}"/>
                    </a:ext>
                  </a:extLst>
                </p:cNvPr>
                <p:cNvSpPr/>
                <p:nvPr/>
              </p:nvSpPr>
              <p:spPr>
                <a:xfrm>
                  <a:off x="4015125" y="4212925"/>
                  <a:ext cx="1265592" cy="240206"/>
                </a:xfrm>
                <a:custGeom>
                  <a:avLst/>
                  <a:gdLst/>
                  <a:ahLst/>
                  <a:cxnLst/>
                  <a:rect l="l" t="t" r="r" b="b"/>
                  <a:pathLst>
                    <a:path w="33684" h="8371" extrusionOk="0">
                      <a:moveTo>
                        <a:pt x="33398" y="1"/>
                      </a:moveTo>
                      <a:lnTo>
                        <a:pt x="33398" y="5132"/>
                      </a:lnTo>
                      <a:cubicBezTo>
                        <a:pt x="33398" y="6763"/>
                        <a:pt x="32076" y="8097"/>
                        <a:pt x="30445" y="8097"/>
                      </a:cubicBezTo>
                      <a:lnTo>
                        <a:pt x="3251" y="8097"/>
                      </a:lnTo>
                      <a:cubicBezTo>
                        <a:pt x="1608" y="8097"/>
                        <a:pt x="286" y="6763"/>
                        <a:pt x="286" y="5132"/>
                      </a:cubicBezTo>
                      <a:lnTo>
                        <a:pt x="286" y="3180"/>
                      </a:lnTo>
                      <a:lnTo>
                        <a:pt x="1" y="3180"/>
                      </a:lnTo>
                      <a:lnTo>
                        <a:pt x="1" y="5132"/>
                      </a:lnTo>
                      <a:cubicBezTo>
                        <a:pt x="1" y="6918"/>
                        <a:pt x="1465" y="8371"/>
                        <a:pt x="3251" y="8371"/>
                      </a:cubicBezTo>
                      <a:lnTo>
                        <a:pt x="30445" y="8371"/>
                      </a:lnTo>
                      <a:cubicBezTo>
                        <a:pt x="32231" y="8371"/>
                        <a:pt x="33683" y="6930"/>
                        <a:pt x="33683" y="5132"/>
                      </a:cubicBezTo>
                      <a:lnTo>
                        <a:pt x="33683" y="1"/>
                      </a:lnTo>
                      <a:close/>
                    </a:path>
                  </a:pathLst>
                </a:custGeom>
                <a:solidFill>
                  <a:srgbClr val="5B2DAF"/>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 name="Google Shape;3779;p41">
                  <a:extLst>
                    <a:ext uri="{FF2B5EF4-FFF2-40B4-BE49-F238E27FC236}">
                      <a16:creationId xmlns:a16="http://schemas.microsoft.com/office/drawing/2014/main" id="{817E2000-A6B5-4513-B788-814F9E8DE5A1}"/>
                    </a:ext>
                  </a:extLst>
                </p:cNvPr>
                <p:cNvSpPr/>
                <p:nvPr/>
              </p:nvSpPr>
              <p:spPr>
                <a:xfrm>
                  <a:off x="3995813" y="4279210"/>
                  <a:ext cx="50585" cy="50585"/>
                </a:xfrm>
                <a:custGeom>
                  <a:avLst/>
                  <a:gdLst/>
                  <a:ahLst/>
                  <a:cxnLst/>
                  <a:rect l="l" t="t" r="r" b="b"/>
                  <a:pathLst>
                    <a:path w="1763" h="1763" extrusionOk="0">
                      <a:moveTo>
                        <a:pt x="881" y="1"/>
                      </a:moveTo>
                      <a:cubicBezTo>
                        <a:pt x="393" y="1"/>
                        <a:pt x="0" y="405"/>
                        <a:pt x="0" y="882"/>
                      </a:cubicBezTo>
                      <a:cubicBezTo>
                        <a:pt x="0" y="1370"/>
                        <a:pt x="393" y="1763"/>
                        <a:pt x="881" y="1763"/>
                      </a:cubicBezTo>
                      <a:cubicBezTo>
                        <a:pt x="1358" y="1763"/>
                        <a:pt x="1762" y="1370"/>
                        <a:pt x="1762" y="882"/>
                      </a:cubicBezTo>
                      <a:cubicBezTo>
                        <a:pt x="1762" y="405"/>
                        <a:pt x="1358" y="1"/>
                        <a:pt x="88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5" name="Google Shape;3858;p41">
                <a:extLst>
                  <a:ext uri="{FF2B5EF4-FFF2-40B4-BE49-F238E27FC236}">
                    <a16:creationId xmlns:a16="http://schemas.microsoft.com/office/drawing/2014/main" id="{B6BEC6FF-7B39-4412-92BA-C73BFF1671AE}"/>
                  </a:ext>
                </a:extLst>
              </p:cNvPr>
              <p:cNvSpPr/>
              <p:nvPr/>
            </p:nvSpPr>
            <p:spPr>
              <a:xfrm>
                <a:off x="6526286" y="4550033"/>
                <a:ext cx="1018048" cy="1018048"/>
              </a:xfrm>
              <a:custGeom>
                <a:avLst/>
                <a:gdLst/>
                <a:ahLst/>
                <a:cxnLst/>
                <a:rect l="l" t="t" r="r" b="b"/>
                <a:pathLst>
                  <a:path w="26611" h="26611" extrusionOk="0">
                    <a:moveTo>
                      <a:pt x="13312" y="286"/>
                    </a:moveTo>
                    <a:cubicBezTo>
                      <a:pt x="20479" y="286"/>
                      <a:pt x="26325" y="6132"/>
                      <a:pt x="26325" y="13312"/>
                    </a:cubicBezTo>
                    <a:cubicBezTo>
                      <a:pt x="26325" y="20479"/>
                      <a:pt x="20479" y="26325"/>
                      <a:pt x="13312" y="26325"/>
                    </a:cubicBezTo>
                    <a:cubicBezTo>
                      <a:pt x="6132" y="26325"/>
                      <a:pt x="286" y="20479"/>
                      <a:pt x="286" y="13312"/>
                    </a:cubicBezTo>
                    <a:cubicBezTo>
                      <a:pt x="286" y="6132"/>
                      <a:pt x="6132" y="286"/>
                      <a:pt x="13312" y="286"/>
                    </a:cubicBezTo>
                    <a:close/>
                    <a:moveTo>
                      <a:pt x="13312" y="0"/>
                    </a:moveTo>
                    <a:cubicBezTo>
                      <a:pt x="5965" y="0"/>
                      <a:pt x="0" y="5965"/>
                      <a:pt x="0" y="13312"/>
                    </a:cubicBezTo>
                    <a:cubicBezTo>
                      <a:pt x="0" y="20646"/>
                      <a:pt x="5965" y="26611"/>
                      <a:pt x="13312" y="26611"/>
                    </a:cubicBezTo>
                    <a:cubicBezTo>
                      <a:pt x="20646" y="26611"/>
                      <a:pt x="26611" y="20646"/>
                      <a:pt x="26611" y="13312"/>
                    </a:cubicBezTo>
                    <a:cubicBezTo>
                      <a:pt x="26611" y="5965"/>
                      <a:pt x="20646" y="0"/>
                      <a:pt x="13312" y="0"/>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3859;p41">
                <a:extLst>
                  <a:ext uri="{FF2B5EF4-FFF2-40B4-BE49-F238E27FC236}">
                    <a16:creationId xmlns:a16="http://schemas.microsoft.com/office/drawing/2014/main" id="{B799FF68-0288-4D81-92C5-7ADCE74F28C9}"/>
                  </a:ext>
                </a:extLst>
              </p:cNvPr>
              <p:cNvSpPr/>
              <p:nvPr/>
            </p:nvSpPr>
            <p:spPr>
              <a:xfrm>
                <a:off x="6469781" y="4495824"/>
                <a:ext cx="1127385" cy="1127385"/>
              </a:xfrm>
              <a:custGeom>
                <a:avLst/>
                <a:gdLst/>
                <a:ahLst/>
                <a:cxnLst/>
                <a:rect l="l" t="t" r="r" b="b"/>
                <a:pathLst>
                  <a:path w="29469" h="29469" extrusionOk="0">
                    <a:moveTo>
                      <a:pt x="14741" y="274"/>
                    </a:moveTo>
                    <a:cubicBezTo>
                      <a:pt x="22718" y="274"/>
                      <a:pt x="29183" y="6763"/>
                      <a:pt x="29183" y="14741"/>
                    </a:cubicBezTo>
                    <a:cubicBezTo>
                      <a:pt x="29183" y="22706"/>
                      <a:pt x="22718" y="29195"/>
                      <a:pt x="14741" y="29195"/>
                    </a:cubicBezTo>
                    <a:cubicBezTo>
                      <a:pt x="6764" y="29195"/>
                      <a:pt x="275" y="22718"/>
                      <a:pt x="275" y="14741"/>
                    </a:cubicBezTo>
                    <a:cubicBezTo>
                      <a:pt x="275" y="6763"/>
                      <a:pt x="6764" y="274"/>
                      <a:pt x="14741" y="274"/>
                    </a:cubicBezTo>
                    <a:close/>
                    <a:moveTo>
                      <a:pt x="14741" y="1"/>
                    </a:moveTo>
                    <a:cubicBezTo>
                      <a:pt x="6609" y="1"/>
                      <a:pt x="1" y="6609"/>
                      <a:pt x="1" y="14741"/>
                    </a:cubicBezTo>
                    <a:cubicBezTo>
                      <a:pt x="1" y="22861"/>
                      <a:pt x="6609" y="29469"/>
                      <a:pt x="14741" y="29469"/>
                    </a:cubicBezTo>
                    <a:cubicBezTo>
                      <a:pt x="22861" y="29469"/>
                      <a:pt x="29469" y="22849"/>
                      <a:pt x="29469" y="14741"/>
                    </a:cubicBezTo>
                    <a:cubicBezTo>
                      <a:pt x="29469" y="6609"/>
                      <a:pt x="22861" y="1"/>
                      <a:pt x="14741" y="1"/>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85" name="Google Shape;982;p32">
                <a:extLst>
                  <a:ext uri="{FF2B5EF4-FFF2-40B4-BE49-F238E27FC236}">
                    <a16:creationId xmlns:a16="http://schemas.microsoft.com/office/drawing/2014/main" id="{AE7C4324-BD33-4DE5-A037-8FCD0120A90E}"/>
                  </a:ext>
                </a:extLst>
              </p:cNvPr>
              <p:cNvGrpSpPr/>
              <p:nvPr/>
            </p:nvGrpSpPr>
            <p:grpSpPr>
              <a:xfrm>
                <a:off x="6861865" y="4852628"/>
                <a:ext cx="411126" cy="407802"/>
                <a:chOff x="-31166825" y="1939525"/>
                <a:chExt cx="293800" cy="291425"/>
              </a:xfrm>
              <a:solidFill>
                <a:srgbClr val="5B2DAF"/>
              </a:solidFill>
            </p:grpSpPr>
            <p:sp>
              <p:nvSpPr>
                <p:cNvPr id="186" name="Google Shape;983;p32">
                  <a:extLst>
                    <a:ext uri="{FF2B5EF4-FFF2-40B4-BE49-F238E27FC236}">
                      <a16:creationId xmlns:a16="http://schemas.microsoft.com/office/drawing/2014/main" id="{2AFFE241-E6E1-4453-8650-1C11B7BB6238}"/>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7" name="Google Shape;984;p32">
                  <a:extLst>
                    <a:ext uri="{FF2B5EF4-FFF2-40B4-BE49-F238E27FC236}">
                      <a16:creationId xmlns:a16="http://schemas.microsoft.com/office/drawing/2014/main" id="{5EA58279-E8E9-4816-A66B-2D19DA4EE77A}"/>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8" name="Google Shape;985;p32">
                  <a:extLst>
                    <a:ext uri="{FF2B5EF4-FFF2-40B4-BE49-F238E27FC236}">
                      <a16:creationId xmlns:a16="http://schemas.microsoft.com/office/drawing/2014/main" id="{ACED3DA6-6A4C-46DA-97D6-5DCC57715D54}"/>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9" name="Google Shape;986;p32">
                  <a:extLst>
                    <a:ext uri="{FF2B5EF4-FFF2-40B4-BE49-F238E27FC236}">
                      <a16:creationId xmlns:a16="http://schemas.microsoft.com/office/drawing/2014/main" id="{69F73E4C-6AD6-4983-99CB-64B49FA26C89}"/>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0" name="Google Shape;987;p32">
                  <a:extLst>
                    <a:ext uri="{FF2B5EF4-FFF2-40B4-BE49-F238E27FC236}">
                      <a16:creationId xmlns:a16="http://schemas.microsoft.com/office/drawing/2014/main" id="{A1B6799F-8BC3-4EBD-9EB1-C7F6384664B5}"/>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1" name="Google Shape;988;p32">
                  <a:extLst>
                    <a:ext uri="{FF2B5EF4-FFF2-40B4-BE49-F238E27FC236}">
                      <a16:creationId xmlns:a16="http://schemas.microsoft.com/office/drawing/2014/main" id="{94660100-E550-4658-8957-0349A81294F1}"/>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2" name="Google Shape;989;p32">
                  <a:extLst>
                    <a:ext uri="{FF2B5EF4-FFF2-40B4-BE49-F238E27FC236}">
                      <a16:creationId xmlns:a16="http://schemas.microsoft.com/office/drawing/2014/main" id="{B742ABDB-E7BE-4B15-B94D-5B2CB2D2827F}"/>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3" name="Google Shape;990;p32">
                  <a:extLst>
                    <a:ext uri="{FF2B5EF4-FFF2-40B4-BE49-F238E27FC236}">
                      <a16:creationId xmlns:a16="http://schemas.microsoft.com/office/drawing/2014/main" id="{BE1381E5-BDD0-438A-85AE-313204BCEE4C}"/>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4" name="Google Shape;991;p32">
                  <a:extLst>
                    <a:ext uri="{FF2B5EF4-FFF2-40B4-BE49-F238E27FC236}">
                      <a16:creationId xmlns:a16="http://schemas.microsoft.com/office/drawing/2014/main" id="{5741CCDD-83F5-45A3-BF33-652230E1F74B}"/>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5" name="Google Shape;992;p32">
                  <a:extLst>
                    <a:ext uri="{FF2B5EF4-FFF2-40B4-BE49-F238E27FC236}">
                      <a16:creationId xmlns:a16="http://schemas.microsoft.com/office/drawing/2014/main" id="{9487D47F-90B0-4A54-8C99-2D6584EE459A}"/>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6" name="Google Shape;993;p32">
                  <a:extLst>
                    <a:ext uri="{FF2B5EF4-FFF2-40B4-BE49-F238E27FC236}">
                      <a16:creationId xmlns:a16="http://schemas.microsoft.com/office/drawing/2014/main" id="{B28A75FA-7AAD-4B4A-8277-8B5B47633B68}"/>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grpSp>
        <p:nvGrpSpPr>
          <p:cNvPr id="3" name="组合 2">
            <a:extLst>
              <a:ext uri="{FF2B5EF4-FFF2-40B4-BE49-F238E27FC236}">
                <a16:creationId xmlns:a16="http://schemas.microsoft.com/office/drawing/2014/main" id="{75BD550C-0A71-4290-A755-AEAA8E818C1C}"/>
              </a:ext>
            </a:extLst>
          </p:cNvPr>
          <p:cNvGrpSpPr/>
          <p:nvPr/>
        </p:nvGrpSpPr>
        <p:grpSpPr>
          <a:xfrm>
            <a:off x="3552443" y="1864846"/>
            <a:ext cx="1727381" cy="1363329"/>
            <a:chOff x="3638713" y="1951000"/>
            <a:chExt cx="2278528" cy="1798320"/>
          </a:xfrm>
        </p:grpSpPr>
        <p:sp>
          <p:nvSpPr>
            <p:cNvPr id="19" name="Google Shape;3781;p41">
              <a:extLst>
                <a:ext uri="{FF2B5EF4-FFF2-40B4-BE49-F238E27FC236}">
                  <a16:creationId xmlns:a16="http://schemas.microsoft.com/office/drawing/2014/main" id="{ED790398-6250-487A-9B90-80BA5B4A9B57}"/>
                </a:ext>
              </a:extLst>
            </p:cNvPr>
            <p:cNvSpPr/>
            <p:nvPr/>
          </p:nvSpPr>
          <p:spPr>
            <a:xfrm>
              <a:off x="3638713" y="2223377"/>
              <a:ext cx="66988" cy="67447"/>
            </a:xfrm>
            <a:custGeom>
              <a:avLst/>
              <a:gdLst/>
              <a:ahLst/>
              <a:cxnLst/>
              <a:rect l="l" t="t" r="r" b="b"/>
              <a:pathLst>
                <a:path w="1751" h="1763" extrusionOk="0">
                  <a:moveTo>
                    <a:pt x="881" y="0"/>
                  </a:moveTo>
                  <a:cubicBezTo>
                    <a:pt x="393" y="0"/>
                    <a:pt x="0" y="405"/>
                    <a:pt x="0" y="882"/>
                  </a:cubicBezTo>
                  <a:cubicBezTo>
                    <a:pt x="0" y="1370"/>
                    <a:pt x="393" y="1763"/>
                    <a:pt x="881" y="1763"/>
                  </a:cubicBezTo>
                  <a:cubicBezTo>
                    <a:pt x="1358" y="1763"/>
                    <a:pt x="1751" y="1370"/>
                    <a:pt x="1751" y="882"/>
                  </a:cubicBezTo>
                  <a:cubicBezTo>
                    <a:pt x="1751" y="405"/>
                    <a:pt x="1358" y="0"/>
                    <a:pt x="881"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75" name="Google Shape;3828;p41">
              <a:extLst>
                <a:ext uri="{FF2B5EF4-FFF2-40B4-BE49-F238E27FC236}">
                  <a16:creationId xmlns:a16="http://schemas.microsoft.com/office/drawing/2014/main" id="{ED10F9DF-2A3C-4888-93F7-4C1AFDBB7C7E}"/>
                </a:ext>
              </a:extLst>
            </p:cNvPr>
            <p:cNvGrpSpPr/>
            <p:nvPr/>
          </p:nvGrpSpPr>
          <p:grpSpPr>
            <a:xfrm>
              <a:off x="5320016" y="3481905"/>
              <a:ext cx="67025" cy="267415"/>
              <a:chOff x="3990011" y="2611429"/>
              <a:chExt cx="50269" cy="200561"/>
            </a:xfrm>
          </p:grpSpPr>
          <p:sp>
            <p:nvSpPr>
              <p:cNvPr id="99" name="Google Shape;3829;p41">
                <a:extLst>
                  <a:ext uri="{FF2B5EF4-FFF2-40B4-BE49-F238E27FC236}">
                    <a16:creationId xmlns:a16="http://schemas.microsoft.com/office/drawing/2014/main" id="{AE2E11C6-E224-4011-B5E9-F0C935C9B4F5}"/>
                  </a:ext>
                </a:extLst>
              </p:cNvPr>
              <p:cNvSpPr/>
              <p:nvPr/>
            </p:nvSpPr>
            <p:spPr>
              <a:xfrm>
                <a:off x="4010871" y="2611429"/>
                <a:ext cx="8206" cy="175971"/>
              </a:xfrm>
              <a:custGeom>
                <a:avLst/>
                <a:gdLst/>
                <a:ahLst/>
                <a:cxnLst/>
                <a:rect l="l" t="t" r="r" b="b"/>
                <a:pathLst>
                  <a:path w="286" h="6133" extrusionOk="0">
                    <a:moveTo>
                      <a:pt x="0" y="0"/>
                    </a:moveTo>
                    <a:lnTo>
                      <a:pt x="0" y="6132"/>
                    </a:lnTo>
                    <a:lnTo>
                      <a:pt x="286" y="6132"/>
                    </a:lnTo>
                    <a:lnTo>
                      <a:pt x="286" y="0"/>
                    </a:lnTo>
                    <a:close/>
                  </a:path>
                </a:pathLst>
              </a:custGeom>
              <a:solidFill>
                <a:schemeClr val="accent5"/>
              </a:solidFill>
              <a:ln>
                <a:solidFill>
                  <a:srgbClr val="5B2DAF"/>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3830;p41">
                <a:extLst>
                  <a:ext uri="{FF2B5EF4-FFF2-40B4-BE49-F238E27FC236}">
                    <a16:creationId xmlns:a16="http://schemas.microsoft.com/office/drawing/2014/main" id="{74DEA6B0-8D77-4156-B8EA-FD0AE64955B6}"/>
                  </a:ext>
                </a:extLst>
              </p:cNvPr>
              <p:cNvSpPr/>
              <p:nvPr/>
            </p:nvSpPr>
            <p:spPr>
              <a:xfrm>
                <a:off x="3990011" y="2761749"/>
                <a:ext cx="50269" cy="50241"/>
              </a:xfrm>
              <a:custGeom>
                <a:avLst/>
                <a:gdLst/>
                <a:ahLst/>
                <a:cxnLst/>
                <a:rect l="l" t="t" r="r" b="b"/>
                <a:pathLst>
                  <a:path w="1752" h="1751" extrusionOk="0">
                    <a:moveTo>
                      <a:pt x="870" y="0"/>
                    </a:moveTo>
                    <a:cubicBezTo>
                      <a:pt x="394" y="0"/>
                      <a:pt x="1" y="393"/>
                      <a:pt x="1" y="881"/>
                    </a:cubicBezTo>
                    <a:cubicBezTo>
                      <a:pt x="1" y="1357"/>
                      <a:pt x="394" y="1750"/>
                      <a:pt x="870" y="1750"/>
                    </a:cubicBezTo>
                    <a:cubicBezTo>
                      <a:pt x="1358" y="1750"/>
                      <a:pt x="1751" y="1357"/>
                      <a:pt x="1751" y="881"/>
                    </a:cubicBezTo>
                    <a:cubicBezTo>
                      <a:pt x="1751" y="393"/>
                      <a:pt x="1358" y="0"/>
                      <a:pt x="870"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76" name="Google Shape;3831;p41">
              <a:extLst>
                <a:ext uri="{FF2B5EF4-FFF2-40B4-BE49-F238E27FC236}">
                  <a16:creationId xmlns:a16="http://schemas.microsoft.com/office/drawing/2014/main" id="{C79B3C3B-0908-473C-99F8-43140AD88E22}"/>
                </a:ext>
              </a:extLst>
            </p:cNvPr>
            <p:cNvSpPr/>
            <p:nvPr/>
          </p:nvSpPr>
          <p:spPr>
            <a:xfrm>
              <a:off x="3670730" y="1951000"/>
              <a:ext cx="1687604" cy="414055"/>
            </a:xfrm>
            <a:custGeom>
              <a:avLst/>
              <a:gdLst/>
              <a:ahLst/>
              <a:cxnLst/>
              <a:rect l="l" t="t" r="r" b="b"/>
              <a:pathLst>
                <a:path w="33553" h="10824" extrusionOk="0">
                  <a:moveTo>
                    <a:pt x="3513" y="1"/>
                  </a:moveTo>
                  <a:cubicBezTo>
                    <a:pt x="1572" y="1"/>
                    <a:pt x="0" y="1572"/>
                    <a:pt x="0" y="3513"/>
                  </a:cubicBezTo>
                  <a:lnTo>
                    <a:pt x="0" y="8025"/>
                  </a:lnTo>
                  <a:lnTo>
                    <a:pt x="286" y="8025"/>
                  </a:lnTo>
                  <a:lnTo>
                    <a:pt x="286" y="3513"/>
                  </a:lnTo>
                  <a:cubicBezTo>
                    <a:pt x="286" y="1727"/>
                    <a:pt x="1739" y="262"/>
                    <a:pt x="3525" y="262"/>
                  </a:cubicBezTo>
                  <a:lnTo>
                    <a:pt x="30040" y="262"/>
                  </a:lnTo>
                  <a:cubicBezTo>
                    <a:pt x="31826" y="262"/>
                    <a:pt x="33278" y="1727"/>
                    <a:pt x="33278" y="3513"/>
                  </a:cubicBezTo>
                  <a:lnTo>
                    <a:pt x="33278" y="10823"/>
                  </a:lnTo>
                  <a:lnTo>
                    <a:pt x="33552" y="10823"/>
                  </a:lnTo>
                  <a:lnTo>
                    <a:pt x="33552" y="3513"/>
                  </a:lnTo>
                  <a:cubicBezTo>
                    <a:pt x="33552" y="1572"/>
                    <a:pt x="31969" y="1"/>
                    <a:pt x="30040" y="1"/>
                  </a:cubicBezTo>
                  <a:close/>
                </a:path>
              </a:pathLst>
            </a:custGeom>
            <a:solidFill>
              <a:srgbClr val="5B2DAF"/>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3836;p41">
              <a:extLst>
                <a:ext uri="{FF2B5EF4-FFF2-40B4-BE49-F238E27FC236}">
                  <a16:creationId xmlns:a16="http://schemas.microsoft.com/office/drawing/2014/main" id="{88BBE20E-6DC9-44E2-B324-30FD4FBBE3FB}"/>
                </a:ext>
              </a:extLst>
            </p:cNvPr>
            <p:cNvSpPr/>
            <p:nvPr/>
          </p:nvSpPr>
          <p:spPr>
            <a:xfrm>
              <a:off x="4846323" y="2413780"/>
              <a:ext cx="1018049" cy="1018048"/>
            </a:xfrm>
            <a:custGeom>
              <a:avLst/>
              <a:gdLst/>
              <a:ahLst/>
              <a:cxnLst/>
              <a:rect l="l" t="t" r="r" b="b"/>
              <a:pathLst>
                <a:path w="26611" h="26611" extrusionOk="0">
                  <a:moveTo>
                    <a:pt x="13300" y="298"/>
                  </a:moveTo>
                  <a:cubicBezTo>
                    <a:pt x="20479" y="298"/>
                    <a:pt x="26325" y="6132"/>
                    <a:pt x="26325" y="13323"/>
                  </a:cubicBezTo>
                  <a:cubicBezTo>
                    <a:pt x="26325" y="20515"/>
                    <a:pt x="20479" y="26349"/>
                    <a:pt x="13300" y="26349"/>
                  </a:cubicBezTo>
                  <a:cubicBezTo>
                    <a:pt x="6120" y="26349"/>
                    <a:pt x="286" y="20491"/>
                    <a:pt x="286" y="13323"/>
                  </a:cubicBezTo>
                  <a:cubicBezTo>
                    <a:pt x="286" y="6144"/>
                    <a:pt x="6132" y="298"/>
                    <a:pt x="13300" y="298"/>
                  </a:cubicBezTo>
                  <a:close/>
                  <a:moveTo>
                    <a:pt x="13300" y="0"/>
                  </a:moveTo>
                  <a:cubicBezTo>
                    <a:pt x="5966" y="0"/>
                    <a:pt x="0" y="5965"/>
                    <a:pt x="0" y="13311"/>
                  </a:cubicBezTo>
                  <a:cubicBezTo>
                    <a:pt x="0" y="20646"/>
                    <a:pt x="5966" y="26611"/>
                    <a:pt x="13300" y="26611"/>
                  </a:cubicBezTo>
                  <a:cubicBezTo>
                    <a:pt x="20646" y="26611"/>
                    <a:pt x="26611" y="20658"/>
                    <a:pt x="26611" y="13311"/>
                  </a:cubicBezTo>
                  <a:cubicBezTo>
                    <a:pt x="26611" y="5965"/>
                    <a:pt x="20646" y="0"/>
                    <a:pt x="13300" y="0"/>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3837;p41">
              <a:extLst>
                <a:ext uri="{FF2B5EF4-FFF2-40B4-BE49-F238E27FC236}">
                  <a16:creationId xmlns:a16="http://schemas.microsoft.com/office/drawing/2014/main" id="{AD9FE8DA-EA12-4A23-9395-3E860A704B62}"/>
                </a:ext>
              </a:extLst>
            </p:cNvPr>
            <p:cNvSpPr/>
            <p:nvPr/>
          </p:nvSpPr>
          <p:spPr>
            <a:xfrm>
              <a:off x="4789855" y="2359569"/>
              <a:ext cx="1127386" cy="1127385"/>
            </a:xfrm>
            <a:custGeom>
              <a:avLst/>
              <a:gdLst/>
              <a:ahLst/>
              <a:cxnLst/>
              <a:rect l="l" t="t" r="r" b="b"/>
              <a:pathLst>
                <a:path w="29469" h="29469" extrusionOk="0">
                  <a:moveTo>
                    <a:pt x="14740" y="274"/>
                  </a:moveTo>
                  <a:cubicBezTo>
                    <a:pt x="22693" y="274"/>
                    <a:pt x="29182" y="6763"/>
                    <a:pt x="29182" y="14717"/>
                  </a:cubicBezTo>
                  <a:cubicBezTo>
                    <a:pt x="29182" y="22682"/>
                    <a:pt x="22693" y="29171"/>
                    <a:pt x="14740" y="29171"/>
                  </a:cubicBezTo>
                  <a:cubicBezTo>
                    <a:pt x="6775" y="29171"/>
                    <a:pt x="286" y="22706"/>
                    <a:pt x="286" y="14717"/>
                  </a:cubicBezTo>
                  <a:cubicBezTo>
                    <a:pt x="286" y="6763"/>
                    <a:pt x="6763" y="274"/>
                    <a:pt x="14740" y="274"/>
                  </a:cubicBezTo>
                  <a:close/>
                  <a:moveTo>
                    <a:pt x="14740" y="0"/>
                  </a:moveTo>
                  <a:cubicBezTo>
                    <a:pt x="6608" y="0"/>
                    <a:pt x="0" y="6608"/>
                    <a:pt x="0" y="14740"/>
                  </a:cubicBezTo>
                  <a:cubicBezTo>
                    <a:pt x="0" y="22860"/>
                    <a:pt x="6608" y="29468"/>
                    <a:pt x="14740" y="29468"/>
                  </a:cubicBezTo>
                  <a:cubicBezTo>
                    <a:pt x="22860" y="29468"/>
                    <a:pt x="29468" y="22860"/>
                    <a:pt x="29468" y="14740"/>
                  </a:cubicBezTo>
                  <a:cubicBezTo>
                    <a:pt x="29468" y="6608"/>
                    <a:pt x="22860" y="0"/>
                    <a:pt x="14740" y="0"/>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197" name="Google Shape;982;p32">
              <a:extLst>
                <a:ext uri="{FF2B5EF4-FFF2-40B4-BE49-F238E27FC236}">
                  <a16:creationId xmlns:a16="http://schemas.microsoft.com/office/drawing/2014/main" id="{B1D68CE2-4423-4440-A95E-0AB44C59448B}"/>
                </a:ext>
              </a:extLst>
            </p:cNvPr>
            <p:cNvGrpSpPr/>
            <p:nvPr/>
          </p:nvGrpSpPr>
          <p:grpSpPr>
            <a:xfrm>
              <a:off x="5181478" y="2719695"/>
              <a:ext cx="411126" cy="407802"/>
              <a:chOff x="-31166825" y="1939525"/>
              <a:chExt cx="293800" cy="291425"/>
            </a:xfrm>
            <a:solidFill>
              <a:srgbClr val="5B2DAF"/>
            </a:solidFill>
          </p:grpSpPr>
          <p:sp>
            <p:nvSpPr>
              <p:cNvPr id="198" name="Google Shape;983;p32">
                <a:extLst>
                  <a:ext uri="{FF2B5EF4-FFF2-40B4-BE49-F238E27FC236}">
                    <a16:creationId xmlns:a16="http://schemas.microsoft.com/office/drawing/2014/main" id="{3DA5F07A-FCE9-442E-B92A-0A3E2081AAD0}"/>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9" name="Google Shape;984;p32">
                <a:extLst>
                  <a:ext uri="{FF2B5EF4-FFF2-40B4-BE49-F238E27FC236}">
                    <a16:creationId xmlns:a16="http://schemas.microsoft.com/office/drawing/2014/main" id="{F841B786-7850-47AC-89A9-0E21EDE5AADB}"/>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0" name="Google Shape;985;p32">
                <a:extLst>
                  <a:ext uri="{FF2B5EF4-FFF2-40B4-BE49-F238E27FC236}">
                    <a16:creationId xmlns:a16="http://schemas.microsoft.com/office/drawing/2014/main" id="{8EA77A34-5641-4012-9E41-D8837C9E1DC5}"/>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1" name="Google Shape;986;p32">
                <a:extLst>
                  <a:ext uri="{FF2B5EF4-FFF2-40B4-BE49-F238E27FC236}">
                    <a16:creationId xmlns:a16="http://schemas.microsoft.com/office/drawing/2014/main" id="{627654CB-014C-487D-A8A7-5A652ECD0C1E}"/>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2" name="Google Shape;987;p32">
                <a:extLst>
                  <a:ext uri="{FF2B5EF4-FFF2-40B4-BE49-F238E27FC236}">
                    <a16:creationId xmlns:a16="http://schemas.microsoft.com/office/drawing/2014/main" id="{83BA669D-6603-403A-8F33-0CB9802C9112}"/>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3" name="Google Shape;988;p32">
                <a:extLst>
                  <a:ext uri="{FF2B5EF4-FFF2-40B4-BE49-F238E27FC236}">
                    <a16:creationId xmlns:a16="http://schemas.microsoft.com/office/drawing/2014/main" id="{0BBC17E8-B251-43D5-8D87-91DB30B0C9CE}"/>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4" name="Google Shape;989;p32">
                <a:extLst>
                  <a:ext uri="{FF2B5EF4-FFF2-40B4-BE49-F238E27FC236}">
                    <a16:creationId xmlns:a16="http://schemas.microsoft.com/office/drawing/2014/main" id="{653C0D4E-8D8B-4502-AD82-A298C739CA15}"/>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5" name="Google Shape;990;p32">
                <a:extLst>
                  <a:ext uri="{FF2B5EF4-FFF2-40B4-BE49-F238E27FC236}">
                    <a16:creationId xmlns:a16="http://schemas.microsoft.com/office/drawing/2014/main" id="{66401865-0585-48D8-B777-5160F91B18A5}"/>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6" name="Google Shape;991;p32">
                <a:extLst>
                  <a:ext uri="{FF2B5EF4-FFF2-40B4-BE49-F238E27FC236}">
                    <a16:creationId xmlns:a16="http://schemas.microsoft.com/office/drawing/2014/main" id="{33B69FD4-1284-4DC0-9A21-C00BB0F82EFC}"/>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7" name="Google Shape;992;p32">
                <a:extLst>
                  <a:ext uri="{FF2B5EF4-FFF2-40B4-BE49-F238E27FC236}">
                    <a16:creationId xmlns:a16="http://schemas.microsoft.com/office/drawing/2014/main" id="{B55B20A1-5F0F-4308-A966-E41EEBCF737E}"/>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8" name="Google Shape;993;p32">
                <a:extLst>
                  <a:ext uri="{FF2B5EF4-FFF2-40B4-BE49-F238E27FC236}">
                    <a16:creationId xmlns:a16="http://schemas.microsoft.com/office/drawing/2014/main" id="{1F5855CF-4690-4D75-B2CD-0A3DCEA6D35A}"/>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5" name="组合 4">
            <a:extLst>
              <a:ext uri="{FF2B5EF4-FFF2-40B4-BE49-F238E27FC236}">
                <a16:creationId xmlns:a16="http://schemas.microsoft.com/office/drawing/2014/main" id="{F843757B-B187-487B-A5CA-CB558EE87CFB}"/>
              </a:ext>
            </a:extLst>
          </p:cNvPr>
          <p:cNvGrpSpPr/>
          <p:nvPr/>
        </p:nvGrpSpPr>
        <p:grpSpPr>
          <a:xfrm>
            <a:off x="8922201" y="4062696"/>
            <a:ext cx="1720913" cy="1353661"/>
            <a:chOff x="8690311" y="4151934"/>
            <a:chExt cx="2269997" cy="1785568"/>
          </a:xfrm>
        </p:grpSpPr>
        <p:sp>
          <p:nvSpPr>
            <p:cNvPr id="145" name="Google Shape;3882;p41">
              <a:extLst>
                <a:ext uri="{FF2B5EF4-FFF2-40B4-BE49-F238E27FC236}">
                  <a16:creationId xmlns:a16="http://schemas.microsoft.com/office/drawing/2014/main" id="{1A761459-8E5C-49DA-8650-888C055A582F}"/>
                </a:ext>
              </a:extLst>
            </p:cNvPr>
            <p:cNvSpPr/>
            <p:nvPr/>
          </p:nvSpPr>
          <p:spPr>
            <a:xfrm>
              <a:off x="10390896" y="4185638"/>
              <a:ext cx="10941" cy="234628"/>
            </a:xfrm>
            <a:custGeom>
              <a:avLst/>
              <a:gdLst/>
              <a:ahLst/>
              <a:cxnLst/>
              <a:rect l="l" t="t" r="r" b="b"/>
              <a:pathLst>
                <a:path w="286" h="6133" extrusionOk="0">
                  <a:moveTo>
                    <a:pt x="0" y="0"/>
                  </a:moveTo>
                  <a:lnTo>
                    <a:pt x="0" y="6132"/>
                  </a:lnTo>
                  <a:lnTo>
                    <a:pt x="286" y="6132"/>
                  </a:lnTo>
                  <a:lnTo>
                    <a:pt x="286" y="0"/>
                  </a:ln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6" name="Google Shape;3883;p41">
              <a:extLst>
                <a:ext uri="{FF2B5EF4-FFF2-40B4-BE49-F238E27FC236}">
                  <a16:creationId xmlns:a16="http://schemas.microsoft.com/office/drawing/2014/main" id="{4308FAAC-3F55-4E06-8AD6-F3374106163D}"/>
                </a:ext>
              </a:extLst>
            </p:cNvPr>
            <p:cNvSpPr/>
            <p:nvPr/>
          </p:nvSpPr>
          <p:spPr>
            <a:xfrm>
              <a:off x="10363084" y="4151934"/>
              <a:ext cx="67025" cy="67447"/>
            </a:xfrm>
            <a:custGeom>
              <a:avLst/>
              <a:gdLst/>
              <a:ahLst/>
              <a:cxnLst/>
              <a:rect l="l" t="t" r="r" b="b"/>
              <a:pathLst>
                <a:path w="1752" h="1763" extrusionOk="0">
                  <a:moveTo>
                    <a:pt x="882" y="0"/>
                  </a:moveTo>
                  <a:cubicBezTo>
                    <a:pt x="394" y="0"/>
                    <a:pt x="1" y="393"/>
                    <a:pt x="1" y="881"/>
                  </a:cubicBezTo>
                  <a:cubicBezTo>
                    <a:pt x="1" y="1370"/>
                    <a:pt x="394" y="1763"/>
                    <a:pt x="882" y="1763"/>
                  </a:cubicBezTo>
                  <a:cubicBezTo>
                    <a:pt x="1358" y="1763"/>
                    <a:pt x="1751" y="1370"/>
                    <a:pt x="1751" y="881"/>
                  </a:cubicBezTo>
                  <a:cubicBezTo>
                    <a:pt x="1751" y="393"/>
                    <a:pt x="1358" y="0"/>
                    <a:pt x="882"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3" name="Google Shape;3885;p41">
              <a:extLst>
                <a:ext uri="{FF2B5EF4-FFF2-40B4-BE49-F238E27FC236}">
                  <a16:creationId xmlns:a16="http://schemas.microsoft.com/office/drawing/2014/main" id="{A6947D61-2C07-4A01-A170-D158A827C980}"/>
                </a:ext>
              </a:extLst>
            </p:cNvPr>
            <p:cNvSpPr/>
            <p:nvPr/>
          </p:nvSpPr>
          <p:spPr>
            <a:xfrm>
              <a:off x="8716600" y="5537567"/>
              <a:ext cx="1687496" cy="399935"/>
            </a:xfrm>
            <a:custGeom>
              <a:avLst/>
              <a:gdLst/>
              <a:ahLst/>
              <a:cxnLst/>
              <a:rect l="l" t="t" r="r" b="b"/>
              <a:pathLst>
                <a:path w="33696" h="10454" extrusionOk="0">
                  <a:moveTo>
                    <a:pt x="33410" y="0"/>
                  </a:moveTo>
                  <a:lnTo>
                    <a:pt x="33410" y="6941"/>
                  </a:lnTo>
                  <a:cubicBezTo>
                    <a:pt x="33410" y="8727"/>
                    <a:pt x="31957" y="10192"/>
                    <a:pt x="30171" y="10192"/>
                  </a:cubicBezTo>
                  <a:lnTo>
                    <a:pt x="3525" y="10192"/>
                  </a:lnTo>
                  <a:cubicBezTo>
                    <a:pt x="1739" y="10192"/>
                    <a:pt x="287" y="8727"/>
                    <a:pt x="287" y="6941"/>
                  </a:cubicBezTo>
                  <a:lnTo>
                    <a:pt x="287" y="5275"/>
                  </a:lnTo>
                  <a:lnTo>
                    <a:pt x="1" y="5275"/>
                  </a:lnTo>
                  <a:lnTo>
                    <a:pt x="1" y="6941"/>
                  </a:lnTo>
                  <a:cubicBezTo>
                    <a:pt x="1" y="8882"/>
                    <a:pt x="1572" y="10454"/>
                    <a:pt x="3513" y="10454"/>
                  </a:cubicBezTo>
                  <a:lnTo>
                    <a:pt x="30171" y="10454"/>
                  </a:lnTo>
                  <a:cubicBezTo>
                    <a:pt x="32100" y="10454"/>
                    <a:pt x="33684" y="8882"/>
                    <a:pt x="33696" y="6941"/>
                  </a:cubicBezTo>
                  <a:lnTo>
                    <a:pt x="33696" y="0"/>
                  </a:lnTo>
                  <a:close/>
                </a:path>
              </a:pathLst>
            </a:custGeom>
            <a:solidFill>
              <a:srgbClr val="5B2DAF"/>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4" name="Google Shape;3886;p41">
              <a:extLst>
                <a:ext uri="{FF2B5EF4-FFF2-40B4-BE49-F238E27FC236}">
                  <a16:creationId xmlns:a16="http://schemas.microsoft.com/office/drawing/2014/main" id="{E9251CD9-E080-4369-B1E3-3D7823530EA6}"/>
                </a:ext>
              </a:extLst>
            </p:cNvPr>
            <p:cNvSpPr/>
            <p:nvPr/>
          </p:nvSpPr>
          <p:spPr>
            <a:xfrm>
              <a:off x="8690311" y="5705614"/>
              <a:ext cx="67447" cy="67447"/>
            </a:xfrm>
            <a:custGeom>
              <a:avLst/>
              <a:gdLst/>
              <a:ahLst/>
              <a:cxnLst/>
              <a:rect l="l" t="t" r="r" b="b"/>
              <a:pathLst>
                <a:path w="1763" h="1763" extrusionOk="0">
                  <a:moveTo>
                    <a:pt x="882" y="1"/>
                  </a:moveTo>
                  <a:cubicBezTo>
                    <a:pt x="394" y="1"/>
                    <a:pt x="1" y="405"/>
                    <a:pt x="1" y="882"/>
                  </a:cubicBezTo>
                  <a:cubicBezTo>
                    <a:pt x="1" y="1370"/>
                    <a:pt x="394" y="1763"/>
                    <a:pt x="882" y="1763"/>
                  </a:cubicBezTo>
                  <a:cubicBezTo>
                    <a:pt x="1370" y="1763"/>
                    <a:pt x="1763" y="1370"/>
                    <a:pt x="1763" y="882"/>
                  </a:cubicBezTo>
                  <a:cubicBezTo>
                    <a:pt x="1763" y="405"/>
                    <a:pt x="1370" y="1"/>
                    <a:pt x="882"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4" name="Google Shape;3891;p41">
              <a:extLst>
                <a:ext uri="{FF2B5EF4-FFF2-40B4-BE49-F238E27FC236}">
                  <a16:creationId xmlns:a16="http://schemas.microsoft.com/office/drawing/2014/main" id="{9FC1FEFC-1ED5-4533-8503-7DBF0E5B3C2F}"/>
                </a:ext>
              </a:extLst>
            </p:cNvPr>
            <p:cNvSpPr/>
            <p:nvPr/>
          </p:nvSpPr>
          <p:spPr>
            <a:xfrm>
              <a:off x="9889390" y="4469846"/>
              <a:ext cx="1018048" cy="1018086"/>
            </a:xfrm>
            <a:custGeom>
              <a:avLst/>
              <a:gdLst/>
              <a:ahLst/>
              <a:cxnLst/>
              <a:rect l="l" t="t" r="r" b="b"/>
              <a:pathLst>
                <a:path w="26611" h="26612" extrusionOk="0">
                  <a:moveTo>
                    <a:pt x="13300" y="287"/>
                  </a:moveTo>
                  <a:cubicBezTo>
                    <a:pt x="20479" y="287"/>
                    <a:pt x="26325" y="6133"/>
                    <a:pt x="26325" y="13300"/>
                  </a:cubicBezTo>
                  <a:cubicBezTo>
                    <a:pt x="26325" y="20480"/>
                    <a:pt x="20479" y="26326"/>
                    <a:pt x="13300" y="26326"/>
                  </a:cubicBezTo>
                  <a:cubicBezTo>
                    <a:pt x="6132" y="26326"/>
                    <a:pt x="286" y="20480"/>
                    <a:pt x="286" y="13300"/>
                  </a:cubicBezTo>
                  <a:cubicBezTo>
                    <a:pt x="286" y="6133"/>
                    <a:pt x="6132" y="287"/>
                    <a:pt x="13300" y="287"/>
                  </a:cubicBezTo>
                  <a:close/>
                  <a:moveTo>
                    <a:pt x="13300" y="1"/>
                  </a:moveTo>
                  <a:cubicBezTo>
                    <a:pt x="5965" y="1"/>
                    <a:pt x="0" y="5966"/>
                    <a:pt x="0" y="13300"/>
                  </a:cubicBezTo>
                  <a:cubicBezTo>
                    <a:pt x="0" y="20646"/>
                    <a:pt x="5965" y="26611"/>
                    <a:pt x="13300" y="26611"/>
                  </a:cubicBezTo>
                  <a:cubicBezTo>
                    <a:pt x="20622" y="26611"/>
                    <a:pt x="26599" y="20646"/>
                    <a:pt x="26611" y="13300"/>
                  </a:cubicBezTo>
                  <a:cubicBezTo>
                    <a:pt x="26611" y="5966"/>
                    <a:pt x="20646" y="1"/>
                    <a:pt x="13300" y="1"/>
                  </a:cubicBezTo>
                  <a:close/>
                </a:path>
              </a:pathLst>
            </a:custGeom>
            <a:solidFill>
              <a:schemeClr val="accent2"/>
            </a:solidFill>
            <a:ln w="9525" cap="flat" cmpd="sng">
              <a:solidFill>
                <a:srgbClr val="F755A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5" name="Google Shape;3892;p41">
              <a:extLst>
                <a:ext uri="{FF2B5EF4-FFF2-40B4-BE49-F238E27FC236}">
                  <a16:creationId xmlns:a16="http://schemas.microsoft.com/office/drawing/2014/main" id="{C23B4CBC-06F2-4120-8809-E211BB022D5D}"/>
                </a:ext>
              </a:extLst>
            </p:cNvPr>
            <p:cNvSpPr/>
            <p:nvPr/>
          </p:nvSpPr>
          <p:spPr>
            <a:xfrm>
              <a:off x="9832923" y="4415675"/>
              <a:ext cx="1127385" cy="1127385"/>
            </a:xfrm>
            <a:custGeom>
              <a:avLst/>
              <a:gdLst/>
              <a:ahLst/>
              <a:cxnLst/>
              <a:rect l="l" t="t" r="r" b="b"/>
              <a:pathLst>
                <a:path w="29469" h="29469" extrusionOk="0">
                  <a:moveTo>
                    <a:pt x="14740" y="274"/>
                  </a:moveTo>
                  <a:cubicBezTo>
                    <a:pt x="22693" y="274"/>
                    <a:pt x="29182" y="6739"/>
                    <a:pt x="29206" y="14716"/>
                  </a:cubicBezTo>
                  <a:cubicBezTo>
                    <a:pt x="29206" y="22693"/>
                    <a:pt x="22717" y="29182"/>
                    <a:pt x="14740" y="29182"/>
                  </a:cubicBezTo>
                  <a:cubicBezTo>
                    <a:pt x="6775" y="29182"/>
                    <a:pt x="286" y="22693"/>
                    <a:pt x="286" y="14716"/>
                  </a:cubicBezTo>
                  <a:cubicBezTo>
                    <a:pt x="286" y="6763"/>
                    <a:pt x="6763" y="274"/>
                    <a:pt x="14740" y="274"/>
                  </a:cubicBezTo>
                  <a:close/>
                  <a:moveTo>
                    <a:pt x="14740" y="0"/>
                  </a:moveTo>
                  <a:cubicBezTo>
                    <a:pt x="6608" y="0"/>
                    <a:pt x="0" y="6608"/>
                    <a:pt x="0" y="14740"/>
                  </a:cubicBezTo>
                  <a:cubicBezTo>
                    <a:pt x="0" y="22860"/>
                    <a:pt x="6608" y="29468"/>
                    <a:pt x="14740" y="29468"/>
                  </a:cubicBezTo>
                  <a:cubicBezTo>
                    <a:pt x="22860" y="29468"/>
                    <a:pt x="29468" y="22860"/>
                    <a:pt x="29468" y="14740"/>
                  </a:cubicBezTo>
                  <a:cubicBezTo>
                    <a:pt x="29468" y="6608"/>
                    <a:pt x="22860" y="0"/>
                    <a:pt x="14740" y="0"/>
                  </a:cubicBezTo>
                  <a:close/>
                </a:path>
              </a:pathLst>
            </a:custGeom>
            <a:solidFill>
              <a:schemeClr val="accent5"/>
            </a:solidFill>
            <a:ln w="9525" cap="flat" cmpd="sng">
              <a:solidFill>
                <a:srgbClr val="5B2DA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nvGrpSpPr>
            <p:cNvPr id="209" name="Google Shape;1014;p32">
              <a:extLst>
                <a:ext uri="{FF2B5EF4-FFF2-40B4-BE49-F238E27FC236}">
                  <a16:creationId xmlns:a16="http://schemas.microsoft.com/office/drawing/2014/main" id="{14BDC6F0-85B7-4B49-908C-AEF89917032C}"/>
                </a:ext>
              </a:extLst>
            </p:cNvPr>
            <p:cNvGrpSpPr/>
            <p:nvPr/>
          </p:nvGrpSpPr>
          <p:grpSpPr>
            <a:xfrm>
              <a:off x="10199384" y="4794943"/>
              <a:ext cx="398059" cy="399113"/>
              <a:chOff x="-1710476" y="2768875"/>
              <a:chExt cx="291450" cy="292225"/>
            </a:xfrm>
            <a:solidFill>
              <a:srgbClr val="5B2DAF"/>
            </a:solidFill>
          </p:grpSpPr>
          <p:sp>
            <p:nvSpPr>
              <p:cNvPr id="210" name="Google Shape;1015;p32">
                <a:extLst>
                  <a:ext uri="{FF2B5EF4-FFF2-40B4-BE49-F238E27FC236}">
                    <a16:creationId xmlns:a16="http://schemas.microsoft.com/office/drawing/2014/main" id="{3FF86E9A-A21A-456A-86FF-1FE9ED34B345}"/>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1" name="Google Shape;1016;p32">
                <a:extLst>
                  <a:ext uri="{FF2B5EF4-FFF2-40B4-BE49-F238E27FC236}">
                    <a16:creationId xmlns:a16="http://schemas.microsoft.com/office/drawing/2014/main" id="{1531080B-595D-4580-A39A-532E2C0525DB}"/>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2" name="Google Shape;1017;p32">
                <a:extLst>
                  <a:ext uri="{FF2B5EF4-FFF2-40B4-BE49-F238E27FC236}">
                    <a16:creationId xmlns:a16="http://schemas.microsoft.com/office/drawing/2014/main" id="{151D54C7-17D8-48D2-997F-9163FD5FB1D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3" name="Google Shape;1018;p32">
                <a:extLst>
                  <a:ext uri="{FF2B5EF4-FFF2-40B4-BE49-F238E27FC236}">
                    <a16:creationId xmlns:a16="http://schemas.microsoft.com/office/drawing/2014/main" id="{6039A0D7-A5E8-424E-8024-310F42B119F4}"/>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4" name="Google Shape;1019;p32">
                <a:extLst>
                  <a:ext uri="{FF2B5EF4-FFF2-40B4-BE49-F238E27FC236}">
                    <a16:creationId xmlns:a16="http://schemas.microsoft.com/office/drawing/2014/main" id="{3FAD318A-2D40-4410-91B2-7ABB9CC62E09}"/>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5" name="Google Shape;1020;p32">
                <a:extLst>
                  <a:ext uri="{FF2B5EF4-FFF2-40B4-BE49-F238E27FC236}">
                    <a16:creationId xmlns:a16="http://schemas.microsoft.com/office/drawing/2014/main" id="{4452774F-EB92-46C9-A91A-6E55EF4EED16}"/>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216" name="文本框 215">
            <a:extLst>
              <a:ext uri="{FF2B5EF4-FFF2-40B4-BE49-F238E27FC236}">
                <a16:creationId xmlns:a16="http://schemas.microsoft.com/office/drawing/2014/main" id="{8BEB1190-C66A-4CD1-A3C5-682F3D48F234}"/>
              </a:ext>
            </a:extLst>
          </p:cNvPr>
          <p:cNvSpPr txBox="1"/>
          <p:nvPr/>
        </p:nvSpPr>
        <p:spPr>
          <a:xfrm>
            <a:off x="1038709" y="383569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17" name="文本框 216">
            <a:extLst>
              <a:ext uri="{FF2B5EF4-FFF2-40B4-BE49-F238E27FC236}">
                <a16:creationId xmlns:a16="http://schemas.microsoft.com/office/drawing/2014/main" id="{C8AC7598-5546-43F9-965C-23F01061838A}"/>
              </a:ext>
            </a:extLst>
          </p:cNvPr>
          <p:cNvSpPr txBox="1"/>
          <p:nvPr/>
        </p:nvSpPr>
        <p:spPr>
          <a:xfrm>
            <a:off x="1022095" y="345383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18" name="文本框 217">
            <a:extLst>
              <a:ext uri="{FF2B5EF4-FFF2-40B4-BE49-F238E27FC236}">
                <a16:creationId xmlns:a16="http://schemas.microsoft.com/office/drawing/2014/main" id="{43EE6BB5-0B81-4A60-ABEC-FE90B1CE33BB}"/>
              </a:ext>
            </a:extLst>
          </p:cNvPr>
          <p:cNvSpPr txBox="1"/>
          <p:nvPr/>
        </p:nvSpPr>
        <p:spPr>
          <a:xfrm>
            <a:off x="2789001" y="2553047"/>
            <a:ext cx="1354813" cy="142436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19" name="文本框 218">
            <a:extLst>
              <a:ext uri="{FF2B5EF4-FFF2-40B4-BE49-F238E27FC236}">
                <a16:creationId xmlns:a16="http://schemas.microsoft.com/office/drawing/2014/main" id="{553D85FE-F730-4B7D-A9CE-1702A4D2AF35}"/>
              </a:ext>
            </a:extLst>
          </p:cNvPr>
          <p:cNvSpPr txBox="1"/>
          <p:nvPr/>
        </p:nvSpPr>
        <p:spPr>
          <a:xfrm>
            <a:off x="2772387" y="217118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20" name="文本框 219">
            <a:extLst>
              <a:ext uri="{FF2B5EF4-FFF2-40B4-BE49-F238E27FC236}">
                <a16:creationId xmlns:a16="http://schemas.microsoft.com/office/drawing/2014/main" id="{16BA9967-3E9F-4F84-B102-F0912827E0FB}"/>
              </a:ext>
            </a:extLst>
          </p:cNvPr>
          <p:cNvSpPr txBox="1"/>
          <p:nvPr/>
        </p:nvSpPr>
        <p:spPr>
          <a:xfrm>
            <a:off x="4423888" y="3908500"/>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21" name="文本框 220">
            <a:extLst>
              <a:ext uri="{FF2B5EF4-FFF2-40B4-BE49-F238E27FC236}">
                <a16:creationId xmlns:a16="http://schemas.microsoft.com/office/drawing/2014/main" id="{21EECB7C-2342-4D86-A3C0-EC16D4960A86}"/>
              </a:ext>
            </a:extLst>
          </p:cNvPr>
          <p:cNvSpPr txBox="1"/>
          <p:nvPr/>
        </p:nvSpPr>
        <p:spPr>
          <a:xfrm>
            <a:off x="4407274" y="3526640"/>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22" name="文本框 221">
            <a:extLst>
              <a:ext uri="{FF2B5EF4-FFF2-40B4-BE49-F238E27FC236}">
                <a16:creationId xmlns:a16="http://schemas.microsoft.com/office/drawing/2014/main" id="{05615B84-F618-43B4-A3BA-B602FDBD7BC5}"/>
              </a:ext>
            </a:extLst>
          </p:cNvPr>
          <p:cNvSpPr txBox="1"/>
          <p:nvPr/>
        </p:nvSpPr>
        <p:spPr>
          <a:xfrm>
            <a:off x="6363029" y="2566017"/>
            <a:ext cx="1354813" cy="142436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23" name="文本框 222">
            <a:extLst>
              <a:ext uri="{FF2B5EF4-FFF2-40B4-BE49-F238E27FC236}">
                <a16:creationId xmlns:a16="http://schemas.microsoft.com/office/drawing/2014/main" id="{7A07132A-0F28-49BB-B84A-7834FA8A08D4}"/>
              </a:ext>
            </a:extLst>
          </p:cNvPr>
          <p:cNvSpPr txBox="1"/>
          <p:nvPr/>
        </p:nvSpPr>
        <p:spPr>
          <a:xfrm>
            <a:off x="6346415" y="218415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24" name="文本框 223">
            <a:extLst>
              <a:ext uri="{FF2B5EF4-FFF2-40B4-BE49-F238E27FC236}">
                <a16:creationId xmlns:a16="http://schemas.microsoft.com/office/drawing/2014/main" id="{1583A1CB-8176-4D87-B0B8-D8106A73E807}"/>
              </a:ext>
            </a:extLst>
          </p:cNvPr>
          <p:cNvSpPr txBox="1"/>
          <p:nvPr/>
        </p:nvSpPr>
        <p:spPr>
          <a:xfrm>
            <a:off x="7845993" y="3853538"/>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25" name="文本框 224">
            <a:extLst>
              <a:ext uri="{FF2B5EF4-FFF2-40B4-BE49-F238E27FC236}">
                <a16:creationId xmlns:a16="http://schemas.microsoft.com/office/drawing/2014/main" id="{2364DD09-FB6A-4866-AB86-ED791535056B}"/>
              </a:ext>
            </a:extLst>
          </p:cNvPr>
          <p:cNvSpPr txBox="1"/>
          <p:nvPr/>
        </p:nvSpPr>
        <p:spPr>
          <a:xfrm>
            <a:off x="7829379" y="3471678"/>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26" name="文本框 225">
            <a:extLst>
              <a:ext uri="{FF2B5EF4-FFF2-40B4-BE49-F238E27FC236}">
                <a16:creationId xmlns:a16="http://schemas.microsoft.com/office/drawing/2014/main" id="{7B2D58A7-F714-4445-B9EB-1F7393FA9DB9}"/>
              </a:ext>
            </a:extLst>
          </p:cNvPr>
          <p:cNvSpPr txBox="1"/>
          <p:nvPr/>
        </p:nvSpPr>
        <p:spPr>
          <a:xfrm>
            <a:off x="9754912" y="2512601"/>
            <a:ext cx="1354813" cy="1424364"/>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27" name="文本框 226">
            <a:extLst>
              <a:ext uri="{FF2B5EF4-FFF2-40B4-BE49-F238E27FC236}">
                <a16:creationId xmlns:a16="http://schemas.microsoft.com/office/drawing/2014/main" id="{A4500E02-E59D-42C4-80B8-B5AFBC0368C4}"/>
              </a:ext>
            </a:extLst>
          </p:cNvPr>
          <p:cNvSpPr txBox="1"/>
          <p:nvPr/>
        </p:nvSpPr>
        <p:spPr>
          <a:xfrm>
            <a:off x="9738298" y="2130741"/>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810802118"/>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22" presetClass="entr" presetSubtype="8" fill="hold" nodeType="withEffect">
                                  <p:stCondLst>
                                    <p:cond delay="25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217"/>
                                        </p:tgtEl>
                                        <p:attrNameLst>
                                          <p:attrName>style.visibility</p:attrName>
                                        </p:attrNameLst>
                                      </p:cBhvr>
                                      <p:to>
                                        <p:strVal val="visible"/>
                                      </p:to>
                                    </p:set>
                                    <p:animEffect transition="in" filter="wipe(left)">
                                      <p:cBhvr>
                                        <p:cTn id="48" dur="500"/>
                                        <p:tgtEl>
                                          <p:spTgt spid="217"/>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216"/>
                                        </p:tgtEl>
                                        <p:attrNameLst>
                                          <p:attrName>style.visibility</p:attrName>
                                        </p:attrNameLst>
                                      </p:cBhvr>
                                      <p:to>
                                        <p:strVal val="visible"/>
                                      </p:to>
                                    </p:set>
                                    <p:animEffect transition="in" filter="wipe(left)">
                                      <p:cBhvr>
                                        <p:cTn id="51" dur="500"/>
                                        <p:tgtEl>
                                          <p:spTgt spid="21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219"/>
                                        </p:tgtEl>
                                        <p:attrNameLst>
                                          <p:attrName>style.visibility</p:attrName>
                                        </p:attrNameLst>
                                      </p:cBhvr>
                                      <p:to>
                                        <p:strVal val="visible"/>
                                      </p:to>
                                    </p:set>
                                    <p:animEffect transition="in" filter="wipe(left)">
                                      <p:cBhvr>
                                        <p:cTn id="54" dur="500"/>
                                        <p:tgtEl>
                                          <p:spTgt spid="219"/>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218"/>
                                        </p:tgtEl>
                                        <p:attrNameLst>
                                          <p:attrName>style.visibility</p:attrName>
                                        </p:attrNameLst>
                                      </p:cBhvr>
                                      <p:to>
                                        <p:strVal val="visible"/>
                                      </p:to>
                                    </p:set>
                                    <p:animEffect transition="in" filter="wipe(left)">
                                      <p:cBhvr>
                                        <p:cTn id="57" dur="500"/>
                                        <p:tgtEl>
                                          <p:spTgt spid="218"/>
                                        </p:tgtEl>
                                      </p:cBhvr>
                                    </p:animEffect>
                                  </p:childTnLst>
                                </p:cTn>
                              </p:par>
                              <p:par>
                                <p:cTn id="58" presetID="22" presetClass="entr" presetSubtype="8" fill="hold" grpId="0" nodeType="withEffect">
                                  <p:stCondLst>
                                    <p:cond delay="250"/>
                                  </p:stCondLst>
                                  <p:childTnLst>
                                    <p:set>
                                      <p:cBhvr>
                                        <p:cTn id="59" dur="1" fill="hold">
                                          <p:stCondLst>
                                            <p:cond delay="0"/>
                                          </p:stCondLst>
                                        </p:cTn>
                                        <p:tgtEl>
                                          <p:spTgt spid="221"/>
                                        </p:tgtEl>
                                        <p:attrNameLst>
                                          <p:attrName>style.visibility</p:attrName>
                                        </p:attrNameLst>
                                      </p:cBhvr>
                                      <p:to>
                                        <p:strVal val="visible"/>
                                      </p:to>
                                    </p:set>
                                    <p:animEffect transition="in" filter="wipe(left)">
                                      <p:cBhvr>
                                        <p:cTn id="60" dur="500"/>
                                        <p:tgtEl>
                                          <p:spTgt spid="221"/>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220"/>
                                        </p:tgtEl>
                                        <p:attrNameLst>
                                          <p:attrName>style.visibility</p:attrName>
                                        </p:attrNameLst>
                                      </p:cBhvr>
                                      <p:to>
                                        <p:strVal val="visible"/>
                                      </p:to>
                                    </p:set>
                                    <p:animEffect transition="in" filter="wipe(left)">
                                      <p:cBhvr>
                                        <p:cTn id="63" dur="500"/>
                                        <p:tgtEl>
                                          <p:spTgt spid="220"/>
                                        </p:tgtEl>
                                      </p:cBhvr>
                                    </p:animEffect>
                                  </p:childTnLst>
                                </p:cTn>
                              </p:par>
                              <p:par>
                                <p:cTn id="64" presetID="22" presetClass="entr" presetSubtype="8" fill="hold" grpId="0" nodeType="withEffect">
                                  <p:stCondLst>
                                    <p:cond delay="250"/>
                                  </p:stCondLst>
                                  <p:childTnLst>
                                    <p:set>
                                      <p:cBhvr>
                                        <p:cTn id="65" dur="1" fill="hold">
                                          <p:stCondLst>
                                            <p:cond delay="0"/>
                                          </p:stCondLst>
                                        </p:cTn>
                                        <p:tgtEl>
                                          <p:spTgt spid="223"/>
                                        </p:tgtEl>
                                        <p:attrNameLst>
                                          <p:attrName>style.visibility</p:attrName>
                                        </p:attrNameLst>
                                      </p:cBhvr>
                                      <p:to>
                                        <p:strVal val="visible"/>
                                      </p:to>
                                    </p:set>
                                    <p:animEffect transition="in" filter="wipe(left)">
                                      <p:cBhvr>
                                        <p:cTn id="66" dur="500"/>
                                        <p:tgtEl>
                                          <p:spTgt spid="223"/>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222"/>
                                        </p:tgtEl>
                                        <p:attrNameLst>
                                          <p:attrName>style.visibility</p:attrName>
                                        </p:attrNameLst>
                                      </p:cBhvr>
                                      <p:to>
                                        <p:strVal val="visible"/>
                                      </p:to>
                                    </p:set>
                                    <p:animEffect transition="in" filter="wipe(left)">
                                      <p:cBhvr>
                                        <p:cTn id="69" dur="500"/>
                                        <p:tgtEl>
                                          <p:spTgt spid="222"/>
                                        </p:tgtEl>
                                      </p:cBhvr>
                                    </p:animEffect>
                                  </p:childTnLst>
                                </p:cTn>
                              </p:par>
                              <p:par>
                                <p:cTn id="70" presetID="22" presetClass="entr" presetSubtype="8" fill="hold" grpId="0" nodeType="withEffect">
                                  <p:stCondLst>
                                    <p:cond delay="250"/>
                                  </p:stCondLst>
                                  <p:childTnLst>
                                    <p:set>
                                      <p:cBhvr>
                                        <p:cTn id="71" dur="1" fill="hold">
                                          <p:stCondLst>
                                            <p:cond delay="0"/>
                                          </p:stCondLst>
                                        </p:cTn>
                                        <p:tgtEl>
                                          <p:spTgt spid="225"/>
                                        </p:tgtEl>
                                        <p:attrNameLst>
                                          <p:attrName>style.visibility</p:attrName>
                                        </p:attrNameLst>
                                      </p:cBhvr>
                                      <p:to>
                                        <p:strVal val="visible"/>
                                      </p:to>
                                    </p:set>
                                    <p:animEffect transition="in" filter="wipe(left)">
                                      <p:cBhvr>
                                        <p:cTn id="72" dur="500"/>
                                        <p:tgtEl>
                                          <p:spTgt spid="225"/>
                                        </p:tgtEl>
                                      </p:cBhvr>
                                    </p:animEffect>
                                  </p:childTnLst>
                                </p:cTn>
                              </p:par>
                              <p:par>
                                <p:cTn id="73" presetID="22" presetClass="entr" presetSubtype="8" fill="hold" grpId="0" nodeType="withEffect">
                                  <p:stCondLst>
                                    <p:cond delay="250"/>
                                  </p:stCondLst>
                                  <p:childTnLst>
                                    <p:set>
                                      <p:cBhvr>
                                        <p:cTn id="74" dur="1" fill="hold">
                                          <p:stCondLst>
                                            <p:cond delay="0"/>
                                          </p:stCondLst>
                                        </p:cTn>
                                        <p:tgtEl>
                                          <p:spTgt spid="224"/>
                                        </p:tgtEl>
                                        <p:attrNameLst>
                                          <p:attrName>style.visibility</p:attrName>
                                        </p:attrNameLst>
                                      </p:cBhvr>
                                      <p:to>
                                        <p:strVal val="visible"/>
                                      </p:to>
                                    </p:set>
                                    <p:animEffect transition="in" filter="wipe(left)">
                                      <p:cBhvr>
                                        <p:cTn id="75" dur="500"/>
                                        <p:tgtEl>
                                          <p:spTgt spid="224"/>
                                        </p:tgtEl>
                                      </p:cBhvr>
                                    </p:animEffect>
                                  </p:childTnLst>
                                </p:cTn>
                              </p:par>
                              <p:par>
                                <p:cTn id="76" presetID="22" presetClass="entr" presetSubtype="8" fill="hold" grpId="0" nodeType="withEffect">
                                  <p:stCondLst>
                                    <p:cond delay="250"/>
                                  </p:stCondLst>
                                  <p:childTnLst>
                                    <p:set>
                                      <p:cBhvr>
                                        <p:cTn id="77" dur="1" fill="hold">
                                          <p:stCondLst>
                                            <p:cond delay="0"/>
                                          </p:stCondLst>
                                        </p:cTn>
                                        <p:tgtEl>
                                          <p:spTgt spid="227"/>
                                        </p:tgtEl>
                                        <p:attrNameLst>
                                          <p:attrName>style.visibility</p:attrName>
                                        </p:attrNameLst>
                                      </p:cBhvr>
                                      <p:to>
                                        <p:strVal val="visible"/>
                                      </p:to>
                                    </p:set>
                                    <p:animEffect transition="in" filter="wipe(left)">
                                      <p:cBhvr>
                                        <p:cTn id="78" dur="500"/>
                                        <p:tgtEl>
                                          <p:spTgt spid="227"/>
                                        </p:tgtEl>
                                      </p:cBhvr>
                                    </p:animEffect>
                                  </p:childTnLst>
                                </p:cTn>
                              </p:par>
                              <p:par>
                                <p:cTn id="79" presetID="22" presetClass="entr" presetSubtype="8" fill="hold" grpId="0" nodeType="withEffect">
                                  <p:stCondLst>
                                    <p:cond delay="250"/>
                                  </p:stCondLst>
                                  <p:childTnLst>
                                    <p:set>
                                      <p:cBhvr>
                                        <p:cTn id="80" dur="1" fill="hold">
                                          <p:stCondLst>
                                            <p:cond delay="0"/>
                                          </p:stCondLst>
                                        </p:cTn>
                                        <p:tgtEl>
                                          <p:spTgt spid="226"/>
                                        </p:tgtEl>
                                        <p:attrNameLst>
                                          <p:attrName>style.visibility</p:attrName>
                                        </p:attrNameLst>
                                      </p:cBhvr>
                                      <p:to>
                                        <p:strVal val="visible"/>
                                      </p:to>
                                    </p:set>
                                    <p:animEffect transition="in" filter="wipe(left)">
                                      <p:cBhvr>
                                        <p:cTn id="8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p:bldP spid="218" grpId="0"/>
      <p:bldP spid="219" grpId="0"/>
      <p:bldP spid="220" grpId="0"/>
      <p:bldP spid="221" grpId="0"/>
      <p:bldP spid="222" grpId="0"/>
      <p:bldP spid="223" grpId="0"/>
      <p:bldP spid="224" grpId="0"/>
      <p:bldP spid="225" grpId="0"/>
      <p:bldP spid="226" grpId="0"/>
      <p:bldP spid="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55" name="组合 54">
            <a:extLst>
              <a:ext uri="{FF2B5EF4-FFF2-40B4-BE49-F238E27FC236}">
                <a16:creationId xmlns:a16="http://schemas.microsoft.com/office/drawing/2014/main" id="{C7BD0565-FC81-4A6C-89B1-48FAF784255C}"/>
              </a:ext>
            </a:extLst>
          </p:cNvPr>
          <p:cNvGrpSpPr/>
          <p:nvPr/>
        </p:nvGrpSpPr>
        <p:grpSpPr>
          <a:xfrm>
            <a:off x="4381782" y="2009943"/>
            <a:ext cx="3423753" cy="3343883"/>
            <a:chOff x="3673732" y="1613731"/>
            <a:chExt cx="4844508" cy="4731497"/>
          </a:xfrm>
        </p:grpSpPr>
        <p:sp>
          <p:nvSpPr>
            <p:cNvPr id="2" name="Google Shape;804;p30">
              <a:extLst>
                <a:ext uri="{FF2B5EF4-FFF2-40B4-BE49-F238E27FC236}">
                  <a16:creationId xmlns:a16="http://schemas.microsoft.com/office/drawing/2014/main" id="{DD419840-D144-4A44-8A53-4A7241DC9D15}"/>
                </a:ext>
              </a:extLst>
            </p:cNvPr>
            <p:cNvSpPr/>
            <p:nvPr/>
          </p:nvSpPr>
          <p:spPr>
            <a:xfrm>
              <a:off x="5180290" y="4830393"/>
              <a:ext cx="1676348" cy="1345361"/>
            </a:xfrm>
            <a:custGeom>
              <a:avLst/>
              <a:gdLst/>
              <a:ahLst/>
              <a:cxnLst/>
              <a:rect l="l" t="t" r="r" b="b"/>
              <a:pathLst>
                <a:path w="5460" h="4382" extrusionOk="0">
                  <a:moveTo>
                    <a:pt x="1336" y="0"/>
                  </a:moveTo>
                  <a:lnTo>
                    <a:pt x="306" y="111"/>
                  </a:lnTo>
                  <a:lnTo>
                    <a:pt x="0" y="4118"/>
                  </a:lnTo>
                  <a:lnTo>
                    <a:pt x="1405" y="4297"/>
                  </a:lnTo>
                  <a:cubicBezTo>
                    <a:pt x="1861" y="3989"/>
                    <a:pt x="2419" y="3830"/>
                    <a:pt x="2984" y="3830"/>
                  </a:cubicBezTo>
                  <a:cubicBezTo>
                    <a:pt x="3585" y="3830"/>
                    <a:pt x="4193" y="4010"/>
                    <a:pt x="4692" y="4381"/>
                  </a:cubicBezTo>
                  <a:lnTo>
                    <a:pt x="5391" y="4318"/>
                  </a:lnTo>
                  <a:lnTo>
                    <a:pt x="5460" y="42"/>
                  </a:lnTo>
                  <a:lnTo>
                    <a:pt x="4671" y="0"/>
                  </a:lnTo>
                  <a:cubicBezTo>
                    <a:pt x="4179" y="345"/>
                    <a:pt x="3586" y="527"/>
                    <a:pt x="2990" y="527"/>
                  </a:cubicBezTo>
                  <a:cubicBezTo>
                    <a:pt x="2413" y="527"/>
                    <a:pt x="1833" y="357"/>
                    <a:pt x="1336" y="0"/>
                  </a:cubicBezTo>
                  <a:close/>
                </a:path>
              </a:pathLst>
            </a:cu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3" name="Google Shape;805;p30">
              <a:extLst>
                <a:ext uri="{FF2B5EF4-FFF2-40B4-BE49-F238E27FC236}">
                  <a16:creationId xmlns:a16="http://schemas.microsoft.com/office/drawing/2014/main" id="{C5958294-E18D-4E68-B15D-5D1B7CB32C51}"/>
                </a:ext>
              </a:extLst>
            </p:cNvPr>
            <p:cNvSpPr/>
            <p:nvPr/>
          </p:nvSpPr>
          <p:spPr>
            <a:xfrm>
              <a:off x="6546230" y="3646518"/>
              <a:ext cx="1749112" cy="1883261"/>
            </a:xfrm>
            <a:custGeom>
              <a:avLst/>
              <a:gdLst/>
              <a:ahLst/>
              <a:cxnLst/>
              <a:rect l="l" t="t" r="r" b="b"/>
              <a:pathLst>
                <a:path w="5697" h="6134" extrusionOk="0">
                  <a:moveTo>
                    <a:pt x="1405" y="1"/>
                  </a:moveTo>
                  <a:lnTo>
                    <a:pt x="1095" y="743"/>
                  </a:lnTo>
                  <a:lnTo>
                    <a:pt x="1053" y="853"/>
                  </a:lnTo>
                  <a:cubicBezTo>
                    <a:pt x="1405" y="1994"/>
                    <a:pt x="1074" y="3178"/>
                    <a:pt x="174" y="3877"/>
                  </a:cubicBezTo>
                  <a:lnTo>
                    <a:pt x="1" y="5192"/>
                  </a:lnTo>
                  <a:lnTo>
                    <a:pt x="4098" y="6133"/>
                  </a:lnTo>
                  <a:lnTo>
                    <a:pt x="4514" y="5213"/>
                  </a:lnTo>
                  <a:lnTo>
                    <a:pt x="4514" y="5192"/>
                  </a:lnTo>
                  <a:cubicBezTo>
                    <a:pt x="4077" y="4009"/>
                    <a:pt x="4514" y="2715"/>
                    <a:pt x="5481" y="2015"/>
                  </a:cubicBezTo>
                  <a:lnTo>
                    <a:pt x="5697" y="1247"/>
                  </a:lnTo>
                  <a:lnTo>
                    <a:pt x="1405" y="1"/>
                  </a:lnTo>
                  <a:close/>
                </a:path>
              </a:pathLst>
            </a:cu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4" name="Google Shape;806;p30">
              <a:extLst>
                <a:ext uri="{FF2B5EF4-FFF2-40B4-BE49-F238E27FC236}">
                  <a16:creationId xmlns:a16="http://schemas.microsoft.com/office/drawing/2014/main" id="{871AE1E6-CC1A-49DA-824B-4FBA76E4FC48}"/>
                </a:ext>
              </a:extLst>
            </p:cNvPr>
            <p:cNvSpPr/>
            <p:nvPr/>
          </p:nvSpPr>
          <p:spPr>
            <a:xfrm>
              <a:off x="3909525" y="3646518"/>
              <a:ext cx="1742664" cy="1883261"/>
            </a:xfrm>
            <a:custGeom>
              <a:avLst/>
              <a:gdLst/>
              <a:ahLst/>
              <a:cxnLst/>
              <a:rect l="l" t="t" r="r" b="b"/>
              <a:pathLst>
                <a:path w="5676" h="6134" extrusionOk="0">
                  <a:moveTo>
                    <a:pt x="4292" y="1"/>
                  </a:moveTo>
                  <a:lnTo>
                    <a:pt x="0" y="1247"/>
                  </a:lnTo>
                  <a:lnTo>
                    <a:pt x="216" y="2015"/>
                  </a:lnTo>
                  <a:cubicBezTo>
                    <a:pt x="1184" y="2715"/>
                    <a:pt x="1599" y="4009"/>
                    <a:pt x="1184" y="5192"/>
                  </a:cubicBezTo>
                  <a:lnTo>
                    <a:pt x="1157" y="5213"/>
                  </a:lnTo>
                  <a:lnTo>
                    <a:pt x="1578" y="6133"/>
                  </a:lnTo>
                  <a:lnTo>
                    <a:pt x="5675" y="5192"/>
                  </a:lnTo>
                  <a:lnTo>
                    <a:pt x="5475" y="3877"/>
                  </a:lnTo>
                  <a:cubicBezTo>
                    <a:pt x="4555" y="3157"/>
                    <a:pt x="4250" y="1926"/>
                    <a:pt x="4602" y="790"/>
                  </a:cubicBezTo>
                  <a:lnTo>
                    <a:pt x="4602" y="743"/>
                  </a:lnTo>
                  <a:lnTo>
                    <a:pt x="4292" y="1"/>
                  </a:lnTo>
                  <a:close/>
                </a:path>
              </a:pathLst>
            </a:cu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5" name="Google Shape;807;p30">
              <a:extLst>
                <a:ext uri="{FF2B5EF4-FFF2-40B4-BE49-F238E27FC236}">
                  <a16:creationId xmlns:a16="http://schemas.microsoft.com/office/drawing/2014/main" id="{880F1BFB-676F-41FD-9207-D6160C01EBCE}"/>
                </a:ext>
              </a:extLst>
            </p:cNvPr>
            <p:cNvSpPr/>
            <p:nvPr/>
          </p:nvSpPr>
          <p:spPr>
            <a:xfrm>
              <a:off x="4258301" y="2031895"/>
              <a:ext cx="2059205" cy="2059184"/>
            </a:xfrm>
            <a:custGeom>
              <a:avLst/>
              <a:gdLst/>
              <a:ahLst/>
              <a:cxnLst/>
              <a:rect l="l" t="t" r="r" b="b"/>
              <a:pathLst>
                <a:path w="6707" h="6707" extrusionOk="0">
                  <a:moveTo>
                    <a:pt x="4034" y="1"/>
                  </a:moveTo>
                  <a:lnTo>
                    <a:pt x="3398" y="479"/>
                  </a:lnTo>
                  <a:cubicBezTo>
                    <a:pt x="3072" y="1620"/>
                    <a:pt x="2020" y="2478"/>
                    <a:pt x="747" y="2478"/>
                  </a:cubicBezTo>
                  <a:lnTo>
                    <a:pt x="0" y="3177"/>
                  </a:lnTo>
                  <a:lnTo>
                    <a:pt x="2304" y="6706"/>
                  </a:lnTo>
                  <a:lnTo>
                    <a:pt x="3466" y="6049"/>
                  </a:lnTo>
                  <a:cubicBezTo>
                    <a:pt x="3834" y="4950"/>
                    <a:pt x="4865" y="4140"/>
                    <a:pt x="6096" y="4140"/>
                  </a:cubicBezTo>
                  <a:lnTo>
                    <a:pt x="6117" y="4140"/>
                  </a:lnTo>
                  <a:lnTo>
                    <a:pt x="6706" y="3614"/>
                  </a:lnTo>
                  <a:lnTo>
                    <a:pt x="4034" y="1"/>
                  </a:lnTo>
                  <a:close/>
                </a:path>
              </a:pathLst>
            </a:cu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6" name="Google Shape;808;p30">
              <a:extLst>
                <a:ext uri="{FF2B5EF4-FFF2-40B4-BE49-F238E27FC236}">
                  <a16:creationId xmlns:a16="http://schemas.microsoft.com/office/drawing/2014/main" id="{807DFBC5-7CB7-4B77-B216-146234F0E959}"/>
                </a:ext>
              </a:extLst>
            </p:cNvPr>
            <p:cNvSpPr/>
            <p:nvPr/>
          </p:nvSpPr>
          <p:spPr>
            <a:xfrm>
              <a:off x="5887669" y="2038341"/>
              <a:ext cx="2050916" cy="2052736"/>
            </a:xfrm>
            <a:custGeom>
              <a:avLst/>
              <a:gdLst/>
              <a:ahLst/>
              <a:cxnLst/>
              <a:rect l="l" t="t" r="r" b="b"/>
              <a:pathLst>
                <a:path w="6680" h="6686" extrusionOk="0">
                  <a:moveTo>
                    <a:pt x="2651" y="1"/>
                  </a:moveTo>
                  <a:lnTo>
                    <a:pt x="0" y="3593"/>
                  </a:lnTo>
                  <a:lnTo>
                    <a:pt x="589" y="4140"/>
                  </a:lnTo>
                  <a:lnTo>
                    <a:pt x="610" y="4140"/>
                  </a:lnTo>
                  <a:cubicBezTo>
                    <a:pt x="1815" y="4140"/>
                    <a:pt x="2824" y="4955"/>
                    <a:pt x="3177" y="6049"/>
                  </a:cubicBezTo>
                  <a:lnTo>
                    <a:pt x="4381" y="6685"/>
                  </a:lnTo>
                  <a:lnTo>
                    <a:pt x="6680" y="3177"/>
                  </a:lnTo>
                  <a:lnTo>
                    <a:pt x="5959" y="2457"/>
                  </a:lnTo>
                  <a:lnTo>
                    <a:pt x="5938" y="2457"/>
                  </a:lnTo>
                  <a:cubicBezTo>
                    <a:pt x="4686" y="2457"/>
                    <a:pt x="3613" y="1620"/>
                    <a:pt x="3287" y="458"/>
                  </a:cubicBezTo>
                  <a:lnTo>
                    <a:pt x="2651" y="1"/>
                  </a:lnTo>
                  <a:close/>
                </a:path>
              </a:pathLst>
            </a:custGeom>
            <a:solidFill>
              <a:schemeClr val="bg1">
                <a:lumMod val="95000"/>
              </a:schemeClr>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7" name="Google Shape;809;p30">
              <a:extLst>
                <a:ext uri="{FF2B5EF4-FFF2-40B4-BE49-F238E27FC236}">
                  <a16:creationId xmlns:a16="http://schemas.microsoft.com/office/drawing/2014/main" id="{7500DDC7-50CD-4192-9465-F556AC17DF2E}"/>
                </a:ext>
              </a:extLst>
            </p:cNvPr>
            <p:cNvSpPr/>
            <p:nvPr/>
          </p:nvSpPr>
          <p:spPr>
            <a:xfrm>
              <a:off x="5018797" y="3066864"/>
              <a:ext cx="2167277" cy="2167256"/>
            </a:xfrm>
            <a:custGeom>
              <a:avLst/>
              <a:gdLst/>
              <a:ahLst/>
              <a:cxnLst/>
              <a:rect l="l" t="t" r="r" b="b"/>
              <a:pathLst>
                <a:path w="7059" h="7059" extrusionOk="0">
                  <a:moveTo>
                    <a:pt x="3530" y="1"/>
                  </a:moveTo>
                  <a:cubicBezTo>
                    <a:pt x="1578" y="1"/>
                    <a:pt x="1" y="1579"/>
                    <a:pt x="1" y="3530"/>
                  </a:cubicBezTo>
                  <a:cubicBezTo>
                    <a:pt x="1" y="5481"/>
                    <a:pt x="1578" y="7059"/>
                    <a:pt x="3530" y="7059"/>
                  </a:cubicBezTo>
                  <a:cubicBezTo>
                    <a:pt x="5481" y="7059"/>
                    <a:pt x="7059" y="5481"/>
                    <a:pt x="7059" y="3530"/>
                  </a:cubicBezTo>
                  <a:cubicBezTo>
                    <a:pt x="7059" y="1579"/>
                    <a:pt x="5481" y="1"/>
                    <a:pt x="35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8" name="Google Shape;810;p30">
              <a:extLst>
                <a:ext uri="{FF2B5EF4-FFF2-40B4-BE49-F238E27FC236}">
                  <a16:creationId xmlns:a16="http://schemas.microsoft.com/office/drawing/2014/main" id="{4ABBB75E-DC37-43E0-8417-09B29E2DDE71}"/>
                </a:ext>
              </a:extLst>
            </p:cNvPr>
            <p:cNvSpPr/>
            <p:nvPr/>
          </p:nvSpPr>
          <p:spPr>
            <a:xfrm>
              <a:off x="6276666" y="4649555"/>
              <a:ext cx="1695689" cy="1695673"/>
            </a:xfrm>
            <a:custGeom>
              <a:avLst/>
              <a:gdLst/>
              <a:ahLst/>
              <a:cxnLst/>
              <a:rect l="l" t="t" r="r" b="b"/>
              <a:pathLst>
                <a:path w="5523" h="5523" extrusionOk="0">
                  <a:moveTo>
                    <a:pt x="2762" y="0"/>
                  </a:moveTo>
                  <a:cubicBezTo>
                    <a:pt x="1231" y="0"/>
                    <a:pt x="1" y="1226"/>
                    <a:pt x="1" y="2761"/>
                  </a:cubicBezTo>
                  <a:cubicBezTo>
                    <a:pt x="1" y="4271"/>
                    <a:pt x="1231" y="5522"/>
                    <a:pt x="2762" y="5522"/>
                  </a:cubicBezTo>
                  <a:cubicBezTo>
                    <a:pt x="4277" y="5522"/>
                    <a:pt x="5523" y="4271"/>
                    <a:pt x="5523" y="2761"/>
                  </a:cubicBezTo>
                  <a:cubicBezTo>
                    <a:pt x="5523" y="1226"/>
                    <a:pt x="4277" y="0"/>
                    <a:pt x="2762"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9" name="Google Shape;811;p30">
              <a:extLst>
                <a:ext uri="{FF2B5EF4-FFF2-40B4-BE49-F238E27FC236}">
                  <a16:creationId xmlns:a16="http://schemas.microsoft.com/office/drawing/2014/main" id="{19934ED7-F19C-42E3-8F41-9A77CA5AA219}"/>
                </a:ext>
              </a:extLst>
            </p:cNvPr>
            <p:cNvSpPr/>
            <p:nvPr/>
          </p:nvSpPr>
          <p:spPr>
            <a:xfrm>
              <a:off x="6378290" y="4749646"/>
              <a:ext cx="1493976" cy="1493960"/>
            </a:xfrm>
            <a:custGeom>
              <a:avLst/>
              <a:gdLst/>
              <a:ahLst/>
              <a:cxnLst/>
              <a:rect l="l" t="t" r="r" b="b"/>
              <a:pathLst>
                <a:path w="4866" h="4866" extrusionOk="0">
                  <a:moveTo>
                    <a:pt x="2431" y="174"/>
                  </a:moveTo>
                  <a:cubicBezTo>
                    <a:pt x="3067" y="174"/>
                    <a:pt x="3614" y="416"/>
                    <a:pt x="4030" y="831"/>
                  </a:cubicBezTo>
                  <a:cubicBezTo>
                    <a:pt x="4450" y="1252"/>
                    <a:pt x="4687" y="1799"/>
                    <a:pt x="4687" y="2435"/>
                  </a:cubicBezTo>
                  <a:cubicBezTo>
                    <a:pt x="4687" y="3045"/>
                    <a:pt x="4450" y="3619"/>
                    <a:pt x="4030" y="4034"/>
                  </a:cubicBezTo>
                  <a:cubicBezTo>
                    <a:pt x="3614" y="4450"/>
                    <a:pt x="3067" y="4692"/>
                    <a:pt x="2431" y="4692"/>
                  </a:cubicBezTo>
                  <a:cubicBezTo>
                    <a:pt x="1794" y="4692"/>
                    <a:pt x="1247" y="4450"/>
                    <a:pt x="832" y="4034"/>
                  </a:cubicBezTo>
                  <a:cubicBezTo>
                    <a:pt x="416" y="3619"/>
                    <a:pt x="175" y="3045"/>
                    <a:pt x="175" y="2435"/>
                  </a:cubicBezTo>
                  <a:cubicBezTo>
                    <a:pt x="175" y="1799"/>
                    <a:pt x="416" y="1252"/>
                    <a:pt x="832" y="831"/>
                  </a:cubicBezTo>
                  <a:cubicBezTo>
                    <a:pt x="1247" y="416"/>
                    <a:pt x="1794" y="174"/>
                    <a:pt x="2431" y="174"/>
                  </a:cubicBezTo>
                  <a:close/>
                  <a:moveTo>
                    <a:pt x="2431" y="0"/>
                  </a:moveTo>
                  <a:cubicBezTo>
                    <a:pt x="1074" y="0"/>
                    <a:pt x="1" y="1073"/>
                    <a:pt x="1" y="2435"/>
                  </a:cubicBezTo>
                  <a:cubicBezTo>
                    <a:pt x="1" y="3771"/>
                    <a:pt x="1074" y="4865"/>
                    <a:pt x="2431" y="4865"/>
                  </a:cubicBezTo>
                  <a:cubicBezTo>
                    <a:pt x="3767" y="4865"/>
                    <a:pt x="4866" y="3771"/>
                    <a:pt x="4866" y="2435"/>
                  </a:cubicBezTo>
                  <a:cubicBezTo>
                    <a:pt x="4866" y="1073"/>
                    <a:pt x="3767" y="0"/>
                    <a:pt x="2431"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10" name="Google Shape;812;p30">
              <a:extLst>
                <a:ext uri="{FF2B5EF4-FFF2-40B4-BE49-F238E27FC236}">
                  <a16:creationId xmlns:a16="http://schemas.microsoft.com/office/drawing/2014/main" id="{87F06667-1B3B-43A9-997F-1527F226F00C}"/>
                </a:ext>
              </a:extLst>
            </p:cNvPr>
            <p:cNvSpPr/>
            <p:nvPr/>
          </p:nvSpPr>
          <p:spPr>
            <a:xfrm>
              <a:off x="4232512" y="4649555"/>
              <a:ext cx="1687707" cy="1695673"/>
            </a:xfrm>
            <a:custGeom>
              <a:avLst/>
              <a:gdLst/>
              <a:ahLst/>
              <a:cxnLst/>
              <a:rect l="l" t="t" r="r" b="b"/>
              <a:pathLst>
                <a:path w="5497" h="5523" extrusionOk="0">
                  <a:moveTo>
                    <a:pt x="2761" y="0"/>
                  </a:moveTo>
                  <a:cubicBezTo>
                    <a:pt x="1226" y="0"/>
                    <a:pt x="0" y="1226"/>
                    <a:pt x="0" y="2761"/>
                  </a:cubicBezTo>
                  <a:cubicBezTo>
                    <a:pt x="0" y="4271"/>
                    <a:pt x="1226" y="5522"/>
                    <a:pt x="2761" y="5522"/>
                  </a:cubicBezTo>
                  <a:cubicBezTo>
                    <a:pt x="4271" y="5522"/>
                    <a:pt x="5496" y="4271"/>
                    <a:pt x="5496" y="2761"/>
                  </a:cubicBezTo>
                  <a:cubicBezTo>
                    <a:pt x="5496" y="1226"/>
                    <a:pt x="4271" y="0"/>
                    <a:pt x="2761" y="0"/>
                  </a:cubicBezTo>
                  <a:close/>
                </a:path>
              </a:pathLst>
            </a:cu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11" name="Google Shape;813;p30">
              <a:extLst>
                <a:ext uri="{FF2B5EF4-FFF2-40B4-BE49-F238E27FC236}">
                  <a16:creationId xmlns:a16="http://schemas.microsoft.com/office/drawing/2014/main" id="{5F2BEAFA-AA08-42D6-B119-5A92FB8EDAF3}"/>
                </a:ext>
              </a:extLst>
            </p:cNvPr>
            <p:cNvSpPr/>
            <p:nvPr/>
          </p:nvSpPr>
          <p:spPr>
            <a:xfrm>
              <a:off x="4326153" y="4749646"/>
              <a:ext cx="1500423" cy="1493960"/>
            </a:xfrm>
            <a:custGeom>
              <a:avLst/>
              <a:gdLst/>
              <a:ahLst/>
              <a:cxnLst/>
              <a:rect l="l" t="t" r="r" b="b"/>
              <a:pathLst>
                <a:path w="4887" h="4866" extrusionOk="0">
                  <a:moveTo>
                    <a:pt x="2456" y="174"/>
                  </a:moveTo>
                  <a:cubicBezTo>
                    <a:pt x="3066" y="174"/>
                    <a:pt x="3640" y="416"/>
                    <a:pt x="4055" y="831"/>
                  </a:cubicBezTo>
                  <a:cubicBezTo>
                    <a:pt x="4450" y="1252"/>
                    <a:pt x="4713" y="1799"/>
                    <a:pt x="4713" y="2435"/>
                  </a:cubicBezTo>
                  <a:cubicBezTo>
                    <a:pt x="4713" y="3045"/>
                    <a:pt x="4450" y="3619"/>
                    <a:pt x="4055" y="4034"/>
                  </a:cubicBezTo>
                  <a:cubicBezTo>
                    <a:pt x="3640" y="4450"/>
                    <a:pt x="3066" y="4692"/>
                    <a:pt x="2456" y="4692"/>
                  </a:cubicBezTo>
                  <a:cubicBezTo>
                    <a:pt x="1820" y="4692"/>
                    <a:pt x="1247" y="4450"/>
                    <a:pt x="831" y="4034"/>
                  </a:cubicBezTo>
                  <a:cubicBezTo>
                    <a:pt x="437" y="3619"/>
                    <a:pt x="174" y="3045"/>
                    <a:pt x="174" y="2435"/>
                  </a:cubicBezTo>
                  <a:cubicBezTo>
                    <a:pt x="174" y="1799"/>
                    <a:pt x="437" y="1252"/>
                    <a:pt x="831" y="831"/>
                  </a:cubicBezTo>
                  <a:cubicBezTo>
                    <a:pt x="1247" y="416"/>
                    <a:pt x="1820" y="174"/>
                    <a:pt x="2456" y="174"/>
                  </a:cubicBezTo>
                  <a:close/>
                  <a:moveTo>
                    <a:pt x="2456" y="0"/>
                  </a:moveTo>
                  <a:cubicBezTo>
                    <a:pt x="1094" y="0"/>
                    <a:pt x="0" y="1073"/>
                    <a:pt x="0" y="2435"/>
                  </a:cubicBezTo>
                  <a:cubicBezTo>
                    <a:pt x="0" y="3771"/>
                    <a:pt x="1094" y="4865"/>
                    <a:pt x="2456" y="4865"/>
                  </a:cubicBezTo>
                  <a:cubicBezTo>
                    <a:pt x="3792" y="4865"/>
                    <a:pt x="4886" y="3771"/>
                    <a:pt x="4886" y="2435"/>
                  </a:cubicBezTo>
                  <a:cubicBezTo>
                    <a:pt x="4886" y="1073"/>
                    <a:pt x="3792" y="0"/>
                    <a:pt x="2456"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13" name="Google Shape;814;p30">
              <a:extLst>
                <a:ext uri="{FF2B5EF4-FFF2-40B4-BE49-F238E27FC236}">
                  <a16:creationId xmlns:a16="http://schemas.microsoft.com/office/drawing/2014/main" id="{83E2C0B7-C96B-47FC-B818-B2ECC3CE3CBD}"/>
                </a:ext>
              </a:extLst>
            </p:cNvPr>
            <p:cNvSpPr/>
            <p:nvPr/>
          </p:nvSpPr>
          <p:spPr>
            <a:xfrm>
              <a:off x="5254589" y="1613731"/>
              <a:ext cx="1695689" cy="1695673"/>
            </a:xfrm>
            <a:custGeom>
              <a:avLst/>
              <a:gdLst/>
              <a:ahLst/>
              <a:cxnLst/>
              <a:rect l="l" t="t" r="r" b="b"/>
              <a:pathLst>
                <a:path w="5523" h="5523" extrusionOk="0">
                  <a:moveTo>
                    <a:pt x="2762" y="0"/>
                  </a:moveTo>
                  <a:cubicBezTo>
                    <a:pt x="1226" y="0"/>
                    <a:pt x="0" y="1252"/>
                    <a:pt x="0" y="2762"/>
                  </a:cubicBezTo>
                  <a:cubicBezTo>
                    <a:pt x="0" y="4297"/>
                    <a:pt x="1226" y="5523"/>
                    <a:pt x="2762" y="5523"/>
                  </a:cubicBezTo>
                  <a:cubicBezTo>
                    <a:pt x="4271" y="5523"/>
                    <a:pt x="5523" y="4297"/>
                    <a:pt x="5523" y="2762"/>
                  </a:cubicBezTo>
                  <a:cubicBezTo>
                    <a:pt x="5523" y="1252"/>
                    <a:pt x="4271" y="0"/>
                    <a:pt x="2762" y="0"/>
                  </a:cubicBezTo>
                  <a:close/>
                </a:path>
              </a:pathLst>
            </a:cu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17" name="Google Shape;815;p30">
              <a:extLst>
                <a:ext uri="{FF2B5EF4-FFF2-40B4-BE49-F238E27FC236}">
                  <a16:creationId xmlns:a16="http://schemas.microsoft.com/office/drawing/2014/main" id="{89324415-BD3C-4504-B106-FC97B6B796C4}"/>
                </a:ext>
              </a:extLst>
            </p:cNvPr>
            <p:cNvSpPr/>
            <p:nvPr/>
          </p:nvSpPr>
          <p:spPr>
            <a:xfrm>
              <a:off x="5354678" y="1715356"/>
              <a:ext cx="1493976" cy="1500408"/>
            </a:xfrm>
            <a:custGeom>
              <a:avLst/>
              <a:gdLst/>
              <a:ahLst/>
              <a:cxnLst/>
              <a:rect l="l" t="t" r="r" b="b"/>
              <a:pathLst>
                <a:path w="4866" h="4887" extrusionOk="0">
                  <a:moveTo>
                    <a:pt x="2436" y="174"/>
                  </a:moveTo>
                  <a:cubicBezTo>
                    <a:pt x="3051" y="174"/>
                    <a:pt x="3619" y="416"/>
                    <a:pt x="4034" y="832"/>
                  </a:cubicBezTo>
                  <a:cubicBezTo>
                    <a:pt x="4450" y="1247"/>
                    <a:pt x="4692" y="1820"/>
                    <a:pt x="4692" y="2431"/>
                  </a:cubicBezTo>
                  <a:cubicBezTo>
                    <a:pt x="4692" y="3067"/>
                    <a:pt x="4450" y="3640"/>
                    <a:pt x="4034" y="4035"/>
                  </a:cubicBezTo>
                  <a:cubicBezTo>
                    <a:pt x="3619" y="4450"/>
                    <a:pt x="3051" y="4713"/>
                    <a:pt x="2436" y="4713"/>
                  </a:cubicBezTo>
                  <a:cubicBezTo>
                    <a:pt x="1799" y="4713"/>
                    <a:pt x="1252" y="4450"/>
                    <a:pt x="837" y="4035"/>
                  </a:cubicBezTo>
                  <a:cubicBezTo>
                    <a:pt x="421" y="3640"/>
                    <a:pt x="179" y="3067"/>
                    <a:pt x="179" y="2431"/>
                  </a:cubicBezTo>
                  <a:cubicBezTo>
                    <a:pt x="179" y="1820"/>
                    <a:pt x="421" y="1247"/>
                    <a:pt x="837" y="832"/>
                  </a:cubicBezTo>
                  <a:cubicBezTo>
                    <a:pt x="1252" y="416"/>
                    <a:pt x="1799" y="174"/>
                    <a:pt x="2436" y="174"/>
                  </a:cubicBezTo>
                  <a:close/>
                  <a:moveTo>
                    <a:pt x="2436" y="1"/>
                  </a:moveTo>
                  <a:cubicBezTo>
                    <a:pt x="1079" y="1"/>
                    <a:pt x="0" y="1095"/>
                    <a:pt x="0" y="2431"/>
                  </a:cubicBezTo>
                  <a:cubicBezTo>
                    <a:pt x="0" y="3793"/>
                    <a:pt x="1079" y="4887"/>
                    <a:pt x="2436" y="4887"/>
                  </a:cubicBezTo>
                  <a:cubicBezTo>
                    <a:pt x="3771" y="4887"/>
                    <a:pt x="4865" y="3793"/>
                    <a:pt x="4865" y="2431"/>
                  </a:cubicBezTo>
                  <a:cubicBezTo>
                    <a:pt x="4865" y="1095"/>
                    <a:pt x="3771" y="1"/>
                    <a:pt x="243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19" name="Google Shape;816;p30">
              <a:extLst>
                <a:ext uri="{FF2B5EF4-FFF2-40B4-BE49-F238E27FC236}">
                  <a16:creationId xmlns:a16="http://schemas.microsoft.com/office/drawing/2014/main" id="{EE8F08E0-7ED1-4B8A-9785-5B1310FF6F7B}"/>
                </a:ext>
              </a:extLst>
            </p:cNvPr>
            <p:cNvSpPr/>
            <p:nvPr/>
          </p:nvSpPr>
          <p:spPr>
            <a:xfrm>
              <a:off x="6822551" y="2784403"/>
              <a:ext cx="1695689" cy="1695672"/>
            </a:xfrm>
            <a:custGeom>
              <a:avLst/>
              <a:gdLst/>
              <a:ahLst/>
              <a:cxnLst/>
              <a:rect l="l" t="t" r="r" b="b"/>
              <a:pathLst>
                <a:path w="5523" h="5523" extrusionOk="0">
                  <a:moveTo>
                    <a:pt x="2761" y="0"/>
                  </a:moveTo>
                  <a:cubicBezTo>
                    <a:pt x="1247" y="0"/>
                    <a:pt x="0" y="1252"/>
                    <a:pt x="0" y="2762"/>
                  </a:cubicBezTo>
                  <a:cubicBezTo>
                    <a:pt x="0" y="4297"/>
                    <a:pt x="1247" y="5523"/>
                    <a:pt x="2761" y="5523"/>
                  </a:cubicBezTo>
                  <a:cubicBezTo>
                    <a:pt x="4292" y="5523"/>
                    <a:pt x="5523" y="4297"/>
                    <a:pt x="5523" y="2762"/>
                  </a:cubicBezTo>
                  <a:cubicBezTo>
                    <a:pt x="5523" y="1252"/>
                    <a:pt x="4292" y="0"/>
                    <a:pt x="2761"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29" name="Google Shape;817;p30">
              <a:extLst>
                <a:ext uri="{FF2B5EF4-FFF2-40B4-BE49-F238E27FC236}">
                  <a16:creationId xmlns:a16="http://schemas.microsoft.com/office/drawing/2014/main" id="{7477AF80-C644-42F1-A160-0781DC21F1FD}"/>
                </a:ext>
              </a:extLst>
            </p:cNvPr>
            <p:cNvSpPr/>
            <p:nvPr/>
          </p:nvSpPr>
          <p:spPr>
            <a:xfrm>
              <a:off x="6949965" y="2913660"/>
              <a:ext cx="1440860" cy="1445452"/>
            </a:xfrm>
            <a:custGeom>
              <a:avLst/>
              <a:gdLst/>
              <a:ahLst/>
              <a:cxnLst/>
              <a:rect l="l" t="t" r="r" b="b"/>
              <a:pathLst>
                <a:path w="4693" h="4708" extrusionOk="0">
                  <a:moveTo>
                    <a:pt x="2346" y="0"/>
                  </a:moveTo>
                  <a:cubicBezTo>
                    <a:pt x="1053" y="0"/>
                    <a:pt x="1" y="1052"/>
                    <a:pt x="1" y="2341"/>
                  </a:cubicBezTo>
                  <a:cubicBezTo>
                    <a:pt x="1" y="3656"/>
                    <a:pt x="1053" y="4707"/>
                    <a:pt x="2346" y="4707"/>
                  </a:cubicBezTo>
                  <a:cubicBezTo>
                    <a:pt x="3640" y="4707"/>
                    <a:pt x="4692" y="3656"/>
                    <a:pt x="4692" y="2341"/>
                  </a:cubicBezTo>
                  <a:cubicBezTo>
                    <a:pt x="4692" y="1052"/>
                    <a:pt x="3640" y="0"/>
                    <a:pt x="2346"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39" name="Google Shape;818;p30">
              <a:extLst>
                <a:ext uri="{FF2B5EF4-FFF2-40B4-BE49-F238E27FC236}">
                  <a16:creationId xmlns:a16="http://schemas.microsoft.com/office/drawing/2014/main" id="{80F75F57-C42C-470B-ABA0-572D1993D288}"/>
                </a:ext>
              </a:extLst>
            </p:cNvPr>
            <p:cNvSpPr/>
            <p:nvPr/>
          </p:nvSpPr>
          <p:spPr>
            <a:xfrm>
              <a:off x="6922639" y="2886028"/>
              <a:ext cx="1493976" cy="1500408"/>
            </a:xfrm>
            <a:custGeom>
              <a:avLst/>
              <a:gdLst/>
              <a:ahLst/>
              <a:cxnLst/>
              <a:rect l="l" t="t" r="r" b="b"/>
              <a:pathLst>
                <a:path w="4866" h="4887" extrusionOk="0">
                  <a:moveTo>
                    <a:pt x="2435" y="174"/>
                  </a:moveTo>
                  <a:cubicBezTo>
                    <a:pt x="3072" y="174"/>
                    <a:pt x="3619" y="437"/>
                    <a:pt x="4034" y="832"/>
                  </a:cubicBezTo>
                  <a:cubicBezTo>
                    <a:pt x="4450" y="1247"/>
                    <a:pt x="4692" y="1821"/>
                    <a:pt x="4692" y="2431"/>
                  </a:cubicBezTo>
                  <a:cubicBezTo>
                    <a:pt x="4692" y="3067"/>
                    <a:pt x="4450" y="3640"/>
                    <a:pt x="4034" y="4035"/>
                  </a:cubicBezTo>
                  <a:cubicBezTo>
                    <a:pt x="3619" y="4450"/>
                    <a:pt x="3072" y="4713"/>
                    <a:pt x="2435" y="4713"/>
                  </a:cubicBezTo>
                  <a:cubicBezTo>
                    <a:pt x="1820" y="4713"/>
                    <a:pt x="1252" y="4450"/>
                    <a:pt x="837" y="4035"/>
                  </a:cubicBezTo>
                  <a:cubicBezTo>
                    <a:pt x="416" y="3640"/>
                    <a:pt x="179" y="3067"/>
                    <a:pt x="179" y="2431"/>
                  </a:cubicBezTo>
                  <a:cubicBezTo>
                    <a:pt x="179" y="1821"/>
                    <a:pt x="416" y="1247"/>
                    <a:pt x="837" y="832"/>
                  </a:cubicBezTo>
                  <a:cubicBezTo>
                    <a:pt x="1252" y="437"/>
                    <a:pt x="1820" y="174"/>
                    <a:pt x="2435" y="174"/>
                  </a:cubicBezTo>
                  <a:close/>
                  <a:moveTo>
                    <a:pt x="2435" y="1"/>
                  </a:moveTo>
                  <a:cubicBezTo>
                    <a:pt x="1100" y="1"/>
                    <a:pt x="0" y="1095"/>
                    <a:pt x="0" y="2431"/>
                  </a:cubicBezTo>
                  <a:cubicBezTo>
                    <a:pt x="0" y="3793"/>
                    <a:pt x="1100" y="4887"/>
                    <a:pt x="2435" y="4887"/>
                  </a:cubicBezTo>
                  <a:cubicBezTo>
                    <a:pt x="3792" y="4887"/>
                    <a:pt x="4865" y="3793"/>
                    <a:pt x="4865" y="2431"/>
                  </a:cubicBezTo>
                  <a:cubicBezTo>
                    <a:pt x="4865" y="1095"/>
                    <a:pt x="3792" y="1"/>
                    <a:pt x="2435"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41" name="Google Shape;819;p30">
              <a:extLst>
                <a:ext uri="{FF2B5EF4-FFF2-40B4-BE49-F238E27FC236}">
                  <a16:creationId xmlns:a16="http://schemas.microsoft.com/office/drawing/2014/main" id="{E1564649-1098-47AE-911D-3309BF83A132}"/>
                </a:ext>
              </a:extLst>
            </p:cNvPr>
            <p:cNvSpPr/>
            <p:nvPr/>
          </p:nvSpPr>
          <p:spPr>
            <a:xfrm>
              <a:off x="3673732" y="2784403"/>
              <a:ext cx="1689244" cy="1695672"/>
            </a:xfrm>
            <a:custGeom>
              <a:avLst/>
              <a:gdLst/>
              <a:ahLst/>
              <a:cxnLst/>
              <a:rect l="l" t="t" r="r" b="b"/>
              <a:pathLst>
                <a:path w="5502" h="5523" extrusionOk="0">
                  <a:moveTo>
                    <a:pt x="2762" y="0"/>
                  </a:moveTo>
                  <a:cubicBezTo>
                    <a:pt x="1226" y="0"/>
                    <a:pt x="0" y="1252"/>
                    <a:pt x="0" y="2762"/>
                  </a:cubicBezTo>
                  <a:cubicBezTo>
                    <a:pt x="0" y="4297"/>
                    <a:pt x="1226" y="5523"/>
                    <a:pt x="2762" y="5523"/>
                  </a:cubicBezTo>
                  <a:cubicBezTo>
                    <a:pt x="4271" y="5523"/>
                    <a:pt x="5502" y="4297"/>
                    <a:pt x="5502" y="2762"/>
                  </a:cubicBezTo>
                  <a:cubicBezTo>
                    <a:pt x="5502" y="1252"/>
                    <a:pt x="4271" y="0"/>
                    <a:pt x="2762" y="0"/>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43" name="Google Shape;820;p30">
              <a:extLst>
                <a:ext uri="{FF2B5EF4-FFF2-40B4-BE49-F238E27FC236}">
                  <a16:creationId xmlns:a16="http://schemas.microsoft.com/office/drawing/2014/main" id="{D58D3EB4-B11C-4481-9182-A03C1669A1C6}"/>
                </a:ext>
              </a:extLst>
            </p:cNvPr>
            <p:cNvSpPr/>
            <p:nvPr/>
          </p:nvSpPr>
          <p:spPr>
            <a:xfrm>
              <a:off x="3767372" y="2886028"/>
              <a:ext cx="1500423" cy="1500408"/>
            </a:xfrm>
            <a:custGeom>
              <a:avLst/>
              <a:gdLst/>
              <a:ahLst/>
              <a:cxnLst/>
              <a:rect l="l" t="t" r="r" b="b"/>
              <a:pathLst>
                <a:path w="4887" h="4887" extrusionOk="0">
                  <a:moveTo>
                    <a:pt x="2457" y="174"/>
                  </a:moveTo>
                  <a:cubicBezTo>
                    <a:pt x="3067" y="174"/>
                    <a:pt x="3640" y="437"/>
                    <a:pt x="4055" y="832"/>
                  </a:cubicBezTo>
                  <a:cubicBezTo>
                    <a:pt x="4450" y="1247"/>
                    <a:pt x="4713" y="1821"/>
                    <a:pt x="4713" y="2431"/>
                  </a:cubicBezTo>
                  <a:cubicBezTo>
                    <a:pt x="4713" y="3067"/>
                    <a:pt x="4450" y="3640"/>
                    <a:pt x="4055" y="4035"/>
                  </a:cubicBezTo>
                  <a:cubicBezTo>
                    <a:pt x="3640" y="4450"/>
                    <a:pt x="3067" y="4713"/>
                    <a:pt x="2457" y="4713"/>
                  </a:cubicBezTo>
                  <a:cubicBezTo>
                    <a:pt x="1820" y="4713"/>
                    <a:pt x="1252" y="4450"/>
                    <a:pt x="858" y="4035"/>
                  </a:cubicBezTo>
                  <a:cubicBezTo>
                    <a:pt x="437" y="3640"/>
                    <a:pt x="174" y="3067"/>
                    <a:pt x="174" y="2431"/>
                  </a:cubicBezTo>
                  <a:cubicBezTo>
                    <a:pt x="174" y="1821"/>
                    <a:pt x="437" y="1247"/>
                    <a:pt x="858" y="832"/>
                  </a:cubicBezTo>
                  <a:cubicBezTo>
                    <a:pt x="1252" y="437"/>
                    <a:pt x="1820" y="174"/>
                    <a:pt x="2457" y="174"/>
                  </a:cubicBezTo>
                  <a:close/>
                  <a:moveTo>
                    <a:pt x="2457" y="1"/>
                  </a:moveTo>
                  <a:cubicBezTo>
                    <a:pt x="1094" y="1"/>
                    <a:pt x="0" y="1095"/>
                    <a:pt x="0" y="2431"/>
                  </a:cubicBezTo>
                  <a:cubicBezTo>
                    <a:pt x="0" y="3793"/>
                    <a:pt x="1094" y="4887"/>
                    <a:pt x="2457" y="4887"/>
                  </a:cubicBezTo>
                  <a:cubicBezTo>
                    <a:pt x="3793" y="4887"/>
                    <a:pt x="4886" y="3793"/>
                    <a:pt x="4886" y="2431"/>
                  </a:cubicBezTo>
                  <a:cubicBezTo>
                    <a:pt x="4886" y="1095"/>
                    <a:pt x="3793" y="1"/>
                    <a:pt x="245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900" kern="0">
                <a:solidFill>
                  <a:srgbClr val="000000"/>
                </a:solidFill>
                <a:cs typeface="+mn-ea"/>
                <a:sym typeface="+mn-lt"/>
              </a:endParaRPr>
            </a:p>
          </p:txBody>
        </p:sp>
        <p:sp>
          <p:nvSpPr>
            <p:cNvPr id="45" name="Google Shape;821;p30">
              <a:extLst>
                <a:ext uri="{FF2B5EF4-FFF2-40B4-BE49-F238E27FC236}">
                  <a16:creationId xmlns:a16="http://schemas.microsoft.com/office/drawing/2014/main" id="{DEA479EE-B394-4620-A982-6E79AA65646E}"/>
                </a:ext>
              </a:extLst>
            </p:cNvPr>
            <p:cNvSpPr/>
            <p:nvPr/>
          </p:nvSpPr>
          <p:spPr>
            <a:xfrm>
              <a:off x="7409151" y="3373089"/>
              <a:ext cx="520900" cy="518309"/>
            </a:xfrm>
            <a:custGeom>
              <a:avLst/>
              <a:gdLst/>
              <a:ahLst/>
              <a:cxnLst/>
              <a:rect l="l" t="t" r="r" b="b"/>
              <a:pathLst>
                <a:path w="2614" h="2601" extrusionOk="0">
                  <a:moveTo>
                    <a:pt x="1307" y="0"/>
                  </a:moveTo>
                  <a:cubicBezTo>
                    <a:pt x="585" y="0"/>
                    <a:pt x="1" y="572"/>
                    <a:pt x="1" y="1294"/>
                  </a:cubicBezTo>
                  <a:cubicBezTo>
                    <a:pt x="1" y="2015"/>
                    <a:pt x="585" y="2600"/>
                    <a:pt x="1307" y="2600"/>
                  </a:cubicBezTo>
                  <a:cubicBezTo>
                    <a:pt x="2025" y="2600"/>
                    <a:pt x="2613" y="2015"/>
                    <a:pt x="2613" y="1294"/>
                  </a:cubicBezTo>
                  <a:cubicBezTo>
                    <a:pt x="2613" y="572"/>
                    <a:pt x="2025" y="0"/>
                    <a:pt x="13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r>
                <a:rPr lang="es" sz="900" b="1" kern="0" dirty="0">
                  <a:solidFill>
                    <a:schemeClr val="tx1">
                      <a:lumMod val="75000"/>
                      <a:lumOff val="25000"/>
                    </a:schemeClr>
                  </a:solidFill>
                  <a:cs typeface="+mn-ea"/>
                  <a:sym typeface="+mn-lt"/>
                </a:rPr>
                <a:t>02</a:t>
              </a:r>
              <a:endParaRPr sz="900" b="1" kern="0" dirty="0">
                <a:solidFill>
                  <a:schemeClr val="tx1">
                    <a:lumMod val="75000"/>
                    <a:lumOff val="25000"/>
                  </a:schemeClr>
                </a:solidFill>
                <a:cs typeface="+mn-ea"/>
                <a:sym typeface="+mn-lt"/>
              </a:endParaRPr>
            </a:p>
          </p:txBody>
        </p:sp>
        <p:sp>
          <p:nvSpPr>
            <p:cNvPr id="47" name="Google Shape;822;p30">
              <a:extLst>
                <a:ext uri="{FF2B5EF4-FFF2-40B4-BE49-F238E27FC236}">
                  <a16:creationId xmlns:a16="http://schemas.microsoft.com/office/drawing/2014/main" id="{AFD256B9-0A2F-4EF8-8039-9E6D29A4F67A}"/>
                </a:ext>
              </a:extLst>
            </p:cNvPr>
            <p:cNvSpPr/>
            <p:nvPr/>
          </p:nvSpPr>
          <p:spPr>
            <a:xfrm>
              <a:off x="4816024" y="5236257"/>
              <a:ext cx="520700" cy="520701"/>
            </a:xfrm>
            <a:custGeom>
              <a:avLst/>
              <a:gdLst/>
              <a:ahLst/>
              <a:cxnLst/>
              <a:rect l="l" t="t" r="r" b="b"/>
              <a:pathLst>
                <a:path w="2613" h="2613" extrusionOk="0">
                  <a:moveTo>
                    <a:pt x="1307" y="0"/>
                  </a:moveTo>
                  <a:cubicBezTo>
                    <a:pt x="585" y="0"/>
                    <a:pt x="0" y="588"/>
                    <a:pt x="0" y="1306"/>
                  </a:cubicBezTo>
                  <a:cubicBezTo>
                    <a:pt x="0" y="2028"/>
                    <a:pt x="585" y="2613"/>
                    <a:pt x="1307" y="2613"/>
                  </a:cubicBezTo>
                  <a:cubicBezTo>
                    <a:pt x="2028" y="2613"/>
                    <a:pt x="2613" y="2028"/>
                    <a:pt x="2613" y="1306"/>
                  </a:cubicBezTo>
                  <a:cubicBezTo>
                    <a:pt x="2613" y="588"/>
                    <a:pt x="2028" y="0"/>
                    <a:pt x="13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r>
                <a:rPr lang="es" sz="900" b="1" kern="0">
                  <a:solidFill>
                    <a:schemeClr val="tx1">
                      <a:lumMod val="75000"/>
                      <a:lumOff val="25000"/>
                    </a:schemeClr>
                  </a:solidFill>
                  <a:cs typeface="+mn-ea"/>
                  <a:sym typeface="+mn-lt"/>
                </a:rPr>
                <a:t>04</a:t>
              </a:r>
              <a:endParaRPr sz="900" b="1" kern="0">
                <a:solidFill>
                  <a:schemeClr val="tx1">
                    <a:lumMod val="75000"/>
                    <a:lumOff val="25000"/>
                  </a:schemeClr>
                </a:solidFill>
                <a:cs typeface="+mn-ea"/>
                <a:sym typeface="+mn-lt"/>
              </a:endParaRPr>
            </a:p>
          </p:txBody>
        </p:sp>
        <p:sp>
          <p:nvSpPr>
            <p:cNvPr id="49" name="Google Shape;823;p30">
              <a:extLst>
                <a:ext uri="{FF2B5EF4-FFF2-40B4-BE49-F238E27FC236}">
                  <a16:creationId xmlns:a16="http://schemas.microsoft.com/office/drawing/2014/main" id="{4F2CDC46-63B1-47A1-8D2F-82EE694D44A7}"/>
                </a:ext>
              </a:extLst>
            </p:cNvPr>
            <p:cNvSpPr/>
            <p:nvPr/>
          </p:nvSpPr>
          <p:spPr>
            <a:xfrm flipH="1">
              <a:off x="5835560" y="2206422"/>
              <a:ext cx="520900" cy="518309"/>
            </a:xfrm>
            <a:custGeom>
              <a:avLst/>
              <a:gdLst/>
              <a:ahLst/>
              <a:cxnLst/>
              <a:rect l="l" t="t" r="r" b="b"/>
              <a:pathLst>
                <a:path w="2614" h="2601" extrusionOk="0">
                  <a:moveTo>
                    <a:pt x="1307" y="0"/>
                  </a:moveTo>
                  <a:cubicBezTo>
                    <a:pt x="585" y="0"/>
                    <a:pt x="1" y="572"/>
                    <a:pt x="1" y="1294"/>
                  </a:cubicBezTo>
                  <a:cubicBezTo>
                    <a:pt x="1" y="2015"/>
                    <a:pt x="585" y="2600"/>
                    <a:pt x="1307" y="2600"/>
                  </a:cubicBezTo>
                  <a:cubicBezTo>
                    <a:pt x="2025" y="2600"/>
                    <a:pt x="2613" y="2015"/>
                    <a:pt x="2613" y="1294"/>
                  </a:cubicBezTo>
                  <a:cubicBezTo>
                    <a:pt x="2613" y="572"/>
                    <a:pt x="2025" y="0"/>
                    <a:pt x="1307" y="0"/>
                  </a:cubicBezTo>
                  <a:close/>
                </a:path>
              </a:pathLst>
            </a:custGeom>
            <a:solidFill>
              <a:schemeClr val="lt1"/>
            </a:solidFill>
            <a:ln>
              <a:noFill/>
            </a:ln>
          </p:spPr>
          <p:txBody>
            <a:bodyPr spcFirstLastPara="1" wrap="square" lIns="121900" tIns="121900" rIns="121900" bIns="121900" anchor="ctr" anchorCtr="0">
              <a:noAutofit/>
            </a:bodyPr>
            <a:lstStyle/>
            <a:p>
              <a:pPr algn="ctr" defTabSz="1219170">
                <a:buClr>
                  <a:srgbClr val="000000"/>
                </a:buClr>
              </a:pPr>
              <a:r>
                <a:rPr lang="es" sz="900" b="1" kern="0" dirty="0">
                  <a:solidFill>
                    <a:schemeClr val="tx1">
                      <a:lumMod val="75000"/>
                      <a:lumOff val="25000"/>
                    </a:schemeClr>
                  </a:solidFill>
                  <a:cs typeface="+mn-ea"/>
                  <a:sym typeface="+mn-lt"/>
                </a:rPr>
                <a:t>01</a:t>
              </a:r>
              <a:endParaRPr sz="900" b="1" kern="0" dirty="0">
                <a:solidFill>
                  <a:schemeClr val="tx1">
                    <a:lumMod val="75000"/>
                    <a:lumOff val="25000"/>
                  </a:schemeClr>
                </a:solidFill>
                <a:cs typeface="+mn-ea"/>
                <a:sym typeface="+mn-lt"/>
              </a:endParaRPr>
            </a:p>
          </p:txBody>
        </p:sp>
        <p:sp>
          <p:nvSpPr>
            <p:cNvPr id="51" name="Google Shape;824;p30">
              <a:extLst>
                <a:ext uri="{FF2B5EF4-FFF2-40B4-BE49-F238E27FC236}">
                  <a16:creationId xmlns:a16="http://schemas.microsoft.com/office/drawing/2014/main" id="{8110CF0D-6F1B-418D-A381-74E4E957FAA4}"/>
                </a:ext>
              </a:extLst>
            </p:cNvPr>
            <p:cNvSpPr/>
            <p:nvPr/>
          </p:nvSpPr>
          <p:spPr>
            <a:xfrm flipH="1">
              <a:off x="6864163" y="5236256"/>
              <a:ext cx="520700" cy="520700"/>
            </a:xfrm>
            <a:custGeom>
              <a:avLst/>
              <a:gdLst/>
              <a:ahLst/>
              <a:cxnLst/>
              <a:rect l="l" t="t" r="r" b="b"/>
              <a:pathLst>
                <a:path w="2613" h="2613" extrusionOk="0">
                  <a:moveTo>
                    <a:pt x="1307" y="0"/>
                  </a:moveTo>
                  <a:cubicBezTo>
                    <a:pt x="585" y="0"/>
                    <a:pt x="0" y="588"/>
                    <a:pt x="0" y="1306"/>
                  </a:cubicBezTo>
                  <a:cubicBezTo>
                    <a:pt x="0" y="2028"/>
                    <a:pt x="585" y="2613"/>
                    <a:pt x="1307" y="2613"/>
                  </a:cubicBezTo>
                  <a:cubicBezTo>
                    <a:pt x="2028" y="2613"/>
                    <a:pt x="2613" y="2028"/>
                    <a:pt x="2613" y="1306"/>
                  </a:cubicBezTo>
                  <a:cubicBezTo>
                    <a:pt x="2613" y="588"/>
                    <a:pt x="2028" y="0"/>
                    <a:pt x="13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r>
                <a:rPr lang="es" sz="900" b="1" kern="0" dirty="0">
                  <a:solidFill>
                    <a:schemeClr val="tx1">
                      <a:lumMod val="75000"/>
                      <a:lumOff val="25000"/>
                    </a:schemeClr>
                  </a:solidFill>
                  <a:cs typeface="+mn-ea"/>
                  <a:sym typeface="+mn-lt"/>
                </a:rPr>
                <a:t>03</a:t>
              </a:r>
              <a:endParaRPr sz="900" b="1" kern="0" dirty="0">
                <a:solidFill>
                  <a:schemeClr val="tx1">
                    <a:lumMod val="75000"/>
                    <a:lumOff val="25000"/>
                  </a:schemeClr>
                </a:solidFill>
                <a:cs typeface="+mn-ea"/>
                <a:sym typeface="+mn-lt"/>
              </a:endParaRPr>
            </a:p>
          </p:txBody>
        </p:sp>
        <p:sp>
          <p:nvSpPr>
            <p:cNvPr id="53" name="Google Shape;825;p30">
              <a:extLst>
                <a:ext uri="{FF2B5EF4-FFF2-40B4-BE49-F238E27FC236}">
                  <a16:creationId xmlns:a16="http://schemas.microsoft.com/office/drawing/2014/main" id="{D1C9A1D2-4F5C-4583-BA92-6F8584107151}"/>
                </a:ext>
              </a:extLst>
            </p:cNvPr>
            <p:cNvSpPr/>
            <p:nvPr/>
          </p:nvSpPr>
          <p:spPr>
            <a:xfrm flipH="1">
              <a:off x="4257119" y="3371783"/>
              <a:ext cx="520900" cy="520900"/>
            </a:xfrm>
            <a:custGeom>
              <a:avLst/>
              <a:gdLst/>
              <a:ahLst/>
              <a:cxnLst/>
              <a:rect l="l" t="t" r="r" b="b"/>
              <a:pathLst>
                <a:path w="2614" h="2614" extrusionOk="0">
                  <a:moveTo>
                    <a:pt x="1307" y="1"/>
                  </a:moveTo>
                  <a:cubicBezTo>
                    <a:pt x="585" y="1"/>
                    <a:pt x="1" y="585"/>
                    <a:pt x="1" y="1307"/>
                  </a:cubicBezTo>
                  <a:cubicBezTo>
                    <a:pt x="1" y="2029"/>
                    <a:pt x="585" y="2614"/>
                    <a:pt x="1307" y="2614"/>
                  </a:cubicBezTo>
                  <a:cubicBezTo>
                    <a:pt x="2025" y="2614"/>
                    <a:pt x="2613" y="2029"/>
                    <a:pt x="2613" y="1307"/>
                  </a:cubicBezTo>
                  <a:cubicBezTo>
                    <a:pt x="2613" y="585"/>
                    <a:pt x="2025" y="1"/>
                    <a:pt x="13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r>
                <a:rPr lang="es" sz="900" b="1" kern="0" dirty="0">
                  <a:solidFill>
                    <a:schemeClr val="tx1">
                      <a:lumMod val="75000"/>
                      <a:lumOff val="25000"/>
                    </a:schemeClr>
                  </a:solidFill>
                  <a:cs typeface="+mn-ea"/>
                  <a:sym typeface="+mn-lt"/>
                </a:rPr>
                <a:t>05</a:t>
              </a:r>
              <a:endParaRPr sz="900" b="1" kern="0" dirty="0">
                <a:solidFill>
                  <a:schemeClr val="tx1">
                    <a:lumMod val="75000"/>
                    <a:lumOff val="25000"/>
                  </a:schemeClr>
                </a:solidFill>
                <a:cs typeface="+mn-ea"/>
                <a:sym typeface="+mn-lt"/>
              </a:endParaRPr>
            </a:p>
          </p:txBody>
        </p:sp>
      </p:grpSp>
      <p:sp>
        <p:nvSpPr>
          <p:cNvPr id="58" name="文本框 57">
            <a:extLst>
              <a:ext uri="{FF2B5EF4-FFF2-40B4-BE49-F238E27FC236}">
                <a16:creationId xmlns:a16="http://schemas.microsoft.com/office/drawing/2014/main" id="{6F59E5AD-BF7E-4056-8578-62BE7A718716}"/>
              </a:ext>
            </a:extLst>
          </p:cNvPr>
          <p:cNvSpPr txBox="1"/>
          <p:nvPr/>
        </p:nvSpPr>
        <p:spPr>
          <a:xfrm>
            <a:off x="8285461" y="2487276"/>
            <a:ext cx="2653037"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59" name="文本框 58">
            <a:extLst>
              <a:ext uri="{FF2B5EF4-FFF2-40B4-BE49-F238E27FC236}">
                <a16:creationId xmlns:a16="http://schemas.microsoft.com/office/drawing/2014/main" id="{620AEDCA-4E0B-4915-80E6-1749F05CE26E}"/>
              </a:ext>
            </a:extLst>
          </p:cNvPr>
          <p:cNvSpPr txBox="1"/>
          <p:nvPr/>
        </p:nvSpPr>
        <p:spPr>
          <a:xfrm>
            <a:off x="8268847" y="2105416"/>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0" name="文本框 59">
            <a:extLst>
              <a:ext uri="{FF2B5EF4-FFF2-40B4-BE49-F238E27FC236}">
                <a16:creationId xmlns:a16="http://schemas.microsoft.com/office/drawing/2014/main" id="{A0232087-57D7-4C79-AE44-D4BAB741B99F}"/>
              </a:ext>
            </a:extLst>
          </p:cNvPr>
          <p:cNvSpPr txBox="1"/>
          <p:nvPr/>
        </p:nvSpPr>
        <p:spPr>
          <a:xfrm>
            <a:off x="8307817" y="4665109"/>
            <a:ext cx="2653037"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E61E6EFE-3DF0-4978-AE06-8054E6D47A36}"/>
              </a:ext>
            </a:extLst>
          </p:cNvPr>
          <p:cNvSpPr txBox="1"/>
          <p:nvPr/>
        </p:nvSpPr>
        <p:spPr>
          <a:xfrm>
            <a:off x="8291203" y="4283249"/>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F53ACAE3-A38D-4805-ACA6-838B279CCA86}"/>
              </a:ext>
            </a:extLst>
          </p:cNvPr>
          <p:cNvSpPr txBox="1"/>
          <p:nvPr/>
        </p:nvSpPr>
        <p:spPr>
          <a:xfrm>
            <a:off x="1691324" y="1887111"/>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5" name="文本框 64">
            <a:extLst>
              <a:ext uri="{FF2B5EF4-FFF2-40B4-BE49-F238E27FC236}">
                <a16:creationId xmlns:a16="http://schemas.microsoft.com/office/drawing/2014/main" id="{419879F8-D635-4E4B-AC0E-5CBDA176D822}"/>
              </a:ext>
            </a:extLst>
          </p:cNvPr>
          <p:cNvSpPr txBox="1"/>
          <p:nvPr/>
        </p:nvSpPr>
        <p:spPr>
          <a:xfrm>
            <a:off x="1674710" y="1505251"/>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6" name="文本框 65">
            <a:extLst>
              <a:ext uri="{FF2B5EF4-FFF2-40B4-BE49-F238E27FC236}">
                <a16:creationId xmlns:a16="http://schemas.microsoft.com/office/drawing/2014/main" id="{A9A621E4-186E-4180-A843-AECDC9BFDC2A}"/>
              </a:ext>
            </a:extLst>
          </p:cNvPr>
          <p:cNvSpPr txBox="1"/>
          <p:nvPr/>
        </p:nvSpPr>
        <p:spPr>
          <a:xfrm>
            <a:off x="1179609" y="3418387"/>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8" name="文本框 67">
            <a:extLst>
              <a:ext uri="{FF2B5EF4-FFF2-40B4-BE49-F238E27FC236}">
                <a16:creationId xmlns:a16="http://schemas.microsoft.com/office/drawing/2014/main" id="{FB934E89-CAE8-4E72-B897-FBF0230B8282}"/>
              </a:ext>
            </a:extLst>
          </p:cNvPr>
          <p:cNvSpPr txBox="1"/>
          <p:nvPr/>
        </p:nvSpPr>
        <p:spPr>
          <a:xfrm>
            <a:off x="1162995" y="303652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9" name="文本框 68">
            <a:extLst>
              <a:ext uri="{FF2B5EF4-FFF2-40B4-BE49-F238E27FC236}">
                <a16:creationId xmlns:a16="http://schemas.microsoft.com/office/drawing/2014/main" id="{6340C551-95FB-4797-8E37-DE1902C9EF3A}"/>
              </a:ext>
            </a:extLst>
          </p:cNvPr>
          <p:cNvSpPr txBox="1"/>
          <p:nvPr/>
        </p:nvSpPr>
        <p:spPr>
          <a:xfrm>
            <a:off x="1691324" y="4949663"/>
            <a:ext cx="260361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70" name="文本框 69">
            <a:extLst>
              <a:ext uri="{FF2B5EF4-FFF2-40B4-BE49-F238E27FC236}">
                <a16:creationId xmlns:a16="http://schemas.microsoft.com/office/drawing/2014/main" id="{7798B3B4-13C2-4745-ABD2-3BBE5E9310E8}"/>
              </a:ext>
            </a:extLst>
          </p:cNvPr>
          <p:cNvSpPr txBox="1"/>
          <p:nvPr/>
        </p:nvSpPr>
        <p:spPr>
          <a:xfrm>
            <a:off x="1674710" y="45678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93572837"/>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25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childTnLst>
                                </p:cTn>
                              </p:par>
                              <p:par>
                                <p:cTn id="19" presetID="2" presetClass="entr" presetSubtype="2" fill="hold" grpId="0" nodeType="withEffect">
                                  <p:stCondLst>
                                    <p:cond delay="25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750" fill="hold"/>
                                        <p:tgtEl>
                                          <p:spTgt spid="59"/>
                                        </p:tgtEl>
                                        <p:attrNameLst>
                                          <p:attrName>ppt_x</p:attrName>
                                        </p:attrNameLst>
                                      </p:cBhvr>
                                      <p:tavLst>
                                        <p:tav tm="0">
                                          <p:val>
                                            <p:strVal val="1+#ppt_w/2"/>
                                          </p:val>
                                        </p:tav>
                                        <p:tav tm="100000">
                                          <p:val>
                                            <p:strVal val="#ppt_x"/>
                                          </p:val>
                                        </p:tav>
                                      </p:tavLst>
                                    </p:anim>
                                    <p:anim calcmode="lin" valueType="num">
                                      <p:cBhvr additive="base">
                                        <p:cTn id="22" dur="75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750" fill="hold"/>
                                        <p:tgtEl>
                                          <p:spTgt spid="58"/>
                                        </p:tgtEl>
                                        <p:attrNameLst>
                                          <p:attrName>ppt_x</p:attrName>
                                        </p:attrNameLst>
                                      </p:cBhvr>
                                      <p:tavLst>
                                        <p:tav tm="0">
                                          <p:val>
                                            <p:strVal val="1+#ppt_w/2"/>
                                          </p:val>
                                        </p:tav>
                                        <p:tav tm="100000">
                                          <p:val>
                                            <p:strVal val="#ppt_x"/>
                                          </p:val>
                                        </p:tav>
                                      </p:tavLst>
                                    </p:anim>
                                    <p:anim calcmode="lin" valueType="num">
                                      <p:cBhvr additive="base">
                                        <p:cTn id="26" dur="75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25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750" fill="hold"/>
                                        <p:tgtEl>
                                          <p:spTgt spid="61"/>
                                        </p:tgtEl>
                                        <p:attrNameLst>
                                          <p:attrName>ppt_x</p:attrName>
                                        </p:attrNameLst>
                                      </p:cBhvr>
                                      <p:tavLst>
                                        <p:tav tm="0">
                                          <p:val>
                                            <p:strVal val="1+#ppt_w/2"/>
                                          </p:val>
                                        </p:tav>
                                        <p:tav tm="100000">
                                          <p:val>
                                            <p:strVal val="#ppt_x"/>
                                          </p:val>
                                        </p:tav>
                                      </p:tavLst>
                                    </p:anim>
                                    <p:anim calcmode="lin" valueType="num">
                                      <p:cBhvr additive="base">
                                        <p:cTn id="30" dur="750" fill="hold"/>
                                        <p:tgtEl>
                                          <p:spTgt spid="6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750" fill="hold"/>
                                        <p:tgtEl>
                                          <p:spTgt spid="60"/>
                                        </p:tgtEl>
                                        <p:attrNameLst>
                                          <p:attrName>ppt_x</p:attrName>
                                        </p:attrNameLst>
                                      </p:cBhvr>
                                      <p:tavLst>
                                        <p:tav tm="0">
                                          <p:val>
                                            <p:strVal val="1+#ppt_w/2"/>
                                          </p:val>
                                        </p:tav>
                                        <p:tav tm="100000">
                                          <p:val>
                                            <p:strVal val="#ppt_x"/>
                                          </p:val>
                                        </p:tav>
                                      </p:tavLst>
                                    </p:anim>
                                    <p:anim calcmode="lin" valueType="num">
                                      <p:cBhvr additive="base">
                                        <p:cTn id="34" dur="750" fill="hold"/>
                                        <p:tgtEl>
                                          <p:spTgt spid="6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750" fill="hold"/>
                                        <p:tgtEl>
                                          <p:spTgt spid="65"/>
                                        </p:tgtEl>
                                        <p:attrNameLst>
                                          <p:attrName>ppt_x</p:attrName>
                                        </p:attrNameLst>
                                      </p:cBhvr>
                                      <p:tavLst>
                                        <p:tav tm="0">
                                          <p:val>
                                            <p:strVal val="0-#ppt_w/2"/>
                                          </p:val>
                                        </p:tav>
                                        <p:tav tm="100000">
                                          <p:val>
                                            <p:strVal val="#ppt_x"/>
                                          </p:val>
                                        </p:tav>
                                      </p:tavLst>
                                    </p:anim>
                                    <p:anim calcmode="lin" valueType="num">
                                      <p:cBhvr additive="base">
                                        <p:cTn id="38" dur="750" fill="hold"/>
                                        <p:tgtEl>
                                          <p:spTgt spid="6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750" fill="hold"/>
                                        <p:tgtEl>
                                          <p:spTgt spid="64"/>
                                        </p:tgtEl>
                                        <p:attrNameLst>
                                          <p:attrName>ppt_x</p:attrName>
                                        </p:attrNameLst>
                                      </p:cBhvr>
                                      <p:tavLst>
                                        <p:tav tm="0">
                                          <p:val>
                                            <p:strVal val="0-#ppt_w/2"/>
                                          </p:val>
                                        </p:tav>
                                        <p:tav tm="100000">
                                          <p:val>
                                            <p:strVal val="#ppt_x"/>
                                          </p:val>
                                        </p:tav>
                                      </p:tavLst>
                                    </p:anim>
                                    <p:anim calcmode="lin" valueType="num">
                                      <p:cBhvr additive="base">
                                        <p:cTn id="42" dur="750" fill="hold"/>
                                        <p:tgtEl>
                                          <p:spTgt spid="6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25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750" fill="hold"/>
                                        <p:tgtEl>
                                          <p:spTgt spid="68"/>
                                        </p:tgtEl>
                                        <p:attrNameLst>
                                          <p:attrName>ppt_x</p:attrName>
                                        </p:attrNameLst>
                                      </p:cBhvr>
                                      <p:tavLst>
                                        <p:tav tm="0">
                                          <p:val>
                                            <p:strVal val="0-#ppt_w/2"/>
                                          </p:val>
                                        </p:tav>
                                        <p:tav tm="100000">
                                          <p:val>
                                            <p:strVal val="#ppt_x"/>
                                          </p:val>
                                        </p:tav>
                                      </p:tavLst>
                                    </p:anim>
                                    <p:anim calcmode="lin" valueType="num">
                                      <p:cBhvr additive="base">
                                        <p:cTn id="46" dur="750" fill="hold"/>
                                        <p:tgtEl>
                                          <p:spTgt spid="6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750" fill="hold"/>
                                        <p:tgtEl>
                                          <p:spTgt spid="66"/>
                                        </p:tgtEl>
                                        <p:attrNameLst>
                                          <p:attrName>ppt_x</p:attrName>
                                        </p:attrNameLst>
                                      </p:cBhvr>
                                      <p:tavLst>
                                        <p:tav tm="0">
                                          <p:val>
                                            <p:strVal val="0-#ppt_w/2"/>
                                          </p:val>
                                        </p:tav>
                                        <p:tav tm="100000">
                                          <p:val>
                                            <p:strVal val="#ppt_x"/>
                                          </p:val>
                                        </p:tav>
                                      </p:tavLst>
                                    </p:anim>
                                    <p:anim calcmode="lin" valueType="num">
                                      <p:cBhvr additive="base">
                                        <p:cTn id="50" dur="750" fill="hold"/>
                                        <p:tgtEl>
                                          <p:spTgt spid="6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5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750" fill="hold"/>
                                        <p:tgtEl>
                                          <p:spTgt spid="70"/>
                                        </p:tgtEl>
                                        <p:attrNameLst>
                                          <p:attrName>ppt_x</p:attrName>
                                        </p:attrNameLst>
                                      </p:cBhvr>
                                      <p:tavLst>
                                        <p:tav tm="0">
                                          <p:val>
                                            <p:strVal val="0-#ppt_w/2"/>
                                          </p:val>
                                        </p:tav>
                                        <p:tav tm="100000">
                                          <p:val>
                                            <p:strVal val="#ppt_x"/>
                                          </p:val>
                                        </p:tav>
                                      </p:tavLst>
                                    </p:anim>
                                    <p:anim calcmode="lin" valueType="num">
                                      <p:cBhvr additive="base">
                                        <p:cTn id="54" dur="750" fill="hold"/>
                                        <p:tgtEl>
                                          <p:spTgt spid="7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25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750" fill="hold"/>
                                        <p:tgtEl>
                                          <p:spTgt spid="69"/>
                                        </p:tgtEl>
                                        <p:attrNameLst>
                                          <p:attrName>ppt_x</p:attrName>
                                        </p:attrNameLst>
                                      </p:cBhvr>
                                      <p:tavLst>
                                        <p:tav tm="0">
                                          <p:val>
                                            <p:strVal val="0-#ppt_w/2"/>
                                          </p:val>
                                        </p:tav>
                                        <p:tav tm="100000">
                                          <p:val>
                                            <p:strVal val="#ppt_x"/>
                                          </p:val>
                                        </p:tav>
                                      </p:tavLst>
                                    </p:anim>
                                    <p:anim calcmode="lin" valueType="num">
                                      <p:cBhvr additive="base">
                                        <p:cTn id="58" dur="75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4" grpId="0"/>
      <p:bldP spid="65" grpId="0"/>
      <p:bldP spid="66"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cxnSp>
        <p:nvCxnSpPr>
          <p:cNvPr id="19" name="直接连接符 18">
            <a:extLst>
              <a:ext uri="{FF2B5EF4-FFF2-40B4-BE49-F238E27FC236}">
                <a16:creationId xmlns:a16="http://schemas.microsoft.com/office/drawing/2014/main" id="{8C4D3169-EA30-45ED-9A0E-3A1D6D206349}"/>
              </a:ext>
            </a:extLst>
          </p:cNvPr>
          <p:cNvCxnSpPr>
            <a:cxnSpLocks/>
          </p:cNvCxnSpPr>
          <p:nvPr/>
        </p:nvCxnSpPr>
        <p:spPr>
          <a:xfrm flipH="1">
            <a:off x="1460081" y="3270995"/>
            <a:ext cx="393741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C2E1C278-89CE-4C07-A45C-76FA91649B54}"/>
              </a:ext>
            </a:extLst>
          </p:cNvPr>
          <p:cNvSpPr/>
          <p:nvPr/>
        </p:nvSpPr>
        <p:spPr>
          <a:xfrm>
            <a:off x="6406317" y="2176398"/>
            <a:ext cx="4363209" cy="1094597"/>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id="{79B8BEAE-7721-492A-AE27-8FAF797BEA08}"/>
              </a:ext>
            </a:extLst>
          </p:cNvPr>
          <p:cNvSpPr txBox="1"/>
          <p:nvPr/>
        </p:nvSpPr>
        <p:spPr>
          <a:xfrm>
            <a:off x="6487446" y="2554641"/>
            <a:ext cx="4065377" cy="84728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37" name="文本框 36">
            <a:extLst>
              <a:ext uri="{FF2B5EF4-FFF2-40B4-BE49-F238E27FC236}">
                <a16:creationId xmlns:a16="http://schemas.microsoft.com/office/drawing/2014/main" id="{4D715DCE-701E-464C-B1E4-BF10E5DE93AB}"/>
              </a:ext>
            </a:extLst>
          </p:cNvPr>
          <p:cNvSpPr txBox="1"/>
          <p:nvPr/>
        </p:nvSpPr>
        <p:spPr>
          <a:xfrm>
            <a:off x="4842868" y="2238519"/>
            <a:ext cx="1031935" cy="584775"/>
          </a:xfrm>
          <a:prstGeom prst="rect">
            <a:avLst/>
          </a:prstGeom>
          <a:noFill/>
        </p:spPr>
        <p:txBody>
          <a:bodyPr wrap="square" rtlCol="0">
            <a:spAutoFit/>
          </a:bodyPr>
          <a:lstStyle/>
          <a:p>
            <a:r>
              <a:rPr lang="en-US" altLang="zh-CN" sz="3200" dirty="0">
                <a:solidFill>
                  <a:schemeClr val="tx1">
                    <a:lumMod val="75000"/>
                    <a:lumOff val="25000"/>
                  </a:schemeClr>
                </a:solidFill>
                <a:cs typeface="+mn-ea"/>
                <a:sym typeface="+mn-lt"/>
              </a:rPr>
              <a:t>34</a:t>
            </a:r>
            <a:r>
              <a:rPr lang="en-US" altLang="zh-CN" sz="2000" dirty="0">
                <a:solidFill>
                  <a:schemeClr val="tx1">
                    <a:lumMod val="75000"/>
                    <a:lumOff val="25000"/>
                  </a:schemeClr>
                </a:solidFill>
                <a:cs typeface="+mn-ea"/>
                <a:sym typeface="+mn-lt"/>
              </a:rPr>
              <a:t>%</a:t>
            </a:r>
            <a:endParaRPr lang="zh-CN" altLang="en-US" sz="3200" dirty="0">
              <a:solidFill>
                <a:schemeClr val="tx1">
                  <a:lumMod val="75000"/>
                  <a:lumOff val="25000"/>
                </a:schemeClr>
              </a:solidFill>
              <a:cs typeface="+mn-ea"/>
              <a:sym typeface="+mn-lt"/>
            </a:endParaRPr>
          </a:p>
        </p:txBody>
      </p:sp>
      <p:sp>
        <p:nvSpPr>
          <p:cNvPr id="39" name="矩形 38">
            <a:extLst>
              <a:ext uri="{FF2B5EF4-FFF2-40B4-BE49-F238E27FC236}">
                <a16:creationId xmlns:a16="http://schemas.microsoft.com/office/drawing/2014/main" id="{EAD2F1FA-BEAD-488D-B8AA-A16F7D271052}"/>
              </a:ext>
            </a:extLst>
          </p:cNvPr>
          <p:cNvSpPr/>
          <p:nvPr/>
        </p:nvSpPr>
        <p:spPr>
          <a:xfrm>
            <a:off x="6406317" y="3432803"/>
            <a:ext cx="4363209" cy="1094597"/>
          </a:xfrm>
          <a:prstGeom prst="rect">
            <a:avLst/>
          </a:prstGeom>
          <a:solidFill>
            <a:srgbClr val="F7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a:extLst>
              <a:ext uri="{FF2B5EF4-FFF2-40B4-BE49-F238E27FC236}">
                <a16:creationId xmlns:a16="http://schemas.microsoft.com/office/drawing/2014/main" id="{D52B7301-0605-4157-A925-3E17B3E91620}"/>
              </a:ext>
            </a:extLst>
          </p:cNvPr>
          <p:cNvSpPr txBox="1"/>
          <p:nvPr/>
        </p:nvSpPr>
        <p:spPr>
          <a:xfrm>
            <a:off x="6487446" y="3811046"/>
            <a:ext cx="4065377" cy="84728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41" name="文本框 40">
            <a:extLst>
              <a:ext uri="{FF2B5EF4-FFF2-40B4-BE49-F238E27FC236}">
                <a16:creationId xmlns:a16="http://schemas.microsoft.com/office/drawing/2014/main" id="{C1DC45A4-C755-4794-A099-CF6E3C0C4FDB}"/>
              </a:ext>
            </a:extLst>
          </p:cNvPr>
          <p:cNvSpPr txBox="1"/>
          <p:nvPr/>
        </p:nvSpPr>
        <p:spPr>
          <a:xfrm>
            <a:off x="4842868" y="3687625"/>
            <a:ext cx="1031935" cy="584775"/>
          </a:xfrm>
          <a:prstGeom prst="rect">
            <a:avLst/>
          </a:prstGeom>
          <a:noFill/>
        </p:spPr>
        <p:txBody>
          <a:bodyPr wrap="square" rtlCol="0">
            <a:spAutoFit/>
          </a:bodyPr>
          <a:lstStyle/>
          <a:p>
            <a:r>
              <a:rPr lang="en-US" altLang="zh-CN" sz="3200" dirty="0">
                <a:solidFill>
                  <a:schemeClr val="tx1">
                    <a:lumMod val="75000"/>
                    <a:lumOff val="25000"/>
                  </a:schemeClr>
                </a:solidFill>
                <a:cs typeface="+mn-ea"/>
                <a:sym typeface="+mn-lt"/>
              </a:rPr>
              <a:t>59</a:t>
            </a:r>
            <a:r>
              <a:rPr lang="en-US" altLang="zh-CN" sz="2000" dirty="0">
                <a:solidFill>
                  <a:schemeClr val="tx1">
                    <a:lumMod val="75000"/>
                    <a:lumOff val="25000"/>
                  </a:schemeClr>
                </a:solidFill>
                <a:cs typeface="+mn-ea"/>
                <a:sym typeface="+mn-lt"/>
              </a:rPr>
              <a:t>%</a:t>
            </a:r>
            <a:endParaRPr lang="zh-CN" altLang="en-US" sz="3200" dirty="0">
              <a:solidFill>
                <a:schemeClr val="tx1">
                  <a:lumMod val="75000"/>
                  <a:lumOff val="25000"/>
                </a:schemeClr>
              </a:solidFill>
              <a:cs typeface="+mn-ea"/>
              <a:sym typeface="+mn-lt"/>
            </a:endParaRPr>
          </a:p>
        </p:txBody>
      </p:sp>
      <p:sp>
        <p:nvSpPr>
          <p:cNvPr id="43" name="矩形 42">
            <a:extLst>
              <a:ext uri="{FF2B5EF4-FFF2-40B4-BE49-F238E27FC236}">
                <a16:creationId xmlns:a16="http://schemas.microsoft.com/office/drawing/2014/main" id="{5818D56B-441A-4834-8075-077DFA2DCBFF}"/>
              </a:ext>
            </a:extLst>
          </p:cNvPr>
          <p:cNvSpPr/>
          <p:nvPr/>
        </p:nvSpPr>
        <p:spPr>
          <a:xfrm>
            <a:off x="6406317" y="4693209"/>
            <a:ext cx="4363209" cy="1094597"/>
          </a:xfrm>
          <a:prstGeom prst="rect">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文本框 43">
            <a:extLst>
              <a:ext uri="{FF2B5EF4-FFF2-40B4-BE49-F238E27FC236}">
                <a16:creationId xmlns:a16="http://schemas.microsoft.com/office/drawing/2014/main" id="{73521A2B-A22A-4FDE-8C4C-F6E5C58D98F3}"/>
              </a:ext>
            </a:extLst>
          </p:cNvPr>
          <p:cNvSpPr txBox="1"/>
          <p:nvPr/>
        </p:nvSpPr>
        <p:spPr>
          <a:xfrm>
            <a:off x="6487446" y="5071452"/>
            <a:ext cx="4065377" cy="84728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45" name="文本框 44">
            <a:extLst>
              <a:ext uri="{FF2B5EF4-FFF2-40B4-BE49-F238E27FC236}">
                <a16:creationId xmlns:a16="http://schemas.microsoft.com/office/drawing/2014/main" id="{C2A5EE8A-A5A2-451B-BFD1-502AB67A19CA}"/>
              </a:ext>
            </a:extLst>
          </p:cNvPr>
          <p:cNvSpPr txBox="1"/>
          <p:nvPr/>
        </p:nvSpPr>
        <p:spPr>
          <a:xfrm>
            <a:off x="4842868" y="4948119"/>
            <a:ext cx="1031935" cy="584775"/>
          </a:xfrm>
          <a:prstGeom prst="rect">
            <a:avLst/>
          </a:prstGeom>
          <a:noFill/>
        </p:spPr>
        <p:txBody>
          <a:bodyPr wrap="square" rtlCol="0">
            <a:spAutoFit/>
          </a:bodyPr>
          <a:lstStyle/>
          <a:p>
            <a:r>
              <a:rPr lang="en-US" altLang="zh-CN" sz="3200" dirty="0">
                <a:solidFill>
                  <a:schemeClr val="tx1">
                    <a:lumMod val="75000"/>
                    <a:lumOff val="25000"/>
                  </a:schemeClr>
                </a:solidFill>
                <a:cs typeface="+mn-ea"/>
                <a:sym typeface="+mn-lt"/>
              </a:rPr>
              <a:t>12</a:t>
            </a:r>
            <a:r>
              <a:rPr lang="en-US" altLang="zh-CN" sz="2000" dirty="0">
                <a:solidFill>
                  <a:schemeClr val="tx1">
                    <a:lumMod val="75000"/>
                    <a:lumOff val="25000"/>
                  </a:schemeClr>
                </a:solidFill>
                <a:cs typeface="+mn-ea"/>
                <a:sym typeface="+mn-lt"/>
              </a:rPr>
              <a:t>%</a:t>
            </a:r>
            <a:endParaRPr lang="zh-CN" altLang="en-US" sz="32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id="{0BBA3271-53D0-4B49-9B51-96846B7B9065}"/>
              </a:ext>
            </a:extLst>
          </p:cNvPr>
          <p:cNvGrpSpPr/>
          <p:nvPr/>
        </p:nvGrpSpPr>
        <p:grpSpPr>
          <a:xfrm>
            <a:off x="1422474" y="2245513"/>
            <a:ext cx="2121789" cy="808956"/>
            <a:chOff x="1422474" y="2210319"/>
            <a:chExt cx="2121789" cy="808956"/>
          </a:xfrm>
        </p:grpSpPr>
        <p:sp>
          <p:nvSpPr>
            <p:cNvPr id="12" name="Freeform 11">
              <a:extLst>
                <a:ext uri="{FF2B5EF4-FFF2-40B4-BE49-F238E27FC236}">
                  <a16:creationId xmlns:a16="http://schemas.microsoft.com/office/drawing/2014/main" id="{8142C68A-1345-4FB6-84C2-747BBE6C0011}"/>
                </a:ext>
              </a:extLst>
            </p:cNvPr>
            <p:cNvSpPr>
              <a:spLocks/>
            </p:cNvSpPr>
            <p:nvPr/>
          </p:nvSpPr>
          <p:spPr bwMode="auto">
            <a:xfrm>
              <a:off x="1422474"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0" name="Freeform 11">
              <a:extLst>
                <a:ext uri="{FF2B5EF4-FFF2-40B4-BE49-F238E27FC236}">
                  <a16:creationId xmlns:a16="http://schemas.microsoft.com/office/drawing/2014/main" id="{2CDBDD2B-681C-46CE-8FC5-75257ACF9D47}"/>
                </a:ext>
              </a:extLst>
            </p:cNvPr>
            <p:cNvSpPr>
              <a:spLocks/>
            </p:cNvSpPr>
            <p:nvPr/>
          </p:nvSpPr>
          <p:spPr bwMode="auto">
            <a:xfrm>
              <a:off x="1867281"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1" name="Freeform 11">
              <a:extLst>
                <a:ext uri="{FF2B5EF4-FFF2-40B4-BE49-F238E27FC236}">
                  <a16:creationId xmlns:a16="http://schemas.microsoft.com/office/drawing/2014/main" id="{9B49A58D-08B2-48F9-88BD-3917DCF32E44}"/>
                </a:ext>
              </a:extLst>
            </p:cNvPr>
            <p:cNvSpPr>
              <a:spLocks/>
            </p:cNvSpPr>
            <p:nvPr/>
          </p:nvSpPr>
          <p:spPr bwMode="auto">
            <a:xfrm>
              <a:off x="2312088"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2" name="Freeform 11">
              <a:extLst>
                <a:ext uri="{FF2B5EF4-FFF2-40B4-BE49-F238E27FC236}">
                  <a16:creationId xmlns:a16="http://schemas.microsoft.com/office/drawing/2014/main" id="{862AB109-1FF2-4313-8FF3-893C1489559F}"/>
                </a:ext>
              </a:extLst>
            </p:cNvPr>
            <p:cNvSpPr>
              <a:spLocks/>
            </p:cNvSpPr>
            <p:nvPr/>
          </p:nvSpPr>
          <p:spPr bwMode="auto">
            <a:xfrm>
              <a:off x="2756895"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3" name="Freeform 11">
              <a:extLst>
                <a:ext uri="{FF2B5EF4-FFF2-40B4-BE49-F238E27FC236}">
                  <a16:creationId xmlns:a16="http://schemas.microsoft.com/office/drawing/2014/main" id="{DE7442B4-0133-42CD-B999-D941446DB1F0}"/>
                </a:ext>
              </a:extLst>
            </p:cNvPr>
            <p:cNvSpPr>
              <a:spLocks/>
            </p:cNvSpPr>
            <p:nvPr/>
          </p:nvSpPr>
          <p:spPr bwMode="auto">
            <a:xfrm>
              <a:off x="3201702"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grpSp>
      <p:grpSp>
        <p:nvGrpSpPr>
          <p:cNvPr id="3" name="组合 2">
            <a:extLst>
              <a:ext uri="{FF2B5EF4-FFF2-40B4-BE49-F238E27FC236}">
                <a16:creationId xmlns:a16="http://schemas.microsoft.com/office/drawing/2014/main" id="{789DAD3C-7A15-4F59-9FE5-7949DCA8AE0B}"/>
              </a:ext>
            </a:extLst>
          </p:cNvPr>
          <p:cNvGrpSpPr/>
          <p:nvPr/>
        </p:nvGrpSpPr>
        <p:grpSpPr>
          <a:xfrm>
            <a:off x="1372184" y="3532196"/>
            <a:ext cx="3002531" cy="808956"/>
            <a:chOff x="1372184" y="3532196"/>
            <a:chExt cx="3002531" cy="808956"/>
          </a:xfrm>
        </p:grpSpPr>
        <p:sp>
          <p:nvSpPr>
            <p:cNvPr id="54" name="Freeform 11">
              <a:extLst>
                <a:ext uri="{FF2B5EF4-FFF2-40B4-BE49-F238E27FC236}">
                  <a16:creationId xmlns:a16="http://schemas.microsoft.com/office/drawing/2014/main" id="{AEE41978-AA0B-48A5-93FA-7B6BDCAC70DF}"/>
                </a:ext>
              </a:extLst>
            </p:cNvPr>
            <p:cNvSpPr>
              <a:spLocks/>
            </p:cNvSpPr>
            <p:nvPr/>
          </p:nvSpPr>
          <p:spPr bwMode="auto">
            <a:xfrm>
              <a:off x="1372184"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5" name="Freeform 11">
              <a:extLst>
                <a:ext uri="{FF2B5EF4-FFF2-40B4-BE49-F238E27FC236}">
                  <a16:creationId xmlns:a16="http://schemas.microsoft.com/office/drawing/2014/main" id="{E3199CC3-B8B8-4293-9D91-CA5E4C11AC4E}"/>
                </a:ext>
              </a:extLst>
            </p:cNvPr>
            <p:cNvSpPr>
              <a:spLocks/>
            </p:cNvSpPr>
            <p:nvPr/>
          </p:nvSpPr>
          <p:spPr bwMode="auto">
            <a:xfrm>
              <a:off x="1816991"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6" name="Freeform 11">
              <a:extLst>
                <a:ext uri="{FF2B5EF4-FFF2-40B4-BE49-F238E27FC236}">
                  <a16:creationId xmlns:a16="http://schemas.microsoft.com/office/drawing/2014/main" id="{45D80218-CF24-4C4C-9F45-58C0F0480A46}"/>
                </a:ext>
              </a:extLst>
            </p:cNvPr>
            <p:cNvSpPr>
              <a:spLocks/>
            </p:cNvSpPr>
            <p:nvPr/>
          </p:nvSpPr>
          <p:spPr bwMode="auto">
            <a:xfrm>
              <a:off x="2261798"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7" name="Freeform 11">
              <a:extLst>
                <a:ext uri="{FF2B5EF4-FFF2-40B4-BE49-F238E27FC236}">
                  <a16:creationId xmlns:a16="http://schemas.microsoft.com/office/drawing/2014/main" id="{8EB1D817-D578-46B4-8211-361766B177DE}"/>
                </a:ext>
              </a:extLst>
            </p:cNvPr>
            <p:cNvSpPr>
              <a:spLocks/>
            </p:cNvSpPr>
            <p:nvPr/>
          </p:nvSpPr>
          <p:spPr bwMode="auto">
            <a:xfrm>
              <a:off x="2706605"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8" name="Freeform 11">
              <a:extLst>
                <a:ext uri="{FF2B5EF4-FFF2-40B4-BE49-F238E27FC236}">
                  <a16:creationId xmlns:a16="http://schemas.microsoft.com/office/drawing/2014/main" id="{76427087-C045-4055-B3F7-610F83BD7894}"/>
                </a:ext>
              </a:extLst>
            </p:cNvPr>
            <p:cNvSpPr>
              <a:spLocks/>
            </p:cNvSpPr>
            <p:nvPr/>
          </p:nvSpPr>
          <p:spPr bwMode="auto">
            <a:xfrm>
              <a:off x="3151412"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9" name="Freeform 11">
              <a:extLst>
                <a:ext uri="{FF2B5EF4-FFF2-40B4-BE49-F238E27FC236}">
                  <a16:creationId xmlns:a16="http://schemas.microsoft.com/office/drawing/2014/main" id="{1784BACA-4B6C-4926-85AB-3FB349F8AD29}"/>
                </a:ext>
              </a:extLst>
            </p:cNvPr>
            <p:cNvSpPr>
              <a:spLocks/>
            </p:cNvSpPr>
            <p:nvPr/>
          </p:nvSpPr>
          <p:spPr bwMode="auto">
            <a:xfrm>
              <a:off x="3591299"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60" name="Freeform 11">
              <a:extLst>
                <a:ext uri="{FF2B5EF4-FFF2-40B4-BE49-F238E27FC236}">
                  <a16:creationId xmlns:a16="http://schemas.microsoft.com/office/drawing/2014/main" id="{0A8312CC-6E53-4B2E-8A44-0CF5289B6B3E}"/>
                </a:ext>
              </a:extLst>
            </p:cNvPr>
            <p:cNvSpPr>
              <a:spLocks/>
            </p:cNvSpPr>
            <p:nvPr/>
          </p:nvSpPr>
          <p:spPr bwMode="auto">
            <a:xfrm>
              <a:off x="4032154"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grpSp>
      <p:grpSp>
        <p:nvGrpSpPr>
          <p:cNvPr id="5" name="组合 4">
            <a:extLst>
              <a:ext uri="{FF2B5EF4-FFF2-40B4-BE49-F238E27FC236}">
                <a16:creationId xmlns:a16="http://schemas.microsoft.com/office/drawing/2014/main" id="{D7D8A904-B069-464E-B59B-A9B84FDC7091}"/>
              </a:ext>
            </a:extLst>
          </p:cNvPr>
          <p:cNvGrpSpPr/>
          <p:nvPr/>
        </p:nvGrpSpPr>
        <p:grpSpPr>
          <a:xfrm>
            <a:off x="1422474" y="4795852"/>
            <a:ext cx="1676982" cy="808956"/>
            <a:chOff x="1422474" y="4736410"/>
            <a:chExt cx="1676982" cy="808956"/>
          </a:xfrm>
        </p:grpSpPr>
        <p:sp>
          <p:nvSpPr>
            <p:cNvPr id="61" name="Freeform 11">
              <a:extLst>
                <a:ext uri="{FF2B5EF4-FFF2-40B4-BE49-F238E27FC236}">
                  <a16:creationId xmlns:a16="http://schemas.microsoft.com/office/drawing/2014/main" id="{8AF245BE-7D85-449E-B60A-4A89365EB3B3}"/>
                </a:ext>
              </a:extLst>
            </p:cNvPr>
            <p:cNvSpPr>
              <a:spLocks/>
            </p:cNvSpPr>
            <p:nvPr/>
          </p:nvSpPr>
          <p:spPr bwMode="auto">
            <a:xfrm>
              <a:off x="1422474"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62" name="Freeform 11">
              <a:extLst>
                <a:ext uri="{FF2B5EF4-FFF2-40B4-BE49-F238E27FC236}">
                  <a16:creationId xmlns:a16="http://schemas.microsoft.com/office/drawing/2014/main" id="{3E1787A3-787C-4778-A8C0-E10D8AA9B417}"/>
                </a:ext>
              </a:extLst>
            </p:cNvPr>
            <p:cNvSpPr>
              <a:spLocks/>
            </p:cNvSpPr>
            <p:nvPr/>
          </p:nvSpPr>
          <p:spPr bwMode="auto">
            <a:xfrm>
              <a:off x="1867281"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63" name="Freeform 11">
              <a:extLst>
                <a:ext uri="{FF2B5EF4-FFF2-40B4-BE49-F238E27FC236}">
                  <a16:creationId xmlns:a16="http://schemas.microsoft.com/office/drawing/2014/main" id="{BFD2F757-A5AC-4B35-B56E-DDAB853E6913}"/>
                </a:ext>
              </a:extLst>
            </p:cNvPr>
            <p:cNvSpPr>
              <a:spLocks/>
            </p:cNvSpPr>
            <p:nvPr/>
          </p:nvSpPr>
          <p:spPr bwMode="auto">
            <a:xfrm>
              <a:off x="2312088"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64" name="Freeform 11">
              <a:extLst>
                <a:ext uri="{FF2B5EF4-FFF2-40B4-BE49-F238E27FC236}">
                  <a16:creationId xmlns:a16="http://schemas.microsoft.com/office/drawing/2014/main" id="{92E8C59E-FA66-4748-B1DE-5CF3204D74EC}"/>
                </a:ext>
              </a:extLst>
            </p:cNvPr>
            <p:cNvSpPr>
              <a:spLocks/>
            </p:cNvSpPr>
            <p:nvPr/>
          </p:nvSpPr>
          <p:spPr bwMode="auto">
            <a:xfrm>
              <a:off x="2756895"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grpSp>
      <p:cxnSp>
        <p:nvCxnSpPr>
          <p:cNvPr id="69" name="直接连接符 68">
            <a:extLst>
              <a:ext uri="{FF2B5EF4-FFF2-40B4-BE49-F238E27FC236}">
                <a16:creationId xmlns:a16="http://schemas.microsoft.com/office/drawing/2014/main" id="{281C2770-BD51-4B8C-A840-F51C99C38986}"/>
              </a:ext>
            </a:extLst>
          </p:cNvPr>
          <p:cNvCxnSpPr>
            <a:cxnSpLocks/>
          </p:cNvCxnSpPr>
          <p:nvPr/>
        </p:nvCxnSpPr>
        <p:spPr>
          <a:xfrm flipH="1">
            <a:off x="1422475" y="4594000"/>
            <a:ext cx="397502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C0CA5BDF-6D74-4DC3-A224-74652EBFB429}"/>
              </a:ext>
            </a:extLst>
          </p:cNvPr>
          <p:cNvSpPr txBox="1"/>
          <p:nvPr/>
        </p:nvSpPr>
        <p:spPr>
          <a:xfrm>
            <a:off x="4842868" y="2753234"/>
            <a:ext cx="808485" cy="338554"/>
          </a:xfrm>
          <a:prstGeom prst="rect">
            <a:avLst/>
          </a:prstGeom>
          <a:noFill/>
        </p:spPr>
        <p:txBody>
          <a:bodyPr wrap="square" rtlCol="0">
            <a:spAutoFit/>
          </a:bodyPr>
          <a:lstStyle/>
          <a:p>
            <a:pPr algn="dist"/>
            <a:r>
              <a:rPr lang="en-US" altLang="zh-CN" sz="1600" dirty="0">
                <a:solidFill>
                  <a:schemeClr val="tx1">
                    <a:lumMod val="75000"/>
                    <a:lumOff val="25000"/>
                  </a:schemeClr>
                </a:solidFill>
                <a:cs typeface="+mn-ea"/>
                <a:sym typeface="+mn-lt"/>
              </a:rPr>
              <a:t>TITLE</a:t>
            </a:r>
            <a:endParaRPr lang="zh-CN" altLang="en-US" sz="1600" dirty="0">
              <a:solidFill>
                <a:schemeClr val="tx1">
                  <a:lumMod val="75000"/>
                  <a:lumOff val="25000"/>
                </a:schemeClr>
              </a:solidFill>
              <a:cs typeface="+mn-ea"/>
              <a:sym typeface="+mn-lt"/>
            </a:endParaRPr>
          </a:p>
        </p:txBody>
      </p:sp>
      <p:sp>
        <p:nvSpPr>
          <p:cNvPr id="71" name="文本框 70">
            <a:extLst>
              <a:ext uri="{FF2B5EF4-FFF2-40B4-BE49-F238E27FC236}">
                <a16:creationId xmlns:a16="http://schemas.microsoft.com/office/drawing/2014/main" id="{535A1E4C-57F0-4B04-8666-4CC264352E9C}"/>
              </a:ext>
            </a:extLst>
          </p:cNvPr>
          <p:cNvSpPr txBox="1"/>
          <p:nvPr/>
        </p:nvSpPr>
        <p:spPr>
          <a:xfrm>
            <a:off x="4842868" y="4171875"/>
            <a:ext cx="808485" cy="338554"/>
          </a:xfrm>
          <a:prstGeom prst="rect">
            <a:avLst/>
          </a:prstGeom>
          <a:noFill/>
        </p:spPr>
        <p:txBody>
          <a:bodyPr wrap="square" rtlCol="0">
            <a:spAutoFit/>
          </a:bodyPr>
          <a:lstStyle/>
          <a:p>
            <a:pPr algn="dist"/>
            <a:r>
              <a:rPr lang="en-US" altLang="zh-CN" sz="1600" dirty="0">
                <a:solidFill>
                  <a:schemeClr val="tx1">
                    <a:lumMod val="75000"/>
                    <a:lumOff val="25000"/>
                  </a:schemeClr>
                </a:solidFill>
                <a:cs typeface="+mn-ea"/>
                <a:sym typeface="+mn-lt"/>
              </a:rPr>
              <a:t>TITLE</a:t>
            </a:r>
            <a:endParaRPr lang="zh-CN" altLang="en-US" sz="1600" dirty="0">
              <a:solidFill>
                <a:schemeClr val="tx1">
                  <a:lumMod val="75000"/>
                  <a:lumOff val="25000"/>
                </a:schemeClr>
              </a:solidFill>
              <a:cs typeface="+mn-ea"/>
              <a:sym typeface="+mn-lt"/>
            </a:endParaRPr>
          </a:p>
        </p:txBody>
      </p:sp>
      <p:sp>
        <p:nvSpPr>
          <p:cNvPr id="72" name="文本框 71">
            <a:extLst>
              <a:ext uri="{FF2B5EF4-FFF2-40B4-BE49-F238E27FC236}">
                <a16:creationId xmlns:a16="http://schemas.microsoft.com/office/drawing/2014/main" id="{44FC97F4-D5C0-4FE2-B40F-695BA2123E3D}"/>
              </a:ext>
            </a:extLst>
          </p:cNvPr>
          <p:cNvSpPr txBox="1"/>
          <p:nvPr/>
        </p:nvSpPr>
        <p:spPr>
          <a:xfrm>
            <a:off x="4842868" y="5426127"/>
            <a:ext cx="808485" cy="338554"/>
          </a:xfrm>
          <a:prstGeom prst="rect">
            <a:avLst/>
          </a:prstGeom>
          <a:noFill/>
        </p:spPr>
        <p:txBody>
          <a:bodyPr wrap="square" rtlCol="0">
            <a:spAutoFit/>
          </a:bodyPr>
          <a:lstStyle/>
          <a:p>
            <a:pPr algn="dist"/>
            <a:r>
              <a:rPr lang="en-US" altLang="zh-CN" sz="1600" dirty="0">
                <a:solidFill>
                  <a:schemeClr val="tx1">
                    <a:lumMod val="75000"/>
                    <a:lumOff val="25000"/>
                  </a:schemeClr>
                </a:solidFill>
                <a:cs typeface="+mn-ea"/>
                <a:sym typeface="+mn-lt"/>
              </a:rPr>
              <a:t>TITLE</a:t>
            </a:r>
            <a:endParaRPr lang="zh-CN" altLang="en-US" sz="160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75D7F6C2-CB26-4EED-9EB2-4E74093C539F}"/>
              </a:ext>
            </a:extLst>
          </p:cNvPr>
          <p:cNvSpPr txBox="1"/>
          <p:nvPr/>
        </p:nvSpPr>
        <p:spPr>
          <a:xfrm>
            <a:off x="6500194" y="2188777"/>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74" name="文本框 73">
            <a:extLst>
              <a:ext uri="{FF2B5EF4-FFF2-40B4-BE49-F238E27FC236}">
                <a16:creationId xmlns:a16="http://schemas.microsoft.com/office/drawing/2014/main" id="{A2494F68-A31E-46FE-8771-F54262FDF183}"/>
              </a:ext>
            </a:extLst>
          </p:cNvPr>
          <p:cNvSpPr txBox="1"/>
          <p:nvPr/>
        </p:nvSpPr>
        <p:spPr>
          <a:xfrm>
            <a:off x="6500194" y="348757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75" name="文本框 74">
            <a:extLst>
              <a:ext uri="{FF2B5EF4-FFF2-40B4-BE49-F238E27FC236}">
                <a16:creationId xmlns:a16="http://schemas.microsoft.com/office/drawing/2014/main" id="{D67CFD33-AB92-4A44-9B34-82071242AD94}"/>
              </a:ext>
            </a:extLst>
          </p:cNvPr>
          <p:cNvSpPr txBox="1"/>
          <p:nvPr/>
        </p:nvSpPr>
        <p:spPr>
          <a:xfrm>
            <a:off x="6500194" y="4748064"/>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3494673140"/>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8" fill="hold" nodeType="withEffect">
                                  <p:stCondLst>
                                    <p:cond delay="25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25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par>
                                <p:cTn id="22" presetID="2" presetClass="entr" presetSubtype="2" fill="hold" grpId="0" nodeType="withEffect">
                                  <p:stCondLst>
                                    <p:cond delay="25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1+#ppt_w/2"/>
                                          </p:val>
                                        </p:tav>
                                        <p:tav tm="100000">
                                          <p:val>
                                            <p:strVal val="#ppt_x"/>
                                          </p:val>
                                        </p:tav>
                                      </p:tavLst>
                                    </p:anim>
                                    <p:anim calcmode="lin" valueType="num">
                                      <p:cBhvr additive="base">
                                        <p:cTn id="25" dur="500" fill="hold"/>
                                        <p:tgtEl>
                                          <p:spTgt spid="7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5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1+#ppt_w/2"/>
                                          </p:val>
                                        </p:tav>
                                        <p:tav tm="100000">
                                          <p:val>
                                            <p:strVal val="#ppt_x"/>
                                          </p:val>
                                        </p:tav>
                                      </p:tavLst>
                                    </p:anim>
                                    <p:anim calcmode="lin" valueType="num">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1+#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2" presetClass="entr" presetSubtype="8" fill="hold" nodeType="withEffect">
                                  <p:stCondLst>
                                    <p:cond delay="25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nodeType="withEffect">
                                  <p:stCondLst>
                                    <p:cond delay="25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22" presetClass="entr" presetSubtype="8" fill="hold" nodeType="withEffect">
                                  <p:stCondLst>
                                    <p:cond delay="25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500"/>
                                        <p:tgtEl>
                                          <p:spTgt spid="70"/>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1"/>
                                        </p:tgtEl>
                                        <p:attrNameLst>
                                          <p:attrName>style.visibility</p:attrName>
                                        </p:attrNameLst>
                                      </p:cBhvr>
                                      <p:to>
                                        <p:strVal val="visible"/>
                                      </p:to>
                                    </p:set>
                                    <p:animEffect transition="in" filter="wipe(left)">
                                      <p:cBhvr>
                                        <p:cTn id="57" dur="500"/>
                                        <p:tgtEl>
                                          <p:spTgt spid="71"/>
                                        </p:tgtEl>
                                      </p:cBhvr>
                                    </p:animEffect>
                                  </p:childTnLst>
                                </p:cTn>
                              </p:par>
                              <p:par>
                                <p:cTn id="58" presetID="22" presetClass="entr" presetSubtype="8" fill="hold" grpId="0" nodeType="withEffect">
                                  <p:stCondLst>
                                    <p:cond delay="2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500"/>
                                        <p:tgtEl>
                                          <p:spTgt spid="72"/>
                                        </p:tgtEl>
                                      </p:cBhvr>
                                    </p:animEffect>
                                  </p:childTnLst>
                                </p:cTn>
                              </p:par>
                              <p:par>
                                <p:cTn id="61" presetID="2" presetClass="entr" presetSubtype="2" fill="hold" grpId="0" nodeType="withEffect">
                                  <p:stCondLst>
                                    <p:cond delay="25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1+#ppt_w/2"/>
                                          </p:val>
                                        </p:tav>
                                        <p:tav tm="100000">
                                          <p:val>
                                            <p:strVal val="#ppt_x"/>
                                          </p:val>
                                        </p:tav>
                                      </p:tavLst>
                                    </p:anim>
                                    <p:anim calcmode="lin" valueType="num">
                                      <p:cBhvr additive="base">
                                        <p:cTn id="64" dur="500" fill="hold"/>
                                        <p:tgtEl>
                                          <p:spTgt spid="3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25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1+#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1+#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25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1+#ppt_w/2"/>
                                          </p:val>
                                        </p:tav>
                                        <p:tav tm="100000">
                                          <p:val>
                                            <p:strVal val="#ppt_x"/>
                                          </p:val>
                                        </p:tav>
                                      </p:tavLst>
                                    </p:anim>
                                    <p:anim calcmode="lin" valueType="num">
                                      <p:cBhvr additive="base">
                                        <p:cTn id="76" dur="500" fill="hold"/>
                                        <p:tgtEl>
                                          <p:spTgt spid="4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5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1+#ppt_w/2"/>
                                          </p:val>
                                        </p:tav>
                                        <p:tav tm="100000">
                                          <p:val>
                                            <p:strVal val="#ppt_x"/>
                                          </p:val>
                                        </p:tav>
                                      </p:tavLst>
                                    </p:anim>
                                    <p:anim calcmode="lin" valueType="num">
                                      <p:cBhvr additive="base">
                                        <p:cTn id="80" dur="500" fill="hold"/>
                                        <p:tgtEl>
                                          <p:spTgt spid="4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25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1+#ppt_w/2"/>
                                          </p:val>
                                        </p:tav>
                                        <p:tav tm="100000">
                                          <p:val>
                                            <p:strVal val="#ppt_x"/>
                                          </p:val>
                                        </p:tav>
                                      </p:tavLst>
                                    </p:anim>
                                    <p:anim calcmode="lin" valueType="num">
                                      <p:cBhvr additive="base">
                                        <p:cTn id="8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39" grpId="0" animBg="1"/>
      <p:bldP spid="40" grpId="0"/>
      <p:bldP spid="41" grpId="0"/>
      <p:bldP spid="43" grpId="0" animBg="1"/>
      <p:bldP spid="44" grpId="0"/>
      <p:bldP spid="45" grpId="0"/>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12" name="Google Shape;289;p20">
            <a:extLst>
              <a:ext uri="{FF2B5EF4-FFF2-40B4-BE49-F238E27FC236}">
                <a16:creationId xmlns:a16="http://schemas.microsoft.com/office/drawing/2014/main" id="{1A870FC0-BBF5-47A2-ADC2-941478253F63}"/>
              </a:ext>
            </a:extLst>
          </p:cNvPr>
          <p:cNvGrpSpPr/>
          <p:nvPr/>
        </p:nvGrpSpPr>
        <p:grpSpPr>
          <a:xfrm>
            <a:off x="1906467" y="2187900"/>
            <a:ext cx="8887100" cy="2598412"/>
            <a:chOff x="1239350" y="1845829"/>
            <a:chExt cx="6665325" cy="1948809"/>
          </a:xfrm>
        </p:grpSpPr>
        <p:sp>
          <p:nvSpPr>
            <p:cNvPr id="13" name="Google Shape;290;p20">
              <a:extLst>
                <a:ext uri="{FF2B5EF4-FFF2-40B4-BE49-F238E27FC236}">
                  <a16:creationId xmlns:a16="http://schemas.microsoft.com/office/drawing/2014/main" id="{3AF642BA-9C9F-44CA-8D83-73CF0F9D1D1F}"/>
                </a:ext>
              </a:extLst>
            </p:cNvPr>
            <p:cNvSpPr/>
            <p:nvPr/>
          </p:nvSpPr>
          <p:spPr>
            <a:xfrm rot="10800000">
              <a:off x="1239350" y="2723329"/>
              <a:ext cx="175200" cy="10713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 name="Google Shape;291;p20">
              <a:extLst>
                <a:ext uri="{FF2B5EF4-FFF2-40B4-BE49-F238E27FC236}">
                  <a16:creationId xmlns:a16="http://schemas.microsoft.com/office/drawing/2014/main" id="{BE17C306-4FC0-4072-9C3F-2F2C8B5EF64A}"/>
                </a:ext>
              </a:extLst>
            </p:cNvPr>
            <p:cNvSpPr/>
            <p:nvPr/>
          </p:nvSpPr>
          <p:spPr>
            <a:xfrm rot="10800000">
              <a:off x="1738588" y="2507329"/>
              <a:ext cx="175200" cy="12873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 name="Google Shape;292;p20">
              <a:extLst>
                <a:ext uri="{FF2B5EF4-FFF2-40B4-BE49-F238E27FC236}">
                  <a16:creationId xmlns:a16="http://schemas.microsoft.com/office/drawing/2014/main" id="{35E26B65-F301-4D37-9617-78399FB1F826}"/>
                </a:ext>
              </a:extLst>
            </p:cNvPr>
            <p:cNvSpPr/>
            <p:nvPr/>
          </p:nvSpPr>
          <p:spPr>
            <a:xfrm rot="10800000">
              <a:off x="2737067" y="1986829"/>
              <a:ext cx="175200" cy="18078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7" name="Google Shape;293;p20">
              <a:extLst>
                <a:ext uri="{FF2B5EF4-FFF2-40B4-BE49-F238E27FC236}">
                  <a16:creationId xmlns:a16="http://schemas.microsoft.com/office/drawing/2014/main" id="{9C9D0E62-C5D5-49BF-815A-404DBF450F27}"/>
                </a:ext>
              </a:extLst>
            </p:cNvPr>
            <p:cNvSpPr/>
            <p:nvPr/>
          </p:nvSpPr>
          <p:spPr>
            <a:xfrm rot="10800000">
              <a:off x="3236306" y="1845829"/>
              <a:ext cx="175200" cy="19488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 name="Google Shape;294;p20">
              <a:extLst>
                <a:ext uri="{FF2B5EF4-FFF2-40B4-BE49-F238E27FC236}">
                  <a16:creationId xmlns:a16="http://schemas.microsoft.com/office/drawing/2014/main" id="{A48CC552-B80E-44BB-810D-575BCAA37266}"/>
                </a:ext>
              </a:extLst>
            </p:cNvPr>
            <p:cNvSpPr/>
            <p:nvPr/>
          </p:nvSpPr>
          <p:spPr>
            <a:xfrm rot="10800000">
              <a:off x="4234788" y="1969429"/>
              <a:ext cx="175200" cy="18252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295;p20">
              <a:extLst>
                <a:ext uri="{FF2B5EF4-FFF2-40B4-BE49-F238E27FC236}">
                  <a16:creationId xmlns:a16="http://schemas.microsoft.com/office/drawing/2014/main" id="{27506042-B344-4FAA-9822-92A7A769B832}"/>
                </a:ext>
              </a:extLst>
            </p:cNvPr>
            <p:cNvSpPr/>
            <p:nvPr/>
          </p:nvSpPr>
          <p:spPr>
            <a:xfrm rot="10800000">
              <a:off x="4734026" y="2238529"/>
              <a:ext cx="175200" cy="15561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296;p20">
              <a:extLst>
                <a:ext uri="{FF2B5EF4-FFF2-40B4-BE49-F238E27FC236}">
                  <a16:creationId xmlns:a16="http://schemas.microsoft.com/office/drawing/2014/main" id="{B4AB66A5-0BD6-4F79-B570-AFBBE2E6B1C4}"/>
                </a:ext>
              </a:extLst>
            </p:cNvPr>
            <p:cNvSpPr/>
            <p:nvPr/>
          </p:nvSpPr>
          <p:spPr>
            <a:xfrm rot="10800000">
              <a:off x="5732511" y="2529529"/>
              <a:ext cx="175200" cy="12651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 name="Google Shape;297;p20">
              <a:extLst>
                <a:ext uri="{FF2B5EF4-FFF2-40B4-BE49-F238E27FC236}">
                  <a16:creationId xmlns:a16="http://schemas.microsoft.com/office/drawing/2014/main" id="{86B456B6-7B5B-4411-BB12-D77C6E602BFB}"/>
                </a:ext>
              </a:extLst>
            </p:cNvPr>
            <p:cNvSpPr/>
            <p:nvPr/>
          </p:nvSpPr>
          <p:spPr>
            <a:xfrm rot="10800000">
              <a:off x="6231749" y="2630629"/>
              <a:ext cx="175200" cy="11640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 name="Google Shape;298;p20">
              <a:extLst>
                <a:ext uri="{FF2B5EF4-FFF2-40B4-BE49-F238E27FC236}">
                  <a16:creationId xmlns:a16="http://schemas.microsoft.com/office/drawing/2014/main" id="{9B3E4B13-7AFF-47D2-8A2F-05D670459D41}"/>
                </a:ext>
              </a:extLst>
            </p:cNvPr>
            <p:cNvSpPr/>
            <p:nvPr/>
          </p:nvSpPr>
          <p:spPr>
            <a:xfrm rot="10800000">
              <a:off x="7230237" y="3031437"/>
              <a:ext cx="175200" cy="7632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 name="Google Shape;299;p20">
              <a:extLst>
                <a:ext uri="{FF2B5EF4-FFF2-40B4-BE49-F238E27FC236}">
                  <a16:creationId xmlns:a16="http://schemas.microsoft.com/office/drawing/2014/main" id="{46EAF5D1-CA12-4822-9274-6F8A7196DA08}"/>
                </a:ext>
              </a:extLst>
            </p:cNvPr>
            <p:cNvSpPr/>
            <p:nvPr/>
          </p:nvSpPr>
          <p:spPr>
            <a:xfrm rot="10800000">
              <a:off x="7729475" y="3221035"/>
              <a:ext cx="175200" cy="5736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8" name="Google Shape;301;p20">
            <a:extLst>
              <a:ext uri="{FF2B5EF4-FFF2-40B4-BE49-F238E27FC236}">
                <a16:creationId xmlns:a16="http://schemas.microsoft.com/office/drawing/2014/main" id="{6FF4055A-6141-48D4-A579-99F039D1CB7D}"/>
              </a:ext>
            </a:extLst>
          </p:cNvPr>
          <p:cNvGrpSpPr/>
          <p:nvPr/>
        </p:nvGrpSpPr>
        <p:grpSpPr>
          <a:xfrm>
            <a:off x="2876965" y="1964728"/>
            <a:ext cx="955200" cy="2821572"/>
            <a:chOff x="1967224" y="1678450"/>
            <a:chExt cx="716400" cy="2116179"/>
          </a:xfrm>
        </p:grpSpPr>
        <p:sp>
          <p:nvSpPr>
            <p:cNvPr id="29" name="Google Shape;302;p20">
              <a:extLst>
                <a:ext uri="{FF2B5EF4-FFF2-40B4-BE49-F238E27FC236}">
                  <a16:creationId xmlns:a16="http://schemas.microsoft.com/office/drawing/2014/main" id="{DF5A188B-26CA-43DA-A848-9624CE063774}"/>
                </a:ext>
              </a:extLst>
            </p:cNvPr>
            <p:cNvSpPr txBox="1"/>
            <p:nvPr/>
          </p:nvSpPr>
          <p:spPr>
            <a:xfrm>
              <a:off x="1967224" y="1678450"/>
              <a:ext cx="716400" cy="333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400" kern="0" dirty="0">
                  <a:solidFill>
                    <a:schemeClr val="tx1">
                      <a:lumMod val="65000"/>
                      <a:lumOff val="35000"/>
                    </a:schemeClr>
                  </a:solidFill>
                  <a:cs typeface="+mn-ea"/>
                  <a:sym typeface="+mn-lt"/>
                </a:rPr>
                <a:t>100</a:t>
              </a:r>
              <a:r>
                <a:rPr lang="en" sz="1200" kern="0" dirty="0">
                  <a:solidFill>
                    <a:schemeClr val="tx1">
                      <a:lumMod val="65000"/>
                      <a:lumOff val="35000"/>
                    </a:schemeClr>
                  </a:solidFill>
                  <a:cs typeface="+mn-ea"/>
                  <a:sym typeface="+mn-lt"/>
                </a:rPr>
                <a:t>€</a:t>
              </a:r>
              <a:endParaRPr sz="1200" kern="0" dirty="0">
                <a:solidFill>
                  <a:schemeClr val="tx1">
                    <a:lumMod val="65000"/>
                    <a:lumOff val="35000"/>
                  </a:schemeClr>
                </a:solidFill>
                <a:cs typeface="+mn-ea"/>
                <a:sym typeface="+mn-lt"/>
              </a:endParaRPr>
            </a:p>
          </p:txBody>
        </p:sp>
        <p:grpSp>
          <p:nvGrpSpPr>
            <p:cNvPr id="30" name="Google Shape;303;p20">
              <a:extLst>
                <a:ext uri="{FF2B5EF4-FFF2-40B4-BE49-F238E27FC236}">
                  <a16:creationId xmlns:a16="http://schemas.microsoft.com/office/drawing/2014/main" id="{123225B9-BF7A-436D-8ED5-9E9785B525D9}"/>
                </a:ext>
              </a:extLst>
            </p:cNvPr>
            <p:cNvGrpSpPr/>
            <p:nvPr/>
          </p:nvGrpSpPr>
          <p:grpSpPr>
            <a:xfrm>
              <a:off x="2237827" y="2004525"/>
              <a:ext cx="175202" cy="1790104"/>
              <a:chOff x="2406272" y="2004525"/>
              <a:chExt cx="175202" cy="1790104"/>
            </a:xfrm>
          </p:grpSpPr>
          <p:sp>
            <p:nvSpPr>
              <p:cNvPr id="35" name="Google Shape;304;p20">
                <a:extLst>
                  <a:ext uri="{FF2B5EF4-FFF2-40B4-BE49-F238E27FC236}">
                    <a16:creationId xmlns:a16="http://schemas.microsoft.com/office/drawing/2014/main" id="{18D5AA34-5CBB-492A-B18E-4287476ABEA6}"/>
                  </a:ext>
                </a:extLst>
              </p:cNvPr>
              <p:cNvSpPr/>
              <p:nvPr/>
            </p:nvSpPr>
            <p:spPr>
              <a:xfrm rot="10800000">
                <a:off x="2406274" y="2255929"/>
                <a:ext cx="175200" cy="1538700"/>
              </a:xfrm>
              <a:prstGeom prst="roundRect">
                <a:avLst>
                  <a:gd name="adj" fmla="val 5000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chemeClr val="tx1">
                      <a:lumMod val="65000"/>
                      <a:lumOff val="35000"/>
                    </a:schemeClr>
                  </a:solidFill>
                  <a:cs typeface="+mn-ea"/>
                  <a:sym typeface="+mn-lt"/>
                </a:endParaRPr>
              </a:p>
            </p:txBody>
          </p:sp>
          <p:sp>
            <p:nvSpPr>
              <p:cNvPr id="36" name="Google Shape;305;p20">
                <a:extLst>
                  <a:ext uri="{FF2B5EF4-FFF2-40B4-BE49-F238E27FC236}">
                    <a16:creationId xmlns:a16="http://schemas.microsoft.com/office/drawing/2014/main" id="{D6828F99-A799-418B-BF2D-B8C345C2371C}"/>
                  </a:ext>
                </a:extLst>
              </p:cNvPr>
              <p:cNvSpPr/>
              <p:nvPr/>
            </p:nvSpPr>
            <p:spPr>
              <a:xfrm>
                <a:off x="2406272" y="2004525"/>
                <a:ext cx="175200" cy="175200"/>
              </a:xfrm>
              <a:prstGeom prst="ellipse">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grpSp>
      </p:grpSp>
      <p:grpSp>
        <p:nvGrpSpPr>
          <p:cNvPr id="37" name="Google Shape;306;p20">
            <a:extLst>
              <a:ext uri="{FF2B5EF4-FFF2-40B4-BE49-F238E27FC236}">
                <a16:creationId xmlns:a16="http://schemas.microsoft.com/office/drawing/2014/main" id="{7B454C5A-CDC7-44D3-A43D-17BFDCF83778}"/>
              </a:ext>
            </a:extLst>
          </p:cNvPr>
          <p:cNvGrpSpPr/>
          <p:nvPr/>
        </p:nvGrpSpPr>
        <p:grpSpPr>
          <a:xfrm>
            <a:off x="4893731" y="1185528"/>
            <a:ext cx="915600" cy="3600772"/>
            <a:chOff x="3479798" y="1094050"/>
            <a:chExt cx="686700" cy="2700579"/>
          </a:xfrm>
        </p:grpSpPr>
        <p:sp>
          <p:nvSpPr>
            <p:cNvPr id="38" name="Google Shape;307;p20">
              <a:extLst>
                <a:ext uri="{FF2B5EF4-FFF2-40B4-BE49-F238E27FC236}">
                  <a16:creationId xmlns:a16="http://schemas.microsoft.com/office/drawing/2014/main" id="{55B05C28-C2C7-435A-8998-20497436FCA7}"/>
                </a:ext>
              </a:extLst>
            </p:cNvPr>
            <p:cNvSpPr txBox="1"/>
            <p:nvPr/>
          </p:nvSpPr>
          <p:spPr>
            <a:xfrm>
              <a:off x="3479798" y="1094050"/>
              <a:ext cx="686700" cy="333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400" kern="0" dirty="0">
                  <a:solidFill>
                    <a:schemeClr val="tx1">
                      <a:lumMod val="65000"/>
                      <a:lumOff val="35000"/>
                    </a:schemeClr>
                  </a:solidFill>
                  <a:cs typeface="+mn-ea"/>
                  <a:sym typeface="+mn-lt"/>
                </a:rPr>
                <a:t>150</a:t>
              </a:r>
              <a:r>
                <a:rPr lang="en" sz="1200" kern="0" dirty="0">
                  <a:solidFill>
                    <a:schemeClr val="tx1">
                      <a:lumMod val="65000"/>
                      <a:lumOff val="35000"/>
                    </a:schemeClr>
                  </a:solidFill>
                  <a:cs typeface="+mn-ea"/>
                  <a:sym typeface="+mn-lt"/>
                </a:rPr>
                <a:t>€</a:t>
              </a:r>
              <a:endParaRPr sz="1200" kern="0" dirty="0">
                <a:solidFill>
                  <a:schemeClr val="tx1">
                    <a:lumMod val="65000"/>
                    <a:lumOff val="35000"/>
                  </a:schemeClr>
                </a:solidFill>
                <a:cs typeface="+mn-ea"/>
                <a:sym typeface="+mn-lt"/>
              </a:endParaRPr>
            </a:p>
          </p:txBody>
        </p:sp>
        <p:grpSp>
          <p:nvGrpSpPr>
            <p:cNvPr id="39" name="Google Shape;308;p20">
              <a:extLst>
                <a:ext uri="{FF2B5EF4-FFF2-40B4-BE49-F238E27FC236}">
                  <a16:creationId xmlns:a16="http://schemas.microsoft.com/office/drawing/2014/main" id="{D012254D-C928-4A89-92F8-44B9EBCE421B}"/>
                </a:ext>
              </a:extLst>
            </p:cNvPr>
            <p:cNvGrpSpPr/>
            <p:nvPr/>
          </p:nvGrpSpPr>
          <p:grpSpPr>
            <a:xfrm>
              <a:off x="3735544" y="1427025"/>
              <a:ext cx="175205" cy="2367604"/>
              <a:chOff x="3953274" y="1427025"/>
              <a:chExt cx="175205" cy="2367604"/>
            </a:xfrm>
          </p:grpSpPr>
          <p:sp>
            <p:nvSpPr>
              <p:cNvPr id="40" name="Google Shape;309;p20">
                <a:extLst>
                  <a:ext uri="{FF2B5EF4-FFF2-40B4-BE49-F238E27FC236}">
                    <a16:creationId xmlns:a16="http://schemas.microsoft.com/office/drawing/2014/main" id="{D21EC3DE-27E5-4623-9D62-B8AD7CD89852}"/>
                  </a:ext>
                </a:extLst>
              </p:cNvPr>
              <p:cNvSpPr/>
              <p:nvPr/>
            </p:nvSpPr>
            <p:spPr>
              <a:xfrm rot="10800000">
                <a:off x="3953279" y="1678429"/>
                <a:ext cx="175200" cy="2116200"/>
              </a:xfrm>
              <a:prstGeom prst="roundRect">
                <a:avLst>
                  <a:gd name="adj" fmla="val 5000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sp>
            <p:nvSpPr>
              <p:cNvPr id="41" name="Google Shape;310;p20">
                <a:extLst>
                  <a:ext uri="{FF2B5EF4-FFF2-40B4-BE49-F238E27FC236}">
                    <a16:creationId xmlns:a16="http://schemas.microsoft.com/office/drawing/2014/main" id="{9B30B8D9-D7BB-44CA-B4E3-666E61698353}"/>
                  </a:ext>
                </a:extLst>
              </p:cNvPr>
              <p:cNvSpPr/>
              <p:nvPr/>
            </p:nvSpPr>
            <p:spPr>
              <a:xfrm>
                <a:off x="3953274" y="1427025"/>
                <a:ext cx="175200" cy="175200"/>
              </a:xfrm>
              <a:prstGeom prst="ellipse">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grpSp>
      </p:grpSp>
      <p:grpSp>
        <p:nvGrpSpPr>
          <p:cNvPr id="42" name="Google Shape;311;p20">
            <a:extLst>
              <a:ext uri="{FF2B5EF4-FFF2-40B4-BE49-F238E27FC236}">
                <a16:creationId xmlns:a16="http://schemas.microsoft.com/office/drawing/2014/main" id="{B014549F-7AF5-4907-ABA0-851F8AE18392}"/>
              </a:ext>
            </a:extLst>
          </p:cNvPr>
          <p:cNvGrpSpPr/>
          <p:nvPr/>
        </p:nvGrpSpPr>
        <p:grpSpPr>
          <a:xfrm>
            <a:off x="6890703" y="1964728"/>
            <a:ext cx="915600" cy="2821572"/>
            <a:chOff x="4977527" y="1678450"/>
            <a:chExt cx="686700" cy="2116179"/>
          </a:xfrm>
        </p:grpSpPr>
        <p:sp>
          <p:nvSpPr>
            <p:cNvPr id="43" name="Google Shape;312;p20">
              <a:extLst>
                <a:ext uri="{FF2B5EF4-FFF2-40B4-BE49-F238E27FC236}">
                  <a16:creationId xmlns:a16="http://schemas.microsoft.com/office/drawing/2014/main" id="{70B7C94E-2016-4946-A643-78D581174F75}"/>
                </a:ext>
              </a:extLst>
            </p:cNvPr>
            <p:cNvSpPr txBox="1"/>
            <p:nvPr/>
          </p:nvSpPr>
          <p:spPr>
            <a:xfrm>
              <a:off x="4977527" y="1678450"/>
              <a:ext cx="686700" cy="333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400" kern="0" dirty="0">
                  <a:solidFill>
                    <a:schemeClr val="tx1">
                      <a:lumMod val="65000"/>
                      <a:lumOff val="35000"/>
                    </a:schemeClr>
                  </a:solidFill>
                  <a:cs typeface="+mn-ea"/>
                  <a:sym typeface="+mn-lt"/>
                </a:rPr>
                <a:t>100</a:t>
              </a:r>
              <a:r>
                <a:rPr lang="en" sz="1200" kern="0" dirty="0">
                  <a:solidFill>
                    <a:schemeClr val="tx1">
                      <a:lumMod val="65000"/>
                      <a:lumOff val="35000"/>
                    </a:schemeClr>
                  </a:solidFill>
                  <a:cs typeface="+mn-ea"/>
                  <a:sym typeface="+mn-lt"/>
                </a:rPr>
                <a:t>€</a:t>
              </a:r>
              <a:endParaRPr sz="1200" kern="0" dirty="0">
                <a:solidFill>
                  <a:schemeClr val="tx1">
                    <a:lumMod val="65000"/>
                    <a:lumOff val="35000"/>
                  </a:schemeClr>
                </a:solidFill>
                <a:cs typeface="+mn-ea"/>
                <a:sym typeface="+mn-lt"/>
              </a:endParaRPr>
            </a:p>
          </p:txBody>
        </p:sp>
        <p:grpSp>
          <p:nvGrpSpPr>
            <p:cNvPr id="44" name="Google Shape;313;p20">
              <a:extLst>
                <a:ext uri="{FF2B5EF4-FFF2-40B4-BE49-F238E27FC236}">
                  <a16:creationId xmlns:a16="http://schemas.microsoft.com/office/drawing/2014/main" id="{16572C5E-9217-48B9-BB01-498F556E3B87}"/>
                </a:ext>
              </a:extLst>
            </p:cNvPr>
            <p:cNvGrpSpPr/>
            <p:nvPr/>
          </p:nvGrpSpPr>
          <p:grpSpPr>
            <a:xfrm>
              <a:off x="5233264" y="2004525"/>
              <a:ext cx="175208" cy="1790104"/>
              <a:chOff x="5467145" y="2004525"/>
              <a:chExt cx="175208" cy="1790104"/>
            </a:xfrm>
          </p:grpSpPr>
          <p:sp>
            <p:nvSpPr>
              <p:cNvPr id="45" name="Google Shape;314;p20">
                <a:extLst>
                  <a:ext uri="{FF2B5EF4-FFF2-40B4-BE49-F238E27FC236}">
                    <a16:creationId xmlns:a16="http://schemas.microsoft.com/office/drawing/2014/main" id="{C95C644D-8515-47B4-960F-C1D3A608EDDF}"/>
                  </a:ext>
                </a:extLst>
              </p:cNvPr>
              <p:cNvSpPr/>
              <p:nvPr/>
            </p:nvSpPr>
            <p:spPr>
              <a:xfrm rot="10800000">
                <a:off x="5467153" y="2255929"/>
                <a:ext cx="175200" cy="1538700"/>
              </a:xfrm>
              <a:prstGeom prst="roundRect">
                <a:avLst>
                  <a:gd name="adj" fmla="val 50000"/>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chemeClr val="tx1">
                      <a:lumMod val="65000"/>
                      <a:lumOff val="35000"/>
                    </a:schemeClr>
                  </a:solidFill>
                  <a:cs typeface="+mn-ea"/>
                  <a:sym typeface="+mn-lt"/>
                </a:endParaRPr>
              </a:p>
            </p:txBody>
          </p:sp>
          <p:sp>
            <p:nvSpPr>
              <p:cNvPr id="46" name="Google Shape;315;p20">
                <a:extLst>
                  <a:ext uri="{FF2B5EF4-FFF2-40B4-BE49-F238E27FC236}">
                    <a16:creationId xmlns:a16="http://schemas.microsoft.com/office/drawing/2014/main" id="{AC76F726-38BB-4617-9BA3-F481F9A96BE6}"/>
                  </a:ext>
                </a:extLst>
              </p:cNvPr>
              <p:cNvSpPr/>
              <p:nvPr/>
            </p:nvSpPr>
            <p:spPr>
              <a:xfrm>
                <a:off x="5467145" y="2004525"/>
                <a:ext cx="175200" cy="175200"/>
              </a:xfrm>
              <a:prstGeom prst="ellipse">
                <a:avLst/>
              </a:pr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grpSp>
      </p:grpSp>
      <p:grpSp>
        <p:nvGrpSpPr>
          <p:cNvPr id="47" name="Google Shape;316;p20">
            <a:extLst>
              <a:ext uri="{FF2B5EF4-FFF2-40B4-BE49-F238E27FC236}">
                <a16:creationId xmlns:a16="http://schemas.microsoft.com/office/drawing/2014/main" id="{36EB86BB-4077-4BF0-AE4F-68ADF545C2BA}"/>
              </a:ext>
            </a:extLst>
          </p:cNvPr>
          <p:cNvGrpSpPr/>
          <p:nvPr/>
        </p:nvGrpSpPr>
        <p:grpSpPr>
          <a:xfrm>
            <a:off x="8956253" y="2734712"/>
            <a:ext cx="778400" cy="2051588"/>
            <a:chOff x="6526690" y="2255938"/>
            <a:chExt cx="583800" cy="1538691"/>
          </a:xfrm>
        </p:grpSpPr>
        <p:grpSp>
          <p:nvGrpSpPr>
            <p:cNvPr id="48" name="Google Shape;317;p20">
              <a:extLst>
                <a:ext uri="{FF2B5EF4-FFF2-40B4-BE49-F238E27FC236}">
                  <a16:creationId xmlns:a16="http://schemas.microsoft.com/office/drawing/2014/main" id="{5C98BDCC-2E24-46AD-B68B-3E777ACDA3F7}"/>
                </a:ext>
              </a:extLst>
            </p:cNvPr>
            <p:cNvGrpSpPr/>
            <p:nvPr/>
          </p:nvGrpSpPr>
          <p:grpSpPr>
            <a:xfrm>
              <a:off x="6730988" y="2586225"/>
              <a:ext cx="175211" cy="1208404"/>
              <a:chOff x="6980991" y="2586225"/>
              <a:chExt cx="175211" cy="1208404"/>
            </a:xfrm>
          </p:grpSpPr>
          <p:sp>
            <p:nvSpPr>
              <p:cNvPr id="50" name="Google Shape;318;p20">
                <a:extLst>
                  <a:ext uri="{FF2B5EF4-FFF2-40B4-BE49-F238E27FC236}">
                    <a16:creationId xmlns:a16="http://schemas.microsoft.com/office/drawing/2014/main" id="{C73FC2DD-1396-4410-AD8D-B3F879AF4226}"/>
                  </a:ext>
                </a:extLst>
              </p:cNvPr>
              <p:cNvSpPr/>
              <p:nvPr/>
            </p:nvSpPr>
            <p:spPr>
              <a:xfrm rot="10800000">
                <a:off x="6981001" y="2837629"/>
                <a:ext cx="175200" cy="957000"/>
              </a:xfrm>
              <a:prstGeom prst="roundRect">
                <a:avLst>
                  <a:gd name="adj" fmla="val 5000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sp>
            <p:nvSpPr>
              <p:cNvPr id="51" name="Google Shape;319;p20">
                <a:extLst>
                  <a:ext uri="{FF2B5EF4-FFF2-40B4-BE49-F238E27FC236}">
                    <a16:creationId xmlns:a16="http://schemas.microsoft.com/office/drawing/2014/main" id="{65555BC7-5A47-4B06-B1E3-BDD220D4221F}"/>
                  </a:ext>
                </a:extLst>
              </p:cNvPr>
              <p:cNvSpPr/>
              <p:nvPr/>
            </p:nvSpPr>
            <p:spPr>
              <a:xfrm>
                <a:off x="6980991" y="2586225"/>
                <a:ext cx="175200" cy="175200"/>
              </a:xfrm>
              <a:prstGeom prst="ellipse">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65000"/>
                      <a:lumOff val="35000"/>
                    </a:schemeClr>
                  </a:solidFill>
                  <a:cs typeface="+mn-ea"/>
                  <a:sym typeface="+mn-lt"/>
                </a:endParaRPr>
              </a:p>
            </p:txBody>
          </p:sp>
        </p:grpSp>
        <p:sp>
          <p:nvSpPr>
            <p:cNvPr id="49" name="Google Shape;320;p20">
              <a:extLst>
                <a:ext uri="{FF2B5EF4-FFF2-40B4-BE49-F238E27FC236}">
                  <a16:creationId xmlns:a16="http://schemas.microsoft.com/office/drawing/2014/main" id="{AA73F237-F9E0-49F6-802F-5599622B4280}"/>
                </a:ext>
              </a:extLst>
            </p:cNvPr>
            <p:cNvSpPr txBox="1"/>
            <p:nvPr/>
          </p:nvSpPr>
          <p:spPr>
            <a:xfrm>
              <a:off x="6526690" y="2255938"/>
              <a:ext cx="583800" cy="333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400" kern="0" dirty="0">
                  <a:solidFill>
                    <a:schemeClr val="tx1">
                      <a:lumMod val="65000"/>
                      <a:lumOff val="35000"/>
                    </a:schemeClr>
                  </a:solidFill>
                  <a:cs typeface="+mn-ea"/>
                  <a:sym typeface="+mn-lt"/>
                </a:rPr>
                <a:t>70</a:t>
              </a:r>
              <a:r>
                <a:rPr lang="en" sz="1200" kern="0" dirty="0">
                  <a:solidFill>
                    <a:schemeClr val="tx1">
                      <a:lumMod val="65000"/>
                      <a:lumOff val="35000"/>
                    </a:schemeClr>
                  </a:solidFill>
                  <a:cs typeface="+mn-ea"/>
                  <a:sym typeface="+mn-lt"/>
                </a:rPr>
                <a:t>€</a:t>
              </a:r>
              <a:endParaRPr sz="1200" kern="0" dirty="0">
                <a:solidFill>
                  <a:schemeClr val="tx1">
                    <a:lumMod val="65000"/>
                    <a:lumOff val="35000"/>
                  </a:schemeClr>
                </a:solidFill>
                <a:cs typeface="+mn-ea"/>
                <a:sym typeface="+mn-lt"/>
              </a:endParaRPr>
            </a:p>
          </p:txBody>
        </p:sp>
      </p:grpSp>
      <p:cxnSp>
        <p:nvCxnSpPr>
          <p:cNvPr id="52" name="Google Shape;321;p20">
            <a:extLst>
              <a:ext uri="{FF2B5EF4-FFF2-40B4-BE49-F238E27FC236}">
                <a16:creationId xmlns:a16="http://schemas.microsoft.com/office/drawing/2014/main" id="{3F5D2929-6872-4A8A-8F9B-EBCF2D9A4FEE}"/>
              </a:ext>
            </a:extLst>
          </p:cNvPr>
          <p:cNvCxnSpPr/>
          <p:nvPr/>
        </p:nvCxnSpPr>
        <p:spPr>
          <a:xfrm>
            <a:off x="1567800" y="4885061"/>
            <a:ext cx="9564400" cy="0"/>
          </a:xfrm>
          <a:prstGeom prst="straightConnector1">
            <a:avLst/>
          </a:prstGeom>
          <a:noFill/>
          <a:ln w="9525" cap="flat" cmpd="sng">
            <a:solidFill>
              <a:srgbClr val="434343"/>
            </a:solidFill>
            <a:prstDash val="solid"/>
            <a:round/>
            <a:headEnd type="none" w="med" len="med"/>
            <a:tailEnd type="none" w="med" len="med"/>
          </a:ln>
        </p:spPr>
      </p:cxnSp>
      <p:sp>
        <p:nvSpPr>
          <p:cNvPr id="65" name="文本框 64">
            <a:extLst>
              <a:ext uri="{FF2B5EF4-FFF2-40B4-BE49-F238E27FC236}">
                <a16:creationId xmlns:a16="http://schemas.microsoft.com/office/drawing/2014/main" id="{78099888-6ACD-46EC-82E1-FB3A70614ADA}"/>
              </a:ext>
            </a:extLst>
          </p:cNvPr>
          <p:cNvSpPr txBox="1"/>
          <p:nvPr/>
        </p:nvSpPr>
        <p:spPr>
          <a:xfrm>
            <a:off x="150962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66" name="文本框 65">
            <a:extLst>
              <a:ext uri="{FF2B5EF4-FFF2-40B4-BE49-F238E27FC236}">
                <a16:creationId xmlns:a16="http://schemas.microsoft.com/office/drawing/2014/main" id="{414A2B84-09FA-4984-AB9F-5A447AFDF02A}"/>
              </a:ext>
            </a:extLst>
          </p:cNvPr>
          <p:cNvSpPr txBox="1"/>
          <p:nvPr/>
        </p:nvSpPr>
        <p:spPr>
          <a:xfrm>
            <a:off x="220013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68" name="文本框 67">
            <a:extLst>
              <a:ext uri="{FF2B5EF4-FFF2-40B4-BE49-F238E27FC236}">
                <a16:creationId xmlns:a16="http://schemas.microsoft.com/office/drawing/2014/main" id="{6D94B1FC-915C-4C8F-BB64-B17A6E7D16F5}"/>
              </a:ext>
            </a:extLst>
          </p:cNvPr>
          <p:cNvSpPr txBox="1"/>
          <p:nvPr/>
        </p:nvSpPr>
        <p:spPr>
          <a:xfrm>
            <a:off x="289064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69" name="文本框 68">
            <a:extLst>
              <a:ext uri="{FF2B5EF4-FFF2-40B4-BE49-F238E27FC236}">
                <a16:creationId xmlns:a16="http://schemas.microsoft.com/office/drawing/2014/main" id="{37E52F1A-FD84-43CC-886B-6EBC9360AB00}"/>
              </a:ext>
            </a:extLst>
          </p:cNvPr>
          <p:cNvSpPr txBox="1"/>
          <p:nvPr/>
        </p:nvSpPr>
        <p:spPr>
          <a:xfrm>
            <a:off x="358115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0" name="文本框 69">
            <a:extLst>
              <a:ext uri="{FF2B5EF4-FFF2-40B4-BE49-F238E27FC236}">
                <a16:creationId xmlns:a16="http://schemas.microsoft.com/office/drawing/2014/main" id="{AB7A1DFF-BFFD-4F94-A703-C19163E42651}"/>
              </a:ext>
            </a:extLst>
          </p:cNvPr>
          <p:cNvSpPr txBox="1"/>
          <p:nvPr/>
        </p:nvSpPr>
        <p:spPr>
          <a:xfrm>
            <a:off x="427166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1" name="文本框 70">
            <a:extLst>
              <a:ext uri="{FF2B5EF4-FFF2-40B4-BE49-F238E27FC236}">
                <a16:creationId xmlns:a16="http://schemas.microsoft.com/office/drawing/2014/main" id="{8CE48E11-6735-4ACB-A01D-B24E6B0DEBBD}"/>
              </a:ext>
            </a:extLst>
          </p:cNvPr>
          <p:cNvSpPr txBox="1"/>
          <p:nvPr/>
        </p:nvSpPr>
        <p:spPr>
          <a:xfrm>
            <a:off x="496217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2" name="文本框 71">
            <a:extLst>
              <a:ext uri="{FF2B5EF4-FFF2-40B4-BE49-F238E27FC236}">
                <a16:creationId xmlns:a16="http://schemas.microsoft.com/office/drawing/2014/main" id="{A6542853-CE9D-4BBF-8049-03D7907D2232}"/>
              </a:ext>
            </a:extLst>
          </p:cNvPr>
          <p:cNvSpPr txBox="1"/>
          <p:nvPr/>
        </p:nvSpPr>
        <p:spPr>
          <a:xfrm>
            <a:off x="565268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B4333282-6227-429E-855B-CF06B0E5F455}"/>
              </a:ext>
            </a:extLst>
          </p:cNvPr>
          <p:cNvSpPr txBox="1"/>
          <p:nvPr/>
        </p:nvSpPr>
        <p:spPr>
          <a:xfrm>
            <a:off x="634319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4" name="文本框 73">
            <a:extLst>
              <a:ext uri="{FF2B5EF4-FFF2-40B4-BE49-F238E27FC236}">
                <a16:creationId xmlns:a16="http://schemas.microsoft.com/office/drawing/2014/main" id="{53027413-7557-43B7-9CF4-5FAE601F9887}"/>
              </a:ext>
            </a:extLst>
          </p:cNvPr>
          <p:cNvSpPr txBox="1"/>
          <p:nvPr/>
        </p:nvSpPr>
        <p:spPr>
          <a:xfrm>
            <a:off x="703370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5" name="文本框 74">
            <a:extLst>
              <a:ext uri="{FF2B5EF4-FFF2-40B4-BE49-F238E27FC236}">
                <a16:creationId xmlns:a16="http://schemas.microsoft.com/office/drawing/2014/main" id="{82902F8B-992B-4E1D-B1FC-5A860F996C66}"/>
              </a:ext>
            </a:extLst>
          </p:cNvPr>
          <p:cNvSpPr txBox="1"/>
          <p:nvPr/>
        </p:nvSpPr>
        <p:spPr>
          <a:xfrm>
            <a:off x="772421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6" name="文本框 75">
            <a:extLst>
              <a:ext uri="{FF2B5EF4-FFF2-40B4-BE49-F238E27FC236}">
                <a16:creationId xmlns:a16="http://schemas.microsoft.com/office/drawing/2014/main" id="{A1C6EB2D-D744-4A69-8187-5B10CF8A2343}"/>
              </a:ext>
            </a:extLst>
          </p:cNvPr>
          <p:cNvSpPr txBox="1"/>
          <p:nvPr/>
        </p:nvSpPr>
        <p:spPr>
          <a:xfrm>
            <a:off x="841472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7" name="文本框 76">
            <a:extLst>
              <a:ext uri="{FF2B5EF4-FFF2-40B4-BE49-F238E27FC236}">
                <a16:creationId xmlns:a16="http://schemas.microsoft.com/office/drawing/2014/main" id="{4FA3E09C-7543-49A6-A4C1-35B625A7B97A}"/>
              </a:ext>
            </a:extLst>
          </p:cNvPr>
          <p:cNvSpPr txBox="1"/>
          <p:nvPr/>
        </p:nvSpPr>
        <p:spPr>
          <a:xfrm>
            <a:off x="910523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8" name="文本框 77">
            <a:extLst>
              <a:ext uri="{FF2B5EF4-FFF2-40B4-BE49-F238E27FC236}">
                <a16:creationId xmlns:a16="http://schemas.microsoft.com/office/drawing/2014/main" id="{57CAD7F1-9CD2-4445-A817-6DB5CE012F87}"/>
              </a:ext>
            </a:extLst>
          </p:cNvPr>
          <p:cNvSpPr txBox="1"/>
          <p:nvPr/>
        </p:nvSpPr>
        <p:spPr>
          <a:xfrm>
            <a:off x="979574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79" name="文本框 78">
            <a:extLst>
              <a:ext uri="{FF2B5EF4-FFF2-40B4-BE49-F238E27FC236}">
                <a16:creationId xmlns:a16="http://schemas.microsoft.com/office/drawing/2014/main" id="{59F8A433-ECB0-45C8-A3EF-F84304259602}"/>
              </a:ext>
            </a:extLst>
          </p:cNvPr>
          <p:cNvSpPr txBox="1"/>
          <p:nvPr/>
        </p:nvSpPr>
        <p:spPr>
          <a:xfrm>
            <a:off x="10486250" y="4951176"/>
            <a:ext cx="665650" cy="261610"/>
          </a:xfrm>
          <a:prstGeom prst="rect">
            <a:avLst/>
          </a:prstGeom>
          <a:noFill/>
        </p:spPr>
        <p:txBody>
          <a:bodyPr wrap="square" rtlCol="0">
            <a:spAutoFit/>
          </a:bodyPr>
          <a:lstStyle/>
          <a:p>
            <a:pPr algn="dist"/>
            <a:r>
              <a:rPr lang="en-US" altLang="zh-CN" sz="1050" dirty="0">
                <a:solidFill>
                  <a:schemeClr val="tx1">
                    <a:lumMod val="75000"/>
                    <a:lumOff val="25000"/>
                  </a:schemeClr>
                </a:solidFill>
                <a:cs typeface="+mn-ea"/>
                <a:sym typeface="+mn-lt"/>
              </a:rPr>
              <a:t>TITLE</a:t>
            </a:r>
            <a:endParaRPr lang="zh-CN" altLang="en-US" sz="1050" dirty="0">
              <a:solidFill>
                <a:schemeClr val="tx1">
                  <a:lumMod val="75000"/>
                  <a:lumOff val="25000"/>
                </a:schemeClr>
              </a:solidFill>
              <a:cs typeface="+mn-ea"/>
              <a:sym typeface="+mn-lt"/>
            </a:endParaRPr>
          </a:p>
        </p:txBody>
      </p:sp>
      <p:sp>
        <p:nvSpPr>
          <p:cNvPr id="80" name="文本框 79">
            <a:extLst>
              <a:ext uri="{FF2B5EF4-FFF2-40B4-BE49-F238E27FC236}">
                <a16:creationId xmlns:a16="http://schemas.microsoft.com/office/drawing/2014/main" id="{529AE844-DCE8-470D-9F75-E387A63DE784}"/>
              </a:ext>
            </a:extLst>
          </p:cNvPr>
          <p:cNvSpPr txBox="1"/>
          <p:nvPr/>
        </p:nvSpPr>
        <p:spPr>
          <a:xfrm>
            <a:off x="1509620" y="5319361"/>
            <a:ext cx="9642280" cy="986167"/>
          </a:xfrm>
          <a:prstGeom prst="rect">
            <a:avLst/>
          </a:prstGeom>
          <a:noFill/>
        </p:spPr>
        <p:txBody>
          <a:bodyPr wrap="square" rtlCol="0">
            <a:spAutoFit/>
          </a:bodyPr>
          <a:lstStyle/>
          <a:p>
            <a:pPr algn="just">
              <a:lnSpc>
                <a:spcPts val="1800"/>
              </a:lnSpc>
            </a:pPr>
            <a:r>
              <a:rPr lang="en-US" altLang="zh-CN" sz="1100" dirty="0">
                <a:solidFill>
                  <a:schemeClr val="tx1">
                    <a:lumMod val="85000"/>
                    <a:lumOff val="1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a:t>
            </a:r>
            <a:endParaRPr lang="zh-CN" altLang="en-US" sz="1100" dirty="0">
              <a:solidFill>
                <a:schemeClr val="tx1">
                  <a:lumMod val="85000"/>
                  <a:lumOff val="15000"/>
                </a:schemeClr>
              </a:solidFill>
              <a:cs typeface="+mn-ea"/>
              <a:sym typeface="+mn-lt"/>
            </a:endParaRPr>
          </a:p>
          <a:p>
            <a:pPr algn="just">
              <a:lnSpc>
                <a:spcPts val="1800"/>
              </a:lnSpc>
            </a:pPr>
            <a:endParaRPr lang="zh-CN" altLang="en-US" sz="11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486659396"/>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4" fill="hold" grpId="0" nodeType="withEffect">
                                  <p:stCondLst>
                                    <p:cond delay="25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66"/>
                                        </p:tgtEl>
                                        <p:attrNameLst>
                                          <p:attrName>style.visibility</p:attrName>
                                        </p:attrNameLst>
                                      </p:cBhvr>
                                      <p:to>
                                        <p:strVal val="visible"/>
                                      </p:to>
                                    </p:set>
                                    <p:animEffect transition="in" filter="wipe(down)">
                                      <p:cBhvr>
                                        <p:cTn id="21" dur="500"/>
                                        <p:tgtEl>
                                          <p:spTgt spid="66"/>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down)">
                                      <p:cBhvr>
                                        <p:cTn id="24" dur="500"/>
                                        <p:tgtEl>
                                          <p:spTgt spid="68"/>
                                        </p:tgtEl>
                                      </p:cBhvr>
                                    </p:animEffect>
                                  </p:childTnLst>
                                </p:cTn>
                              </p:par>
                              <p:par>
                                <p:cTn id="25" presetID="22" presetClass="entr" presetSubtype="4" fill="hold" grpId="0" nodeType="withEffect">
                                  <p:stCondLst>
                                    <p:cond delay="25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70"/>
                                        </p:tgtEl>
                                        <p:attrNameLst>
                                          <p:attrName>style.visibility</p:attrName>
                                        </p:attrNameLst>
                                      </p:cBhvr>
                                      <p:to>
                                        <p:strVal val="visible"/>
                                      </p:to>
                                    </p:set>
                                    <p:animEffect transition="in" filter="wipe(down)">
                                      <p:cBhvr>
                                        <p:cTn id="30" dur="500"/>
                                        <p:tgtEl>
                                          <p:spTgt spid="70"/>
                                        </p:tgtEl>
                                      </p:cBhvr>
                                    </p:animEffect>
                                  </p:childTnLst>
                                </p:cTn>
                              </p:par>
                              <p:par>
                                <p:cTn id="31" presetID="22" presetClass="entr" presetSubtype="4" fill="hold" grpId="0" nodeType="withEffect">
                                  <p:stCondLst>
                                    <p:cond delay="250"/>
                                  </p:stCondLst>
                                  <p:childTnLst>
                                    <p:set>
                                      <p:cBhvr>
                                        <p:cTn id="32" dur="1" fill="hold">
                                          <p:stCondLst>
                                            <p:cond delay="0"/>
                                          </p:stCondLst>
                                        </p:cTn>
                                        <p:tgtEl>
                                          <p:spTgt spid="71"/>
                                        </p:tgtEl>
                                        <p:attrNameLst>
                                          <p:attrName>style.visibility</p:attrName>
                                        </p:attrNameLst>
                                      </p:cBhvr>
                                      <p:to>
                                        <p:strVal val="visible"/>
                                      </p:to>
                                    </p:set>
                                    <p:animEffect transition="in" filter="wipe(down)">
                                      <p:cBhvr>
                                        <p:cTn id="33" dur="500"/>
                                        <p:tgtEl>
                                          <p:spTgt spid="71"/>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par>
                                <p:cTn id="37" presetID="22" presetClass="entr" presetSubtype="4" fill="hold" grpId="0" nodeType="withEffect">
                                  <p:stCondLst>
                                    <p:cond delay="25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500"/>
                                        <p:tgtEl>
                                          <p:spTgt spid="73"/>
                                        </p:tgtEl>
                                      </p:cBhvr>
                                    </p:animEffect>
                                  </p:childTnLst>
                                </p:cTn>
                              </p:par>
                              <p:par>
                                <p:cTn id="40" presetID="22" presetClass="entr" presetSubtype="4" fill="hold" grpId="0" nodeType="withEffect">
                                  <p:stCondLst>
                                    <p:cond delay="250"/>
                                  </p:stCondLst>
                                  <p:childTnLst>
                                    <p:set>
                                      <p:cBhvr>
                                        <p:cTn id="41" dur="1" fill="hold">
                                          <p:stCondLst>
                                            <p:cond delay="0"/>
                                          </p:stCondLst>
                                        </p:cTn>
                                        <p:tgtEl>
                                          <p:spTgt spid="74"/>
                                        </p:tgtEl>
                                        <p:attrNameLst>
                                          <p:attrName>style.visibility</p:attrName>
                                        </p:attrNameLst>
                                      </p:cBhvr>
                                      <p:to>
                                        <p:strVal val="visible"/>
                                      </p:to>
                                    </p:set>
                                    <p:animEffect transition="in" filter="wipe(down)">
                                      <p:cBhvr>
                                        <p:cTn id="42" dur="500"/>
                                        <p:tgtEl>
                                          <p:spTgt spid="74"/>
                                        </p:tgtEl>
                                      </p:cBhvr>
                                    </p:animEffect>
                                  </p:childTnLst>
                                </p:cTn>
                              </p:par>
                              <p:par>
                                <p:cTn id="43" presetID="22" presetClass="entr" presetSubtype="4" fill="hold" grpId="0" nodeType="withEffect">
                                  <p:stCondLst>
                                    <p:cond delay="250"/>
                                  </p:stCondLst>
                                  <p:childTnLst>
                                    <p:set>
                                      <p:cBhvr>
                                        <p:cTn id="44" dur="1" fill="hold">
                                          <p:stCondLst>
                                            <p:cond delay="0"/>
                                          </p:stCondLst>
                                        </p:cTn>
                                        <p:tgtEl>
                                          <p:spTgt spid="75"/>
                                        </p:tgtEl>
                                        <p:attrNameLst>
                                          <p:attrName>style.visibility</p:attrName>
                                        </p:attrNameLst>
                                      </p:cBhvr>
                                      <p:to>
                                        <p:strVal val="visible"/>
                                      </p:to>
                                    </p:set>
                                    <p:animEffect transition="in" filter="wipe(down)">
                                      <p:cBhvr>
                                        <p:cTn id="45" dur="500"/>
                                        <p:tgtEl>
                                          <p:spTgt spid="75"/>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76"/>
                                        </p:tgtEl>
                                        <p:attrNameLst>
                                          <p:attrName>style.visibility</p:attrName>
                                        </p:attrNameLst>
                                      </p:cBhvr>
                                      <p:to>
                                        <p:strVal val="visible"/>
                                      </p:to>
                                    </p:set>
                                    <p:animEffect transition="in" filter="wipe(down)">
                                      <p:cBhvr>
                                        <p:cTn id="48" dur="500"/>
                                        <p:tgtEl>
                                          <p:spTgt spid="76"/>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77"/>
                                        </p:tgtEl>
                                        <p:attrNameLst>
                                          <p:attrName>style.visibility</p:attrName>
                                        </p:attrNameLst>
                                      </p:cBhvr>
                                      <p:to>
                                        <p:strVal val="visible"/>
                                      </p:to>
                                    </p:set>
                                    <p:animEffect transition="in" filter="wipe(down)">
                                      <p:cBhvr>
                                        <p:cTn id="51" dur="500"/>
                                        <p:tgtEl>
                                          <p:spTgt spid="77"/>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78"/>
                                        </p:tgtEl>
                                        <p:attrNameLst>
                                          <p:attrName>style.visibility</p:attrName>
                                        </p:attrNameLst>
                                      </p:cBhvr>
                                      <p:to>
                                        <p:strVal val="visible"/>
                                      </p:to>
                                    </p:set>
                                    <p:animEffect transition="in" filter="wipe(down)">
                                      <p:cBhvr>
                                        <p:cTn id="54" dur="500"/>
                                        <p:tgtEl>
                                          <p:spTgt spid="78"/>
                                        </p:tgtEl>
                                      </p:cBhvr>
                                    </p:animEffect>
                                  </p:childTnLst>
                                </p:cTn>
                              </p:par>
                              <p:par>
                                <p:cTn id="55" presetID="22" presetClass="entr" presetSubtype="4" fill="hold" grpId="0" nodeType="withEffect">
                                  <p:stCondLst>
                                    <p:cond delay="25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par>
                                <p:cTn id="58" presetID="16" presetClass="entr" presetSubtype="37" fill="hold" grpId="0" nodeType="withEffect">
                                  <p:stCondLst>
                                    <p:cond delay="750"/>
                                  </p:stCondLst>
                                  <p:childTnLst>
                                    <p:set>
                                      <p:cBhvr>
                                        <p:cTn id="59" dur="1" fill="hold">
                                          <p:stCondLst>
                                            <p:cond delay="0"/>
                                          </p:stCondLst>
                                        </p:cTn>
                                        <p:tgtEl>
                                          <p:spTgt spid="80"/>
                                        </p:tgtEl>
                                        <p:attrNameLst>
                                          <p:attrName>style.visibility</p:attrName>
                                        </p:attrNameLst>
                                      </p:cBhvr>
                                      <p:to>
                                        <p:strVal val="visible"/>
                                      </p:to>
                                    </p:set>
                                    <p:animEffect transition="in" filter="barn(outVertical)">
                                      <p:cBhvr>
                                        <p:cTn id="60" dur="500"/>
                                        <p:tgtEl>
                                          <p:spTgt spid="80"/>
                                        </p:tgtEl>
                                      </p:cBhvr>
                                    </p:animEffect>
                                  </p:childTnLst>
                                </p:cTn>
                              </p:par>
                              <p:par>
                                <p:cTn id="61" presetID="22" presetClass="entr" presetSubtype="4" fill="hold" nodeType="withEffect">
                                  <p:stCondLst>
                                    <p:cond delay="75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par>
                                <p:cTn id="64" presetID="22" presetClass="entr" presetSubtype="4" fill="hold" nodeType="withEffect">
                                  <p:stCondLst>
                                    <p:cond delay="75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par>
                                <p:cTn id="67" presetID="22" presetClass="entr" presetSubtype="4" fill="hold" nodeType="withEffect">
                                  <p:stCondLst>
                                    <p:cond delay="75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par>
                                <p:cTn id="70" presetID="22" presetClass="entr" presetSubtype="4" fill="hold" nodeType="withEffect">
                                  <p:stCondLst>
                                    <p:cond delay="75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par>
                                <p:cTn id="73" presetID="22" presetClass="entr" presetSubtype="4" fill="hold" nodeType="withEffect">
                                  <p:stCondLst>
                                    <p:cond delay="75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par>
                                <p:cTn id="76" presetID="22" presetClass="entr" presetSubtype="4" fill="hold" nodeType="withEffect">
                                  <p:stCondLst>
                                    <p:cond delay="75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8" grpId="0"/>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83AF7AB-4EAB-4B04-A659-B746D0A40A01}"/>
              </a:ext>
            </a:extLst>
          </p:cNvPr>
          <p:cNvGrpSpPr/>
          <p:nvPr/>
        </p:nvGrpSpPr>
        <p:grpSpPr>
          <a:xfrm>
            <a:off x="1225389" y="2041808"/>
            <a:ext cx="2739279" cy="2530868"/>
            <a:chOff x="1853412" y="2807997"/>
            <a:chExt cx="2240877" cy="2070386"/>
          </a:xfrm>
        </p:grpSpPr>
        <p:pic>
          <p:nvPicPr>
            <p:cNvPr id="11" name="图片 10">
              <a:extLst>
                <a:ext uri="{FF2B5EF4-FFF2-40B4-BE49-F238E27FC236}">
                  <a16:creationId xmlns:a16="http://schemas.microsoft.com/office/drawing/2014/main" id="{278923FC-FA22-4D91-8226-B92622826DFF}"/>
                </a:ext>
              </a:extLst>
            </p:cNvPr>
            <p:cNvPicPr>
              <a:picLocks noChangeAspect="1"/>
            </p:cNvPicPr>
            <p:nvPr/>
          </p:nvPicPr>
          <p:blipFill rotWithShape="1">
            <a:blip r:embed="rId2">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3">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pic>
        <p:nvPicPr>
          <p:cNvPr id="27" name="图片 26">
            <a:extLst>
              <a:ext uri="{FF2B5EF4-FFF2-40B4-BE49-F238E27FC236}">
                <a16:creationId xmlns:a16="http://schemas.microsoft.com/office/drawing/2014/main" id="{E218FC04-46AA-4BC6-BAAC-8D2232A43A65}"/>
              </a:ext>
            </a:extLst>
          </p:cNvPr>
          <p:cNvPicPr>
            <a:picLocks noChangeAspect="1"/>
          </p:cNvPicPr>
          <p:nvPr/>
        </p:nvPicPr>
        <p:blipFill rotWithShape="1">
          <a:blip r:embed="rId4">
            <a:extLst>
              <a:ext uri="{28A0092B-C50C-407E-A947-70E740481C1C}">
                <a14:useLocalDpi xmlns:a14="http://schemas.microsoft.com/office/drawing/2010/main" val="0"/>
              </a:ext>
            </a:extLst>
          </a:blip>
          <a:srcRect l="45273" t="24920" r="37908" b="59671"/>
          <a:stretch/>
        </p:blipFill>
        <p:spPr>
          <a:xfrm>
            <a:off x="2743047" y="1997453"/>
            <a:ext cx="1015888" cy="523561"/>
          </a:xfrm>
          <a:prstGeom prst="rect">
            <a:avLst/>
          </a:prstGeom>
        </p:spPr>
      </p:pic>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a:off x="-49515"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683746"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28B3C5DE-D8B4-4936-B32B-6AFA67B193AD}"/>
              </a:ext>
            </a:extLst>
          </p:cNvPr>
          <p:cNvSpPr txBox="1"/>
          <p:nvPr/>
        </p:nvSpPr>
        <p:spPr>
          <a:xfrm>
            <a:off x="6643236" y="372890"/>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36" name="文本框 35">
            <a:extLst>
              <a:ext uri="{FF2B5EF4-FFF2-40B4-BE49-F238E27FC236}">
                <a16:creationId xmlns:a16="http://schemas.microsoft.com/office/drawing/2014/main" id="{1BEF0E42-3EEA-40C4-9B4B-0959832493D8}"/>
              </a:ext>
            </a:extLst>
          </p:cNvPr>
          <p:cNvSpPr txBox="1"/>
          <p:nvPr/>
        </p:nvSpPr>
        <p:spPr>
          <a:xfrm>
            <a:off x="7823317" y="372890"/>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37" name="文本框 36">
            <a:extLst>
              <a:ext uri="{FF2B5EF4-FFF2-40B4-BE49-F238E27FC236}">
                <a16:creationId xmlns:a16="http://schemas.microsoft.com/office/drawing/2014/main" id="{92768347-5BDE-4E45-BCD3-FABDA3CFFE5C}"/>
              </a:ext>
            </a:extLst>
          </p:cNvPr>
          <p:cNvSpPr txBox="1"/>
          <p:nvPr/>
        </p:nvSpPr>
        <p:spPr>
          <a:xfrm>
            <a:off x="9384913" y="372890"/>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38" name="文本框 37">
            <a:extLst>
              <a:ext uri="{FF2B5EF4-FFF2-40B4-BE49-F238E27FC236}">
                <a16:creationId xmlns:a16="http://schemas.microsoft.com/office/drawing/2014/main" id="{2CDF80F4-0DE1-430B-BEAF-EA02C5D13A3D}"/>
              </a:ext>
            </a:extLst>
          </p:cNvPr>
          <p:cNvSpPr txBox="1"/>
          <p:nvPr/>
        </p:nvSpPr>
        <p:spPr>
          <a:xfrm>
            <a:off x="10807049" y="372890"/>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sp>
        <p:nvSpPr>
          <p:cNvPr id="42" name="文本框 41">
            <a:extLst>
              <a:ext uri="{FF2B5EF4-FFF2-40B4-BE49-F238E27FC236}">
                <a16:creationId xmlns:a16="http://schemas.microsoft.com/office/drawing/2014/main" id="{D6D7F7BE-9E6A-47B1-AE19-2F21D9451B2E}"/>
              </a:ext>
            </a:extLst>
          </p:cNvPr>
          <p:cNvSpPr txBox="1"/>
          <p:nvPr/>
        </p:nvSpPr>
        <p:spPr>
          <a:xfrm>
            <a:off x="5183823" y="1474404"/>
            <a:ext cx="1659429" cy="1569660"/>
          </a:xfrm>
          <a:prstGeom prst="rect">
            <a:avLst/>
          </a:prstGeom>
          <a:noFill/>
        </p:spPr>
        <p:txBody>
          <a:bodyPr wrap="none" rtlCol="0">
            <a:spAutoFit/>
          </a:bodyPr>
          <a:lstStyle/>
          <a:p>
            <a:r>
              <a:rPr lang="en-US" altLang="zh-CN" sz="9600" dirty="0">
                <a:solidFill>
                  <a:srgbClr val="FEC80E"/>
                </a:solidFill>
                <a:cs typeface="+mn-ea"/>
                <a:sym typeface="+mn-lt"/>
              </a:rPr>
              <a:t>04</a:t>
            </a:r>
            <a:endParaRPr lang="zh-CN" altLang="en-US" sz="9600" dirty="0">
              <a:solidFill>
                <a:srgbClr val="FEC80E"/>
              </a:solidFill>
              <a:cs typeface="+mn-ea"/>
              <a:sym typeface="+mn-lt"/>
            </a:endParaRPr>
          </a:p>
        </p:txBody>
      </p:sp>
      <p:sp>
        <p:nvSpPr>
          <p:cNvPr id="57" name="文本框 56">
            <a:extLst>
              <a:ext uri="{FF2B5EF4-FFF2-40B4-BE49-F238E27FC236}">
                <a16:creationId xmlns:a16="http://schemas.microsoft.com/office/drawing/2014/main" id="{B8C15A7E-247F-424F-9225-6A75E4A5B846}"/>
              </a:ext>
            </a:extLst>
          </p:cNvPr>
          <p:cNvSpPr txBox="1"/>
          <p:nvPr/>
        </p:nvSpPr>
        <p:spPr>
          <a:xfrm>
            <a:off x="3824448" y="3018556"/>
            <a:ext cx="5050634" cy="707886"/>
          </a:xfrm>
          <a:prstGeom prst="rect">
            <a:avLst/>
          </a:prstGeom>
          <a:noFill/>
        </p:spPr>
        <p:txBody>
          <a:bodyPr wrap="square" rtlCol="0">
            <a:spAutoFit/>
          </a:bodyPr>
          <a:lstStyle/>
          <a:p>
            <a:pPr algn="dist"/>
            <a:r>
              <a:rPr lang="en-US" altLang="zh-CN" sz="4000" dirty="0">
                <a:solidFill>
                  <a:srgbClr val="5B2DAF"/>
                </a:solidFill>
                <a:cs typeface="+mn-ea"/>
                <a:sym typeface="+mn-lt"/>
              </a:rPr>
              <a:t>ENTER YOUR TITLE</a:t>
            </a:r>
            <a:endParaRPr lang="zh-CN" altLang="en-US" sz="4000" dirty="0">
              <a:solidFill>
                <a:srgbClr val="5B2DAF"/>
              </a:solidFill>
              <a:cs typeface="+mn-ea"/>
              <a:sym typeface="+mn-lt"/>
            </a:endParaRPr>
          </a:p>
        </p:txBody>
      </p:sp>
      <p:grpSp>
        <p:nvGrpSpPr>
          <p:cNvPr id="59" name="组合 58">
            <a:extLst>
              <a:ext uri="{FF2B5EF4-FFF2-40B4-BE49-F238E27FC236}">
                <a16:creationId xmlns:a16="http://schemas.microsoft.com/office/drawing/2014/main" id="{BC17FC7F-079E-4CAB-926B-0CEFF05EBDC9}"/>
              </a:ext>
            </a:extLst>
          </p:cNvPr>
          <p:cNvGrpSpPr/>
          <p:nvPr/>
        </p:nvGrpSpPr>
        <p:grpSpPr>
          <a:xfrm>
            <a:off x="5679952" y="3958902"/>
            <a:ext cx="1177162" cy="256394"/>
            <a:chOff x="7504434" y="4407244"/>
            <a:chExt cx="1177162" cy="256394"/>
          </a:xfrm>
        </p:grpSpPr>
        <p:sp>
          <p:nvSpPr>
            <p:cNvPr id="60" name="矩形: 圆角 59">
              <a:extLst>
                <a:ext uri="{FF2B5EF4-FFF2-40B4-BE49-F238E27FC236}">
                  <a16:creationId xmlns:a16="http://schemas.microsoft.com/office/drawing/2014/main" id="{647C7C94-7E6A-477D-8D24-233A2E88C3AB}"/>
                </a:ext>
              </a:extLst>
            </p:cNvPr>
            <p:cNvSpPr/>
            <p:nvPr/>
          </p:nvSpPr>
          <p:spPr>
            <a:xfrm>
              <a:off x="7504434"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CC5E0559-547D-4149-8F1E-E8474B99B1A6}"/>
                </a:ext>
              </a:extLst>
            </p:cNvPr>
            <p:cNvSpPr txBox="1"/>
            <p:nvPr/>
          </p:nvSpPr>
          <p:spPr>
            <a:xfrm>
              <a:off x="7614189" y="4407244"/>
              <a:ext cx="941173"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ABOUTUS</a:t>
              </a:r>
              <a:endParaRPr lang="zh-CN" altLang="en-US" sz="1050" spc="100" dirty="0">
                <a:solidFill>
                  <a:schemeClr val="tx1">
                    <a:lumMod val="75000"/>
                    <a:lumOff val="25000"/>
                  </a:schemeClr>
                </a:solidFill>
                <a:cs typeface="+mn-ea"/>
                <a:sym typeface="+mn-lt"/>
              </a:endParaRPr>
            </a:p>
          </p:txBody>
        </p:sp>
      </p:grpSp>
      <p:grpSp>
        <p:nvGrpSpPr>
          <p:cNvPr id="62" name="组合 61">
            <a:extLst>
              <a:ext uri="{FF2B5EF4-FFF2-40B4-BE49-F238E27FC236}">
                <a16:creationId xmlns:a16="http://schemas.microsoft.com/office/drawing/2014/main" id="{CB10A370-E050-4DFC-87D8-2B4A4A23E3B7}"/>
              </a:ext>
            </a:extLst>
          </p:cNvPr>
          <p:cNvGrpSpPr/>
          <p:nvPr/>
        </p:nvGrpSpPr>
        <p:grpSpPr>
          <a:xfrm>
            <a:off x="4006661" y="3958902"/>
            <a:ext cx="1177162" cy="256394"/>
            <a:chOff x="6029525" y="4407244"/>
            <a:chExt cx="1177162" cy="256394"/>
          </a:xfrm>
        </p:grpSpPr>
        <p:sp>
          <p:nvSpPr>
            <p:cNvPr id="63" name="矩形: 圆角 62">
              <a:extLst>
                <a:ext uri="{FF2B5EF4-FFF2-40B4-BE49-F238E27FC236}">
                  <a16:creationId xmlns:a16="http://schemas.microsoft.com/office/drawing/2014/main" id="{5560499D-4AE9-4C87-93F9-343DC1C872D1}"/>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DB165385-A4E8-40F2-8231-179E673E254C}"/>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pic>
        <p:nvPicPr>
          <p:cNvPr id="65" name="图片 64">
            <a:extLst>
              <a:ext uri="{FF2B5EF4-FFF2-40B4-BE49-F238E27FC236}">
                <a16:creationId xmlns:a16="http://schemas.microsoft.com/office/drawing/2014/main" id="{FE5AD0C8-B73A-470C-81E3-D170FEB741BF}"/>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69899" r="54273" b="5185"/>
          <a:stretch/>
        </p:blipFill>
        <p:spPr>
          <a:xfrm>
            <a:off x="-51061" y="4440525"/>
            <a:ext cx="7510159" cy="2486744"/>
          </a:xfrm>
          <a:prstGeom prst="rect">
            <a:avLst/>
          </a:prstGeom>
        </p:spPr>
      </p:pic>
      <p:pic>
        <p:nvPicPr>
          <p:cNvPr id="8" name="图片 7">
            <a:extLst>
              <a:ext uri="{FF2B5EF4-FFF2-40B4-BE49-F238E27FC236}">
                <a16:creationId xmlns:a16="http://schemas.microsoft.com/office/drawing/2014/main" id="{6F1E9462-A2E0-49D0-9984-57035F64FDC4}"/>
              </a:ext>
            </a:extLst>
          </p:cNvPr>
          <p:cNvPicPr>
            <a:picLocks noChangeAspect="1"/>
          </p:cNvPicPr>
          <p:nvPr/>
        </p:nvPicPr>
        <p:blipFill rotWithShape="1">
          <a:blip r:embed="rId6">
            <a:extLst>
              <a:ext uri="{28A0092B-C50C-407E-A947-70E740481C1C}">
                <a14:useLocalDpi xmlns:a14="http://schemas.microsoft.com/office/drawing/2010/main" val="0"/>
              </a:ext>
            </a:extLst>
          </a:blip>
          <a:srcRect l="75168" t="17147" r="8984" b="35169"/>
          <a:stretch/>
        </p:blipFill>
        <p:spPr>
          <a:xfrm>
            <a:off x="8646837" y="1416682"/>
            <a:ext cx="1900051" cy="3215742"/>
          </a:xfrm>
          <a:prstGeom prst="rect">
            <a:avLst/>
          </a:prstGeom>
        </p:spPr>
      </p:pic>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rot="10800000">
            <a:off x="9794246" y="4632424"/>
            <a:ext cx="2419925" cy="2225576"/>
          </a:xfrm>
          <a:prstGeom prst="rect">
            <a:avLst/>
          </a:prstGeom>
        </p:spPr>
      </p:pic>
      <p:grpSp>
        <p:nvGrpSpPr>
          <p:cNvPr id="18" name="组合 17">
            <a:extLst>
              <a:ext uri="{FF2B5EF4-FFF2-40B4-BE49-F238E27FC236}">
                <a16:creationId xmlns:a16="http://schemas.microsoft.com/office/drawing/2014/main" id="{972E7E2F-4762-4EF2-AEC1-ECFCD708BD1F}"/>
              </a:ext>
            </a:extLst>
          </p:cNvPr>
          <p:cNvGrpSpPr/>
          <p:nvPr/>
        </p:nvGrpSpPr>
        <p:grpSpPr>
          <a:xfrm>
            <a:off x="8841651" y="4307896"/>
            <a:ext cx="1727325" cy="1078396"/>
            <a:chOff x="7823316" y="4589622"/>
            <a:chExt cx="1110941" cy="693578"/>
          </a:xfrm>
        </p:grpSpPr>
        <p:pic>
          <p:nvPicPr>
            <p:cNvPr id="17" name="图片 16">
              <a:extLst>
                <a:ext uri="{FF2B5EF4-FFF2-40B4-BE49-F238E27FC236}">
                  <a16:creationId xmlns:a16="http://schemas.microsoft.com/office/drawing/2014/main" id="{9195D08E-433F-4852-BD2D-CC1FE4D40EB0}"/>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68" name="图片 67">
              <a:extLst>
                <a:ext uri="{FF2B5EF4-FFF2-40B4-BE49-F238E27FC236}">
                  <a16:creationId xmlns:a16="http://schemas.microsoft.com/office/drawing/2014/main" id="{B7B2D86C-3232-4439-B1AD-C091BC29A833}"/>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grpSp>
        <p:nvGrpSpPr>
          <p:cNvPr id="71" name="组合 70">
            <a:extLst>
              <a:ext uri="{FF2B5EF4-FFF2-40B4-BE49-F238E27FC236}">
                <a16:creationId xmlns:a16="http://schemas.microsoft.com/office/drawing/2014/main" id="{603DC2A3-1FB5-4692-8619-DD80859E1C8F}"/>
              </a:ext>
            </a:extLst>
          </p:cNvPr>
          <p:cNvGrpSpPr/>
          <p:nvPr/>
        </p:nvGrpSpPr>
        <p:grpSpPr>
          <a:xfrm>
            <a:off x="7353244" y="3964404"/>
            <a:ext cx="1177162" cy="256394"/>
            <a:chOff x="6029525" y="4407244"/>
            <a:chExt cx="1177162" cy="256394"/>
          </a:xfrm>
        </p:grpSpPr>
        <p:sp>
          <p:nvSpPr>
            <p:cNvPr id="72" name="矩形: 圆角 71">
              <a:extLst>
                <a:ext uri="{FF2B5EF4-FFF2-40B4-BE49-F238E27FC236}">
                  <a16:creationId xmlns:a16="http://schemas.microsoft.com/office/drawing/2014/main" id="{4C464A85-FB49-4182-9244-2544EEEB62B8}"/>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F5CF5408-61F7-4DFA-99A2-84850C46BADB}"/>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sp>
        <p:nvSpPr>
          <p:cNvPr id="58" name="文本框 57">
            <a:extLst>
              <a:ext uri="{FF2B5EF4-FFF2-40B4-BE49-F238E27FC236}">
                <a16:creationId xmlns:a16="http://schemas.microsoft.com/office/drawing/2014/main" id="{9F2F10D9-8131-42D0-ABBC-91C18DE4CF43}"/>
              </a:ext>
            </a:extLst>
          </p:cNvPr>
          <p:cNvSpPr txBox="1"/>
          <p:nvPr/>
        </p:nvSpPr>
        <p:spPr>
          <a:xfrm>
            <a:off x="3707769" y="4685290"/>
            <a:ext cx="5050634" cy="651845"/>
          </a:xfrm>
          <a:prstGeom prst="rect">
            <a:avLst/>
          </a:prstGeom>
          <a:noFill/>
        </p:spPr>
        <p:txBody>
          <a:bodyPr wrap="square">
            <a:spAutoFit/>
          </a:bodyPr>
          <a:lstStyle/>
          <a:p>
            <a:pPr algn="ctr">
              <a:lnSpc>
                <a:spcPts val="1500"/>
              </a:lnSpc>
            </a:pPr>
            <a:r>
              <a:rPr lang="zh-CN" altLang="en-US" sz="10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pic>
        <p:nvPicPr>
          <p:cNvPr id="25" name="图片 24">
            <a:extLst>
              <a:ext uri="{FF2B5EF4-FFF2-40B4-BE49-F238E27FC236}">
                <a16:creationId xmlns:a16="http://schemas.microsoft.com/office/drawing/2014/main" id="{C622F81D-32C1-4F17-9D8D-6B018A259DCA}"/>
              </a:ext>
            </a:extLst>
          </p:cNvPr>
          <p:cNvPicPr>
            <a:picLocks noChangeAspect="1"/>
          </p:cNvPicPr>
          <p:nvPr/>
        </p:nvPicPr>
        <p:blipFill rotWithShape="1">
          <a:blip r:embed="rId8">
            <a:extLst>
              <a:ext uri="{28A0092B-C50C-407E-A947-70E740481C1C}">
                <a14:useLocalDpi xmlns:a14="http://schemas.microsoft.com/office/drawing/2010/main" val="0"/>
              </a:ext>
            </a:extLst>
          </a:blip>
          <a:srcRect l="44321" t="37373" r="34013" b="16221"/>
          <a:stretch/>
        </p:blipFill>
        <p:spPr>
          <a:xfrm>
            <a:off x="6654977" y="1660069"/>
            <a:ext cx="1168340" cy="1407582"/>
          </a:xfrm>
          <a:prstGeom prst="rect">
            <a:avLst/>
          </a:prstGeom>
        </p:spPr>
      </p:pic>
    </p:spTree>
    <p:extLst>
      <p:ext uri="{BB962C8B-B14F-4D97-AF65-F5344CB8AC3E}">
        <p14:creationId xmlns:p14="http://schemas.microsoft.com/office/powerpoint/2010/main" val="155289901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0-#ppt_w/2"/>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1+#ppt_w/2"/>
                                          </p:val>
                                        </p:tav>
                                        <p:tav tm="100000">
                                          <p:val>
                                            <p:strVal val="#ppt_x"/>
                                          </p:val>
                                        </p:tav>
                                      </p:tavLst>
                                    </p:anim>
                                    <p:anim calcmode="lin" valueType="num">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16" presetClass="entr" presetSubtype="37"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outVertical)">
                                      <p:cBhvr>
                                        <p:cTn id="35" dur="500"/>
                                        <p:tgtEl>
                                          <p:spTgt spid="42"/>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outVertical)">
                                      <p:cBhvr>
                                        <p:cTn id="38" dur="500"/>
                                        <p:tgtEl>
                                          <p:spTgt spid="57"/>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1000"/>
                                        <p:tgtEl>
                                          <p:spTgt spid="71"/>
                                        </p:tgtEl>
                                      </p:cBhvr>
                                    </p:animEffect>
                                    <p:anim calcmode="lin" valueType="num">
                                      <p:cBhvr>
                                        <p:cTn id="57" dur="1000" fill="hold"/>
                                        <p:tgtEl>
                                          <p:spTgt spid="71"/>
                                        </p:tgtEl>
                                        <p:attrNameLst>
                                          <p:attrName>ppt_x</p:attrName>
                                        </p:attrNameLst>
                                      </p:cBhvr>
                                      <p:tavLst>
                                        <p:tav tm="0">
                                          <p:val>
                                            <p:strVal val="#ppt_x"/>
                                          </p:val>
                                        </p:tav>
                                        <p:tav tm="100000">
                                          <p:val>
                                            <p:strVal val="#ppt_x"/>
                                          </p:val>
                                        </p:tav>
                                      </p:tavLst>
                                    </p:anim>
                                    <p:anim calcmode="lin" valueType="num">
                                      <p:cBhvr>
                                        <p:cTn id="58" dur="1000" fill="hold"/>
                                        <p:tgtEl>
                                          <p:spTgt spid="7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50"/>
                                        <p:tgtEl>
                                          <p:spTgt spid="5"/>
                                        </p:tgtEl>
                                      </p:cBhvr>
                                    </p:animEffect>
                                    <p:anim calcmode="lin" valueType="num">
                                      <p:cBhvr>
                                        <p:cTn id="62" dur="750" fill="hold"/>
                                        <p:tgtEl>
                                          <p:spTgt spid="5"/>
                                        </p:tgtEl>
                                        <p:attrNameLst>
                                          <p:attrName>ppt_x</p:attrName>
                                        </p:attrNameLst>
                                      </p:cBhvr>
                                      <p:tavLst>
                                        <p:tav tm="0">
                                          <p:val>
                                            <p:strVal val="#ppt_x"/>
                                          </p:val>
                                        </p:tav>
                                        <p:tav tm="100000">
                                          <p:val>
                                            <p:strVal val="#ppt_x"/>
                                          </p:val>
                                        </p:tav>
                                      </p:tavLst>
                                    </p:anim>
                                    <p:anim calcmode="lin" valueType="num">
                                      <p:cBhvr>
                                        <p:cTn id="63" dur="75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2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anim calcmode="lin" valueType="num">
                                      <p:cBhvr>
                                        <p:cTn id="67" dur="750" fill="hold"/>
                                        <p:tgtEl>
                                          <p:spTgt spid="27"/>
                                        </p:tgtEl>
                                        <p:attrNameLst>
                                          <p:attrName>ppt_x</p:attrName>
                                        </p:attrNameLst>
                                      </p:cBhvr>
                                      <p:tavLst>
                                        <p:tav tm="0">
                                          <p:val>
                                            <p:strVal val="#ppt_x"/>
                                          </p:val>
                                        </p:tav>
                                        <p:tav tm="100000">
                                          <p:val>
                                            <p:strVal val="#ppt_x"/>
                                          </p:val>
                                        </p:tav>
                                      </p:tavLst>
                                    </p:anim>
                                    <p:anim calcmode="lin" valueType="num">
                                      <p:cBhvr>
                                        <p:cTn id="68" dur="75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anim calcmode="lin" valueType="num">
                                      <p:cBhvr>
                                        <p:cTn id="72" dur="750" fill="hold"/>
                                        <p:tgtEl>
                                          <p:spTgt spid="25"/>
                                        </p:tgtEl>
                                        <p:attrNameLst>
                                          <p:attrName>ppt_x</p:attrName>
                                        </p:attrNameLst>
                                      </p:cBhvr>
                                      <p:tavLst>
                                        <p:tav tm="0">
                                          <p:val>
                                            <p:strVal val="#ppt_x"/>
                                          </p:val>
                                        </p:tav>
                                        <p:tav tm="100000">
                                          <p:val>
                                            <p:strVal val="#ppt_x"/>
                                          </p:val>
                                        </p:tav>
                                      </p:tavLst>
                                    </p:anim>
                                    <p:anim calcmode="lin" valueType="num">
                                      <p:cBhvr>
                                        <p:cTn id="73" dur="75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750"/>
                                        <p:tgtEl>
                                          <p:spTgt spid="8"/>
                                        </p:tgtEl>
                                      </p:cBhvr>
                                    </p:animEffect>
                                    <p:anim calcmode="lin" valueType="num">
                                      <p:cBhvr>
                                        <p:cTn id="77" dur="750" fill="hold"/>
                                        <p:tgtEl>
                                          <p:spTgt spid="8"/>
                                        </p:tgtEl>
                                        <p:attrNameLst>
                                          <p:attrName>ppt_x</p:attrName>
                                        </p:attrNameLst>
                                      </p:cBhvr>
                                      <p:tavLst>
                                        <p:tav tm="0">
                                          <p:val>
                                            <p:strVal val="#ppt_x"/>
                                          </p:val>
                                        </p:tav>
                                        <p:tav tm="100000">
                                          <p:val>
                                            <p:strVal val="#ppt_x"/>
                                          </p:val>
                                        </p:tav>
                                      </p:tavLst>
                                    </p:anim>
                                    <p:anim calcmode="lin" valueType="num">
                                      <p:cBhvr>
                                        <p:cTn id="78" dur="75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5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750"/>
                                        <p:tgtEl>
                                          <p:spTgt spid="18"/>
                                        </p:tgtEl>
                                      </p:cBhvr>
                                    </p:animEffect>
                                    <p:anim calcmode="lin" valueType="num">
                                      <p:cBhvr>
                                        <p:cTn id="82" dur="750" fill="hold"/>
                                        <p:tgtEl>
                                          <p:spTgt spid="18"/>
                                        </p:tgtEl>
                                        <p:attrNameLst>
                                          <p:attrName>ppt_x</p:attrName>
                                        </p:attrNameLst>
                                      </p:cBhvr>
                                      <p:tavLst>
                                        <p:tav tm="0">
                                          <p:val>
                                            <p:strVal val="#ppt_x"/>
                                          </p:val>
                                        </p:tav>
                                        <p:tav tm="100000">
                                          <p:val>
                                            <p:strVal val="#ppt_x"/>
                                          </p:val>
                                        </p:tav>
                                      </p:tavLst>
                                    </p:anim>
                                    <p:anim calcmode="lin" valueType="num">
                                      <p:cBhvr>
                                        <p:cTn id="83" dur="750" fill="hold"/>
                                        <p:tgtEl>
                                          <p:spTgt spid="18"/>
                                        </p:tgtEl>
                                        <p:attrNameLst>
                                          <p:attrName>ppt_y</p:attrName>
                                        </p:attrNameLst>
                                      </p:cBhvr>
                                      <p:tavLst>
                                        <p:tav tm="0">
                                          <p:val>
                                            <p:strVal val="#ppt_y+.1"/>
                                          </p:val>
                                        </p:tav>
                                        <p:tav tm="100000">
                                          <p:val>
                                            <p:strVal val="#ppt_y"/>
                                          </p:val>
                                        </p:tav>
                                      </p:tavLst>
                                    </p:anim>
                                  </p:childTnLst>
                                </p:cTn>
                              </p:par>
                              <p:par>
                                <p:cTn id="84" presetID="22" presetClass="entr" presetSubtype="8" fill="hold" nodeType="withEffect">
                                  <p:stCondLst>
                                    <p:cond delay="5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2"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91C67B8B-9C02-4C7F-A9F6-9C29586180B9}"/>
              </a:ext>
            </a:extLst>
          </p:cNvPr>
          <p:cNvPicPr>
            <a:picLocks noChangeAspect="1"/>
          </p:cNvPicPr>
          <p:nvPr/>
        </p:nvPicPr>
        <p:blipFill rotWithShape="1">
          <a:blip r:embed="rId2">
            <a:extLst>
              <a:ext uri="{28A0092B-C50C-407E-A947-70E740481C1C}">
                <a14:useLocalDpi xmlns:a14="http://schemas.microsoft.com/office/drawing/2010/main" val="0"/>
              </a:ext>
            </a:extLst>
          </a:blip>
          <a:srcRect l="43802" t="21722" r="-1"/>
          <a:stretch/>
        </p:blipFill>
        <p:spPr>
          <a:xfrm>
            <a:off x="3905771" y="365655"/>
            <a:ext cx="8286229" cy="6492346"/>
          </a:xfrm>
          <a:prstGeom prst="rect">
            <a:avLst/>
          </a:prstGeom>
        </p:spPr>
      </p:pic>
      <p:pic>
        <p:nvPicPr>
          <p:cNvPr id="21" name="图片 20">
            <a:extLst>
              <a:ext uri="{FF2B5EF4-FFF2-40B4-BE49-F238E27FC236}">
                <a16:creationId xmlns:a16="http://schemas.microsoft.com/office/drawing/2014/main" id="{8C6B4D6C-79C7-4D75-91B5-8AFC4B956D9A}"/>
              </a:ext>
            </a:extLst>
          </p:cNvPr>
          <p:cNvPicPr>
            <a:picLocks noChangeAspect="1"/>
          </p:cNvPicPr>
          <p:nvPr/>
        </p:nvPicPr>
        <p:blipFill rotWithShape="1">
          <a:blip r:embed="rId3">
            <a:extLst>
              <a:ext uri="{28A0092B-C50C-407E-A947-70E740481C1C}">
                <a14:useLocalDpi xmlns:a14="http://schemas.microsoft.com/office/drawing/2010/main" val="0"/>
              </a:ext>
            </a:extLst>
          </a:blip>
          <a:srcRect l="41320" t="14892" r="13976" b="20136"/>
          <a:stretch/>
        </p:blipFill>
        <p:spPr>
          <a:xfrm>
            <a:off x="363253" y="1534190"/>
            <a:ext cx="4238856" cy="3465317"/>
          </a:xfrm>
          <a:prstGeom prst="rect">
            <a:avLst/>
          </a:prstGeom>
        </p:spPr>
      </p:pic>
      <p:grpSp>
        <p:nvGrpSpPr>
          <p:cNvPr id="58" name="组合 57">
            <a:extLst>
              <a:ext uri="{FF2B5EF4-FFF2-40B4-BE49-F238E27FC236}">
                <a16:creationId xmlns:a16="http://schemas.microsoft.com/office/drawing/2014/main" id="{36B79AA0-5356-4253-B2D2-1E7FDB2D5DAF}"/>
              </a:ext>
            </a:extLst>
          </p:cNvPr>
          <p:cNvGrpSpPr/>
          <p:nvPr/>
        </p:nvGrpSpPr>
        <p:grpSpPr>
          <a:xfrm>
            <a:off x="683746"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28B3C5DE-D8B4-4936-B32B-6AFA67B193AD}"/>
              </a:ext>
            </a:extLst>
          </p:cNvPr>
          <p:cNvSpPr txBox="1"/>
          <p:nvPr/>
        </p:nvSpPr>
        <p:spPr>
          <a:xfrm>
            <a:off x="764332" y="6177332"/>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36" name="文本框 35">
            <a:extLst>
              <a:ext uri="{FF2B5EF4-FFF2-40B4-BE49-F238E27FC236}">
                <a16:creationId xmlns:a16="http://schemas.microsoft.com/office/drawing/2014/main" id="{1BEF0E42-3EEA-40C4-9B4B-0959832493D8}"/>
              </a:ext>
            </a:extLst>
          </p:cNvPr>
          <p:cNvSpPr txBox="1"/>
          <p:nvPr/>
        </p:nvSpPr>
        <p:spPr>
          <a:xfrm>
            <a:off x="1944413" y="6177332"/>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37" name="文本框 36">
            <a:extLst>
              <a:ext uri="{FF2B5EF4-FFF2-40B4-BE49-F238E27FC236}">
                <a16:creationId xmlns:a16="http://schemas.microsoft.com/office/drawing/2014/main" id="{92768347-5BDE-4E45-BCD3-FABDA3CFFE5C}"/>
              </a:ext>
            </a:extLst>
          </p:cNvPr>
          <p:cNvSpPr txBox="1"/>
          <p:nvPr/>
        </p:nvSpPr>
        <p:spPr>
          <a:xfrm>
            <a:off x="3506009" y="6177332"/>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38" name="文本框 37">
            <a:extLst>
              <a:ext uri="{FF2B5EF4-FFF2-40B4-BE49-F238E27FC236}">
                <a16:creationId xmlns:a16="http://schemas.microsoft.com/office/drawing/2014/main" id="{2CDF80F4-0DE1-430B-BEAF-EA02C5D13A3D}"/>
              </a:ext>
            </a:extLst>
          </p:cNvPr>
          <p:cNvSpPr txBox="1"/>
          <p:nvPr/>
        </p:nvSpPr>
        <p:spPr>
          <a:xfrm>
            <a:off x="4928145" y="6177332"/>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grpSp>
        <p:nvGrpSpPr>
          <p:cNvPr id="6" name="组合 5">
            <a:extLst>
              <a:ext uri="{FF2B5EF4-FFF2-40B4-BE49-F238E27FC236}">
                <a16:creationId xmlns:a16="http://schemas.microsoft.com/office/drawing/2014/main" id="{2612AA68-026B-4E6C-A310-80EABD1B21E8}"/>
              </a:ext>
            </a:extLst>
          </p:cNvPr>
          <p:cNvGrpSpPr/>
          <p:nvPr/>
        </p:nvGrpSpPr>
        <p:grpSpPr>
          <a:xfrm>
            <a:off x="498425" y="3829117"/>
            <a:ext cx="3082158" cy="1732388"/>
            <a:chOff x="1873380" y="3968751"/>
            <a:chExt cx="3082158" cy="1732388"/>
          </a:xfrm>
        </p:grpSpPr>
        <p:pic>
          <p:nvPicPr>
            <p:cNvPr id="15" name="图片 14">
              <a:extLst>
                <a:ext uri="{FF2B5EF4-FFF2-40B4-BE49-F238E27FC236}">
                  <a16:creationId xmlns:a16="http://schemas.microsoft.com/office/drawing/2014/main" id="{F1866931-5BB2-4685-9874-D1FD32DA12AC}"/>
                </a:ext>
              </a:extLst>
            </p:cNvPr>
            <p:cNvPicPr>
              <a:picLocks noChangeAspect="1"/>
            </p:cNvPicPr>
            <p:nvPr/>
          </p:nvPicPr>
          <p:blipFill rotWithShape="1">
            <a:blip r:embed="rId4">
              <a:extLst>
                <a:ext uri="{28A0092B-C50C-407E-A947-70E740481C1C}">
                  <a14:useLocalDpi xmlns:a14="http://schemas.microsoft.com/office/drawing/2010/main" val="0"/>
                </a:ext>
              </a:extLst>
            </a:blip>
            <a:srcRect l="49970" t="53984" r="22190" b="12257"/>
            <a:stretch/>
          </p:blipFill>
          <p:spPr>
            <a:xfrm>
              <a:off x="2415660" y="3968751"/>
              <a:ext cx="2539878" cy="1732388"/>
            </a:xfrm>
            <a:prstGeom prst="rect">
              <a:avLst/>
            </a:prstGeom>
          </p:spPr>
        </p:pic>
        <p:pic>
          <p:nvPicPr>
            <p:cNvPr id="4" name="图片 3">
              <a:extLst>
                <a:ext uri="{FF2B5EF4-FFF2-40B4-BE49-F238E27FC236}">
                  <a16:creationId xmlns:a16="http://schemas.microsoft.com/office/drawing/2014/main" id="{3769BF2C-1213-419C-928D-975B05241E29}"/>
                </a:ext>
              </a:extLst>
            </p:cNvPr>
            <p:cNvPicPr>
              <a:picLocks noChangeAspect="1"/>
            </p:cNvPicPr>
            <p:nvPr/>
          </p:nvPicPr>
          <p:blipFill rotWithShape="1">
            <a:blip r:embed="rId5">
              <a:extLst>
                <a:ext uri="{28A0092B-C50C-407E-A947-70E740481C1C}">
                  <a14:useLocalDpi xmlns:a14="http://schemas.microsoft.com/office/drawing/2010/main" val="0"/>
                </a:ext>
              </a:extLst>
            </a:blip>
            <a:srcRect l="86052" t="66552" r="5406" b="13448"/>
            <a:stretch/>
          </p:blipFill>
          <p:spPr>
            <a:xfrm>
              <a:off x="1873380" y="4810155"/>
              <a:ext cx="570616" cy="751542"/>
            </a:xfrm>
            <a:prstGeom prst="rect">
              <a:avLst/>
            </a:prstGeom>
          </p:spPr>
        </p:pic>
      </p:grpSp>
      <p:sp>
        <p:nvSpPr>
          <p:cNvPr id="10" name="椭圆 9">
            <a:extLst>
              <a:ext uri="{FF2B5EF4-FFF2-40B4-BE49-F238E27FC236}">
                <a16:creationId xmlns:a16="http://schemas.microsoft.com/office/drawing/2014/main" id="{9339AB13-0A57-4330-A519-8D9E3E5B9987}"/>
              </a:ext>
            </a:extLst>
          </p:cNvPr>
          <p:cNvSpPr/>
          <p:nvPr/>
        </p:nvSpPr>
        <p:spPr>
          <a:xfrm>
            <a:off x="3580583" y="1274617"/>
            <a:ext cx="597860" cy="597860"/>
          </a:xfrm>
          <a:prstGeom prst="ellipse">
            <a:avLst/>
          </a:prstGeom>
          <a:solidFill>
            <a:srgbClr val="F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文本框 42">
            <a:extLst>
              <a:ext uri="{FF2B5EF4-FFF2-40B4-BE49-F238E27FC236}">
                <a16:creationId xmlns:a16="http://schemas.microsoft.com/office/drawing/2014/main" id="{3C482959-A078-43E0-A97A-762AFD8C1750}"/>
              </a:ext>
            </a:extLst>
          </p:cNvPr>
          <p:cNvSpPr txBox="1"/>
          <p:nvPr/>
        </p:nvSpPr>
        <p:spPr>
          <a:xfrm>
            <a:off x="6245639" y="2620518"/>
            <a:ext cx="737765" cy="646331"/>
          </a:xfrm>
          <a:prstGeom prst="rect">
            <a:avLst/>
          </a:prstGeom>
          <a:noFill/>
        </p:spPr>
        <p:txBody>
          <a:bodyPr wrap="square" rtlCol="0">
            <a:spAutoFit/>
          </a:bodyPr>
          <a:lstStyle/>
          <a:p>
            <a:pPr algn="dist"/>
            <a:r>
              <a:rPr lang="en-US" altLang="zh-CN" sz="3600" dirty="0">
                <a:solidFill>
                  <a:srgbClr val="5B2DAF"/>
                </a:solidFill>
                <a:cs typeface="+mn-ea"/>
                <a:sym typeface="+mn-lt"/>
              </a:rPr>
              <a:t>01</a:t>
            </a:r>
            <a:endParaRPr lang="zh-CN" altLang="en-US" sz="3600" dirty="0">
              <a:solidFill>
                <a:srgbClr val="5B2DAF"/>
              </a:solidFill>
              <a:cs typeface="+mn-ea"/>
              <a:sym typeface="+mn-lt"/>
            </a:endParaRPr>
          </a:p>
        </p:txBody>
      </p:sp>
      <p:sp>
        <p:nvSpPr>
          <p:cNvPr id="44" name="文本框 43">
            <a:extLst>
              <a:ext uri="{FF2B5EF4-FFF2-40B4-BE49-F238E27FC236}">
                <a16:creationId xmlns:a16="http://schemas.microsoft.com/office/drawing/2014/main" id="{9DF41E22-2155-48F6-B008-DA20A0B58398}"/>
              </a:ext>
            </a:extLst>
          </p:cNvPr>
          <p:cNvSpPr txBox="1"/>
          <p:nvPr/>
        </p:nvSpPr>
        <p:spPr>
          <a:xfrm>
            <a:off x="7032058" y="2625970"/>
            <a:ext cx="4018749"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YOUR TITLE</a:t>
            </a:r>
            <a:endParaRPr lang="zh-CN" altLang="en-US" sz="24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D600F79E-0374-496C-9A6D-EF17F2AFA39F}"/>
              </a:ext>
            </a:extLst>
          </p:cNvPr>
          <p:cNvSpPr txBox="1"/>
          <p:nvPr/>
        </p:nvSpPr>
        <p:spPr>
          <a:xfrm>
            <a:off x="7032058" y="2964524"/>
            <a:ext cx="4018749"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sp>
        <p:nvSpPr>
          <p:cNvPr id="46" name="文本框 45">
            <a:extLst>
              <a:ext uri="{FF2B5EF4-FFF2-40B4-BE49-F238E27FC236}">
                <a16:creationId xmlns:a16="http://schemas.microsoft.com/office/drawing/2014/main" id="{C1D4A8D3-EE6A-4E22-AF6B-107CE3C573D1}"/>
              </a:ext>
            </a:extLst>
          </p:cNvPr>
          <p:cNvSpPr txBox="1"/>
          <p:nvPr/>
        </p:nvSpPr>
        <p:spPr>
          <a:xfrm>
            <a:off x="6184221" y="1672145"/>
            <a:ext cx="2423102" cy="584775"/>
          </a:xfrm>
          <a:prstGeom prst="rect">
            <a:avLst/>
          </a:prstGeom>
          <a:noFill/>
        </p:spPr>
        <p:txBody>
          <a:bodyPr wrap="square" rtlCol="0">
            <a:spAutoFit/>
          </a:bodyPr>
          <a:lstStyle/>
          <a:p>
            <a:pPr algn="dist"/>
            <a:r>
              <a:rPr lang="en-US" altLang="zh-CN" sz="3200" dirty="0">
                <a:solidFill>
                  <a:srgbClr val="FEC80E"/>
                </a:solidFill>
                <a:cs typeface="+mn-ea"/>
                <a:sym typeface="+mn-lt"/>
              </a:rPr>
              <a:t>CONTENTS</a:t>
            </a:r>
            <a:endParaRPr lang="zh-CN" altLang="en-US" sz="4000" dirty="0">
              <a:solidFill>
                <a:srgbClr val="FEC80E"/>
              </a:solidFill>
              <a:cs typeface="+mn-ea"/>
              <a:sym typeface="+mn-lt"/>
            </a:endParaRPr>
          </a:p>
        </p:txBody>
      </p:sp>
      <p:sp>
        <p:nvSpPr>
          <p:cNvPr id="47" name="文本框 46">
            <a:extLst>
              <a:ext uri="{FF2B5EF4-FFF2-40B4-BE49-F238E27FC236}">
                <a16:creationId xmlns:a16="http://schemas.microsoft.com/office/drawing/2014/main" id="{42F3EE5F-3F30-4B4D-8101-69879C252550}"/>
              </a:ext>
            </a:extLst>
          </p:cNvPr>
          <p:cNvSpPr txBox="1"/>
          <p:nvPr/>
        </p:nvSpPr>
        <p:spPr>
          <a:xfrm>
            <a:off x="6225602" y="3505171"/>
            <a:ext cx="726481" cy="646331"/>
          </a:xfrm>
          <a:prstGeom prst="rect">
            <a:avLst/>
          </a:prstGeom>
          <a:noFill/>
        </p:spPr>
        <p:txBody>
          <a:bodyPr wrap="none" rtlCol="0">
            <a:spAutoFit/>
          </a:bodyPr>
          <a:lstStyle/>
          <a:p>
            <a:pPr algn="dist"/>
            <a:r>
              <a:rPr lang="en-US" altLang="zh-CN" sz="3600" dirty="0">
                <a:solidFill>
                  <a:srgbClr val="5B2DAF"/>
                </a:solidFill>
                <a:cs typeface="+mn-ea"/>
                <a:sym typeface="+mn-lt"/>
              </a:rPr>
              <a:t>02</a:t>
            </a:r>
            <a:endParaRPr lang="zh-CN" altLang="en-US" sz="3600" dirty="0">
              <a:solidFill>
                <a:srgbClr val="5B2DAF"/>
              </a:solidFill>
              <a:cs typeface="+mn-ea"/>
              <a:sym typeface="+mn-lt"/>
            </a:endParaRPr>
          </a:p>
        </p:txBody>
      </p:sp>
      <p:sp>
        <p:nvSpPr>
          <p:cNvPr id="48" name="文本框 47">
            <a:extLst>
              <a:ext uri="{FF2B5EF4-FFF2-40B4-BE49-F238E27FC236}">
                <a16:creationId xmlns:a16="http://schemas.microsoft.com/office/drawing/2014/main" id="{A368DA2B-823F-4A35-8DA1-4723E428CD9D}"/>
              </a:ext>
            </a:extLst>
          </p:cNvPr>
          <p:cNvSpPr txBox="1"/>
          <p:nvPr/>
        </p:nvSpPr>
        <p:spPr>
          <a:xfrm>
            <a:off x="7032058" y="3510623"/>
            <a:ext cx="4018749"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YOUR TITLE</a:t>
            </a:r>
            <a:endParaRPr lang="zh-CN" altLang="en-US" sz="2400" dirty="0">
              <a:solidFill>
                <a:schemeClr val="tx1">
                  <a:lumMod val="75000"/>
                  <a:lumOff val="25000"/>
                </a:schemeClr>
              </a:solidFill>
              <a:cs typeface="+mn-ea"/>
              <a:sym typeface="+mn-lt"/>
            </a:endParaRPr>
          </a:p>
        </p:txBody>
      </p:sp>
      <p:sp>
        <p:nvSpPr>
          <p:cNvPr id="49" name="文本框 48">
            <a:extLst>
              <a:ext uri="{FF2B5EF4-FFF2-40B4-BE49-F238E27FC236}">
                <a16:creationId xmlns:a16="http://schemas.microsoft.com/office/drawing/2014/main" id="{39B1F69F-D49B-47C6-A590-07CF72BB2061}"/>
              </a:ext>
            </a:extLst>
          </p:cNvPr>
          <p:cNvSpPr txBox="1"/>
          <p:nvPr/>
        </p:nvSpPr>
        <p:spPr>
          <a:xfrm>
            <a:off x="7032058" y="3849177"/>
            <a:ext cx="4018749"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sp>
        <p:nvSpPr>
          <p:cNvPr id="50" name="文本框 49">
            <a:extLst>
              <a:ext uri="{FF2B5EF4-FFF2-40B4-BE49-F238E27FC236}">
                <a16:creationId xmlns:a16="http://schemas.microsoft.com/office/drawing/2014/main" id="{5D518274-10B9-4B32-BCB4-FC5452A1FDA5}"/>
              </a:ext>
            </a:extLst>
          </p:cNvPr>
          <p:cNvSpPr txBox="1"/>
          <p:nvPr/>
        </p:nvSpPr>
        <p:spPr>
          <a:xfrm>
            <a:off x="6223197" y="4389824"/>
            <a:ext cx="726481" cy="646331"/>
          </a:xfrm>
          <a:prstGeom prst="rect">
            <a:avLst/>
          </a:prstGeom>
          <a:noFill/>
        </p:spPr>
        <p:txBody>
          <a:bodyPr wrap="none" rtlCol="0">
            <a:spAutoFit/>
          </a:bodyPr>
          <a:lstStyle/>
          <a:p>
            <a:pPr algn="dist"/>
            <a:r>
              <a:rPr lang="en-US" altLang="zh-CN" sz="3600" dirty="0">
                <a:solidFill>
                  <a:srgbClr val="5B2DAF"/>
                </a:solidFill>
                <a:cs typeface="+mn-ea"/>
                <a:sym typeface="+mn-lt"/>
              </a:rPr>
              <a:t>03</a:t>
            </a:r>
            <a:endParaRPr lang="zh-CN" altLang="en-US" sz="3600" dirty="0">
              <a:solidFill>
                <a:srgbClr val="5B2DAF"/>
              </a:solidFill>
              <a:cs typeface="+mn-ea"/>
              <a:sym typeface="+mn-lt"/>
            </a:endParaRPr>
          </a:p>
        </p:txBody>
      </p:sp>
      <p:sp>
        <p:nvSpPr>
          <p:cNvPr id="51" name="文本框 50">
            <a:extLst>
              <a:ext uri="{FF2B5EF4-FFF2-40B4-BE49-F238E27FC236}">
                <a16:creationId xmlns:a16="http://schemas.microsoft.com/office/drawing/2014/main" id="{8A447606-DBCA-4520-9A3F-FD1FA178181F}"/>
              </a:ext>
            </a:extLst>
          </p:cNvPr>
          <p:cNvSpPr txBox="1"/>
          <p:nvPr/>
        </p:nvSpPr>
        <p:spPr>
          <a:xfrm>
            <a:off x="7032058" y="4395276"/>
            <a:ext cx="4018749"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YOUR TITLE</a:t>
            </a:r>
            <a:endParaRPr lang="zh-CN" altLang="en-US" sz="2400" dirty="0">
              <a:solidFill>
                <a:schemeClr val="tx1">
                  <a:lumMod val="75000"/>
                  <a:lumOff val="25000"/>
                </a:schemeClr>
              </a:solidFill>
              <a:cs typeface="+mn-ea"/>
              <a:sym typeface="+mn-lt"/>
            </a:endParaRPr>
          </a:p>
        </p:txBody>
      </p:sp>
      <p:sp>
        <p:nvSpPr>
          <p:cNvPr id="52" name="文本框 51">
            <a:extLst>
              <a:ext uri="{FF2B5EF4-FFF2-40B4-BE49-F238E27FC236}">
                <a16:creationId xmlns:a16="http://schemas.microsoft.com/office/drawing/2014/main" id="{9C4BE3DC-8A0E-476B-A5B0-09005494F7A1}"/>
              </a:ext>
            </a:extLst>
          </p:cNvPr>
          <p:cNvSpPr txBox="1"/>
          <p:nvPr/>
        </p:nvSpPr>
        <p:spPr>
          <a:xfrm>
            <a:off x="7032058" y="4733830"/>
            <a:ext cx="4018749"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sp>
        <p:nvSpPr>
          <p:cNvPr id="53" name="文本框 52">
            <a:extLst>
              <a:ext uri="{FF2B5EF4-FFF2-40B4-BE49-F238E27FC236}">
                <a16:creationId xmlns:a16="http://schemas.microsoft.com/office/drawing/2014/main" id="{8464A24F-9131-4070-87F2-DD4D3C3374BB}"/>
              </a:ext>
            </a:extLst>
          </p:cNvPr>
          <p:cNvSpPr txBox="1"/>
          <p:nvPr/>
        </p:nvSpPr>
        <p:spPr>
          <a:xfrm>
            <a:off x="6226403" y="5266832"/>
            <a:ext cx="726481" cy="646331"/>
          </a:xfrm>
          <a:prstGeom prst="rect">
            <a:avLst/>
          </a:prstGeom>
          <a:noFill/>
        </p:spPr>
        <p:txBody>
          <a:bodyPr wrap="none" rtlCol="0">
            <a:spAutoFit/>
          </a:bodyPr>
          <a:lstStyle/>
          <a:p>
            <a:pPr algn="dist"/>
            <a:r>
              <a:rPr lang="en-US" altLang="zh-CN" sz="3600" dirty="0">
                <a:solidFill>
                  <a:srgbClr val="5B2DAF"/>
                </a:solidFill>
                <a:cs typeface="+mn-ea"/>
                <a:sym typeface="+mn-lt"/>
              </a:rPr>
              <a:t>04</a:t>
            </a:r>
            <a:endParaRPr lang="zh-CN" altLang="en-US" sz="3600" dirty="0">
              <a:solidFill>
                <a:srgbClr val="5B2DAF"/>
              </a:solidFill>
              <a:cs typeface="+mn-ea"/>
              <a:sym typeface="+mn-lt"/>
            </a:endParaRPr>
          </a:p>
        </p:txBody>
      </p:sp>
      <p:sp>
        <p:nvSpPr>
          <p:cNvPr id="54" name="文本框 53">
            <a:extLst>
              <a:ext uri="{FF2B5EF4-FFF2-40B4-BE49-F238E27FC236}">
                <a16:creationId xmlns:a16="http://schemas.microsoft.com/office/drawing/2014/main" id="{4C83FFB1-AA61-4773-984E-EF7F9375F4C0}"/>
              </a:ext>
            </a:extLst>
          </p:cNvPr>
          <p:cNvSpPr txBox="1"/>
          <p:nvPr/>
        </p:nvSpPr>
        <p:spPr>
          <a:xfrm>
            <a:off x="7032058" y="5272284"/>
            <a:ext cx="4018749"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YOUR TITLE</a:t>
            </a:r>
            <a:endParaRPr lang="zh-CN" altLang="en-US" sz="2400"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id="{893C8C33-513F-4177-9D86-93B8414084C5}"/>
              </a:ext>
            </a:extLst>
          </p:cNvPr>
          <p:cNvSpPr txBox="1"/>
          <p:nvPr/>
        </p:nvSpPr>
        <p:spPr>
          <a:xfrm>
            <a:off x="7032058" y="5610838"/>
            <a:ext cx="4018749"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pic>
        <p:nvPicPr>
          <p:cNvPr id="12" name="图片 11">
            <a:extLst>
              <a:ext uri="{FF2B5EF4-FFF2-40B4-BE49-F238E27FC236}">
                <a16:creationId xmlns:a16="http://schemas.microsoft.com/office/drawing/2014/main" id="{C953B7F8-5B17-48C1-830B-212F51FC0B2F}"/>
              </a:ext>
            </a:extLst>
          </p:cNvPr>
          <p:cNvPicPr>
            <a:picLocks noChangeAspect="1"/>
          </p:cNvPicPr>
          <p:nvPr/>
        </p:nvPicPr>
        <p:blipFill rotWithShape="1">
          <a:blip r:embed="rId6">
            <a:extLst>
              <a:ext uri="{28A0092B-C50C-407E-A947-70E740481C1C}">
                <a14:useLocalDpi xmlns:a14="http://schemas.microsoft.com/office/drawing/2010/main" val="0"/>
              </a:ext>
            </a:extLst>
          </a:blip>
          <a:srcRect l="44321" t="37373" r="34013" b="16221"/>
          <a:stretch/>
        </p:blipFill>
        <p:spPr>
          <a:xfrm flipH="1">
            <a:off x="3217722" y="2592420"/>
            <a:ext cx="2369253" cy="2854407"/>
          </a:xfrm>
          <a:prstGeom prst="rect">
            <a:avLst/>
          </a:prstGeom>
        </p:spPr>
      </p:pic>
      <p:sp>
        <p:nvSpPr>
          <p:cNvPr id="2" name="TextBox 3">
            <a:extLst>
              <a:ext uri="{FF2B5EF4-FFF2-40B4-BE49-F238E27FC236}">
                <a16:creationId xmlns:a16="http://schemas.microsoft.com/office/drawing/2014/main" id="{4EB0BD10-BF24-D1E7-B57E-C31FF4C2C886}"/>
              </a:ext>
            </a:extLst>
          </p:cNvPr>
          <p:cNvSpPr txBox="1"/>
          <p:nvPr/>
        </p:nvSpPr>
        <p:spPr>
          <a:xfrm>
            <a:off x="10668980" y="247225"/>
            <a:ext cx="54006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noFill/>
                <a:effectLst/>
                <a:uLnTx/>
                <a:uFillTx/>
              </a:rPr>
              <a:t>PPT</a:t>
            </a:r>
            <a:r>
              <a:rPr kumimoji="0" lang="zh-CN" altLang="en-US" sz="100" b="0" i="0" u="none" strike="noStrike" kern="0" cap="none" spc="0" normalizeH="0" baseline="0" noProof="0" dirty="0">
                <a:ln>
                  <a:noFill/>
                </a:ln>
                <a:noFill/>
                <a:effectLst/>
                <a:uLnTx/>
                <a:uFillTx/>
              </a:rPr>
              <a:t>模板 </a:t>
            </a:r>
            <a:r>
              <a:rPr kumimoji="0" lang="en-US" altLang="zh-CN" sz="100" b="0" i="0" u="none" strike="noStrike" kern="0" cap="none" spc="0" normalizeH="0" baseline="0" noProof="0" dirty="0">
                <a:ln>
                  <a:noFill/>
                </a:ln>
                <a:noFill/>
                <a:effectLst/>
                <a:uLnTx/>
                <a:uFillTx/>
              </a:rPr>
              <a:t>http://www.1ppt.com/moban/</a:t>
            </a:r>
            <a:r>
              <a:rPr kumimoji="0" lang="zh-CN" altLang="en-US" sz="100" b="0" i="0" u="none" strike="noStrike" kern="0" cap="none" spc="0" normalizeH="0" baseline="0" noProof="0" dirty="0">
                <a:ln>
                  <a:noFill/>
                </a:ln>
                <a:noFill/>
                <a:effectLst/>
                <a:uLnTx/>
                <a:uFillTx/>
              </a:rPr>
              <a:t> </a:t>
            </a:r>
            <a:endParaRPr kumimoji="0" lang="en-US" altLang="zh-CN" sz="100" b="0" i="0" u="none" strike="noStrike" kern="0" cap="none" spc="0" normalizeH="0" baseline="0" noProof="0" dirty="0">
              <a:ln>
                <a:noFill/>
              </a:ln>
              <a:noFill/>
              <a:effectLst/>
              <a:uLnTx/>
              <a:uFillTx/>
            </a:endParaRPr>
          </a:p>
        </p:txBody>
      </p:sp>
    </p:spTree>
    <p:extLst>
      <p:ext uri="{BB962C8B-B14F-4D97-AF65-F5344CB8AC3E}">
        <p14:creationId xmlns:p14="http://schemas.microsoft.com/office/powerpoint/2010/main" val="324123196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1+#ppt_w/2"/>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5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ppt_x"/>
                                          </p:val>
                                        </p:tav>
                                        <p:tav tm="100000">
                                          <p:val>
                                            <p:strVal val="#ppt_x"/>
                                          </p:val>
                                        </p:tav>
                                      </p:tavLst>
                                    </p:anim>
                                    <p:anim calcmode="lin" valueType="num">
                                      <p:cBhvr additive="base">
                                        <p:cTn id="45" dur="50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5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ppt_x"/>
                                          </p:val>
                                        </p:tav>
                                        <p:tav tm="100000">
                                          <p:val>
                                            <p:strVal val="#ppt_x"/>
                                          </p:val>
                                        </p:tav>
                                      </p:tavLst>
                                    </p:anim>
                                    <p:anim calcmode="lin" valueType="num">
                                      <p:cBhvr additive="base">
                                        <p:cTn id="57" dur="500" fill="hold"/>
                                        <p:tgtEl>
                                          <p:spTgt spid="4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5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ppt_x"/>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2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ppt_x"/>
                                          </p:val>
                                        </p:tav>
                                        <p:tav tm="100000">
                                          <p:val>
                                            <p:strVal val="#ppt_x"/>
                                          </p:val>
                                        </p:tav>
                                      </p:tavLst>
                                    </p:anim>
                                    <p:anim calcmode="lin" valueType="num">
                                      <p:cBhvr additive="base">
                                        <p:cTn id="65" dur="500" fill="hold"/>
                                        <p:tgtEl>
                                          <p:spTgt spid="5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25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ppt_x"/>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ppt_x"/>
                                          </p:val>
                                        </p:tav>
                                        <p:tav tm="100000">
                                          <p:val>
                                            <p:strVal val="#ppt_x"/>
                                          </p:val>
                                        </p:tav>
                                      </p:tavLst>
                                    </p:anim>
                                    <p:anim calcmode="lin" valueType="num">
                                      <p:cBhvr additive="base">
                                        <p:cTn id="73" dur="500" fill="hold"/>
                                        <p:tgtEl>
                                          <p:spTgt spid="5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25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ppt_x"/>
                                          </p:val>
                                        </p:tav>
                                        <p:tav tm="100000">
                                          <p:val>
                                            <p:strVal val="#ppt_x"/>
                                          </p:val>
                                        </p:tav>
                                      </p:tavLst>
                                    </p:anim>
                                    <p:anim calcmode="lin" valueType="num">
                                      <p:cBhvr additive="base">
                                        <p:cTn id="77" dur="500" fill="hold"/>
                                        <p:tgtEl>
                                          <p:spTgt spid="5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25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ppt_x"/>
                                          </p:val>
                                        </p:tav>
                                        <p:tav tm="100000">
                                          <p:val>
                                            <p:strVal val="#ppt_x"/>
                                          </p:val>
                                        </p:tav>
                                      </p:tavLst>
                                    </p:anim>
                                    <p:anim calcmode="lin" valueType="num">
                                      <p:cBhvr additive="base">
                                        <p:cTn id="81" dur="500" fill="hold"/>
                                        <p:tgtEl>
                                          <p:spTgt spid="55"/>
                                        </p:tgtEl>
                                        <p:attrNameLst>
                                          <p:attrName>ppt_y</p:attrName>
                                        </p:attrNameLst>
                                      </p:cBhvr>
                                      <p:tavLst>
                                        <p:tav tm="0">
                                          <p:val>
                                            <p:strVal val="1+#ppt_h/2"/>
                                          </p:val>
                                        </p:tav>
                                        <p:tav tm="100000">
                                          <p:val>
                                            <p:strVal val="#ppt_y"/>
                                          </p:val>
                                        </p:tav>
                                      </p:tavLst>
                                    </p:anim>
                                  </p:childTnLst>
                                </p:cTn>
                              </p:par>
                              <p:par>
                                <p:cTn id="82" presetID="22" presetClass="entr" presetSubtype="8"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left)">
                                      <p:cBhvr>
                                        <p:cTn id="84" dur="500"/>
                                        <p:tgtEl>
                                          <p:spTgt spid="58"/>
                                        </p:tgtEl>
                                      </p:cBhvr>
                                    </p:animEffect>
                                  </p:childTnLst>
                                </p:cTn>
                              </p:par>
                              <p:par>
                                <p:cTn id="85" presetID="42"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1000"/>
                                        <p:tgtEl>
                                          <p:spTgt spid="6"/>
                                        </p:tgtEl>
                                      </p:cBhvr>
                                    </p:animEffect>
                                    <p:anim calcmode="lin" valueType="num">
                                      <p:cBhvr>
                                        <p:cTn id="93" dur="1000" fill="hold"/>
                                        <p:tgtEl>
                                          <p:spTgt spid="6"/>
                                        </p:tgtEl>
                                        <p:attrNameLst>
                                          <p:attrName>ppt_x</p:attrName>
                                        </p:attrNameLst>
                                      </p:cBhvr>
                                      <p:tavLst>
                                        <p:tav tm="0">
                                          <p:val>
                                            <p:strVal val="#ppt_x"/>
                                          </p:val>
                                        </p:tav>
                                        <p:tav tm="100000">
                                          <p:val>
                                            <p:strVal val="#ppt_x"/>
                                          </p:val>
                                        </p:tav>
                                      </p:tavLst>
                                    </p:anim>
                                    <p:anim calcmode="lin" valueType="num">
                                      <p:cBhvr>
                                        <p:cTn id="94" dur="1000" fill="hold"/>
                                        <p:tgtEl>
                                          <p:spTgt spid="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10"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a:extLst>
              <a:ext uri="{FF2B5EF4-FFF2-40B4-BE49-F238E27FC236}">
                <a16:creationId xmlns:a16="http://schemas.microsoft.com/office/drawing/2014/main" id="{6F4B514F-4470-412B-BD3E-F903C04CD758}"/>
              </a:ext>
            </a:extLst>
          </p:cNvPr>
          <p:cNvPicPr>
            <a:picLocks noChangeAspect="1"/>
          </p:cNvPicPr>
          <p:nvPr/>
        </p:nvPicPr>
        <p:blipFill rotWithShape="1">
          <a:blip r:embed="rId2">
            <a:extLst>
              <a:ext uri="{28A0092B-C50C-407E-A947-70E740481C1C}">
                <a14:useLocalDpi xmlns:a14="http://schemas.microsoft.com/office/drawing/2010/main" val="0"/>
              </a:ext>
            </a:extLst>
          </a:blip>
          <a:srcRect l="41320" t="14892" r="13976" b="20136"/>
          <a:stretch/>
        </p:blipFill>
        <p:spPr>
          <a:xfrm>
            <a:off x="4678874" y="2341337"/>
            <a:ext cx="3095197" cy="2530361"/>
          </a:xfrm>
          <a:prstGeom prst="rect">
            <a:avLst/>
          </a:prstGeom>
        </p:spPr>
      </p:pic>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3">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3">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12" name="文本框 11">
            <a:extLst>
              <a:ext uri="{FF2B5EF4-FFF2-40B4-BE49-F238E27FC236}">
                <a16:creationId xmlns:a16="http://schemas.microsoft.com/office/drawing/2014/main" id="{BB0D8B2D-64BC-4E2F-83C8-5F10C2A5E14D}"/>
              </a:ext>
            </a:extLst>
          </p:cNvPr>
          <p:cNvSpPr txBox="1"/>
          <p:nvPr/>
        </p:nvSpPr>
        <p:spPr>
          <a:xfrm>
            <a:off x="8951064" y="3281750"/>
            <a:ext cx="2617922"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F1A56C66-5795-4CA3-BE9F-DBE9DB71B5D6}"/>
              </a:ext>
            </a:extLst>
          </p:cNvPr>
          <p:cNvSpPr txBox="1"/>
          <p:nvPr/>
        </p:nvSpPr>
        <p:spPr>
          <a:xfrm>
            <a:off x="8934450" y="2899890"/>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974A9B79-E4B3-4343-8C0B-5F6B41E70CF3}"/>
              </a:ext>
            </a:extLst>
          </p:cNvPr>
          <p:cNvSpPr txBox="1"/>
          <p:nvPr/>
        </p:nvSpPr>
        <p:spPr>
          <a:xfrm>
            <a:off x="8189064" y="1925585"/>
            <a:ext cx="2617922"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00133E27-4FCF-4B3E-8E91-2BD10BE3DA6A}"/>
              </a:ext>
            </a:extLst>
          </p:cNvPr>
          <p:cNvSpPr txBox="1"/>
          <p:nvPr/>
        </p:nvSpPr>
        <p:spPr>
          <a:xfrm>
            <a:off x="8172450" y="1543725"/>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63809826-EE6C-4775-BCED-08393F66F41B}"/>
              </a:ext>
            </a:extLst>
          </p:cNvPr>
          <p:cNvSpPr txBox="1"/>
          <p:nvPr/>
        </p:nvSpPr>
        <p:spPr>
          <a:xfrm>
            <a:off x="1382147" y="1925585"/>
            <a:ext cx="2617922"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B17FE84A-287E-479E-AA64-EB5A00E75BFB}"/>
              </a:ext>
            </a:extLst>
          </p:cNvPr>
          <p:cNvSpPr txBox="1"/>
          <p:nvPr/>
        </p:nvSpPr>
        <p:spPr>
          <a:xfrm>
            <a:off x="1981914" y="1543725"/>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id="{356EBEE5-292F-4FA1-B3C1-D8FFBF0DFF1C}"/>
              </a:ext>
            </a:extLst>
          </p:cNvPr>
          <p:cNvSpPr txBox="1"/>
          <p:nvPr/>
        </p:nvSpPr>
        <p:spPr>
          <a:xfrm>
            <a:off x="851724" y="3281750"/>
            <a:ext cx="2617922"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60FA524E-31CA-4A29-8EE9-1A1F0B1F2F1C}"/>
              </a:ext>
            </a:extLst>
          </p:cNvPr>
          <p:cNvSpPr txBox="1"/>
          <p:nvPr/>
        </p:nvSpPr>
        <p:spPr>
          <a:xfrm>
            <a:off x="1451491" y="2899890"/>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9E641C3B-DA72-4742-9719-031E403A1A01}"/>
              </a:ext>
            </a:extLst>
          </p:cNvPr>
          <p:cNvSpPr txBox="1"/>
          <p:nvPr/>
        </p:nvSpPr>
        <p:spPr>
          <a:xfrm>
            <a:off x="2160685" y="5088290"/>
            <a:ext cx="7996008" cy="1222386"/>
          </a:xfrm>
          <a:prstGeom prst="rect">
            <a:avLst/>
          </a:prstGeom>
          <a:noFill/>
        </p:spPr>
        <p:txBody>
          <a:bodyPr wrap="square" rtlCol="0">
            <a:spAutoFit/>
          </a:bodyPr>
          <a:lstStyle/>
          <a:p>
            <a:pPr algn="just">
              <a:lnSpc>
                <a:spcPts val="1800"/>
              </a:lnSpc>
            </a:pPr>
            <a:r>
              <a:rPr lang="en-US" altLang="zh-CN" sz="1100" dirty="0">
                <a:solidFill>
                  <a:schemeClr val="tx1">
                    <a:lumMod val="85000"/>
                    <a:lumOff val="1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a:t>
            </a:r>
            <a:endParaRPr lang="zh-CN" altLang="en-US" sz="1100" dirty="0">
              <a:solidFill>
                <a:schemeClr val="tx1">
                  <a:lumMod val="85000"/>
                  <a:lumOff val="15000"/>
                </a:schemeClr>
              </a:solidFill>
              <a:cs typeface="+mn-ea"/>
              <a:sym typeface="+mn-lt"/>
            </a:endParaRPr>
          </a:p>
          <a:p>
            <a:pPr algn="just">
              <a:lnSpc>
                <a:spcPts val="1800"/>
              </a:lnSpc>
            </a:pPr>
            <a:endParaRPr lang="zh-CN" altLang="en-US" sz="1100" dirty="0">
              <a:solidFill>
                <a:schemeClr val="tx1">
                  <a:lumMod val="85000"/>
                  <a:lumOff val="15000"/>
                </a:schemeClr>
              </a:solidFill>
              <a:cs typeface="+mn-ea"/>
              <a:sym typeface="+mn-lt"/>
            </a:endParaRPr>
          </a:p>
        </p:txBody>
      </p:sp>
      <p:grpSp>
        <p:nvGrpSpPr>
          <p:cNvPr id="27" name="组合 26">
            <a:extLst>
              <a:ext uri="{FF2B5EF4-FFF2-40B4-BE49-F238E27FC236}">
                <a16:creationId xmlns:a16="http://schemas.microsoft.com/office/drawing/2014/main" id="{D12EE817-E327-4C45-A430-A20BB8B274DE}"/>
              </a:ext>
            </a:extLst>
          </p:cNvPr>
          <p:cNvGrpSpPr/>
          <p:nvPr/>
        </p:nvGrpSpPr>
        <p:grpSpPr>
          <a:xfrm>
            <a:off x="4169011" y="1823516"/>
            <a:ext cx="1463334" cy="717044"/>
            <a:chOff x="4169011" y="3000296"/>
            <a:chExt cx="1463334" cy="717044"/>
          </a:xfrm>
        </p:grpSpPr>
        <p:grpSp>
          <p:nvGrpSpPr>
            <p:cNvPr id="28" name="组合 27">
              <a:extLst>
                <a:ext uri="{FF2B5EF4-FFF2-40B4-BE49-F238E27FC236}">
                  <a16:creationId xmlns:a16="http://schemas.microsoft.com/office/drawing/2014/main" id="{5F2CC614-01AF-4D91-B0F7-25509639B8B8}"/>
                </a:ext>
              </a:extLst>
            </p:cNvPr>
            <p:cNvGrpSpPr/>
            <p:nvPr/>
          </p:nvGrpSpPr>
          <p:grpSpPr>
            <a:xfrm>
              <a:off x="4169011" y="3000296"/>
              <a:ext cx="1415787" cy="657529"/>
              <a:chOff x="4169011" y="3000296"/>
              <a:chExt cx="1415787" cy="657529"/>
            </a:xfrm>
          </p:grpSpPr>
          <p:cxnSp>
            <p:nvCxnSpPr>
              <p:cNvPr id="30" name="直接连接符 29">
                <a:extLst>
                  <a:ext uri="{FF2B5EF4-FFF2-40B4-BE49-F238E27FC236}">
                    <a16:creationId xmlns:a16="http://schemas.microsoft.com/office/drawing/2014/main" id="{06208142-0414-4689-BCF1-BC152D02A1A5}"/>
                  </a:ext>
                </a:extLst>
              </p:cNvPr>
              <p:cNvCxnSpPr>
                <a:cxnSpLocks/>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2A9B416-1C25-48DA-A815-73A91B93B70E}"/>
                  </a:ext>
                </a:extLst>
              </p:cNvPr>
              <p:cNvCxnSpPr>
                <a:cxnSpLocks/>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椭圆 28">
              <a:extLst>
                <a:ext uri="{FF2B5EF4-FFF2-40B4-BE49-F238E27FC236}">
                  <a16:creationId xmlns:a16="http://schemas.microsoft.com/office/drawing/2014/main" id="{4D04409F-041D-4391-9BBE-482079C87F45}"/>
                </a:ext>
              </a:extLst>
            </p:cNvPr>
            <p:cNvSpPr/>
            <p:nvPr/>
          </p:nvSpPr>
          <p:spPr>
            <a:xfrm>
              <a:off x="5560955" y="364595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6" name="组合 35">
            <a:extLst>
              <a:ext uri="{FF2B5EF4-FFF2-40B4-BE49-F238E27FC236}">
                <a16:creationId xmlns:a16="http://schemas.microsoft.com/office/drawing/2014/main" id="{FEA070F1-9245-46F8-9023-DCDFA00BB804}"/>
              </a:ext>
            </a:extLst>
          </p:cNvPr>
          <p:cNvGrpSpPr/>
          <p:nvPr/>
        </p:nvGrpSpPr>
        <p:grpSpPr>
          <a:xfrm>
            <a:off x="6685782" y="1823515"/>
            <a:ext cx="1362270" cy="693225"/>
            <a:chOff x="6685782" y="3000295"/>
            <a:chExt cx="1362270" cy="693225"/>
          </a:xfrm>
        </p:grpSpPr>
        <p:grpSp>
          <p:nvGrpSpPr>
            <p:cNvPr id="37" name="组合 36">
              <a:extLst>
                <a:ext uri="{FF2B5EF4-FFF2-40B4-BE49-F238E27FC236}">
                  <a16:creationId xmlns:a16="http://schemas.microsoft.com/office/drawing/2014/main" id="{7B953240-1ABB-460F-9B0E-0BFF5D52DAEB}"/>
                </a:ext>
              </a:extLst>
            </p:cNvPr>
            <p:cNvGrpSpPr/>
            <p:nvPr/>
          </p:nvGrpSpPr>
          <p:grpSpPr>
            <a:xfrm>
              <a:off x="6725471" y="3000295"/>
              <a:ext cx="1322581" cy="645655"/>
              <a:chOff x="6725471" y="3000295"/>
              <a:chExt cx="1322581" cy="645655"/>
            </a:xfrm>
          </p:grpSpPr>
          <p:cxnSp>
            <p:nvCxnSpPr>
              <p:cNvPr id="39" name="直接连接符 38">
                <a:extLst>
                  <a:ext uri="{FF2B5EF4-FFF2-40B4-BE49-F238E27FC236}">
                    <a16:creationId xmlns:a16="http://schemas.microsoft.com/office/drawing/2014/main" id="{0118BA26-FA4F-4354-B4EF-8AC74E4776F3}"/>
                  </a:ext>
                </a:extLst>
              </p:cNvPr>
              <p:cNvCxnSpPr>
                <a:cxnSpLocks/>
              </p:cNvCxnSpPr>
              <p:nvPr/>
            </p:nvCxnSpPr>
            <p:spPr>
              <a:xfrm flipV="1">
                <a:off x="6725471" y="3000296"/>
                <a:ext cx="398656" cy="645654"/>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2EA19D4-48FD-4343-99D3-3FB4D642F573}"/>
                  </a:ext>
                </a:extLst>
              </p:cNvPr>
              <p:cNvCxnSpPr>
                <a:cxnSpLocks/>
              </p:cNvCxnSpPr>
              <p:nvPr/>
            </p:nvCxnSpPr>
            <p:spPr>
              <a:xfrm flipV="1">
                <a:off x="7124127" y="3000295"/>
                <a:ext cx="923925"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8" name="椭圆 37">
              <a:extLst>
                <a:ext uri="{FF2B5EF4-FFF2-40B4-BE49-F238E27FC236}">
                  <a16:creationId xmlns:a16="http://schemas.microsoft.com/office/drawing/2014/main" id="{1ED7D70F-A049-4FC8-81E8-521EEB472C94}"/>
                </a:ext>
              </a:extLst>
            </p:cNvPr>
            <p:cNvSpPr/>
            <p:nvPr/>
          </p:nvSpPr>
          <p:spPr>
            <a:xfrm>
              <a:off x="6685782" y="362213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1" name="组合 40">
            <a:extLst>
              <a:ext uri="{FF2B5EF4-FFF2-40B4-BE49-F238E27FC236}">
                <a16:creationId xmlns:a16="http://schemas.microsoft.com/office/drawing/2014/main" id="{2364A4FB-D714-49CB-9D0D-448ECBC697A8}"/>
              </a:ext>
            </a:extLst>
          </p:cNvPr>
          <p:cNvGrpSpPr/>
          <p:nvPr/>
        </p:nvGrpSpPr>
        <p:grpSpPr>
          <a:xfrm>
            <a:off x="7549804" y="3099945"/>
            <a:ext cx="1384646" cy="352402"/>
            <a:chOff x="7549804" y="4276725"/>
            <a:chExt cx="1384646" cy="352402"/>
          </a:xfrm>
        </p:grpSpPr>
        <p:grpSp>
          <p:nvGrpSpPr>
            <p:cNvPr id="42" name="组合 41">
              <a:extLst>
                <a:ext uri="{FF2B5EF4-FFF2-40B4-BE49-F238E27FC236}">
                  <a16:creationId xmlns:a16="http://schemas.microsoft.com/office/drawing/2014/main" id="{72680890-DE45-4943-B1CD-4744FDF717C0}"/>
                </a:ext>
              </a:extLst>
            </p:cNvPr>
            <p:cNvGrpSpPr/>
            <p:nvPr/>
          </p:nvGrpSpPr>
          <p:grpSpPr>
            <a:xfrm>
              <a:off x="7591425" y="4276725"/>
              <a:ext cx="1343025" cy="314325"/>
              <a:chOff x="7591425" y="4276725"/>
              <a:chExt cx="1343025" cy="314325"/>
            </a:xfrm>
          </p:grpSpPr>
          <p:cxnSp>
            <p:nvCxnSpPr>
              <p:cNvPr id="44" name="直接连接符 43">
                <a:extLst>
                  <a:ext uri="{FF2B5EF4-FFF2-40B4-BE49-F238E27FC236}">
                    <a16:creationId xmlns:a16="http://schemas.microsoft.com/office/drawing/2014/main" id="{68C320B3-0756-4F5B-8086-1115AB0517AB}"/>
                  </a:ext>
                </a:extLst>
              </p:cNvPr>
              <p:cNvCxnSpPr/>
              <p:nvPr/>
            </p:nvCxnSpPr>
            <p:spPr>
              <a:xfrm flipV="1">
                <a:off x="7591425"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1CDC01F-C3CA-4BEC-9C6A-70EDAD329F7E}"/>
                  </a:ext>
                </a:extLst>
              </p:cNvPr>
              <p:cNvCxnSpPr>
                <a:cxnSpLocks/>
              </p:cNvCxnSpPr>
              <p:nvPr/>
            </p:nvCxnSpPr>
            <p:spPr>
              <a:xfrm flipV="1">
                <a:off x="8010525" y="4276725"/>
                <a:ext cx="923925"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椭圆 42">
              <a:extLst>
                <a:ext uri="{FF2B5EF4-FFF2-40B4-BE49-F238E27FC236}">
                  <a16:creationId xmlns:a16="http://schemas.microsoft.com/office/drawing/2014/main" id="{ABFA34EB-C7A8-458E-8657-B0AE86BC8934}"/>
                </a:ext>
              </a:extLst>
            </p:cNvPr>
            <p:cNvSpPr/>
            <p:nvPr/>
          </p:nvSpPr>
          <p:spPr>
            <a:xfrm>
              <a:off x="7549804" y="4557737"/>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6" name="组合 45">
            <a:extLst>
              <a:ext uri="{FF2B5EF4-FFF2-40B4-BE49-F238E27FC236}">
                <a16:creationId xmlns:a16="http://schemas.microsoft.com/office/drawing/2014/main" id="{C4082046-EFB5-413A-9FAE-AD4DD4EE5786}"/>
              </a:ext>
            </a:extLst>
          </p:cNvPr>
          <p:cNvGrpSpPr/>
          <p:nvPr/>
        </p:nvGrpSpPr>
        <p:grpSpPr>
          <a:xfrm>
            <a:off x="3451556" y="3099945"/>
            <a:ext cx="1378720" cy="350021"/>
            <a:chOff x="3451556" y="4276725"/>
            <a:chExt cx="1378720" cy="350021"/>
          </a:xfrm>
        </p:grpSpPr>
        <p:grpSp>
          <p:nvGrpSpPr>
            <p:cNvPr id="47" name="组合 46">
              <a:extLst>
                <a:ext uri="{FF2B5EF4-FFF2-40B4-BE49-F238E27FC236}">
                  <a16:creationId xmlns:a16="http://schemas.microsoft.com/office/drawing/2014/main" id="{233DC83E-EF4D-476D-8B03-C538C45FDB1F}"/>
                </a:ext>
              </a:extLst>
            </p:cNvPr>
            <p:cNvGrpSpPr/>
            <p:nvPr/>
          </p:nvGrpSpPr>
          <p:grpSpPr>
            <a:xfrm>
              <a:off x="3451556" y="4276725"/>
              <a:ext cx="1343025" cy="314325"/>
              <a:chOff x="3451556" y="4276725"/>
              <a:chExt cx="1343025" cy="314325"/>
            </a:xfrm>
          </p:grpSpPr>
          <p:cxnSp>
            <p:nvCxnSpPr>
              <p:cNvPr id="49" name="直接连接符 48">
                <a:extLst>
                  <a:ext uri="{FF2B5EF4-FFF2-40B4-BE49-F238E27FC236}">
                    <a16:creationId xmlns:a16="http://schemas.microsoft.com/office/drawing/2014/main" id="{F28DD0B4-2272-48D3-934E-81FFC89C5426}"/>
                  </a:ext>
                </a:extLst>
              </p:cNvPr>
              <p:cNvCxnSpPr/>
              <p:nvPr/>
            </p:nvCxnSpPr>
            <p:spPr>
              <a:xfrm flipH="1" flipV="1">
                <a:off x="4375481"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4EC9F7D9-1C2D-4133-8ECB-C6FF70235187}"/>
                  </a:ext>
                </a:extLst>
              </p:cNvPr>
              <p:cNvCxnSpPr>
                <a:cxnSpLocks/>
              </p:cNvCxnSpPr>
              <p:nvPr/>
            </p:nvCxnSpPr>
            <p:spPr>
              <a:xfrm flipH="1" flipV="1">
                <a:off x="3451556" y="4276725"/>
                <a:ext cx="923925"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8" name="椭圆 47">
              <a:extLst>
                <a:ext uri="{FF2B5EF4-FFF2-40B4-BE49-F238E27FC236}">
                  <a16:creationId xmlns:a16="http://schemas.microsoft.com/office/drawing/2014/main" id="{09332D3D-8019-478D-8181-E881D92A4B1E}"/>
                </a:ext>
              </a:extLst>
            </p:cNvPr>
            <p:cNvSpPr/>
            <p:nvPr/>
          </p:nvSpPr>
          <p:spPr>
            <a:xfrm>
              <a:off x="4758886" y="4555356"/>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151006221"/>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2" fill="hold" nodeType="withEffect">
                                  <p:stCondLst>
                                    <p:cond delay="500"/>
                                  </p:stCondLst>
                                  <p:childTnLst>
                                    <p:set>
                                      <p:cBhvr>
                                        <p:cTn id="17" dur="1" fill="hold">
                                          <p:stCondLst>
                                            <p:cond delay="0"/>
                                          </p:stCondLst>
                                        </p:cTn>
                                        <p:tgtEl>
                                          <p:spTgt spid="46"/>
                                        </p:tgtEl>
                                        <p:attrNameLst>
                                          <p:attrName>style.visibility</p:attrName>
                                        </p:attrNameLst>
                                      </p:cBhvr>
                                      <p:to>
                                        <p:strVal val="visible"/>
                                      </p:to>
                                    </p:set>
                                    <p:animEffect transition="in" filter="wipe(right)">
                                      <p:cBhvr>
                                        <p:cTn id="18" dur="500"/>
                                        <p:tgtEl>
                                          <p:spTgt spid="46"/>
                                        </p:tgtEl>
                                      </p:cBhvr>
                                    </p:animEffect>
                                  </p:childTnLst>
                                </p:cTn>
                              </p:par>
                              <p:par>
                                <p:cTn id="19" presetID="22" presetClass="entr" presetSubtype="8" fill="hold"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2" fill="hold" nodeType="with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par>
                                <p:cTn id="25" presetID="22" presetClass="entr" presetSubtype="8" fill="hold"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par>
                                <p:cTn id="28" presetID="2" presetClass="entr" presetSubtype="2" fill="hold" grpId="0" nodeType="withEffect">
                                  <p:stCondLst>
                                    <p:cond delay="7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5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5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16" presetClass="entr" presetSubtype="37" fill="hold" grpId="0" nodeType="withEffect">
                                  <p:stCondLst>
                                    <p:cond delay="75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500"/>
                                        <p:tgtEl>
                                          <p:spTgt spid="23"/>
                                        </p:tgtEl>
                                      </p:cBhvr>
                                    </p:animEffect>
                                  </p:childTnLst>
                                </p:cTn>
                              </p:par>
                              <p:par>
                                <p:cTn id="47" presetID="2" presetClass="entr" presetSubtype="8" fill="hold" grpId="0" nodeType="withEffect">
                                  <p:stCondLst>
                                    <p:cond delay="75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75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0-#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75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75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12" name="任意多边形: 形状 11">
            <a:extLst>
              <a:ext uri="{FF2B5EF4-FFF2-40B4-BE49-F238E27FC236}">
                <a16:creationId xmlns:a16="http://schemas.microsoft.com/office/drawing/2014/main" id="{E27DC96D-7A88-4BB9-81F4-51FDD188EE90}"/>
              </a:ext>
            </a:extLst>
          </p:cNvPr>
          <p:cNvSpPr/>
          <p:nvPr/>
        </p:nvSpPr>
        <p:spPr>
          <a:xfrm>
            <a:off x="4299260" y="2209800"/>
            <a:ext cx="3038966" cy="4656667"/>
          </a:xfrm>
          <a:custGeom>
            <a:avLst/>
            <a:gdLst>
              <a:gd name="connsiteX0" fmla="*/ 1542740 w 3038966"/>
              <a:gd name="connsiteY0" fmla="*/ 4656667 h 4656667"/>
              <a:gd name="connsiteX1" fmla="*/ 1864473 w 3038966"/>
              <a:gd name="connsiteY1" fmla="*/ 3259667 h 4656667"/>
              <a:gd name="connsiteX2" fmla="*/ 2999007 w 3038966"/>
              <a:gd name="connsiteY2" fmla="*/ 1862667 h 4656667"/>
              <a:gd name="connsiteX3" fmla="*/ 255807 w 3038966"/>
              <a:gd name="connsiteY3" fmla="*/ 524933 h 4656667"/>
              <a:gd name="connsiteX4" fmla="*/ 281207 w 3038966"/>
              <a:gd name="connsiteY4" fmla="*/ 0 h 465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966" h="4656667">
                <a:moveTo>
                  <a:pt x="1542740" y="4656667"/>
                </a:moveTo>
                <a:cubicBezTo>
                  <a:pt x="1582251" y="4191000"/>
                  <a:pt x="1621762" y="3725334"/>
                  <a:pt x="1864473" y="3259667"/>
                </a:cubicBezTo>
                <a:cubicBezTo>
                  <a:pt x="2107184" y="2794000"/>
                  <a:pt x="3267118" y="2318456"/>
                  <a:pt x="2999007" y="1862667"/>
                </a:cubicBezTo>
                <a:cubicBezTo>
                  <a:pt x="2730896" y="1406878"/>
                  <a:pt x="708774" y="835377"/>
                  <a:pt x="255807" y="524933"/>
                </a:cubicBezTo>
                <a:cubicBezTo>
                  <a:pt x="-197160" y="214489"/>
                  <a:pt x="42023" y="107244"/>
                  <a:pt x="281207" y="0"/>
                </a:cubicBezTo>
              </a:path>
            </a:pathLst>
          </a:cu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C566A27C-D8B3-456C-B74C-10F1F8B47D31}"/>
              </a:ext>
            </a:extLst>
          </p:cNvPr>
          <p:cNvGrpSpPr/>
          <p:nvPr/>
        </p:nvGrpSpPr>
        <p:grpSpPr>
          <a:xfrm>
            <a:off x="1055378" y="2074199"/>
            <a:ext cx="4093566" cy="682765"/>
            <a:chOff x="1055378" y="2074199"/>
            <a:chExt cx="4093566" cy="682765"/>
          </a:xfrm>
        </p:grpSpPr>
        <p:grpSp>
          <p:nvGrpSpPr>
            <p:cNvPr id="15" name="组合 32">
              <a:extLst>
                <a:ext uri="{FF2B5EF4-FFF2-40B4-BE49-F238E27FC236}">
                  <a16:creationId xmlns:a16="http://schemas.microsoft.com/office/drawing/2014/main" id="{2F6AF9D2-4737-4593-8ED7-4C39C4F52F29}"/>
                </a:ext>
              </a:extLst>
            </p:cNvPr>
            <p:cNvGrpSpPr/>
            <p:nvPr/>
          </p:nvGrpSpPr>
          <p:grpSpPr>
            <a:xfrm flipH="1">
              <a:off x="1055378" y="2074199"/>
              <a:ext cx="4093566" cy="682765"/>
              <a:chOff x="7995986" y="760883"/>
              <a:chExt cx="3243087" cy="540840"/>
            </a:xfrm>
          </p:grpSpPr>
          <p:sp>
            <p:nvSpPr>
              <p:cNvPr id="18" name="Freeform 56">
                <a:extLst>
                  <a:ext uri="{FF2B5EF4-FFF2-40B4-BE49-F238E27FC236}">
                    <a16:creationId xmlns:a16="http://schemas.microsoft.com/office/drawing/2014/main" id="{D31C1D41-73F9-4655-95B5-E9174CF00F70}"/>
                  </a:ext>
                </a:extLst>
              </p:cNvPr>
              <p:cNvSpPr/>
              <p:nvPr/>
            </p:nvSpPr>
            <p:spPr bwMode="auto">
              <a:xfrm>
                <a:off x="8816819" y="760883"/>
                <a:ext cx="2422254" cy="430899"/>
              </a:xfrm>
              <a:prstGeom prst="parallelogram">
                <a:avLst/>
              </a:pr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19" name="Freeform 57">
                <a:extLst>
                  <a:ext uri="{FF2B5EF4-FFF2-40B4-BE49-F238E27FC236}">
                    <a16:creationId xmlns:a16="http://schemas.microsoft.com/office/drawing/2014/main" id="{4D9271E3-37B3-4422-9801-6284F1DBC5FF}"/>
                  </a:ext>
                </a:extLst>
              </p:cNvPr>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21" name="Freeform 58">
                <a:extLst>
                  <a:ext uri="{FF2B5EF4-FFF2-40B4-BE49-F238E27FC236}">
                    <a16:creationId xmlns:a16="http://schemas.microsoft.com/office/drawing/2014/main" id="{D39B5A66-1537-492D-8D99-4FD1F1EE90EE}"/>
                  </a:ext>
                </a:extLst>
              </p:cNvPr>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grpSp>
        <p:sp>
          <p:nvSpPr>
            <p:cNvPr id="16" name="文本框 15">
              <a:extLst>
                <a:ext uri="{FF2B5EF4-FFF2-40B4-BE49-F238E27FC236}">
                  <a16:creationId xmlns:a16="http://schemas.microsoft.com/office/drawing/2014/main" id="{EF8EAE93-3F94-41A8-AD97-A54F5885ABC5}"/>
                </a:ext>
              </a:extLst>
            </p:cNvPr>
            <p:cNvSpPr txBox="1"/>
            <p:nvPr/>
          </p:nvSpPr>
          <p:spPr>
            <a:xfrm>
              <a:off x="3841898" y="2145714"/>
              <a:ext cx="1282733" cy="379418"/>
            </a:xfrm>
            <a:prstGeom prst="rect">
              <a:avLst/>
            </a:prstGeom>
            <a:noFill/>
          </p:spPr>
          <p:txBody>
            <a:bodyPr wrap="square" lIns="91396" tIns="45698" rIns="91396" bIns="45698" rtlCol="0">
              <a:spAutoFit/>
            </a:bodyPr>
            <a:lstStyle/>
            <a:p>
              <a:pPr algn="ctr"/>
              <a:r>
                <a:rPr lang="en-US" altLang="zh-CN" sz="1865" dirty="0">
                  <a:solidFill>
                    <a:schemeClr val="bg1"/>
                  </a:solidFill>
                  <a:cs typeface="+mn-ea"/>
                  <a:sym typeface="+mn-lt"/>
                </a:rPr>
                <a:t>2020.09</a:t>
              </a:r>
              <a:endParaRPr lang="zh-CN" altLang="en-US" sz="1865" dirty="0">
                <a:solidFill>
                  <a:schemeClr val="bg1"/>
                </a:solidFill>
                <a:cs typeface="+mn-ea"/>
                <a:sym typeface="+mn-lt"/>
              </a:endParaRPr>
            </a:p>
          </p:txBody>
        </p:sp>
        <p:sp>
          <p:nvSpPr>
            <p:cNvPr id="17" name="文本框 16">
              <a:extLst>
                <a:ext uri="{FF2B5EF4-FFF2-40B4-BE49-F238E27FC236}">
                  <a16:creationId xmlns:a16="http://schemas.microsoft.com/office/drawing/2014/main" id="{A7CDA06B-8A39-4662-A340-93C4FD5DFB06}"/>
                </a:ext>
              </a:extLst>
            </p:cNvPr>
            <p:cNvSpPr txBox="1"/>
            <p:nvPr/>
          </p:nvSpPr>
          <p:spPr>
            <a:xfrm>
              <a:off x="1183331" y="2107619"/>
              <a:ext cx="1978805" cy="399937"/>
            </a:xfrm>
            <a:prstGeom prst="rect">
              <a:avLst/>
            </a:prstGeom>
            <a:noFill/>
          </p:spPr>
          <p:txBody>
            <a:bodyPr wrap="square" lIns="91396" tIns="45698" rIns="91396" bIns="45698" rtlCol="0">
              <a:spAutoFit/>
            </a:bodyPr>
            <a:lstStyle/>
            <a:p>
              <a:pPr algn="ctr"/>
              <a:r>
                <a:rPr lang="en-US" altLang="zh-CN" sz="2000" dirty="0">
                  <a:solidFill>
                    <a:schemeClr val="bg1"/>
                  </a:solidFill>
                  <a:cs typeface="+mn-ea"/>
                  <a:sym typeface="+mn-lt"/>
                </a:rPr>
                <a:t>XXXXXXXX</a:t>
              </a:r>
              <a:endParaRPr lang="zh-CN" altLang="en-US" sz="2000" dirty="0">
                <a:solidFill>
                  <a:schemeClr val="bg1"/>
                </a:solidFill>
                <a:cs typeface="+mn-ea"/>
                <a:sym typeface="+mn-lt"/>
              </a:endParaRPr>
            </a:p>
          </p:txBody>
        </p:sp>
      </p:grpSp>
      <p:grpSp>
        <p:nvGrpSpPr>
          <p:cNvPr id="23" name="组合 22">
            <a:extLst>
              <a:ext uri="{FF2B5EF4-FFF2-40B4-BE49-F238E27FC236}">
                <a16:creationId xmlns:a16="http://schemas.microsoft.com/office/drawing/2014/main" id="{0C11D94C-9251-4469-94DA-A888AF57EA6E}"/>
              </a:ext>
            </a:extLst>
          </p:cNvPr>
          <p:cNvGrpSpPr/>
          <p:nvPr/>
        </p:nvGrpSpPr>
        <p:grpSpPr>
          <a:xfrm>
            <a:off x="2830576" y="4543421"/>
            <a:ext cx="4120838" cy="682765"/>
            <a:chOff x="2830576" y="4543421"/>
            <a:chExt cx="4120838" cy="682765"/>
          </a:xfrm>
        </p:grpSpPr>
        <p:grpSp>
          <p:nvGrpSpPr>
            <p:cNvPr id="25" name="组合 39">
              <a:extLst>
                <a:ext uri="{FF2B5EF4-FFF2-40B4-BE49-F238E27FC236}">
                  <a16:creationId xmlns:a16="http://schemas.microsoft.com/office/drawing/2014/main" id="{385555BB-175D-4C4E-A9DE-1ACAD0C01B7C}"/>
                </a:ext>
              </a:extLst>
            </p:cNvPr>
            <p:cNvGrpSpPr/>
            <p:nvPr/>
          </p:nvGrpSpPr>
          <p:grpSpPr>
            <a:xfrm flipH="1">
              <a:off x="2830576" y="4543421"/>
              <a:ext cx="4120838" cy="682765"/>
              <a:chOff x="7995986" y="760883"/>
              <a:chExt cx="3264693" cy="540840"/>
            </a:xfrm>
          </p:grpSpPr>
          <p:sp>
            <p:nvSpPr>
              <p:cNvPr id="29" name="Freeform 56">
                <a:extLst>
                  <a:ext uri="{FF2B5EF4-FFF2-40B4-BE49-F238E27FC236}">
                    <a16:creationId xmlns:a16="http://schemas.microsoft.com/office/drawing/2014/main" id="{D7F5A34A-D407-4F3B-8DE6-A0146759737C}"/>
                  </a:ext>
                </a:extLst>
              </p:cNvPr>
              <p:cNvSpPr/>
              <p:nvPr/>
            </p:nvSpPr>
            <p:spPr bwMode="auto">
              <a:xfrm>
                <a:off x="8838425" y="760883"/>
                <a:ext cx="2422254" cy="430899"/>
              </a:xfrm>
              <a:prstGeom prst="parallelogram">
                <a:avLst/>
              </a:prstGeom>
              <a:solidFill>
                <a:srgbClr val="F755A9"/>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30" name="Freeform 57">
                <a:extLst>
                  <a:ext uri="{FF2B5EF4-FFF2-40B4-BE49-F238E27FC236}">
                    <a16:creationId xmlns:a16="http://schemas.microsoft.com/office/drawing/2014/main" id="{92A37A5D-10C4-4366-A242-1DAC977B9FC9}"/>
                  </a:ext>
                </a:extLst>
              </p:cNvPr>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755A9"/>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35" name="Freeform 58">
                <a:extLst>
                  <a:ext uri="{FF2B5EF4-FFF2-40B4-BE49-F238E27FC236}">
                    <a16:creationId xmlns:a16="http://schemas.microsoft.com/office/drawing/2014/main" id="{40274C11-34EC-490C-BB3C-EFE2716F429E}"/>
                  </a:ext>
                </a:extLst>
              </p:cNvPr>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755A9"/>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grpSp>
        <p:sp>
          <p:nvSpPr>
            <p:cNvPr id="27" name="文本框 26">
              <a:extLst>
                <a:ext uri="{FF2B5EF4-FFF2-40B4-BE49-F238E27FC236}">
                  <a16:creationId xmlns:a16="http://schemas.microsoft.com/office/drawing/2014/main" id="{E9F1FB05-25E3-461E-B028-EB79F2A4A777}"/>
                </a:ext>
              </a:extLst>
            </p:cNvPr>
            <p:cNvSpPr txBox="1"/>
            <p:nvPr/>
          </p:nvSpPr>
          <p:spPr>
            <a:xfrm>
              <a:off x="5639650" y="4620290"/>
              <a:ext cx="1282733" cy="379418"/>
            </a:xfrm>
            <a:prstGeom prst="rect">
              <a:avLst/>
            </a:prstGeom>
            <a:noFill/>
          </p:spPr>
          <p:txBody>
            <a:bodyPr wrap="square" lIns="91396" tIns="45698" rIns="91396" bIns="45698" rtlCol="0">
              <a:spAutoFit/>
            </a:bodyPr>
            <a:lstStyle/>
            <a:p>
              <a:pPr algn="ctr"/>
              <a:r>
                <a:rPr lang="en-US" altLang="zh-CN" sz="1865" dirty="0">
                  <a:solidFill>
                    <a:schemeClr val="bg1"/>
                  </a:solidFill>
                  <a:cs typeface="+mn-ea"/>
                  <a:sym typeface="+mn-lt"/>
                </a:rPr>
                <a:t>2020.09</a:t>
              </a:r>
              <a:endParaRPr lang="zh-CN" altLang="en-US" sz="1865" dirty="0">
                <a:solidFill>
                  <a:schemeClr val="bg1"/>
                </a:solidFill>
                <a:cs typeface="+mn-ea"/>
                <a:sym typeface="+mn-lt"/>
              </a:endParaRPr>
            </a:p>
          </p:txBody>
        </p:sp>
        <p:sp>
          <p:nvSpPr>
            <p:cNvPr id="28" name="文本框 27">
              <a:extLst>
                <a:ext uri="{FF2B5EF4-FFF2-40B4-BE49-F238E27FC236}">
                  <a16:creationId xmlns:a16="http://schemas.microsoft.com/office/drawing/2014/main" id="{30EF1246-04BD-4608-8E05-D991559F0B72}"/>
                </a:ext>
              </a:extLst>
            </p:cNvPr>
            <p:cNvSpPr txBox="1"/>
            <p:nvPr/>
          </p:nvSpPr>
          <p:spPr>
            <a:xfrm>
              <a:off x="3005123" y="4625448"/>
              <a:ext cx="1919982" cy="399937"/>
            </a:xfrm>
            <a:prstGeom prst="rect">
              <a:avLst/>
            </a:prstGeom>
            <a:noFill/>
          </p:spPr>
          <p:txBody>
            <a:bodyPr wrap="square" lIns="91396" tIns="45698" rIns="91396" bIns="45698" rtlCol="0">
              <a:spAutoFit/>
            </a:bodyPr>
            <a:lstStyle/>
            <a:p>
              <a:pPr algn="ctr"/>
              <a:r>
                <a:rPr lang="en-US" altLang="zh-CN" sz="2000" dirty="0">
                  <a:solidFill>
                    <a:schemeClr val="bg1"/>
                  </a:solidFill>
                  <a:cs typeface="+mn-ea"/>
                  <a:sym typeface="+mn-lt"/>
                </a:rPr>
                <a:t>XXXXXXX</a:t>
              </a:r>
              <a:endParaRPr lang="zh-CN" altLang="en-US" sz="2000" dirty="0">
                <a:solidFill>
                  <a:schemeClr val="bg1"/>
                </a:solidFill>
                <a:cs typeface="+mn-ea"/>
                <a:sym typeface="+mn-lt"/>
              </a:endParaRPr>
            </a:p>
          </p:txBody>
        </p:sp>
      </p:grpSp>
      <p:grpSp>
        <p:nvGrpSpPr>
          <p:cNvPr id="36" name="组合 35">
            <a:extLst>
              <a:ext uri="{FF2B5EF4-FFF2-40B4-BE49-F238E27FC236}">
                <a16:creationId xmlns:a16="http://schemas.microsoft.com/office/drawing/2014/main" id="{D20950F0-DE63-4F9B-91AB-A3918823BF75}"/>
              </a:ext>
            </a:extLst>
          </p:cNvPr>
          <p:cNvGrpSpPr/>
          <p:nvPr/>
        </p:nvGrpSpPr>
        <p:grpSpPr>
          <a:xfrm>
            <a:off x="6720275" y="3415335"/>
            <a:ext cx="4110920" cy="682765"/>
            <a:chOff x="6720275" y="3415335"/>
            <a:chExt cx="4110920" cy="682765"/>
          </a:xfrm>
        </p:grpSpPr>
        <p:grpSp>
          <p:nvGrpSpPr>
            <p:cNvPr id="37" name="组合 46">
              <a:extLst>
                <a:ext uri="{FF2B5EF4-FFF2-40B4-BE49-F238E27FC236}">
                  <a16:creationId xmlns:a16="http://schemas.microsoft.com/office/drawing/2014/main" id="{DBD31110-B92B-403B-A86D-00348C7F09BA}"/>
                </a:ext>
              </a:extLst>
            </p:cNvPr>
            <p:cNvGrpSpPr/>
            <p:nvPr/>
          </p:nvGrpSpPr>
          <p:grpSpPr>
            <a:xfrm>
              <a:off x="6720275" y="3415335"/>
              <a:ext cx="4110920" cy="682765"/>
              <a:chOff x="7995986" y="760883"/>
              <a:chExt cx="3256835" cy="540840"/>
            </a:xfrm>
          </p:grpSpPr>
          <p:sp>
            <p:nvSpPr>
              <p:cNvPr id="40" name="Freeform 56">
                <a:extLst>
                  <a:ext uri="{FF2B5EF4-FFF2-40B4-BE49-F238E27FC236}">
                    <a16:creationId xmlns:a16="http://schemas.microsoft.com/office/drawing/2014/main" id="{A299B610-6600-4828-B38F-04C1E56695CE}"/>
                  </a:ext>
                </a:extLst>
              </p:cNvPr>
              <p:cNvSpPr/>
              <p:nvPr/>
            </p:nvSpPr>
            <p:spPr bwMode="auto">
              <a:xfrm>
                <a:off x="8830567" y="760883"/>
                <a:ext cx="2422254" cy="430899"/>
              </a:xfrm>
              <a:prstGeom prst="parallelogram">
                <a:avLst/>
              </a:pr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41" name="Freeform 57">
                <a:extLst>
                  <a:ext uri="{FF2B5EF4-FFF2-40B4-BE49-F238E27FC236}">
                    <a16:creationId xmlns:a16="http://schemas.microsoft.com/office/drawing/2014/main" id="{2F947BC8-0A7F-41A3-A31E-6650687BD59F}"/>
                  </a:ext>
                </a:extLst>
              </p:cNvPr>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sp>
            <p:nvSpPr>
              <p:cNvPr id="42" name="Freeform 58">
                <a:extLst>
                  <a:ext uri="{FF2B5EF4-FFF2-40B4-BE49-F238E27FC236}">
                    <a16:creationId xmlns:a16="http://schemas.microsoft.com/office/drawing/2014/main" id="{3F589159-EFA1-4422-A10D-D207D5123034}"/>
                  </a:ext>
                </a:extLst>
              </p:cNvPr>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5B2DAF"/>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400" dirty="0">
                  <a:cs typeface="+mn-ea"/>
                  <a:sym typeface="+mn-lt"/>
                </a:endParaRPr>
              </a:p>
            </p:txBody>
          </p:sp>
        </p:grpSp>
        <p:sp>
          <p:nvSpPr>
            <p:cNvPr id="38" name="文本框 37">
              <a:extLst>
                <a:ext uri="{FF2B5EF4-FFF2-40B4-BE49-F238E27FC236}">
                  <a16:creationId xmlns:a16="http://schemas.microsoft.com/office/drawing/2014/main" id="{D0402408-CCDB-43E4-905A-AF02475022ED}"/>
                </a:ext>
              </a:extLst>
            </p:cNvPr>
            <p:cNvSpPr txBox="1"/>
            <p:nvPr/>
          </p:nvSpPr>
          <p:spPr>
            <a:xfrm>
              <a:off x="6732451" y="3506439"/>
              <a:ext cx="1282733" cy="379418"/>
            </a:xfrm>
            <a:prstGeom prst="rect">
              <a:avLst/>
            </a:prstGeom>
            <a:noFill/>
          </p:spPr>
          <p:txBody>
            <a:bodyPr wrap="square" lIns="91396" tIns="45698" rIns="91396" bIns="45698" rtlCol="0">
              <a:spAutoFit/>
            </a:bodyPr>
            <a:lstStyle/>
            <a:p>
              <a:pPr algn="ctr"/>
              <a:r>
                <a:rPr lang="en-US" altLang="zh-CN" sz="1865" dirty="0">
                  <a:solidFill>
                    <a:schemeClr val="bg1"/>
                  </a:solidFill>
                  <a:cs typeface="+mn-ea"/>
                  <a:sym typeface="+mn-lt"/>
                </a:rPr>
                <a:t>2020.09</a:t>
              </a:r>
              <a:endParaRPr lang="zh-CN" altLang="en-US" sz="1865" dirty="0">
                <a:solidFill>
                  <a:schemeClr val="bg1"/>
                </a:solidFill>
                <a:cs typeface="+mn-ea"/>
                <a:sym typeface="+mn-lt"/>
              </a:endParaRPr>
            </a:p>
          </p:txBody>
        </p:sp>
        <p:sp>
          <p:nvSpPr>
            <p:cNvPr id="39" name="文本框 38">
              <a:extLst>
                <a:ext uri="{FF2B5EF4-FFF2-40B4-BE49-F238E27FC236}">
                  <a16:creationId xmlns:a16="http://schemas.microsoft.com/office/drawing/2014/main" id="{44AC0E16-3FA9-483E-B607-BD4D687F3C0A}"/>
                </a:ext>
              </a:extLst>
            </p:cNvPr>
            <p:cNvSpPr txBox="1"/>
            <p:nvPr/>
          </p:nvSpPr>
          <p:spPr>
            <a:xfrm>
              <a:off x="8249252" y="3511598"/>
              <a:ext cx="1919982" cy="399937"/>
            </a:xfrm>
            <a:prstGeom prst="rect">
              <a:avLst/>
            </a:prstGeom>
            <a:noFill/>
          </p:spPr>
          <p:txBody>
            <a:bodyPr wrap="square" lIns="91396" tIns="45698" rIns="91396" bIns="45698" rtlCol="0">
              <a:spAutoFit/>
            </a:bodyPr>
            <a:lstStyle/>
            <a:p>
              <a:pPr algn="ctr"/>
              <a:r>
                <a:rPr lang="en-US" altLang="zh-CN" sz="2000" dirty="0">
                  <a:solidFill>
                    <a:schemeClr val="bg1"/>
                  </a:solidFill>
                  <a:cs typeface="+mn-ea"/>
                  <a:sym typeface="+mn-lt"/>
                </a:rPr>
                <a:t>XXXXXXX</a:t>
              </a:r>
              <a:endParaRPr lang="zh-CN" altLang="en-US" sz="2000" dirty="0">
                <a:solidFill>
                  <a:schemeClr val="bg1"/>
                </a:solidFill>
                <a:cs typeface="+mn-ea"/>
                <a:sym typeface="+mn-lt"/>
              </a:endParaRPr>
            </a:p>
          </p:txBody>
        </p:sp>
      </p:grpSp>
      <p:sp>
        <p:nvSpPr>
          <p:cNvPr id="43" name="文本框 42">
            <a:extLst>
              <a:ext uri="{FF2B5EF4-FFF2-40B4-BE49-F238E27FC236}">
                <a16:creationId xmlns:a16="http://schemas.microsoft.com/office/drawing/2014/main" id="{B53491E3-90D9-4B48-9397-6FB2E3B039C2}"/>
              </a:ext>
            </a:extLst>
          </p:cNvPr>
          <p:cNvSpPr txBox="1"/>
          <p:nvPr/>
        </p:nvSpPr>
        <p:spPr>
          <a:xfrm>
            <a:off x="1577925" y="5045680"/>
            <a:ext cx="2127797"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37636A2D-D677-4ABA-9462-89BE56C3E09B}"/>
              </a:ext>
            </a:extLst>
          </p:cNvPr>
          <p:cNvSpPr txBox="1"/>
          <p:nvPr/>
        </p:nvSpPr>
        <p:spPr>
          <a:xfrm>
            <a:off x="1577925" y="5366865"/>
            <a:ext cx="4148534" cy="1222386"/>
          </a:xfrm>
          <a:prstGeom prst="rect">
            <a:avLst/>
          </a:prstGeom>
          <a:noFill/>
        </p:spPr>
        <p:txBody>
          <a:bodyPr wrap="square" rtlCol="0">
            <a:spAutoFit/>
          </a:bodyPr>
          <a:lstStyle/>
          <a:p>
            <a:pPr algn="just">
              <a:lnSpc>
                <a:spcPts val="18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800"/>
              </a:lnSpc>
            </a:pPr>
            <a:endParaRPr lang="zh-CN" altLang="en-US" sz="11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5077095E-DFAE-433B-A0AD-525AF93F7FA2}"/>
              </a:ext>
            </a:extLst>
          </p:cNvPr>
          <p:cNvSpPr txBox="1"/>
          <p:nvPr/>
        </p:nvSpPr>
        <p:spPr>
          <a:xfrm>
            <a:off x="1124911" y="2730126"/>
            <a:ext cx="2127797"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88C7F4CD-4B58-47ED-BE0C-F5E98E92726F}"/>
              </a:ext>
            </a:extLst>
          </p:cNvPr>
          <p:cNvSpPr txBox="1"/>
          <p:nvPr/>
        </p:nvSpPr>
        <p:spPr>
          <a:xfrm>
            <a:off x="1124911" y="3051311"/>
            <a:ext cx="3709664" cy="1217000"/>
          </a:xfrm>
          <a:prstGeom prst="rect">
            <a:avLst/>
          </a:prstGeom>
          <a:noFill/>
        </p:spPr>
        <p:txBody>
          <a:bodyPr wrap="square" rtlCol="0">
            <a:spAutoFit/>
          </a:bodyPr>
          <a:lstStyle/>
          <a:p>
            <a:pPr algn="just">
              <a:lnSpc>
                <a:spcPts val="18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800"/>
              </a:lnSpc>
            </a:pPr>
            <a:endParaRPr lang="zh-CN" altLang="en-US" sz="1100" dirty="0">
              <a:solidFill>
                <a:schemeClr val="tx1">
                  <a:lumMod val="75000"/>
                  <a:lumOff val="25000"/>
                </a:schemeClr>
              </a:solidFill>
              <a:cs typeface="+mn-ea"/>
              <a:sym typeface="+mn-lt"/>
            </a:endParaRPr>
          </a:p>
        </p:txBody>
      </p:sp>
      <p:sp>
        <p:nvSpPr>
          <p:cNvPr id="47" name="文本框 46">
            <a:extLst>
              <a:ext uri="{FF2B5EF4-FFF2-40B4-BE49-F238E27FC236}">
                <a16:creationId xmlns:a16="http://schemas.microsoft.com/office/drawing/2014/main" id="{FDA722F6-6506-484E-B2B9-F69C8E4ABDF4}"/>
              </a:ext>
            </a:extLst>
          </p:cNvPr>
          <p:cNvSpPr txBox="1"/>
          <p:nvPr/>
        </p:nvSpPr>
        <p:spPr>
          <a:xfrm>
            <a:off x="7614717" y="4036368"/>
            <a:ext cx="2127797"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EA7CA173-BE8E-4710-A0EA-5904689DF37C}"/>
              </a:ext>
            </a:extLst>
          </p:cNvPr>
          <p:cNvSpPr txBox="1"/>
          <p:nvPr/>
        </p:nvSpPr>
        <p:spPr>
          <a:xfrm>
            <a:off x="7614717" y="4357553"/>
            <a:ext cx="3709664" cy="1217000"/>
          </a:xfrm>
          <a:prstGeom prst="rect">
            <a:avLst/>
          </a:prstGeom>
          <a:noFill/>
        </p:spPr>
        <p:txBody>
          <a:bodyPr wrap="square" rtlCol="0">
            <a:spAutoFit/>
          </a:bodyPr>
          <a:lstStyle/>
          <a:p>
            <a:pPr algn="just">
              <a:lnSpc>
                <a:spcPts val="18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800"/>
              </a:lnSpc>
            </a:pPr>
            <a:endParaRPr lang="zh-CN" altLang="en-US" sz="11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82928939"/>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par>
                                <p:cTn id="22" presetID="2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anim calcmode="lin" valueType="num">
                                      <p:cBhvr>
                                        <p:cTn id="56" dur="1000" fill="hold"/>
                                        <p:tgtEl>
                                          <p:spTgt spid="48"/>
                                        </p:tgtEl>
                                        <p:attrNameLst>
                                          <p:attrName>ppt_x</p:attrName>
                                        </p:attrNameLst>
                                      </p:cBhvr>
                                      <p:tavLst>
                                        <p:tav tm="0">
                                          <p:val>
                                            <p:strVal val="#ppt_x"/>
                                          </p:val>
                                        </p:tav>
                                        <p:tav tm="100000">
                                          <p:val>
                                            <p:strVal val="#ppt_x"/>
                                          </p:val>
                                        </p:tav>
                                      </p:tavLst>
                                    </p:anim>
                                    <p:anim calcmode="lin" valueType="num">
                                      <p:cBhvr>
                                        <p:cTn id="5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52" name="Google Shape;475;p24">
            <a:extLst>
              <a:ext uri="{FF2B5EF4-FFF2-40B4-BE49-F238E27FC236}">
                <a16:creationId xmlns:a16="http://schemas.microsoft.com/office/drawing/2014/main" id="{50C2DA6F-EBD3-4ADB-ADD7-A1EDA248B282}"/>
              </a:ext>
            </a:extLst>
          </p:cNvPr>
          <p:cNvSpPr/>
          <p:nvPr/>
        </p:nvSpPr>
        <p:spPr>
          <a:xfrm>
            <a:off x="1406659" y="4267224"/>
            <a:ext cx="2512800" cy="365200"/>
          </a:xfrm>
          <a:prstGeom prst="roundRect">
            <a:avLst>
              <a:gd name="adj" fmla="val 5000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55" name="Google Shape;478;p24">
            <a:extLst>
              <a:ext uri="{FF2B5EF4-FFF2-40B4-BE49-F238E27FC236}">
                <a16:creationId xmlns:a16="http://schemas.microsoft.com/office/drawing/2014/main" id="{81CDC878-D32B-48E5-AE70-65167123808C}"/>
              </a:ext>
            </a:extLst>
          </p:cNvPr>
          <p:cNvSpPr/>
          <p:nvPr/>
        </p:nvSpPr>
        <p:spPr>
          <a:xfrm>
            <a:off x="1406659" y="2128826"/>
            <a:ext cx="2512800" cy="365200"/>
          </a:xfrm>
          <a:prstGeom prst="roundRect">
            <a:avLst>
              <a:gd name="adj" fmla="val 5000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58" name="Google Shape;481;p24">
            <a:extLst>
              <a:ext uri="{FF2B5EF4-FFF2-40B4-BE49-F238E27FC236}">
                <a16:creationId xmlns:a16="http://schemas.microsoft.com/office/drawing/2014/main" id="{795A144A-A4AB-4029-BBEB-6DF2A96FC96F}"/>
              </a:ext>
            </a:extLst>
          </p:cNvPr>
          <p:cNvSpPr/>
          <p:nvPr/>
        </p:nvSpPr>
        <p:spPr>
          <a:xfrm>
            <a:off x="8264993" y="4267224"/>
            <a:ext cx="2512800" cy="365200"/>
          </a:xfrm>
          <a:prstGeom prst="roundRect">
            <a:avLst>
              <a:gd name="adj" fmla="val 5000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61" name="Google Shape;484;p24">
            <a:extLst>
              <a:ext uri="{FF2B5EF4-FFF2-40B4-BE49-F238E27FC236}">
                <a16:creationId xmlns:a16="http://schemas.microsoft.com/office/drawing/2014/main" id="{3835C954-950A-41A9-95C4-8C2A65C555DD}"/>
              </a:ext>
            </a:extLst>
          </p:cNvPr>
          <p:cNvSpPr/>
          <p:nvPr/>
        </p:nvSpPr>
        <p:spPr>
          <a:xfrm>
            <a:off x="8264993" y="2128826"/>
            <a:ext cx="2512800" cy="365200"/>
          </a:xfrm>
          <a:prstGeom prst="roundRect">
            <a:avLst>
              <a:gd name="adj" fmla="val 5000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95" name="文本框 94">
            <a:extLst>
              <a:ext uri="{FF2B5EF4-FFF2-40B4-BE49-F238E27FC236}">
                <a16:creationId xmlns:a16="http://schemas.microsoft.com/office/drawing/2014/main" id="{E51F3314-45F9-42FA-B397-6CDFBE066B12}"/>
              </a:ext>
            </a:extLst>
          </p:cNvPr>
          <p:cNvSpPr txBox="1"/>
          <p:nvPr/>
        </p:nvSpPr>
        <p:spPr>
          <a:xfrm>
            <a:off x="1484753" y="2565658"/>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96" name="文本框 95">
            <a:extLst>
              <a:ext uri="{FF2B5EF4-FFF2-40B4-BE49-F238E27FC236}">
                <a16:creationId xmlns:a16="http://schemas.microsoft.com/office/drawing/2014/main" id="{06BA01A4-B58A-4C9D-A929-C909CE182283}"/>
              </a:ext>
            </a:extLst>
          </p:cNvPr>
          <p:cNvSpPr txBox="1"/>
          <p:nvPr/>
        </p:nvSpPr>
        <p:spPr>
          <a:xfrm>
            <a:off x="1468139" y="209391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97" name="文本框 96">
            <a:extLst>
              <a:ext uri="{FF2B5EF4-FFF2-40B4-BE49-F238E27FC236}">
                <a16:creationId xmlns:a16="http://schemas.microsoft.com/office/drawing/2014/main" id="{5B8452C4-2FAC-4FBE-AA1A-732069240391}"/>
              </a:ext>
            </a:extLst>
          </p:cNvPr>
          <p:cNvSpPr txBox="1"/>
          <p:nvPr/>
        </p:nvSpPr>
        <p:spPr>
          <a:xfrm>
            <a:off x="8345854" y="2565658"/>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98" name="文本框 97">
            <a:extLst>
              <a:ext uri="{FF2B5EF4-FFF2-40B4-BE49-F238E27FC236}">
                <a16:creationId xmlns:a16="http://schemas.microsoft.com/office/drawing/2014/main" id="{235F2F27-00ED-4D97-9E7A-7957EED18233}"/>
              </a:ext>
            </a:extLst>
          </p:cNvPr>
          <p:cNvSpPr txBox="1"/>
          <p:nvPr/>
        </p:nvSpPr>
        <p:spPr>
          <a:xfrm>
            <a:off x="8329240" y="209391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99" name="文本框 98">
            <a:extLst>
              <a:ext uri="{FF2B5EF4-FFF2-40B4-BE49-F238E27FC236}">
                <a16:creationId xmlns:a16="http://schemas.microsoft.com/office/drawing/2014/main" id="{9A0AB26E-4F37-4CE5-9874-23F02D4E0FFD}"/>
              </a:ext>
            </a:extLst>
          </p:cNvPr>
          <p:cNvSpPr txBox="1"/>
          <p:nvPr/>
        </p:nvSpPr>
        <p:spPr>
          <a:xfrm>
            <a:off x="1501367" y="4704255"/>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100" name="文本框 99">
            <a:extLst>
              <a:ext uri="{FF2B5EF4-FFF2-40B4-BE49-F238E27FC236}">
                <a16:creationId xmlns:a16="http://schemas.microsoft.com/office/drawing/2014/main" id="{60AB0E73-6A1C-4514-AA3B-CEC13F91F36A}"/>
              </a:ext>
            </a:extLst>
          </p:cNvPr>
          <p:cNvSpPr txBox="1"/>
          <p:nvPr/>
        </p:nvSpPr>
        <p:spPr>
          <a:xfrm>
            <a:off x="1484753" y="423251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01" name="文本框 100">
            <a:extLst>
              <a:ext uri="{FF2B5EF4-FFF2-40B4-BE49-F238E27FC236}">
                <a16:creationId xmlns:a16="http://schemas.microsoft.com/office/drawing/2014/main" id="{D774E1C4-2572-4E60-916A-2076548A6FE5}"/>
              </a:ext>
            </a:extLst>
          </p:cNvPr>
          <p:cNvSpPr txBox="1"/>
          <p:nvPr/>
        </p:nvSpPr>
        <p:spPr>
          <a:xfrm>
            <a:off x="8362468" y="4704255"/>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102" name="文本框 101">
            <a:extLst>
              <a:ext uri="{FF2B5EF4-FFF2-40B4-BE49-F238E27FC236}">
                <a16:creationId xmlns:a16="http://schemas.microsoft.com/office/drawing/2014/main" id="{C9EFA366-CA30-4B49-ADA7-B734307D3479}"/>
              </a:ext>
            </a:extLst>
          </p:cNvPr>
          <p:cNvSpPr txBox="1"/>
          <p:nvPr/>
        </p:nvSpPr>
        <p:spPr>
          <a:xfrm>
            <a:off x="8345854" y="423251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03" name="Google Shape;475;p24">
            <a:extLst>
              <a:ext uri="{FF2B5EF4-FFF2-40B4-BE49-F238E27FC236}">
                <a16:creationId xmlns:a16="http://schemas.microsoft.com/office/drawing/2014/main" id="{DDBE0AB4-69F5-4E12-81F4-90041543F23F}"/>
              </a:ext>
            </a:extLst>
          </p:cNvPr>
          <p:cNvSpPr/>
          <p:nvPr/>
        </p:nvSpPr>
        <p:spPr>
          <a:xfrm>
            <a:off x="4865529" y="4267224"/>
            <a:ext cx="2512800" cy="365200"/>
          </a:xfrm>
          <a:prstGeom prst="roundRect">
            <a:avLst>
              <a:gd name="adj" fmla="val 50000"/>
            </a:avLst>
          </a:prstGeom>
          <a:solidFill>
            <a:srgbClr val="F755A9"/>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104" name="Google Shape;478;p24">
            <a:extLst>
              <a:ext uri="{FF2B5EF4-FFF2-40B4-BE49-F238E27FC236}">
                <a16:creationId xmlns:a16="http://schemas.microsoft.com/office/drawing/2014/main" id="{3ABD53CB-9156-4C98-80A2-BD338C8AC4AB}"/>
              </a:ext>
            </a:extLst>
          </p:cNvPr>
          <p:cNvSpPr/>
          <p:nvPr/>
        </p:nvSpPr>
        <p:spPr>
          <a:xfrm>
            <a:off x="4865529" y="2128826"/>
            <a:ext cx="2512800" cy="365200"/>
          </a:xfrm>
          <a:prstGeom prst="roundRect">
            <a:avLst>
              <a:gd name="adj" fmla="val 50000"/>
            </a:avLst>
          </a:pr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2267" kern="0" dirty="0">
              <a:solidFill>
                <a:srgbClr val="FFFFFF"/>
              </a:solidFill>
              <a:cs typeface="+mn-ea"/>
              <a:sym typeface="+mn-lt"/>
            </a:endParaRPr>
          </a:p>
        </p:txBody>
      </p:sp>
      <p:sp>
        <p:nvSpPr>
          <p:cNvPr id="105" name="文本框 104">
            <a:extLst>
              <a:ext uri="{FF2B5EF4-FFF2-40B4-BE49-F238E27FC236}">
                <a16:creationId xmlns:a16="http://schemas.microsoft.com/office/drawing/2014/main" id="{EE0A15C9-E9B6-42B8-9D9A-90127E0070B2}"/>
              </a:ext>
            </a:extLst>
          </p:cNvPr>
          <p:cNvSpPr txBox="1"/>
          <p:nvPr/>
        </p:nvSpPr>
        <p:spPr>
          <a:xfrm>
            <a:off x="4943623" y="2565658"/>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106" name="文本框 105">
            <a:extLst>
              <a:ext uri="{FF2B5EF4-FFF2-40B4-BE49-F238E27FC236}">
                <a16:creationId xmlns:a16="http://schemas.microsoft.com/office/drawing/2014/main" id="{D1D478EC-DCAB-4389-B194-D198D96E56ED}"/>
              </a:ext>
            </a:extLst>
          </p:cNvPr>
          <p:cNvSpPr txBox="1"/>
          <p:nvPr/>
        </p:nvSpPr>
        <p:spPr>
          <a:xfrm>
            <a:off x="4927009" y="209391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07" name="文本框 106">
            <a:extLst>
              <a:ext uri="{FF2B5EF4-FFF2-40B4-BE49-F238E27FC236}">
                <a16:creationId xmlns:a16="http://schemas.microsoft.com/office/drawing/2014/main" id="{929DA8DA-B353-4D46-A49B-7FDF27701901}"/>
              </a:ext>
            </a:extLst>
          </p:cNvPr>
          <p:cNvSpPr txBox="1"/>
          <p:nvPr/>
        </p:nvSpPr>
        <p:spPr>
          <a:xfrm>
            <a:off x="4960237" y="4704255"/>
            <a:ext cx="2747256" cy="84189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Please enter the font and title you think is appropriate in the box, </a:t>
            </a:r>
            <a:endParaRPr lang="zh-CN" altLang="en-US" sz="1100" dirty="0">
              <a:solidFill>
                <a:schemeClr val="tx1">
                  <a:lumMod val="75000"/>
                  <a:lumOff val="25000"/>
                </a:schemeClr>
              </a:solidFill>
              <a:cs typeface="+mn-ea"/>
              <a:sym typeface="+mn-lt"/>
            </a:endParaRPr>
          </a:p>
        </p:txBody>
      </p:sp>
      <p:sp>
        <p:nvSpPr>
          <p:cNvPr id="108" name="文本框 107">
            <a:extLst>
              <a:ext uri="{FF2B5EF4-FFF2-40B4-BE49-F238E27FC236}">
                <a16:creationId xmlns:a16="http://schemas.microsoft.com/office/drawing/2014/main" id="{C96D9517-C86C-4407-8F78-44CE5792EB4F}"/>
              </a:ext>
            </a:extLst>
          </p:cNvPr>
          <p:cNvSpPr txBox="1"/>
          <p:nvPr/>
        </p:nvSpPr>
        <p:spPr>
          <a:xfrm>
            <a:off x="4943623" y="423251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624817085"/>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 presetClass="entr" presetSubtype="8" fill="hold" grpId="0" nodeType="withEffect">
                                  <p:stCondLst>
                                    <p:cond delay="250"/>
                                  </p:stCondLst>
                                  <p:childTnLst>
                                    <p:set>
                                      <p:cBhvr>
                                        <p:cTn id="17" dur="1" fill="hold">
                                          <p:stCondLst>
                                            <p:cond delay="0"/>
                                          </p:stCondLst>
                                        </p:cTn>
                                        <p:tgtEl>
                                          <p:spTgt spid="96"/>
                                        </p:tgtEl>
                                        <p:attrNameLst>
                                          <p:attrName>style.visibility</p:attrName>
                                        </p:attrNameLst>
                                      </p:cBhvr>
                                      <p:to>
                                        <p:strVal val="visible"/>
                                      </p:to>
                                    </p:set>
                                    <p:anim calcmode="lin" valueType="num">
                                      <p:cBhvr additive="base">
                                        <p:cTn id="18" dur="500" fill="hold"/>
                                        <p:tgtEl>
                                          <p:spTgt spid="96"/>
                                        </p:tgtEl>
                                        <p:attrNameLst>
                                          <p:attrName>ppt_x</p:attrName>
                                        </p:attrNameLst>
                                      </p:cBhvr>
                                      <p:tavLst>
                                        <p:tav tm="0">
                                          <p:val>
                                            <p:strVal val="0-#ppt_w/2"/>
                                          </p:val>
                                        </p:tav>
                                        <p:tav tm="100000">
                                          <p:val>
                                            <p:strVal val="#ppt_x"/>
                                          </p:val>
                                        </p:tav>
                                      </p:tavLst>
                                    </p:anim>
                                    <p:anim calcmode="lin" valueType="num">
                                      <p:cBhvr additive="base">
                                        <p:cTn id="19" dur="500" fill="hold"/>
                                        <p:tgtEl>
                                          <p:spTgt spid="9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5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fill="hold"/>
                                        <p:tgtEl>
                                          <p:spTgt spid="95"/>
                                        </p:tgtEl>
                                        <p:attrNameLst>
                                          <p:attrName>ppt_x</p:attrName>
                                        </p:attrNameLst>
                                      </p:cBhvr>
                                      <p:tavLst>
                                        <p:tav tm="0">
                                          <p:val>
                                            <p:strVal val="0-#ppt_w/2"/>
                                          </p:val>
                                        </p:tav>
                                        <p:tav tm="100000">
                                          <p:val>
                                            <p:strVal val="#ppt_x"/>
                                          </p:val>
                                        </p:tav>
                                      </p:tavLst>
                                    </p:anim>
                                    <p:anim calcmode="lin" valueType="num">
                                      <p:cBhvr additive="base">
                                        <p:cTn id="23" dur="500" fill="hold"/>
                                        <p:tgtEl>
                                          <p:spTgt spid="9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5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0-#ppt_w/2"/>
                                          </p:val>
                                        </p:tav>
                                        <p:tav tm="100000">
                                          <p:val>
                                            <p:strVal val="#ppt_x"/>
                                          </p:val>
                                        </p:tav>
                                      </p:tavLst>
                                    </p:anim>
                                    <p:anim calcmode="lin" valueType="num">
                                      <p:cBhvr additive="base">
                                        <p:cTn id="27" dur="500" fill="hold"/>
                                        <p:tgtEl>
                                          <p:spTgt spid="9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5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500" fill="hold"/>
                                        <p:tgtEl>
                                          <p:spTgt spid="97"/>
                                        </p:tgtEl>
                                        <p:attrNameLst>
                                          <p:attrName>ppt_x</p:attrName>
                                        </p:attrNameLst>
                                      </p:cBhvr>
                                      <p:tavLst>
                                        <p:tav tm="0">
                                          <p:val>
                                            <p:strVal val="0-#ppt_w/2"/>
                                          </p:val>
                                        </p:tav>
                                        <p:tav tm="100000">
                                          <p:val>
                                            <p:strVal val="#ppt_x"/>
                                          </p:val>
                                        </p:tav>
                                      </p:tavLst>
                                    </p:anim>
                                    <p:anim calcmode="lin" valueType="num">
                                      <p:cBhvr additive="base">
                                        <p:cTn id="31" dur="5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500" fill="hold"/>
                                        <p:tgtEl>
                                          <p:spTgt spid="100"/>
                                        </p:tgtEl>
                                        <p:attrNameLst>
                                          <p:attrName>ppt_x</p:attrName>
                                        </p:attrNameLst>
                                      </p:cBhvr>
                                      <p:tavLst>
                                        <p:tav tm="0">
                                          <p:val>
                                            <p:strVal val="1+#ppt_w/2"/>
                                          </p:val>
                                        </p:tav>
                                        <p:tav tm="100000">
                                          <p:val>
                                            <p:strVal val="#ppt_x"/>
                                          </p:val>
                                        </p:tav>
                                      </p:tavLst>
                                    </p:anim>
                                    <p:anim calcmode="lin" valueType="num">
                                      <p:cBhvr additive="base">
                                        <p:cTn id="35" dur="500" fill="hold"/>
                                        <p:tgtEl>
                                          <p:spTgt spid="10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
                                  </p:stCondLst>
                                  <p:childTnLst>
                                    <p:set>
                                      <p:cBhvr>
                                        <p:cTn id="37" dur="1" fill="hold">
                                          <p:stCondLst>
                                            <p:cond delay="0"/>
                                          </p:stCondLst>
                                        </p:cTn>
                                        <p:tgtEl>
                                          <p:spTgt spid="99"/>
                                        </p:tgtEl>
                                        <p:attrNameLst>
                                          <p:attrName>style.visibility</p:attrName>
                                        </p:attrNameLst>
                                      </p:cBhvr>
                                      <p:to>
                                        <p:strVal val="visible"/>
                                      </p:to>
                                    </p:set>
                                    <p:anim calcmode="lin" valueType="num">
                                      <p:cBhvr additive="base">
                                        <p:cTn id="38" dur="500" fill="hold"/>
                                        <p:tgtEl>
                                          <p:spTgt spid="99"/>
                                        </p:tgtEl>
                                        <p:attrNameLst>
                                          <p:attrName>ppt_x</p:attrName>
                                        </p:attrNameLst>
                                      </p:cBhvr>
                                      <p:tavLst>
                                        <p:tav tm="0">
                                          <p:val>
                                            <p:strVal val="1+#ppt_w/2"/>
                                          </p:val>
                                        </p:tav>
                                        <p:tav tm="100000">
                                          <p:val>
                                            <p:strVal val="#ppt_x"/>
                                          </p:val>
                                        </p:tav>
                                      </p:tavLst>
                                    </p:anim>
                                    <p:anim calcmode="lin" valueType="num">
                                      <p:cBhvr additive="base">
                                        <p:cTn id="39" dur="500" fill="hold"/>
                                        <p:tgtEl>
                                          <p:spTgt spid="9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50"/>
                                  </p:stCondLst>
                                  <p:childTnLst>
                                    <p:set>
                                      <p:cBhvr>
                                        <p:cTn id="41" dur="1" fill="hold">
                                          <p:stCondLst>
                                            <p:cond delay="0"/>
                                          </p:stCondLst>
                                        </p:cTn>
                                        <p:tgtEl>
                                          <p:spTgt spid="102"/>
                                        </p:tgtEl>
                                        <p:attrNameLst>
                                          <p:attrName>style.visibility</p:attrName>
                                        </p:attrNameLst>
                                      </p:cBhvr>
                                      <p:to>
                                        <p:strVal val="visible"/>
                                      </p:to>
                                    </p:set>
                                    <p:anim calcmode="lin" valueType="num">
                                      <p:cBhvr additive="base">
                                        <p:cTn id="42" dur="500" fill="hold"/>
                                        <p:tgtEl>
                                          <p:spTgt spid="102"/>
                                        </p:tgtEl>
                                        <p:attrNameLst>
                                          <p:attrName>ppt_x</p:attrName>
                                        </p:attrNameLst>
                                      </p:cBhvr>
                                      <p:tavLst>
                                        <p:tav tm="0">
                                          <p:val>
                                            <p:strVal val="1+#ppt_w/2"/>
                                          </p:val>
                                        </p:tav>
                                        <p:tav tm="100000">
                                          <p:val>
                                            <p:strVal val="#ppt_x"/>
                                          </p:val>
                                        </p:tav>
                                      </p:tavLst>
                                    </p:anim>
                                    <p:anim calcmode="lin" valueType="num">
                                      <p:cBhvr additive="base">
                                        <p:cTn id="43" dur="500" fill="hold"/>
                                        <p:tgtEl>
                                          <p:spTgt spid="10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101"/>
                                        </p:tgtEl>
                                        <p:attrNameLst>
                                          <p:attrName>style.visibility</p:attrName>
                                        </p:attrNameLst>
                                      </p:cBhvr>
                                      <p:to>
                                        <p:strVal val="visible"/>
                                      </p:to>
                                    </p:set>
                                    <p:anim calcmode="lin" valueType="num">
                                      <p:cBhvr additive="base">
                                        <p:cTn id="46" dur="500" fill="hold"/>
                                        <p:tgtEl>
                                          <p:spTgt spid="101"/>
                                        </p:tgtEl>
                                        <p:attrNameLst>
                                          <p:attrName>ppt_x</p:attrName>
                                        </p:attrNameLst>
                                      </p:cBhvr>
                                      <p:tavLst>
                                        <p:tav tm="0">
                                          <p:val>
                                            <p:strVal val="1+#ppt_w/2"/>
                                          </p:val>
                                        </p:tav>
                                        <p:tav tm="100000">
                                          <p:val>
                                            <p:strVal val="#ppt_x"/>
                                          </p:val>
                                        </p:tav>
                                      </p:tavLst>
                                    </p:anim>
                                    <p:anim calcmode="lin" valueType="num">
                                      <p:cBhvr additive="base">
                                        <p:cTn id="47" dur="500" fill="hold"/>
                                        <p:tgtEl>
                                          <p:spTgt spid="10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250"/>
                                  </p:stCondLst>
                                  <p:childTnLst>
                                    <p:set>
                                      <p:cBhvr>
                                        <p:cTn id="49" dur="1" fill="hold">
                                          <p:stCondLst>
                                            <p:cond delay="0"/>
                                          </p:stCondLst>
                                        </p:cTn>
                                        <p:tgtEl>
                                          <p:spTgt spid="106"/>
                                        </p:tgtEl>
                                        <p:attrNameLst>
                                          <p:attrName>style.visibility</p:attrName>
                                        </p:attrNameLst>
                                      </p:cBhvr>
                                      <p:to>
                                        <p:strVal val="visible"/>
                                      </p:to>
                                    </p:set>
                                    <p:anim calcmode="lin" valueType="num">
                                      <p:cBhvr additive="base">
                                        <p:cTn id="50" dur="500" fill="hold"/>
                                        <p:tgtEl>
                                          <p:spTgt spid="106"/>
                                        </p:tgtEl>
                                        <p:attrNameLst>
                                          <p:attrName>ppt_x</p:attrName>
                                        </p:attrNameLst>
                                      </p:cBhvr>
                                      <p:tavLst>
                                        <p:tav tm="0">
                                          <p:val>
                                            <p:strVal val="0-#ppt_w/2"/>
                                          </p:val>
                                        </p:tav>
                                        <p:tav tm="100000">
                                          <p:val>
                                            <p:strVal val="#ppt_x"/>
                                          </p:val>
                                        </p:tav>
                                      </p:tavLst>
                                    </p:anim>
                                    <p:anim calcmode="lin" valueType="num">
                                      <p:cBhvr additive="base">
                                        <p:cTn id="51" dur="500" fill="hold"/>
                                        <p:tgtEl>
                                          <p:spTgt spid="10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250"/>
                                  </p:stCondLst>
                                  <p:childTnLst>
                                    <p:set>
                                      <p:cBhvr>
                                        <p:cTn id="53" dur="1" fill="hold">
                                          <p:stCondLst>
                                            <p:cond delay="0"/>
                                          </p:stCondLst>
                                        </p:cTn>
                                        <p:tgtEl>
                                          <p:spTgt spid="105"/>
                                        </p:tgtEl>
                                        <p:attrNameLst>
                                          <p:attrName>style.visibility</p:attrName>
                                        </p:attrNameLst>
                                      </p:cBhvr>
                                      <p:to>
                                        <p:strVal val="visible"/>
                                      </p:to>
                                    </p:set>
                                    <p:anim calcmode="lin" valueType="num">
                                      <p:cBhvr additive="base">
                                        <p:cTn id="54" dur="500" fill="hold"/>
                                        <p:tgtEl>
                                          <p:spTgt spid="105"/>
                                        </p:tgtEl>
                                        <p:attrNameLst>
                                          <p:attrName>ppt_x</p:attrName>
                                        </p:attrNameLst>
                                      </p:cBhvr>
                                      <p:tavLst>
                                        <p:tav tm="0">
                                          <p:val>
                                            <p:strVal val="0-#ppt_w/2"/>
                                          </p:val>
                                        </p:tav>
                                        <p:tav tm="100000">
                                          <p:val>
                                            <p:strVal val="#ppt_x"/>
                                          </p:val>
                                        </p:tav>
                                      </p:tavLst>
                                    </p:anim>
                                    <p:anim calcmode="lin" valueType="num">
                                      <p:cBhvr additive="base">
                                        <p:cTn id="55" dur="500" fill="hold"/>
                                        <p:tgtEl>
                                          <p:spTgt spid="10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50"/>
                                  </p:stCondLst>
                                  <p:childTnLst>
                                    <p:set>
                                      <p:cBhvr>
                                        <p:cTn id="57" dur="1" fill="hold">
                                          <p:stCondLst>
                                            <p:cond delay="0"/>
                                          </p:stCondLst>
                                        </p:cTn>
                                        <p:tgtEl>
                                          <p:spTgt spid="108"/>
                                        </p:tgtEl>
                                        <p:attrNameLst>
                                          <p:attrName>style.visibility</p:attrName>
                                        </p:attrNameLst>
                                      </p:cBhvr>
                                      <p:to>
                                        <p:strVal val="visible"/>
                                      </p:to>
                                    </p:set>
                                    <p:anim calcmode="lin" valueType="num">
                                      <p:cBhvr additive="base">
                                        <p:cTn id="58" dur="500" fill="hold"/>
                                        <p:tgtEl>
                                          <p:spTgt spid="108"/>
                                        </p:tgtEl>
                                        <p:attrNameLst>
                                          <p:attrName>ppt_x</p:attrName>
                                        </p:attrNameLst>
                                      </p:cBhvr>
                                      <p:tavLst>
                                        <p:tav tm="0">
                                          <p:val>
                                            <p:strVal val="1+#ppt_w/2"/>
                                          </p:val>
                                        </p:tav>
                                        <p:tav tm="100000">
                                          <p:val>
                                            <p:strVal val="#ppt_x"/>
                                          </p:val>
                                        </p:tav>
                                      </p:tavLst>
                                    </p:anim>
                                    <p:anim calcmode="lin" valueType="num">
                                      <p:cBhvr additive="base">
                                        <p:cTn id="59" dur="500" fill="hold"/>
                                        <p:tgtEl>
                                          <p:spTgt spid="10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
                                  </p:stCondLst>
                                  <p:childTnLst>
                                    <p:set>
                                      <p:cBhvr>
                                        <p:cTn id="61" dur="1" fill="hold">
                                          <p:stCondLst>
                                            <p:cond delay="0"/>
                                          </p:stCondLst>
                                        </p:cTn>
                                        <p:tgtEl>
                                          <p:spTgt spid="107"/>
                                        </p:tgtEl>
                                        <p:attrNameLst>
                                          <p:attrName>style.visibility</p:attrName>
                                        </p:attrNameLst>
                                      </p:cBhvr>
                                      <p:to>
                                        <p:strVal val="visible"/>
                                      </p:to>
                                    </p:set>
                                    <p:anim calcmode="lin" valueType="num">
                                      <p:cBhvr additive="base">
                                        <p:cTn id="62" dur="500" fill="hold"/>
                                        <p:tgtEl>
                                          <p:spTgt spid="107"/>
                                        </p:tgtEl>
                                        <p:attrNameLst>
                                          <p:attrName>ppt_x</p:attrName>
                                        </p:attrNameLst>
                                      </p:cBhvr>
                                      <p:tavLst>
                                        <p:tav tm="0">
                                          <p:val>
                                            <p:strVal val="1+#ppt_w/2"/>
                                          </p:val>
                                        </p:tav>
                                        <p:tav tm="100000">
                                          <p:val>
                                            <p:strVal val="#ppt_x"/>
                                          </p:val>
                                        </p:tav>
                                      </p:tavLst>
                                    </p:anim>
                                    <p:anim calcmode="lin" valueType="num">
                                      <p:cBhvr additive="base">
                                        <p:cTn id="63" dur="500" fill="hold"/>
                                        <p:tgtEl>
                                          <p:spTgt spid="10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25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0-#ppt_w/2"/>
                                          </p:val>
                                        </p:tav>
                                        <p:tav tm="100000">
                                          <p:val>
                                            <p:strVal val="#ppt_x"/>
                                          </p:val>
                                        </p:tav>
                                      </p:tavLst>
                                    </p:anim>
                                    <p:anim calcmode="lin" valueType="num">
                                      <p:cBhvr additive="base">
                                        <p:cTn id="67" dur="500" fill="hold"/>
                                        <p:tgtEl>
                                          <p:spTgt spid="5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250"/>
                                  </p:stCondLst>
                                  <p:childTnLst>
                                    <p:set>
                                      <p:cBhvr>
                                        <p:cTn id="69" dur="1" fill="hold">
                                          <p:stCondLst>
                                            <p:cond delay="0"/>
                                          </p:stCondLst>
                                        </p:cTn>
                                        <p:tgtEl>
                                          <p:spTgt spid="61"/>
                                        </p:tgtEl>
                                        <p:attrNameLst>
                                          <p:attrName>style.visibility</p:attrName>
                                        </p:attrNameLst>
                                      </p:cBhvr>
                                      <p:to>
                                        <p:strVal val="visible"/>
                                      </p:to>
                                    </p:set>
                                    <p:anim calcmode="lin" valueType="num">
                                      <p:cBhvr additive="base">
                                        <p:cTn id="70" dur="500" fill="hold"/>
                                        <p:tgtEl>
                                          <p:spTgt spid="61"/>
                                        </p:tgtEl>
                                        <p:attrNameLst>
                                          <p:attrName>ppt_x</p:attrName>
                                        </p:attrNameLst>
                                      </p:cBhvr>
                                      <p:tavLst>
                                        <p:tav tm="0">
                                          <p:val>
                                            <p:strVal val="0-#ppt_w/2"/>
                                          </p:val>
                                        </p:tav>
                                        <p:tav tm="100000">
                                          <p:val>
                                            <p:strVal val="#ppt_x"/>
                                          </p:val>
                                        </p:tav>
                                      </p:tavLst>
                                    </p:anim>
                                    <p:anim calcmode="lin" valueType="num">
                                      <p:cBhvr additive="base">
                                        <p:cTn id="71" dur="500" fill="hold"/>
                                        <p:tgtEl>
                                          <p:spTgt spid="6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250"/>
                                  </p:stCondLst>
                                  <p:childTnLst>
                                    <p:set>
                                      <p:cBhvr>
                                        <p:cTn id="73" dur="1" fill="hold">
                                          <p:stCondLst>
                                            <p:cond delay="0"/>
                                          </p:stCondLst>
                                        </p:cTn>
                                        <p:tgtEl>
                                          <p:spTgt spid="104"/>
                                        </p:tgtEl>
                                        <p:attrNameLst>
                                          <p:attrName>style.visibility</p:attrName>
                                        </p:attrNameLst>
                                      </p:cBhvr>
                                      <p:to>
                                        <p:strVal val="visible"/>
                                      </p:to>
                                    </p:set>
                                    <p:anim calcmode="lin" valueType="num">
                                      <p:cBhvr additive="base">
                                        <p:cTn id="74" dur="500" fill="hold"/>
                                        <p:tgtEl>
                                          <p:spTgt spid="104"/>
                                        </p:tgtEl>
                                        <p:attrNameLst>
                                          <p:attrName>ppt_x</p:attrName>
                                        </p:attrNameLst>
                                      </p:cBhvr>
                                      <p:tavLst>
                                        <p:tav tm="0">
                                          <p:val>
                                            <p:strVal val="0-#ppt_w/2"/>
                                          </p:val>
                                        </p:tav>
                                        <p:tav tm="100000">
                                          <p:val>
                                            <p:strVal val="#ppt_x"/>
                                          </p:val>
                                        </p:tav>
                                      </p:tavLst>
                                    </p:anim>
                                    <p:anim calcmode="lin" valueType="num">
                                      <p:cBhvr additive="base">
                                        <p:cTn id="75" dur="500" fill="hold"/>
                                        <p:tgtEl>
                                          <p:spTgt spid="10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25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1+#ppt_w/2"/>
                                          </p:val>
                                        </p:tav>
                                        <p:tav tm="100000">
                                          <p:val>
                                            <p:strVal val="#ppt_x"/>
                                          </p:val>
                                        </p:tav>
                                      </p:tavLst>
                                    </p:anim>
                                    <p:anim calcmode="lin" valueType="num">
                                      <p:cBhvr additive="base">
                                        <p:cTn id="79" dur="500" fill="hold"/>
                                        <p:tgtEl>
                                          <p:spTgt spid="5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5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1+#ppt_w/2"/>
                                          </p:val>
                                        </p:tav>
                                        <p:tav tm="100000">
                                          <p:val>
                                            <p:strVal val="#ppt_x"/>
                                          </p:val>
                                        </p:tav>
                                      </p:tavLst>
                                    </p:anim>
                                    <p:anim calcmode="lin" valueType="num">
                                      <p:cBhvr additive="base">
                                        <p:cTn id="83" dur="500" fill="hold"/>
                                        <p:tgtEl>
                                          <p:spTgt spid="58"/>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50"/>
                                  </p:stCondLst>
                                  <p:childTnLst>
                                    <p:set>
                                      <p:cBhvr>
                                        <p:cTn id="85" dur="1" fill="hold">
                                          <p:stCondLst>
                                            <p:cond delay="0"/>
                                          </p:stCondLst>
                                        </p:cTn>
                                        <p:tgtEl>
                                          <p:spTgt spid="103"/>
                                        </p:tgtEl>
                                        <p:attrNameLst>
                                          <p:attrName>style.visibility</p:attrName>
                                        </p:attrNameLst>
                                      </p:cBhvr>
                                      <p:to>
                                        <p:strVal val="visible"/>
                                      </p:to>
                                    </p:set>
                                    <p:anim calcmode="lin" valueType="num">
                                      <p:cBhvr additive="base">
                                        <p:cTn id="86" dur="500" fill="hold"/>
                                        <p:tgtEl>
                                          <p:spTgt spid="103"/>
                                        </p:tgtEl>
                                        <p:attrNameLst>
                                          <p:attrName>ppt_x</p:attrName>
                                        </p:attrNameLst>
                                      </p:cBhvr>
                                      <p:tavLst>
                                        <p:tav tm="0">
                                          <p:val>
                                            <p:strVal val="1+#ppt_w/2"/>
                                          </p:val>
                                        </p:tav>
                                        <p:tav tm="100000">
                                          <p:val>
                                            <p:strVal val="#ppt_x"/>
                                          </p:val>
                                        </p:tav>
                                      </p:tavLst>
                                    </p:anim>
                                    <p:anim calcmode="lin" valueType="num">
                                      <p:cBhvr additive="base">
                                        <p:cTn id="87"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8" grpId="0" animBg="1"/>
      <p:bldP spid="61" grpId="0" animBg="1"/>
      <p:bldP spid="95" grpId="0"/>
      <p:bldP spid="96" grpId="0"/>
      <p:bldP spid="97" grpId="0"/>
      <p:bldP spid="98" grpId="0"/>
      <p:bldP spid="99" grpId="0"/>
      <p:bldP spid="100" grpId="0"/>
      <p:bldP spid="101" grpId="0"/>
      <p:bldP spid="102" grpId="0"/>
      <p:bldP spid="103" grpId="0" animBg="1"/>
      <p:bldP spid="104" grpId="0" animBg="1"/>
      <p:bldP spid="105" grpId="0"/>
      <p:bldP spid="106" grpId="0"/>
      <p:bldP spid="107" grpId="0"/>
      <p:bldP spid="1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2" name="组合 1">
            <a:extLst>
              <a:ext uri="{FF2B5EF4-FFF2-40B4-BE49-F238E27FC236}">
                <a16:creationId xmlns:a16="http://schemas.microsoft.com/office/drawing/2014/main" id="{54490809-9BE2-451D-B972-EBD9DD545F33}"/>
              </a:ext>
            </a:extLst>
          </p:cNvPr>
          <p:cNvGrpSpPr/>
          <p:nvPr/>
        </p:nvGrpSpPr>
        <p:grpSpPr>
          <a:xfrm>
            <a:off x="820236" y="2225576"/>
            <a:ext cx="6447339" cy="3451607"/>
            <a:chOff x="534486" y="1857018"/>
            <a:chExt cx="7715177" cy="4130349"/>
          </a:xfrm>
        </p:grpSpPr>
        <p:grpSp>
          <p:nvGrpSpPr>
            <p:cNvPr id="12" name="Google Shape;1494;p43">
              <a:extLst>
                <a:ext uri="{FF2B5EF4-FFF2-40B4-BE49-F238E27FC236}">
                  <a16:creationId xmlns:a16="http://schemas.microsoft.com/office/drawing/2014/main" id="{F9C5267E-FE93-45BA-94B5-74CA632EF3F0}"/>
                </a:ext>
              </a:extLst>
            </p:cNvPr>
            <p:cNvGrpSpPr/>
            <p:nvPr/>
          </p:nvGrpSpPr>
          <p:grpSpPr>
            <a:xfrm>
              <a:off x="1336063" y="1990967"/>
              <a:ext cx="6913600" cy="3623600"/>
              <a:chOff x="2316838" y="1382075"/>
              <a:chExt cx="5185200" cy="2717700"/>
            </a:xfrm>
          </p:grpSpPr>
          <p:cxnSp>
            <p:nvCxnSpPr>
              <p:cNvPr id="13" name="Google Shape;1495;p43">
                <a:extLst>
                  <a:ext uri="{FF2B5EF4-FFF2-40B4-BE49-F238E27FC236}">
                    <a16:creationId xmlns:a16="http://schemas.microsoft.com/office/drawing/2014/main" id="{4BF681DD-7C7E-4E2E-B500-BC217559F6CC}"/>
                  </a:ext>
                </a:extLst>
              </p:cNvPr>
              <p:cNvCxnSpPr/>
              <p:nvPr/>
            </p:nvCxnSpPr>
            <p:spPr>
              <a:xfrm>
                <a:off x="2316838" y="138207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15" name="Google Shape;1496;p43">
                <a:extLst>
                  <a:ext uri="{FF2B5EF4-FFF2-40B4-BE49-F238E27FC236}">
                    <a16:creationId xmlns:a16="http://schemas.microsoft.com/office/drawing/2014/main" id="{300A1029-4E72-4915-B146-8D092BF74192}"/>
                  </a:ext>
                </a:extLst>
              </p:cNvPr>
              <p:cNvCxnSpPr/>
              <p:nvPr/>
            </p:nvCxnSpPr>
            <p:spPr>
              <a:xfrm>
                <a:off x="2316838" y="192561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16" name="Google Shape;1497;p43">
                <a:extLst>
                  <a:ext uri="{FF2B5EF4-FFF2-40B4-BE49-F238E27FC236}">
                    <a16:creationId xmlns:a16="http://schemas.microsoft.com/office/drawing/2014/main" id="{9F39B55C-40C6-4481-A93A-90441EE07573}"/>
                  </a:ext>
                </a:extLst>
              </p:cNvPr>
              <p:cNvCxnSpPr/>
              <p:nvPr/>
            </p:nvCxnSpPr>
            <p:spPr>
              <a:xfrm>
                <a:off x="2316838" y="246915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17" name="Google Shape;1498;p43">
                <a:extLst>
                  <a:ext uri="{FF2B5EF4-FFF2-40B4-BE49-F238E27FC236}">
                    <a16:creationId xmlns:a16="http://schemas.microsoft.com/office/drawing/2014/main" id="{19F2002A-9BF7-4AC5-9F1C-A3D27E19DDF5}"/>
                  </a:ext>
                </a:extLst>
              </p:cNvPr>
              <p:cNvCxnSpPr/>
              <p:nvPr/>
            </p:nvCxnSpPr>
            <p:spPr>
              <a:xfrm>
                <a:off x="2316838" y="301269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18" name="Google Shape;1499;p43">
                <a:extLst>
                  <a:ext uri="{FF2B5EF4-FFF2-40B4-BE49-F238E27FC236}">
                    <a16:creationId xmlns:a16="http://schemas.microsoft.com/office/drawing/2014/main" id="{8A76BEF5-F8C6-4CF8-8C2F-471C5AB4C1BF}"/>
                  </a:ext>
                </a:extLst>
              </p:cNvPr>
              <p:cNvCxnSpPr/>
              <p:nvPr/>
            </p:nvCxnSpPr>
            <p:spPr>
              <a:xfrm>
                <a:off x="2316838" y="355623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19" name="Google Shape;1500;p43">
                <a:extLst>
                  <a:ext uri="{FF2B5EF4-FFF2-40B4-BE49-F238E27FC236}">
                    <a16:creationId xmlns:a16="http://schemas.microsoft.com/office/drawing/2014/main" id="{C7BA299D-6491-4E43-85EA-29000A2AA5A6}"/>
                  </a:ext>
                </a:extLst>
              </p:cNvPr>
              <p:cNvCxnSpPr/>
              <p:nvPr/>
            </p:nvCxnSpPr>
            <p:spPr>
              <a:xfrm>
                <a:off x="335597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21" name="Google Shape;1501;p43">
                <a:extLst>
                  <a:ext uri="{FF2B5EF4-FFF2-40B4-BE49-F238E27FC236}">
                    <a16:creationId xmlns:a16="http://schemas.microsoft.com/office/drawing/2014/main" id="{F831DE94-24E4-4CD0-8FA8-DBF369319D98}"/>
                  </a:ext>
                </a:extLst>
              </p:cNvPr>
              <p:cNvCxnSpPr/>
              <p:nvPr/>
            </p:nvCxnSpPr>
            <p:spPr>
              <a:xfrm>
                <a:off x="439106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23" name="Google Shape;1502;p43">
                <a:extLst>
                  <a:ext uri="{FF2B5EF4-FFF2-40B4-BE49-F238E27FC236}">
                    <a16:creationId xmlns:a16="http://schemas.microsoft.com/office/drawing/2014/main" id="{43475932-EF54-4A77-B716-D89EE889487B}"/>
                  </a:ext>
                </a:extLst>
              </p:cNvPr>
              <p:cNvCxnSpPr/>
              <p:nvPr/>
            </p:nvCxnSpPr>
            <p:spPr>
              <a:xfrm>
                <a:off x="542615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25" name="Google Shape;1503;p43">
                <a:extLst>
                  <a:ext uri="{FF2B5EF4-FFF2-40B4-BE49-F238E27FC236}">
                    <a16:creationId xmlns:a16="http://schemas.microsoft.com/office/drawing/2014/main" id="{C3718C06-46DD-4C1C-A315-2C9B3EAE4DA5}"/>
                  </a:ext>
                </a:extLst>
              </p:cNvPr>
              <p:cNvCxnSpPr/>
              <p:nvPr/>
            </p:nvCxnSpPr>
            <p:spPr>
              <a:xfrm>
                <a:off x="6461248" y="1382075"/>
                <a:ext cx="0" cy="2717700"/>
              </a:xfrm>
              <a:prstGeom prst="straightConnector1">
                <a:avLst/>
              </a:prstGeom>
              <a:noFill/>
              <a:ln w="9525" cap="flat" cmpd="sng">
                <a:solidFill>
                  <a:schemeClr val="lt2"/>
                </a:solidFill>
                <a:prstDash val="dash"/>
                <a:round/>
                <a:headEnd type="none" w="med" len="med"/>
                <a:tailEnd type="none" w="med" len="med"/>
              </a:ln>
            </p:spPr>
          </p:cxnSp>
        </p:grpSp>
        <p:sp>
          <p:nvSpPr>
            <p:cNvPr id="27" name="Google Shape;1504;p43">
              <a:extLst>
                <a:ext uri="{FF2B5EF4-FFF2-40B4-BE49-F238E27FC236}">
                  <a16:creationId xmlns:a16="http://schemas.microsoft.com/office/drawing/2014/main" id="{EECB5E86-9267-41B5-978D-E2BEAEE3E617}"/>
                </a:ext>
              </a:extLst>
            </p:cNvPr>
            <p:cNvSpPr/>
            <p:nvPr/>
          </p:nvSpPr>
          <p:spPr>
            <a:xfrm>
              <a:off x="1341080" y="2712433"/>
              <a:ext cx="6884700" cy="2183600"/>
            </a:xfrm>
            <a:custGeom>
              <a:avLst/>
              <a:gdLst/>
              <a:ahLst/>
              <a:cxnLst/>
              <a:rect l="l" t="t" r="r" b="b"/>
              <a:pathLst>
                <a:path w="206541" h="65508" extrusionOk="0">
                  <a:moveTo>
                    <a:pt x="0" y="65508"/>
                  </a:moveTo>
                  <a:lnTo>
                    <a:pt x="41468" y="43272"/>
                  </a:lnTo>
                  <a:lnTo>
                    <a:pt x="82937" y="65508"/>
                  </a:lnTo>
                  <a:lnTo>
                    <a:pt x="124406" y="21636"/>
                  </a:lnTo>
                  <a:lnTo>
                    <a:pt x="165874" y="43873"/>
                  </a:lnTo>
                  <a:lnTo>
                    <a:pt x="206541" y="0"/>
                  </a:lnTo>
                </a:path>
              </a:pathLst>
            </a:custGeom>
            <a:noFill/>
            <a:ln w="19050" cap="flat" cmpd="sng">
              <a:solidFill>
                <a:srgbClr val="5B2DAF"/>
              </a:solidFill>
              <a:prstDash val="solid"/>
              <a:round/>
              <a:headEnd type="none" w="med" len="med"/>
              <a:tailEnd type="none" w="med" len="med"/>
            </a:ln>
          </p:spPr>
          <p:txBody>
            <a:bodyPr/>
            <a:lstStyle/>
            <a:p>
              <a:endParaRPr lang="zh-CN" altLang="en-US">
                <a:cs typeface="+mn-ea"/>
                <a:sym typeface="+mn-lt"/>
              </a:endParaRPr>
            </a:p>
          </p:txBody>
        </p:sp>
        <p:sp>
          <p:nvSpPr>
            <p:cNvPr id="28" name="Google Shape;1505;p43">
              <a:extLst>
                <a:ext uri="{FF2B5EF4-FFF2-40B4-BE49-F238E27FC236}">
                  <a16:creationId xmlns:a16="http://schemas.microsoft.com/office/drawing/2014/main" id="{36252D68-3D88-4238-8A3F-A8482A29102E}"/>
                </a:ext>
              </a:extLst>
            </p:cNvPr>
            <p:cNvSpPr/>
            <p:nvPr/>
          </p:nvSpPr>
          <p:spPr>
            <a:xfrm>
              <a:off x="1341079" y="1991234"/>
              <a:ext cx="6898067" cy="2176933"/>
            </a:xfrm>
            <a:custGeom>
              <a:avLst/>
              <a:gdLst/>
              <a:ahLst/>
              <a:cxnLst/>
              <a:rect l="l" t="t" r="r" b="b"/>
              <a:pathLst>
                <a:path w="206942" h="65308" extrusionOk="0">
                  <a:moveTo>
                    <a:pt x="0" y="43472"/>
                  </a:moveTo>
                  <a:lnTo>
                    <a:pt x="41669" y="21636"/>
                  </a:lnTo>
                  <a:lnTo>
                    <a:pt x="82737" y="65308"/>
                  </a:lnTo>
                  <a:lnTo>
                    <a:pt x="124205" y="0"/>
                  </a:lnTo>
                  <a:lnTo>
                    <a:pt x="165874" y="21836"/>
                  </a:lnTo>
                  <a:lnTo>
                    <a:pt x="206942" y="201"/>
                  </a:lnTo>
                </a:path>
              </a:pathLst>
            </a:custGeom>
            <a:noFill/>
            <a:ln w="19050" cap="flat" cmpd="sng">
              <a:solidFill>
                <a:srgbClr val="F755A9"/>
              </a:solidFill>
              <a:prstDash val="solid"/>
              <a:round/>
              <a:headEnd type="none" w="med" len="med"/>
              <a:tailEnd type="none" w="med" len="med"/>
            </a:ln>
          </p:spPr>
          <p:txBody>
            <a:bodyPr/>
            <a:lstStyle/>
            <a:p>
              <a:endParaRPr lang="zh-CN" altLang="en-US">
                <a:cs typeface="+mn-ea"/>
                <a:sym typeface="+mn-lt"/>
              </a:endParaRPr>
            </a:p>
          </p:txBody>
        </p:sp>
        <p:sp>
          <p:nvSpPr>
            <p:cNvPr id="29" name="Google Shape;1506;p43">
              <a:extLst>
                <a:ext uri="{FF2B5EF4-FFF2-40B4-BE49-F238E27FC236}">
                  <a16:creationId xmlns:a16="http://schemas.microsoft.com/office/drawing/2014/main" id="{DBAC2418-1EC9-4705-9FEE-917AE7F52D0A}"/>
                </a:ext>
              </a:extLst>
            </p:cNvPr>
            <p:cNvSpPr/>
            <p:nvPr/>
          </p:nvSpPr>
          <p:spPr>
            <a:xfrm>
              <a:off x="1347747" y="1991234"/>
              <a:ext cx="6878033" cy="2918167"/>
            </a:xfrm>
            <a:custGeom>
              <a:avLst/>
              <a:gdLst/>
              <a:ahLst/>
              <a:cxnLst/>
              <a:rect l="l" t="t" r="r" b="b"/>
              <a:pathLst>
                <a:path w="206341" h="87545" extrusionOk="0">
                  <a:moveTo>
                    <a:pt x="0" y="0"/>
                  </a:moveTo>
                  <a:lnTo>
                    <a:pt x="41469" y="43673"/>
                  </a:lnTo>
                  <a:lnTo>
                    <a:pt x="82737" y="21636"/>
                  </a:lnTo>
                  <a:lnTo>
                    <a:pt x="124206" y="87545"/>
                  </a:lnTo>
                  <a:lnTo>
                    <a:pt x="165674" y="43472"/>
                  </a:lnTo>
                  <a:lnTo>
                    <a:pt x="206341" y="87345"/>
                  </a:lnTo>
                </a:path>
              </a:pathLst>
            </a:custGeom>
            <a:noFill/>
            <a:ln w="19050" cap="flat" cmpd="sng">
              <a:solidFill>
                <a:srgbClr val="A584E0"/>
              </a:solidFill>
              <a:prstDash val="solid"/>
              <a:round/>
              <a:headEnd type="none" w="med" len="med"/>
              <a:tailEnd type="none" w="med" len="med"/>
            </a:ln>
          </p:spPr>
          <p:txBody>
            <a:bodyPr/>
            <a:lstStyle/>
            <a:p>
              <a:endParaRPr lang="zh-CN" altLang="en-US">
                <a:cs typeface="+mn-ea"/>
                <a:sym typeface="+mn-lt"/>
              </a:endParaRPr>
            </a:p>
          </p:txBody>
        </p:sp>
        <p:grpSp>
          <p:nvGrpSpPr>
            <p:cNvPr id="30" name="Google Shape;1507;p43">
              <a:extLst>
                <a:ext uri="{FF2B5EF4-FFF2-40B4-BE49-F238E27FC236}">
                  <a16:creationId xmlns:a16="http://schemas.microsoft.com/office/drawing/2014/main" id="{5F619DDE-EB08-49BD-8513-047EA0535B28}"/>
                </a:ext>
              </a:extLst>
            </p:cNvPr>
            <p:cNvGrpSpPr/>
            <p:nvPr/>
          </p:nvGrpSpPr>
          <p:grpSpPr>
            <a:xfrm>
              <a:off x="534486" y="1857018"/>
              <a:ext cx="7715177" cy="4130349"/>
              <a:chOff x="1715654" y="1281613"/>
              <a:chExt cx="5786383" cy="3097762"/>
            </a:xfrm>
          </p:grpSpPr>
          <p:sp>
            <p:nvSpPr>
              <p:cNvPr id="35" name="Google Shape;1508;p43">
                <a:extLst>
                  <a:ext uri="{FF2B5EF4-FFF2-40B4-BE49-F238E27FC236}">
                    <a16:creationId xmlns:a16="http://schemas.microsoft.com/office/drawing/2014/main" id="{FEC6B94F-9E11-4010-A9EC-18113CBCC0A9}"/>
                  </a:ext>
                </a:extLst>
              </p:cNvPr>
              <p:cNvSpPr txBox="1"/>
              <p:nvPr/>
            </p:nvSpPr>
            <p:spPr>
              <a:xfrm>
                <a:off x="1715654" y="3455713"/>
                <a:ext cx="524400" cy="201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000" kern="0" dirty="0">
                    <a:solidFill>
                      <a:srgbClr val="434343"/>
                    </a:solidFill>
                    <a:cs typeface="+mn-ea"/>
                    <a:sym typeface="+mn-lt"/>
                  </a:rPr>
                  <a:t>10M</a:t>
                </a:r>
                <a:endParaRPr sz="1000" kern="0" dirty="0">
                  <a:solidFill>
                    <a:srgbClr val="434343"/>
                  </a:solidFill>
                  <a:cs typeface="+mn-ea"/>
                  <a:sym typeface="+mn-lt"/>
                </a:endParaRPr>
              </a:p>
            </p:txBody>
          </p:sp>
          <p:sp>
            <p:nvSpPr>
              <p:cNvPr id="36" name="Google Shape;1509;p43">
                <a:extLst>
                  <a:ext uri="{FF2B5EF4-FFF2-40B4-BE49-F238E27FC236}">
                    <a16:creationId xmlns:a16="http://schemas.microsoft.com/office/drawing/2014/main" id="{6DA50AA1-D34D-4757-BCD5-27074B209D98}"/>
                  </a:ext>
                </a:extLst>
              </p:cNvPr>
              <p:cNvSpPr txBox="1"/>
              <p:nvPr/>
            </p:nvSpPr>
            <p:spPr>
              <a:xfrm>
                <a:off x="1715654" y="2912188"/>
                <a:ext cx="524400" cy="201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000" kern="0" dirty="0">
                    <a:solidFill>
                      <a:srgbClr val="434343"/>
                    </a:solidFill>
                    <a:cs typeface="+mn-ea"/>
                    <a:sym typeface="+mn-lt"/>
                  </a:rPr>
                  <a:t>20M</a:t>
                </a:r>
                <a:endParaRPr sz="1000" kern="0" dirty="0">
                  <a:solidFill>
                    <a:srgbClr val="434343"/>
                  </a:solidFill>
                  <a:cs typeface="+mn-ea"/>
                  <a:sym typeface="+mn-lt"/>
                </a:endParaRPr>
              </a:p>
            </p:txBody>
          </p:sp>
          <p:grpSp>
            <p:nvGrpSpPr>
              <p:cNvPr id="37" name="Google Shape;1510;p43">
                <a:extLst>
                  <a:ext uri="{FF2B5EF4-FFF2-40B4-BE49-F238E27FC236}">
                    <a16:creationId xmlns:a16="http://schemas.microsoft.com/office/drawing/2014/main" id="{6D25357C-21AD-41D3-8E48-B79D66992DA9}"/>
                  </a:ext>
                </a:extLst>
              </p:cNvPr>
              <p:cNvGrpSpPr/>
              <p:nvPr/>
            </p:nvGrpSpPr>
            <p:grpSpPr>
              <a:xfrm>
                <a:off x="2316238" y="1377700"/>
                <a:ext cx="5185800" cy="2725925"/>
                <a:chOff x="1786525" y="1492450"/>
                <a:chExt cx="5185800" cy="2725925"/>
              </a:xfrm>
            </p:grpSpPr>
            <p:cxnSp>
              <p:nvCxnSpPr>
                <p:cNvPr id="45" name="Google Shape;1511;p43">
                  <a:extLst>
                    <a:ext uri="{FF2B5EF4-FFF2-40B4-BE49-F238E27FC236}">
                      <a16:creationId xmlns:a16="http://schemas.microsoft.com/office/drawing/2014/main" id="{E715A711-B44B-43D6-8778-62FDD78335A0}"/>
                    </a:ext>
                  </a:extLst>
                </p:cNvPr>
                <p:cNvCxnSpPr/>
                <p:nvPr/>
              </p:nvCxnSpPr>
              <p:spPr>
                <a:xfrm>
                  <a:off x="1786525" y="4218375"/>
                  <a:ext cx="51858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1512;p43">
                  <a:extLst>
                    <a:ext uri="{FF2B5EF4-FFF2-40B4-BE49-F238E27FC236}">
                      <a16:creationId xmlns:a16="http://schemas.microsoft.com/office/drawing/2014/main" id="{4C2F681F-3625-4DD0-8521-4AE7D6BCFB34}"/>
                    </a:ext>
                  </a:extLst>
                </p:cNvPr>
                <p:cNvCxnSpPr/>
                <p:nvPr/>
              </p:nvCxnSpPr>
              <p:spPr>
                <a:xfrm>
                  <a:off x="1791175" y="1492450"/>
                  <a:ext cx="0" cy="2721900"/>
                </a:xfrm>
                <a:prstGeom prst="straightConnector1">
                  <a:avLst/>
                </a:prstGeom>
                <a:noFill/>
                <a:ln w="9525" cap="flat" cmpd="sng">
                  <a:solidFill>
                    <a:schemeClr val="dk1"/>
                  </a:solidFill>
                  <a:prstDash val="solid"/>
                  <a:round/>
                  <a:headEnd type="none" w="med" len="med"/>
                  <a:tailEnd type="none" w="med" len="med"/>
                </a:ln>
              </p:spPr>
            </p:cxnSp>
          </p:grpSp>
          <p:sp>
            <p:nvSpPr>
              <p:cNvPr id="38" name="Google Shape;1513;p43">
                <a:extLst>
                  <a:ext uri="{FF2B5EF4-FFF2-40B4-BE49-F238E27FC236}">
                    <a16:creationId xmlns:a16="http://schemas.microsoft.com/office/drawing/2014/main" id="{D2C25BCA-FB62-4765-9461-6B0FDF9AF6F7}"/>
                  </a:ext>
                </a:extLst>
              </p:cNvPr>
              <p:cNvSpPr txBox="1"/>
              <p:nvPr/>
            </p:nvSpPr>
            <p:spPr>
              <a:xfrm>
                <a:off x="1715654" y="2368663"/>
                <a:ext cx="524400" cy="201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000" kern="0" dirty="0">
                    <a:solidFill>
                      <a:srgbClr val="434343"/>
                    </a:solidFill>
                    <a:cs typeface="+mn-ea"/>
                    <a:sym typeface="+mn-lt"/>
                  </a:rPr>
                  <a:t>30M</a:t>
                </a:r>
                <a:endParaRPr sz="1000" kern="0" dirty="0">
                  <a:solidFill>
                    <a:srgbClr val="434343"/>
                  </a:solidFill>
                  <a:cs typeface="+mn-ea"/>
                  <a:sym typeface="+mn-lt"/>
                </a:endParaRPr>
              </a:p>
            </p:txBody>
          </p:sp>
          <p:sp>
            <p:nvSpPr>
              <p:cNvPr id="39" name="Google Shape;1514;p43">
                <a:extLst>
                  <a:ext uri="{FF2B5EF4-FFF2-40B4-BE49-F238E27FC236}">
                    <a16:creationId xmlns:a16="http://schemas.microsoft.com/office/drawing/2014/main" id="{03A0A005-5191-4803-9BF9-F45CADFFD1BB}"/>
                  </a:ext>
                </a:extLst>
              </p:cNvPr>
              <p:cNvSpPr txBox="1"/>
              <p:nvPr/>
            </p:nvSpPr>
            <p:spPr>
              <a:xfrm>
                <a:off x="1715654" y="1825138"/>
                <a:ext cx="524400" cy="201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000" kern="0" dirty="0">
                    <a:solidFill>
                      <a:srgbClr val="434343"/>
                    </a:solidFill>
                    <a:cs typeface="+mn-ea"/>
                    <a:sym typeface="+mn-lt"/>
                  </a:rPr>
                  <a:t>40M</a:t>
                </a:r>
                <a:endParaRPr sz="1000" kern="0" dirty="0">
                  <a:solidFill>
                    <a:srgbClr val="434343"/>
                  </a:solidFill>
                  <a:cs typeface="+mn-ea"/>
                  <a:sym typeface="+mn-lt"/>
                </a:endParaRPr>
              </a:p>
            </p:txBody>
          </p:sp>
          <p:sp>
            <p:nvSpPr>
              <p:cNvPr id="40" name="Google Shape;1515;p43">
                <a:extLst>
                  <a:ext uri="{FF2B5EF4-FFF2-40B4-BE49-F238E27FC236}">
                    <a16:creationId xmlns:a16="http://schemas.microsoft.com/office/drawing/2014/main" id="{157ABE72-2255-4F8A-B285-C2ACA142927A}"/>
                  </a:ext>
                </a:extLst>
              </p:cNvPr>
              <p:cNvSpPr txBox="1"/>
              <p:nvPr/>
            </p:nvSpPr>
            <p:spPr>
              <a:xfrm>
                <a:off x="1715654" y="1281613"/>
                <a:ext cx="524400" cy="2010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000" kern="0" dirty="0">
                    <a:solidFill>
                      <a:srgbClr val="434343"/>
                    </a:solidFill>
                    <a:cs typeface="+mn-ea"/>
                    <a:sym typeface="+mn-lt"/>
                  </a:rPr>
                  <a:t>50M</a:t>
                </a:r>
                <a:endParaRPr sz="1000" kern="0" dirty="0">
                  <a:solidFill>
                    <a:srgbClr val="434343"/>
                  </a:solidFill>
                  <a:cs typeface="+mn-ea"/>
                  <a:sym typeface="+mn-lt"/>
                </a:endParaRPr>
              </a:p>
            </p:txBody>
          </p:sp>
          <p:sp>
            <p:nvSpPr>
              <p:cNvPr id="41" name="Google Shape;1516;p43">
                <a:extLst>
                  <a:ext uri="{FF2B5EF4-FFF2-40B4-BE49-F238E27FC236}">
                    <a16:creationId xmlns:a16="http://schemas.microsoft.com/office/drawing/2014/main" id="{154B1EFA-909F-4FB3-8DF4-38D8C70BB7F4}"/>
                  </a:ext>
                </a:extLst>
              </p:cNvPr>
              <p:cNvSpPr txBox="1"/>
              <p:nvPr/>
            </p:nvSpPr>
            <p:spPr>
              <a:xfrm>
                <a:off x="3002887" y="4178375"/>
                <a:ext cx="706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00" kern="0" dirty="0">
                    <a:solidFill>
                      <a:srgbClr val="434343"/>
                    </a:solidFill>
                    <a:cs typeface="+mn-ea"/>
                    <a:sym typeface="+mn-lt"/>
                  </a:rPr>
                  <a:t>Q1</a:t>
                </a:r>
                <a:endParaRPr sz="1000" kern="0" dirty="0">
                  <a:solidFill>
                    <a:srgbClr val="434343"/>
                  </a:solidFill>
                  <a:cs typeface="+mn-ea"/>
                  <a:sym typeface="+mn-lt"/>
                </a:endParaRPr>
              </a:p>
            </p:txBody>
          </p:sp>
          <p:sp>
            <p:nvSpPr>
              <p:cNvPr id="42" name="Google Shape;1517;p43">
                <a:extLst>
                  <a:ext uri="{FF2B5EF4-FFF2-40B4-BE49-F238E27FC236}">
                    <a16:creationId xmlns:a16="http://schemas.microsoft.com/office/drawing/2014/main" id="{DD80EE96-BEA4-4AD9-A777-36A5658D7AA5}"/>
                  </a:ext>
                </a:extLst>
              </p:cNvPr>
              <p:cNvSpPr txBox="1"/>
              <p:nvPr/>
            </p:nvSpPr>
            <p:spPr>
              <a:xfrm>
                <a:off x="4037962" y="4178375"/>
                <a:ext cx="706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00" kern="0" dirty="0">
                    <a:solidFill>
                      <a:srgbClr val="434343"/>
                    </a:solidFill>
                    <a:cs typeface="+mn-ea"/>
                    <a:sym typeface="+mn-lt"/>
                  </a:rPr>
                  <a:t>Q2</a:t>
                </a:r>
                <a:endParaRPr sz="1000" kern="0" dirty="0">
                  <a:solidFill>
                    <a:srgbClr val="434343"/>
                  </a:solidFill>
                  <a:cs typeface="+mn-ea"/>
                  <a:sym typeface="+mn-lt"/>
                </a:endParaRPr>
              </a:p>
            </p:txBody>
          </p:sp>
          <p:sp>
            <p:nvSpPr>
              <p:cNvPr id="43" name="Google Shape;1518;p43">
                <a:extLst>
                  <a:ext uri="{FF2B5EF4-FFF2-40B4-BE49-F238E27FC236}">
                    <a16:creationId xmlns:a16="http://schemas.microsoft.com/office/drawing/2014/main" id="{A5101414-6CC3-4AFF-A6E6-05686FD5D7CD}"/>
                  </a:ext>
                </a:extLst>
              </p:cNvPr>
              <p:cNvSpPr txBox="1"/>
              <p:nvPr/>
            </p:nvSpPr>
            <p:spPr>
              <a:xfrm>
                <a:off x="5073037" y="4178375"/>
                <a:ext cx="706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00" kern="0" dirty="0">
                    <a:solidFill>
                      <a:srgbClr val="434343"/>
                    </a:solidFill>
                    <a:cs typeface="+mn-ea"/>
                    <a:sym typeface="+mn-lt"/>
                  </a:rPr>
                  <a:t>Q3</a:t>
                </a:r>
                <a:endParaRPr sz="1000" kern="0" dirty="0">
                  <a:solidFill>
                    <a:srgbClr val="434343"/>
                  </a:solidFill>
                  <a:cs typeface="+mn-ea"/>
                  <a:sym typeface="+mn-lt"/>
                </a:endParaRPr>
              </a:p>
            </p:txBody>
          </p:sp>
          <p:sp>
            <p:nvSpPr>
              <p:cNvPr id="44" name="Google Shape;1519;p43">
                <a:extLst>
                  <a:ext uri="{FF2B5EF4-FFF2-40B4-BE49-F238E27FC236}">
                    <a16:creationId xmlns:a16="http://schemas.microsoft.com/office/drawing/2014/main" id="{3025CE81-2B62-419D-9055-9C5C204F56E7}"/>
                  </a:ext>
                </a:extLst>
              </p:cNvPr>
              <p:cNvSpPr txBox="1"/>
              <p:nvPr/>
            </p:nvSpPr>
            <p:spPr>
              <a:xfrm>
                <a:off x="6108112" y="4178375"/>
                <a:ext cx="706200" cy="201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000" kern="0" dirty="0">
                    <a:solidFill>
                      <a:srgbClr val="434343"/>
                    </a:solidFill>
                    <a:cs typeface="+mn-ea"/>
                    <a:sym typeface="+mn-lt"/>
                  </a:rPr>
                  <a:t>Q4</a:t>
                </a:r>
                <a:endParaRPr sz="1000" kern="0" dirty="0">
                  <a:solidFill>
                    <a:srgbClr val="434343"/>
                  </a:solidFill>
                  <a:cs typeface="+mn-ea"/>
                  <a:sym typeface="+mn-lt"/>
                </a:endParaRPr>
              </a:p>
            </p:txBody>
          </p:sp>
        </p:grpSp>
      </p:grpSp>
      <p:sp>
        <p:nvSpPr>
          <p:cNvPr id="56" name="文本框 55">
            <a:extLst>
              <a:ext uri="{FF2B5EF4-FFF2-40B4-BE49-F238E27FC236}">
                <a16:creationId xmlns:a16="http://schemas.microsoft.com/office/drawing/2014/main" id="{D587FAF1-37A1-4B3C-A6CE-0D16462403A4}"/>
              </a:ext>
            </a:extLst>
          </p:cNvPr>
          <p:cNvSpPr txBox="1"/>
          <p:nvPr/>
        </p:nvSpPr>
        <p:spPr>
          <a:xfrm>
            <a:off x="8324648" y="2431285"/>
            <a:ext cx="262750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57" name="文本框 56">
            <a:extLst>
              <a:ext uri="{FF2B5EF4-FFF2-40B4-BE49-F238E27FC236}">
                <a16:creationId xmlns:a16="http://schemas.microsoft.com/office/drawing/2014/main" id="{618C19EC-7D6D-4CB7-A510-97CED31D95F9}"/>
              </a:ext>
            </a:extLst>
          </p:cNvPr>
          <p:cNvSpPr txBox="1"/>
          <p:nvPr/>
        </p:nvSpPr>
        <p:spPr>
          <a:xfrm>
            <a:off x="8308034" y="2049425"/>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58" name="文本框 57">
            <a:extLst>
              <a:ext uri="{FF2B5EF4-FFF2-40B4-BE49-F238E27FC236}">
                <a16:creationId xmlns:a16="http://schemas.microsoft.com/office/drawing/2014/main" id="{942934D5-A6FB-4673-8B39-DAECFF49B550}"/>
              </a:ext>
            </a:extLst>
          </p:cNvPr>
          <p:cNvSpPr txBox="1"/>
          <p:nvPr/>
        </p:nvSpPr>
        <p:spPr>
          <a:xfrm>
            <a:off x="8324648" y="3768086"/>
            <a:ext cx="262750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59" name="文本框 58">
            <a:extLst>
              <a:ext uri="{FF2B5EF4-FFF2-40B4-BE49-F238E27FC236}">
                <a16:creationId xmlns:a16="http://schemas.microsoft.com/office/drawing/2014/main" id="{1F946CC5-39B1-4B4E-9EB4-84C01FE689C8}"/>
              </a:ext>
            </a:extLst>
          </p:cNvPr>
          <p:cNvSpPr txBox="1"/>
          <p:nvPr/>
        </p:nvSpPr>
        <p:spPr>
          <a:xfrm>
            <a:off x="8308034" y="3386226"/>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60" name="文本框 59">
            <a:extLst>
              <a:ext uri="{FF2B5EF4-FFF2-40B4-BE49-F238E27FC236}">
                <a16:creationId xmlns:a16="http://schemas.microsoft.com/office/drawing/2014/main" id="{8BBA19CE-3584-4781-8EF9-25E012031035}"/>
              </a:ext>
            </a:extLst>
          </p:cNvPr>
          <p:cNvSpPr txBox="1"/>
          <p:nvPr/>
        </p:nvSpPr>
        <p:spPr>
          <a:xfrm>
            <a:off x="8324648" y="5104887"/>
            <a:ext cx="262750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B9CE2A15-4BCB-4E70-8099-0485FB0DBFB3}"/>
              </a:ext>
            </a:extLst>
          </p:cNvPr>
          <p:cNvSpPr txBox="1"/>
          <p:nvPr/>
        </p:nvSpPr>
        <p:spPr>
          <a:xfrm>
            <a:off x="8308034" y="472302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389643224"/>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 presetClass="entr" presetSubtype="2" fill="hold" grpId="0" nodeType="withEffect">
                                  <p:stCondLst>
                                    <p:cond delay="25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750" fill="hold"/>
                                        <p:tgtEl>
                                          <p:spTgt spid="57"/>
                                        </p:tgtEl>
                                        <p:attrNameLst>
                                          <p:attrName>ppt_x</p:attrName>
                                        </p:attrNameLst>
                                      </p:cBhvr>
                                      <p:tavLst>
                                        <p:tav tm="0">
                                          <p:val>
                                            <p:strVal val="1+#ppt_w/2"/>
                                          </p:val>
                                        </p:tav>
                                        <p:tav tm="100000">
                                          <p:val>
                                            <p:strVal val="#ppt_x"/>
                                          </p:val>
                                        </p:tav>
                                      </p:tavLst>
                                    </p:anim>
                                    <p:anim calcmode="lin" valueType="num">
                                      <p:cBhvr additive="base">
                                        <p:cTn id="19" dur="750" fill="hold"/>
                                        <p:tgtEl>
                                          <p:spTgt spid="5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1+#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5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750" fill="hold"/>
                                        <p:tgtEl>
                                          <p:spTgt spid="59"/>
                                        </p:tgtEl>
                                        <p:attrNameLst>
                                          <p:attrName>ppt_x</p:attrName>
                                        </p:attrNameLst>
                                      </p:cBhvr>
                                      <p:tavLst>
                                        <p:tav tm="0">
                                          <p:val>
                                            <p:strVal val="1+#ppt_w/2"/>
                                          </p:val>
                                        </p:tav>
                                        <p:tav tm="100000">
                                          <p:val>
                                            <p:strVal val="#ppt_x"/>
                                          </p:val>
                                        </p:tav>
                                      </p:tavLst>
                                    </p:anim>
                                    <p:anim calcmode="lin" valueType="num">
                                      <p:cBhvr additive="base">
                                        <p:cTn id="27" dur="750" fill="hold"/>
                                        <p:tgtEl>
                                          <p:spTgt spid="5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1+#ppt_w/2"/>
                                          </p:val>
                                        </p:tav>
                                        <p:tav tm="100000">
                                          <p:val>
                                            <p:strVal val="#ppt_x"/>
                                          </p:val>
                                        </p:tav>
                                      </p:tavLst>
                                    </p:anim>
                                    <p:anim calcmode="lin" valueType="num">
                                      <p:cBhvr additive="base">
                                        <p:cTn id="31" dur="750" fill="hold"/>
                                        <p:tgtEl>
                                          <p:spTgt spid="5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750" fill="hold"/>
                                        <p:tgtEl>
                                          <p:spTgt spid="61"/>
                                        </p:tgtEl>
                                        <p:attrNameLst>
                                          <p:attrName>ppt_x</p:attrName>
                                        </p:attrNameLst>
                                      </p:cBhvr>
                                      <p:tavLst>
                                        <p:tav tm="0">
                                          <p:val>
                                            <p:strVal val="1+#ppt_w/2"/>
                                          </p:val>
                                        </p:tav>
                                        <p:tav tm="100000">
                                          <p:val>
                                            <p:strVal val="#ppt_x"/>
                                          </p:val>
                                        </p:tav>
                                      </p:tavLst>
                                    </p:anim>
                                    <p:anim calcmode="lin" valueType="num">
                                      <p:cBhvr additive="base">
                                        <p:cTn id="35" dur="750" fill="hold"/>
                                        <p:tgtEl>
                                          <p:spTgt spid="6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750" fill="hold"/>
                                        <p:tgtEl>
                                          <p:spTgt spid="60"/>
                                        </p:tgtEl>
                                        <p:attrNameLst>
                                          <p:attrName>ppt_x</p:attrName>
                                        </p:attrNameLst>
                                      </p:cBhvr>
                                      <p:tavLst>
                                        <p:tav tm="0">
                                          <p:val>
                                            <p:strVal val="1+#ppt_w/2"/>
                                          </p:val>
                                        </p:tav>
                                        <p:tav tm="100000">
                                          <p:val>
                                            <p:strVal val="#ppt_x"/>
                                          </p:val>
                                        </p:tav>
                                      </p:tavLst>
                                    </p:anim>
                                    <p:anim calcmode="lin" valueType="num">
                                      <p:cBhvr additive="base">
                                        <p:cTn id="39" dur="750" fill="hold"/>
                                        <p:tgtEl>
                                          <p:spTgt spid="6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5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aphicFrame>
        <p:nvGraphicFramePr>
          <p:cNvPr id="12" name="表格 5">
            <a:extLst>
              <a:ext uri="{FF2B5EF4-FFF2-40B4-BE49-F238E27FC236}">
                <a16:creationId xmlns:a16="http://schemas.microsoft.com/office/drawing/2014/main" id="{3BB8410A-41A9-47BF-9995-E8DA98BA9299}"/>
              </a:ext>
            </a:extLst>
          </p:cNvPr>
          <p:cNvGraphicFramePr>
            <a:graphicFrameLocks noGrp="1"/>
          </p:cNvGraphicFramePr>
          <p:nvPr>
            <p:extLst>
              <p:ext uri="{D42A27DB-BD31-4B8C-83A1-F6EECF244321}">
                <p14:modId xmlns:p14="http://schemas.microsoft.com/office/powerpoint/2010/main" val="2290987355"/>
              </p:ext>
            </p:extLst>
          </p:nvPr>
        </p:nvGraphicFramePr>
        <p:xfrm>
          <a:off x="929102" y="1737332"/>
          <a:ext cx="10608550" cy="3471334"/>
        </p:xfrm>
        <a:graphic>
          <a:graphicData uri="http://schemas.openxmlformats.org/drawingml/2006/table">
            <a:tbl>
              <a:tblPr firstRow="1" bandRow="1">
                <a:tableStyleId>{5C22544A-7EE6-4342-B048-85BDC9FD1C3A}</a:tableStyleId>
              </a:tblPr>
              <a:tblGrid>
                <a:gridCol w="2121710">
                  <a:extLst>
                    <a:ext uri="{9D8B030D-6E8A-4147-A177-3AD203B41FA5}">
                      <a16:colId xmlns:a16="http://schemas.microsoft.com/office/drawing/2014/main" val="1103502928"/>
                    </a:ext>
                  </a:extLst>
                </a:gridCol>
                <a:gridCol w="2121710">
                  <a:extLst>
                    <a:ext uri="{9D8B030D-6E8A-4147-A177-3AD203B41FA5}">
                      <a16:colId xmlns:a16="http://schemas.microsoft.com/office/drawing/2014/main" val="4291602316"/>
                    </a:ext>
                  </a:extLst>
                </a:gridCol>
                <a:gridCol w="2121710">
                  <a:extLst>
                    <a:ext uri="{9D8B030D-6E8A-4147-A177-3AD203B41FA5}">
                      <a16:colId xmlns:a16="http://schemas.microsoft.com/office/drawing/2014/main" val="92071791"/>
                    </a:ext>
                  </a:extLst>
                </a:gridCol>
                <a:gridCol w="2121710">
                  <a:extLst>
                    <a:ext uri="{9D8B030D-6E8A-4147-A177-3AD203B41FA5}">
                      <a16:colId xmlns:a16="http://schemas.microsoft.com/office/drawing/2014/main" val="3751330004"/>
                    </a:ext>
                  </a:extLst>
                </a:gridCol>
                <a:gridCol w="2121710">
                  <a:extLst>
                    <a:ext uri="{9D8B030D-6E8A-4147-A177-3AD203B41FA5}">
                      <a16:colId xmlns:a16="http://schemas.microsoft.com/office/drawing/2014/main" val="2608822295"/>
                    </a:ext>
                  </a:extLst>
                </a:gridCol>
              </a:tblGrid>
              <a:tr h="496122">
                <a:tc>
                  <a:txBody>
                    <a:bodyPr/>
                    <a:lstStyle/>
                    <a:p>
                      <a:pPr algn="ctr"/>
                      <a:r>
                        <a:rPr lang="en-US" altLang="zh-CN" b="0" dirty="0">
                          <a:latin typeface="+mn-lt"/>
                          <a:ea typeface="+mn-ea"/>
                          <a:cs typeface="+mn-ea"/>
                          <a:sym typeface="+mn-lt"/>
                        </a:rPr>
                        <a:t>Headline 1</a:t>
                      </a:r>
                      <a:endParaRPr lang="zh-CN" altLang="en-US" b="0" dirty="0">
                        <a:latin typeface="+mn-lt"/>
                        <a:ea typeface="+mn-ea"/>
                        <a:cs typeface="+mn-ea"/>
                        <a:sym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B2DA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latin typeface="+mn-lt"/>
                          <a:ea typeface="+mn-ea"/>
                          <a:cs typeface="+mn-ea"/>
                          <a:sym typeface="+mn-lt"/>
                        </a:rPr>
                        <a:t>Headline 2</a:t>
                      </a:r>
                      <a:endParaRPr lang="zh-CN" altLang="en-US" b="0" dirty="0">
                        <a:latin typeface="+mn-lt"/>
                        <a:ea typeface="+mn-ea"/>
                        <a:cs typeface="+mn-ea"/>
                        <a:sym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B2DAF"/>
                    </a:solidFill>
                  </a:tcPr>
                </a:tc>
                <a:tc>
                  <a:txBody>
                    <a:bodyPr/>
                    <a:lstStyle/>
                    <a:p>
                      <a:pPr algn="ctr"/>
                      <a:r>
                        <a:rPr lang="en-US" altLang="zh-CN" b="0" dirty="0">
                          <a:latin typeface="+mn-lt"/>
                          <a:ea typeface="+mn-ea"/>
                          <a:cs typeface="+mn-ea"/>
                          <a:sym typeface="+mn-lt"/>
                        </a:rPr>
                        <a:t>Headline 3</a:t>
                      </a:r>
                      <a:endParaRPr lang="zh-CN" altLang="en-US" b="0" dirty="0">
                        <a:latin typeface="+mn-lt"/>
                        <a:ea typeface="+mn-ea"/>
                        <a:cs typeface="+mn-ea"/>
                        <a:sym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B2DAF"/>
                    </a:solidFill>
                  </a:tcPr>
                </a:tc>
                <a:tc>
                  <a:txBody>
                    <a:bodyPr/>
                    <a:lstStyle/>
                    <a:p>
                      <a:pPr algn="ctr"/>
                      <a:r>
                        <a:rPr lang="en-US" altLang="zh-CN" b="0" dirty="0">
                          <a:latin typeface="+mn-lt"/>
                          <a:ea typeface="+mn-ea"/>
                          <a:cs typeface="+mn-ea"/>
                          <a:sym typeface="+mn-lt"/>
                        </a:rPr>
                        <a:t>Headline 4</a:t>
                      </a:r>
                      <a:endParaRPr lang="zh-CN" altLang="en-US" b="0" dirty="0">
                        <a:latin typeface="+mn-lt"/>
                        <a:ea typeface="+mn-ea"/>
                        <a:cs typeface="+mn-ea"/>
                        <a:sym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B2DAF"/>
                    </a:solidFill>
                  </a:tcPr>
                </a:tc>
                <a:tc>
                  <a:txBody>
                    <a:bodyPr/>
                    <a:lstStyle/>
                    <a:p>
                      <a:pPr algn="ctr"/>
                      <a:r>
                        <a:rPr lang="en-US" altLang="zh-CN" b="0" dirty="0">
                          <a:latin typeface="+mn-lt"/>
                          <a:ea typeface="+mn-ea"/>
                          <a:cs typeface="+mn-ea"/>
                          <a:sym typeface="+mn-lt"/>
                        </a:rPr>
                        <a:t>Headline 5</a:t>
                      </a:r>
                      <a:endParaRPr lang="zh-CN" altLang="en-US" b="0" dirty="0">
                        <a:latin typeface="+mn-lt"/>
                        <a:ea typeface="+mn-ea"/>
                        <a:cs typeface="+mn-ea"/>
                        <a:sym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B2DAF"/>
                    </a:solidFill>
                  </a:tcPr>
                </a:tc>
                <a:extLst>
                  <a:ext uri="{0D108BD9-81ED-4DB2-BD59-A6C34878D82A}">
                    <a16:rowId xmlns:a16="http://schemas.microsoft.com/office/drawing/2014/main" val="3511552919"/>
                  </a:ext>
                </a:extLst>
              </a:tr>
              <a:tr h="496122">
                <a:tc>
                  <a:txBody>
                    <a:bodyPr/>
                    <a:lstStyle/>
                    <a:p>
                      <a:pPr algn="ctr"/>
                      <a:r>
                        <a:rPr lang="en-US" altLang="zh-CN" sz="1200" dirty="0">
                          <a:solidFill>
                            <a:schemeClr val="tx1">
                              <a:lumMod val="75000"/>
                              <a:lumOff val="25000"/>
                            </a:schemeClr>
                          </a:solidFill>
                          <a:latin typeface="+mn-lt"/>
                          <a:ea typeface="+mn-ea"/>
                          <a:cs typeface="+mn-ea"/>
                          <a:sym typeface="+mn-lt"/>
                        </a:rPr>
                        <a:t>please</a:t>
                      </a:r>
                      <a:endParaRPr lang="zh-CN" altLang="en-US" sz="1200" b="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please</a:t>
                      </a:r>
                      <a:endParaRPr lang="zh-CN" altLang="en-US" sz="1200" b="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please</a:t>
                      </a:r>
                      <a:endParaRPr lang="zh-CN" altLang="en-US" sz="1200" b="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please</a:t>
                      </a:r>
                      <a:endParaRPr lang="zh-CN" altLang="en-US" sz="1200" b="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please</a:t>
                      </a:r>
                      <a:endParaRPr lang="zh-CN" altLang="en-US" sz="1200" b="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6390460"/>
                  </a:ext>
                </a:extLst>
              </a:tr>
              <a:tr h="496122">
                <a:tc>
                  <a:txBody>
                    <a:bodyPr/>
                    <a:lstStyle/>
                    <a:p>
                      <a:pPr algn="ctr"/>
                      <a:r>
                        <a:rPr lang="en-US" altLang="zh-CN" sz="1200" dirty="0">
                          <a:solidFill>
                            <a:schemeClr val="tx1">
                              <a:lumMod val="75000"/>
                              <a:lumOff val="25000"/>
                            </a:schemeClr>
                          </a:solidFill>
                          <a:latin typeface="+mn-lt"/>
                          <a:ea typeface="+mn-ea"/>
                          <a:cs typeface="+mn-ea"/>
                          <a:sym typeface="+mn-lt"/>
                        </a:rPr>
                        <a:t>font</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font</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font</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font</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font</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31246"/>
                  </a:ext>
                </a:extLst>
              </a:tr>
              <a:tr h="494602">
                <a:tc>
                  <a:txBody>
                    <a:bodyPr/>
                    <a:lstStyle/>
                    <a:p>
                      <a:pPr algn="ctr"/>
                      <a:r>
                        <a:rPr lang="en-US" altLang="zh-CN" sz="1200" dirty="0">
                          <a:solidFill>
                            <a:schemeClr val="tx1">
                              <a:lumMod val="75000"/>
                              <a:lumOff val="25000"/>
                            </a:schemeClr>
                          </a:solidFill>
                          <a:latin typeface="+mn-lt"/>
                          <a:ea typeface="+mn-ea"/>
                          <a:cs typeface="+mn-ea"/>
                          <a:sym typeface="+mn-lt"/>
                        </a:rPr>
                        <a:t>change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change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change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change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lumMod val="75000"/>
                              <a:lumOff val="25000"/>
                            </a:schemeClr>
                          </a:solidFill>
                          <a:latin typeface="+mn-lt"/>
                          <a:ea typeface="+mn-ea"/>
                          <a:cs typeface="+mn-ea"/>
                          <a:sym typeface="+mn-lt"/>
                        </a:rPr>
                        <a:t>change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5222429"/>
                  </a:ext>
                </a:extLst>
              </a:tr>
              <a:tr h="496122">
                <a:tc>
                  <a:txBody>
                    <a:bodyPr/>
                    <a:lstStyle/>
                    <a:p>
                      <a:pPr algn="ctr"/>
                      <a:r>
                        <a:rPr lang="en-US" altLang="zh-CN" sz="1200" dirty="0">
                          <a:solidFill>
                            <a:schemeClr val="tx1">
                              <a:lumMod val="75000"/>
                              <a:lumOff val="25000"/>
                            </a:schemeClr>
                          </a:solidFill>
                          <a:latin typeface="+mn-lt"/>
                          <a:ea typeface="+mn-ea"/>
                          <a:cs typeface="+mn-ea"/>
                          <a:sym typeface="+mn-lt"/>
                        </a:rPr>
                        <a:t>think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think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think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think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think </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7281786"/>
                  </a:ext>
                </a:extLst>
              </a:tr>
              <a:tr h="496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mn-lt"/>
                          <a:ea typeface="+mn-ea"/>
                          <a:cs typeface="+mn-ea"/>
                          <a:sym typeface="+mn-lt"/>
                        </a:rPr>
                        <a:t>appropriate</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mn-lt"/>
                          <a:ea typeface="+mn-ea"/>
                          <a:cs typeface="+mn-ea"/>
                          <a:sym typeface="+mn-lt"/>
                        </a:rPr>
                        <a:t>appropriate</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mn-lt"/>
                          <a:ea typeface="+mn-ea"/>
                          <a:cs typeface="+mn-ea"/>
                          <a:sym typeface="+mn-lt"/>
                        </a:rPr>
                        <a:t>appropriate</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mn-lt"/>
                          <a:ea typeface="+mn-ea"/>
                          <a:cs typeface="+mn-ea"/>
                          <a:sym typeface="+mn-lt"/>
                        </a:rPr>
                        <a:t>appropriate</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mn-lt"/>
                          <a:ea typeface="+mn-ea"/>
                          <a:cs typeface="+mn-ea"/>
                          <a:sym typeface="+mn-lt"/>
                        </a:rPr>
                        <a:t>appropriate</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6265668"/>
                  </a:ext>
                </a:extLst>
              </a:tr>
              <a:tr h="496122">
                <a:tc>
                  <a:txBody>
                    <a:bodyPr/>
                    <a:lstStyle/>
                    <a:p>
                      <a:pPr algn="ctr"/>
                      <a:r>
                        <a:rPr lang="en-US" altLang="zh-CN" sz="1200" dirty="0">
                          <a:solidFill>
                            <a:schemeClr val="tx1">
                              <a:lumMod val="75000"/>
                              <a:lumOff val="25000"/>
                            </a:schemeClr>
                          </a:solidFill>
                          <a:latin typeface="+mn-lt"/>
                          <a:ea typeface="+mn-ea"/>
                          <a:cs typeface="+mn-ea"/>
                          <a:sym typeface="+mn-lt"/>
                        </a:rPr>
                        <a:t>enter</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enter</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enter</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enter</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200" dirty="0">
                          <a:solidFill>
                            <a:schemeClr val="tx1">
                              <a:lumMod val="75000"/>
                              <a:lumOff val="25000"/>
                            </a:schemeClr>
                          </a:solidFill>
                          <a:latin typeface="+mn-lt"/>
                          <a:ea typeface="+mn-ea"/>
                          <a:cs typeface="+mn-ea"/>
                          <a:sym typeface="+mn-lt"/>
                        </a:rPr>
                        <a:t>enter</a:t>
                      </a:r>
                      <a:endParaRPr lang="zh-CN" altLang="en-US" sz="1200" b="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65361236"/>
                  </a:ext>
                </a:extLst>
              </a:tr>
            </a:tbl>
          </a:graphicData>
        </a:graphic>
      </p:graphicFrame>
      <p:sp>
        <p:nvSpPr>
          <p:cNvPr id="13" name="文本框 12">
            <a:extLst>
              <a:ext uri="{FF2B5EF4-FFF2-40B4-BE49-F238E27FC236}">
                <a16:creationId xmlns:a16="http://schemas.microsoft.com/office/drawing/2014/main" id="{66D0EDB1-032C-4D15-9090-2F867A7C0FE2}"/>
              </a:ext>
            </a:extLst>
          </p:cNvPr>
          <p:cNvSpPr txBox="1"/>
          <p:nvPr/>
        </p:nvSpPr>
        <p:spPr>
          <a:xfrm>
            <a:off x="1392303" y="5428553"/>
            <a:ext cx="9407393" cy="986167"/>
          </a:xfrm>
          <a:prstGeom prst="rect">
            <a:avLst/>
          </a:prstGeom>
          <a:noFill/>
        </p:spPr>
        <p:txBody>
          <a:bodyPr wrap="square" rtlCol="0">
            <a:spAutoFit/>
          </a:bodyPr>
          <a:lstStyle/>
          <a:p>
            <a:pPr algn="ctr">
              <a:lnSpc>
                <a:spcPts val="1800"/>
              </a:lnSpc>
            </a:pPr>
            <a:r>
              <a:rPr lang="en-US" altLang="zh-CN" sz="1100" dirty="0">
                <a:solidFill>
                  <a:schemeClr val="tx1">
                    <a:lumMod val="85000"/>
                    <a:lumOff val="1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a:t>
            </a:r>
            <a:endParaRPr lang="zh-CN" altLang="en-US" sz="1100" dirty="0">
              <a:solidFill>
                <a:schemeClr val="tx1">
                  <a:lumMod val="85000"/>
                  <a:lumOff val="15000"/>
                </a:schemeClr>
              </a:solidFill>
              <a:cs typeface="+mn-ea"/>
              <a:sym typeface="+mn-lt"/>
            </a:endParaRPr>
          </a:p>
          <a:p>
            <a:pPr algn="ctr">
              <a:lnSpc>
                <a:spcPts val="1800"/>
              </a:lnSpc>
            </a:pPr>
            <a:endParaRPr lang="zh-CN" altLang="en-US" sz="11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717108704"/>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6" presetClass="entr" presetSubtype="37"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91C67B8B-9C02-4C7F-A9F6-9C29586180B9}"/>
              </a:ext>
            </a:extLst>
          </p:cNvPr>
          <p:cNvPicPr>
            <a:picLocks noChangeAspect="1"/>
          </p:cNvPicPr>
          <p:nvPr/>
        </p:nvPicPr>
        <p:blipFill rotWithShape="1">
          <a:blip r:embed="rId2">
            <a:extLst>
              <a:ext uri="{28A0092B-C50C-407E-A947-70E740481C1C}">
                <a14:useLocalDpi xmlns:a14="http://schemas.microsoft.com/office/drawing/2010/main" val="0"/>
              </a:ext>
            </a:extLst>
          </a:blip>
          <a:srcRect l="43802" t="21722" r="-1"/>
          <a:stretch/>
        </p:blipFill>
        <p:spPr>
          <a:xfrm>
            <a:off x="5340350" y="1489662"/>
            <a:ext cx="6851650" cy="5368338"/>
          </a:xfrm>
          <a:prstGeom prst="rect">
            <a:avLst/>
          </a:prstGeom>
        </p:spPr>
      </p:pic>
      <p:pic>
        <p:nvPicPr>
          <p:cNvPr id="23" name="图片 22">
            <a:extLst>
              <a:ext uri="{FF2B5EF4-FFF2-40B4-BE49-F238E27FC236}">
                <a16:creationId xmlns:a16="http://schemas.microsoft.com/office/drawing/2014/main" id="{28E2E293-E4B2-48EB-AE1A-9238D7781E3D}"/>
              </a:ext>
            </a:extLst>
          </p:cNvPr>
          <p:cNvPicPr>
            <a:picLocks noChangeAspect="1"/>
          </p:cNvPicPr>
          <p:nvPr/>
        </p:nvPicPr>
        <p:blipFill rotWithShape="1">
          <a:blip r:embed="rId2">
            <a:extLst>
              <a:ext uri="{28A0092B-C50C-407E-A947-70E740481C1C}">
                <a14:useLocalDpi xmlns:a14="http://schemas.microsoft.com/office/drawing/2010/main" val="0"/>
              </a:ext>
            </a:extLst>
          </a:blip>
          <a:srcRect r="64062" b="19554"/>
          <a:stretch/>
        </p:blipFill>
        <p:spPr>
          <a:xfrm>
            <a:off x="5241" y="0"/>
            <a:ext cx="4381500" cy="5516978"/>
          </a:xfrm>
          <a:prstGeom prst="rect">
            <a:avLst/>
          </a:prstGeom>
        </p:spPr>
      </p:pic>
      <p:pic>
        <p:nvPicPr>
          <p:cNvPr id="9" name="图片 8">
            <a:extLst>
              <a:ext uri="{FF2B5EF4-FFF2-40B4-BE49-F238E27FC236}">
                <a16:creationId xmlns:a16="http://schemas.microsoft.com/office/drawing/2014/main" id="{CE4F8129-1B47-4E00-85A3-2ECE3D570703}"/>
              </a:ext>
            </a:extLst>
          </p:cNvPr>
          <p:cNvPicPr>
            <a:picLocks noChangeAspect="1"/>
          </p:cNvPicPr>
          <p:nvPr/>
        </p:nvPicPr>
        <p:blipFill rotWithShape="1">
          <a:blip r:embed="rId3">
            <a:extLst>
              <a:ext uri="{28A0092B-C50C-407E-A947-70E740481C1C}">
                <a14:useLocalDpi xmlns:a14="http://schemas.microsoft.com/office/drawing/2010/main" val="0"/>
              </a:ext>
            </a:extLst>
          </a:blip>
          <a:srcRect l="62188" t="21111" r="12708" b="50000"/>
          <a:stretch/>
        </p:blipFill>
        <p:spPr>
          <a:xfrm>
            <a:off x="7464767" y="1778242"/>
            <a:ext cx="3352426" cy="2170035"/>
          </a:xfrm>
          <a:prstGeom prst="rect">
            <a:avLst/>
          </a:prstGeom>
        </p:spPr>
      </p:pic>
      <p:pic>
        <p:nvPicPr>
          <p:cNvPr id="25" name="图片 24">
            <a:extLst>
              <a:ext uri="{FF2B5EF4-FFF2-40B4-BE49-F238E27FC236}">
                <a16:creationId xmlns:a16="http://schemas.microsoft.com/office/drawing/2014/main" id="{8002B83A-9020-4DDE-9AEB-32DD5FDE7CD8}"/>
              </a:ext>
            </a:extLst>
          </p:cNvPr>
          <p:cNvPicPr>
            <a:picLocks noChangeAspect="1"/>
          </p:cNvPicPr>
          <p:nvPr/>
        </p:nvPicPr>
        <p:blipFill rotWithShape="1">
          <a:blip r:embed="rId4">
            <a:extLst>
              <a:ext uri="{28A0092B-C50C-407E-A947-70E740481C1C}">
                <a14:useLocalDpi xmlns:a14="http://schemas.microsoft.com/office/drawing/2010/main" val="0"/>
              </a:ext>
            </a:extLst>
          </a:blip>
          <a:srcRect l="75313" t="23409" r="8645" b="19924"/>
          <a:stretch/>
        </p:blipFill>
        <p:spPr>
          <a:xfrm>
            <a:off x="9383690" y="2158632"/>
            <a:ext cx="1761450" cy="3500024"/>
          </a:xfrm>
          <a:prstGeom prst="rect">
            <a:avLst/>
          </a:prstGeom>
        </p:spPr>
      </p:pic>
      <p:pic>
        <p:nvPicPr>
          <p:cNvPr id="27" name="图片 26">
            <a:extLst>
              <a:ext uri="{FF2B5EF4-FFF2-40B4-BE49-F238E27FC236}">
                <a16:creationId xmlns:a16="http://schemas.microsoft.com/office/drawing/2014/main" id="{B7B0ABFB-859A-4D17-90A6-17331E9FF481}"/>
              </a:ext>
            </a:extLst>
          </p:cNvPr>
          <p:cNvPicPr>
            <a:picLocks noChangeAspect="1"/>
          </p:cNvPicPr>
          <p:nvPr/>
        </p:nvPicPr>
        <p:blipFill rotWithShape="1">
          <a:blip r:embed="rId5">
            <a:extLst>
              <a:ext uri="{28A0092B-C50C-407E-A947-70E740481C1C}">
                <a14:useLocalDpi xmlns:a14="http://schemas.microsoft.com/office/drawing/2010/main" val="0"/>
              </a:ext>
            </a:extLst>
          </a:blip>
          <a:srcRect l="44321" t="37373" r="34013" b="16221"/>
          <a:stretch/>
        </p:blipFill>
        <p:spPr>
          <a:xfrm>
            <a:off x="5435063" y="2989176"/>
            <a:ext cx="2515420" cy="3030505"/>
          </a:xfrm>
          <a:prstGeom prst="rect">
            <a:avLst/>
          </a:prstGeom>
        </p:spPr>
      </p:pic>
      <p:pic>
        <p:nvPicPr>
          <p:cNvPr id="29" name="图片 28">
            <a:extLst>
              <a:ext uri="{FF2B5EF4-FFF2-40B4-BE49-F238E27FC236}">
                <a16:creationId xmlns:a16="http://schemas.microsoft.com/office/drawing/2014/main" id="{A10B0164-7870-4AFF-8D37-DAF08C958B75}"/>
              </a:ext>
            </a:extLst>
          </p:cNvPr>
          <p:cNvPicPr>
            <a:picLocks noChangeAspect="1"/>
          </p:cNvPicPr>
          <p:nvPr/>
        </p:nvPicPr>
        <p:blipFill rotWithShape="1">
          <a:blip r:embed="rId6">
            <a:extLst>
              <a:ext uri="{28A0092B-C50C-407E-A947-70E740481C1C}">
                <a14:useLocalDpi xmlns:a14="http://schemas.microsoft.com/office/drawing/2010/main" val="0"/>
              </a:ext>
            </a:extLst>
          </a:blip>
          <a:srcRect l="66052" t="52848" r="20822" b="31926"/>
          <a:stretch/>
        </p:blipFill>
        <p:spPr>
          <a:xfrm>
            <a:off x="8520060" y="4084553"/>
            <a:ext cx="1286903" cy="839753"/>
          </a:xfrm>
          <a:prstGeom prst="rect">
            <a:avLst/>
          </a:prstGeom>
        </p:spPr>
      </p:pic>
      <p:pic>
        <p:nvPicPr>
          <p:cNvPr id="30" name="图片 29">
            <a:extLst>
              <a:ext uri="{FF2B5EF4-FFF2-40B4-BE49-F238E27FC236}">
                <a16:creationId xmlns:a16="http://schemas.microsoft.com/office/drawing/2014/main" id="{F9038C3A-3BC2-46E6-A29F-1297A2FB9669}"/>
              </a:ext>
            </a:extLst>
          </p:cNvPr>
          <p:cNvPicPr>
            <a:picLocks noChangeAspect="1"/>
          </p:cNvPicPr>
          <p:nvPr/>
        </p:nvPicPr>
        <p:blipFill rotWithShape="1">
          <a:blip r:embed="rId6">
            <a:extLst>
              <a:ext uri="{28A0092B-C50C-407E-A947-70E740481C1C}">
                <a14:useLocalDpi xmlns:a14="http://schemas.microsoft.com/office/drawing/2010/main" val="0"/>
              </a:ext>
            </a:extLst>
          </a:blip>
          <a:srcRect l="45273" t="24920" r="37908" b="59671"/>
          <a:stretch/>
        </p:blipFill>
        <p:spPr>
          <a:xfrm>
            <a:off x="5260600" y="1680725"/>
            <a:ext cx="2050417" cy="1056730"/>
          </a:xfrm>
          <a:prstGeom prst="rect">
            <a:avLst/>
          </a:prstGeom>
        </p:spPr>
      </p:pic>
      <p:grpSp>
        <p:nvGrpSpPr>
          <p:cNvPr id="32" name="组合 31">
            <a:extLst>
              <a:ext uri="{FF2B5EF4-FFF2-40B4-BE49-F238E27FC236}">
                <a16:creationId xmlns:a16="http://schemas.microsoft.com/office/drawing/2014/main" id="{19A09AB4-AAAC-4A51-B8EE-F702672F452C}"/>
              </a:ext>
            </a:extLst>
          </p:cNvPr>
          <p:cNvGrpSpPr/>
          <p:nvPr/>
        </p:nvGrpSpPr>
        <p:grpSpPr>
          <a:xfrm>
            <a:off x="7660284" y="4424639"/>
            <a:ext cx="574987" cy="366444"/>
            <a:chOff x="3478123" y="6161086"/>
            <a:chExt cx="1406138" cy="896143"/>
          </a:xfrm>
        </p:grpSpPr>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7">
              <a:extLst>
                <a:ext uri="{28A0092B-C50C-407E-A947-70E740481C1C}">
                  <a14:useLocalDpi xmlns:a14="http://schemas.microsoft.com/office/drawing/2010/main" val="0"/>
                </a:ext>
              </a:extLst>
            </a:blip>
            <a:srcRect l="30651" t="61227" r="43948" b="19831"/>
            <a:stretch/>
          </p:blipFill>
          <p:spPr>
            <a:xfrm>
              <a:off x="3511326" y="6482342"/>
              <a:ext cx="1370554" cy="574887"/>
            </a:xfrm>
            <a:prstGeom prst="rect">
              <a:avLst/>
            </a:prstGeom>
          </p:spPr>
        </p:pic>
        <p:pic>
          <p:nvPicPr>
            <p:cNvPr id="17" name="图片 16">
              <a:extLst>
                <a:ext uri="{FF2B5EF4-FFF2-40B4-BE49-F238E27FC236}">
                  <a16:creationId xmlns:a16="http://schemas.microsoft.com/office/drawing/2014/main" id="{A11ACADD-037C-4080-A3C0-4946BB0A5051}"/>
                </a:ext>
              </a:extLst>
            </p:cNvPr>
            <p:cNvPicPr>
              <a:picLocks noChangeAspect="1"/>
            </p:cNvPicPr>
            <p:nvPr/>
          </p:nvPicPr>
          <p:blipFill rotWithShape="1">
            <a:blip r:embed="rId8">
              <a:extLst>
                <a:ext uri="{28A0092B-C50C-407E-A947-70E740481C1C}">
                  <a14:useLocalDpi xmlns:a14="http://schemas.microsoft.com/office/drawing/2010/main" val="0"/>
                </a:ext>
              </a:extLst>
            </a:blip>
            <a:srcRect l="71908" t="68127" r="6825" b="18749"/>
            <a:stretch/>
          </p:blipFill>
          <p:spPr>
            <a:xfrm flipH="1">
              <a:off x="3478123" y="6161086"/>
              <a:ext cx="1244601" cy="431993"/>
            </a:xfrm>
            <a:prstGeom prst="rect">
              <a:avLst/>
            </a:prstGeom>
          </p:spPr>
        </p:pic>
        <p:pic>
          <p:nvPicPr>
            <p:cNvPr id="31" name="图片 30">
              <a:extLst>
                <a:ext uri="{FF2B5EF4-FFF2-40B4-BE49-F238E27FC236}">
                  <a16:creationId xmlns:a16="http://schemas.microsoft.com/office/drawing/2014/main" id="{3B52D962-72AF-43D3-B90A-E7A282E0B9E4}"/>
                </a:ext>
              </a:extLst>
            </p:cNvPr>
            <p:cNvPicPr>
              <a:picLocks noChangeAspect="1"/>
            </p:cNvPicPr>
            <p:nvPr/>
          </p:nvPicPr>
          <p:blipFill rotWithShape="1">
            <a:blip r:embed="rId8">
              <a:extLst>
                <a:ext uri="{28A0092B-C50C-407E-A947-70E740481C1C}">
                  <a14:useLocalDpi xmlns:a14="http://schemas.microsoft.com/office/drawing/2010/main" val="0"/>
                </a:ext>
              </a:extLst>
            </a:blip>
            <a:srcRect l="71908" t="58840" r="6825" b="32100"/>
            <a:stretch/>
          </p:blipFill>
          <p:spPr>
            <a:xfrm>
              <a:off x="3639661" y="6384447"/>
              <a:ext cx="1244600" cy="298198"/>
            </a:xfrm>
            <a:prstGeom prst="rect">
              <a:avLst/>
            </a:prstGeom>
          </p:spPr>
        </p:pic>
      </p:grpSp>
      <p:pic>
        <p:nvPicPr>
          <p:cNvPr id="5" name="图片 4">
            <a:extLst>
              <a:ext uri="{FF2B5EF4-FFF2-40B4-BE49-F238E27FC236}">
                <a16:creationId xmlns:a16="http://schemas.microsoft.com/office/drawing/2014/main" id="{F1382AAD-FAB3-42AE-A6AD-46689A7DFDF6}"/>
              </a:ext>
            </a:extLst>
          </p:cNvPr>
          <p:cNvPicPr>
            <a:picLocks noChangeAspect="1"/>
          </p:cNvPicPr>
          <p:nvPr/>
        </p:nvPicPr>
        <p:blipFill rotWithShape="1">
          <a:blip r:embed="rId9">
            <a:extLst>
              <a:ext uri="{28A0092B-C50C-407E-A947-70E740481C1C}">
                <a14:useLocalDpi xmlns:a14="http://schemas.microsoft.com/office/drawing/2010/main" val="0"/>
              </a:ext>
            </a:extLst>
          </a:blip>
          <a:srcRect l="58628" t="60949" r="18503" b="17950"/>
          <a:stretch/>
        </p:blipFill>
        <p:spPr>
          <a:xfrm>
            <a:off x="7311017" y="4512962"/>
            <a:ext cx="2748836" cy="1426705"/>
          </a:xfrm>
          <a:prstGeom prst="rect">
            <a:avLst/>
          </a:prstGeom>
        </p:spPr>
      </p:pic>
      <p:pic>
        <p:nvPicPr>
          <p:cNvPr id="7" name="图片 6">
            <a:extLst>
              <a:ext uri="{FF2B5EF4-FFF2-40B4-BE49-F238E27FC236}">
                <a16:creationId xmlns:a16="http://schemas.microsoft.com/office/drawing/2014/main" id="{2375F9B1-28E7-4D18-8014-9740F6126F2E}"/>
              </a:ext>
            </a:extLst>
          </p:cNvPr>
          <p:cNvPicPr>
            <a:picLocks noChangeAspect="1"/>
          </p:cNvPicPr>
          <p:nvPr/>
        </p:nvPicPr>
        <p:blipFill rotWithShape="1">
          <a:blip r:embed="rId6">
            <a:extLst>
              <a:ext uri="{28A0092B-C50C-407E-A947-70E740481C1C}">
                <a14:useLocalDpi xmlns:a14="http://schemas.microsoft.com/office/drawing/2010/main" val="0"/>
              </a:ext>
            </a:extLst>
          </a:blip>
          <a:srcRect l="86052" t="66552" r="5406" b="13448"/>
          <a:stretch/>
        </p:blipFill>
        <p:spPr>
          <a:xfrm>
            <a:off x="10296493" y="4576942"/>
            <a:ext cx="1041401" cy="1371599"/>
          </a:xfrm>
          <a:prstGeom prst="rect">
            <a:avLst/>
          </a:prstGeom>
        </p:spPr>
      </p:pic>
      <p:sp>
        <p:nvSpPr>
          <p:cNvPr id="34" name="椭圆 33">
            <a:extLst>
              <a:ext uri="{FF2B5EF4-FFF2-40B4-BE49-F238E27FC236}">
                <a16:creationId xmlns:a16="http://schemas.microsoft.com/office/drawing/2014/main" id="{D339CC9F-52C3-4FEF-B72F-5944A87B340B}"/>
              </a:ext>
            </a:extLst>
          </p:cNvPr>
          <p:cNvSpPr/>
          <p:nvPr/>
        </p:nvSpPr>
        <p:spPr>
          <a:xfrm>
            <a:off x="6284650" y="1286292"/>
            <a:ext cx="394433" cy="394433"/>
          </a:xfrm>
          <a:prstGeom prst="ellipse">
            <a:avLst/>
          </a:prstGeom>
          <a:solidFill>
            <a:srgbClr val="F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60382C83-B49B-4317-BDE0-34122E29A044}"/>
              </a:ext>
            </a:extLst>
          </p:cNvPr>
          <p:cNvSpPr/>
          <p:nvPr/>
        </p:nvSpPr>
        <p:spPr>
          <a:xfrm>
            <a:off x="2390455" y="5468897"/>
            <a:ext cx="698659" cy="698659"/>
          </a:xfrm>
          <a:prstGeom prst="ellipse">
            <a:avLst/>
          </a:prstGeom>
          <a:solidFill>
            <a:srgbClr val="F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id="{21173C99-315E-4D8F-BC32-8A91F2A2F833}"/>
              </a:ext>
            </a:extLst>
          </p:cNvPr>
          <p:cNvSpPr txBox="1"/>
          <p:nvPr/>
        </p:nvSpPr>
        <p:spPr>
          <a:xfrm>
            <a:off x="399664" y="2480166"/>
            <a:ext cx="4023858" cy="1200329"/>
          </a:xfrm>
          <a:prstGeom prst="rect">
            <a:avLst/>
          </a:prstGeom>
          <a:noFill/>
        </p:spPr>
        <p:txBody>
          <a:bodyPr wrap="none" rtlCol="0">
            <a:spAutoFit/>
          </a:bodyPr>
          <a:lstStyle/>
          <a:p>
            <a:r>
              <a:rPr lang="en-US" altLang="zh-CN" sz="7200" spc="100" dirty="0">
                <a:solidFill>
                  <a:srgbClr val="5B2DAF"/>
                </a:solidFill>
                <a:cs typeface="+mn-ea"/>
                <a:sym typeface="+mn-lt"/>
              </a:rPr>
              <a:t>THANKS</a:t>
            </a:r>
          </a:p>
        </p:txBody>
      </p:sp>
      <p:sp>
        <p:nvSpPr>
          <p:cNvPr id="38" name="文本框 37">
            <a:extLst>
              <a:ext uri="{FF2B5EF4-FFF2-40B4-BE49-F238E27FC236}">
                <a16:creationId xmlns:a16="http://schemas.microsoft.com/office/drawing/2014/main" id="{99C8B008-4BF1-4259-A52B-E652F06A11D2}"/>
              </a:ext>
            </a:extLst>
          </p:cNvPr>
          <p:cNvSpPr txBox="1"/>
          <p:nvPr/>
        </p:nvSpPr>
        <p:spPr>
          <a:xfrm>
            <a:off x="523330" y="4025186"/>
            <a:ext cx="2565723" cy="1228926"/>
          </a:xfrm>
          <a:prstGeom prst="rect">
            <a:avLst/>
          </a:prstGeom>
          <a:noFill/>
        </p:spPr>
        <p:txBody>
          <a:bodyPr wrap="square">
            <a:spAutoFit/>
          </a:bodyPr>
          <a:lstStyle/>
          <a:p>
            <a:pPr>
              <a:lnSpc>
                <a:spcPts val="1500"/>
              </a:lnSpc>
            </a:pPr>
            <a:r>
              <a:rPr lang="zh-CN" altLang="en-US" sz="1000" spc="100" dirty="0">
                <a:solidFill>
                  <a:schemeClr val="bg1">
                    <a:lumMod val="65000"/>
                  </a:schemeClr>
                </a:solidFill>
                <a:cs typeface="+mn-ea"/>
                <a:sym typeface="+mn-lt"/>
              </a:rPr>
              <a:t>Work report refers to a comprehensive and systematic general inspection and evaluation of the work that has been done in a certain period of time</a:t>
            </a:r>
          </a:p>
        </p:txBody>
      </p:sp>
      <p:sp>
        <p:nvSpPr>
          <p:cNvPr id="39" name="文本框 38">
            <a:extLst>
              <a:ext uri="{FF2B5EF4-FFF2-40B4-BE49-F238E27FC236}">
                <a16:creationId xmlns:a16="http://schemas.microsoft.com/office/drawing/2014/main" id="{CE5E20BF-4199-45D5-B7B7-CF861ECF83D0}"/>
              </a:ext>
            </a:extLst>
          </p:cNvPr>
          <p:cNvSpPr txBox="1"/>
          <p:nvPr/>
        </p:nvSpPr>
        <p:spPr>
          <a:xfrm>
            <a:off x="6284686" y="319618"/>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40" name="文本框 39">
            <a:extLst>
              <a:ext uri="{FF2B5EF4-FFF2-40B4-BE49-F238E27FC236}">
                <a16:creationId xmlns:a16="http://schemas.microsoft.com/office/drawing/2014/main" id="{7B25203E-0677-450D-8D38-4EB2923B1971}"/>
              </a:ext>
            </a:extLst>
          </p:cNvPr>
          <p:cNvSpPr txBox="1"/>
          <p:nvPr/>
        </p:nvSpPr>
        <p:spPr>
          <a:xfrm>
            <a:off x="7464767" y="319618"/>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41" name="文本框 40">
            <a:extLst>
              <a:ext uri="{FF2B5EF4-FFF2-40B4-BE49-F238E27FC236}">
                <a16:creationId xmlns:a16="http://schemas.microsoft.com/office/drawing/2014/main" id="{2839B2AE-4216-4F50-B111-2D4EF3DAE4FE}"/>
              </a:ext>
            </a:extLst>
          </p:cNvPr>
          <p:cNvSpPr txBox="1"/>
          <p:nvPr/>
        </p:nvSpPr>
        <p:spPr>
          <a:xfrm>
            <a:off x="9026363" y="319618"/>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42" name="文本框 41">
            <a:extLst>
              <a:ext uri="{FF2B5EF4-FFF2-40B4-BE49-F238E27FC236}">
                <a16:creationId xmlns:a16="http://schemas.microsoft.com/office/drawing/2014/main" id="{41086E70-1EE7-4305-BD36-915292964D98}"/>
              </a:ext>
            </a:extLst>
          </p:cNvPr>
          <p:cNvSpPr txBox="1"/>
          <p:nvPr/>
        </p:nvSpPr>
        <p:spPr>
          <a:xfrm>
            <a:off x="10448499" y="319618"/>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grpSp>
        <p:nvGrpSpPr>
          <p:cNvPr id="64" name="组合 63">
            <a:extLst>
              <a:ext uri="{FF2B5EF4-FFF2-40B4-BE49-F238E27FC236}">
                <a16:creationId xmlns:a16="http://schemas.microsoft.com/office/drawing/2014/main" id="{B94831FA-C9F3-488B-AA7D-D059C58333A9}"/>
              </a:ext>
            </a:extLst>
          </p:cNvPr>
          <p:cNvGrpSpPr/>
          <p:nvPr/>
        </p:nvGrpSpPr>
        <p:grpSpPr>
          <a:xfrm>
            <a:off x="632295" y="294582"/>
            <a:ext cx="2653830" cy="307777"/>
            <a:chOff x="632295" y="294582"/>
            <a:chExt cx="2653830" cy="307777"/>
          </a:xfrm>
        </p:grpSpPr>
        <p:sp>
          <p:nvSpPr>
            <p:cNvPr id="43" name="矩形: 圆角 42">
              <a:extLst>
                <a:ext uri="{FF2B5EF4-FFF2-40B4-BE49-F238E27FC236}">
                  <a16:creationId xmlns:a16="http://schemas.microsoft.com/office/drawing/2014/main" id="{7C7DE573-034C-441C-B00D-9AACFA0B82B6}"/>
                </a:ext>
              </a:extLst>
            </p:cNvPr>
            <p:cNvSpPr/>
            <p:nvPr/>
          </p:nvSpPr>
          <p:spPr>
            <a:xfrm>
              <a:off x="1333500" y="294582"/>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A666959-4C3C-4BDF-B25D-3FF6E2088E02}"/>
                </a:ext>
              </a:extLst>
            </p:cNvPr>
            <p:cNvGrpSpPr/>
            <p:nvPr/>
          </p:nvGrpSpPr>
          <p:grpSpPr>
            <a:xfrm>
              <a:off x="1456438" y="365664"/>
              <a:ext cx="155669" cy="165612"/>
              <a:chOff x="1423100" y="355337"/>
              <a:chExt cx="155669" cy="165612"/>
            </a:xfrm>
          </p:grpSpPr>
          <p:sp>
            <p:nvSpPr>
              <p:cNvPr id="44" name="圆: 空心 43">
                <a:extLst>
                  <a:ext uri="{FF2B5EF4-FFF2-40B4-BE49-F238E27FC236}">
                    <a16:creationId xmlns:a16="http://schemas.microsoft.com/office/drawing/2014/main" id="{64C87EEC-4954-4E05-A106-D697CCFD9FAA}"/>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a:extLst>
                  <a:ext uri="{FF2B5EF4-FFF2-40B4-BE49-F238E27FC236}">
                    <a16:creationId xmlns:a16="http://schemas.microsoft.com/office/drawing/2014/main" id="{DD0367C6-7AC9-453A-834A-1C33EEDC1E8C}"/>
                  </a:ext>
                </a:extLst>
              </p:cNvPr>
              <p:cNvCxnSpPr>
                <a:cxnSpLocks/>
                <a:stCxn id="4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2" name="直接连接符 51">
              <a:extLst>
                <a:ext uri="{FF2B5EF4-FFF2-40B4-BE49-F238E27FC236}">
                  <a16:creationId xmlns:a16="http://schemas.microsoft.com/office/drawing/2014/main" id="{119B98F0-B786-4952-80F7-15D4F0487486}"/>
                </a:ext>
              </a:extLst>
            </p:cNvPr>
            <p:cNvCxnSpPr>
              <a:cxnSpLocks/>
            </p:cNvCxnSpPr>
            <p:nvPr/>
          </p:nvCxnSpPr>
          <p:spPr>
            <a:xfrm>
              <a:off x="632295" y="378081"/>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E6425723-284C-4D95-9E25-7EAE2ED4671D}"/>
                </a:ext>
              </a:extLst>
            </p:cNvPr>
            <p:cNvCxnSpPr>
              <a:cxnSpLocks/>
            </p:cNvCxnSpPr>
            <p:nvPr/>
          </p:nvCxnSpPr>
          <p:spPr>
            <a:xfrm>
              <a:off x="632295" y="448470"/>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4367804B-4AD4-4FE9-808D-89B32C028F5B}"/>
                </a:ext>
              </a:extLst>
            </p:cNvPr>
            <p:cNvCxnSpPr>
              <a:cxnSpLocks/>
            </p:cNvCxnSpPr>
            <p:nvPr/>
          </p:nvCxnSpPr>
          <p:spPr>
            <a:xfrm>
              <a:off x="632295" y="518859"/>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7B8DE045-679D-41B1-A9E6-587E2C0C1A54}"/>
              </a:ext>
            </a:extLst>
          </p:cNvPr>
          <p:cNvSpPr txBox="1"/>
          <p:nvPr/>
        </p:nvSpPr>
        <p:spPr>
          <a:xfrm>
            <a:off x="3277833" y="5806757"/>
            <a:ext cx="3138551" cy="369332"/>
          </a:xfrm>
          <a:prstGeom prst="rect">
            <a:avLst/>
          </a:prstGeom>
          <a:noFill/>
        </p:spPr>
        <p:txBody>
          <a:bodyPr wrap="none" rtlCol="0">
            <a:spAutoFit/>
          </a:bodyPr>
          <a:lstStyle/>
          <a:p>
            <a:r>
              <a:rPr lang="en-US" altLang="zh-CN" spc="100" dirty="0">
                <a:solidFill>
                  <a:srgbClr val="5B2DAF"/>
                </a:solidFill>
                <a:cs typeface="+mn-ea"/>
                <a:sym typeface="+mn-lt"/>
              </a:rPr>
              <a:t>SPEAKER</a:t>
            </a:r>
            <a:r>
              <a:rPr lang="zh-CN" altLang="en-US" spc="100" dirty="0">
                <a:solidFill>
                  <a:srgbClr val="5B2DAF"/>
                </a:solidFill>
                <a:cs typeface="+mn-ea"/>
                <a:sym typeface="+mn-lt"/>
              </a:rPr>
              <a:t>：</a:t>
            </a:r>
            <a:r>
              <a:rPr lang="en-US" altLang="zh-CN" spc="100" dirty="0">
                <a:solidFill>
                  <a:srgbClr val="5B2DAF"/>
                </a:solidFill>
                <a:cs typeface="+mn-ea"/>
                <a:sym typeface="+mn-lt"/>
              </a:rPr>
              <a:t>freeppt7.com</a:t>
            </a:r>
          </a:p>
        </p:txBody>
      </p:sp>
    </p:spTree>
    <p:extLst>
      <p:ext uri="{BB962C8B-B14F-4D97-AF65-F5344CB8AC3E}">
        <p14:creationId xmlns:p14="http://schemas.microsoft.com/office/powerpoint/2010/main" val="390703849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par>
                                <p:cTn id="35" presetID="2" presetClass="entr" presetSubtype="9"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par>
                                <p:cTn id="53" presetID="10" presetClass="entr" presetSubtype="0" fill="hold" nodeType="withEffect">
                                  <p:stCondLst>
                                    <p:cond delay="25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75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750"/>
                                        <p:tgtEl>
                                          <p:spTgt spid="25"/>
                                        </p:tgtEl>
                                      </p:cBhvr>
                                    </p:animEffect>
                                  </p:childTnLst>
                                </p:cTn>
                              </p:par>
                              <p:par>
                                <p:cTn id="59" presetID="10" presetClass="entr" presetSubtype="0" fill="hold" nodeType="withEffect">
                                  <p:stCondLst>
                                    <p:cond delay="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75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750"/>
                                        <p:tgtEl>
                                          <p:spTgt spid="29"/>
                                        </p:tgtEl>
                                      </p:cBhvr>
                                    </p:animEffect>
                                  </p:childTnLst>
                                </p:cTn>
                              </p:par>
                              <p:par>
                                <p:cTn id="65" presetID="10" presetClass="entr" presetSubtype="0" fill="hold" nodeType="withEffect">
                                  <p:stCondLst>
                                    <p:cond delay="25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75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750"/>
                                        <p:tgtEl>
                                          <p:spTgt spid="32"/>
                                        </p:tgtEl>
                                      </p:cBhvr>
                                    </p:animEffect>
                                  </p:childTnLst>
                                </p:cTn>
                              </p:par>
                              <p:par>
                                <p:cTn id="71" presetID="10" presetClass="entr" presetSubtype="0" fill="hold" nodeType="withEffect">
                                  <p:stCondLst>
                                    <p:cond delay="25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750"/>
                                        <p:tgtEl>
                                          <p:spTgt spid="5"/>
                                        </p:tgtEl>
                                      </p:cBhvr>
                                    </p:animEffect>
                                  </p:childTnLst>
                                </p:cTn>
                              </p:par>
                              <p:par>
                                <p:cTn id="74" presetID="10"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8" grpId="0"/>
      <p:bldP spid="39" grpId="0"/>
      <p:bldP spid="40" grpId="0"/>
      <p:bldP spid="41" grpId="0"/>
      <p:bldP spid="4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83AF7AB-4EAB-4B04-A659-B746D0A40A01}"/>
              </a:ext>
            </a:extLst>
          </p:cNvPr>
          <p:cNvGrpSpPr/>
          <p:nvPr/>
        </p:nvGrpSpPr>
        <p:grpSpPr>
          <a:xfrm>
            <a:off x="1225389" y="2041808"/>
            <a:ext cx="2739279" cy="2530868"/>
            <a:chOff x="1853412" y="2807997"/>
            <a:chExt cx="2240877" cy="2070386"/>
          </a:xfrm>
        </p:grpSpPr>
        <p:pic>
          <p:nvPicPr>
            <p:cNvPr id="11" name="图片 10">
              <a:extLst>
                <a:ext uri="{FF2B5EF4-FFF2-40B4-BE49-F238E27FC236}">
                  <a16:creationId xmlns:a16="http://schemas.microsoft.com/office/drawing/2014/main" id="{278923FC-FA22-4D91-8226-B92622826DFF}"/>
                </a:ext>
              </a:extLst>
            </p:cNvPr>
            <p:cNvPicPr>
              <a:picLocks noChangeAspect="1"/>
            </p:cNvPicPr>
            <p:nvPr/>
          </p:nvPicPr>
          <p:blipFill rotWithShape="1">
            <a:blip r:embed="rId2">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3">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pic>
        <p:nvPicPr>
          <p:cNvPr id="27" name="图片 26">
            <a:extLst>
              <a:ext uri="{FF2B5EF4-FFF2-40B4-BE49-F238E27FC236}">
                <a16:creationId xmlns:a16="http://schemas.microsoft.com/office/drawing/2014/main" id="{E218FC04-46AA-4BC6-BAAC-8D2232A43A65}"/>
              </a:ext>
            </a:extLst>
          </p:cNvPr>
          <p:cNvPicPr>
            <a:picLocks noChangeAspect="1"/>
          </p:cNvPicPr>
          <p:nvPr/>
        </p:nvPicPr>
        <p:blipFill rotWithShape="1">
          <a:blip r:embed="rId4">
            <a:extLst>
              <a:ext uri="{28A0092B-C50C-407E-A947-70E740481C1C}">
                <a14:useLocalDpi xmlns:a14="http://schemas.microsoft.com/office/drawing/2010/main" val="0"/>
              </a:ext>
            </a:extLst>
          </a:blip>
          <a:srcRect l="45273" t="24920" r="37908" b="59671"/>
          <a:stretch/>
        </p:blipFill>
        <p:spPr>
          <a:xfrm>
            <a:off x="2743047" y="1997453"/>
            <a:ext cx="1015888" cy="523561"/>
          </a:xfrm>
          <a:prstGeom prst="rect">
            <a:avLst/>
          </a:prstGeom>
        </p:spPr>
      </p:pic>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a:off x="-49515"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683746"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28B3C5DE-D8B4-4936-B32B-6AFA67B193AD}"/>
              </a:ext>
            </a:extLst>
          </p:cNvPr>
          <p:cNvSpPr txBox="1"/>
          <p:nvPr/>
        </p:nvSpPr>
        <p:spPr>
          <a:xfrm>
            <a:off x="6643236" y="372890"/>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36" name="文本框 35">
            <a:extLst>
              <a:ext uri="{FF2B5EF4-FFF2-40B4-BE49-F238E27FC236}">
                <a16:creationId xmlns:a16="http://schemas.microsoft.com/office/drawing/2014/main" id="{1BEF0E42-3EEA-40C4-9B4B-0959832493D8}"/>
              </a:ext>
            </a:extLst>
          </p:cNvPr>
          <p:cNvSpPr txBox="1"/>
          <p:nvPr/>
        </p:nvSpPr>
        <p:spPr>
          <a:xfrm>
            <a:off x="7823317" y="372890"/>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37" name="文本框 36">
            <a:extLst>
              <a:ext uri="{FF2B5EF4-FFF2-40B4-BE49-F238E27FC236}">
                <a16:creationId xmlns:a16="http://schemas.microsoft.com/office/drawing/2014/main" id="{92768347-5BDE-4E45-BCD3-FABDA3CFFE5C}"/>
              </a:ext>
            </a:extLst>
          </p:cNvPr>
          <p:cNvSpPr txBox="1"/>
          <p:nvPr/>
        </p:nvSpPr>
        <p:spPr>
          <a:xfrm>
            <a:off x="9384913" y="372890"/>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38" name="文本框 37">
            <a:extLst>
              <a:ext uri="{FF2B5EF4-FFF2-40B4-BE49-F238E27FC236}">
                <a16:creationId xmlns:a16="http://schemas.microsoft.com/office/drawing/2014/main" id="{2CDF80F4-0DE1-430B-BEAF-EA02C5D13A3D}"/>
              </a:ext>
            </a:extLst>
          </p:cNvPr>
          <p:cNvSpPr txBox="1"/>
          <p:nvPr/>
        </p:nvSpPr>
        <p:spPr>
          <a:xfrm>
            <a:off x="10807049" y="372890"/>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sp>
        <p:nvSpPr>
          <p:cNvPr id="42" name="文本框 41">
            <a:extLst>
              <a:ext uri="{FF2B5EF4-FFF2-40B4-BE49-F238E27FC236}">
                <a16:creationId xmlns:a16="http://schemas.microsoft.com/office/drawing/2014/main" id="{D6D7F7BE-9E6A-47B1-AE19-2F21D9451B2E}"/>
              </a:ext>
            </a:extLst>
          </p:cNvPr>
          <p:cNvSpPr txBox="1"/>
          <p:nvPr/>
        </p:nvSpPr>
        <p:spPr>
          <a:xfrm>
            <a:off x="5183823" y="1474404"/>
            <a:ext cx="1614545" cy="1569660"/>
          </a:xfrm>
          <a:prstGeom prst="rect">
            <a:avLst/>
          </a:prstGeom>
          <a:noFill/>
        </p:spPr>
        <p:txBody>
          <a:bodyPr wrap="none" rtlCol="0">
            <a:spAutoFit/>
          </a:bodyPr>
          <a:lstStyle/>
          <a:p>
            <a:r>
              <a:rPr lang="en-US" altLang="zh-CN" sz="9600" dirty="0">
                <a:solidFill>
                  <a:srgbClr val="FEC80E"/>
                </a:solidFill>
                <a:cs typeface="+mn-ea"/>
                <a:sym typeface="+mn-lt"/>
              </a:rPr>
              <a:t>01</a:t>
            </a:r>
            <a:endParaRPr lang="zh-CN" altLang="en-US" sz="9600" dirty="0">
              <a:solidFill>
                <a:srgbClr val="FEC80E"/>
              </a:solidFill>
              <a:cs typeface="+mn-ea"/>
              <a:sym typeface="+mn-lt"/>
            </a:endParaRPr>
          </a:p>
        </p:txBody>
      </p:sp>
      <p:sp>
        <p:nvSpPr>
          <p:cNvPr id="57" name="文本框 56">
            <a:extLst>
              <a:ext uri="{FF2B5EF4-FFF2-40B4-BE49-F238E27FC236}">
                <a16:creationId xmlns:a16="http://schemas.microsoft.com/office/drawing/2014/main" id="{B8C15A7E-247F-424F-9225-6A75E4A5B846}"/>
              </a:ext>
            </a:extLst>
          </p:cNvPr>
          <p:cNvSpPr txBox="1"/>
          <p:nvPr/>
        </p:nvSpPr>
        <p:spPr>
          <a:xfrm>
            <a:off x="3824448" y="3018556"/>
            <a:ext cx="5050634" cy="707886"/>
          </a:xfrm>
          <a:prstGeom prst="rect">
            <a:avLst/>
          </a:prstGeom>
          <a:noFill/>
        </p:spPr>
        <p:txBody>
          <a:bodyPr wrap="square" rtlCol="0">
            <a:spAutoFit/>
          </a:bodyPr>
          <a:lstStyle/>
          <a:p>
            <a:pPr algn="dist"/>
            <a:r>
              <a:rPr lang="en-US" altLang="zh-CN" sz="4000" dirty="0">
                <a:solidFill>
                  <a:srgbClr val="5B2DAF"/>
                </a:solidFill>
                <a:cs typeface="+mn-ea"/>
                <a:sym typeface="+mn-lt"/>
              </a:rPr>
              <a:t>ENTER YOUR TITLE</a:t>
            </a:r>
            <a:endParaRPr lang="zh-CN" altLang="en-US" sz="4000" dirty="0">
              <a:solidFill>
                <a:srgbClr val="5B2DAF"/>
              </a:solidFill>
              <a:cs typeface="+mn-ea"/>
              <a:sym typeface="+mn-lt"/>
            </a:endParaRPr>
          </a:p>
        </p:txBody>
      </p:sp>
      <p:grpSp>
        <p:nvGrpSpPr>
          <p:cNvPr id="59" name="组合 58">
            <a:extLst>
              <a:ext uri="{FF2B5EF4-FFF2-40B4-BE49-F238E27FC236}">
                <a16:creationId xmlns:a16="http://schemas.microsoft.com/office/drawing/2014/main" id="{BC17FC7F-079E-4CAB-926B-0CEFF05EBDC9}"/>
              </a:ext>
            </a:extLst>
          </p:cNvPr>
          <p:cNvGrpSpPr/>
          <p:nvPr/>
        </p:nvGrpSpPr>
        <p:grpSpPr>
          <a:xfrm>
            <a:off x="5679952" y="3958902"/>
            <a:ext cx="1177162" cy="256394"/>
            <a:chOff x="7504434" y="4407244"/>
            <a:chExt cx="1177162" cy="256394"/>
          </a:xfrm>
        </p:grpSpPr>
        <p:sp>
          <p:nvSpPr>
            <p:cNvPr id="60" name="矩形: 圆角 59">
              <a:extLst>
                <a:ext uri="{FF2B5EF4-FFF2-40B4-BE49-F238E27FC236}">
                  <a16:creationId xmlns:a16="http://schemas.microsoft.com/office/drawing/2014/main" id="{647C7C94-7E6A-477D-8D24-233A2E88C3AB}"/>
                </a:ext>
              </a:extLst>
            </p:cNvPr>
            <p:cNvSpPr/>
            <p:nvPr/>
          </p:nvSpPr>
          <p:spPr>
            <a:xfrm>
              <a:off x="7504434"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CC5E0559-547D-4149-8F1E-E8474B99B1A6}"/>
                </a:ext>
              </a:extLst>
            </p:cNvPr>
            <p:cNvSpPr txBox="1"/>
            <p:nvPr/>
          </p:nvSpPr>
          <p:spPr>
            <a:xfrm>
              <a:off x="7614189" y="4407244"/>
              <a:ext cx="941173"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ABOUTUS</a:t>
              </a:r>
              <a:endParaRPr lang="zh-CN" altLang="en-US" sz="1050" spc="100" dirty="0">
                <a:solidFill>
                  <a:schemeClr val="tx1">
                    <a:lumMod val="75000"/>
                    <a:lumOff val="25000"/>
                  </a:schemeClr>
                </a:solidFill>
                <a:cs typeface="+mn-ea"/>
                <a:sym typeface="+mn-lt"/>
              </a:endParaRPr>
            </a:p>
          </p:txBody>
        </p:sp>
      </p:grpSp>
      <p:grpSp>
        <p:nvGrpSpPr>
          <p:cNvPr id="62" name="组合 61">
            <a:extLst>
              <a:ext uri="{FF2B5EF4-FFF2-40B4-BE49-F238E27FC236}">
                <a16:creationId xmlns:a16="http://schemas.microsoft.com/office/drawing/2014/main" id="{CB10A370-E050-4DFC-87D8-2B4A4A23E3B7}"/>
              </a:ext>
            </a:extLst>
          </p:cNvPr>
          <p:cNvGrpSpPr/>
          <p:nvPr/>
        </p:nvGrpSpPr>
        <p:grpSpPr>
          <a:xfrm>
            <a:off x="4006661" y="3958902"/>
            <a:ext cx="1177162" cy="256394"/>
            <a:chOff x="6029525" y="4407244"/>
            <a:chExt cx="1177162" cy="256394"/>
          </a:xfrm>
        </p:grpSpPr>
        <p:sp>
          <p:nvSpPr>
            <p:cNvPr id="63" name="矩形: 圆角 62">
              <a:extLst>
                <a:ext uri="{FF2B5EF4-FFF2-40B4-BE49-F238E27FC236}">
                  <a16:creationId xmlns:a16="http://schemas.microsoft.com/office/drawing/2014/main" id="{5560499D-4AE9-4C87-93F9-343DC1C872D1}"/>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DB165385-A4E8-40F2-8231-179E673E254C}"/>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pic>
        <p:nvPicPr>
          <p:cNvPr id="65" name="图片 64">
            <a:extLst>
              <a:ext uri="{FF2B5EF4-FFF2-40B4-BE49-F238E27FC236}">
                <a16:creationId xmlns:a16="http://schemas.microsoft.com/office/drawing/2014/main" id="{FE5AD0C8-B73A-470C-81E3-D170FEB741BF}"/>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69899" r="54273" b="5185"/>
          <a:stretch/>
        </p:blipFill>
        <p:spPr>
          <a:xfrm>
            <a:off x="-51061" y="4440525"/>
            <a:ext cx="7510159" cy="2486744"/>
          </a:xfrm>
          <a:prstGeom prst="rect">
            <a:avLst/>
          </a:prstGeom>
        </p:spPr>
      </p:pic>
      <p:pic>
        <p:nvPicPr>
          <p:cNvPr id="8" name="图片 7">
            <a:extLst>
              <a:ext uri="{FF2B5EF4-FFF2-40B4-BE49-F238E27FC236}">
                <a16:creationId xmlns:a16="http://schemas.microsoft.com/office/drawing/2014/main" id="{6F1E9462-A2E0-49D0-9984-57035F64FDC4}"/>
              </a:ext>
            </a:extLst>
          </p:cNvPr>
          <p:cNvPicPr>
            <a:picLocks noChangeAspect="1"/>
          </p:cNvPicPr>
          <p:nvPr/>
        </p:nvPicPr>
        <p:blipFill rotWithShape="1">
          <a:blip r:embed="rId6">
            <a:extLst>
              <a:ext uri="{28A0092B-C50C-407E-A947-70E740481C1C}">
                <a14:useLocalDpi xmlns:a14="http://schemas.microsoft.com/office/drawing/2010/main" val="0"/>
              </a:ext>
            </a:extLst>
          </a:blip>
          <a:srcRect l="75168" t="17147" r="8984" b="35169"/>
          <a:stretch/>
        </p:blipFill>
        <p:spPr>
          <a:xfrm>
            <a:off x="8646837" y="1416682"/>
            <a:ext cx="1900051" cy="3215742"/>
          </a:xfrm>
          <a:prstGeom prst="rect">
            <a:avLst/>
          </a:prstGeom>
        </p:spPr>
      </p:pic>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rot="10800000">
            <a:off x="9794246" y="4632424"/>
            <a:ext cx="2419925" cy="2225576"/>
          </a:xfrm>
          <a:prstGeom prst="rect">
            <a:avLst/>
          </a:prstGeom>
        </p:spPr>
      </p:pic>
      <p:grpSp>
        <p:nvGrpSpPr>
          <p:cNvPr id="18" name="组合 17">
            <a:extLst>
              <a:ext uri="{FF2B5EF4-FFF2-40B4-BE49-F238E27FC236}">
                <a16:creationId xmlns:a16="http://schemas.microsoft.com/office/drawing/2014/main" id="{972E7E2F-4762-4EF2-AEC1-ECFCD708BD1F}"/>
              </a:ext>
            </a:extLst>
          </p:cNvPr>
          <p:cNvGrpSpPr/>
          <p:nvPr/>
        </p:nvGrpSpPr>
        <p:grpSpPr>
          <a:xfrm>
            <a:off x="8841651" y="4307896"/>
            <a:ext cx="1727325" cy="1078396"/>
            <a:chOff x="7823316" y="4589622"/>
            <a:chExt cx="1110941" cy="693578"/>
          </a:xfrm>
        </p:grpSpPr>
        <p:pic>
          <p:nvPicPr>
            <p:cNvPr id="17" name="图片 16">
              <a:extLst>
                <a:ext uri="{FF2B5EF4-FFF2-40B4-BE49-F238E27FC236}">
                  <a16:creationId xmlns:a16="http://schemas.microsoft.com/office/drawing/2014/main" id="{9195D08E-433F-4852-BD2D-CC1FE4D40EB0}"/>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68" name="图片 67">
              <a:extLst>
                <a:ext uri="{FF2B5EF4-FFF2-40B4-BE49-F238E27FC236}">
                  <a16:creationId xmlns:a16="http://schemas.microsoft.com/office/drawing/2014/main" id="{B7B2D86C-3232-4439-B1AD-C091BC29A833}"/>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grpSp>
        <p:nvGrpSpPr>
          <p:cNvPr id="71" name="组合 70">
            <a:extLst>
              <a:ext uri="{FF2B5EF4-FFF2-40B4-BE49-F238E27FC236}">
                <a16:creationId xmlns:a16="http://schemas.microsoft.com/office/drawing/2014/main" id="{603DC2A3-1FB5-4692-8619-DD80859E1C8F}"/>
              </a:ext>
            </a:extLst>
          </p:cNvPr>
          <p:cNvGrpSpPr/>
          <p:nvPr/>
        </p:nvGrpSpPr>
        <p:grpSpPr>
          <a:xfrm>
            <a:off x="7353244" y="3964404"/>
            <a:ext cx="1177162" cy="256394"/>
            <a:chOff x="6029525" y="4407244"/>
            <a:chExt cx="1177162" cy="256394"/>
          </a:xfrm>
        </p:grpSpPr>
        <p:sp>
          <p:nvSpPr>
            <p:cNvPr id="72" name="矩形: 圆角 71">
              <a:extLst>
                <a:ext uri="{FF2B5EF4-FFF2-40B4-BE49-F238E27FC236}">
                  <a16:creationId xmlns:a16="http://schemas.microsoft.com/office/drawing/2014/main" id="{4C464A85-FB49-4182-9244-2544EEEB62B8}"/>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F5CF5408-61F7-4DFA-99A2-84850C46BADB}"/>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sp>
        <p:nvSpPr>
          <p:cNvPr id="58" name="文本框 57">
            <a:extLst>
              <a:ext uri="{FF2B5EF4-FFF2-40B4-BE49-F238E27FC236}">
                <a16:creationId xmlns:a16="http://schemas.microsoft.com/office/drawing/2014/main" id="{9F2F10D9-8131-42D0-ABBC-91C18DE4CF43}"/>
              </a:ext>
            </a:extLst>
          </p:cNvPr>
          <p:cNvSpPr txBox="1"/>
          <p:nvPr/>
        </p:nvSpPr>
        <p:spPr>
          <a:xfrm>
            <a:off x="3707769" y="4685290"/>
            <a:ext cx="5050634" cy="651845"/>
          </a:xfrm>
          <a:prstGeom prst="rect">
            <a:avLst/>
          </a:prstGeom>
          <a:noFill/>
        </p:spPr>
        <p:txBody>
          <a:bodyPr wrap="square">
            <a:spAutoFit/>
          </a:bodyPr>
          <a:lstStyle/>
          <a:p>
            <a:pPr algn="ctr">
              <a:lnSpc>
                <a:spcPts val="1500"/>
              </a:lnSpc>
            </a:pPr>
            <a:r>
              <a:rPr lang="zh-CN" altLang="en-US" sz="10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pic>
        <p:nvPicPr>
          <p:cNvPr id="25" name="图片 24">
            <a:extLst>
              <a:ext uri="{FF2B5EF4-FFF2-40B4-BE49-F238E27FC236}">
                <a16:creationId xmlns:a16="http://schemas.microsoft.com/office/drawing/2014/main" id="{C622F81D-32C1-4F17-9D8D-6B018A259DCA}"/>
              </a:ext>
            </a:extLst>
          </p:cNvPr>
          <p:cNvPicPr>
            <a:picLocks noChangeAspect="1"/>
          </p:cNvPicPr>
          <p:nvPr/>
        </p:nvPicPr>
        <p:blipFill rotWithShape="1">
          <a:blip r:embed="rId8">
            <a:extLst>
              <a:ext uri="{28A0092B-C50C-407E-A947-70E740481C1C}">
                <a14:useLocalDpi xmlns:a14="http://schemas.microsoft.com/office/drawing/2010/main" val="0"/>
              </a:ext>
            </a:extLst>
          </a:blip>
          <a:srcRect l="44321" t="37373" r="34013" b="16221"/>
          <a:stretch/>
        </p:blipFill>
        <p:spPr>
          <a:xfrm>
            <a:off x="6450036" y="1660069"/>
            <a:ext cx="1168340" cy="1407582"/>
          </a:xfrm>
          <a:prstGeom prst="rect">
            <a:avLst/>
          </a:prstGeom>
        </p:spPr>
      </p:pic>
    </p:spTree>
    <p:extLst>
      <p:ext uri="{BB962C8B-B14F-4D97-AF65-F5344CB8AC3E}">
        <p14:creationId xmlns:p14="http://schemas.microsoft.com/office/powerpoint/2010/main" val="172155997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0-#ppt_w/2"/>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1+#ppt_w/2"/>
                                          </p:val>
                                        </p:tav>
                                        <p:tav tm="100000">
                                          <p:val>
                                            <p:strVal val="#ppt_x"/>
                                          </p:val>
                                        </p:tav>
                                      </p:tavLst>
                                    </p:anim>
                                    <p:anim calcmode="lin" valueType="num">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16" presetClass="entr" presetSubtype="37"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outVertical)">
                                      <p:cBhvr>
                                        <p:cTn id="35" dur="500"/>
                                        <p:tgtEl>
                                          <p:spTgt spid="42"/>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outVertical)">
                                      <p:cBhvr>
                                        <p:cTn id="38" dur="500"/>
                                        <p:tgtEl>
                                          <p:spTgt spid="57"/>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1000"/>
                                        <p:tgtEl>
                                          <p:spTgt spid="71"/>
                                        </p:tgtEl>
                                      </p:cBhvr>
                                    </p:animEffect>
                                    <p:anim calcmode="lin" valueType="num">
                                      <p:cBhvr>
                                        <p:cTn id="57" dur="1000" fill="hold"/>
                                        <p:tgtEl>
                                          <p:spTgt spid="71"/>
                                        </p:tgtEl>
                                        <p:attrNameLst>
                                          <p:attrName>ppt_x</p:attrName>
                                        </p:attrNameLst>
                                      </p:cBhvr>
                                      <p:tavLst>
                                        <p:tav tm="0">
                                          <p:val>
                                            <p:strVal val="#ppt_x"/>
                                          </p:val>
                                        </p:tav>
                                        <p:tav tm="100000">
                                          <p:val>
                                            <p:strVal val="#ppt_x"/>
                                          </p:val>
                                        </p:tav>
                                      </p:tavLst>
                                    </p:anim>
                                    <p:anim calcmode="lin" valueType="num">
                                      <p:cBhvr>
                                        <p:cTn id="58" dur="1000" fill="hold"/>
                                        <p:tgtEl>
                                          <p:spTgt spid="7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50"/>
                                        <p:tgtEl>
                                          <p:spTgt spid="5"/>
                                        </p:tgtEl>
                                      </p:cBhvr>
                                    </p:animEffect>
                                    <p:anim calcmode="lin" valueType="num">
                                      <p:cBhvr>
                                        <p:cTn id="62" dur="750" fill="hold"/>
                                        <p:tgtEl>
                                          <p:spTgt spid="5"/>
                                        </p:tgtEl>
                                        <p:attrNameLst>
                                          <p:attrName>ppt_x</p:attrName>
                                        </p:attrNameLst>
                                      </p:cBhvr>
                                      <p:tavLst>
                                        <p:tav tm="0">
                                          <p:val>
                                            <p:strVal val="#ppt_x"/>
                                          </p:val>
                                        </p:tav>
                                        <p:tav tm="100000">
                                          <p:val>
                                            <p:strVal val="#ppt_x"/>
                                          </p:val>
                                        </p:tav>
                                      </p:tavLst>
                                    </p:anim>
                                    <p:anim calcmode="lin" valueType="num">
                                      <p:cBhvr>
                                        <p:cTn id="63" dur="75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2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anim calcmode="lin" valueType="num">
                                      <p:cBhvr>
                                        <p:cTn id="67" dur="750" fill="hold"/>
                                        <p:tgtEl>
                                          <p:spTgt spid="27"/>
                                        </p:tgtEl>
                                        <p:attrNameLst>
                                          <p:attrName>ppt_x</p:attrName>
                                        </p:attrNameLst>
                                      </p:cBhvr>
                                      <p:tavLst>
                                        <p:tav tm="0">
                                          <p:val>
                                            <p:strVal val="#ppt_x"/>
                                          </p:val>
                                        </p:tav>
                                        <p:tav tm="100000">
                                          <p:val>
                                            <p:strVal val="#ppt_x"/>
                                          </p:val>
                                        </p:tav>
                                      </p:tavLst>
                                    </p:anim>
                                    <p:anim calcmode="lin" valueType="num">
                                      <p:cBhvr>
                                        <p:cTn id="68" dur="75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anim calcmode="lin" valueType="num">
                                      <p:cBhvr>
                                        <p:cTn id="72" dur="750" fill="hold"/>
                                        <p:tgtEl>
                                          <p:spTgt spid="25"/>
                                        </p:tgtEl>
                                        <p:attrNameLst>
                                          <p:attrName>ppt_x</p:attrName>
                                        </p:attrNameLst>
                                      </p:cBhvr>
                                      <p:tavLst>
                                        <p:tav tm="0">
                                          <p:val>
                                            <p:strVal val="#ppt_x"/>
                                          </p:val>
                                        </p:tav>
                                        <p:tav tm="100000">
                                          <p:val>
                                            <p:strVal val="#ppt_x"/>
                                          </p:val>
                                        </p:tav>
                                      </p:tavLst>
                                    </p:anim>
                                    <p:anim calcmode="lin" valueType="num">
                                      <p:cBhvr>
                                        <p:cTn id="73" dur="75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750"/>
                                        <p:tgtEl>
                                          <p:spTgt spid="8"/>
                                        </p:tgtEl>
                                      </p:cBhvr>
                                    </p:animEffect>
                                    <p:anim calcmode="lin" valueType="num">
                                      <p:cBhvr>
                                        <p:cTn id="77" dur="750" fill="hold"/>
                                        <p:tgtEl>
                                          <p:spTgt spid="8"/>
                                        </p:tgtEl>
                                        <p:attrNameLst>
                                          <p:attrName>ppt_x</p:attrName>
                                        </p:attrNameLst>
                                      </p:cBhvr>
                                      <p:tavLst>
                                        <p:tav tm="0">
                                          <p:val>
                                            <p:strVal val="#ppt_x"/>
                                          </p:val>
                                        </p:tav>
                                        <p:tav tm="100000">
                                          <p:val>
                                            <p:strVal val="#ppt_x"/>
                                          </p:val>
                                        </p:tav>
                                      </p:tavLst>
                                    </p:anim>
                                    <p:anim calcmode="lin" valueType="num">
                                      <p:cBhvr>
                                        <p:cTn id="78" dur="75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5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750"/>
                                        <p:tgtEl>
                                          <p:spTgt spid="18"/>
                                        </p:tgtEl>
                                      </p:cBhvr>
                                    </p:animEffect>
                                    <p:anim calcmode="lin" valueType="num">
                                      <p:cBhvr>
                                        <p:cTn id="82" dur="750" fill="hold"/>
                                        <p:tgtEl>
                                          <p:spTgt spid="18"/>
                                        </p:tgtEl>
                                        <p:attrNameLst>
                                          <p:attrName>ppt_x</p:attrName>
                                        </p:attrNameLst>
                                      </p:cBhvr>
                                      <p:tavLst>
                                        <p:tav tm="0">
                                          <p:val>
                                            <p:strVal val="#ppt_x"/>
                                          </p:val>
                                        </p:tav>
                                        <p:tav tm="100000">
                                          <p:val>
                                            <p:strVal val="#ppt_x"/>
                                          </p:val>
                                        </p:tav>
                                      </p:tavLst>
                                    </p:anim>
                                    <p:anim calcmode="lin" valueType="num">
                                      <p:cBhvr>
                                        <p:cTn id="83" dur="750" fill="hold"/>
                                        <p:tgtEl>
                                          <p:spTgt spid="18"/>
                                        </p:tgtEl>
                                        <p:attrNameLst>
                                          <p:attrName>ppt_y</p:attrName>
                                        </p:attrNameLst>
                                      </p:cBhvr>
                                      <p:tavLst>
                                        <p:tav tm="0">
                                          <p:val>
                                            <p:strVal val="#ppt_y+.1"/>
                                          </p:val>
                                        </p:tav>
                                        <p:tav tm="100000">
                                          <p:val>
                                            <p:strVal val="#ppt_y"/>
                                          </p:val>
                                        </p:tav>
                                      </p:tavLst>
                                    </p:anim>
                                  </p:childTnLst>
                                </p:cTn>
                              </p:par>
                              <p:par>
                                <p:cTn id="84" presetID="22" presetClass="entr" presetSubtype="8" fill="hold" nodeType="withEffect">
                                  <p:stCondLst>
                                    <p:cond delay="5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2"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2" name="矩形 1">
            <a:extLst>
              <a:ext uri="{FF2B5EF4-FFF2-40B4-BE49-F238E27FC236}">
                <a16:creationId xmlns:a16="http://schemas.microsoft.com/office/drawing/2014/main" id="{6D49584B-FB5B-4290-BF7F-CA2D55A9C162}"/>
              </a:ext>
            </a:extLst>
          </p:cNvPr>
          <p:cNvSpPr/>
          <p:nvPr/>
        </p:nvSpPr>
        <p:spPr>
          <a:xfrm>
            <a:off x="7897664" y="-12700"/>
            <a:ext cx="4294335" cy="6870700"/>
          </a:xfrm>
          <a:custGeom>
            <a:avLst/>
            <a:gdLst>
              <a:gd name="connsiteX0" fmla="*/ 0 w 4711700"/>
              <a:gd name="connsiteY0" fmla="*/ 0 h 6858000"/>
              <a:gd name="connsiteX1" fmla="*/ 4711700 w 4711700"/>
              <a:gd name="connsiteY1" fmla="*/ 0 h 6858000"/>
              <a:gd name="connsiteX2" fmla="*/ 4711700 w 4711700"/>
              <a:gd name="connsiteY2" fmla="*/ 6858000 h 6858000"/>
              <a:gd name="connsiteX3" fmla="*/ 0 w 4711700"/>
              <a:gd name="connsiteY3" fmla="*/ 6858000 h 6858000"/>
              <a:gd name="connsiteX4" fmla="*/ 0 w 4711700"/>
              <a:gd name="connsiteY4" fmla="*/ 0 h 6858000"/>
              <a:gd name="connsiteX0" fmla="*/ 1562100 w 4711700"/>
              <a:gd name="connsiteY0" fmla="*/ 0 h 6870700"/>
              <a:gd name="connsiteX1" fmla="*/ 4711700 w 4711700"/>
              <a:gd name="connsiteY1" fmla="*/ 12700 h 6870700"/>
              <a:gd name="connsiteX2" fmla="*/ 4711700 w 4711700"/>
              <a:gd name="connsiteY2" fmla="*/ 6870700 h 6870700"/>
              <a:gd name="connsiteX3" fmla="*/ 0 w 4711700"/>
              <a:gd name="connsiteY3" fmla="*/ 6870700 h 6870700"/>
              <a:gd name="connsiteX4" fmla="*/ 1562100 w 4711700"/>
              <a:gd name="connsiteY4" fmla="*/ 0 h 6870700"/>
              <a:gd name="connsiteX0" fmla="*/ 1852872 w 5002472"/>
              <a:gd name="connsiteY0" fmla="*/ 0 h 6870700"/>
              <a:gd name="connsiteX1" fmla="*/ 5002472 w 5002472"/>
              <a:gd name="connsiteY1" fmla="*/ 12700 h 6870700"/>
              <a:gd name="connsiteX2" fmla="*/ 5002472 w 5002472"/>
              <a:gd name="connsiteY2" fmla="*/ 6870700 h 6870700"/>
              <a:gd name="connsiteX3" fmla="*/ 290772 w 5002472"/>
              <a:gd name="connsiteY3" fmla="*/ 6870700 h 6870700"/>
              <a:gd name="connsiteX4" fmla="*/ 24072 w 5002472"/>
              <a:gd name="connsiteY4" fmla="*/ 4584700 h 6870700"/>
              <a:gd name="connsiteX5" fmla="*/ 1852872 w 5002472"/>
              <a:gd name="connsiteY5" fmla="*/ 0 h 6870700"/>
              <a:gd name="connsiteX0" fmla="*/ 1837534 w 4987134"/>
              <a:gd name="connsiteY0" fmla="*/ 0 h 6870700"/>
              <a:gd name="connsiteX1" fmla="*/ 4987134 w 4987134"/>
              <a:gd name="connsiteY1" fmla="*/ 12700 h 6870700"/>
              <a:gd name="connsiteX2" fmla="*/ 4987134 w 4987134"/>
              <a:gd name="connsiteY2" fmla="*/ 6870700 h 6870700"/>
              <a:gd name="connsiteX3" fmla="*/ 1405734 w 4987134"/>
              <a:gd name="connsiteY3" fmla="*/ 6858000 h 6870700"/>
              <a:gd name="connsiteX4" fmla="*/ 8734 w 4987134"/>
              <a:gd name="connsiteY4" fmla="*/ 4584700 h 6870700"/>
              <a:gd name="connsiteX5" fmla="*/ 1837534 w 4987134"/>
              <a:gd name="connsiteY5" fmla="*/ 0 h 6870700"/>
              <a:gd name="connsiteX0" fmla="*/ 1846749 w 4996349"/>
              <a:gd name="connsiteY0" fmla="*/ 0 h 6870700"/>
              <a:gd name="connsiteX1" fmla="*/ 4996349 w 4996349"/>
              <a:gd name="connsiteY1" fmla="*/ 12700 h 6870700"/>
              <a:gd name="connsiteX2" fmla="*/ 4996349 w 4996349"/>
              <a:gd name="connsiteY2" fmla="*/ 6870700 h 6870700"/>
              <a:gd name="connsiteX3" fmla="*/ 1414949 w 4996349"/>
              <a:gd name="connsiteY3" fmla="*/ 6858000 h 6870700"/>
              <a:gd name="connsiteX4" fmla="*/ 17949 w 4996349"/>
              <a:gd name="connsiteY4" fmla="*/ 4584700 h 6870700"/>
              <a:gd name="connsiteX5" fmla="*/ 1846749 w 4996349"/>
              <a:gd name="connsiteY5" fmla="*/ 0 h 6870700"/>
              <a:gd name="connsiteX0" fmla="*/ 1846749 w 4996349"/>
              <a:gd name="connsiteY0" fmla="*/ 0 h 6870700"/>
              <a:gd name="connsiteX1" fmla="*/ 4996349 w 4996349"/>
              <a:gd name="connsiteY1" fmla="*/ 12700 h 6870700"/>
              <a:gd name="connsiteX2" fmla="*/ 4996349 w 4996349"/>
              <a:gd name="connsiteY2" fmla="*/ 6870700 h 6870700"/>
              <a:gd name="connsiteX3" fmla="*/ 1414949 w 4996349"/>
              <a:gd name="connsiteY3" fmla="*/ 6858000 h 6870700"/>
              <a:gd name="connsiteX4" fmla="*/ 17949 w 4996349"/>
              <a:gd name="connsiteY4" fmla="*/ 4584700 h 6870700"/>
              <a:gd name="connsiteX5" fmla="*/ 1846749 w 4996349"/>
              <a:gd name="connsiteY5" fmla="*/ 0 h 6870700"/>
              <a:gd name="connsiteX0" fmla="*/ 1846749 w 4996349"/>
              <a:gd name="connsiteY0" fmla="*/ 0 h 6870700"/>
              <a:gd name="connsiteX1" fmla="*/ 4996349 w 4996349"/>
              <a:gd name="connsiteY1" fmla="*/ 12700 h 6870700"/>
              <a:gd name="connsiteX2" fmla="*/ 4996349 w 4996349"/>
              <a:gd name="connsiteY2" fmla="*/ 6870700 h 6870700"/>
              <a:gd name="connsiteX3" fmla="*/ 1414949 w 4996349"/>
              <a:gd name="connsiteY3" fmla="*/ 6858000 h 6870700"/>
              <a:gd name="connsiteX4" fmla="*/ 17949 w 4996349"/>
              <a:gd name="connsiteY4" fmla="*/ 4584700 h 6870700"/>
              <a:gd name="connsiteX5" fmla="*/ 1846749 w 4996349"/>
              <a:gd name="connsiteY5"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6349" h="6870700">
                <a:moveTo>
                  <a:pt x="1846749" y="0"/>
                </a:moveTo>
                <a:lnTo>
                  <a:pt x="4996349" y="12700"/>
                </a:lnTo>
                <a:lnTo>
                  <a:pt x="4996349" y="6870700"/>
                </a:lnTo>
                <a:lnTo>
                  <a:pt x="1414949" y="6858000"/>
                </a:lnTo>
                <a:cubicBezTo>
                  <a:pt x="619082" y="6502400"/>
                  <a:pt x="-125984" y="5219700"/>
                  <a:pt x="17949" y="4584700"/>
                </a:cubicBezTo>
                <a:cubicBezTo>
                  <a:pt x="449749" y="3018367"/>
                  <a:pt x="1030283" y="1528233"/>
                  <a:pt x="1846749" y="0"/>
                </a:cubicBezTo>
                <a:close/>
              </a:path>
            </a:pathLst>
          </a:cu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65269004-2446-4D3C-B49B-72C094267700}"/>
              </a:ext>
            </a:extLst>
          </p:cNvPr>
          <p:cNvGrpSpPr/>
          <p:nvPr/>
        </p:nvGrpSpPr>
        <p:grpSpPr>
          <a:xfrm>
            <a:off x="5253377" y="1722918"/>
            <a:ext cx="5689271" cy="3900918"/>
            <a:chOff x="5943251" y="2202924"/>
            <a:chExt cx="3990623" cy="2736219"/>
          </a:xfrm>
        </p:grpSpPr>
        <p:grpSp>
          <p:nvGrpSpPr>
            <p:cNvPr id="15" name="组合 14">
              <a:extLst>
                <a:ext uri="{FF2B5EF4-FFF2-40B4-BE49-F238E27FC236}">
                  <a16:creationId xmlns:a16="http://schemas.microsoft.com/office/drawing/2014/main" id="{FDFA18B4-85DB-401E-B7C6-D85BD91C1C56}"/>
                </a:ext>
              </a:extLst>
            </p:cNvPr>
            <p:cNvGrpSpPr/>
            <p:nvPr/>
          </p:nvGrpSpPr>
          <p:grpSpPr>
            <a:xfrm>
              <a:off x="8671988" y="3880765"/>
              <a:ext cx="1261886" cy="787816"/>
              <a:chOff x="7823316" y="4589622"/>
              <a:chExt cx="1110941" cy="693578"/>
            </a:xfrm>
          </p:grpSpPr>
          <p:pic>
            <p:nvPicPr>
              <p:cNvPr id="25" name="图片 24">
                <a:extLst>
                  <a:ext uri="{FF2B5EF4-FFF2-40B4-BE49-F238E27FC236}">
                    <a16:creationId xmlns:a16="http://schemas.microsoft.com/office/drawing/2014/main" id="{3773F4B2-2D61-4732-AD05-917E5B082D40}"/>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27" name="图片 26">
                <a:extLst>
                  <a:ext uri="{FF2B5EF4-FFF2-40B4-BE49-F238E27FC236}">
                    <a16:creationId xmlns:a16="http://schemas.microsoft.com/office/drawing/2014/main" id="{D4518AE5-822A-47C3-8219-923B3D61F8BE}"/>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pic>
          <p:nvPicPr>
            <p:cNvPr id="16" name="图片 15">
              <a:extLst>
                <a:ext uri="{FF2B5EF4-FFF2-40B4-BE49-F238E27FC236}">
                  <a16:creationId xmlns:a16="http://schemas.microsoft.com/office/drawing/2014/main" id="{00127CD9-A59B-4F7C-8E0C-44729884524C}"/>
                </a:ext>
              </a:extLst>
            </p:cNvPr>
            <p:cNvPicPr>
              <a:picLocks noChangeAspect="1"/>
            </p:cNvPicPr>
            <p:nvPr/>
          </p:nvPicPr>
          <p:blipFill rotWithShape="1">
            <a:blip r:embed="rId4">
              <a:extLst>
                <a:ext uri="{28A0092B-C50C-407E-A947-70E740481C1C}">
                  <a14:useLocalDpi xmlns:a14="http://schemas.microsoft.com/office/drawing/2010/main" val="0"/>
                </a:ext>
              </a:extLst>
            </a:blip>
            <a:srcRect l="41320" t="14892" r="13976" b="20136"/>
            <a:stretch/>
          </p:blipFill>
          <p:spPr>
            <a:xfrm>
              <a:off x="6639815" y="2202924"/>
              <a:ext cx="2981276" cy="2437229"/>
            </a:xfrm>
            <a:prstGeom prst="rect">
              <a:avLst/>
            </a:prstGeom>
          </p:spPr>
        </p:pic>
        <p:pic>
          <p:nvPicPr>
            <p:cNvPr id="17" name="图片 16">
              <a:extLst>
                <a:ext uri="{FF2B5EF4-FFF2-40B4-BE49-F238E27FC236}">
                  <a16:creationId xmlns:a16="http://schemas.microsoft.com/office/drawing/2014/main" id="{DCDC91B5-6AFD-4F14-9630-07FCF050699F}"/>
                </a:ext>
              </a:extLst>
            </p:cNvPr>
            <p:cNvPicPr>
              <a:picLocks noChangeAspect="1"/>
            </p:cNvPicPr>
            <p:nvPr/>
          </p:nvPicPr>
          <p:blipFill rotWithShape="1">
            <a:blip r:embed="rId5">
              <a:extLst>
                <a:ext uri="{28A0092B-C50C-407E-A947-70E740481C1C}">
                  <a14:useLocalDpi xmlns:a14="http://schemas.microsoft.com/office/drawing/2010/main" val="0"/>
                </a:ext>
              </a:extLst>
            </a:blip>
            <a:srcRect l="75168" t="17147" r="8984" b="35169"/>
            <a:stretch/>
          </p:blipFill>
          <p:spPr>
            <a:xfrm>
              <a:off x="8879020" y="2347577"/>
              <a:ext cx="1033423" cy="1749018"/>
            </a:xfrm>
            <a:prstGeom prst="rect">
              <a:avLst/>
            </a:prstGeom>
          </p:spPr>
        </p:pic>
        <p:pic>
          <p:nvPicPr>
            <p:cNvPr id="18" name="图片 17">
              <a:extLst>
                <a:ext uri="{FF2B5EF4-FFF2-40B4-BE49-F238E27FC236}">
                  <a16:creationId xmlns:a16="http://schemas.microsoft.com/office/drawing/2014/main" id="{C0B683D1-3044-469B-A897-4EBFC39F0896}"/>
                </a:ext>
              </a:extLst>
            </p:cNvPr>
            <p:cNvPicPr>
              <a:picLocks noChangeAspect="1"/>
            </p:cNvPicPr>
            <p:nvPr/>
          </p:nvPicPr>
          <p:blipFill rotWithShape="1">
            <a:blip r:embed="rId6">
              <a:extLst>
                <a:ext uri="{28A0092B-C50C-407E-A947-70E740481C1C}">
                  <a14:useLocalDpi xmlns:a14="http://schemas.microsoft.com/office/drawing/2010/main" val="0"/>
                </a:ext>
              </a:extLst>
            </a:blip>
            <a:srcRect l="45243" t="53984" r="22190" b="12257"/>
            <a:stretch/>
          </p:blipFill>
          <p:spPr>
            <a:xfrm>
              <a:off x="6920736" y="3699980"/>
              <a:ext cx="2125231" cy="1239163"/>
            </a:xfrm>
            <a:prstGeom prst="rect">
              <a:avLst/>
            </a:prstGeom>
          </p:spPr>
        </p:pic>
        <p:grpSp>
          <p:nvGrpSpPr>
            <p:cNvPr id="19" name="组合 18">
              <a:extLst>
                <a:ext uri="{FF2B5EF4-FFF2-40B4-BE49-F238E27FC236}">
                  <a16:creationId xmlns:a16="http://schemas.microsoft.com/office/drawing/2014/main" id="{CE5B2BBF-4B44-40DA-94FF-C33EF5289065}"/>
                </a:ext>
              </a:extLst>
            </p:cNvPr>
            <p:cNvGrpSpPr/>
            <p:nvPr/>
          </p:nvGrpSpPr>
          <p:grpSpPr>
            <a:xfrm>
              <a:off x="5943251" y="3121897"/>
              <a:ext cx="1674049" cy="1546684"/>
              <a:chOff x="1853412" y="2807997"/>
              <a:chExt cx="2240877" cy="2070386"/>
            </a:xfrm>
          </p:grpSpPr>
          <p:pic>
            <p:nvPicPr>
              <p:cNvPr id="21" name="图片 20">
                <a:extLst>
                  <a:ext uri="{FF2B5EF4-FFF2-40B4-BE49-F238E27FC236}">
                    <a16:creationId xmlns:a16="http://schemas.microsoft.com/office/drawing/2014/main" id="{F0905F36-DB2D-4DFD-84AF-5A3CEC94E618}"/>
                  </a:ext>
                </a:extLst>
              </p:cNvPr>
              <p:cNvPicPr>
                <a:picLocks noChangeAspect="1"/>
              </p:cNvPicPr>
              <p:nvPr/>
            </p:nvPicPr>
            <p:blipFill rotWithShape="1">
              <a:blip r:embed="rId7">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23" name="图片 22">
                <a:extLst>
                  <a:ext uri="{FF2B5EF4-FFF2-40B4-BE49-F238E27FC236}">
                    <a16:creationId xmlns:a16="http://schemas.microsoft.com/office/drawing/2014/main" id="{440F5638-5302-4D24-ABC7-40AF35BCB1AF}"/>
                  </a:ext>
                </a:extLst>
              </p:cNvPr>
              <p:cNvPicPr>
                <a:picLocks noChangeAspect="1"/>
              </p:cNvPicPr>
              <p:nvPr/>
            </p:nvPicPr>
            <p:blipFill rotWithShape="1">
              <a:blip r:embed="rId8">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grpSp>
      <p:sp>
        <p:nvSpPr>
          <p:cNvPr id="28" name="文本框 27">
            <a:extLst>
              <a:ext uri="{FF2B5EF4-FFF2-40B4-BE49-F238E27FC236}">
                <a16:creationId xmlns:a16="http://schemas.microsoft.com/office/drawing/2014/main" id="{CD1C7734-45AD-419D-91CF-C7C6EABE8042}"/>
              </a:ext>
            </a:extLst>
          </p:cNvPr>
          <p:cNvSpPr txBox="1"/>
          <p:nvPr/>
        </p:nvSpPr>
        <p:spPr>
          <a:xfrm>
            <a:off x="965859" y="2225576"/>
            <a:ext cx="3738652" cy="523220"/>
          </a:xfrm>
          <a:prstGeom prst="rect">
            <a:avLst/>
          </a:prstGeom>
          <a:noFill/>
        </p:spPr>
        <p:txBody>
          <a:bodyPr wrap="none" rtlCol="0">
            <a:spAutoFit/>
          </a:bodyPr>
          <a:lstStyle/>
          <a:p>
            <a:r>
              <a:rPr lang="en-US" altLang="zh-CN" sz="2800" b="1" spc="100" dirty="0">
                <a:solidFill>
                  <a:schemeClr val="tx1">
                    <a:lumMod val="75000"/>
                    <a:lumOff val="25000"/>
                  </a:schemeClr>
                </a:solidFill>
                <a:cs typeface="+mn-ea"/>
                <a:sym typeface="+mn-lt"/>
              </a:rPr>
              <a:t>BUSINESS REPORT</a:t>
            </a:r>
          </a:p>
        </p:txBody>
      </p:sp>
      <p:sp>
        <p:nvSpPr>
          <p:cNvPr id="30" name="文本框 29">
            <a:extLst>
              <a:ext uri="{FF2B5EF4-FFF2-40B4-BE49-F238E27FC236}">
                <a16:creationId xmlns:a16="http://schemas.microsoft.com/office/drawing/2014/main" id="{F7C62EFA-6BAB-4D5C-BE6A-51BD2EFD5FD4}"/>
              </a:ext>
            </a:extLst>
          </p:cNvPr>
          <p:cNvSpPr txBox="1"/>
          <p:nvPr/>
        </p:nvSpPr>
        <p:spPr>
          <a:xfrm>
            <a:off x="996219" y="2892205"/>
            <a:ext cx="3709664" cy="1217000"/>
          </a:xfrm>
          <a:prstGeom prst="rect">
            <a:avLst/>
          </a:prstGeom>
          <a:noFill/>
        </p:spPr>
        <p:txBody>
          <a:bodyPr wrap="square" rtlCol="0">
            <a:spAutoFit/>
          </a:bodyPr>
          <a:lstStyle/>
          <a:p>
            <a:pPr algn="just">
              <a:lnSpc>
                <a:spcPts val="18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tx1">
                  <a:lumMod val="75000"/>
                  <a:lumOff val="25000"/>
                </a:schemeClr>
              </a:solidFill>
              <a:cs typeface="+mn-ea"/>
              <a:sym typeface="+mn-lt"/>
            </a:endParaRPr>
          </a:p>
          <a:p>
            <a:pPr algn="just">
              <a:lnSpc>
                <a:spcPts val="1800"/>
              </a:lnSpc>
            </a:pPr>
            <a:endParaRPr lang="zh-CN" altLang="en-US" sz="1100"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id="{8E89629B-F4E2-4B10-AE83-66E46D01551B}"/>
              </a:ext>
            </a:extLst>
          </p:cNvPr>
          <p:cNvGrpSpPr/>
          <p:nvPr/>
        </p:nvGrpSpPr>
        <p:grpSpPr>
          <a:xfrm>
            <a:off x="1068406" y="4211244"/>
            <a:ext cx="1266792" cy="512845"/>
            <a:chOff x="1103619" y="4337165"/>
            <a:chExt cx="913890" cy="369977"/>
          </a:xfrm>
        </p:grpSpPr>
        <p:sp>
          <p:nvSpPr>
            <p:cNvPr id="3" name="Freeform 11">
              <a:extLst>
                <a:ext uri="{FF2B5EF4-FFF2-40B4-BE49-F238E27FC236}">
                  <a16:creationId xmlns:a16="http://schemas.microsoft.com/office/drawing/2014/main" id="{12FCB723-9B3C-48A9-ABF7-7CA7B060B03E}"/>
                </a:ext>
              </a:extLst>
            </p:cNvPr>
            <p:cNvSpPr>
              <a:spLocks/>
            </p:cNvSpPr>
            <p:nvPr/>
          </p:nvSpPr>
          <p:spPr bwMode="auto">
            <a:xfrm>
              <a:off x="1103619" y="433716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4" name="Freeform 11">
              <a:extLst>
                <a:ext uri="{FF2B5EF4-FFF2-40B4-BE49-F238E27FC236}">
                  <a16:creationId xmlns:a16="http://schemas.microsoft.com/office/drawing/2014/main" id="{BCEDE776-C675-479E-9A0B-8C1135AF1822}"/>
                </a:ext>
              </a:extLst>
            </p:cNvPr>
            <p:cNvSpPr>
              <a:spLocks/>
            </p:cNvSpPr>
            <p:nvPr/>
          </p:nvSpPr>
          <p:spPr bwMode="auto">
            <a:xfrm>
              <a:off x="1338154" y="433716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 name="Freeform 11">
              <a:extLst>
                <a:ext uri="{FF2B5EF4-FFF2-40B4-BE49-F238E27FC236}">
                  <a16:creationId xmlns:a16="http://schemas.microsoft.com/office/drawing/2014/main" id="{B38FD0BC-286E-492E-9EBC-3700E983E29B}"/>
                </a:ext>
              </a:extLst>
            </p:cNvPr>
            <p:cNvSpPr>
              <a:spLocks/>
            </p:cNvSpPr>
            <p:nvPr/>
          </p:nvSpPr>
          <p:spPr bwMode="auto">
            <a:xfrm>
              <a:off x="1626303" y="433716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6" name="Freeform 11">
              <a:extLst>
                <a:ext uri="{FF2B5EF4-FFF2-40B4-BE49-F238E27FC236}">
                  <a16:creationId xmlns:a16="http://schemas.microsoft.com/office/drawing/2014/main" id="{DC424418-AF45-492D-B117-5274F10BF3AD}"/>
                </a:ext>
              </a:extLst>
            </p:cNvPr>
            <p:cNvSpPr>
              <a:spLocks/>
            </p:cNvSpPr>
            <p:nvPr/>
          </p:nvSpPr>
          <p:spPr bwMode="auto">
            <a:xfrm>
              <a:off x="1860838" y="433716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grpSp>
    </p:spTree>
    <p:extLst>
      <p:ext uri="{BB962C8B-B14F-4D97-AF65-F5344CB8AC3E}">
        <p14:creationId xmlns:p14="http://schemas.microsoft.com/office/powerpoint/2010/main" val="1415919050"/>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750" fill="hold"/>
                                        <p:tgtEl>
                                          <p:spTgt spid="67"/>
                                        </p:tgtEl>
                                        <p:attrNameLst>
                                          <p:attrName>ppt_x</p:attrName>
                                        </p:attrNameLst>
                                      </p:cBhvr>
                                      <p:tavLst>
                                        <p:tav tm="0">
                                          <p:val>
                                            <p:strVal val="0-#ppt_w/2"/>
                                          </p:val>
                                        </p:tav>
                                        <p:tav tm="100000">
                                          <p:val>
                                            <p:strVal val="#ppt_x"/>
                                          </p:val>
                                        </p:tav>
                                      </p:tavLst>
                                    </p:anim>
                                    <p:anim calcmode="lin" valueType="num">
                                      <p:cBhvr additive="base">
                                        <p:cTn id="8" dur="750" fill="hold"/>
                                        <p:tgtEl>
                                          <p:spTgt spid="67"/>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116" name="组合 115">
            <a:extLst>
              <a:ext uri="{FF2B5EF4-FFF2-40B4-BE49-F238E27FC236}">
                <a16:creationId xmlns:a16="http://schemas.microsoft.com/office/drawing/2014/main" id="{13755BA3-84FE-4A65-8A89-F4F1C4524BB8}"/>
              </a:ext>
            </a:extLst>
          </p:cNvPr>
          <p:cNvGrpSpPr/>
          <p:nvPr/>
        </p:nvGrpSpPr>
        <p:grpSpPr>
          <a:xfrm>
            <a:off x="7041878" y="1736178"/>
            <a:ext cx="3379816" cy="3996724"/>
            <a:chOff x="1776384" y="1611900"/>
            <a:chExt cx="3356034" cy="3968601"/>
          </a:xfrm>
        </p:grpSpPr>
        <p:grpSp>
          <p:nvGrpSpPr>
            <p:cNvPr id="109" name="组合 108">
              <a:extLst>
                <a:ext uri="{FF2B5EF4-FFF2-40B4-BE49-F238E27FC236}">
                  <a16:creationId xmlns:a16="http://schemas.microsoft.com/office/drawing/2014/main" id="{38B99366-76D6-44CF-89A1-F12BDA338887}"/>
                </a:ext>
              </a:extLst>
            </p:cNvPr>
            <p:cNvGrpSpPr/>
            <p:nvPr/>
          </p:nvGrpSpPr>
          <p:grpSpPr>
            <a:xfrm>
              <a:off x="3369051" y="1991534"/>
              <a:ext cx="1737967" cy="1736767"/>
              <a:chOff x="6010651" y="2067734"/>
              <a:chExt cx="1737967" cy="1736767"/>
            </a:xfrm>
          </p:grpSpPr>
          <p:sp>
            <p:nvSpPr>
              <p:cNvPr id="39" name="Google Shape;1828;p43">
                <a:extLst>
                  <a:ext uri="{FF2B5EF4-FFF2-40B4-BE49-F238E27FC236}">
                    <a16:creationId xmlns:a16="http://schemas.microsoft.com/office/drawing/2014/main" id="{CA1C8F0B-7BC2-486E-8932-D67D45B17C58}"/>
                  </a:ext>
                </a:extLst>
              </p:cNvPr>
              <p:cNvSpPr/>
              <p:nvPr/>
            </p:nvSpPr>
            <p:spPr>
              <a:xfrm>
                <a:off x="6010651" y="2067734"/>
                <a:ext cx="1737967" cy="1736767"/>
              </a:xfrm>
              <a:custGeom>
                <a:avLst/>
                <a:gdLst/>
                <a:ahLst/>
                <a:cxnLst/>
                <a:rect l="l" t="t" r="r" b="b"/>
                <a:pathLst>
                  <a:path w="52139" h="52103" extrusionOk="0">
                    <a:moveTo>
                      <a:pt x="17372" y="1"/>
                    </a:moveTo>
                    <a:lnTo>
                      <a:pt x="1" y="42447"/>
                    </a:lnTo>
                    <a:cubicBezTo>
                      <a:pt x="4358" y="44268"/>
                      <a:pt x="7847" y="47745"/>
                      <a:pt x="9680" y="52103"/>
                    </a:cubicBezTo>
                    <a:lnTo>
                      <a:pt x="52138" y="34553"/>
                    </a:lnTo>
                    <a:cubicBezTo>
                      <a:pt x="45411" y="18265"/>
                      <a:pt x="33648" y="6764"/>
                      <a:pt x="17372"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54" name="Google Shape;1002;p32">
                <a:extLst>
                  <a:ext uri="{FF2B5EF4-FFF2-40B4-BE49-F238E27FC236}">
                    <a16:creationId xmlns:a16="http://schemas.microsoft.com/office/drawing/2014/main" id="{394F2A1C-999E-4534-ADB5-2D89D407EAB1}"/>
                  </a:ext>
                </a:extLst>
              </p:cNvPr>
              <p:cNvGrpSpPr/>
              <p:nvPr/>
            </p:nvGrpSpPr>
            <p:grpSpPr>
              <a:xfrm>
                <a:off x="6553266" y="2802973"/>
                <a:ext cx="338052" cy="395217"/>
                <a:chOff x="-48215420" y="2342650"/>
                <a:chExt cx="256800" cy="300225"/>
              </a:xfrm>
              <a:solidFill>
                <a:schemeClr val="bg1"/>
              </a:solidFill>
            </p:grpSpPr>
            <p:sp>
              <p:nvSpPr>
                <p:cNvPr id="55" name="Google Shape;1003;p32">
                  <a:extLst>
                    <a:ext uri="{FF2B5EF4-FFF2-40B4-BE49-F238E27FC236}">
                      <a16:creationId xmlns:a16="http://schemas.microsoft.com/office/drawing/2014/main" id="{B9520425-98E8-401D-A9D3-415320F603D8}"/>
                    </a:ext>
                  </a:extLst>
                </p:cNvPr>
                <p:cNvSpPr/>
                <p:nvPr/>
              </p:nvSpPr>
              <p:spPr>
                <a:xfrm>
                  <a:off x="-4821542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6" name="Google Shape;1004;p32">
                  <a:extLst>
                    <a:ext uri="{FF2B5EF4-FFF2-40B4-BE49-F238E27FC236}">
                      <a16:creationId xmlns:a16="http://schemas.microsoft.com/office/drawing/2014/main" id="{3EE3AA0F-C9F8-4583-8FB3-A259F9DA1473}"/>
                    </a:ext>
                  </a:extLst>
                </p:cNvPr>
                <p:cNvSpPr/>
                <p:nvPr/>
              </p:nvSpPr>
              <p:spPr>
                <a:xfrm>
                  <a:off x="-48173670" y="2377425"/>
                  <a:ext cx="144151" cy="14022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7" name="Google Shape;1005;p32">
                  <a:extLst>
                    <a:ext uri="{FF2B5EF4-FFF2-40B4-BE49-F238E27FC236}">
                      <a16:creationId xmlns:a16="http://schemas.microsoft.com/office/drawing/2014/main" id="{78356683-BD96-402E-B145-1390835B856E}"/>
                    </a:ext>
                  </a:extLst>
                </p:cNvPr>
                <p:cNvSpPr/>
                <p:nvPr/>
              </p:nvSpPr>
              <p:spPr>
                <a:xfrm>
                  <a:off x="-48128771" y="2422326"/>
                  <a:ext cx="52775" cy="52801"/>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0" name="组合 109">
              <a:extLst>
                <a:ext uri="{FF2B5EF4-FFF2-40B4-BE49-F238E27FC236}">
                  <a16:creationId xmlns:a16="http://schemas.microsoft.com/office/drawing/2014/main" id="{EA807CEC-700F-4E6F-85E5-0EA7119814AE}"/>
                </a:ext>
              </a:extLst>
            </p:cNvPr>
            <p:cNvGrpSpPr/>
            <p:nvPr/>
          </p:nvGrpSpPr>
          <p:grpSpPr>
            <a:xfrm>
              <a:off x="3691318" y="3216701"/>
              <a:ext cx="1441100" cy="1479967"/>
              <a:chOff x="6332918" y="3292901"/>
              <a:chExt cx="1441100" cy="1479967"/>
            </a:xfrm>
          </p:grpSpPr>
          <p:sp>
            <p:nvSpPr>
              <p:cNvPr id="19" name="Google Shape;1825;p43">
                <a:extLst>
                  <a:ext uri="{FF2B5EF4-FFF2-40B4-BE49-F238E27FC236}">
                    <a16:creationId xmlns:a16="http://schemas.microsoft.com/office/drawing/2014/main" id="{7C95FA63-4946-44D2-AF67-C89EB1F9535B}"/>
                  </a:ext>
                </a:extLst>
              </p:cNvPr>
              <p:cNvSpPr/>
              <p:nvPr/>
            </p:nvSpPr>
            <p:spPr>
              <a:xfrm>
                <a:off x="6332918" y="3292901"/>
                <a:ext cx="1441100" cy="1479967"/>
              </a:xfrm>
              <a:custGeom>
                <a:avLst/>
                <a:gdLst/>
                <a:ahLst/>
                <a:cxnLst/>
                <a:rect l="l" t="t" r="r" b="b"/>
                <a:pathLst>
                  <a:path w="43233" h="44399" extrusionOk="0">
                    <a:moveTo>
                      <a:pt x="37112" y="0"/>
                    </a:moveTo>
                    <a:lnTo>
                      <a:pt x="0" y="15336"/>
                    </a:lnTo>
                    <a:cubicBezTo>
                      <a:pt x="905" y="17479"/>
                      <a:pt x="1405" y="19824"/>
                      <a:pt x="1405" y="22301"/>
                    </a:cubicBezTo>
                    <a:cubicBezTo>
                      <a:pt x="1405" y="24682"/>
                      <a:pt x="941" y="26956"/>
                      <a:pt x="96" y="29040"/>
                    </a:cubicBezTo>
                    <a:lnTo>
                      <a:pt x="37077" y="44399"/>
                    </a:lnTo>
                    <a:cubicBezTo>
                      <a:pt x="43220" y="29599"/>
                      <a:pt x="43232" y="14800"/>
                      <a:pt x="37112" y="0"/>
                    </a:cubicBezTo>
                    <a:close/>
                  </a:path>
                </a:pathLst>
              </a:custGeom>
              <a:solidFill>
                <a:srgbClr val="6833C7"/>
              </a:solidFill>
              <a:ln w="6850" cap="flat" cmpd="sng">
                <a:no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sp>
            <p:nvSpPr>
              <p:cNvPr id="60" name="Google Shape;973;p32">
                <a:extLst>
                  <a:ext uri="{FF2B5EF4-FFF2-40B4-BE49-F238E27FC236}">
                    <a16:creationId xmlns:a16="http://schemas.microsoft.com/office/drawing/2014/main" id="{4E5CA9CC-7496-444D-A61E-EC58BD7E2E23}"/>
                  </a:ext>
                </a:extLst>
              </p:cNvPr>
              <p:cNvSpPr/>
              <p:nvPr/>
            </p:nvSpPr>
            <p:spPr>
              <a:xfrm>
                <a:off x="6891318" y="3833819"/>
                <a:ext cx="319107" cy="31744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51" name="组合 50">
              <a:extLst>
                <a:ext uri="{FF2B5EF4-FFF2-40B4-BE49-F238E27FC236}">
                  <a16:creationId xmlns:a16="http://schemas.microsoft.com/office/drawing/2014/main" id="{CE716F75-FAE4-498B-ACFD-1B96A543081F}"/>
                </a:ext>
              </a:extLst>
            </p:cNvPr>
            <p:cNvGrpSpPr/>
            <p:nvPr/>
          </p:nvGrpSpPr>
          <p:grpSpPr>
            <a:xfrm>
              <a:off x="2241918" y="1611900"/>
              <a:ext cx="1790733" cy="1794533"/>
              <a:chOff x="4883518" y="1688100"/>
              <a:chExt cx="1790733" cy="1794533"/>
            </a:xfrm>
          </p:grpSpPr>
          <p:sp>
            <p:nvSpPr>
              <p:cNvPr id="4" name="Google Shape;1810;p43">
                <a:extLst>
                  <a:ext uri="{FF2B5EF4-FFF2-40B4-BE49-F238E27FC236}">
                    <a16:creationId xmlns:a16="http://schemas.microsoft.com/office/drawing/2014/main" id="{59B86F12-F671-494E-B282-CF8606B5328C}"/>
                  </a:ext>
                </a:extLst>
              </p:cNvPr>
              <p:cNvSpPr/>
              <p:nvPr/>
            </p:nvSpPr>
            <p:spPr>
              <a:xfrm>
                <a:off x="4883518" y="1688100"/>
                <a:ext cx="1790733" cy="1794533"/>
              </a:xfrm>
              <a:custGeom>
                <a:avLst/>
                <a:gdLst/>
                <a:ahLst/>
                <a:cxnLst/>
                <a:rect l="l" t="t" r="r" b="b"/>
                <a:pathLst>
                  <a:path w="53722" h="53836" extrusionOk="0">
                    <a:moveTo>
                      <a:pt x="26816" y="0"/>
                    </a:moveTo>
                    <a:cubicBezTo>
                      <a:pt x="17881" y="0"/>
                      <a:pt x="8942" y="1849"/>
                      <a:pt x="1" y="5544"/>
                    </a:cubicBezTo>
                    <a:lnTo>
                      <a:pt x="19944" y="53800"/>
                    </a:lnTo>
                    <a:cubicBezTo>
                      <a:pt x="22051" y="52931"/>
                      <a:pt x="24361" y="52455"/>
                      <a:pt x="26778" y="52455"/>
                    </a:cubicBezTo>
                    <a:cubicBezTo>
                      <a:pt x="29231" y="52455"/>
                      <a:pt x="31564" y="52943"/>
                      <a:pt x="33696" y="53836"/>
                    </a:cubicBezTo>
                    <a:lnTo>
                      <a:pt x="53722" y="5592"/>
                    </a:lnTo>
                    <a:cubicBezTo>
                      <a:pt x="44756" y="1863"/>
                      <a:pt x="35788" y="0"/>
                      <a:pt x="26816" y="0"/>
                    </a:cubicBezTo>
                    <a:close/>
                  </a:path>
                </a:pathLst>
              </a:custGeom>
              <a:solidFill>
                <a:srgbClr val="4E2598"/>
              </a:solidFill>
              <a:ln w="6850" cap="flat" cmpd="sng">
                <a:no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63" name="Google Shape;1014;p32">
                <a:extLst>
                  <a:ext uri="{FF2B5EF4-FFF2-40B4-BE49-F238E27FC236}">
                    <a16:creationId xmlns:a16="http://schemas.microsoft.com/office/drawing/2014/main" id="{2A100EE2-30DF-4F22-A716-1D02AC2545C9}"/>
                  </a:ext>
                </a:extLst>
              </p:cNvPr>
              <p:cNvGrpSpPr/>
              <p:nvPr/>
            </p:nvGrpSpPr>
            <p:grpSpPr>
              <a:xfrm>
                <a:off x="5623109" y="2262722"/>
                <a:ext cx="349065" cy="349989"/>
                <a:chOff x="-1710476" y="2768875"/>
                <a:chExt cx="291450" cy="292225"/>
              </a:xfrm>
              <a:solidFill>
                <a:schemeClr val="bg1"/>
              </a:solidFill>
            </p:grpSpPr>
            <p:sp>
              <p:nvSpPr>
                <p:cNvPr id="64" name="Google Shape;1015;p32">
                  <a:extLst>
                    <a:ext uri="{FF2B5EF4-FFF2-40B4-BE49-F238E27FC236}">
                      <a16:creationId xmlns:a16="http://schemas.microsoft.com/office/drawing/2014/main" id="{425FADAA-8FBF-4A24-A885-7EF8FF00DDAB}"/>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1016;p32">
                  <a:extLst>
                    <a:ext uri="{FF2B5EF4-FFF2-40B4-BE49-F238E27FC236}">
                      <a16:creationId xmlns:a16="http://schemas.microsoft.com/office/drawing/2014/main" id="{E3069388-FC54-47DE-AF69-078B4B47E57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1017;p32">
                  <a:extLst>
                    <a:ext uri="{FF2B5EF4-FFF2-40B4-BE49-F238E27FC236}">
                      <a16:creationId xmlns:a16="http://schemas.microsoft.com/office/drawing/2014/main" id="{78A054B9-99D5-485F-8ED0-7B1E8F257697}"/>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1018;p32">
                  <a:extLst>
                    <a:ext uri="{FF2B5EF4-FFF2-40B4-BE49-F238E27FC236}">
                      <a16:creationId xmlns:a16="http://schemas.microsoft.com/office/drawing/2014/main" id="{A8C23C01-97E0-4681-AC39-6844DB38111F}"/>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1019;p32">
                  <a:extLst>
                    <a:ext uri="{FF2B5EF4-FFF2-40B4-BE49-F238E27FC236}">
                      <a16:creationId xmlns:a16="http://schemas.microsoft.com/office/drawing/2014/main" id="{DE3F689D-CB0E-4772-B0AE-63EE0CA7CD8C}"/>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1020;p32">
                  <a:extLst>
                    <a:ext uri="{FF2B5EF4-FFF2-40B4-BE49-F238E27FC236}">
                      <a16:creationId xmlns:a16="http://schemas.microsoft.com/office/drawing/2014/main" id="{87BE93D5-F598-452C-9701-CC8D3D5480A0}"/>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1" name="组合 110">
              <a:extLst>
                <a:ext uri="{FF2B5EF4-FFF2-40B4-BE49-F238E27FC236}">
                  <a16:creationId xmlns:a16="http://schemas.microsoft.com/office/drawing/2014/main" id="{A995EF85-A2EF-461F-8712-13D41E5FB234}"/>
                </a:ext>
              </a:extLst>
            </p:cNvPr>
            <p:cNvGrpSpPr/>
            <p:nvPr/>
          </p:nvGrpSpPr>
          <p:grpSpPr>
            <a:xfrm>
              <a:off x="3371452" y="4185468"/>
              <a:ext cx="1393433" cy="1395033"/>
              <a:chOff x="6013052" y="4261668"/>
              <a:chExt cx="1393433" cy="1395033"/>
            </a:xfrm>
          </p:grpSpPr>
          <p:sp>
            <p:nvSpPr>
              <p:cNvPr id="6" name="Google Shape;1813;p43">
                <a:extLst>
                  <a:ext uri="{FF2B5EF4-FFF2-40B4-BE49-F238E27FC236}">
                    <a16:creationId xmlns:a16="http://schemas.microsoft.com/office/drawing/2014/main" id="{BFA62018-CE94-4FC1-BE0E-3F27CFC23319}"/>
                  </a:ext>
                </a:extLst>
              </p:cNvPr>
              <p:cNvSpPr/>
              <p:nvPr/>
            </p:nvSpPr>
            <p:spPr>
              <a:xfrm>
                <a:off x="6013052" y="4261668"/>
                <a:ext cx="1393433" cy="1395033"/>
              </a:xfrm>
              <a:custGeom>
                <a:avLst/>
                <a:gdLst/>
                <a:ahLst/>
                <a:cxnLst/>
                <a:rect l="l" t="t" r="r" b="b"/>
                <a:pathLst>
                  <a:path w="41803" h="41851" extrusionOk="0">
                    <a:moveTo>
                      <a:pt x="9680" y="1"/>
                    </a:moveTo>
                    <a:cubicBezTo>
                      <a:pt x="7894" y="4418"/>
                      <a:pt x="4393" y="7966"/>
                      <a:pt x="0" y="9823"/>
                    </a:cubicBezTo>
                    <a:lnTo>
                      <a:pt x="13240" y="41851"/>
                    </a:lnTo>
                    <a:cubicBezTo>
                      <a:pt x="26694" y="36291"/>
                      <a:pt x="36219" y="26790"/>
                      <a:pt x="41803" y="13336"/>
                    </a:cubicBezTo>
                    <a:lnTo>
                      <a:pt x="9680" y="1"/>
                    </a:lnTo>
                    <a:close/>
                  </a:path>
                </a:pathLst>
              </a:custGeom>
              <a:solidFill>
                <a:srgbClr val="7F51D3"/>
              </a:solidFill>
              <a:ln>
                <a:noFill/>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73" name="Google Shape;982;p32">
                <a:extLst>
                  <a:ext uri="{FF2B5EF4-FFF2-40B4-BE49-F238E27FC236}">
                    <a16:creationId xmlns:a16="http://schemas.microsoft.com/office/drawing/2014/main" id="{B4C843BC-537D-434D-8822-2F4528EEA400}"/>
                  </a:ext>
                </a:extLst>
              </p:cNvPr>
              <p:cNvGrpSpPr/>
              <p:nvPr/>
            </p:nvGrpSpPr>
            <p:grpSpPr>
              <a:xfrm>
                <a:off x="6494891" y="4684750"/>
                <a:ext cx="271034" cy="268844"/>
                <a:chOff x="-31166825" y="1939525"/>
                <a:chExt cx="293800" cy="291425"/>
              </a:xfrm>
              <a:solidFill>
                <a:schemeClr val="bg1"/>
              </a:solidFill>
            </p:grpSpPr>
            <p:sp>
              <p:nvSpPr>
                <p:cNvPr id="74" name="Google Shape;983;p32">
                  <a:extLst>
                    <a:ext uri="{FF2B5EF4-FFF2-40B4-BE49-F238E27FC236}">
                      <a16:creationId xmlns:a16="http://schemas.microsoft.com/office/drawing/2014/main" id="{3FBAAFB7-2B74-4A1A-93C0-8498D3DCB08F}"/>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84;p32">
                  <a:extLst>
                    <a:ext uri="{FF2B5EF4-FFF2-40B4-BE49-F238E27FC236}">
                      <a16:creationId xmlns:a16="http://schemas.microsoft.com/office/drawing/2014/main" id="{03FFABB5-C382-4FC1-8521-396AF28F2B0D}"/>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985;p32">
                  <a:extLst>
                    <a:ext uri="{FF2B5EF4-FFF2-40B4-BE49-F238E27FC236}">
                      <a16:creationId xmlns:a16="http://schemas.microsoft.com/office/drawing/2014/main" id="{9BA1A973-7C35-42EF-B3A8-1B28DC82B006}"/>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7" name="Google Shape;986;p32">
                  <a:extLst>
                    <a:ext uri="{FF2B5EF4-FFF2-40B4-BE49-F238E27FC236}">
                      <a16:creationId xmlns:a16="http://schemas.microsoft.com/office/drawing/2014/main" id="{9220FBB5-2CCA-41A5-B37F-43A9347E222B}"/>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987;p32">
                  <a:extLst>
                    <a:ext uri="{FF2B5EF4-FFF2-40B4-BE49-F238E27FC236}">
                      <a16:creationId xmlns:a16="http://schemas.microsoft.com/office/drawing/2014/main" id="{6F42F7F5-46F8-4E3C-964A-CA59CE5314D9}"/>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988;p32">
                  <a:extLst>
                    <a:ext uri="{FF2B5EF4-FFF2-40B4-BE49-F238E27FC236}">
                      <a16:creationId xmlns:a16="http://schemas.microsoft.com/office/drawing/2014/main" id="{CDFDF901-EA10-489A-8301-DFC94A1C88E8}"/>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989;p32">
                  <a:extLst>
                    <a:ext uri="{FF2B5EF4-FFF2-40B4-BE49-F238E27FC236}">
                      <a16:creationId xmlns:a16="http://schemas.microsoft.com/office/drawing/2014/main" id="{E8D5C8F0-F4A3-4056-850B-95E22629DB49}"/>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990;p32">
                  <a:extLst>
                    <a:ext uri="{FF2B5EF4-FFF2-40B4-BE49-F238E27FC236}">
                      <a16:creationId xmlns:a16="http://schemas.microsoft.com/office/drawing/2014/main" id="{1771014A-D737-41A2-A839-879B14A92CF1}"/>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991;p32">
                  <a:extLst>
                    <a:ext uri="{FF2B5EF4-FFF2-40B4-BE49-F238E27FC236}">
                      <a16:creationId xmlns:a16="http://schemas.microsoft.com/office/drawing/2014/main" id="{596BDDB0-E832-4DD5-B078-F1ABF2BC99BF}"/>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992;p32">
                  <a:extLst>
                    <a:ext uri="{FF2B5EF4-FFF2-40B4-BE49-F238E27FC236}">
                      <a16:creationId xmlns:a16="http://schemas.microsoft.com/office/drawing/2014/main" id="{6D05BE15-311B-46D1-A051-1624B041B361}"/>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4" name="Google Shape;993;p32">
                  <a:extLst>
                    <a:ext uri="{FF2B5EF4-FFF2-40B4-BE49-F238E27FC236}">
                      <a16:creationId xmlns:a16="http://schemas.microsoft.com/office/drawing/2014/main" id="{33970023-F0FB-4712-9A11-4E7EBC0D67C8}"/>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2" name="组合 111">
              <a:extLst>
                <a:ext uri="{FF2B5EF4-FFF2-40B4-BE49-F238E27FC236}">
                  <a16:creationId xmlns:a16="http://schemas.microsoft.com/office/drawing/2014/main" id="{7DB33F35-E1F8-4765-9E20-18E329CB6F87}"/>
                </a:ext>
              </a:extLst>
            </p:cNvPr>
            <p:cNvGrpSpPr/>
            <p:nvPr/>
          </p:nvGrpSpPr>
          <p:grpSpPr>
            <a:xfrm>
              <a:off x="2528484" y="4512900"/>
              <a:ext cx="1223200" cy="1046667"/>
              <a:chOff x="5170084" y="4589100"/>
              <a:chExt cx="1223200" cy="1046667"/>
            </a:xfrm>
          </p:grpSpPr>
          <p:sp>
            <p:nvSpPr>
              <p:cNvPr id="10" name="Google Shape;1819;p43">
                <a:extLst>
                  <a:ext uri="{FF2B5EF4-FFF2-40B4-BE49-F238E27FC236}">
                    <a16:creationId xmlns:a16="http://schemas.microsoft.com/office/drawing/2014/main" id="{AE116D10-B283-423D-B50B-0CD3F83E47BF}"/>
                  </a:ext>
                </a:extLst>
              </p:cNvPr>
              <p:cNvSpPr/>
              <p:nvPr/>
            </p:nvSpPr>
            <p:spPr>
              <a:xfrm>
                <a:off x="5170084" y="4589100"/>
                <a:ext cx="1223200" cy="1046667"/>
              </a:xfrm>
              <a:custGeom>
                <a:avLst/>
                <a:gdLst/>
                <a:ahLst/>
                <a:cxnLst/>
                <a:rect l="l" t="t" r="r" b="b"/>
                <a:pathLst>
                  <a:path w="36696" h="31400" extrusionOk="0">
                    <a:moveTo>
                      <a:pt x="25289" y="0"/>
                    </a:moveTo>
                    <a:cubicBezTo>
                      <a:pt x="23134" y="905"/>
                      <a:pt x="20777" y="1405"/>
                      <a:pt x="18300" y="1405"/>
                    </a:cubicBezTo>
                    <a:cubicBezTo>
                      <a:pt x="15871" y="1405"/>
                      <a:pt x="13549" y="917"/>
                      <a:pt x="11442" y="48"/>
                    </a:cubicBezTo>
                    <a:lnTo>
                      <a:pt x="0" y="27587"/>
                    </a:lnTo>
                    <a:cubicBezTo>
                      <a:pt x="6128" y="30129"/>
                      <a:pt x="12260" y="31400"/>
                      <a:pt x="18391" y="31400"/>
                    </a:cubicBezTo>
                    <a:cubicBezTo>
                      <a:pt x="24493" y="31400"/>
                      <a:pt x="30596" y="30141"/>
                      <a:pt x="36695" y="27623"/>
                    </a:cubicBezTo>
                    <a:lnTo>
                      <a:pt x="25289" y="0"/>
                    </a:lnTo>
                    <a:close/>
                  </a:path>
                </a:pathLst>
              </a:custGeom>
              <a:solidFill>
                <a:srgbClr val="966FDB"/>
              </a:solidFill>
              <a:ln w="6850" cap="flat" cmpd="sng">
                <a:no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85" name="Google Shape;1014;p32">
                <a:extLst>
                  <a:ext uri="{FF2B5EF4-FFF2-40B4-BE49-F238E27FC236}">
                    <a16:creationId xmlns:a16="http://schemas.microsoft.com/office/drawing/2014/main" id="{AA7E9DA6-FA73-4D07-A4D7-DDBA12371B45}"/>
                  </a:ext>
                </a:extLst>
              </p:cNvPr>
              <p:cNvGrpSpPr/>
              <p:nvPr/>
            </p:nvGrpSpPr>
            <p:grpSpPr>
              <a:xfrm>
                <a:off x="5676510" y="5055277"/>
                <a:ext cx="228640" cy="229245"/>
                <a:chOff x="-1710476" y="2768875"/>
                <a:chExt cx="291450" cy="292225"/>
              </a:xfrm>
              <a:solidFill>
                <a:schemeClr val="bg1"/>
              </a:solidFill>
            </p:grpSpPr>
            <p:sp>
              <p:nvSpPr>
                <p:cNvPr id="86" name="Google Shape;1015;p32">
                  <a:extLst>
                    <a:ext uri="{FF2B5EF4-FFF2-40B4-BE49-F238E27FC236}">
                      <a16:creationId xmlns:a16="http://schemas.microsoft.com/office/drawing/2014/main" id="{2EEAA53A-EEA4-4810-9B17-89BD15FF6621}"/>
                    </a:ext>
                  </a:extLst>
                </p:cNvPr>
                <p:cNvSpPr/>
                <p:nvPr/>
              </p:nvSpPr>
              <p:spPr>
                <a:xfrm>
                  <a:off x="-1710476"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1016;p32">
                  <a:extLst>
                    <a:ext uri="{FF2B5EF4-FFF2-40B4-BE49-F238E27FC236}">
                      <a16:creationId xmlns:a16="http://schemas.microsoft.com/office/drawing/2014/main" id="{5EF828AC-5525-46D5-959C-D31C2A83101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Google Shape;1017;p32">
                  <a:extLst>
                    <a:ext uri="{FF2B5EF4-FFF2-40B4-BE49-F238E27FC236}">
                      <a16:creationId xmlns:a16="http://schemas.microsoft.com/office/drawing/2014/main" id="{16649CDB-D793-49CA-A576-F0CF77CE3462}"/>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9" name="Google Shape;1018;p32">
                  <a:extLst>
                    <a:ext uri="{FF2B5EF4-FFF2-40B4-BE49-F238E27FC236}">
                      <a16:creationId xmlns:a16="http://schemas.microsoft.com/office/drawing/2014/main" id="{AF57A2FA-A4A7-4700-BEDE-59003F34B9DA}"/>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0" name="Google Shape;1019;p32">
                  <a:extLst>
                    <a:ext uri="{FF2B5EF4-FFF2-40B4-BE49-F238E27FC236}">
                      <a16:creationId xmlns:a16="http://schemas.microsoft.com/office/drawing/2014/main" id="{C23AFE41-1197-446B-9DCF-61ABF261DBAD}"/>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1" name="Google Shape;1020;p32">
                  <a:extLst>
                    <a:ext uri="{FF2B5EF4-FFF2-40B4-BE49-F238E27FC236}">
                      <a16:creationId xmlns:a16="http://schemas.microsoft.com/office/drawing/2014/main" id="{554091BB-3FA2-44AE-A585-B67E6D8B74B5}"/>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3" name="组合 112">
              <a:extLst>
                <a:ext uri="{FF2B5EF4-FFF2-40B4-BE49-F238E27FC236}">
                  <a16:creationId xmlns:a16="http://schemas.microsoft.com/office/drawing/2014/main" id="{038F3892-B7A0-4B05-B1E4-3136AFB71F99}"/>
                </a:ext>
              </a:extLst>
            </p:cNvPr>
            <p:cNvGrpSpPr/>
            <p:nvPr/>
          </p:nvGrpSpPr>
          <p:grpSpPr>
            <a:xfrm>
              <a:off x="1797018" y="4188634"/>
              <a:ext cx="1112100" cy="1112100"/>
              <a:chOff x="4438618" y="4264834"/>
              <a:chExt cx="1112100" cy="1112100"/>
            </a:xfrm>
          </p:grpSpPr>
          <p:sp>
            <p:nvSpPr>
              <p:cNvPr id="13" name="Google Shape;1822;p43">
                <a:extLst>
                  <a:ext uri="{FF2B5EF4-FFF2-40B4-BE49-F238E27FC236}">
                    <a16:creationId xmlns:a16="http://schemas.microsoft.com/office/drawing/2014/main" id="{E923B9C3-ADD8-465A-8415-31D79725D688}"/>
                  </a:ext>
                </a:extLst>
              </p:cNvPr>
              <p:cNvSpPr/>
              <p:nvPr/>
            </p:nvSpPr>
            <p:spPr>
              <a:xfrm>
                <a:off x="4438618" y="4264834"/>
                <a:ext cx="1112100" cy="1112100"/>
              </a:xfrm>
              <a:custGeom>
                <a:avLst/>
                <a:gdLst/>
                <a:ahLst/>
                <a:cxnLst/>
                <a:rect l="l" t="t" r="r" b="b"/>
                <a:pathLst>
                  <a:path w="33363" h="33363" extrusionOk="0">
                    <a:moveTo>
                      <a:pt x="23611" y="1"/>
                    </a:moveTo>
                    <a:lnTo>
                      <a:pt x="1" y="9752"/>
                    </a:lnTo>
                    <a:cubicBezTo>
                      <a:pt x="4597" y="20872"/>
                      <a:pt x="12455" y="28742"/>
                      <a:pt x="23563" y="33362"/>
                    </a:cubicBezTo>
                    <a:lnTo>
                      <a:pt x="33362" y="9764"/>
                    </a:lnTo>
                    <a:cubicBezTo>
                      <a:pt x="28957" y="7942"/>
                      <a:pt x="25433" y="4406"/>
                      <a:pt x="23611" y="1"/>
                    </a:cubicBezTo>
                    <a:close/>
                  </a:path>
                </a:pathLst>
              </a:custGeom>
              <a:solidFill>
                <a:srgbClr val="A584E0"/>
              </a:solidFill>
              <a:ln>
                <a:noFill/>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92" name="Google Shape;1002;p32">
                <a:extLst>
                  <a:ext uri="{FF2B5EF4-FFF2-40B4-BE49-F238E27FC236}">
                    <a16:creationId xmlns:a16="http://schemas.microsoft.com/office/drawing/2014/main" id="{C499A7B5-C141-420F-BB56-3945995F7EDC}"/>
                  </a:ext>
                </a:extLst>
              </p:cNvPr>
              <p:cNvGrpSpPr/>
              <p:nvPr/>
            </p:nvGrpSpPr>
            <p:grpSpPr>
              <a:xfrm>
                <a:off x="4970510" y="4632424"/>
                <a:ext cx="208713" cy="244007"/>
                <a:chOff x="-48215420" y="2342650"/>
                <a:chExt cx="256800" cy="300225"/>
              </a:xfrm>
              <a:solidFill>
                <a:schemeClr val="bg1"/>
              </a:solidFill>
            </p:grpSpPr>
            <p:sp>
              <p:nvSpPr>
                <p:cNvPr id="93" name="Google Shape;1003;p32">
                  <a:extLst>
                    <a:ext uri="{FF2B5EF4-FFF2-40B4-BE49-F238E27FC236}">
                      <a16:creationId xmlns:a16="http://schemas.microsoft.com/office/drawing/2014/main" id="{E3DF4C56-65CC-4033-ABC5-E2FB9F9AFA2C}"/>
                    </a:ext>
                  </a:extLst>
                </p:cNvPr>
                <p:cNvSpPr/>
                <p:nvPr/>
              </p:nvSpPr>
              <p:spPr>
                <a:xfrm>
                  <a:off x="-4821542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1004;p32">
                  <a:extLst>
                    <a:ext uri="{FF2B5EF4-FFF2-40B4-BE49-F238E27FC236}">
                      <a16:creationId xmlns:a16="http://schemas.microsoft.com/office/drawing/2014/main" id="{AB0C13AF-DD30-4710-9A34-2EC1CA2BA20A}"/>
                    </a:ext>
                  </a:extLst>
                </p:cNvPr>
                <p:cNvSpPr/>
                <p:nvPr/>
              </p:nvSpPr>
              <p:spPr>
                <a:xfrm>
                  <a:off x="-48173670" y="2377425"/>
                  <a:ext cx="144151" cy="140226"/>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1005;p32">
                  <a:extLst>
                    <a:ext uri="{FF2B5EF4-FFF2-40B4-BE49-F238E27FC236}">
                      <a16:creationId xmlns:a16="http://schemas.microsoft.com/office/drawing/2014/main" id="{263777BD-2599-466D-887C-01F26BAE0D99}"/>
                    </a:ext>
                  </a:extLst>
                </p:cNvPr>
                <p:cNvSpPr/>
                <p:nvPr/>
              </p:nvSpPr>
              <p:spPr>
                <a:xfrm>
                  <a:off x="-48128771" y="2422326"/>
                  <a:ext cx="52775" cy="52801"/>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114" name="组合 113">
              <a:extLst>
                <a:ext uri="{FF2B5EF4-FFF2-40B4-BE49-F238E27FC236}">
                  <a16:creationId xmlns:a16="http://schemas.microsoft.com/office/drawing/2014/main" id="{1F80BF7B-BEAA-46A1-99C2-72E0C9100F5C}"/>
                </a:ext>
              </a:extLst>
            </p:cNvPr>
            <p:cNvGrpSpPr/>
            <p:nvPr/>
          </p:nvGrpSpPr>
          <p:grpSpPr>
            <a:xfrm>
              <a:off x="1776384" y="3451267"/>
              <a:ext cx="808867" cy="1010467"/>
              <a:chOff x="4417984" y="3527467"/>
              <a:chExt cx="808867" cy="1010467"/>
            </a:xfrm>
          </p:grpSpPr>
          <p:sp>
            <p:nvSpPr>
              <p:cNvPr id="8" name="Google Shape;1816;p43">
                <a:extLst>
                  <a:ext uri="{FF2B5EF4-FFF2-40B4-BE49-F238E27FC236}">
                    <a16:creationId xmlns:a16="http://schemas.microsoft.com/office/drawing/2014/main" id="{00FE7B18-B2C6-402A-8F70-ABD1A3E20CE9}"/>
                  </a:ext>
                </a:extLst>
              </p:cNvPr>
              <p:cNvSpPr/>
              <p:nvPr/>
            </p:nvSpPr>
            <p:spPr>
              <a:xfrm>
                <a:off x="4417984" y="3527467"/>
                <a:ext cx="808867" cy="1010467"/>
              </a:xfrm>
              <a:custGeom>
                <a:avLst/>
                <a:gdLst/>
                <a:ahLst/>
                <a:cxnLst/>
                <a:rect l="l" t="t" r="r" b="b"/>
                <a:pathLst>
                  <a:path w="24266" h="30314" extrusionOk="0">
                    <a:moveTo>
                      <a:pt x="4216" y="0"/>
                    </a:moveTo>
                    <a:cubicBezTo>
                      <a:pt x="13" y="10097"/>
                      <a:pt x="1" y="20205"/>
                      <a:pt x="4180" y="30313"/>
                    </a:cubicBezTo>
                    <a:lnTo>
                      <a:pt x="24206" y="22050"/>
                    </a:lnTo>
                    <a:cubicBezTo>
                      <a:pt x="23349" y="19955"/>
                      <a:pt x="22873" y="17669"/>
                      <a:pt x="22873" y="15264"/>
                    </a:cubicBezTo>
                    <a:cubicBezTo>
                      <a:pt x="22873" y="12799"/>
                      <a:pt x="23373" y="10454"/>
                      <a:pt x="24266" y="8323"/>
                    </a:cubicBezTo>
                    <a:lnTo>
                      <a:pt x="4216" y="0"/>
                    </a:lnTo>
                    <a:close/>
                  </a:path>
                </a:pathLst>
              </a:custGeom>
              <a:solidFill>
                <a:srgbClr val="B397E5"/>
              </a:solidFill>
              <a:ln w="6850" cap="flat" cmpd="sng">
                <a:no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sp>
            <p:nvSpPr>
              <p:cNvPr id="96" name="Google Shape;973;p32">
                <a:extLst>
                  <a:ext uri="{FF2B5EF4-FFF2-40B4-BE49-F238E27FC236}">
                    <a16:creationId xmlns:a16="http://schemas.microsoft.com/office/drawing/2014/main" id="{BF74F6E2-5F77-47DB-83A4-06F4FD61AE84}"/>
                  </a:ext>
                </a:extLst>
              </p:cNvPr>
              <p:cNvSpPr/>
              <p:nvPr/>
            </p:nvSpPr>
            <p:spPr>
              <a:xfrm>
                <a:off x="4746797" y="3990908"/>
                <a:ext cx="151239" cy="15045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15" name="组合 114">
              <a:extLst>
                <a:ext uri="{FF2B5EF4-FFF2-40B4-BE49-F238E27FC236}">
                  <a16:creationId xmlns:a16="http://schemas.microsoft.com/office/drawing/2014/main" id="{41CE997E-BB1B-4608-BC28-C35486B6429E}"/>
                </a:ext>
              </a:extLst>
            </p:cNvPr>
            <p:cNvGrpSpPr/>
            <p:nvPr/>
          </p:nvGrpSpPr>
          <p:grpSpPr>
            <a:xfrm>
              <a:off x="2024851" y="2843634"/>
              <a:ext cx="883067" cy="882300"/>
              <a:chOff x="4666451" y="2919834"/>
              <a:chExt cx="883067" cy="882300"/>
            </a:xfrm>
          </p:grpSpPr>
          <p:sp>
            <p:nvSpPr>
              <p:cNvPr id="2" name="Google Shape;1807;p43">
                <a:extLst>
                  <a:ext uri="{FF2B5EF4-FFF2-40B4-BE49-F238E27FC236}">
                    <a16:creationId xmlns:a16="http://schemas.microsoft.com/office/drawing/2014/main" id="{301A7A3E-B3C6-41E2-9F07-A8C5C5D8ECA7}"/>
                  </a:ext>
                </a:extLst>
              </p:cNvPr>
              <p:cNvSpPr/>
              <p:nvPr/>
            </p:nvSpPr>
            <p:spPr>
              <a:xfrm>
                <a:off x="4666451" y="2919834"/>
                <a:ext cx="883067" cy="882300"/>
              </a:xfrm>
              <a:custGeom>
                <a:avLst/>
                <a:gdLst/>
                <a:ahLst/>
                <a:cxnLst/>
                <a:rect l="l" t="t" r="r" b="b"/>
                <a:pathLst>
                  <a:path w="26492" h="26469" extrusionOk="0">
                    <a:moveTo>
                      <a:pt x="19514" y="1"/>
                    </a:moveTo>
                    <a:cubicBezTo>
                      <a:pt x="10323" y="3799"/>
                      <a:pt x="3822" y="10526"/>
                      <a:pt x="0" y="19705"/>
                    </a:cubicBezTo>
                    <a:lnTo>
                      <a:pt x="16847" y="26468"/>
                    </a:lnTo>
                    <a:cubicBezTo>
                      <a:pt x="18681" y="22146"/>
                      <a:pt x="22158" y="18693"/>
                      <a:pt x="26492" y="16884"/>
                    </a:cubicBezTo>
                    <a:lnTo>
                      <a:pt x="19514" y="1"/>
                    </a:lnTo>
                    <a:close/>
                  </a:path>
                </a:pathLst>
              </a:custGeom>
              <a:solidFill>
                <a:srgbClr val="C0A9E9"/>
              </a:solidFill>
              <a:ln>
                <a:noFill/>
              </a:ln>
            </p:spPr>
            <p:txBody>
              <a:bodyPr spcFirstLastPara="1" wrap="square" lIns="121900" tIns="121900" rIns="121900" bIns="121900" anchor="ctr" anchorCtr="0">
                <a:noAutofit/>
              </a:bodyPr>
              <a:lstStyle/>
              <a:p>
                <a:pPr defTabSz="1219170">
                  <a:buClr>
                    <a:srgbClr val="000000"/>
                  </a:buClr>
                </a:pPr>
                <a:endParaRPr sz="1867" kern="0">
                  <a:cs typeface="+mn-ea"/>
                  <a:sym typeface="+mn-lt"/>
                </a:endParaRPr>
              </a:p>
            </p:txBody>
          </p:sp>
          <p:grpSp>
            <p:nvGrpSpPr>
              <p:cNvPr id="97" name="Google Shape;982;p32">
                <a:extLst>
                  <a:ext uri="{FF2B5EF4-FFF2-40B4-BE49-F238E27FC236}">
                    <a16:creationId xmlns:a16="http://schemas.microsoft.com/office/drawing/2014/main" id="{F8EDFB54-B6B8-433B-A1DE-0484F3D20A98}"/>
                  </a:ext>
                </a:extLst>
              </p:cNvPr>
              <p:cNvGrpSpPr/>
              <p:nvPr/>
            </p:nvGrpSpPr>
            <p:grpSpPr>
              <a:xfrm>
                <a:off x="5079910" y="3339312"/>
                <a:ext cx="143024" cy="141868"/>
                <a:chOff x="-31166825" y="1939525"/>
                <a:chExt cx="293800" cy="291425"/>
              </a:xfrm>
              <a:solidFill>
                <a:schemeClr val="bg1"/>
              </a:solidFill>
            </p:grpSpPr>
            <p:sp>
              <p:nvSpPr>
                <p:cNvPr id="98" name="Google Shape;983;p32">
                  <a:extLst>
                    <a:ext uri="{FF2B5EF4-FFF2-40B4-BE49-F238E27FC236}">
                      <a16:creationId xmlns:a16="http://schemas.microsoft.com/office/drawing/2014/main" id="{6C998726-7D46-43D2-ABA0-B3023ADAB72F}"/>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984;p32">
                  <a:extLst>
                    <a:ext uri="{FF2B5EF4-FFF2-40B4-BE49-F238E27FC236}">
                      <a16:creationId xmlns:a16="http://schemas.microsoft.com/office/drawing/2014/main" id="{279B0A47-0E50-4FFF-8637-DE6F50A771BD}"/>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985;p32">
                  <a:extLst>
                    <a:ext uri="{FF2B5EF4-FFF2-40B4-BE49-F238E27FC236}">
                      <a16:creationId xmlns:a16="http://schemas.microsoft.com/office/drawing/2014/main" id="{E1556668-0346-4836-A419-999CFBD9BE59}"/>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986;p32">
                  <a:extLst>
                    <a:ext uri="{FF2B5EF4-FFF2-40B4-BE49-F238E27FC236}">
                      <a16:creationId xmlns:a16="http://schemas.microsoft.com/office/drawing/2014/main" id="{7E960E55-E651-4B5F-A7BE-01D4595AA8EC}"/>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987;p32">
                  <a:extLst>
                    <a:ext uri="{FF2B5EF4-FFF2-40B4-BE49-F238E27FC236}">
                      <a16:creationId xmlns:a16="http://schemas.microsoft.com/office/drawing/2014/main" id="{D3741D65-9B88-4411-A60A-ECF2907AF1C3}"/>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3" name="Google Shape;988;p32">
                  <a:extLst>
                    <a:ext uri="{FF2B5EF4-FFF2-40B4-BE49-F238E27FC236}">
                      <a16:creationId xmlns:a16="http://schemas.microsoft.com/office/drawing/2014/main" id="{F3C1F2E8-B591-48A1-9F10-74896CED57F7}"/>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4" name="Google Shape;989;p32">
                  <a:extLst>
                    <a:ext uri="{FF2B5EF4-FFF2-40B4-BE49-F238E27FC236}">
                      <a16:creationId xmlns:a16="http://schemas.microsoft.com/office/drawing/2014/main" id="{8A7DD9CA-EE6F-4A2C-A603-5B5465EA538B}"/>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5" name="Google Shape;990;p32">
                  <a:extLst>
                    <a:ext uri="{FF2B5EF4-FFF2-40B4-BE49-F238E27FC236}">
                      <a16:creationId xmlns:a16="http://schemas.microsoft.com/office/drawing/2014/main" id="{E4F60A92-3649-42C5-BC1B-683800553265}"/>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991;p32">
                  <a:extLst>
                    <a:ext uri="{FF2B5EF4-FFF2-40B4-BE49-F238E27FC236}">
                      <a16:creationId xmlns:a16="http://schemas.microsoft.com/office/drawing/2014/main" id="{CABD7A15-03EA-48F5-8A50-4B4B413648D0}"/>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7" name="Google Shape;992;p32">
                  <a:extLst>
                    <a:ext uri="{FF2B5EF4-FFF2-40B4-BE49-F238E27FC236}">
                      <a16:creationId xmlns:a16="http://schemas.microsoft.com/office/drawing/2014/main" id="{878F8F24-0623-4F6A-BFC0-B6BF4CC72D29}"/>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8" name="Google Shape;993;p32">
                  <a:extLst>
                    <a:ext uri="{FF2B5EF4-FFF2-40B4-BE49-F238E27FC236}">
                      <a16:creationId xmlns:a16="http://schemas.microsoft.com/office/drawing/2014/main" id="{A9AFCF82-D41E-49EE-9BE8-441D90915F6B}"/>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grpSp>
        <p:nvGrpSpPr>
          <p:cNvPr id="117" name="组合 116">
            <a:extLst>
              <a:ext uri="{FF2B5EF4-FFF2-40B4-BE49-F238E27FC236}">
                <a16:creationId xmlns:a16="http://schemas.microsoft.com/office/drawing/2014/main" id="{328B0E03-1E27-4684-B31E-4A2185757CEB}"/>
              </a:ext>
            </a:extLst>
          </p:cNvPr>
          <p:cNvGrpSpPr/>
          <p:nvPr/>
        </p:nvGrpSpPr>
        <p:grpSpPr>
          <a:xfrm>
            <a:off x="4538418" y="1893794"/>
            <a:ext cx="3026015" cy="385716"/>
            <a:chOff x="1804261" y="4241030"/>
            <a:chExt cx="3026015" cy="385716"/>
          </a:xfrm>
        </p:grpSpPr>
        <p:grpSp>
          <p:nvGrpSpPr>
            <p:cNvPr id="118" name="组合 117">
              <a:extLst>
                <a:ext uri="{FF2B5EF4-FFF2-40B4-BE49-F238E27FC236}">
                  <a16:creationId xmlns:a16="http://schemas.microsoft.com/office/drawing/2014/main" id="{431257EC-3815-4E20-AABB-22E8D0A666AA}"/>
                </a:ext>
              </a:extLst>
            </p:cNvPr>
            <p:cNvGrpSpPr/>
            <p:nvPr/>
          </p:nvGrpSpPr>
          <p:grpSpPr>
            <a:xfrm>
              <a:off x="1839956" y="4276725"/>
              <a:ext cx="2954625" cy="314325"/>
              <a:chOff x="1839956" y="4276725"/>
              <a:chExt cx="2954625" cy="314325"/>
            </a:xfrm>
          </p:grpSpPr>
          <p:cxnSp>
            <p:nvCxnSpPr>
              <p:cNvPr id="120" name="直接连接符 119">
                <a:extLst>
                  <a:ext uri="{FF2B5EF4-FFF2-40B4-BE49-F238E27FC236}">
                    <a16:creationId xmlns:a16="http://schemas.microsoft.com/office/drawing/2014/main" id="{4A0E9470-F8A1-4FC9-858E-2199AC6A1E02}"/>
                  </a:ext>
                </a:extLst>
              </p:cNvPr>
              <p:cNvCxnSpPr/>
              <p:nvPr/>
            </p:nvCxnSpPr>
            <p:spPr>
              <a:xfrm flipH="1" flipV="1">
                <a:off x="4375481"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D2A536CA-3A5A-4477-9670-A2630695501E}"/>
                  </a:ext>
                </a:extLst>
              </p:cNvPr>
              <p:cNvCxnSpPr>
                <a:cxnSpLocks/>
              </p:cNvCxnSpPr>
              <p:nvPr/>
            </p:nvCxnSpPr>
            <p:spPr>
              <a:xfrm flipH="1" flipV="1">
                <a:off x="1839956" y="4276726"/>
                <a:ext cx="2535526"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9" name="椭圆 118">
              <a:extLst>
                <a:ext uri="{FF2B5EF4-FFF2-40B4-BE49-F238E27FC236}">
                  <a16:creationId xmlns:a16="http://schemas.microsoft.com/office/drawing/2014/main" id="{E0D90581-D486-4477-ACCE-00F1E4527C3B}"/>
                </a:ext>
              </a:extLst>
            </p:cNvPr>
            <p:cNvSpPr/>
            <p:nvPr/>
          </p:nvSpPr>
          <p:spPr>
            <a:xfrm>
              <a:off x="4758886" y="4555356"/>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3" name="椭圆 122">
              <a:extLst>
                <a:ext uri="{FF2B5EF4-FFF2-40B4-BE49-F238E27FC236}">
                  <a16:creationId xmlns:a16="http://schemas.microsoft.com/office/drawing/2014/main" id="{D2D1B5D8-79BC-4FA1-9BBA-8E4181678A0D}"/>
                </a:ext>
              </a:extLst>
            </p:cNvPr>
            <p:cNvSpPr/>
            <p:nvPr/>
          </p:nvSpPr>
          <p:spPr>
            <a:xfrm>
              <a:off x="1804261" y="424103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24" name="组合 123">
            <a:extLst>
              <a:ext uri="{FF2B5EF4-FFF2-40B4-BE49-F238E27FC236}">
                <a16:creationId xmlns:a16="http://schemas.microsoft.com/office/drawing/2014/main" id="{FF5F2B54-3EDA-472C-A2D6-17B267A78E87}"/>
              </a:ext>
            </a:extLst>
          </p:cNvPr>
          <p:cNvGrpSpPr/>
          <p:nvPr/>
        </p:nvGrpSpPr>
        <p:grpSpPr>
          <a:xfrm>
            <a:off x="4616270" y="2997840"/>
            <a:ext cx="2621211" cy="385716"/>
            <a:chOff x="2209065" y="4241030"/>
            <a:chExt cx="2621211" cy="385716"/>
          </a:xfrm>
        </p:grpSpPr>
        <p:grpSp>
          <p:nvGrpSpPr>
            <p:cNvPr id="125" name="组合 124">
              <a:extLst>
                <a:ext uri="{FF2B5EF4-FFF2-40B4-BE49-F238E27FC236}">
                  <a16:creationId xmlns:a16="http://schemas.microsoft.com/office/drawing/2014/main" id="{9BDFCD78-56CD-4719-8C0B-A0D80E7D5FB2}"/>
                </a:ext>
              </a:extLst>
            </p:cNvPr>
            <p:cNvGrpSpPr/>
            <p:nvPr/>
          </p:nvGrpSpPr>
          <p:grpSpPr>
            <a:xfrm>
              <a:off x="2234645" y="4276725"/>
              <a:ext cx="2559936" cy="314325"/>
              <a:chOff x="2234645" y="4276725"/>
              <a:chExt cx="2559936" cy="314325"/>
            </a:xfrm>
          </p:grpSpPr>
          <p:cxnSp>
            <p:nvCxnSpPr>
              <p:cNvPr id="128" name="直接连接符 127">
                <a:extLst>
                  <a:ext uri="{FF2B5EF4-FFF2-40B4-BE49-F238E27FC236}">
                    <a16:creationId xmlns:a16="http://schemas.microsoft.com/office/drawing/2014/main" id="{8D43423A-D797-4B58-BB1B-0F137ED81200}"/>
                  </a:ext>
                </a:extLst>
              </p:cNvPr>
              <p:cNvCxnSpPr/>
              <p:nvPr/>
            </p:nvCxnSpPr>
            <p:spPr>
              <a:xfrm flipH="1" flipV="1">
                <a:off x="4375481"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7E6B470E-89CD-4702-B1BD-1C4FE9E9EFD5}"/>
                  </a:ext>
                </a:extLst>
              </p:cNvPr>
              <p:cNvCxnSpPr>
                <a:cxnSpLocks/>
              </p:cNvCxnSpPr>
              <p:nvPr/>
            </p:nvCxnSpPr>
            <p:spPr>
              <a:xfrm flipH="1" flipV="1">
                <a:off x="2234645" y="4276727"/>
                <a:ext cx="2140837"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6" name="椭圆 125">
              <a:extLst>
                <a:ext uri="{FF2B5EF4-FFF2-40B4-BE49-F238E27FC236}">
                  <a16:creationId xmlns:a16="http://schemas.microsoft.com/office/drawing/2014/main" id="{C202AC13-0524-47F3-A25E-170E703B9988}"/>
                </a:ext>
              </a:extLst>
            </p:cNvPr>
            <p:cNvSpPr/>
            <p:nvPr/>
          </p:nvSpPr>
          <p:spPr>
            <a:xfrm>
              <a:off x="4758886" y="4555356"/>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7" name="椭圆 126">
              <a:extLst>
                <a:ext uri="{FF2B5EF4-FFF2-40B4-BE49-F238E27FC236}">
                  <a16:creationId xmlns:a16="http://schemas.microsoft.com/office/drawing/2014/main" id="{2A49B5B8-A674-4C83-BA0D-B34A9C956DFA}"/>
                </a:ext>
              </a:extLst>
            </p:cNvPr>
            <p:cNvSpPr/>
            <p:nvPr/>
          </p:nvSpPr>
          <p:spPr>
            <a:xfrm>
              <a:off x="2209065" y="424103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1" name="组合 130">
            <a:extLst>
              <a:ext uri="{FF2B5EF4-FFF2-40B4-BE49-F238E27FC236}">
                <a16:creationId xmlns:a16="http://schemas.microsoft.com/office/drawing/2014/main" id="{A90D927B-30F2-43CA-B30B-3D74E36AD9A6}"/>
              </a:ext>
            </a:extLst>
          </p:cNvPr>
          <p:cNvGrpSpPr/>
          <p:nvPr/>
        </p:nvGrpSpPr>
        <p:grpSpPr>
          <a:xfrm flipV="1">
            <a:off x="4366334" y="4066188"/>
            <a:ext cx="2621211" cy="385716"/>
            <a:chOff x="2209065" y="4241030"/>
            <a:chExt cx="2621211" cy="385716"/>
          </a:xfrm>
        </p:grpSpPr>
        <p:grpSp>
          <p:nvGrpSpPr>
            <p:cNvPr id="132" name="组合 131">
              <a:extLst>
                <a:ext uri="{FF2B5EF4-FFF2-40B4-BE49-F238E27FC236}">
                  <a16:creationId xmlns:a16="http://schemas.microsoft.com/office/drawing/2014/main" id="{378606D2-31EC-4B4E-97DB-2E751CC73BC0}"/>
                </a:ext>
              </a:extLst>
            </p:cNvPr>
            <p:cNvGrpSpPr/>
            <p:nvPr/>
          </p:nvGrpSpPr>
          <p:grpSpPr>
            <a:xfrm>
              <a:off x="2234645" y="4276725"/>
              <a:ext cx="2559936" cy="314325"/>
              <a:chOff x="2234645" y="4276725"/>
              <a:chExt cx="2559936" cy="314325"/>
            </a:xfrm>
          </p:grpSpPr>
          <p:cxnSp>
            <p:nvCxnSpPr>
              <p:cNvPr id="135" name="直接连接符 134">
                <a:extLst>
                  <a:ext uri="{FF2B5EF4-FFF2-40B4-BE49-F238E27FC236}">
                    <a16:creationId xmlns:a16="http://schemas.microsoft.com/office/drawing/2014/main" id="{C9914591-0E24-4EC6-ABD4-08F79BAB31F2}"/>
                  </a:ext>
                </a:extLst>
              </p:cNvPr>
              <p:cNvCxnSpPr/>
              <p:nvPr/>
            </p:nvCxnSpPr>
            <p:spPr>
              <a:xfrm flipH="1" flipV="1">
                <a:off x="4375481"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C6736B46-11D9-4EC8-9575-707031DB3D68}"/>
                  </a:ext>
                </a:extLst>
              </p:cNvPr>
              <p:cNvCxnSpPr>
                <a:cxnSpLocks/>
              </p:cNvCxnSpPr>
              <p:nvPr/>
            </p:nvCxnSpPr>
            <p:spPr>
              <a:xfrm flipH="1" flipV="1">
                <a:off x="2234645" y="4276727"/>
                <a:ext cx="2140837"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3" name="椭圆 132">
              <a:extLst>
                <a:ext uri="{FF2B5EF4-FFF2-40B4-BE49-F238E27FC236}">
                  <a16:creationId xmlns:a16="http://schemas.microsoft.com/office/drawing/2014/main" id="{1A685565-966F-42E8-9E84-89C9D302C7F7}"/>
                </a:ext>
              </a:extLst>
            </p:cNvPr>
            <p:cNvSpPr/>
            <p:nvPr/>
          </p:nvSpPr>
          <p:spPr>
            <a:xfrm>
              <a:off x="4758886" y="4555356"/>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4" name="椭圆 133">
              <a:extLst>
                <a:ext uri="{FF2B5EF4-FFF2-40B4-BE49-F238E27FC236}">
                  <a16:creationId xmlns:a16="http://schemas.microsoft.com/office/drawing/2014/main" id="{EF1021CF-E3E5-4C88-B62B-F60CFEEB3E5B}"/>
                </a:ext>
              </a:extLst>
            </p:cNvPr>
            <p:cNvSpPr/>
            <p:nvPr/>
          </p:nvSpPr>
          <p:spPr>
            <a:xfrm>
              <a:off x="2209065" y="424103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53" name="组合 152">
            <a:extLst>
              <a:ext uri="{FF2B5EF4-FFF2-40B4-BE49-F238E27FC236}">
                <a16:creationId xmlns:a16="http://schemas.microsoft.com/office/drawing/2014/main" id="{70192A18-85D2-4A69-9404-FF688F810445}"/>
              </a:ext>
            </a:extLst>
          </p:cNvPr>
          <p:cNvGrpSpPr/>
          <p:nvPr/>
        </p:nvGrpSpPr>
        <p:grpSpPr>
          <a:xfrm>
            <a:off x="3901815" y="5001374"/>
            <a:ext cx="3219518" cy="385716"/>
            <a:chOff x="3901815" y="5001374"/>
            <a:chExt cx="3219518" cy="385716"/>
          </a:xfrm>
        </p:grpSpPr>
        <p:grpSp>
          <p:nvGrpSpPr>
            <p:cNvPr id="152" name="组合 151">
              <a:extLst>
                <a:ext uri="{FF2B5EF4-FFF2-40B4-BE49-F238E27FC236}">
                  <a16:creationId xmlns:a16="http://schemas.microsoft.com/office/drawing/2014/main" id="{81DA6EBB-5A36-4029-A286-F044F4223919}"/>
                </a:ext>
              </a:extLst>
            </p:cNvPr>
            <p:cNvGrpSpPr/>
            <p:nvPr/>
          </p:nvGrpSpPr>
          <p:grpSpPr>
            <a:xfrm>
              <a:off x="3901815" y="5037070"/>
              <a:ext cx="3183823" cy="350020"/>
              <a:chOff x="3901815" y="5037070"/>
              <a:chExt cx="3183823" cy="350020"/>
            </a:xfrm>
          </p:grpSpPr>
          <p:grpSp>
            <p:nvGrpSpPr>
              <p:cNvPr id="138" name="组合 137">
                <a:extLst>
                  <a:ext uri="{FF2B5EF4-FFF2-40B4-BE49-F238E27FC236}">
                    <a16:creationId xmlns:a16="http://schemas.microsoft.com/office/drawing/2014/main" id="{753459AA-45D2-46D2-B59C-6C477CB111A2}"/>
                  </a:ext>
                </a:extLst>
              </p:cNvPr>
              <p:cNvGrpSpPr/>
              <p:nvPr/>
            </p:nvGrpSpPr>
            <p:grpSpPr>
              <a:xfrm flipV="1">
                <a:off x="3905250" y="5037070"/>
                <a:ext cx="3180388" cy="314325"/>
                <a:chOff x="1614193" y="4276725"/>
                <a:chExt cx="3180388" cy="314325"/>
              </a:xfrm>
            </p:grpSpPr>
            <p:cxnSp>
              <p:nvCxnSpPr>
                <p:cNvPr id="141" name="直接连接符 140">
                  <a:extLst>
                    <a:ext uri="{FF2B5EF4-FFF2-40B4-BE49-F238E27FC236}">
                      <a16:creationId xmlns:a16="http://schemas.microsoft.com/office/drawing/2014/main" id="{BEE0BDA1-DF47-4F11-A1DE-C2B3888AB692}"/>
                    </a:ext>
                  </a:extLst>
                </p:cNvPr>
                <p:cNvCxnSpPr/>
                <p:nvPr/>
              </p:nvCxnSpPr>
              <p:spPr>
                <a:xfrm flipH="1" flipV="1">
                  <a:off x="4375481" y="4276725"/>
                  <a:ext cx="419100" cy="31432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92C55CAA-806E-4EA3-945F-7F291A44A38E}"/>
                    </a:ext>
                  </a:extLst>
                </p:cNvPr>
                <p:cNvCxnSpPr>
                  <a:cxnSpLocks/>
                </p:cNvCxnSpPr>
                <p:nvPr/>
              </p:nvCxnSpPr>
              <p:spPr>
                <a:xfrm flipH="1" flipV="1">
                  <a:off x="1614193" y="4276728"/>
                  <a:ext cx="276129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0" name="椭圆 139">
                <a:extLst>
                  <a:ext uri="{FF2B5EF4-FFF2-40B4-BE49-F238E27FC236}">
                    <a16:creationId xmlns:a16="http://schemas.microsoft.com/office/drawing/2014/main" id="{EF139ED8-A45A-4A4A-9691-062C863A1FE1}"/>
                  </a:ext>
                </a:extLst>
              </p:cNvPr>
              <p:cNvSpPr/>
              <p:nvPr/>
            </p:nvSpPr>
            <p:spPr>
              <a:xfrm flipV="1">
                <a:off x="3901815" y="5315700"/>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39" name="椭圆 138">
              <a:extLst>
                <a:ext uri="{FF2B5EF4-FFF2-40B4-BE49-F238E27FC236}">
                  <a16:creationId xmlns:a16="http://schemas.microsoft.com/office/drawing/2014/main" id="{2BBBEAB1-B157-4ADD-A7B4-3E147E199670}"/>
                </a:ext>
              </a:extLst>
            </p:cNvPr>
            <p:cNvSpPr/>
            <p:nvPr/>
          </p:nvSpPr>
          <p:spPr>
            <a:xfrm flipV="1">
              <a:off x="7049943" y="5001374"/>
              <a:ext cx="71390" cy="71390"/>
            </a:xfrm>
            <a:prstGeom prst="ellipse">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44" name="文本框 143">
            <a:extLst>
              <a:ext uri="{FF2B5EF4-FFF2-40B4-BE49-F238E27FC236}">
                <a16:creationId xmlns:a16="http://schemas.microsoft.com/office/drawing/2014/main" id="{064BD930-9D4B-4EF5-B7BA-F25DF9CAEAD0}"/>
              </a:ext>
            </a:extLst>
          </p:cNvPr>
          <p:cNvSpPr txBox="1"/>
          <p:nvPr/>
        </p:nvSpPr>
        <p:spPr>
          <a:xfrm>
            <a:off x="1177178" y="1852770"/>
            <a:ext cx="3292115"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45" name="文本框 144">
            <a:extLst>
              <a:ext uri="{FF2B5EF4-FFF2-40B4-BE49-F238E27FC236}">
                <a16:creationId xmlns:a16="http://schemas.microsoft.com/office/drawing/2014/main" id="{C88D828B-0E48-4D62-AC62-D07FB5F7F8C8}"/>
              </a:ext>
            </a:extLst>
          </p:cNvPr>
          <p:cNvSpPr txBox="1"/>
          <p:nvPr/>
        </p:nvSpPr>
        <p:spPr>
          <a:xfrm>
            <a:off x="2419569" y="1470910"/>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46" name="文本框 145">
            <a:extLst>
              <a:ext uri="{FF2B5EF4-FFF2-40B4-BE49-F238E27FC236}">
                <a16:creationId xmlns:a16="http://schemas.microsoft.com/office/drawing/2014/main" id="{DA698CC5-51B1-4A15-86A6-C1856AACAA8F}"/>
              </a:ext>
            </a:extLst>
          </p:cNvPr>
          <p:cNvSpPr txBox="1"/>
          <p:nvPr/>
        </p:nvSpPr>
        <p:spPr>
          <a:xfrm>
            <a:off x="1366505" y="3023780"/>
            <a:ext cx="3292115"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47" name="文本框 146">
            <a:extLst>
              <a:ext uri="{FF2B5EF4-FFF2-40B4-BE49-F238E27FC236}">
                <a16:creationId xmlns:a16="http://schemas.microsoft.com/office/drawing/2014/main" id="{97A60974-C90B-430A-BDD5-E20E76A48B98}"/>
              </a:ext>
            </a:extLst>
          </p:cNvPr>
          <p:cNvSpPr txBox="1"/>
          <p:nvPr/>
        </p:nvSpPr>
        <p:spPr>
          <a:xfrm>
            <a:off x="2590561" y="2641920"/>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48" name="文本框 147">
            <a:extLst>
              <a:ext uri="{FF2B5EF4-FFF2-40B4-BE49-F238E27FC236}">
                <a16:creationId xmlns:a16="http://schemas.microsoft.com/office/drawing/2014/main" id="{C2156426-3CD3-48B1-B67F-9D6B418C4C14}"/>
              </a:ext>
            </a:extLst>
          </p:cNvPr>
          <p:cNvSpPr txBox="1"/>
          <p:nvPr/>
        </p:nvSpPr>
        <p:spPr>
          <a:xfrm>
            <a:off x="1049897" y="4278962"/>
            <a:ext cx="3292115" cy="462563"/>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49" name="文本框 148">
            <a:extLst>
              <a:ext uri="{FF2B5EF4-FFF2-40B4-BE49-F238E27FC236}">
                <a16:creationId xmlns:a16="http://schemas.microsoft.com/office/drawing/2014/main" id="{1E3D5957-33DB-436C-9B65-BA32A8B78FF7}"/>
              </a:ext>
            </a:extLst>
          </p:cNvPr>
          <p:cNvSpPr txBox="1"/>
          <p:nvPr/>
        </p:nvSpPr>
        <p:spPr>
          <a:xfrm>
            <a:off x="2222137" y="3897102"/>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50" name="文本框 149">
            <a:extLst>
              <a:ext uri="{FF2B5EF4-FFF2-40B4-BE49-F238E27FC236}">
                <a16:creationId xmlns:a16="http://schemas.microsoft.com/office/drawing/2014/main" id="{9071CC5A-65EC-4B6E-9E32-7CE02ACAD0B7}"/>
              </a:ext>
            </a:extLst>
          </p:cNvPr>
          <p:cNvSpPr txBox="1"/>
          <p:nvPr/>
        </p:nvSpPr>
        <p:spPr>
          <a:xfrm>
            <a:off x="1617714" y="5333142"/>
            <a:ext cx="2277146" cy="64953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151" name="文本框 150">
            <a:extLst>
              <a:ext uri="{FF2B5EF4-FFF2-40B4-BE49-F238E27FC236}">
                <a16:creationId xmlns:a16="http://schemas.microsoft.com/office/drawing/2014/main" id="{B36160D6-7CCE-44D8-B7E6-18EE44D59CC4}"/>
              </a:ext>
            </a:extLst>
          </p:cNvPr>
          <p:cNvSpPr txBox="1"/>
          <p:nvPr/>
        </p:nvSpPr>
        <p:spPr>
          <a:xfrm>
            <a:off x="1806206" y="4951282"/>
            <a:ext cx="2018155" cy="400110"/>
          </a:xfrm>
          <a:prstGeom prst="rect">
            <a:avLst/>
          </a:prstGeom>
          <a:noFill/>
        </p:spPr>
        <p:txBody>
          <a:bodyPr wrap="square" rtlCol="0">
            <a:spAutoFit/>
          </a:bodyPr>
          <a:lstStyle/>
          <a:p>
            <a:pPr algn="r"/>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154" name="文本框 153">
            <a:extLst>
              <a:ext uri="{FF2B5EF4-FFF2-40B4-BE49-F238E27FC236}">
                <a16:creationId xmlns:a16="http://schemas.microsoft.com/office/drawing/2014/main" id="{8A73BAD3-B034-477C-8D53-C8711501A608}"/>
              </a:ext>
            </a:extLst>
          </p:cNvPr>
          <p:cNvSpPr txBox="1"/>
          <p:nvPr/>
        </p:nvSpPr>
        <p:spPr>
          <a:xfrm>
            <a:off x="4882350" y="1670965"/>
            <a:ext cx="1707064" cy="276999"/>
          </a:xfrm>
          <a:prstGeom prst="rect">
            <a:avLst/>
          </a:prstGeom>
          <a:noFill/>
        </p:spPr>
        <p:txBody>
          <a:bodyPr wrap="square" rtlCol="0">
            <a:spAutoFit/>
          </a:bodyPr>
          <a:lstStyle/>
          <a:p>
            <a:pPr algn="dist"/>
            <a:r>
              <a:rPr lang="en-US" altLang="zh-CN" sz="1200" dirty="0">
                <a:solidFill>
                  <a:schemeClr val="tx1">
                    <a:lumMod val="75000"/>
                    <a:lumOff val="25000"/>
                  </a:schemeClr>
                </a:solidFill>
                <a:cs typeface="+mn-ea"/>
                <a:sym typeface="+mn-lt"/>
              </a:rPr>
              <a:t>YOUR TITLE</a:t>
            </a:r>
            <a:endParaRPr lang="zh-CN" altLang="en-US" sz="1200" dirty="0">
              <a:solidFill>
                <a:schemeClr val="tx1">
                  <a:lumMod val="75000"/>
                  <a:lumOff val="25000"/>
                </a:schemeClr>
              </a:solidFill>
              <a:cs typeface="+mn-ea"/>
              <a:sym typeface="+mn-lt"/>
            </a:endParaRPr>
          </a:p>
        </p:txBody>
      </p:sp>
      <p:sp>
        <p:nvSpPr>
          <p:cNvPr id="155" name="文本框 154">
            <a:extLst>
              <a:ext uri="{FF2B5EF4-FFF2-40B4-BE49-F238E27FC236}">
                <a16:creationId xmlns:a16="http://schemas.microsoft.com/office/drawing/2014/main" id="{7DBD1C26-60C3-4C60-961E-2043009FB228}"/>
              </a:ext>
            </a:extLst>
          </p:cNvPr>
          <p:cNvSpPr txBox="1"/>
          <p:nvPr/>
        </p:nvSpPr>
        <p:spPr>
          <a:xfrm>
            <a:off x="4882350" y="2778081"/>
            <a:ext cx="1707064" cy="276999"/>
          </a:xfrm>
          <a:prstGeom prst="rect">
            <a:avLst/>
          </a:prstGeom>
          <a:noFill/>
        </p:spPr>
        <p:txBody>
          <a:bodyPr wrap="square" rtlCol="0">
            <a:spAutoFit/>
          </a:bodyPr>
          <a:lstStyle/>
          <a:p>
            <a:pPr algn="dist"/>
            <a:r>
              <a:rPr lang="en-US" altLang="zh-CN" sz="1200" dirty="0">
                <a:solidFill>
                  <a:schemeClr val="tx1">
                    <a:lumMod val="75000"/>
                    <a:lumOff val="25000"/>
                  </a:schemeClr>
                </a:solidFill>
                <a:cs typeface="+mn-ea"/>
                <a:sym typeface="+mn-lt"/>
              </a:rPr>
              <a:t>YOUR TITLE</a:t>
            </a:r>
            <a:endParaRPr lang="zh-CN" altLang="en-US" sz="1200" dirty="0">
              <a:solidFill>
                <a:schemeClr val="tx1">
                  <a:lumMod val="75000"/>
                  <a:lumOff val="25000"/>
                </a:schemeClr>
              </a:solidFill>
              <a:cs typeface="+mn-ea"/>
              <a:sym typeface="+mn-lt"/>
            </a:endParaRPr>
          </a:p>
        </p:txBody>
      </p:sp>
      <p:sp>
        <p:nvSpPr>
          <p:cNvPr id="156" name="文本框 155">
            <a:extLst>
              <a:ext uri="{FF2B5EF4-FFF2-40B4-BE49-F238E27FC236}">
                <a16:creationId xmlns:a16="http://schemas.microsoft.com/office/drawing/2014/main" id="{A3E9BDFC-D95E-4C4A-ADBE-3A110E57FAA1}"/>
              </a:ext>
            </a:extLst>
          </p:cNvPr>
          <p:cNvSpPr txBox="1"/>
          <p:nvPr/>
        </p:nvSpPr>
        <p:spPr>
          <a:xfrm>
            <a:off x="4882350" y="4139174"/>
            <a:ext cx="1707064" cy="276999"/>
          </a:xfrm>
          <a:prstGeom prst="rect">
            <a:avLst/>
          </a:prstGeom>
          <a:noFill/>
        </p:spPr>
        <p:txBody>
          <a:bodyPr wrap="square" rtlCol="0">
            <a:spAutoFit/>
          </a:bodyPr>
          <a:lstStyle/>
          <a:p>
            <a:pPr algn="dist"/>
            <a:r>
              <a:rPr lang="en-US" altLang="zh-CN" sz="1200" dirty="0">
                <a:solidFill>
                  <a:schemeClr val="tx1">
                    <a:lumMod val="75000"/>
                    <a:lumOff val="25000"/>
                  </a:schemeClr>
                </a:solidFill>
                <a:cs typeface="+mn-ea"/>
                <a:sym typeface="+mn-lt"/>
              </a:rPr>
              <a:t>YOUR TITLE</a:t>
            </a:r>
            <a:endParaRPr lang="zh-CN" altLang="en-US" sz="1200" dirty="0">
              <a:solidFill>
                <a:schemeClr val="tx1">
                  <a:lumMod val="75000"/>
                  <a:lumOff val="25000"/>
                </a:schemeClr>
              </a:solidFill>
              <a:cs typeface="+mn-ea"/>
              <a:sym typeface="+mn-lt"/>
            </a:endParaRPr>
          </a:p>
        </p:txBody>
      </p:sp>
      <p:sp>
        <p:nvSpPr>
          <p:cNvPr id="157" name="文本框 156">
            <a:extLst>
              <a:ext uri="{FF2B5EF4-FFF2-40B4-BE49-F238E27FC236}">
                <a16:creationId xmlns:a16="http://schemas.microsoft.com/office/drawing/2014/main" id="{F382486E-6CDA-4601-A917-5C28F89B05EC}"/>
              </a:ext>
            </a:extLst>
          </p:cNvPr>
          <p:cNvSpPr txBox="1"/>
          <p:nvPr/>
        </p:nvSpPr>
        <p:spPr>
          <a:xfrm>
            <a:off x="4882350" y="5081086"/>
            <a:ext cx="1707064" cy="276999"/>
          </a:xfrm>
          <a:prstGeom prst="rect">
            <a:avLst/>
          </a:prstGeom>
          <a:noFill/>
        </p:spPr>
        <p:txBody>
          <a:bodyPr wrap="square" rtlCol="0">
            <a:spAutoFit/>
          </a:bodyPr>
          <a:lstStyle/>
          <a:p>
            <a:pPr algn="dist"/>
            <a:r>
              <a:rPr lang="en-US" altLang="zh-CN" sz="1200" dirty="0">
                <a:solidFill>
                  <a:schemeClr val="tx1">
                    <a:lumMod val="75000"/>
                    <a:lumOff val="25000"/>
                  </a:schemeClr>
                </a:solidFill>
                <a:cs typeface="+mn-ea"/>
                <a:sym typeface="+mn-lt"/>
              </a:rPr>
              <a:t>YOUR TITLE</a:t>
            </a:r>
            <a:endParaRPr lang="zh-CN" altLang="en-US"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772440284"/>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53" presetClass="entr" presetSubtype="16" fill="hold" nodeType="withEffect">
                                  <p:stCondLst>
                                    <p:cond delay="25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1000" fill="hold"/>
                                        <p:tgtEl>
                                          <p:spTgt spid="116"/>
                                        </p:tgtEl>
                                        <p:attrNameLst>
                                          <p:attrName>ppt_w</p:attrName>
                                        </p:attrNameLst>
                                      </p:cBhvr>
                                      <p:tavLst>
                                        <p:tav tm="0">
                                          <p:val>
                                            <p:fltVal val="0"/>
                                          </p:val>
                                        </p:tav>
                                        <p:tav tm="100000">
                                          <p:val>
                                            <p:strVal val="#ppt_w"/>
                                          </p:val>
                                        </p:tav>
                                      </p:tavLst>
                                    </p:anim>
                                    <p:anim calcmode="lin" valueType="num">
                                      <p:cBhvr>
                                        <p:cTn id="19" dur="1000" fill="hold"/>
                                        <p:tgtEl>
                                          <p:spTgt spid="116"/>
                                        </p:tgtEl>
                                        <p:attrNameLst>
                                          <p:attrName>ppt_h</p:attrName>
                                        </p:attrNameLst>
                                      </p:cBhvr>
                                      <p:tavLst>
                                        <p:tav tm="0">
                                          <p:val>
                                            <p:fltVal val="0"/>
                                          </p:val>
                                        </p:tav>
                                        <p:tav tm="100000">
                                          <p:val>
                                            <p:strVal val="#ppt_h"/>
                                          </p:val>
                                        </p:tav>
                                      </p:tavLst>
                                    </p:anim>
                                    <p:animEffect transition="in" filter="fade">
                                      <p:cBhvr>
                                        <p:cTn id="20" dur="1000"/>
                                        <p:tgtEl>
                                          <p:spTgt spid="116"/>
                                        </p:tgtEl>
                                      </p:cBhvr>
                                    </p:animEffect>
                                  </p:childTnLst>
                                </p:cTn>
                              </p:par>
                              <p:par>
                                <p:cTn id="21" presetID="8" presetClass="emph" presetSubtype="0" fill="hold" nodeType="withEffect">
                                  <p:stCondLst>
                                    <p:cond delay="250"/>
                                  </p:stCondLst>
                                  <p:childTnLst>
                                    <p:animRot by="-21600000">
                                      <p:cBhvr>
                                        <p:cTn id="22" dur="1000" fill="hold"/>
                                        <p:tgtEl>
                                          <p:spTgt spid="116"/>
                                        </p:tgtEl>
                                        <p:attrNameLst>
                                          <p:attrName>r</p:attrName>
                                        </p:attrNameLst>
                                      </p:cBhvr>
                                    </p:animRot>
                                  </p:childTnLst>
                                </p:cTn>
                              </p:par>
                              <p:par>
                                <p:cTn id="23" presetID="22" presetClass="entr" presetSubtype="2" fill="hold" nodeType="withEffect">
                                  <p:stCondLst>
                                    <p:cond delay="250"/>
                                  </p:stCondLst>
                                  <p:childTnLst>
                                    <p:set>
                                      <p:cBhvr>
                                        <p:cTn id="24" dur="1" fill="hold">
                                          <p:stCondLst>
                                            <p:cond delay="0"/>
                                          </p:stCondLst>
                                        </p:cTn>
                                        <p:tgtEl>
                                          <p:spTgt spid="117"/>
                                        </p:tgtEl>
                                        <p:attrNameLst>
                                          <p:attrName>style.visibility</p:attrName>
                                        </p:attrNameLst>
                                      </p:cBhvr>
                                      <p:to>
                                        <p:strVal val="visible"/>
                                      </p:to>
                                    </p:set>
                                    <p:animEffect transition="in" filter="wipe(right)">
                                      <p:cBhvr>
                                        <p:cTn id="25" dur="500"/>
                                        <p:tgtEl>
                                          <p:spTgt spid="117"/>
                                        </p:tgtEl>
                                      </p:cBhvr>
                                    </p:animEffect>
                                  </p:childTnLst>
                                </p:cTn>
                              </p:par>
                              <p:par>
                                <p:cTn id="26" presetID="22" presetClass="entr" presetSubtype="2" fill="hold" nodeType="withEffect">
                                  <p:stCondLst>
                                    <p:cond delay="250"/>
                                  </p:stCondLst>
                                  <p:childTnLst>
                                    <p:set>
                                      <p:cBhvr>
                                        <p:cTn id="27" dur="1" fill="hold">
                                          <p:stCondLst>
                                            <p:cond delay="0"/>
                                          </p:stCondLst>
                                        </p:cTn>
                                        <p:tgtEl>
                                          <p:spTgt spid="124"/>
                                        </p:tgtEl>
                                        <p:attrNameLst>
                                          <p:attrName>style.visibility</p:attrName>
                                        </p:attrNameLst>
                                      </p:cBhvr>
                                      <p:to>
                                        <p:strVal val="visible"/>
                                      </p:to>
                                    </p:set>
                                    <p:animEffect transition="in" filter="wipe(right)">
                                      <p:cBhvr>
                                        <p:cTn id="28" dur="500"/>
                                        <p:tgtEl>
                                          <p:spTgt spid="124"/>
                                        </p:tgtEl>
                                      </p:cBhvr>
                                    </p:animEffect>
                                  </p:childTnLst>
                                </p:cTn>
                              </p:par>
                              <p:par>
                                <p:cTn id="29" presetID="22" presetClass="entr" presetSubtype="2" fill="hold" nodeType="withEffect">
                                  <p:stCondLst>
                                    <p:cond delay="250"/>
                                  </p:stCondLst>
                                  <p:childTnLst>
                                    <p:set>
                                      <p:cBhvr>
                                        <p:cTn id="30" dur="1" fill="hold">
                                          <p:stCondLst>
                                            <p:cond delay="0"/>
                                          </p:stCondLst>
                                        </p:cTn>
                                        <p:tgtEl>
                                          <p:spTgt spid="131"/>
                                        </p:tgtEl>
                                        <p:attrNameLst>
                                          <p:attrName>style.visibility</p:attrName>
                                        </p:attrNameLst>
                                      </p:cBhvr>
                                      <p:to>
                                        <p:strVal val="visible"/>
                                      </p:to>
                                    </p:set>
                                    <p:animEffect transition="in" filter="wipe(right)">
                                      <p:cBhvr>
                                        <p:cTn id="31" dur="500"/>
                                        <p:tgtEl>
                                          <p:spTgt spid="131"/>
                                        </p:tgtEl>
                                      </p:cBhvr>
                                    </p:animEffect>
                                  </p:childTnLst>
                                </p:cTn>
                              </p:par>
                              <p:par>
                                <p:cTn id="32" presetID="2" presetClass="entr" presetSubtype="8" fill="hold" grpId="0" nodeType="withEffect">
                                  <p:stCondLst>
                                    <p:cond delay="250"/>
                                  </p:stCondLst>
                                  <p:childTnLst>
                                    <p:set>
                                      <p:cBhvr>
                                        <p:cTn id="33" dur="1" fill="hold">
                                          <p:stCondLst>
                                            <p:cond delay="0"/>
                                          </p:stCondLst>
                                        </p:cTn>
                                        <p:tgtEl>
                                          <p:spTgt spid="145"/>
                                        </p:tgtEl>
                                        <p:attrNameLst>
                                          <p:attrName>style.visibility</p:attrName>
                                        </p:attrNameLst>
                                      </p:cBhvr>
                                      <p:to>
                                        <p:strVal val="visible"/>
                                      </p:to>
                                    </p:set>
                                    <p:anim calcmode="lin" valueType="num">
                                      <p:cBhvr additive="base">
                                        <p:cTn id="34" dur="750" fill="hold"/>
                                        <p:tgtEl>
                                          <p:spTgt spid="145"/>
                                        </p:tgtEl>
                                        <p:attrNameLst>
                                          <p:attrName>ppt_x</p:attrName>
                                        </p:attrNameLst>
                                      </p:cBhvr>
                                      <p:tavLst>
                                        <p:tav tm="0">
                                          <p:val>
                                            <p:strVal val="0-#ppt_w/2"/>
                                          </p:val>
                                        </p:tav>
                                        <p:tav tm="100000">
                                          <p:val>
                                            <p:strVal val="#ppt_x"/>
                                          </p:val>
                                        </p:tav>
                                      </p:tavLst>
                                    </p:anim>
                                    <p:anim calcmode="lin" valueType="num">
                                      <p:cBhvr additive="base">
                                        <p:cTn id="35" dur="750" fill="hold"/>
                                        <p:tgtEl>
                                          <p:spTgt spid="14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50"/>
                                  </p:stCondLst>
                                  <p:childTnLst>
                                    <p:set>
                                      <p:cBhvr>
                                        <p:cTn id="37" dur="1" fill="hold">
                                          <p:stCondLst>
                                            <p:cond delay="0"/>
                                          </p:stCondLst>
                                        </p:cTn>
                                        <p:tgtEl>
                                          <p:spTgt spid="144"/>
                                        </p:tgtEl>
                                        <p:attrNameLst>
                                          <p:attrName>style.visibility</p:attrName>
                                        </p:attrNameLst>
                                      </p:cBhvr>
                                      <p:to>
                                        <p:strVal val="visible"/>
                                      </p:to>
                                    </p:set>
                                    <p:anim calcmode="lin" valueType="num">
                                      <p:cBhvr additive="base">
                                        <p:cTn id="38" dur="750" fill="hold"/>
                                        <p:tgtEl>
                                          <p:spTgt spid="144"/>
                                        </p:tgtEl>
                                        <p:attrNameLst>
                                          <p:attrName>ppt_x</p:attrName>
                                        </p:attrNameLst>
                                      </p:cBhvr>
                                      <p:tavLst>
                                        <p:tav tm="0">
                                          <p:val>
                                            <p:strVal val="0-#ppt_w/2"/>
                                          </p:val>
                                        </p:tav>
                                        <p:tav tm="100000">
                                          <p:val>
                                            <p:strVal val="#ppt_x"/>
                                          </p:val>
                                        </p:tav>
                                      </p:tavLst>
                                    </p:anim>
                                    <p:anim calcmode="lin" valueType="num">
                                      <p:cBhvr additive="base">
                                        <p:cTn id="39" dur="750" fill="hold"/>
                                        <p:tgtEl>
                                          <p:spTgt spid="14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50"/>
                                  </p:stCondLst>
                                  <p:childTnLst>
                                    <p:set>
                                      <p:cBhvr>
                                        <p:cTn id="41" dur="1" fill="hold">
                                          <p:stCondLst>
                                            <p:cond delay="0"/>
                                          </p:stCondLst>
                                        </p:cTn>
                                        <p:tgtEl>
                                          <p:spTgt spid="147"/>
                                        </p:tgtEl>
                                        <p:attrNameLst>
                                          <p:attrName>style.visibility</p:attrName>
                                        </p:attrNameLst>
                                      </p:cBhvr>
                                      <p:to>
                                        <p:strVal val="visible"/>
                                      </p:to>
                                    </p:set>
                                    <p:anim calcmode="lin" valueType="num">
                                      <p:cBhvr additive="base">
                                        <p:cTn id="42" dur="750" fill="hold"/>
                                        <p:tgtEl>
                                          <p:spTgt spid="147"/>
                                        </p:tgtEl>
                                        <p:attrNameLst>
                                          <p:attrName>ppt_x</p:attrName>
                                        </p:attrNameLst>
                                      </p:cBhvr>
                                      <p:tavLst>
                                        <p:tav tm="0">
                                          <p:val>
                                            <p:strVal val="0-#ppt_w/2"/>
                                          </p:val>
                                        </p:tav>
                                        <p:tav tm="100000">
                                          <p:val>
                                            <p:strVal val="#ppt_x"/>
                                          </p:val>
                                        </p:tav>
                                      </p:tavLst>
                                    </p:anim>
                                    <p:anim calcmode="lin" valueType="num">
                                      <p:cBhvr additive="base">
                                        <p:cTn id="43" dur="750" fill="hold"/>
                                        <p:tgtEl>
                                          <p:spTgt spid="14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250"/>
                                  </p:stCondLst>
                                  <p:childTnLst>
                                    <p:set>
                                      <p:cBhvr>
                                        <p:cTn id="45" dur="1" fill="hold">
                                          <p:stCondLst>
                                            <p:cond delay="0"/>
                                          </p:stCondLst>
                                        </p:cTn>
                                        <p:tgtEl>
                                          <p:spTgt spid="146"/>
                                        </p:tgtEl>
                                        <p:attrNameLst>
                                          <p:attrName>style.visibility</p:attrName>
                                        </p:attrNameLst>
                                      </p:cBhvr>
                                      <p:to>
                                        <p:strVal val="visible"/>
                                      </p:to>
                                    </p:set>
                                    <p:anim calcmode="lin" valueType="num">
                                      <p:cBhvr additive="base">
                                        <p:cTn id="46" dur="750" fill="hold"/>
                                        <p:tgtEl>
                                          <p:spTgt spid="146"/>
                                        </p:tgtEl>
                                        <p:attrNameLst>
                                          <p:attrName>ppt_x</p:attrName>
                                        </p:attrNameLst>
                                      </p:cBhvr>
                                      <p:tavLst>
                                        <p:tav tm="0">
                                          <p:val>
                                            <p:strVal val="0-#ppt_w/2"/>
                                          </p:val>
                                        </p:tav>
                                        <p:tav tm="100000">
                                          <p:val>
                                            <p:strVal val="#ppt_x"/>
                                          </p:val>
                                        </p:tav>
                                      </p:tavLst>
                                    </p:anim>
                                    <p:anim calcmode="lin" valueType="num">
                                      <p:cBhvr additive="base">
                                        <p:cTn id="47" dur="750" fill="hold"/>
                                        <p:tgtEl>
                                          <p:spTgt spid="14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250"/>
                                  </p:stCondLst>
                                  <p:childTnLst>
                                    <p:set>
                                      <p:cBhvr>
                                        <p:cTn id="49" dur="1" fill="hold">
                                          <p:stCondLst>
                                            <p:cond delay="0"/>
                                          </p:stCondLst>
                                        </p:cTn>
                                        <p:tgtEl>
                                          <p:spTgt spid="149"/>
                                        </p:tgtEl>
                                        <p:attrNameLst>
                                          <p:attrName>style.visibility</p:attrName>
                                        </p:attrNameLst>
                                      </p:cBhvr>
                                      <p:to>
                                        <p:strVal val="visible"/>
                                      </p:to>
                                    </p:set>
                                    <p:anim calcmode="lin" valueType="num">
                                      <p:cBhvr additive="base">
                                        <p:cTn id="50" dur="750" fill="hold"/>
                                        <p:tgtEl>
                                          <p:spTgt spid="149"/>
                                        </p:tgtEl>
                                        <p:attrNameLst>
                                          <p:attrName>ppt_x</p:attrName>
                                        </p:attrNameLst>
                                      </p:cBhvr>
                                      <p:tavLst>
                                        <p:tav tm="0">
                                          <p:val>
                                            <p:strVal val="0-#ppt_w/2"/>
                                          </p:val>
                                        </p:tav>
                                        <p:tav tm="100000">
                                          <p:val>
                                            <p:strVal val="#ppt_x"/>
                                          </p:val>
                                        </p:tav>
                                      </p:tavLst>
                                    </p:anim>
                                    <p:anim calcmode="lin" valueType="num">
                                      <p:cBhvr additive="base">
                                        <p:cTn id="51" dur="750" fill="hold"/>
                                        <p:tgtEl>
                                          <p:spTgt spid="14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250"/>
                                  </p:stCondLst>
                                  <p:childTnLst>
                                    <p:set>
                                      <p:cBhvr>
                                        <p:cTn id="53" dur="1" fill="hold">
                                          <p:stCondLst>
                                            <p:cond delay="0"/>
                                          </p:stCondLst>
                                        </p:cTn>
                                        <p:tgtEl>
                                          <p:spTgt spid="148"/>
                                        </p:tgtEl>
                                        <p:attrNameLst>
                                          <p:attrName>style.visibility</p:attrName>
                                        </p:attrNameLst>
                                      </p:cBhvr>
                                      <p:to>
                                        <p:strVal val="visible"/>
                                      </p:to>
                                    </p:set>
                                    <p:anim calcmode="lin" valueType="num">
                                      <p:cBhvr additive="base">
                                        <p:cTn id="54" dur="750" fill="hold"/>
                                        <p:tgtEl>
                                          <p:spTgt spid="148"/>
                                        </p:tgtEl>
                                        <p:attrNameLst>
                                          <p:attrName>ppt_x</p:attrName>
                                        </p:attrNameLst>
                                      </p:cBhvr>
                                      <p:tavLst>
                                        <p:tav tm="0">
                                          <p:val>
                                            <p:strVal val="0-#ppt_w/2"/>
                                          </p:val>
                                        </p:tav>
                                        <p:tav tm="100000">
                                          <p:val>
                                            <p:strVal val="#ppt_x"/>
                                          </p:val>
                                        </p:tav>
                                      </p:tavLst>
                                    </p:anim>
                                    <p:anim calcmode="lin" valueType="num">
                                      <p:cBhvr additive="base">
                                        <p:cTn id="55" dur="750" fill="hold"/>
                                        <p:tgtEl>
                                          <p:spTgt spid="14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250"/>
                                  </p:stCondLst>
                                  <p:childTnLst>
                                    <p:set>
                                      <p:cBhvr>
                                        <p:cTn id="57" dur="1" fill="hold">
                                          <p:stCondLst>
                                            <p:cond delay="0"/>
                                          </p:stCondLst>
                                        </p:cTn>
                                        <p:tgtEl>
                                          <p:spTgt spid="151"/>
                                        </p:tgtEl>
                                        <p:attrNameLst>
                                          <p:attrName>style.visibility</p:attrName>
                                        </p:attrNameLst>
                                      </p:cBhvr>
                                      <p:to>
                                        <p:strVal val="visible"/>
                                      </p:to>
                                    </p:set>
                                    <p:anim calcmode="lin" valueType="num">
                                      <p:cBhvr additive="base">
                                        <p:cTn id="58" dur="750" fill="hold"/>
                                        <p:tgtEl>
                                          <p:spTgt spid="151"/>
                                        </p:tgtEl>
                                        <p:attrNameLst>
                                          <p:attrName>ppt_x</p:attrName>
                                        </p:attrNameLst>
                                      </p:cBhvr>
                                      <p:tavLst>
                                        <p:tav tm="0">
                                          <p:val>
                                            <p:strVal val="0-#ppt_w/2"/>
                                          </p:val>
                                        </p:tav>
                                        <p:tav tm="100000">
                                          <p:val>
                                            <p:strVal val="#ppt_x"/>
                                          </p:val>
                                        </p:tav>
                                      </p:tavLst>
                                    </p:anim>
                                    <p:anim calcmode="lin" valueType="num">
                                      <p:cBhvr additive="base">
                                        <p:cTn id="59" dur="750" fill="hold"/>
                                        <p:tgtEl>
                                          <p:spTgt spid="15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250"/>
                                  </p:stCondLst>
                                  <p:childTnLst>
                                    <p:set>
                                      <p:cBhvr>
                                        <p:cTn id="61" dur="1" fill="hold">
                                          <p:stCondLst>
                                            <p:cond delay="0"/>
                                          </p:stCondLst>
                                        </p:cTn>
                                        <p:tgtEl>
                                          <p:spTgt spid="150"/>
                                        </p:tgtEl>
                                        <p:attrNameLst>
                                          <p:attrName>style.visibility</p:attrName>
                                        </p:attrNameLst>
                                      </p:cBhvr>
                                      <p:to>
                                        <p:strVal val="visible"/>
                                      </p:to>
                                    </p:set>
                                    <p:anim calcmode="lin" valueType="num">
                                      <p:cBhvr additive="base">
                                        <p:cTn id="62" dur="750" fill="hold"/>
                                        <p:tgtEl>
                                          <p:spTgt spid="150"/>
                                        </p:tgtEl>
                                        <p:attrNameLst>
                                          <p:attrName>ppt_x</p:attrName>
                                        </p:attrNameLst>
                                      </p:cBhvr>
                                      <p:tavLst>
                                        <p:tav tm="0">
                                          <p:val>
                                            <p:strVal val="0-#ppt_w/2"/>
                                          </p:val>
                                        </p:tav>
                                        <p:tav tm="100000">
                                          <p:val>
                                            <p:strVal val="#ppt_x"/>
                                          </p:val>
                                        </p:tav>
                                      </p:tavLst>
                                    </p:anim>
                                    <p:anim calcmode="lin" valueType="num">
                                      <p:cBhvr additive="base">
                                        <p:cTn id="63" dur="750" fill="hold"/>
                                        <p:tgtEl>
                                          <p:spTgt spid="150"/>
                                        </p:tgtEl>
                                        <p:attrNameLst>
                                          <p:attrName>ppt_y</p:attrName>
                                        </p:attrNameLst>
                                      </p:cBhvr>
                                      <p:tavLst>
                                        <p:tav tm="0">
                                          <p:val>
                                            <p:strVal val="#ppt_y"/>
                                          </p:val>
                                        </p:tav>
                                        <p:tav tm="100000">
                                          <p:val>
                                            <p:strVal val="#ppt_y"/>
                                          </p:val>
                                        </p:tav>
                                      </p:tavLst>
                                    </p:anim>
                                  </p:childTnLst>
                                </p:cTn>
                              </p:par>
                              <p:par>
                                <p:cTn id="64" presetID="22" presetClass="entr" presetSubtype="2" fill="hold" grpId="0" nodeType="withEffect">
                                  <p:stCondLst>
                                    <p:cond delay="250"/>
                                  </p:stCondLst>
                                  <p:childTnLst>
                                    <p:set>
                                      <p:cBhvr>
                                        <p:cTn id="65" dur="1" fill="hold">
                                          <p:stCondLst>
                                            <p:cond delay="0"/>
                                          </p:stCondLst>
                                        </p:cTn>
                                        <p:tgtEl>
                                          <p:spTgt spid="154"/>
                                        </p:tgtEl>
                                        <p:attrNameLst>
                                          <p:attrName>style.visibility</p:attrName>
                                        </p:attrNameLst>
                                      </p:cBhvr>
                                      <p:to>
                                        <p:strVal val="visible"/>
                                      </p:to>
                                    </p:set>
                                    <p:animEffect transition="in" filter="wipe(right)">
                                      <p:cBhvr>
                                        <p:cTn id="66" dur="500"/>
                                        <p:tgtEl>
                                          <p:spTgt spid="154"/>
                                        </p:tgtEl>
                                      </p:cBhvr>
                                    </p:animEffect>
                                  </p:childTnLst>
                                </p:cTn>
                              </p:par>
                              <p:par>
                                <p:cTn id="67" presetID="22" presetClass="entr" presetSubtype="2" fill="hold" grpId="0" nodeType="withEffect">
                                  <p:stCondLst>
                                    <p:cond delay="250"/>
                                  </p:stCondLst>
                                  <p:childTnLst>
                                    <p:set>
                                      <p:cBhvr>
                                        <p:cTn id="68" dur="1" fill="hold">
                                          <p:stCondLst>
                                            <p:cond delay="0"/>
                                          </p:stCondLst>
                                        </p:cTn>
                                        <p:tgtEl>
                                          <p:spTgt spid="155"/>
                                        </p:tgtEl>
                                        <p:attrNameLst>
                                          <p:attrName>style.visibility</p:attrName>
                                        </p:attrNameLst>
                                      </p:cBhvr>
                                      <p:to>
                                        <p:strVal val="visible"/>
                                      </p:to>
                                    </p:set>
                                    <p:animEffect transition="in" filter="wipe(right)">
                                      <p:cBhvr>
                                        <p:cTn id="69" dur="500"/>
                                        <p:tgtEl>
                                          <p:spTgt spid="155"/>
                                        </p:tgtEl>
                                      </p:cBhvr>
                                    </p:animEffect>
                                  </p:childTnLst>
                                </p:cTn>
                              </p:par>
                              <p:par>
                                <p:cTn id="70" presetID="22" presetClass="entr" presetSubtype="2" fill="hold" grpId="0" nodeType="withEffect">
                                  <p:stCondLst>
                                    <p:cond delay="250"/>
                                  </p:stCondLst>
                                  <p:childTnLst>
                                    <p:set>
                                      <p:cBhvr>
                                        <p:cTn id="71" dur="1" fill="hold">
                                          <p:stCondLst>
                                            <p:cond delay="0"/>
                                          </p:stCondLst>
                                        </p:cTn>
                                        <p:tgtEl>
                                          <p:spTgt spid="156"/>
                                        </p:tgtEl>
                                        <p:attrNameLst>
                                          <p:attrName>style.visibility</p:attrName>
                                        </p:attrNameLst>
                                      </p:cBhvr>
                                      <p:to>
                                        <p:strVal val="visible"/>
                                      </p:to>
                                    </p:set>
                                    <p:animEffect transition="in" filter="wipe(right)">
                                      <p:cBhvr>
                                        <p:cTn id="72" dur="500"/>
                                        <p:tgtEl>
                                          <p:spTgt spid="156"/>
                                        </p:tgtEl>
                                      </p:cBhvr>
                                    </p:animEffect>
                                  </p:childTnLst>
                                </p:cTn>
                              </p:par>
                              <p:par>
                                <p:cTn id="73" presetID="22" presetClass="entr" presetSubtype="2" fill="hold" grpId="0" nodeType="withEffect">
                                  <p:stCondLst>
                                    <p:cond delay="250"/>
                                  </p:stCondLst>
                                  <p:childTnLst>
                                    <p:set>
                                      <p:cBhvr>
                                        <p:cTn id="74" dur="1" fill="hold">
                                          <p:stCondLst>
                                            <p:cond delay="0"/>
                                          </p:stCondLst>
                                        </p:cTn>
                                        <p:tgtEl>
                                          <p:spTgt spid="157"/>
                                        </p:tgtEl>
                                        <p:attrNameLst>
                                          <p:attrName>style.visibility</p:attrName>
                                        </p:attrNameLst>
                                      </p:cBhvr>
                                      <p:to>
                                        <p:strVal val="visible"/>
                                      </p:to>
                                    </p:set>
                                    <p:animEffect transition="in" filter="wipe(right)">
                                      <p:cBhvr>
                                        <p:cTn id="75" dur="500"/>
                                        <p:tgtEl>
                                          <p:spTgt spid="157"/>
                                        </p:tgtEl>
                                      </p:cBhvr>
                                    </p:animEffect>
                                  </p:childTnLst>
                                </p:cTn>
                              </p:par>
                              <p:par>
                                <p:cTn id="76" presetID="22" presetClass="entr" presetSubtype="2" fill="hold" nodeType="withEffect">
                                  <p:stCondLst>
                                    <p:cond delay="250"/>
                                  </p:stCondLst>
                                  <p:childTnLst>
                                    <p:set>
                                      <p:cBhvr>
                                        <p:cTn id="77" dur="1" fill="hold">
                                          <p:stCondLst>
                                            <p:cond delay="0"/>
                                          </p:stCondLst>
                                        </p:cTn>
                                        <p:tgtEl>
                                          <p:spTgt spid="153"/>
                                        </p:tgtEl>
                                        <p:attrNameLst>
                                          <p:attrName>style.visibility</p:attrName>
                                        </p:attrNameLst>
                                      </p:cBhvr>
                                      <p:to>
                                        <p:strVal val="visible"/>
                                      </p:to>
                                    </p:set>
                                    <p:animEffect transition="in" filter="wipe(right)">
                                      <p:cBhvr>
                                        <p:cTn id="7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46" grpId="0"/>
      <p:bldP spid="147" grpId="0"/>
      <p:bldP spid="148" grpId="0"/>
      <p:bldP spid="149" grpId="0"/>
      <p:bldP spid="150" grpId="0"/>
      <p:bldP spid="151" grpId="0"/>
      <p:bldP spid="154" grpId="0"/>
      <p:bldP spid="155" grpId="0"/>
      <p:bldP spid="156" grpId="0"/>
      <p:bldP spid="1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8746" b="63630"/>
          <a:stretch/>
        </p:blipFill>
        <p:spPr>
          <a:xfrm flipH="1">
            <a:off x="9086842" y="-8105"/>
            <a:ext cx="3167742" cy="3075155"/>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5" name="组合 4">
            <a:extLst>
              <a:ext uri="{FF2B5EF4-FFF2-40B4-BE49-F238E27FC236}">
                <a16:creationId xmlns:a16="http://schemas.microsoft.com/office/drawing/2014/main" id="{F747D312-5C11-4F94-AE3A-A7F87BFACE98}"/>
              </a:ext>
            </a:extLst>
          </p:cNvPr>
          <p:cNvGrpSpPr/>
          <p:nvPr/>
        </p:nvGrpSpPr>
        <p:grpSpPr>
          <a:xfrm>
            <a:off x="661587" y="2085975"/>
            <a:ext cx="4925229" cy="3377043"/>
            <a:chOff x="5943251" y="2202924"/>
            <a:chExt cx="3990623" cy="2736219"/>
          </a:xfrm>
        </p:grpSpPr>
        <p:grpSp>
          <p:nvGrpSpPr>
            <p:cNvPr id="36" name="组合 35">
              <a:extLst>
                <a:ext uri="{FF2B5EF4-FFF2-40B4-BE49-F238E27FC236}">
                  <a16:creationId xmlns:a16="http://schemas.microsoft.com/office/drawing/2014/main" id="{4DD4B541-DADF-44F0-A91A-58E50A43A684}"/>
                </a:ext>
              </a:extLst>
            </p:cNvPr>
            <p:cNvGrpSpPr/>
            <p:nvPr/>
          </p:nvGrpSpPr>
          <p:grpSpPr>
            <a:xfrm>
              <a:off x="8671988" y="3880765"/>
              <a:ext cx="1261886" cy="787816"/>
              <a:chOff x="7823316" y="4589622"/>
              <a:chExt cx="1110941" cy="693578"/>
            </a:xfrm>
          </p:grpSpPr>
          <p:pic>
            <p:nvPicPr>
              <p:cNvPr id="37" name="图片 36">
                <a:extLst>
                  <a:ext uri="{FF2B5EF4-FFF2-40B4-BE49-F238E27FC236}">
                    <a16:creationId xmlns:a16="http://schemas.microsoft.com/office/drawing/2014/main" id="{918FF5C7-26EE-48E6-9F24-1DF96660509F}"/>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38" name="图片 37">
                <a:extLst>
                  <a:ext uri="{FF2B5EF4-FFF2-40B4-BE49-F238E27FC236}">
                    <a16:creationId xmlns:a16="http://schemas.microsoft.com/office/drawing/2014/main" id="{8E514DC9-C3FD-4012-99EC-A6E48A0963CB}"/>
                  </a:ext>
                </a:extLst>
              </p:cNvPr>
              <p:cNvPicPr>
                <a:picLocks noChangeAspect="1"/>
              </p:cNvPicPr>
              <p:nvPr/>
            </p:nvPicPr>
            <p:blipFill rotWithShape="1">
              <a:blip r:embed="rId3">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pic>
          <p:nvPicPr>
            <p:cNvPr id="27" name="图片 26">
              <a:extLst>
                <a:ext uri="{FF2B5EF4-FFF2-40B4-BE49-F238E27FC236}">
                  <a16:creationId xmlns:a16="http://schemas.microsoft.com/office/drawing/2014/main" id="{A3EDECFC-34B1-4DBB-B1AC-9B7B9E51E94F}"/>
                </a:ext>
              </a:extLst>
            </p:cNvPr>
            <p:cNvPicPr>
              <a:picLocks noChangeAspect="1"/>
            </p:cNvPicPr>
            <p:nvPr/>
          </p:nvPicPr>
          <p:blipFill rotWithShape="1">
            <a:blip r:embed="rId4">
              <a:extLst>
                <a:ext uri="{28A0092B-C50C-407E-A947-70E740481C1C}">
                  <a14:useLocalDpi xmlns:a14="http://schemas.microsoft.com/office/drawing/2010/main" val="0"/>
                </a:ext>
              </a:extLst>
            </a:blip>
            <a:srcRect l="41320" t="14892" r="13976" b="20136"/>
            <a:stretch/>
          </p:blipFill>
          <p:spPr>
            <a:xfrm>
              <a:off x="6639815" y="2202924"/>
              <a:ext cx="2981276" cy="2437229"/>
            </a:xfrm>
            <a:prstGeom prst="rect">
              <a:avLst/>
            </a:prstGeom>
          </p:spPr>
        </p:pic>
        <p:pic>
          <p:nvPicPr>
            <p:cNvPr id="35" name="图片 34">
              <a:extLst>
                <a:ext uri="{FF2B5EF4-FFF2-40B4-BE49-F238E27FC236}">
                  <a16:creationId xmlns:a16="http://schemas.microsoft.com/office/drawing/2014/main" id="{BB46C1AB-928B-454D-B112-8CC33015A2A9}"/>
                </a:ext>
              </a:extLst>
            </p:cNvPr>
            <p:cNvPicPr>
              <a:picLocks noChangeAspect="1"/>
            </p:cNvPicPr>
            <p:nvPr/>
          </p:nvPicPr>
          <p:blipFill rotWithShape="1">
            <a:blip r:embed="rId5">
              <a:extLst>
                <a:ext uri="{28A0092B-C50C-407E-A947-70E740481C1C}">
                  <a14:useLocalDpi xmlns:a14="http://schemas.microsoft.com/office/drawing/2010/main" val="0"/>
                </a:ext>
              </a:extLst>
            </a:blip>
            <a:srcRect l="75168" t="17147" r="8984" b="35169"/>
            <a:stretch/>
          </p:blipFill>
          <p:spPr>
            <a:xfrm>
              <a:off x="8879020" y="2347577"/>
              <a:ext cx="1033423" cy="1749018"/>
            </a:xfrm>
            <a:prstGeom prst="rect">
              <a:avLst/>
            </a:prstGeom>
          </p:spPr>
        </p:pic>
        <p:pic>
          <p:nvPicPr>
            <p:cNvPr id="40" name="图片 39">
              <a:extLst>
                <a:ext uri="{FF2B5EF4-FFF2-40B4-BE49-F238E27FC236}">
                  <a16:creationId xmlns:a16="http://schemas.microsoft.com/office/drawing/2014/main" id="{EFEB556D-B68B-4659-B14B-6678C2652E77}"/>
                </a:ext>
              </a:extLst>
            </p:cNvPr>
            <p:cNvPicPr>
              <a:picLocks noChangeAspect="1"/>
            </p:cNvPicPr>
            <p:nvPr/>
          </p:nvPicPr>
          <p:blipFill rotWithShape="1">
            <a:blip r:embed="rId6">
              <a:extLst>
                <a:ext uri="{28A0092B-C50C-407E-A947-70E740481C1C}">
                  <a14:useLocalDpi xmlns:a14="http://schemas.microsoft.com/office/drawing/2010/main" val="0"/>
                </a:ext>
              </a:extLst>
            </a:blip>
            <a:srcRect l="45243" t="53984" r="22190" b="12257"/>
            <a:stretch/>
          </p:blipFill>
          <p:spPr>
            <a:xfrm>
              <a:off x="6920736" y="3699980"/>
              <a:ext cx="2125231" cy="1239163"/>
            </a:xfrm>
            <a:prstGeom prst="rect">
              <a:avLst/>
            </a:prstGeom>
          </p:spPr>
        </p:pic>
        <p:grpSp>
          <p:nvGrpSpPr>
            <p:cNvPr id="28" name="组合 27">
              <a:extLst>
                <a:ext uri="{FF2B5EF4-FFF2-40B4-BE49-F238E27FC236}">
                  <a16:creationId xmlns:a16="http://schemas.microsoft.com/office/drawing/2014/main" id="{DC285CB8-A430-4937-91AD-D500FD7350E9}"/>
                </a:ext>
              </a:extLst>
            </p:cNvPr>
            <p:cNvGrpSpPr/>
            <p:nvPr/>
          </p:nvGrpSpPr>
          <p:grpSpPr>
            <a:xfrm>
              <a:off x="5943251" y="3121897"/>
              <a:ext cx="1674049" cy="1546684"/>
              <a:chOff x="1853412" y="2807997"/>
              <a:chExt cx="2240877" cy="2070386"/>
            </a:xfrm>
          </p:grpSpPr>
          <p:pic>
            <p:nvPicPr>
              <p:cNvPr id="29" name="图片 28">
                <a:extLst>
                  <a:ext uri="{FF2B5EF4-FFF2-40B4-BE49-F238E27FC236}">
                    <a16:creationId xmlns:a16="http://schemas.microsoft.com/office/drawing/2014/main" id="{F2F89BD0-934F-48CF-A550-DF10BDDE8DEC}"/>
                  </a:ext>
                </a:extLst>
              </p:cNvPr>
              <p:cNvPicPr>
                <a:picLocks noChangeAspect="1"/>
              </p:cNvPicPr>
              <p:nvPr/>
            </p:nvPicPr>
            <p:blipFill rotWithShape="1">
              <a:blip r:embed="rId7">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30" name="图片 29">
                <a:extLst>
                  <a:ext uri="{FF2B5EF4-FFF2-40B4-BE49-F238E27FC236}">
                    <a16:creationId xmlns:a16="http://schemas.microsoft.com/office/drawing/2014/main" id="{BFE4910C-D981-4962-B85D-B4A67921ED6D}"/>
                  </a:ext>
                </a:extLst>
              </p:cNvPr>
              <p:cNvPicPr>
                <a:picLocks noChangeAspect="1"/>
              </p:cNvPicPr>
              <p:nvPr/>
            </p:nvPicPr>
            <p:blipFill rotWithShape="1">
              <a:blip r:embed="rId8">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grpSp>
      <p:grpSp>
        <p:nvGrpSpPr>
          <p:cNvPr id="8" name="组合 7">
            <a:extLst>
              <a:ext uri="{FF2B5EF4-FFF2-40B4-BE49-F238E27FC236}">
                <a16:creationId xmlns:a16="http://schemas.microsoft.com/office/drawing/2014/main" id="{A8826064-0126-44B0-9CBC-19E9CB07134B}"/>
              </a:ext>
            </a:extLst>
          </p:cNvPr>
          <p:cNvGrpSpPr/>
          <p:nvPr/>
        </p:nvGrpSpPr>
        <p:grpSpPr>
          <a:xfrm>
            <a:off x="6419843" y="1771650"/>
            <a:ext cx="4269913" cy="1756554"/>
            <a:chOff x="6419843" y="1771650"/>
            <a:chExt cx="4269913" cy="1756554"/>
          </a:xfrm>
        </p:grpSpPr>
        <p:sp>
          <p:nvSpPr>
            <p:cNvPr id="6" name="矩形 5">
              <a:extLst>
                <a:ext uri="{FF2B5EF4-FFF2-40B4-BE49-F238E27FC236}">
                  <a16:creationId xmlns:a16="http://schemas.microsoft.com/office/drawing/2014/main" id="{B936C3DA-23AC-4440-8522-B601E6B7EB7D}"/>
                </a:ext>
              </a:extLst>
            </p:cNvPr>
            <p:cNvSpPr/>
            <p:nvPr/>
          </p:nvSpPr>
          <p:spPr>
            <a:xfrm>
              <a:off x="6419843" y="1771650"/>
              <a:ext cx="4269913" cy="1743018"/>
            </a:xfrm>
            <a:prstGeom prst="rect">
              <a:avLst/>
            </a:prstGeom>
            <a:noFill/>
            <a:ln>
              <a:solidFill>
                <a:srgbClr val="5B2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DFE2B4A4-EEC0-4397-97AC-D789410C4ED9}"/>
                </a:ext>
              </a:extLst>
            </p:cNvPr>
            <p:cNvSpPr txBox="1"/>
            <p:nvPr/>
          </p:nvSpPr>
          <p:spPr>
            <a:xfrm>
              <a:off x="6592951" y="2301586"/>
              <a:ext cx="3810202" cy="1226618"/>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you think is appropriate in the box, and change your color</a:t>
              </a:r>
              <a:endParaRPr lang="zh-CN" altLang="en-US" sz="1100" dirty="0">
                <a:solidFill>
                  <a:schemeClr val="tx1">
                    <a:lumMod val="75000"/>
                    <a:lumOff val="25000"/>
                  </a:schemeClr>
                </a:solidFill>
                <a:cs typeface="+mn-ea"/>
                <a:sym typeface="+mn-lt"/>
              </a:endParaRPr>
            </a:p>
            <a:p>
              <a:pPr algn="just">
                <a:lnSpc>
                  <a:spcPts val="1500"/>
                </a:lnSpc>
              </a:pPr>
              <a:endParaRPr lang="zh-CN" altLang="en-US" sz="1100"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EEAF8109-3490-47EF-8D5E-10ADB8B42205}"/>
                </a:ext>
              </a:extLst>
            </p:cNvPr>
            <p:cNvSpPr txBox="1"/>
            <p:nvPr/>
          </p:nvSpPr>
          <p:spPr>
            <a:xfrm>
              <a:off x="6557240" y="1915012"/>
              <a:ext cx="3264841" cy="400110"/>
            </a:xfrm>
            <a:prstGeom prst="rect">
              <a:avLst/>
            </a:prstGeom>
            <a:noFill/>
          </p:spPr>
          <p:txBody>
            <a:bodyPr wrap="square" rtlCol="0">
              <a:spAutoFit/>
            </a:bodyPr>
            <a:lstStyle/>
            <a:p>
              <a:pPr algn="just"/>
              <a:r>
                <a:rPr lang="en-US" altLang="zh-CN" sz="2000" dirty="0">
                  <a:solidFill>
                    <a:schemeClr val="tx1">
                      <a:lumMod val="75000"/>
                      <a:lumOff val="25000"/>
                    </a:schemeClr>
                  </a:solidFill>
                  <a:cs typeface="+mn-ea"/>
                  <a:sym typeface="+mn-lt"/>
                </a:rPr>
                <a:t>Business Report Plan</a:t>
              </a:r>
              <a:endParaRPr lang="zh-CN" altLang="en-US" sz="2000" dirty="0">
                <a:solidFill>
                  <a:schemeClr val="tx1">
                    <a:lumMod val="75000"/>
                    <a:lumOff val="25000"/>
                  </a:schemeClr>
                </a:solidFill>
                <a:cs typeface="+mn-ea"/>
                <a:sym typeface="+mn-lt"/>
              </a:endParaRPr>
            </a:p>
          </p:txBody>
        </p:sp>
      </p:grpSp>
      <p:sp>
        <p:nvSpPr>
          <p:cNvPr id="47" name="文本框 46">
            <a:extLst>
              <a:ext uri="{FF2B5EF4-FFF2-40B4-BE49-F238E27FC236}">
                <a16:creationId xmlns:a16="http://schemas.microsoft.com/office/drawing/2014/main" id="{FF3D2396-225E-483A-950B-B2592FAC8DFA}"/>
              </a:ext>
            </a:extLst>
          </p:cNvPr>
          <p:cNvSpPr txBox="1"/>
          <p:nvPr/>
        </p:nvSpPr>
        <p:spPr>
          <a:xfrm>
            <a:off x="6454748" y="4566433"/>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11CFC273-81FA-4FEB-AD09-A0A8B3C13920}"/>
              </a:ext>
            </a:extLst>
          </p:cNvPr>
          <p:cNvSpPr txBox="1"/>
          <p:nvPr/>
        </p:nvSpPr>
        <p:spPr>
          <a:xfrm>
            <a:off x="6438134" y="418457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49" name="文本框 48">
            <a:extLst>
              <a:ext uri="{FF2B5EF4-FFF2-40B4-BE49-F238E27FC236}">
                <a16:creationId xmlns:a16="http://schemas.microsoft.com/office/drawing/2014/main" id="{A20A4B8D-0A31-42E7-9B90-B0B3E67FE2DC}"/>
              </a:ext>
            </a:extLst>
          </p:cNvPr>
          <p:cNvSpPr txBox="1"/>
          <p:nvPr/>
        </p:nvSpPr>
        <p:spPr>
          <a:xfrm>
            <a:off x="8678689" y="4566433"/>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50" name="文本框 49">
            <a:extLst>
              <a:ext uri="{FF2B5EF4-FFF2-40B4-BE49-F238E27FC236}">
                <a16:creationId xmlns:a16="http://schemas.microsoft.com/office/drawing/2014/main" id="{3531A731-CAAD-4882-A4E6-F758E3E4E58A}"/>
              </a:ext>
            </a:extLst>
          </p:cNvPr>
          <p:cNvSpPr txBox="1"/>
          <p:nvPr/>
        </p:nvSpPr>
        <p:spPr>
          <a:xfrm>
            <a:off x="8662075" y="418457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7" name="Freeform 11">
            <a:extLst>
              <a:ext uri="{FF2B5EF4-FFF2-40B4-BE49-F238E27FC236}">
                <a16:creationId xmlns:a16="http://schemas.microsoft.com/office/drawing/2014/main" id="{67E8792B-30F6-4426-9602-B388F6BAAC83}"/>
              </a:ext>
            </a:extLst>
          </p:cNvPr>
          <p:cNvSpPr>
            <a:spLocks/>
          </p:cNvSpPr>
          <p:nvPr/>
        </p:nvSpPr>
        <p:spPr bwMode="auto">
          <a:xfrm>
            <a:off x="6517088" y="385961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4" name="Freeform 11">
            <a:extLst>
              <a:ext uri="{FF2B5EF4-FFF2-40B4-BE49-F238E27FC236}">
                <a16:creationId xmlns:a16="http://schemas.microsoft.com/office/drawing/2014/main" id="{0738898F-30BA-4762-BB23-9BA04142BB37}"/>
              </a:ext>
            </a:extLst>
          </p:cNvPr>
          <p:cNvSpPr>
            <a:spLocks/>
          </p:cNvSpPr>
          <p:nvPr/>
        </p:nvSpPr>
        <p:spPr bwMode="auto">
          <a:xfrm>
            <a:off x="6751623" y="385961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5B2DAF"/>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5" name="Freeform 11">
            <a:extLst>
              <a:ext uri="{FF2B5EF4-FFF2-40B4-BE49-F238E27FC236}">
                <a16:creationId xmlns:a16="http://schemas.microsoft.com/office/drawing/2014/main" id="{00CCE7EC-B63F-4857-8575-C3AEA0A42CD2}"/>
              </a:ext>
            </a:extLst>
          </p:cNvPr>
          <p:cNvSpPr>
            <a:spLocks/>
          </p:cNvSpPr>
          <p:nvPr/>
        </p:nvSpPr>
        <p:spPr bwMode="auto">
          <a:xfrm>
            <a:off x="8741659" y="385961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
        <p:nvSpPr>
          <p:cNvPr id="56" name="Freeform 11">
            <a:extLst>
              <a:ext uri="{FF2B5EF4-FFF2-40B4-BE49-F238E27FC236}">
                <a16:creationId xmlns:a16="http://schemas.microsoft.com/office/drawing/2014/main" id="{F7CB76F8-E4FE-4DAD-A42D-D51F7B54C959}"/>
              </a:ext>
            </a:extLst>
          </p:cNvPr>
          <p:cNvSpPr>
            <a:spLocks/>
          </p:cNvSpPr>
          <p:nvPr/>
        </p:nvSpPr>
        <p:spPr bwMode="auto">
          <a:xfrm>
            <a:off x="8976194" y="3859615"/>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F755A9"/>
          </a:solidFill>
          <a:ln>
            <a:noFill/>
          </a:ln>
          <a:effectLst/>
        </p:spPr>
        <p:txBody>
          <a:bodyPr vert="horz" wrap="square" lIns="68580" tIns="34290" rIns="68580" bIns="34290" numCol="1" anchor="t" anchorCtr="0" compatLnSpc="1">
            <a:prstTxWarp prst="textNoShape">
              <a:avLst/>
            </a:prstTxWarp>
          </a:bodyPr>
          <a:lstStyle/>
          <a:p>
            <a:endParaRPr lang="id-ID" dirty="0">
              <a:cs typeface="+mn-ea"/>
              <a:sym typeface="+mn-lt"/>
            </a:endParaRPr>
          </a:p>
        </p:txBody>
      </p:sp>
    </p:spTree>
    <p:extLst>
      <p:ext uri="{BB962C8B-B14F-4D97-AF65-F5344CB8AC3E}">
        <p14:creationId xmlns:p14="http://schemas.microsoft.com/office/powerpoint/2010/main" val="2191649051"/>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2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22" presetClass="entr" presetSubtype="8" fill="hold" nodeType="withEffect">
                                  <p:stCondLst>
                                    <p:cond delay="2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1000" fill="hold"/>
                                        <p:tgtEl>
                                          <p:spTgt spid="5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1000"/>
                                        <p:tgtEl>
                                          <p:spTgt spid="56"/>
                                        </p:tgtEl>
                                      </p:cBhvr>
                                    </p:animEffect>
                                    <p:anim calcmode="lin" valueType="num">
                                      <p:cBhvr>
                                        <p:cTn id="60" dur="1000" fill="hold"/>
                                        <p:tgtEl>
                                          <p:spTgt spid="56"/>
                                        </p:tgtEl>
                                        <p:attrNameLst>
                                          <p:attrName>ppt_x</p:attrName>
                                        </p:attrNameLst>
                                      </p:cBhvr>
                                      <p:tavLst>
                                        <p:tav tm="0">
                                          <p:val>
                                            <p:strVal val="#ppt_x"/>
                                          </p:val>
                                        </p:tav>
                                        <p:tav tm="100000">
                                          <p:val>
                                            <p:strVal val="#ppt_x"/>
                                          </p:val>
                                        </p:tav>
                                      </p:tavLst>
                                    </p:anim>
                                    <p:anim calcmode="lin" valueType="num">
                                      <p:cBhvr>
                                        <p:cTn id="6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sp>
        <p:nvSpPr>
          <p:cNvPr id="12" name="矩形 11">
            <a:extLst>
              <a:ext uri="{FF2B5EF4-FFF2-40B4-BE49-F238E27FC236}">
                <a16:creationId xmlns:a16="http://schemas.microsoft.com/office/drawing/2014/main" id="{9F72AE89-EAB6-4068-B02C-4163489E09E6}"/>
              </a:ext>
            </a:extLst>
          </p:cNvPr>
          <p:cNvSpPr/>
          <p:nvPr/>
        </p:nvSpPr>
        <p:spPr>
          <a:xfrm>
            <a:off x="1882" y="3700182"/>
            <a:ext cx="12188238" cy="152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3" name="Freeform 5">
            <a:extLst>
              <a:ext uri="{FF2B5EF4-FFF2-40B4-BE49-F238E27FC236}">
                <a16:creationId xmlns:a16="http://schemas.microsoft.com/office/drawing/2014/main" id="{1E31CCC5-69CC-4AD9-960B-9B66BE72931B}"/>
              </a:ext>
            </a:extLst>
          </p:cNvPr>
          <p:cNvSpPr/>
          <p:nvPr/>
        </p:nvSpPr>
        <p:spPr>
          <a:xfrm>
            <a:off x="6315238" y="3306160"/>
            <a:ext cx="940712" cy="94071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5B2DA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b="1" dirty="0">
              <a:solidFill>
                <a:schemeClr val="tx1"/>
              </a:solidFill>
              <a:cs typeface="+mn-ea"/>
              <a:sym typeface="+mn-lt"/>
            </a:endParaRPr>
          </a:p>
        </p:txBody>
      </p:sp>
      <p:sp>
        <p:nvSpPr>
          <p:cNvPr id="15" name="Freeform 6">
            <a:extLst>
              <a:ext uri="{FF2B5EF4-FFF2-40B4-BE49-F238E27FC236}">
                <a16:creationId xmlns:a16="http://schemas.microsoft.com/office/drawing/2014/main" id="{B84A0AC7-5A15-47A8-9CBB-FF91496BACD4}"/>
              </a:ext>
            </a:extLst>
          </p:cNvPr>
          <p:cNvSpPr/>
          <p:nvPr/>
        </p:nvSpPr>
        <p:spPr>
          <a:xfrm>
            <a:off x="4664450" y="3306159"/>
            <a:ext cx="940711" cy="94071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5B2DA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b="1" dirty="0">
              <a:solidFill>
                <a:schemeClr val="tx1"/>
              </a:solidFill>
              <a:cs typeface="+mn-ea"/>
              <a:sym typeface="+mn-lt"/>
            </a:endParaRPr>
          </a:p>
        </p:txBody>
      </p:sp>
      <p:sp>
        <p:nvSpPr>
          <p:cNvPr id="16" name="Freeform 7">
            <a:extLst>
              <a:ext uri="{FF2B5EF4-FFF2-40B4-BE49-F238E27FC236}">
                <a16:creationId xmlns:a16="http://schemas.microsoft.com/office/drawing/2014/main" id="{4D818DE3-DE76-40BD-91B9-0BD643F6C2FD}"/>
              </a:ext>
            </a:extLst>
          </p:cNvPr>
          <p:cNvSpPr/>
          <p:nvPr/>
        </p:nvSpPr>
        <p:spPr>
          <a:xfrm>
            <a:off x="3013661" y="3306159"/>
            <a:ext cx="940711" cy="94071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F755A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b="1" dirty="0">
              <a:solidFill>
                <a:schemeClr val="tx1"/>
              </a:solidFill>
              <a:cs typeface="+mn-ea"/>
              <a:sym typeface="+mn-lt"/>
            </a:endParaRPr>
          </a:p>
        </p:txBody>
      </p:sp>
      <p:sp>
        <p:nvSpPr>
          <p:cNvPr id="17" name="Freeform 8">
            <a:extLst>
              <a:ext uri="{FF2B5EF4-FFF2-40B4-BE49-F238E27FC236}">
                <a16:creationId xmlns:a16="http://schemas.microsoft.com/office/drawing/2014/main" id="{6A18CA9C-1012-42B7-B892-FCAC48F201B3}"/>
              </a:ext>
            </a:extLst>
          </p:cNvPr>
          <p:cNvSpPr/>
          <p:nvPr/>
        </p:nvSpPr>
        <p:spPr>
          <a:xfrm>
            <a:off x="1362874" y="3306159"/>
            <a:ext cx="940711" cy="94071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5B2DA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b="1" dirty="0">
              <a:solidFill>
                <a:schemeClr val="tx1"/>
              </a:solidFill>
              <a:cs typeface="+mn-ea"/>
              <a:sym typeface="+mn-lt"/>
            </a:endParaRPr>
          </a:p>
        </p:txBody>
      </p:sp>
      <p:sp>
        <p:nvSpPr>
          <p:cNvPr id="18" name="Freeform 9">
            <a:extLst>
              <a:ext uri="{FF2B5EF4-FFF2-40B4-BE49-F238E27FC236}">
                <a16:creationId xmlns:a16="http://schemas.microsoft.com/office/drawing/2014/main" id="{1A5F7996-1354-4010-A57D-1D776C544DDA}"/>
              </a:ext>
            </a:extLst>
          </p:cNvPr>
          <p:cNvSpPr/>
          <p:nvPr/>
        </p:nvSpPr>
        <p:spPr>
          <a:xfrm>
            <a:off x="7966027" y="3306159"/>
            <a:ext cx="940711" cy="94071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5B2DA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b="1" dirty="0">
              <a:solidFill>
                <a:schemeClr val="tx1"/>
              </a:solidFill>
              <a:cs typeface="+mn-ea"/>
              <a:sym typeface="+mn-lt"/>
            </a:endParaRPr>
          </a:p>
        </p:txBody>
      </p:sp>
      <p:sp>
        <p:nvSpPr>
          <p:cNvPr id="19" name="Freeform 10">
            <a:extLst>
              <a:ext uri="{FF2B5EF4-FFF2-40B4-BE49-F238E27FC236}">
                <a16:creationId xmlns:a16="http://schemas.microsoft.com/office/drawing/2014/main" id="{39798529-0440-4E02-A284-7559EEB16D54}"/>
              </a:ext>
            </a:extLst>
          </p:cNvPr>
          <p:cNvSpPr/>
          <p:nvPr/>
        </p:nvSpPr>
        <p:spPr>
          <a:xfrm>
            <a:off x="9431396" y="3120738"/>
            <a:ext cx="1311555" cy="13115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5B2DA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altLang="zh-CN" sz="3600" b="1" dirty="0">
                <a:solidFill>
                  <a:schemeClr val="bg1"/>
                </a:solidFill>
                <a:cs typeface="+mn-ea"/>
                <a:sym typeface="+mn-lt"/>
              </a:rPr>
              <a:t>!</a:t>
            </a:r>
            <a:endParaRPr lang="en-US" sz="3600" b="1" dirty="0">
              <a:solidFill>
                <a:schemeClr val="bg1"/>
              </a:solidFill>
              <a:cs typeface="+mn-ea"/>
              <a:sym typeface="+mn-lt"/>
            </a:endParaRPr>
          </a:p>
        </p:txBody>
      </p:sp>
      <p:sp>
        <p:nvSpPr>
          <p:cNvPr id="21" name="文本框 20">
            <a:extLst>
              <a:ext uri="{FF2B5EF4-FFF2-40B4-BE49-F238E27FC236}">
                <a16:creationId xmlns:a16="http://schemas.microsoft.com/office/drawing/2014/main" id="{2CEE3F9F-52C3-4D65-929E-966B23295ECA}"/>
              </a:ext>
            </a:extLst>
          </p:cNvPr>
          <p:cNvSpPr txBox="1"/>
          <p:nvPr/>
        </p:nvSpPr>
        <p:spPr>
          <a:xfrm>
            <a:off x="1449777" y="4927633"/>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F1216F8C-8BA5-45B7-8786-C5F81CD7E4D1}"/>
              </a:ext>
            </a:extLst>
          </p:cNvPr>
          <p:cNvSpPr txBox="1"/>
          <p:nvPr/>
        </p:nvSpPr>
        <p:spPr>
          <a:xfrm>
            <a:off x="1433163" y="454577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5" name="文本框 24">
            <a:extLst>
              <a:ext uri="{FF2B5EF4-FFF2-40B4-BE49-F238E27FC236}">
                <a16:creationId xmlns:a16="http://schemas.microsoft.com/office/drawing/2014/main" id="{A929B660-717D-474C-AEF3-CC8AF2EEBE8C}"/>
              </a:ext>
            </a:extLst>
          </p:cNvPr>
          <p:cNvSpPr txBox="1"/>
          <p:nvPr/>
        </p:nvSpPr>
        <p:spPr>
          <a:xfrm>
            <a:off x="3143545" y="2121946"/>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7" name="文本框 26">
            <a:extLst>
              <a:ext uri="{FF2B5EF4-FFF2-40B4-BE49-F238E27FC236}">
                <a16:creationId xmlns:a16="http://schemas.microsoft.com/office/drawing/2014/main" id="{270D1F95-ACB2-4524-8BF5-6DF7C30CDB75}"/>
              </a:ext>
            </a:extLst>
          </p:cNvPr>
          <p:cNvSpPr txBox="1"/>
          <p:nvPr/>
        </p:nvSpPr>
        <p:spPr>
          <a:xfrm>
            <a:off x="3126931" y="1740086"/>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E1CB97D3-2120-46CD-8396-8234653F376E}"/>
              </a:ext>
            </a:extLst>
          </p:cNvPr>
          <p:cNvSpPr txBox="1"/>
          <p:nvPr/>
        </p:nvSpPr>
        <p:spPr>
          <a:xfrm>
            <a:off x="4430906" y="4941247"/>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E8A5B17D-BD34-468C-A885-078AC22C44BB}"/>
              </a:ext>
            </a:extLst>
          </p:cNvPr>
          <p:cNvSpPr txBox="1"/>
          <p:nvPr/>
        </p:nvSpPr>
        <p:spPr>
          <a:xfrm>
            <a:off x="4414292" y="4559387"/>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0B102152-F392-493B-88A9-6F3782AAF179}"/>
              </a:ext>
            </a:extLst>
          </p:cNvPr>
          <p:cNvSpPr txBox="1"/>
          <p:nvPr/>
        </p:nvSpPr>
        <p:spPr>
          <a:xfrm>
            <a:off x="6399287" y="2121946"/>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35" name="文本框 34">
            <a:extLst>
              <a:ext uri="{FF2B5EF4-FFF2-40B4-BE49-F238E27FC236}">
                <a16:creationId xmlns:a16="http://schemas.microsoft.com/office/drawing/2014/main" id="{F93FA95E-5299-43C1-A381-18894CFA3241}"/>
              </a:ext>
            </a:extLst>
          </p:cNvPr>
          <p:cNvSpPr txBox="1"/>
          <p:nvPr/>
        </p:nvSpPr>
        <p:spPr>
          <a:xfrm>
            <a:off x="6382673" y="1740086"/>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753C7F27-56DF-4A03-8107-99CFCDD65A15}"/>
              </a:ext>
            </a:extLst>
          </p:cNvPr>
          <p:cNvSpPr txBox="1"/>
          <p:nvPr/>
        </p:nvSpPr>
        <p:spPr>
          <a:xfrm>
            <a:off x="7914274" y="4935083"/>
            <a:ext cx="1557420"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02F73FBE-8CCB-4FDD-AF37-3980A33216E6}"/>
              </a:ext>
            </a:extLst>
          </p:cNvPr>
          <p:cNvSpPr txBox="1"/>
          <p:nvPr/>
        </p:nvSpPr>
        <p:spPr>
          <a:xfrm>
            <a:off x="7897660" y="455322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182007021"/>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2" presetClass="entr" presetSubtype="8" accel="50000" decel="5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500" fill="hold"/>
                                        <p:tgtEl>
                                          <p:spTgt spid="17"/>
                                        </p:tgtEl>
                                        <p:attrNameLst>
                                          <p:attrName>ppt_x</p:attrName>
                                        </p:attrNameLst>
                                      </p:cBhvr>
                                      <p:tavLst>
                                        <p:tav tm="0">
                                          <p:val>
                                            <p:strVal val="0-#ppt_w/2"/>
                                          </p:val>
                                        </p:tav>
                                        <p:tav tm="100000">
                                          <p:val>
                                            <p:strVal val="#ppt_x"/>
                                          </p:val>
                                        </p:tav>
                                      </p:tavLst>
                                    </p:anim>
                                    <p:anim calcmode="lin" valueType="num">
                                      <p:cBhvr additive="base">
                                        <p:cTn id="22" dur="1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accel="50000" decel="50000" fill="hold" grpId="0" nodeType="withEffect">
                                  <p:stCondLst>
                                    <p:cond delay="2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500" fill="hold"/>
                                        <p:tgtEl>
                                          <p:spTgt spid="16"/>
                                        </p:tgtEl>
                                        <p:attrNameLst>
                                          <p:attrName>ppt_x</p:attrName>
                                        </p:attrNameLst>
                                      </p:cBhvr>
                                      <p:tavLst>
                                        <p:tav tm="0">
                                          <p:val>
                                            <p:strVal val="0-#ppt_w/2"/>
                                          </p:val>
                                        </p:tav>
                                        <p:tav tm="100000">
                                          <p:val>
                                            <p:strVal val="#ppt_x"/>
                                          </p:val>
                                        </p:tav>
                                      </p:tavLst>
                                    </p:anim>
                                    <p:anim calcmode="lin" valueType="num">
                                      <p:cBhvr additive="base">
                                        <p:cTn id="26" dur="1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4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500" fill="hold"/>
                                        <p:tgtEl>
                                          <p:spTgt spid="15"/>
                                        </p:tgtEl>
                                        <p:attrNameLst>
                                          <p:attrName>ppt_x</p:attrName>
                                        </p:attrNameLst>
                                      </p:cBhvr>
                                      <p:tavLst>
                                        <p:tav tm="0">
                                          <p:val>
                                            <p:strVal val="0-#ppt_w/2"/>
                                          </p:val>
                                        </p:tav>
                                        <p:tav tm="100000">
                                          <p:val>
                                            <p:strVal val="#ppt_x"/>
                                          </p:val>
                                        </p:tav>
                                      </p:tavLst>
                                    </p:anim>
                                    <p:anim calcmode="lin" valueType="num">
                                      <p:cBhvr additive="base">
                                        <p:cTn id="30" dur="1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500" fill="hold"/>
                                        <p:tgtEl>
                                          <p:spTgt spid="13"/>
                                        </p:tgtEl>
                                        <p:attrNameLst>
                                          <p:attrName>ppt_x</p:attrName>
                                        </p:attrNameLst>
                                      </p:cBhvr>
                                      <p:tavLst>
                                        <p:tav tm="0">
                                          <p:val>
                                            <p:strVal val="0-#ppt_w/2"/>
                                          </p:val>
                                        </p:tav>
                                        <p:tav tm="100000">
                                          <p:val>
                                            <p:strVal val="#ppt_x"/>
                                          </p:val>
                                        </p:tav>
                                      </p:tavLst>
                                    </p:anim>
                                    <p:anim calcmode="lin" valueType="num">
                                      <p:cBhvr additive="base">
                                        <p:cTn id="34" dur="1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grpId="0" nodeType="withEffect">
                                  <p:stCondLst>
                                    <p:cond delay="1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500" fill="hold"/>
                                        <p:tgtEl>
                                          <p:spTgt spid="18"/>
                                        </p:tgtEl>
                                        <p:attrNameLst>
                                          <p:attrName>ppt_x</p:attrName>
                                        </p:attrNameLst>
                                      </p:cBhvr>
                                      <p:tavLst>
                                        <p:tav tm="0">
                                          <p:val>
                                            <p:strVal val="0-#ppt_w/2"/>
                                          </p:val>
                                        </p:tav>
                                        <p:tav tm="100000">
                                          <p:val>
                                            <p:strVal val="#ppt_x"/>
                                          </p:val>
                                        </p:tav>
                                      </p:tavLst>
                                    </p:anim>
                                    <p:anim calcmode="lin" valueType="num">
                                      <p:cBhvr additive="base">
                                        <p:cTn id="38" dur="1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1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500" fill="hold"/>
                                        <p:tgtEl>
                                          <p:spTgt spid="19"/>
                                        </p:tgtEl>
                                        <p:attrNameLst>
                                          <p:attrName>ppt_x</p:attrName>
                                        </p:attrNameLst>
                                      </p:cBhvr>
                                      <p:tavLst>
                                        <p:tav tm="0">
                                          <p:val>
                                            <p:strVal val="0-#ppt_w/2"/>
                                          </p:val>
                                        </p:tav>
                                        <p:tav tm="100000">
                                          <p:val>
                                            <p:strVal val="#ppt_x"/>
                                          </p:val>
                                        </p:tav>
                                      </p:tavLst>
                                    </p:anim>
                                    <p:anim calcmode="lin" valueType="num">
                                      <p:cBhvr additive="base">
                                        <p:cTn id="42" dur="1500" fill="hold"/>
                                        <p:tgtEl>
                                          <p:spTgt spid="19"/>
                                        </p:tgtEl>
                                        <p:attrNameLst>
                                          <p:attrName>ppt_y</p:attrName>
                                        </p:attrNameLst>
                                      </p:cBhvr>
                                      <p:tavLst>
                                        <p:tav tm="0">
                                          <p:val>
                                            <p:strVal val="#ppt_y"/>
                                          </p:val>
                                        </p:tav>
                                        <p:tav tm="100000">
                                          <p:val>
                                            <p:strVal val="#ppt_y"/>
                                          </p:val>
                                        </p:tav>
                                      </p:tavLst>
                                    </p:anim>
                                  </p:childTnLst>
                                </p:cTn>
                              </p:par>
                              <p:par>
                                <p:cTn id="43" presetID="42" presetClass="entr" presetSubtype="0" fill="hold" grpId="0" nodeType="withEffect">
                                  <p:stCondLst>
                                    <p:cond delay="14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4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5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5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25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1000"/>
                                        <p:tgtEl>
                                          <p:spTgt spid="36"/>
                                        </p:tgtEl>
                                      </p:cBhvr>
                                    </p:animEffect>
                                    <p:anim calcmode="lin" valueType="num">
                                      <p:cBhvr>
                                        <p:cTn id="91" dur="1000" fill="hold"/>
                                        <p:tgtEl>
                                          <p:spTgt spid="36"/>
                                        </p:tgtEl>
                                        <p:attrNameLst>
                                          <p:attrName>ppt_x</p:attrName>
                                        </p:attrNameLst>
                                      </p:cBhvr>
                                      <p:tavLst>
                                        <p:tav tm="0">
                                          <p:val>
                                            <p:strVal val="#ppt_x"/>
                                          </p:val>
                                        </p:tav>
                                        <p:tav tm="100000">
                                          <p:val>
                                            <p:strVal val="#ppt_x"/>
                                          </p:val>
                                        </p:tav>
                                      </p:tavLst>
                                    </p:anim>
                                    <p:anim calcmode="lin" valueType="num">
                                      <p:cBhvr>
                                        <p:cTn id="9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1" grpId="0"/>
      <p:bldP spid="23" grpId="0"/>
      <p:bldP spid="25" grpId="0"/>
      <p:bldP spid="27" grpId="0"/>
      <p:bldP spid="28" grpId="0"/>
      <p:bldP spid="29"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83AF7AB-4EAB-4B04-A659-B746D0A40A01}"/>
              </a:ext>
            </a:extLst>
          </p:cNvPr>
          <p:cNvGrpSpPr/>
          <p:nvPr/>
        </p:nvGrpSpPr>
        <p:grpSpPr>
          <a:xfrm>
            <a:off x="1225389" y="2041808"/>
            <a:ext cx="2739279" cy="2530868"/>
            <a:chOff x="1853412" y="2807997"/>
            <a:chExt cx="2240877" cy="2070386"/>
          </a:xfrm>
        </p:grpSpPr>
        <p:pic>
          <p:nvPicPr>
            <p:cNvPr id="11" name="图片 10">
              <a:extLst>
                <a:ext uri="{FF2B5EF4-FFF2-40B4-BE49-F238E27FC236}">
                  <a16:creationId xmlns:a16="http://schemas.microsoft.com/office/drawing/2014/main" id="{278923FC-FA22-4D91-8226-B92622826DFF}"/>
                </a:ext>
              </a:extLst>
            </p:cNvPr>
            <p:cNvPicPr>
              <a:picLocks noChangeAspect="1"/>
            </p:cNvPicPr>
            <p:nvPr/>
          </p:nvPicPr>
          <p:blipFill rotWithShape="1">
            <a:blip r:embed="rId2">
              <a:extLst>
                <a:ext uri="{28A0092B-C50C-407E-A947-70E740481C1C}">
                  <a14:useLocalDpi xmlns:a14="http://schemas.microsoft.com/office/drawing/2010/main" val="0"/>
                </a:ext>
              </a:extLst>
            </a:blip>
            <a:srcRect l="31712" t="37641" r="45068" b="28600"/>
            <a:stretch/>
          </p:blipFill>
          <p:spPr>
            <a:xfrm>
              <a:off x="2007834" y="2807997"/>
              <a:ext cx="1957003" cy="1600411"/>
            </a:xfrm>
            <a:prstGeom prst="rect">
              <a:avLst/>
            </a:prstGeom>
          </p:spPr>
        </p:pic>
        <p:pic>
          <p:nvPicPr>
            <p:cNvPr id="13" name="图片 12">
              <a:extLst>
                <a:ext uri="{FF2B5EF4-FFF2-40B4-BE49-F238E27FC236}">
                  <a16:creationId xmlns:a16="http://schemas.microsoft.com/office/drawing/2014/main" id="{E75317F0-2174-42CC-9CCB-E2BA4A5962C5}"/>
                </a:ext>
              </a:extLst>
            </p:cNvPr>
            <p:cNvPicPr>
              <a:picLocks noChangeAspect="1"/>
            </p:cNvPicPr>
            <p:nvPr/>
          </p:nvPicPr>
          <p:blipFill rotWithShape="1">
            <a:blip r:embed="rId3">
              <a:extLst>
                <a:ext uri="{28A0092B-C50C-407E-A947-70E740481C1C}">
                  <a14:useLocalDpi xmlns:a14="http://schemas.microsoft.com/office/drawing/2010/main" val="0"/>
                </a:ext>
              </a:extLst>
            </a:blip>
            <a:srcRect l="30651" t="61227" r="43948" b="19831"/>
            <a:stretch/>
          </p:blipFill>
          <p:spPr>
            <a:xfrm>
              <a:off x="1853412" y="3938434"/>
              <a:ext cx="2240877" cy="939949"/>
            </a:xfrm>
            <a:prstGeom prst="rect">
              <a:avLst/>
            </a:prstGeom>
          </p:spPr>
        </p:pic>
      </p:grpSp>
      <p:pic>
        <p:nvPicPr>
          <p:cNvPr id="27" name="图片 26">
            <a:extLst>
              <a:ext uri="{FF2B5EF4-FFF2-40B4-BE49-F238E27FC236}">
                <a16:creationId xmlns:a16="http://schemas.microsoft.com/office/drawing/2014/main" id="{E218FC04-46AA-4BC6-BAAC-8D2232A43A65}"/>
              </a:ext>
            </a:extLst>
          </p:cNvPr>
          <p:cNvPicPr>
            <a:picLocks noChangeAspect="1"/>
          </p:cNvPicPr>
          <p:nvPr/>
        </p:nvPicPr>
        <p:blipFill rotWithShape="1">
          <a:blip r:embed="rId4">
            <a:extLst>
              <a:ext uri="{28A0092B-C50C-407E-A947-70E740481C1C}">
                <a14:useLocalDpi xmlns:a14="http://schemas.microsoft.com/office/drawing/2010/main" val="0"/>
              </a:ext>
            </a:extLst>
          </a:blip>
          <a:srcRect l="45273" t="24920" r="37908" b="59671"/>
          <a:stretch/>
        </p:blipFill>
        <p:spPr>
          <a:xfrm>
            <a:off x="2743047" y="1997453"/>
            <a:ext cx="1015888" cy="523561"/>
          </a:xfrm>
          <a:prstGeom prst="rect">
            <a:avLst/>
          </a:prstGeom>
        </p:spPr>
      </p:pic>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a:off x="-49515"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683746"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28B3C5DE-D8B4-4936-B32B-6AFA67B193AD}"/>
              </a:ext>
            </a:extLst>
          </p:cNvPr>
          <p:cNvSpPr txBox="1"/>
          <p:nvPr/>
        </p:nvSpPr>
        <p:spPr>
          <a:xfrm>
            <a:off x="6643236" y="372890"/>
            <a:ext cx="760144"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Home</a:t>
            </a:r>
          </a:p>
        </p:txBody>
      </p:sp>
      <p:sp>
        <p:nvSpPr>
          <p:cNvPr id="36" name="文本框 35">
            <a:extLst>
              <a:ext uri="{FF2B5EF4-FFF2-40B4-BE49-F238E27FC236}">
                <a16:creationId xmlns:a16="http://schemas.microsoft.com/office/drawing/2014/main" id="{1BEF0E42-3EEA-40C4-9B4B-0959832493D8}"/>
              </a:ext>
            </a:extLst>
          </p:cNvPr>
          <p:cNvSpPr txBox="1"/>
          <p:nvPr/>
        </p:nvSpPr>
        <p:spPr>
          <a:xfrm>
            <a:off x="7823317" y="372890"/>
            <a:ext cx="115768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About Us </a:t>
            </a:r>
          </a:p>
        </p:txBody>
      </p:sp>
      <p:sp>
        <p:nvSpPr>
          <p:cNvPr id="37" name="文本框 36">
            <a:extLst>
              <a:ext uri="{FF2B5EF4-FFF2-40B4-BE49-F238E27FC236}">
                <a16:creationId xmlns:a16="http://schemas.microsoft.com/office/drawing/2014/main" id="{92768347-5BDE-4E45-BCD3-FABDA3CFFE5C}"/>
              </a:ext>
            </a:extLst>
          </p:cNvPr>
          <p:cNvSpPr txBox="1"/>
          <p:nvPr/>
        </p:nvSpPr>
        <p:spPr>
          <a:xfrm>
            <a:off x="9384913" y="372890"/>
            <a:ext cx="1045543"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Portfolio</a:t>
            </a:r>
          </a:p>
        </p:txBody>
      </p:sp>
      <p:sp>
        <p:nvSpPr>
          <p:cNvPr id="38" name="文本框 37">
            <a:extLst>
              <a:ext uri="{FF2B5EF4-FFF2-40B4-BE49-F238E27FC236}">
                <a16:creationId xmlns:a16="http://schemas.microsoft.com/office/drawing/2014/main" id="{2CDF80F4-0DE1-430B-BEAF-EA02C5D13A3D}"/>
              </a:ext>
            </a:extLst>
          </p:cNvPr>
          <p:cNvSpPr txBox="1"/>
          <p:nvPr/>
        </p:nvSpPr>
        <p:spPr>
          <a:xfrm>
            <a:off x="10807049" y="372890"/>
            <a:ext cx="1008609" cy="307777"/>
          </a:xfrm>
          <a:prstGeom prst="rect">
            <a:avLst/>
          </a:prstGeom>
          <a:noFill/>
        </p:spPr>
        <p:txBody>
          <a:bodyPr wrap="none" rtlCol="0">
            <a:spAutoFit/>
          </a:bodyPr>
          <a:lstStyle/>
          <a:p>
            <a:r>
              <a:rPr lang="en-US" altLang="zh-CN" sz="1400" spc="100" dirty="0">
                <a:solidFill>
                  <a:schemeClr val="tx1">
                    <a:lumMod val="75000"/>
                    <a:lumOff val="25000"/>
                  </a:schemeClr>
                </a:solidFill>
                <a:cs typeface="+mn-ea"/>
                <a:sym typeface="+mn-lt"/>
              </a:rPr>
              <a:t>Contact </a:t>
            </a:r>
          </a:p>
        </p:txBody>
      </p:sp>
      <p:sp>
        <p:nvSpPr>
          <p:cNvPr id="42" name="文本框 41">
            <a:extLst>
              <a:ext uri="{FF2B5EF4-FFF2-40B4-BE49-F238E27FC236}">
                <a16:creationId xmlns:a16="http://schemas.microsoft.com/office/drawing/2014/main" id="{D6D7F7BE-9E6A-47B1-AE19-2F21D9451B2E}"/>
              </a:ext>
            </a:extLst>
          </p:cNvPr>
          <p:cNvSpPr txBox="1"/>
          <p:nvPr/>
        </p:nvSpPr>
        <p:spPr>
          <a:xfrm>
            <a:off x="5183823" y="1474404"/>
            <a:ext cx="1614545" cy="1569660"/>
          </a:xfrm>
          <a:prstGeom prst="rect">
            <a:avLst/>
          </a:prstGeom>
          <a:noFill/>
        </p:spPr>
        <p:txBody>
          <a:bodyPr wrap="none" rtlCol="0">
            <a:spAutoFit/>
          </a:bodyPr>
          <a:lstStyle/>
          <a:p>
            <a:r>
              <a:rPr lang="en-US" altLang="zh-CN" sz="9600" dirty="0">
                <a:solidFill>
                  <a:srgbClr val="FEC80E"/>
                </a:solidFill>
                <a:cs typeface="+mn-ea"/>
                <a:sym typeface="+mn-lt"/>
              </a:rPr>
              <a:t>02</a:t>
            </a:r>
            <a:endParaRPr lang="zh-CN" altLang="en-US" sz="9600" dirty="0">
              <a:solidFill>
                <a:srgbClr val="FEC80E"/>
              </a:solidFill>
              <a:cs typeface="+mn-ea"/>
              <a:sym typeface="+mn-lt"/>
            </a:endParaRPr>
          </a:p>
        </p:txBody>
      </p:sp>
      <p:sp>
        <p:nvSpPr>
          <p:cNvPr id="57" name="文本框 56">
            <a:extLst>
              <a:ext uri="{FF2B5EF4-FFF2-40B4-BE49-F238E27FC236}">
                <a16:creationId xmlns:a16="http://schemas.microsoft.com/office/drawing/2014/main" id="{B8C15A7E-247F-424F-9225-6A75E4A5B846}"/>
              </a:ext>
            </a:extLst>
          </p:cNvPr>
          <p:cNvSpPr txBox="1"/>
          <p:nvPr/>
        </p:nvSpPr>
        <p:spPr>
          <a:xfrm>
            <a:off x="3824448" y="3018556"/>
            <a:ext cx="5050634" cy="707886"/>
          </a:xfrm>
          <a:prstGeom prst="rect">
            <a:avLst/>
          </a:prstGeom>
          <a:noFill/>
        </p:spPr>
        <p:txBody>
          <a:bodyPr wrap="square" rtlCol="0">
            <a:spAutoFit/>
          </a:bodyPr>
          <a:lstStyle/>
          <a:p>
            <a:pPr algn="dist"/>
            <a:r>
              <a:rPr lang="en-US" altLang="zh-CN" sz="4000" dirty="0">
                <a:solidFill>
                  <a:srgbClr val="5B2DAF"/>
                </a:solidFill>
                <a:cs typeface="+mn-ea"/>
                <a:sym typeface="+mn-lt"/>
              </a:rPr>
              <a:t>ENTER YOUR TITLE</a:t>
            </a:r>
            <a:endParaRPr lang="zh-CN" altLang="en-US" sz="4000" dirty="0">
              <a:solidFill>
                <a:srgbClr val="5B2DAF"/>
              </a:solidFill>
              <a:cs typeface="+mn-ea"/>
              <a:sym typeface="+mn-lt"/>
            </a:endParaRPr>
          </a:p>
        </p:txBody>
      </p:sp>
      <p:grpSp>
        <p:nvGrpSpPr>
          <p:cNvPr id="59" name="组合 58">
            <a:extLst>
              <a:ext uri="{FF2B5EF4-FFF2-40B4-BE49-F238E27FC236}">
                <a16:creationId xmlns:a16="http://schemas.microsoft.com/office/drawing/2014/main" id="{BC17FC7F-079E-4CAB-926B-0CEFF05EBDC9}"/>
              </a:ext>
            </a:extLst>
          </p:cNvPr>
          <p:cNvGrpSpPr/>
          <p:nvPr/>
        </p:nvGrpSpPr>
        <p:grpSpPr>
          <a:xfrm>
            <a:off x="5679952" y="3958902"/>
            <a:ext cx="1177162" cy="256394"/>
            <a:chOff x="7504434" y="4407244"/>
            <a:chExt cx="1177162" cy="256394"/>
          </a:xfrm>
        </p:grpSpPr>
        <p:sp>
          <p:nvSpPr>
            <p:cNvPr id="60" name="矩形: 圆角 59">
              <a:extLst>
                <a:ext uri="{FF2B5EF4-FFF2-40B4-BE49-F238E27FC236}">
                  <a16:creationId xmlns:a16="http://schemas.microsoft.com/office/drawing/2014/main" id="{647C7C94-7E6A-477D-8D24-233A2E88C3AB}"/>
                </a:ext>
              </a:extLst>
            </p:cNvPr>
            <p:cNvSpPr/>
            <p:nvPr/>
          </p:nvSpPr>
          <p:spPr>
            <a:xfrm>
              <a:off x="7504434"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1" name="文本框 60">
              <a:extLst>
                <a:ext uri="{FF2B5EF4-FFF2-40B4-BE49-F238E27FC236}">
                  <a16:creationId xmlns:a16="http://schemas.microsoft.com/office/drawing/2014/main" id="{CC5E0559-547D-4149-8F1E-E8474B99B1A6}"/>
                </a:ext>
              </a:extLst>
            </p:cNvPr>
            <p:cNvSpPr txBox="1"/>
            <p:nvPr/>
          </p:nvSpPr>
          <p:spPr>
            <a:xfrm>
              <a:off x="7614189" y="4407244"/>
              <a:ext cx="941173"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ABOUTUS</a:t>
              </a:r>
              <a:endParaRPr lang="zh-CN" altLang="en-US" sz="1050" spc="100" dirty="0">
                <a:solidFill>
                  <a:schemeClr val="tx1">
                    <a:lumMod val="75000"/>
                    <a:lumOff val="25000"/>
                  </a:schemeClr>
                </a:solidFill>
                <a:cs typeface="+mn-ea"/>
                <a:sym typeface="+mn-lt"/>
              </a:endParaRPr>
            </a:p>
          </p:txBody>
        </p:sp>
      </p:grpSp>
      <p:grpSp>
        <p:nvGrpSpPr>
          <p:cNvPr id="62" name="组合 61">
            <a:extLst>
              <a:ext uri="{FF2B5EF4-FFF2-40B4-BE49-F238E27FC236}">
                <a16:creationId xmlns:a16="http://schemas.microsoft.com/office/drawing/2014/main" id="{CB10A370-E050-4DFC-87D8-2B4A4A23E3B7}"/>
              </a:ext>
            </a:extLst>
          </p:cNvPr>
          <p:cNvGrpSpPr/>
          <p:nvPr/>
        </p:nvGrpSpPr>
        <p:grpSpPr>
          <a:xfrm>
            <a:off x="4006661" y="3958902"/>
            <a:ext cx="1177162" cy="256394"/>
            <a:chOff x="6029525" y="4407244"/>
            <a:chExt cx="1177162" cy="256394"/>
          </a:xfrm>
        </p:grpSpPr>
        <p:sp>
          <p:nvSpPr>
            <p:cNvPr id="63" name="矩形: 圆角 62">
              <a:extLst>
                <a:ext uri="{FF2B5EF4-FFF2-40B4-BE49-F238E27FC236}">
                  <a16:creationId xmlns:a16="http://schemas.microsoft.com/office/drawing/2014/main" id="{5560499D-4AE9-4C87-93F9-343DC1C872D1}"/>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64" name="文本框 63">
              <a:extLst>
                <a:ext uri="{FF2B5EF4-FFF2-40B4-BE49-F238E27FC236}">
                  <a16:creationId xmlns:a16="http://schemas.microsoft.com/office/drawing/2014/main" id="{DB165385-A4E8-40F2-8231-179E673E254C}"/>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pic>
        <p:nvPicPr>
          <p:cNvPr id="65" name="图片 64">
            <a:extLst>
              <a:ext uri="{FF2B5EF4-FFF2-40B4-BE49-F238E27FC236}">
                <a16:creationId xmlns:a16="http://schemas.microsoft.com/office/drawing/2014/main" id="{FE5AD0C8-B73A-470C-81E3-D170FEB741BF}"/>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69899" r="54273" b="5185"/>
          <a:stretch/>
        </p:blipFill>
        <p:spPr>
          <a:xfrm>
            <a:off x="-51061" y="4440525"/>
            <a:ext cx="7510159" cy="2486744"/>
          </a:xfrm>
          <a:prstGeom prst="rect">
            <a:avLst/>
          </a:prstGeom>
        </p:spPr>
      </p:pic>
      <p:pic>
        <p:nvPicPr>
          <p:cNvPr id="8" name="图片 7">
            <a:extLst>
              <a:ext uri="{FF2B5EF4-FFF2-40B4-BE49-F238E27FC236}">
                <a16:creationId xmlns:a16="http://schemas.microsoft.com/office/drawing/2014/main" id="{6F1E9462-A2E0-49D0-9984-57035F64FDC4}"/>
              </a:ext>
            </a:extLst>
          </p:cNvPr>
          <p:cNvPicPr>
            <a:picLocks noChangeAspect="1"/>
          </p:cNvPicPr>
          <p:nvPr/>
        </p:nvPicPr>
        <p:blipFill rotWithShape="1">
          <a:blip r:embed="rId6">
            <a:extLst>
              <a:ext uri="{28A0092B-C50C-407E-A947-70E740481C1C}">
                <a14:useLocalDpi xmlns:a14="http://schemas.microsoft.com/office/drawing/2010/main" val="0"/>
              </a:ext>
            </a:extLst>
          </a:blip>
          <a:srcRect l="75168" t="17147" r="8984" b="35169"/>
          <a:stretch/>
        </p:blipFill>
        <p:spPr>
          <a:xfrm>
            <a:off x="8646837" y="1416682"/>
            <a:ext cx="1900051" cy="3215742"/>
          </a:xfrm>
          <a:prstGeom prst="rect">
            <a:avLst/>
          </a:prstGeom>
        </p:spPr>
      </p:pic>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5">
            <a:extLst>
              <a:ext uri="{28A0092B-C50C-407E-A947-70E740481C1C}">
                <a14:useLocalDpi xmlns:a14="http://schemas.microsoft.com/office/drawing/2010/main" val="0"/>
              </a:ext>
            </a:extLst>
          </a:blip>
          <a:srcRect l="3400" t="5558" r="76154" b="61013"/>
          <a:stretch/>
        </p:blipFill>
        <p:spPr>
          <a:xfrm rot="10800000">
            <a:off x="9794246" y="4632424"/>
            <a:ext cx="2419925" cy="2225576"/>
          </a:xfrm>
          <a:prstGeom prst="rect">
            <a:avLst/>
          </a:prstGeom>
        </p:spPr>
      </p:pic>
      <p:grpSp>
        <p:nvGrpSpPr>
          <p:cNvPr id="18" name="组合 17">
            <a:extLst>
              <a:ext uri="{FF2B5EF4-FFF2-40B4-BE49-F238E27FC236}">
                <a16:creationId xmlns:a16="http://schemas.microsoft.com/office/drawing/2014/main" id="{972E7E2F-4762-4EF2-AEC1-ECFCD708BD1F}"/>
              </a:ext>
            </a:extLst>
          </p:cNvPr>
          <p:cNvGrpSpPr/>
          <p:nvPr/>
        </p:nvGrpSpPr>
        <p:grpSpPr>
          <a:xfrm>
            <a:off x="8841651" y="4307896"/>
            <a:ext cx="1727325" cy="1078396"/>
            <a:chOff x="7823316" y="4589622"/>
            <a:chExt cx="1110941" cy="693578"/>
          </a:xfrm>
        </p:grpSpPr>
        <p:pic>
          <p:nvPicPr>
            <p:cNvPr id="17" name="图片 16">
              <a:extLst>
                <a:ext uri="{FF2B5EF4-FFF2-40B4-BE49-F238E27FC236}">
                  <a16:creationId xmlns:a16="http://schemas.microsoft.com/office/drawing/2014/main" id="{9195D08E-433F-4852-BD2D-CC1FE4D40EB0}"/>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68900" r="8890" b="17669"/>
            <a:stretch/>
          </p:blipFill>
          <p:spPr>
            <a:xfrm>
              <a:off x="7823316" y="4841081"/>
              <a:ext cx="1110941" cy="442119"/>
            </a:xfrm>
            <a:prstGeom prst="rect">
              <a:avLst/>
            </a:prstGeom>
          </p:spPr>
        </p:pic>
        <p:pic>
          <p:nvPicPr>
            <p:cNvPr id="68" name="图片 67">
              <a:extLst>
                <a:ext uri="{FF2B5EF4-FFF2-40B4-BE49-F238E27FC236}">
                  <a16:creationId xmlns:a16="http://schemas.microsoft.com/office/drawing/2014/main" id="{B7B2D86C-3232-4439-B1AD-C091BC29A833}"/>
                </a:ext>
              </a:extLst>
            </p:cNvPr>
            <p:cNvPicPr>
              <a:picLocks noChangeAspect="1"/>
            </p:cNvPicPr>
            <p:nvPr/>
          </p:nvPicPr>
          <p:blipFill rotWithShape="1">
            <a:blip r:embed="rId7">
              <a:extLst>
                <a:ext uri="{28A0092B-C50C-407E-A947-70E740481C1C}">
                  <a14:useLocalDpi xmlns:a14="http://schemas.microsoft.com/office/drawing/2010/main" val="0"/>
                </a:ext>
              </a:extLst>
            </a:blip>
            <a:srcRect l="72127" t="59350" r="8890" b="32620"/>
            <a:stretch/>
          </p:blipFill>
          <p:spPr>
            <a:xfrm>
              <a:off x="7823316" y="4589622"/>
              <a:ext cx="1110941" cy="264318"/>
            </a:xfrm>
            <a:prstGeom prst="rect">
              <a:avLst/>
            </a:prstGeom>
          </p:spPr>
        </p:pic>
      </p:grpSp>
      <p:grpSp>
        <p:nvGrpSpPr>
          <p:cNvPr id="71" name="组合 70">
            <a:extLst>
              <a:ext uri="{FF2B5EF4-FFF2-40B4-BE49-F238E27FC236}">
                <a16:creationId xmlns:a16="http://schemas.microsoft.com/office/drawing/2014/main" id="{603DC2A3-1FB5-4692-8619-DD80859E1C8F}"/>
              </a:ext>
            </a:extLst>
          </p:cNvPr>
          <p:cNvGrpSpPr/>
          <p:nvPr/>
        </p:nvGrpSpPr>
        <p:grpSpPr>
          <a:xfrm>
            <a:off x="7353244" y="3964404"/>
            <a:ext cx="1177162" cy="256394"/>
            <a:chOff x="6029525" y="4407244"/>
            <a:chExt cx="1177162" cy="256394"/>
          </a:xfrm>
        </p:grpSpPr>
        <p:sp>
          <p:nvSpPr>
            <p:cNvPr id="72" name="矩形: 圆角 71">
              <a:extLst>
                <a:ext uri="{FF2B5EF4-FFF2-40B4-BE49-F238E27FC236}">
                  <a16:creationId xmlns:a16="http://schemas.microsoft.com/office/drawing/2014/main" id="{4C464A85-FB49-4182-9244-2544EEEB62B8}"/>
                </a:ext>
              </a:extLst>
            </p:cNvPr>
            <p:cNvSpPr/>
            <p:nvPr/>
          </p:nvSpPr>
          <p:spPr>
            <a:xfrm>
              <a:off x="6029525" y="4412746"/>
              <a:ext cx="1177162" cy="250892"/>
            </a:xfrm>
            <a:prstGeom prst="roundRect">
              <a:avLst>
                <a:gd name="adj" fmla="val 5000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tx1">
                    <a:lumMod val="75000"/>
                    <a:lumOff val="25000"/>
                  </a:schemeClr>
                </a:solidFill>
                <a:cs typeface="+mn-ea"/>
                <a:sym typeface="+mn-lt"/>
              </a:endParaRPr>
            </a:p>
          </p:txBody>
        </p:sp>
        <p:sp>
          <p:nvSpPr>
            <p:cNvPr id="73" name="文本框 72">
              <a:extLst>
                <a:ext uri="{FF2B5EF4-FFF2-40B4-BE49-F238E27FC236}">
                  <a16:creationId xmlns:a16="http://schemas.microsoft.com/office/drawing/2014/main" id="{F5CF5408-61F7-4DFA-99A2-84850C46BADB}"/>
                </a:ext>
              </a:extLst>
            </p:cNvPr>
            <p:cNvSpPr txBox="1"/>
            <p:nvPr/>
          </p:nvSpPr>
          <p:spPr>
            <a:xfrm>
              <a:off x="6096000" y="4407244"/>
              <a:ext cx="1040788" cy="253916"/>
            </a:xfrm>
            <a:prstGeom prst="rect">
              <a:avLst/>
            </a:prstGeom>
            <a:noFill/>
            <a:ln>
              <a:noFill/>
            </a:ln>
          </p:spPr>
          <p:txBody>
            <a:bodyPr wrap="square" rtlCol="0">
              <a:spAutoFit/>
            </a:bodyPr>
            <a:lstStyle/>
            <a:p>
              <a:pPr algn="dist"/>
              <a:r>
                <a:rPr lang="en-US" altLang="zh-CN" sz="1050" spc="100" dirty="0">
                  <a:solidFill>
                    <a:schemeClr val="tx1">
                      <a:lumMod val="75000"/>
                      <a:lumOff val="25000"/>
                    </a:schemeClr>
                  </a:solidFill>
                  <a:cs typeface="+mn-ea"/>
                  <a:sym typeface="+mn-lt"/>
                </a:rPr>
                <a:t>CONTENTS</a:t>
              </a:r>
              <a:endParaRPr lang="zh-CN" altLang="en-US" sz="1050" spc="100" dirty="0">
                <a:solidFill>
                  <a:schemeClr val="tx1">
                    <a:lumMod val="75000"/>
                    <a:lumOff val="25000"/>
                  </a:schemeClr>
                </a:solidFill>
                <a:cs typeface="+mn-ea"/>
                <a:sym typeface="+mn-lt"/>
              </a:endParaRPr>
            </a:p>
          </p:txBody>
        </p:sp>
      </p:grpSp>
      <p:sp>
        <p:nvSpPr>
          <p:cNvPr id="58" name="文本框 57">
            <a:extLst>
              <a:ext uri="{FF2B5EF4-FFF2-40B4-BE49-F238E27FC236}">
                <a16:creationId xmlns:a16="http://schemas.microsoft.com/office/drawing/2014/main" id="{9F2F10D9-8131-42D0-ABBC-91C18DE4CF43}"/>
              </a:ext>
            </a:extLst>
          </p:cNvPr>
          <p:cNvSpPr txBox="1"/>
          <p:nvPr/>
        </p:nvSpPr>
        <p:spPr>
          <a:xfrm>
            <a:off x="3707769" y="4685290"/>
            <a:ext cx="5050634" cy="651845"/>
          </a:xfrm>
          <a:prstGeom prst="rect">
            <a:avLst/>
          </a:prstGeom>
          <a:noFill/>
        </p:spPr>
        <p:txBody>
          <a:bodyPr wrap="square">
            <a:spAutoFit/>
          </a:bodyPr>
          <a:lstStyle/>
          <a:p>
            <a:pPr algn="ctr">
              <a:lnSpc>
                <a:spcPts val="1500"/>
              </a:lnSpc>
            </a:pPr>
            <a:r>
              <a:rPr lang="zh-CN" altLang="en-US" sz="10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pic>
        <p:nvPicPr>
          <p:cNvPr id="25" name="图片 24">
            <a:extLst>
              <a:ext uri="{FF2B5EF4-FFF2-40B4-BE49-F238E27FC236}">
                <a16:creationId xmlns:a16="http://schemas.microsoft.com/office/drawing/2014/main" id="{C622F81D-32C1-4F17-9D8D-6B018A259DCA}"/>
              </a:ext>
            </a:extLst>
          </p:cNvPr>
          <p:cNvPicPr>
            <a:picLocks noChangeAspect="1"/>
          </p:cNvPicPr>
          <p:nvPr/>
        </p:nvPicPr>
        <p:blipFill rotWithShape="1">
          <a:blip r:embed="rId8">
            <a:extLst>
              <a:ext uri="{28A0092B-C50C-407E-A947-70E740481C1C}">
                <a14:useLocalDpi xmlns:a14="http://schemas.microsoft.com/office/drawing/2010/main" val="0"/>
              </a:ext>
            </a:extLst>
          </a:blip>
          <a:srcRect l="44321" t="37373" r="34013" b="16221"/>
          <a:stretch/>
        </p:blipFill>
        <p:spPr>
          <a:xfrm>
            <a:off x="6654977" y="1660069"/>
            <a:ext cx="1168340" cy="1407582"/>
          </a:xfrm>
          <a:prstGeom prst="rect">
            <a:avLst/>
          </a:prstGeom>
        </p:spPr>
      </p:pic>
    </p:spTree>
    <p:extLst>
      <p:ext uri="{BB962C8B-B14F-4D97-AF65-F5344CB8AC3E}">
        <p14:creationId xmlns:p14="http://schemas.microsoft.com/office/powerpoint/2010/main" val="248148493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0-#ppt_w/2"/>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1+#ppt_w/2"/>
                                          </p:val>
                                        </p:tav>
                                        <p:tav tm="100000">
                                          <p:val>
                                            <p:strVal val="#ppt_x"/>
                                          </p:val>
                                        </p:tav>
                                      </p:tavLst>
                                    </p:anim>
                                    <p:anim calcmode="lin" valueType="num">
                                      <p:cBhvr additive="base">
                                        <p:cTn id="16" dur="75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16" presetClass="entr" presetSubtype="37"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outVertical)">
                                      <p:cBhvr>
                                        <p:cTn id="35" dur="500"/>
                                        <p:tgtEl>
                                          <p:spTgt spid="42"/>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outVertical)">
                                      <p:cBhvr>
                                        <p:cTn id="38" dur="500"/>
                                        <p:tgtEl>
                                          <p:spTgt spid="57"/>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1000"/>
                                        <p:tgtEl>
                                          <p:spTgt spid="71"/>
                                        </p:tgtEl>
                                      </p:cBhvr>
                                    </p:animEffect>
                                    <p:anim calcmode="lin" valueType="num">
                                      <p:cBhvr>
                                        <p:cTn id="57" dur="1000" fill="hold"/>
                                        <p:tgtEl>
                                          <p:spTgt spid="71"/>
                                        </p:tgtEl>
                                        <p:attrNameLst>
                                          <p:attrName>ppt_x</p:attrName>
                                        </p:attrNameLst>
                                      </p:cBhvr>
                                      <p:tavLst>
                                        <p:tav tm="0">
                                          <p:val>
                                            <p:strVal val="#ppt_x"/>
                                          </p:val>
                                        </p:tav>
                                        <p:tav tm="100000">
                                          <p:val>
                                            <p:strVal val="#ppt_x"/>
                                          </p:val>
                                        </p:tav>
                                      </p:tavLst>
                                    </p:anim>
                                    <p:anim calcmode="lin" valueType="num">
                                      <p:cBhvr>
                                        <p:cTn id="58" dur="1000" fill="hold"/>
                                        <p:tgtEl>
                                          <p:spTgt spid="7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50"/>
                                        <p:tgtEl>
                                          <p:spTgt spid="5"/>
                                        </p:tgtEl>
                                      </p:cBhvr>
                                    </p:animEffect>
                                    <p:anim calcmode="lin" valueType="num">
                                      <p:cBhvr>
                                        <p:cTn id="62" dur="750" fill="hold"/>
                                        <p:tgtEl>
                                          <p:spTgt spid="5"/>
                                        </p:tgtEl>
                                        <p:attrNameLst>
                                          <p:attrName>ppt_x</p:attrName>
                                        </p:attrNameLst>
                                      </p:cBhvr>
                                      <p:tavLst>
                                        <p:tav tm="0">
                                          <p:val>
                                            <p:strVal val="#ppt_x"/>
                                          </p:val>
                                        </p:tav>
                                        <p:tav tm="100000">
                                          <p:val>
                                            <p:strVal val="#ppt_x"/>
                                          </p:val>
                                        </p:tav>
                                      </p:tavLst>
                                    </p:anim>
                                    <p:anim calcmode="lin" valueType="num">
                                      <p:cBhvr>
                                        <p:cTn id="63" dur="75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2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anim calcmode="lin" valueType="num">
                                      <p:cBhvr>
                                        <p:cTn id="67" dur="750" fill="hold"/>
                                        <p:tgtEl>
                                          <p:spTgt spid="27"/>
                                        </p:tgtEl>
                                        <p:attrNameLst>
                                          <p:attrName>ppt_x</p:attrName>
                                        </p:attrNameLst>
                                      </p:cBhvr>
                                      <p:tavLst>
                                        <p:tav tm="0">
                                          <p:val>
                                            <p:strVal val="#ppt_x"/>
                                          </p:val>
                                        </p:tav>
                                        <p:tav tm="100000">
                                          <p:val>
                                            <p:strVal val="#ppt_x"/>
                                          </p:val>
                                        </p:tav>
                                      </p:tavLst>
                                    </p:anim>
                                    <p:anim calcmode="lin" valueType="num">
                                      <p:cBhvr>
                                        <p:cTn id="68" dur="750" fill="hold"/>
                                        <p:tgtEl>
                                          <p:spTgt spid="2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750"/>
                                        <p:tgtEl>
                                          <p:spTgt spid="25"/>
                                        </p:tgtEl>
                                      </p:cBhvr>
                                    </p:animEffect>
                                    <p:anim calcmode="lin" valueType="num">
                                      <p:cBhvr>
                                        <p:cTn id="72" dur="750" fill="hold"/>
                                        <p:tgtEl>
                                          <p:spTgt spid="25"/>
                                        </p:tgtEl>
                                        <p:attrNameLst>
                                          <p:attrName>ppt_x</p:attrName>
                                        </p:attrNameLst>
                                      </p:cBhvr>
                                      <p:tavLst>
                                        <p:tav tm="0">
                                          <p:val>
                                            <p:strVal val="#ppt_x"/>
                                          </p:val>
                                        </p:tav>
                                        <p:tav tm="100000">
                                          <p:val>
                                            <p:strVal val="#ppt_x"/>
                                          </p:val>
                                        </p:tav>
                                      </p:tavLst>
                                    </p:anim>
                                    <p:anim calcmode="lin" valueType="num">
                                      <p:cBhvr>
                                        <p:cTn id="73" dur="75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750"/>
                                        <p:tgtEl>
                                          <p:spTgt spid="8"/>
                                        </p:tgtEl>
                                      </p:cBhvr>
                                    </p:animEffect>
                                    <p:anim calcmode="lin" valueType="num">
                                      <p:cBhvr>
                                        <p:cTn id="77" dur="750" fill="hold"/>
                                        <p:tgtEl>
                                          <p:spTgt spid="8"/>
                                        </p:tgtEl>
                                        <p:attrNameLst>
                                          <p:attrName>ppt_x</p:attrName>
                                        </p:attrNameLst>
                                      </p:cBhvr>
                                      <p:tavLst>
                                        <p:tav tm="0">
                                          <p:val>
                                            <p:strVal val="#ppt_x"/>
                                          </p:val>
                                        </p:tav>
                                        <p:tav tm="100000">
                                          <p:val>
                                            <p:strVal val="#ppt_x"/>
                                          </p:val>
                                        </p:tav>
                                      </p:tavLst>
                                    </p:anim>
                                    <p:anim calcmode="lin" valueType="num">
                                      <p:cBhvr>
                                        <p:cTn id="78" dur="75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5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750"/>
                                        <p:tgtEl>
                                          <p:spTgt spid="18"/>
                                        </p:tgtEl>
                                      </p:cBhvr>
                                    </p:animEffect>
                                    <p:anim calcmode="lin" valueType="num">
                                      <p:cBhvr>
                                        <p:cTn id="82" dur="750" fill="hold"/>
                                        <p:tgtEl>
                                          <p:spTgt spid="18"/>
                                        </p:tgtEl>
                                        <p:attrNameLst>
                                          <p:attrName>ppt_x</p:attrName>
                                        </p:attrNameLst>
                                      </p:cBhvr>
                                      <p:tavLst>
                                        <p:tav tm="0">
                                          <p:val>
                                            <p:strVal val="#ppt_x"/>
                                          </p:val>
                                        </p:tav>
                                        <p:tav tm="100000">
                                          <p:val>
                                            <p:strVal val="#ppt_x"/>
                                          </p:val>
                                        </p:tav>
                                      </p:tavLst>
                                    </p:anim>
                                    <p:anim calcmode="lin" valueType="num">
                                      <p:cBhvr>
                                        <p:cTn id="83" dur="750" fill="hold"/>
                                        <p:tgtEl>
                                          <p:spTgt spid="18"/>
                                        </p:tgtEl>
                                        <p:attrNameLst>
                                          <p:attrName>ppt_y</p:attrName>
                                        </p:attrNameLst>
                                      </p:cBhvr>
                                      <p:tavLst>
                                        <p:tav tm="0">
                                          <p:val>
                                            <p:strVal val="#ppt_y+.1"/>
                                          </p:val>
                                        </p:tav>
                                        <p:tav tm="100000">
                                          <p:val>
                                            <p:strVal val="#ppt_y"/>
                                          </p:val>
                                        </p:tav>
                                      </p:tavLst>
                                    </p:anim>
                                  </p:childTnLst>
                                </p:cTn>
                              </p:par>
                              <p:par>
                                <p:cTn id="84" presetID="22" presetClass="entr" presetSubtype="8" fill="hold" nodeType="withEffect">
                                  <p:stCondLst>
                                    <p:cond delay="50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2"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14736BF-5FD5-4D31-9D5D-5955D6023AB7}"/>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flipH="1">
            <a:off x="8607847" y="-8105"/>
            <a:ext cx="3627695" cy="3336348"/>
          </a:xfrm>
          <a:prstGeom prst="rect">
            <a:avLst/>
          </a:prstGeom>
        </p:spPr>
      </p:pic>
      <p:grpSp>
        <p:nvGrpSpPr>
          <p:cNvPr id="31" name="组合 30">
            <a:extLst>
              <a:ext uri="{FF2B5EF4-FFF2-40B4-BE49-F238E27FC236}">
                <a16:creationId xmlns:a16="http://schemas.microsoft.com/office/drawing/2014/main" id="{EE25D1E6-CC0D-441F-95DF-C585B02B0C5C}"/>
              </a:ext>
            </a:extLst>
          </p:cNvPr>
          <p:cNvGrpSpPr/>
          <p:nvPr/>
        </p:nvGrpSpPr>
        <p:grpSpPr>
          <a:xfrm>
            <a:off x="320890" y="443280"/>
            <a:ext cx="2653830" cy="307777"/>
            <a:chOff x="683746" y="443280"/>
            <a:chExt cx="2653830" cy="307777"/>
          </a:xfrm>
        </p:grpSpPr>
        <p:sp>
          <p:nvSpPr>
            <p:cNvPr id="20" name="矩形: 圆角 19">
              <a:extLst>
                <a:ext uri="{FF2B5EF4-FFF2-40B4-BE49-F238E27FC236}">
                  <a16:creationId xmlns:a16="http://schemas.microsoft.com/office/drawing/2014/main" id="{DA220EC3-E76A-40FD-A0D3-9FD470C58EA3}"/>
                </a:ext>
              </a:extLst>
            </p:cNvPr>
            <p:cNvSpPr/>
            <p:nvPr/>
          </p:nvSpPr>
          <p:spPr>
            <a:xfrm>
              <a:off x="1384951" y="443280"/>
              <a:ext cx="1952625" cy="307777"/>
            </a:xfrm>
            <a:prstGeom prst="roundRect">
              <a:avLst>
                <a:gd name="adj" fmla="val 50000"/>
              </a:avLst>
            </a:prstGeom>
            <a:solidFill>
              <a:srgbClr val="5B2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a:extLst>
                <a:ext uri="{FF2B5EF4-FFF2-40B4-BE49-F238E27FC236}">
                  <a16:creationId xmlns:a16="http://schemas.microsoft.com/office/drawing/2014/main" id="{88611AAA-873E-4919-B709-1789C9BDB7B7}"/>
                </a:ext>
              </a:extLst>
            </p:cNvPr>
            <p:cNvGrpSpPr/>
            <p:nvPr/>
          </p:nvGrpSpPr>
          <p:grpSpPr>
            <a:xfrm>
              <a:off x="1507889" y="514362"/>
              <a:ext cx="155669" cy="165612"/>
              <a:chOff x="1423100" y="355337"/>
              <a:chExt cx="155669" cy="165612"/>
            </a:xfrm>
          </p:grpSpPr>
          <p:sp>
            <p:nvSpPr>
              <p:cNvPr id="24" name="圆: 空心 23">
                <a:extLst>
                  <a:ext uri="{FF2B5EF4-FFF2-40B4-BE49-F238E27FC236}">
                    <a16:creationId xmlns:a16="http://schemas.microsoft.com/office/drawing/2014/main" id="{22569AD2-6DA2-4090-8179-EC91F771AD50}"/>
                  </a:ext>
                </a:extLst>
              </p:cNvPr>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26" name="直接连接符 25">
                <a:extLst>
                  <a:ext uri="{FF2B5EF4-FFF2-40B4-BE49-F238E27FC236}">
                    <a16:creationId xmlns:a16="http://schemas.microsoft.com/office/drawing/2014/main" id="{0FE6C29F-BF32-44D3-80AE-01C9CC5A2A63}"/>
                  </a:ext>
                </a:extLst>
              </p:cNvPr>
              <p:cNvCxnSpPr>
                <a:cxnSpLocks/>
                <a:stCxn id="24"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D36BF37D-7D17-4F9F-ACC5-BB39578E4F03}"/>
                </a:ext>
              </a:extLst>
            </p:cNvPr>
            <p:cNvCxnSpPr>
              <a:cxnSpLocks/>
            </p:cNvCxnSpPr>
            <p:nvPr/>
          </p:nvCxnSpPr>
          <p:spPr>
            <a:xfrm>
              <a:off x="683746" y="526779"/>
              <a:ext cx="213596"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6D0F2E9-4D53-4B35-976D-05E8251E5ED8}"/>
                </a:ext>
              </a:extLst>
            </p:cNvPr>
            <p:cNvCxnSpPr>
              <a:cxnSpLocks/>
            </p:cNvCxnSpPr>
            <p:nvPr/>
          </p:nvCxnSpPr>
          <p:spPr>
            <a:xfrm>
              <a:off x="683746" y="597168"/>
              <a:ext cx="151683"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AF00A3A4-4238-4408-995A-D4715B251963}"/>
                </a:ext>
              </a:extLst>
            </p:cNvPr>
            <p:cNvCxnSpPr>
              <a:cxnSpLocks/>
            </p:cNvCxnSpPr>
            <p:nvPr/>
          </p:nvCxnSpPr>
          <p:spPr>
            <a:xfrm>
              <a:off x="683746" y="667557"/>
              <a:ext cx="106798" cy="0"/>
            </a:xfrm>
            <a:prstGeom prst="line">
              <a:avLst/>
            </a:prstGeom>
            <a:ln w="19050" cap="rnd">
              <a:solidFill>
                <a:srgbClr val="5B2DAF"/>
              </a:solidFill>
            </a:ln>
          </p:spPr>
          <p:style>
            <a:lnRef idx="1">
              <a:schemeClr val="accent1"/>
            </a:lnRef>
            <a:fillRef idx="0">
              <a:schemeClr val="accent1"/>
            </a:fillRef>
            <a:effectRef idx="0">
              <a:schemeClr val="accent1"/>
            </a:effectRef>
            <a:fontRef idx="minor">
              <a:schemeClr val="tx1"/>
            </a:fontRef>
          </p:style>
        </p:cxnSp>
      </p:grpSp>
      <p:pic>
        <p:nvPicPr>
          <p:cNvPr id="67" name="图片 66">
            <a:extLst>
              <a:ext uri="{FF2B5EF4-FFF2-40B4-BE49-F238E27FC236}">
                <a16:creationId xmlns:a16="http://schemas.microsoft.com/office/drawing/2014/main" id="{ED8ED880-B160-4B91-BB32-14A8F4C28EC0}"/>
              </a:ext>
            </a:extLst>
          </p:cNvPr>
          <p:cNvPicPr>
            <a:picLocks noChangeAspect="1"/>
          </p:cNvPicPr>
          <p:nvPr/>
        </p:nvPicPr>
        <p:blipFill rotWithShape="1">
          <a:blip r:embed="rId2">
            <a:extLst>
              <a:ext uri="{28A0092B-C50C-407E-A947-70E740481C1C}">
                <a14:useLocalDpi xmlns:a14="http://schemas.microsoft.com/office/drawing/2010/main" val="0"/>
              </a:ext>
            </a:extLst>
          </a:blip>
          <a:srcRect l="3400" t="5558" r="76154" b="61013"/>
          <a:stretch/>
        </p:blipFill>
        <p:spPr>
          <a:xfrm rot="10800000" flipH="1">
            <a:off x="-49515" y="4632424"/>
            <a:ext cx="2419925" cy="2225576"/>
          </a:xfrm>
          <a:prstGeom prst="rect">
            <a:avLst/>
          </a:prstGeom>
        </p:spPr>
      </p:pic>
      <p:grpSp>
        <p:nvGrpSpPr>
          <p:cNvPr id="12" name="Google Shape;1070;p24">
            <a:extLst>
              <a:ext uri="{FF2B5EF4-FFF2-40B4-BE49-F238E27FC236}">
                <a16:creationId xmlns:a16="http://schemas.microsoft.com/office/drawing/2014/main" id="{D4017754-66ED-4A94-9BFB-CA7BA512F72F}"/>
              </a:ext>
            </a:extLst>
          </p:cNvPr>
          <p:cNvGrpSpPr/>
          <p:nvPr/>
        </p:nvGrpSpPr>
        <p:grpSpPr>
          <a:xfrm>
            <a:off x="2409476" y="3520959"/>
            <a:ext cx="2576861" cy="401214"/>
            <a:chOff x="1341530" y="2712139"/>
            <a:chExt cx="2257786" cy="351534"/>
          </a:xfrm>
        </p:grpSpPr>
        <p:sp>
          <p:nvSpPr>
            <p:cNvPr id="13" name="Google Shape;1071;p24">
              <a:extLst>
                <a:ext uri="{FF2B5EF4-FFF2-40B4-BE49-F238E27FC236}">
                  <a16:creationId xmlns:a16="http://schemas.microsoft.com/office/drawing/2014/main" id="{A65FD923-B947-4164-8724-9AC588240B56}"/>
                </a:ext>
              </a:extLst>
            </p:cNvPr>
            <p:cNvSpPr/>
            <p:nvPr/>
          </p:nvSpPr>
          <p:spPr>
            <a:xfrm>
              <a:off x="1370850" y="2734875"/>
              <a:ext cx="2200310" cy="294494"/>
            </a:xfrm>
            <a:custGeom>
              <a:avLst/>
              <a:gdLst/>
              <a:ahLst/>
              <a:cxnLst/>
              <a:rect l="l" t="t" r="r" b="b"/>
              <a:pathLst>
                <a:path w="47971" h="11479" fill="none" extrusionOk="0">
                  <a:moveTo>
                    <a:pt x="0" y="11478"/>
                  </a:moveTo>
                  <a:lnTo>
                    <a:pt x="0" y="4584"/>
                  </a:lnTo>
                  <a:cubicBezTo>
                    <a:pt x="0" y="3584"/>
                    <a:pt x="810" y="2775"/>
                    <a:pt x="1798" y="2775"/>
                  </a:cubicBezTo>
                  <a:lnTo>
                    <a:pt x="47078" y="2775"/>
                  </a:lnTo>
                  <a:cubicBezTo>
                    <a:pt x="47578" y="2775"/>
                    <a:pt x="47971" y="2382"/>
                    <a:pt x="47971" y="1882"/>
                  </a:cubicBezTo>
                  <a:lnTo>
                    <a:pt x="47971" y="1"/>
                  </a:lnTo>
                </a:path>
              </a:pathLst>
            </a:custGeom>
            <a:noFill/>
            <a:ln w="9525" cap="flat" cmpd="sng">
              <a:solidFill>
                <a:schemeClr val="bg1">
                  <a:lumMod val="50000"/>
                </a:schemeClr>
              </a:solidFill>
              <a:prstDash val="dash"/>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 name="Google Shape;1072;p24">
              <a:extLst>
                <a:ext uri="{FF2B5EF4-FFF2-40B4-BE49-F238E27FC236}">
                  <a16:creationId xmlns:a16="http://schemas.microsoft.com/office/drawing/2014/main" id="{1F45DD42-E372-4CD7-A32E-F5EF3135F2E9}"/>
                </a:ext>
              </a:extLst>
            </p:cNvPr>
            <p:cNvSpPr/>
            <p:nvPr/>
          </p:nvSpPr>
          <p:spPr>
            <a:xfrm>
              <a:off x="3542942" y="2712139"/>
              <a:ext cx="56374" cy="45061"/>
            </a:xfrm>
            <a:custGeom>
              <a:avLst/>
              <a:gdLst/>
              <a:ahLst/>
              <a:cxnLst/>
              <a:rect l="l" t="t" r="r" b="b"/>
              <a:pathLst>
                <a:path w="1500" h="1199" extrusionOk="0">
                  <a:moveTo>
                    <a:pt x="801" y="1"/>
                  </a:moveTo>
                  <a:cubicBezTo>
                    <a:pt x="306" y="1"/>
                    <a:pt x="0" y="634"/>
                    <a:pt x="389" y="1022"/>
                  </a:cubicBezTo>
                  <a:cubicBezTo>
                    <a:pt x="512" y="1145"/>
                    <a:pt x="659" y="1198"/>
                    <a:pt x="803" y="1198"/>
                  </a:cubicBezTo>
                  <a:cubicBezTo>
                    <a:pt x="1161" y="1198"/>
                    <a:pt x="1499" y="867"/>
                    <a:pt x="1389" y="451"/>
                  </a:cubicBezTo>
                  <a:cubicBezTo>
                    <a:pt x="1341" y="236"/>
                    <a:pt x="1175" y="70"/>
                    <a:pt x="960" y="22"/>
                  </a:cubicBezTo>
                  <a:cubicBezTo>
                    <a:pt x="906" y="8"/>
                    <a:pt x="852" y="1"/>
                    <a:pt x="80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 name="Google Shape;1073;p24">
              <a:extLst>
                <a:ext uri="{FF2B5EF4-FFF2-40B4-BE49-F238E27FC236}">
                  <a16:creationId xmlns:a16="http://schemas.microsoft.com/office/drawing/2014/main" id="{38F97FE6-25A2-4CB5-80C8-CA9062E66413}"/>
                </a:ext>
              </a:extLst>
            </p:cNvPr>
            <p:cNvSpPr/>
            <p:nvPr/>
          </p:nvSpPr>
          <p:spPr>
            <a:xfrm>
              <a:off x="1341530" y="3018498"/>
              <a:ext cx="61447" cy="45174"/>
            </a:xfrm>
            <a:custGeom>
              <a:avLst/>
              <a:gdLst/>
              <a:ahLst/>
              <a:cxnLst/>
              <a:rect l="l" t="t" r="r" b="b"/>
              <a:pathLst>
                <a:path w="1635" h="1202" extrusionOk="0">
                  <a:moveTo>
                    <a:pt x="819" y="1"/>
                  </a:moveTo>
                  <a:cubicBezTo>
                    <a:pt x="346" y="1"/>
                    <a:pt x="1" y="546"/>
                    <a:pt x="377" y="1042"/>
                  </a:cubicBezTo>
                  <a:cubicBezTo>
                    <a:pt x="524" y="1153"/>
                    <a:pt x="676" y="1202"/>
                    <a:pt x="816" y="1202"/>
                  </a:cubicBezTo>
                  <a:cubicBezTo>
                    <a:pt x="1289" y="1202"/>
                    <a:pt x="1634" y="656"/>
                    <a:pt x="1258" y="161"/>
                  </a:cubicBezTo>
                  <a:cubicBezTo>
                    <a:pt x="1111" y="49"/>
                    <a:pt x="959" y="1"/>
                    <a:pt x="819"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17" name="Google Shape;1074;p24">
            <a:extLst>
              <a:ext uri="{FF2B5EF4-FFF2-40B4-BE49-F238E27FC236}">
                <a16:creationId xmlns:a16="http://schemas.microsoft.com/office/drawing/2014/main" id="{2580558B-68F1-4EA2-9C70-7DC812DAFF3F}"/>
              </a:ext>
            </a:extLst>
          </p:cNvPr>
          <p:cNvGrpSpPr/>
          <p:nvPr/>
        </p:nvGrpSpPr>
        <p:grpSpPr>
          <a:xfrm>
            <a:off x="4236661" y="3520959"/>
            <a:ext cx="1385200" cy="401214"/>
            <a:chOff x="2984242" y="2712139"/>
            <a:chExt cx="1213680" cy="351534"/>
          </a:xfrm>
        </p:grpSpPr>
        <p:sp>
          <p:nvSpPr>
            <p:cNvPr id="18" name="Google Shape;1075;p24">
              <a:extLst>
                <a:ext uri="{FF2B5EF4-FFF2-40B4-BE49-F238E27FC236}">
                  <a16:creationId xmlns:a16="http://schemas.microsoft.com/office/drawing/2014/main" id="{728B352F-8746-44DB-A998-397B18688C0D}"/>
                </a:ext>
              </a:extLst>
            </p:cNvPr>
            <p:cNvSpPr/>
            <p:nvPr/>
          </p:nvSpPr>
          <p:spPr>
            <a:xfrm>
              <a:off x="3013950" y="2734875"/>
              <a:ext cx="1156002" cy="294494"/>
            </a:xfrm>
            <a:custGeom>
              <a:avLst/>
              <a:gdLst/>
              <a:ahLst/>
              <a:cxnLst/>
              <a:rect l="l" t="t" r="r" b="b"/>
              <a:pathLst>
                <a:path w="24111" h="11479" fill="none" extrusionOk="0">
                  <a:moveTo>
                    <a:pt x="1" y="11478"/>
                  </a:moveTo>
                  <a:lnTo>
                    <a:pt x="1" y="7906"/>
                  </a:lnTo>
                  <a:cubicBezTo>
                    <a:pt x="1" y="6918"/>
                    <a:pt x="977" y="6108"/>
                    <a:pt x="2191" y="6108"/>
                  </a:cubicBezTo>
                  <a:lnTo>
                    <a:pt x="23004" y="6108"/>
                  </a:lnTo>
                  <a:cubicBezTo>
                    <a:pt x="23611" y="6108"/>
                    <a:pt x="24111" y="5704"/>
                    <a:pt x="24111" y="5216"/>
                  </a:cubicBezTo>
                  <a:lnTo>
                    <a:pt x="24111" y="1"/>
                  </a:lnTo>
                </a:path>
              </a:pathLst>
            </a:custGeom>
            <a:noFill/>
            <a:ln w="9525" cap="flat" cmpd="sng">
              <a:solidFill>
                <a:schemeClr val="bg1">
                  <a:lumMod val="50000"/>
                </a:schemeClr>
              </a:solidFill>
              <a:prstDash val="dash"/>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 name="Google Shape;1076;p24">
              <a:extLst>
                <a:ext uri="{FF2B5EF4-FFF2-40B4-BE49-F238E27FC236}">
                  <a16:creationId xmlns:a16="http://schemas.microsoft.com/office/drawing/2014/main" id="{9D462A9D-6259-4FAB-AF42-B3D2455563B4}"/>
                </a:ext>
              </a:extLst>
            </p:cNvPr>
            <p:cNvSpPr/>
            <p:nvPr/>
          </p:nvSpPr>
          <p:spPr>
            <a:xfrm>
              <a:off x="2984242" y="3018498"/>
              <a:ext cx="61072" cy="45174"/>
            </a:xfrm>
            <a:custGeom>
              <a:avLst/>
              <a:gdLst/>
              <a:ahLst/>
              <a:cxnLst/>
              <a:rect l="l" t="t" r="r" b="b"/>
              <a:pathLst>
                <a:path w="1625" h="1202" extrusionOk="0">
                  <a:moveTo>
                    <a:pt x="811" y="1"/>
                  </a:moveTo>
                  <a:cubicBezTo>
                    <a:pt x="341" y="1"/>
                    <a:pt x="0" y="546"/>
                    <a:pt x="367" y="1042"/>
                  </a:cubicBezTo>
                  <a:cubicBezTo>
                    <a:pt x="515" y="1153"/>
                    <a:pt x="666" y="1202"/>
                    <a:pt x="807" y="1202"/>
                  </a:cubicBezTo>
                  <a:cubicBezTo>
                    <a:pt x="1279" y="1202"/>
                    <a:pt x="1625" y="656"/>
                    <a:pt x="1248" y="161"/>
                  </a:cubicBezTo>
                  <a:cubicBezTo>
                    <a:pt x="1101" y="49"/>
                    <a:pt x="950" y="1"/>
                    <a:pt x="811"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 name="Google Shape;1077;p24">
              <a:extLst>
                <a:ext uri="{FF2B5EF4-FFF2-40B4-BE49-F238E27FC236}">
                  <a16:creationId xmlns:a16="http://schemas.microsoft.com/office/drawing/2014/main" id="{B6098F5B-0ABD-40C5-B150-5596AE1A1107}"/>
                </a:ext>
              </a:extLst>
            </p:cNvPr>
            <p:cNvSpPr/>
            <p:nvPr/>
          </p:nvSpPr>
          <p:spPr>
            <a:xfrm>
              <a:off x="4142000" y="2712139"/>
              <a:ext cx="55923" cy="45061"/>
            </a:xfrm>
            <a:custGeom>
              <a:avLst/>
              <a:gdLst/>
              <a:ahLst/>
              <a:cxnLst/>
              <a:rect l="l" t="t" r="r" b="b"/>
              <a:pathLst>
                <a:path w="1488" h="1199" extrusionOk="0">
                  <a:moveTo>
                    <a:pt x="790" y="1"/>
                  </a:moveTo>
                  <a:cubicBezTo>
                    <a:pt x="296" y="1"/>
                    <a:pt x="0" y="634"/>
                    <a:pt x="389" y="1022"/>
                  </a:cubicBezTo>
                  <a:cubicBezTo>
                    <a:pt x="508" y="1145"/>
                    <a:pt x="653" y="1198"/>
                    <a:pt x="795" y="1198"/>
                  </a:cubicBezTo>
                  <a:cubicBezTo>
                    <a:pt x="1149" y="1198"/>
                    <a:pt x="1487" y="867"/>
                    <a:pt x="1377" y="451"/>
                  </a:cubicBezTo>
                  <a:cubicBezTo>
                    <a:pt x="1329" y="236"/>
                    <a:pt x="1163" y="70"/>
                    <a:pt x="948" y="22"/>
                  </a:cubicBezTo>
                  <a:cubicBezTo>
                    <a:pt x="894" y="8"/>
                    <a:pt x="841" y="1"/>
                    <a:pt x="790"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3" name="Google Shape;1078;p24">
            <a:extLst>
              <a:ext uri="{FF2B5EF4-FFF2-40B4-BE49-F238E27FC236}">
                <a16:creationId xmlns:a16="http://schemas.microsoft.com/office/drawing/2014/main" id="{D182516D-C7FB-4A90-86C9-2B8C78D116F6}"/>
              </a:ext>
            </a:extLst>
          </p:cNvPr>
          <p:cNvGrpSpPr/>
          <p:nvPr/>
        </p:nvGrpSpPr>
        <p:grpSpPr>
          <a:xfrm>
            <a:off x="6061536" y="3521073"/>
            <a:ext cx="70131" cy="401214"/>
            <a:chOff x="4544192" y="2712139"/>
            <a:chExt cx="61447" cy="351534"/>
          </a:xfrm>
        </p:grpSpPr>
        <p:sp>
          <p:nvSpPr>
            <p:cNvPr id="25" name="Google Shape;1079;p24">
              <a:extLst>
                <a:ext uri="{FF2B5EF4-FFF2-40B4-BE49-F238E27FC236}">
                  <a16:creationId xmlns:a16="http://schemas.microsoft.com/office/drawing/2014/main" id="{5D068058-C3AF-4B36-9D07-03C0388B423D}"/>
                </a:ext>
              </a:extLst>
            </p:cNvPr>
            <p:cNvSpPr/>
            <p:nvPr/>
          </p:nvSpPr>
          <p:spPr>
            <a:xfrm>
              <a:off x="4575795" y="2734875"/>
              <a:ext cx="38" cy="294494"/>
            </a:xfrm>
            <a:custGeom>
              <a:avLst/>
              <a:gdLst/>
              <a:ahLst/>
              <a:cxnLst/>
              <a:rect l="l" t="t" r="r" b="b"/>
              <a:pathLst>
                <a:path w="1" h="11479" fill="none" extrusionOk="0">
                  <a:moveTo>
                    <a:pt x="0" y="11478"/>
                  </a:moveTo>
                  <a:lnTo>
                    <a:pt x="0" y="1"/>
                  </a:lnTo>
                </a:path>
              </a:pathLst>
            </a:custGeom>
            <a:noFill/>
            <a:ln w="9525" cap="flat" cmpd="sng">
              <a:solidFill>
                <a:schemeClr val="bg1">
                  <a:lumMod val="50000"/>
                </a:schemeClr>
              </a:solidFill>
              <a:prstDash val="dash"/>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27" name="Google Shape;1080;p24">
              <a:extLst>
                <a:ext uri="{FF2B5EF4-FFF2-40B4-BE49-F238E27FC236}">
                  <a16:creationId xmlns:a16="http://schemas.microsoft.com/office/drawing/2014/main" id="{72D37131-9C55-4188-AE72-369851B29B59}"/>
                </a:ext>
              </a:extLst>
            </p:cNvPr>
            <p:cNvSpPr/>
            <p:nvPr/>
          </p:nvSpPr>
          <p:spPr>
            <a:xfrm>
              <a:off x="4544192" y="3018498"/>
              <a:ext cx="61447" cy="45174"/>
            </a:xfrm>
            <a:custGeom>
              <a:avLst/>
              <a:gdLst/>
              <a:ahLst/>
              <a:cxnLst/>
              <a:rect l="l" t="t" r="r" b="b"/>
              <a:pathLst>
                <a:path w="1635" h="1202" extrusionOk="0">
                  <a:moveTo>
                    <a:pt x="819" y="1"/>
                  </a:moveTo>
                  <a:cubicBezTo>
                    <a:pt x="346" y="1"/>
                    <a:pt x="0" y="546"/>
                    <a:pt x="377" y="1042"/>
                  </a:cubicBezTo>
                  <a:cubicBezTo>
                    <a:pt x="524" y="1153"/>
                    <a:pt x="676" y="1202"/>
                    <a:pt x="816" y="1202"/>
                  </a:cubicBezTo>
                  <a:cubicBezTo>
                    <a:pt x="1289" y="1202"/>
                    <a:pt x="1634" y="656"/>
                    <a:pt x="1258" y="161"/>
                  </a:cubicBezTo>
                  <a:cubicBezTo>
                    <a:pt x="1111" y="49"/>
                    <a:pt x="959" y="1"/>
                    <a:pt x="819"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 name="Google Shape;1081;p24">
              <a:extLst>
                <a:ext uri="{FF2B5EF4-FFF2-40B4-BE49-F238E27FC236}">
                  <a16:creationId xmlns:a16="http://schemas.microsoft.com/office/drawing/2014/main" id="{66C7C620-5659-4E91-9F31-C3BF5D44FF58}"/>
                </a:ext>
              </a:extLst>
            </p:cNvPr>
            <p:cNvSpPr/>
            <p:nvPr/>
          </p:nvSpPr>
          <p:spPr>
            <a:xfrm>
              <a:off x="4545507" y="2712139"/>
              <a:ext cx="56073" cy="45061"/>
            </a:xfrm>
            <a:custGeom>
              <a:avLst/>
              <a:gdLst/>
              <a:ahLst/>
              <a:cxnLst/>
              <a:rect l="l" t="t" r="r" b="b"/>
              <a:pathLst>
                <a:path w="1492" h="1199" extrusionOk="0">
                  <a:moveTo>
                    <a:pt x="790" y="1"/>
                  </a:moveTo>
                  <a:cubicBezTo>
                    <a:pt x="297" y="1"/>
                    <a:pt x="1" y="634"/>
                    <a:pt x="389" y="1022"/>
                  </a:cubicBezTo>
                  <a:cubicBezTo>
                    <a:pt x="512" y="1145"/>
                    <a:pt x="658" y="1198"/>
                    <a:pt x="801" y="1198"/>
                  </a:cubicBezTo>
                  <a:cubicBezTo>
                    <a:pt x="1157" y="1198"/>
                    <a:pt x="1491" y="867"/>
                    <a:pt x="1390" y="451"/>
                  </a:cubicBezTo>
                  <a:cubicBezTo>
                    <a:pt x="1330" y="236"/>
                    <a:pt x="1163" y="70"/>
                    <a:pt x="949" y="22"/>
                  </a:cubicBezTo>
                  <a:cubicBezTo>
                    <a:pt x="894" y="8"/>
                    <a:pt x="841" y="1"/>
                    <a:pt x="790"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29" name="Google Shape;1082;p24">
            <a:extLst>
              <a:ext uri="{FF2B5EF4-FFF2-40B4-BE49-F238E27FC236}">
                <a16:creationId xmlns:a16="http://schemas.microsoft.com/office/drawing/2014/main" id="{0065D5DA-615D-4EC7-8F76-DFAE69098D82}"/>
              </a:ext>
            </a:extLst>
          </p:cNvPr>
          <p:cNvGrpSpPr/>
          <p:nvPr/>
        </p:nvGrpSpPr>
        <p:grpSpPr>
          <a:xfrm>
            <a:off x="6605969" y="3520959"/>
            <a:ext cx="1351251" cy="401214"/>
            <a:chOff x="4977138" y="2712139"/>
            <a:chExt cx="1183934" cy="351534"/>
          </a:xfrm>
        </p:grpSpPr>
        <p:sp>
          <p:nvSpPr>
            <p:cNvPr id="30" name="Google Shape;1083;p24">
              <a:extLst>
                <a:ext uri="{FF2B5EF4-FFF2-40B4-BE49-F238E27FC236}">
                  <a16:creationId xmlns:a16="http://schemas.microsoft.com/office/drawing/2014/main" id="{3CD39E83-2295-4A4C-AB4E-5A1DDB76D5D3}"/>
                </a:ext>
              </a:extLst>
            </p:cNvPr>
            <p:cNvSpPr/>
            <p:nvPr/>
          </p:nvSpPr>
          <p:spPr>
            <a:xfrm>
              <a:off x="5005825" y="2734875"/>
              <a:ext cx="1124429" cy="294494"/>
            </a:xfrm>
            <a:custGeom>
              <a:avLst/>
              <a:gdLst/>
              <a:ahLst/>
              <a:cxnLst/>
              <a:rect l="l" t="t" r="r" b="b"/>
              <a:pathLst>
                <a:path w="23766" h="11479" fill="none" extrusionOk="0">
                  <a:moveTo>
                    <a:pt x="23765" y="11478"/>
                  </a:moveTo>
                  <a:lnTo>
                    <a:pt x="23765" y="7906"/>
                  </a:lnTo>
                  <a:cubicBezTo>
                    <a:pt x="23765" y="6918"/>
                    <a:pt x="22813" y="6108"/>
                    <a:pt x="21634" y="6108"/>
                  </a:cubicBezTo>
                  <a:lnTo>
                    <a:pt x="1060" y="6108"/>
                  </a:lnTo>
                  <a:cubicBezTo>
                    <a:pt x="465" y="6108"/>
                    <a:pt x="1" y="5704"/>
                    <a:pt x="1" y="5216"/>
                  </a:cubicBezTo>
                  <a:lnTo>
                    <a:pt x="1" y="1"/>
                  </a:lnTo>
                </a:path>
              </a:pathLst>
            </a:custGeom>
            <a:noFill/>
            <a:ln w="9525" cap="flat" cmpd="sng">
              <a:solidFill>
                <a:schemeClr val="bg1">
                  <a:lumMod val="50000"/>
                </a:schemeClr>
              </a:solidFill>
              <a:prstDash val="dash"/>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5" name="Google Shape;1084;p24">
              <a:extLst>
                <a:ext uri="{FF2B5EF4-FFF2-40B4-BE49-F238E27FC236}">
                  <a16:creationId xmlns:a16="http://schemas.microsoft.com/office/drawing/2014/main" id="{D088D517-620F-4F62-BC06-F3F999F407D4}"/>
                </a:ext>
              </a:extLst>
            </p:cNvPr>
            <p:cNvSpPr/>
            <p:nvPr/>
          </p:nvSpPr>
          <p:spPr>
            <a:xfrm>
              <a:off x="6099625" y="3018498"/>
              <a:ext cx="61447" cy="45174"/>
            </a:xfrm>
            <a:custGeom>
              <a:avLst/>
              <a:gdLst/>
              <a:ahLst/>
              <a:cxnLst/>
              <a:rect l="l" t="t" r="r" b="b"/>
              <a:pathLst>
                <a:path w="1635" h="1202" extrusionOk="0">
                  <a:moveTo>
                    <a:pt x="819" y="1"/>
                  </a:moveTo>
                  <a:cubicBezTo>
                    <a:pt x="346" y="1"/>
                    <a:pt x="1" y="546"/>
                    <a:pt x="377" y="1042"/>
                  </a:cubicBezTo>
                  <a:cubicBezTo>
                    <a:pt x="524" y="1153"/>
                    <a:pt x="676" y="1202"/>
                    <a:pt x="816" y="1202"/>
                  </a:cubicBezTo>
                  <a:cubicBezTo>
                    <a:pt x="1289" y="1202"/>
                    <a:pt x="1634" y="656"/>
                    <a:pt x="1258" y="161"/>
                  </a:cubicBezTo>
                  <a:cubicBezTo>
                    <a:pt x="1111" y="49"/>
                    <a:pt x="959" y="1"/>
                    <a:pt x="819"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1085;p24">
              <a:extLst>
                <a:ext uri="{FF2B5EF4-FFF2-40B4-BE49-F238E27FC236}">
                  <a16:creationId xmlns:a16="http://schemas.microsoft.com/office/drawing/2014/main" id="{96AC2895-8325-474E-8CA0-F9D024252227}"/>
                </a:ext>
              </a:extLst>
            </p:cNvPr>
            <p:cNvSpPr/>
            <p:nvPr/>
          </p:nvSpPr>
          <p:spPr>
            <a:xfrm>
              <a:off x="4977138" y="2712139"/>
              <a:ext cx="56073" cy="45061"/>
            </a:xfrm>
            <a:custGeom>
              <a:avLst/>
              <a:gdLst/>
              <a:ahLst/>
              <a:cxnLst/>
              <a:rect l="l" t="t" r="r" b="b"/>
              <a:pathLst>
                <a:path w="1492" h="1199" extrusionOk="0">
                  <a:moveTo>
                    <a:pt x="790" y="1"/>
                  </a:moveTo>
                  <a:cubicBezTo>
                    <a:pt x="297" y="1"/>
                    <a:pt x="1" y="634"/>
                    <a:pt x="389" y="1022"/>
                  </a:cubicBezTo>
                  <a:cubicBezTo>
                    <a:pt x="512" y="1145"/>
                    <a:pt x="658" y="1198"/>
                    <a:pt x="801" y="1198"/>
                  </a:cubicBezTo>
                  <a:cubicBezTo>
                    <a:pt x="1157" y="1198"/>
                    <a:pt x="1491" y="867"/>
                    <a:pt x="1389" y="451"/>
                  </a:cubicBezTo>
                  <a:cubicBezTo>
                    <a:pt x="1330" y="236"/>
                    <a:pt x="1163" y="70"/>
                    <a:pt x="949" y="22"/>
                  </a:cubicBezTo>
                  <a:cubicBezTo>
                    <a:pt x="894" y="8"/>
                    <a:pt x="841" y="1"/>
                    <a:pt x="790"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37" name="Google Shape;1086;p24">
            <a:extLst>
              <a:ext uri="{FF2B5EF4-FFF2-40B4-BE49-F238E27FC236}">
                <a16:creationId xmlns:a16="http://schemas.microsoft.com/office/drawing/2014/main" id="{7394FA95-39B7-4006-B285-748CF7D9C014}"/>
              </a:ext>
            </a:extLst>
          </p:cNvPr>
          <p:cNvGrpSpPr/>
          <p:nvPr/>
        </p:nvGrpSpPr>
        <p:grpSpPr>
          <a:xfrm>
            <a:off x="7210140" y="3520959"/>
            <a:ext cx="2572384" cy="401214"/>
            <a:chOff x="5547759" y="2712139"/>
            <a:chExt cx="2253863" cy="351534"/>
          </a:xfrm>
        </p:grpSpPr>
        <p:sp>
          <p:nvSpPr>
            <p:cNvPr id="38" name="Google Shape;1087;p24">
              <a:extLst>
                <a:ext uri="{FF2B5EF4-FFF2-40B4-BE49-F238E27FC236}">
                  <a16:creationId xmlns:a16="http://schemas.microsoft.com/office/drawing/2014/main" id="{7AD619E6-03CC-41D9-8014-23B46EBEA3AC}"/>
                </a:ext>
              </a:extLst>
            </p:cNvPr>
            <p:cNvSpPr/>
            <p:nvPr/>
          </p:nvSpPr>
          <p:spPr>
            <a:xfrm>
              <a:off x="5578625" y="2734875"/>
              <a:ext cx="2194219" cy="294494"/>
            </a:xfrm>
            <a:custGeom>
              <a:avLst/>
              <a:gdLst/>
              <a:ahLst/>
              <a:cxnLst/>
              <a:rect l="l" t="t" r="r" b="b"/>
              <a:pathLst>
                <a:path w="47376" h="11479" fill="none" extrusionOk="0">
                  <a:moveTo>
                    <a:pt x="47375" y="11478"/>
                  </a:moveTo>
                  <a:lnTo>
                    <a:pt x="47375" y="4584"/>
                  </a:lnTo>
                  <a:cubicBezTo>
                    <a:pt x="47375" y="3584"/>
                    <a:pt x="46566" y="2775"/>
                    <a:pt x="45577" y="2775"/>
                  </a:cubicBezTo>
                  <a:lnTo>
                    <a:pt x="893" y="2775"/>
                  </a:lnTo>
                  <a:cubicBezTo>
                    <a:pt x="393" y="2775"/>
                    <a:pt x="0" y="2382"/>
                    <a:pt x="0" y="1882"/>
                  </a:cubicBezTo>
                  <a:lnTo>
                    <a:pt x="0" y="1"/>
                  </a:lnTo>
                </a:path>
              </a:pathLst>
            </a:custGeom>
            <a:noFill/>
            <a:ln w="9525" cap="flat" cmpd="sng">
              <a:solidFill>
                <a:schemeClr val="bg1">
                  <a:lumMod val="50000"/>
                </a:schemeClr>
              </a:solidFill>
              <a:prstDash val="dash"/>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9" name="Google Shape;1088;p24">
              <a:extLst>
                <a:ext uri="{FF2B5EF4-FFF2-40B4-BE49-F238E27FC236}">
                  <a16:creationId xmlns:a16="http://schemas.microsoft.com/office/drawing/2014/main" id="{0CBB2A0B-CD91-4F04-8EF6-DEAA39DD1390}"/>
                </a:ext>
              </a:extLst>
            </p:cNvPr>
            <p:cNvSpPr/>
            <p:nvPr/>
          </p:nvSpPr>
          <p:spPr>
            <a:xfrm>
              <a:off x="7740175" y="3018498"/>
              <a:ext cx="61447" cy="45174"/>
            </a:xfrm>
            <a:custGeom>
              <a:avLst/>
              <a:gdLst/>
              <a:ahLst/>
              <a:cxnLst/>
              <a:rect l="l" t="t" r="r" b="b"/>
              <a:pathLst>
                <a:path w="1635" h="1202" extrusionOk="0">
                  <a:moveTo>
                    <a:pt x="819" y="1"/>
                  </a:moveTo>
                  <a:cubicBezTo>
                    <a:pt x="346" y="1"/>
                    <a:pt x="0" y="546"/>
                    <a:pt x="377" y="1042"/>
                  </a:cubicBezTo>
                  <a:cubicBezTo>
                    <a:pt x="524" y="1153"/>
                    <a:pt x="676" y="1202"/>
                    <a:pt x="816" y="1202"/>
                  </a:cubicBezTo>
                  <a:cubicBezTo>
                    <a:pt x="1289" y="1202"/>
                    <a:pt x="1634" y="656"/>
                    <a:pt x="1258" y="161"/>
                  </a:cubicBezTo>
                  <a:cubicBezTo>
                    <a:pt x="1111" y="49"/>
                    <a:pt x="959" y="1"/>
                    <a:pt x="819"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0" name="Google Shape;1089;p24">
              <a:extLst>
                <a:ext uri="{FF2B5EF4-FFF2-40B4-BE49-F238E27FC236}">
                  <a16:creationId xmlns:a16="http://schemas.microsoft.com/office/drawing/2014/main" id="{71105BDA-F493-47B4-B387-3EEB79DF1A47}"/>
                </a:ext>
              </a:extLst>
            </p:cNvPr>
            <p:cNvSpPr/>
            <p:nvPr/>
          </p:nvSpPr>
          <p:spPr>
            <a:xfrm>
              <a:off x="5547759" y="2712139"/>
              <a:ext cx="56036" cy="45061"/>
            </a:xfrm>
            <a:custGeom>
              <a:avLst/>
              <a:gdLst/>
              <a:ahLst/>
              <a:cxnLst/>
              <a:rect l="l" t="t" r="r" b="b"/>
              <a:pathLst>
                <a:path w="1491" h="1199" extrusionOk="0">
                  <a:moveTo>
                    <a:pt x="789" y="1"/>
                  </a:moveTo>
                  <a:cubicBezTo>
                    <a:pt x="296" y="1"/>
                    <a:pt x="0" y="634"/>
                    <a:pt x="389" y="1022"/>
                  </a:cubicBezTo>
                  <a:cubicBezTo>
                    <a:pt x="511" y="1145"/>
                    <a:pt x="658" y="1198"/>
                    <a:pt x="800" y="1198"/>
                  </a:cubicBezTo>
                  <a:cubicBezTo>
                    <a:pt x="1156" y="1198"/>
                    <a:pt x="1491" y="867"/>
                    <a:pt x="1389" y="451"/>
                  </a:cubicBezTo>
                  <a:cubicBezTo>
                    <a:pt x="1329" y="236"/>
                    <a:pt x="1163" y="70"/>
                    <a:pt x="948" y="22"/>
                  </a:cubicBezTo>
                  <a:cubicBezTo>
                    <a:pt x="894" y="8"/>
                    <a:pt x="840" y="1"/>
                    <a:pt x="789" y="1"/>
                  </a:cubicBezTo>
                  <a:close/>
                </a:path>
              </a:pathLst>
            </a:custGeom>
            <a:solidFill>
              <a:srgbClr val="5B2D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48" name="组合 47">
            <a:extLst>
              <a:ext uri="{FF2B5EF4-FFF2-40B4-BE49-F238E27FC236}">
                <a16:creationId xmlns:a16="http://schemas.microsoft.com/office/drawing/2014/main" id="{14D7DAF0-F0B9-48CC-8C97-FBEFA4634F68}"/>
              </a:ext>
            </a:extLst>
          </p:cNvPr>
          <p:cNvGrpSpPr/>
          <p:nvPr/>
        </p:nvGrpSpPr>
        <p:grpSpPr>
          <a:xfrm>
            <a:off x="4082491" y="4118563"/>
            <a:ext cx="358173" cy="358173"/>
            <a:chOff x="31503" y="2501191"/>
            <a:chExt cx="841204" cy="841204"/>
          </a:xfrm>
        </p:grpSpPr>
        <p:sp>
          <p:nvSpPr>
            <p:cNvPr id="49" name="椭圆 48">
              <a:extLst>
                <a:ext uri="{FF2B5EF4-FFF2-40B4-BE49-F238E27FC236}">
                  <a16:creationId xmlns:a16="http://schemas.microsoft.com/office/drawing/2014/main" id="{EF59E937-0F02-4539-9938-2AB3FBBCED73}"/>
                </a:ext>
              </a:extLst>
            </p:cNvPr>
            <p:cNvSpPr/>
            <p:nvPr/>
          </p:nvSpPr>
          <p:spPr>
            <a:xfrm>
              <a:off x="31503" y="2501191"/>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Google Shape;1002;p32">
              <a:extLst>
                <a:ext uri="{FF2B5EF4-FFF2-40B4-BE49-F238E27FC236}">
                  <a16:creationId xmlns:a16="http://schemas.microsoft.com/office/drawing/2014/main" id="{54FF0031-86A7-4795-869C-B1842890A6C8}"/>
                </a:ext>
              </a:extLst>
            </p:cNvPr>
            <p:cNvGrpSpPr/>
            <p:nvPr/>
          </p:nvGrpSpPr>
          <p:grpSpPr>
            <a:xfrm>
              <a:off x="315826" y="2762469"/>
              <a:ext cx="272557" cy="318646"/>
              <a:chOff x="-48237000" y="2342650"/>
              <a:chExt cx="256800" cy="300225"/>
            </a:xfrm>
            <a:solidFill>
              <a:schemeClr val="bg1"/>
            </a:solidFill>
          </p:grpSpPr>
          <p:sp>
            <p:nvSpPr>
              <p:cNvPr id="51" name="Google Shape;1003;p32">
                <a:extLst>
                  <a:ext uri="{FF2B5EF4-FFF2-40B4-BE49-F238E27FC236}">
                    <a16:creationId xmlns:a16="http://schemas.microsoft.com/office/drawing/2014/main" id="{39B4B246-D6E4-499D-B004-2F3C1A2D6A66}"/>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2" name="Google Shape;1004;p32">
                <a:extLst>
                  <a:ext uri="{FF2B5EF4-FFF2-40B4-BE49-F238E27FC236}">
                    <a16:creationId xmlns:a16="http://schemas.microsoft.com/office/drawing/2014/main" id="{A5BD338F-D31A-4E4C-AB02-79FB6B4E4EF1}"/>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53" name="Google Shape;1005;p32">
                <a:extLst>
                  <a:ext uri="{FF2B5EF4-FFF2-40B4-BE49-F238E27FC236}">
                    <a16:creationId xmlns:a16="http://schemas.microsoft.com/office/drawing/2014/main" id="{D8C455CB-5A3F-41DD-9AB4-8A7D162BF7F7}"/>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54" name="组合 53">
            <a:extLst>
              <a:ext uri="{FF2B5EF4-FFF2-40B4-BE49-F238E27FC236}">
                <a16:creationId xmlns:a16="http://schemas.microsoft.com/office/drawing/2014/main" id="{B14969E8-B2E5-4115-A6F7-E0BC74BE0CD4}"/>
              </a:ext>
            </a:extLst>
          </p:cNvPr>
          <p:cNvGrpSpPr/>
          <p:nvPr/>
        </p:nvGrpSpPr>
        <p:grpSpPr>
          <a:xfrm>
            <a:off x="5901129" y="4118563"/>
            <a:ext cx="358173" cy="358173"/>
            <a:chOff x="3143350" y="2501190"/>
            <a:chExt cx="841204" cy="841204"/>
          </a:xfrm>
        </p:grpSpPr>
        <p:sp>
          <p:nvSpPr>
            <p:cNvPr id="55" name="椭圆 54">
              <a:extLst>
                <a:ext uri="{FF2B5EF4-FFF2-40B4-BE49-F238E27FC236}">
                  <a16:creationId xmlns:a16="http://schemas.microsoft.com/office/drawing/2014/main" id="{E7A60B57-6F86-4FF4-B482-63DBBFB4F219}"/>
                </a:ext>
              </a:extLst>
            </p:cNvPr>
            <p:cNvSpPr/>
            <p:nvPr/>
          </p:nvSpPr>
          <p:spPr>
            <a:xfrm>
              <a:off x="3143350" y="2501190"/>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Google Shape;973;p32">
              <a:extLst>
                <a:ext uri="{FF2B5EF4-FFF2-40B4-BE49-F238E27FC236}">
                  <a16:creationId xmlns:a16="http://schemas.microsoft.com/office/drawing/2014/main" id="{728B3FF4-D6C2-4769-80EF-7378CE652DDB}"/>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57" name="组合 56">
            <a:extLst>
              <a:ext uri="{FF2B5EF4-FFF2-40B4-BE49-F238E27FC236}">
                <a16:creationId xmlns:a16="http://schemas.microsoft.com/office/drawing/2014/main" id="{3AB8D653-567B-4BE8-A15F-F4D23D8DCDC2}"/>
              </a:ext>
            </a:extLst>
          </p:cNvPr>
          <p:cNvGrpSpPr/>
          <p:nvPr/>
        </p:nvGrpSpPr>
        <p:grpSpPr>
          <a:xfrm>
            <a:off x="2263853" y="4118563"/>
            <a:ext cx="358173" cy="358173"/>
            <a:chOff x="4715935" y="1087867"/>
            <a:chExt cx="841204" cy="841204"/>
          </a:xfrm>
        </p:grpSpPr>
        <p:sp>
          <p:nvSpPr>
            <p:cNvPr id="58" name="椭圆 57">
              <a:extLst>
                <a:ext uri="{FF2B5EF4-FFF2-40B4-BE49-F238E27FC236}">
                  <a16:creationId xmlns:a16="http://schemas.microsoft.com/office/drawing/2014/main" id="{01FF5094-B0BD-49F2-8548-64A3D857B336}"/>
                </a:ext>
              </a:extLst>
            </p:cNvPr>
            <p:cNvSpPr/>
            <p:nvPr/>
          </p:nvSpPr>
          <p:spPr>
            <a:xfrm>
              <a:off x="4715935" y="1087867"/>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Google Shape;1014;p32">
              <a:extLst>
                <a:ext uri="{FF2B5EF4-FFF2-40B4-BE49-F238E27FC236}">
                  <a16:creationId xmlns:a16="http://schemas.microsoft.com/office/drawing/2014/main" id="{1F35E517-74FD-48CD-806E-383240842602}"/>
                </a:ext>
              </a:extLst>
            </p:cNvPr>
            <p:cNvGrpSpPr/>
            <p:nvPr/>
          </p:nvGrpSpPr>
          <p:grpSpPr>
            <a:xfrm>
              <a:off x="5000339" y="1378582"/>
              <a:ext cx="306873" cy="307687"/>
              <a:chOff x="-1700225" y="2768875"/>
              <a:chExt cx="291450" cy="292225"/>
            </a:xfrm>
            <a:solidFill>
              <a:schemeClr val="bg1"/>
            </a:solidFill>
          </p:grpSpPr>
          <p:sp>
            <p:nvSpPr>
              <p:cNvPr id="60" name="Google Shape;1015;p32">
                <a:extLst>
                  <a:ext uri="{FF2B5EF4-FFF2-40B4-BE49-F238E27FC236}">
                    <a16:creationId xmlns:a16="http://schemas.microsoft.com/office/drawing/2014/main" id="{743570DC-694D-4C52-854B-7BF58108ACEF}"/>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1" name="Google Shape;1016;p32">
                <a:extLst>
                  <a:ext uri="{FF2B5EF4-FFF2-40B4-BE49-F238E27FC236}">
                    <a16:creationId xmlns:a16="http://schemas.microsoft.com/office/drawing/2014/main" id="{B80EEE04-BA0F-40A3-AC4C-159EB662A939}"/>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2" name="Google Shape;1017;p32">
                <a:extLst>
                  <a:ext uri="{FF2B5EF4-FFF2-40B4-BE49-F238E27FC236}">
                    <a16:creationId xmlns:a16="http://schemas.microsoft.com/office/drawing/2014/main" id="{12E88578-2CD3-4208-AE5D-C593315A4E2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3" name="Google Shape;1018;p32">
                <a:extLst>
                  <a:ext uri="{FF2B5EF4-FFF2-40B4-BE49-F238E27FC236}">
                    <a16:creationId xmlns:a16="http://schemas.microsoft.com/office/drawing/2014/main" id="{24FBFAAA-ADEE-4AD7-BAAD-2B7F37E911B3}"/>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4" name="Google Shape;1019;p32">
                <a:extLst>
                  <a:ext uri="{FF2B5EF4-FFF2-40B4-BE49-F238E27FC236}">
                    <a16:creationId xmlns:a16="http://schemas.microsoft.com/office/drawing/2014/main" id="{0452E48A-5F0F-4BFF-92EC-423F7256C682}"/>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Google Shape;1020;p32">
                <a:extLst>
                  <a:ext uri="{FF2B5EF4-FFF2-40B4-BE49-F238E27FC236}">
                    <a16:creationId xmlns:a16="http://schemas.microsoft.com/office/drawing/2014/main" id="{D3CC518B-E58C-4496-B057-34F4654117F6}"/>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66" name="组合 65">
            <a:extLst>
              <a:ext uri="{FF2B5EF4-FFF2-40B4-BE49-F238E27FC236}">
                <a16:creationId xmlns:a16="http://schemas.microsoft.com/office/drawing/2014/main" id="{2CBAEC6E-E971-429A-AEAB-D1E58D90BC71}"/>
              </a:ext>
            </a:extLst>
          </p:cNvPr>
          <p:cNvGrpSpPr/>
          <p:nvPr/>
        </p:nvGrpSpPr>
        <p:grpSpPr>
          <a:xfrm>
            <a:off x="9564373" y="4088407"/>
            <a:ext cx="358173" cy="358173"/>
            <a:chOff x="3143350" y="2501190"/>
            <a:chExt cx="841204" cy="841204"/>
          </a:xfrm>
        </p:grpSpPr>
        <p:sp>
          <p:nvSpPr>
            <p:cNvPr id="68" name="椭圆 67">
              <a:extLst>
                <a:ext uri="{FF2B5EF4-FFF2-40B4-BE49-F238E27FC236}">
                  <a16:creationId xmlns:a16="http://schemas.microsoft.com/office/drawing/2014/main" id="{DB20D76C-E46F-4AD5-A2FB-3F006AE25331}"/>
                </a:ext>
              </a:extLst>
            </p:cNvPr>
            <p:cNvSpPr/>
            <p:nvPr/>
          </p:nvSpPr>
          <p:spPr>
            <a:xfrm>
              <a:off x="3143350" y="2501190"/>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Google Shape;973;p32">
              <a:extLst>
                <a:ext uri="{FF2B5EF4-FFF2-40B4-BE49-F238E27FC236}">
                  <a16:creationId xmlns:a16="http://schemas.microsoft.com/office/drawing/2014/main" id="{67356191-20D4-42B4-B6F2-5F08A4CF709E}"/>
                </a:ext>
              </a:extLst>
            </p:cNvPr>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nvGrpSpPr>
          <p:cNvPr id="70" name="组合 69">
            <a:extLst>
              <a:ext uri="{FF2B5EF4-FFF2-40B4-BE49-F238E27FC236}">
                <a16:creationId xmlns:a16="http://schemas.microsoft.com/office/drawing/2014/main" id="{3102860B-0AB4-426C-B006-DDBF04BB21DE}"/>
              </a:ext>
            </a:extLst>
          </p:cNvPr>
          <p:cNvGrpSpPr/>
          <p:nvPr/>
        </p:nvGrpSpPr>
        <p:grpSpPr>
          <a:xfrm>
            <a:off x="7719766" y="4118563"/>
            <a:ext cx="358173" cy="358173"/>
            <a:chOff x="1579165" y="875675"/>
            <a:chExt cx="841204" cy="841204"/>
          </a:xfrm>
        </p:grpSpPr>
        <p:sp>
          <p:nvSpPr>
            <p:cNvPr id="71" name="椭圆 70">
              <a:extLst>
                <a:ext uri="{FF2B5EF4-FFF2-40B4-BE49-F238E27FC236}">
                  <a16:creationId xmlns:a16="http://schemas.microsoft.com/office/drawing/2014/main" id="{0F77A607-B5B9-4345-B46F-8879B5A65255}"/>
                </a:ext>
              </a:extLst>
            </p:cNvPr>
            <p:cNvSpPr/>
            <p:nvPr/>
          </p:nvSpPr>
          <p:spPr>
            <a:xfrm>
              <a:off x="1579165" y="875675"/>
              <a:ext cx="841204" cy="841204"/>
            </a:xfrm>
            <a:prstGeom prst="ellipse">
              <a:avLst/>
            </a:prstGeom>
            <a:solidFill>
              <a:srgbClr val="5B2D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2" name="Google Shape;982;p32">
              <a:extLst>
                <a:ext uri="{FF2B5EF4-FFF2-40B4-BE49-F238E27FC236}">
                  <a16:creationId xmlns:a16="http://schemas.microsoft.com/office/drawing/2014/main" id="{E5D3BAA3-9119-45D4-BD51-DE58F42C05F0}"/>
                </a:ext>
              </a:extLst>
            </p:cNvPr>
            <p:cNvGrpSpPr/>
            <p:nvPr/>
          </p:nvGrpSpPr>
          <p:grpSpPr>
            <a:xfrm>
              <a:off x="1867927" y="1130206"/>
              <a:ext cx="316947" cy="314385"/>
              <a:chOff x="-31166825" y="1939525"/>
              <a:chExt cx="293800" cy="291425"/>
            </a:xfrm>
            <a:solidFill>
              <a:schemeClr val="bg1"/>
            </a:solidFill>
          </p:grpSpPr>
          <p:sp>
            <p:nvSpPr>
              <p:cNvPr id="73" name="Google Shape;983;p32">
                <a:extLst>
                  <a:ext uri="{FF2B5EF4-FFF2-40B4-BE49-F238E27FC236}">
                    <a16:creationId xmlns:a16="http://schemas.microsoft.com/office/drawing/2014/main" id="{474F5541-0D06-46B5-B014-2BB2E1C59183}"/>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84;p32">
                <a:extLst>
                  <a:ext uri="{FF2B5EF4-FFF2-40B4-BE49-F238E27FC236}">
                    <a16:creationId xmlns:a16="http://schemas.microsoft.com/office/drawing/2014/main" id="{07C0A2F0-361C-4FE8-A89B-DC3EB1BC5274}"/>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85;p32">
                <a:extLst>
                  <a:ext uri="{FF2B5EF4-FFF2-40B4-BE49-F238E27FC236}">
                    <a16:creationId xmlns:a16="http://schemas.microsoft.com/office/drawing/2014/main" id="{FAFDC2CC-9A90-4963-A5DB-A871DACDBD25}"/>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6" name="Google Shape;986;p32">
                <a:extLst>
                  <a:ext uri="{FF2B5EF4-FFF2-40B4-BE49-F238E27FC236}">
                    <a16:creationId xmlns:a16="http://schemas.microsoft.com/office/drawing/2014/main" id="{0C359645-6BC0-4BB6-986B-3A065AC000E7}"/>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7" name="Google Shape;987;p32">
                <a:extLst>
                  <a:ext uri="{FF2B5EF4-FFF2-40B4-BE49-F238E27FC236}">
                    <a16:creationId xmlns:a16="http://schemas.microsoft.com/office/drawing/2014/main" id="{7248501A-CB66-45BD-9EB6-A376B5CDDA35}"/>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988;p32">
                <a:extLst>
                  <a:ext uri="{FF2B5EF4-FFF2-40B4-BE49-F238E27FC236}">
                    <a16:creationId xmlns:a16="http://schemas.microsoft.com/office/drawing/2014/main" id="{A5CAC597-B004-4683-AFD0-45489DE680C9}"/>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989;p32">
                <a:extLst>
                  <a:ext uri="{FF2B5EF4-FFF2-40B4-BE49-F238E27FC236}">
                    <a16:creationId xmlns:a16="http://schemas.microsoft.com/office/drawing/2014/main" id="{99645E2F-3A54-4C76-B27B-EA1987890E37}"/>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990;p32">
                <a:extLst>
                  <a:ext uri="{FF2B5EF4-FFF2-40B4-BE49-F238E27FC236}">
                    <a16:creationId xmlns:a16="http://schemas.microsoft.com/office/drawing/2014/main" id="{41CEFFD4-0EC3-480C-8702-40577CA3DE14}"/>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991;p32">
                <a:extLst>
                  <a:ext uri="{FF2B5EF4-FFF2-40B4-BE49-F238E27FC236}">
                    <a16:creationId xmlns:a16="http://schemas.microsoft.com/office/drawing/2014/main" id="{D039A744-4193-4B6D-9007-2CFA247DBE37}"/>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992;p32">
                <a:extLst>
                  <a:ext uri="{FF2B5EF4-FFF2-40B4-BE49-F238E27FC236}">
                    <a16:creationId xmlns:a16="http://schemas.microsoft.com/office/drawing/2014/main" id="{7E739774-21EB-4D29-BD9F-5D81399BA924}"/>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3" name="Google Shape;993;p32">
                <a:extLst>
                  <a:ext uri="{FF2B5EF4-FFF2-40B4-BE49-F238E27FC236}">
                    <a16:creationId xmlns:a16="http://schemas.microsoft.com/office/drawing/2014/main" id="{7C51EB97-4F20-474E-B509-CFC61786A590}"/>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84" name="文本框 83">
            <a:extLst>
              <a:ext uri="{FF2B5EF4-FFF2-40B4-BE49-F238E27FC236}">
                <a16:creationId xmlns:a16="http://schemas.microsoft.com/office/drawing/2014/main" id="{F2A4E9E7-22F6-464A-B171-5B3EA731812C}"/>
              </a:ext>
            </a:extLst>
          </p:cNvPr>
          <p:cNvSpPr txBox="1"/>
          <p:nvPr/>
        </p:nvSpPr>
        <p:spPr>
          <a:xfrm>
            <a:off x="1508367" y="492816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5" name="文本框 84">
            <a:extLst>
              <a:ext uri="{FF2B5EF4-FFF2-40B4-BE49-F238E27FC236}">
                <a16:creationId xmlns:a16="http://schemas.microsoft.com/office/drawing/2014/main" id="{AB77008C-EC12-4F4A-A347-145068A2B9CC}"/>
              </a:ext>
            </a:extLst>
          </p:cNvPr>
          <p:cNvSpPr txBox="1"/>
          <p:nvPr/>
        </p:nvSpPr>
        <p:spPr>
          <a:xfrm>
            <a:off x="1491753" y="45463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86" name="文本框 85">
            <a:extLst>
              <a:ext uri="{FF2B5EF4-FFF2-40B4-BE49-F238E27FC236}">
                <a16:creationId xmlns:a16="http://schemas.microsoft.com/office/drawing/2014/main" id="{A7DD4E70-1FCE-474C-AFEE-D65D28AC3878}"/>
              </a:ext>
            </a:extLst>
          </p:cNvPr>
          <p:cNvSpPr txBox="1"/>
          <p:nvPr/>
        </p:nvSpPr>
        <p:spPr>
          <a:xfrm>
            <a:off x="3526522" y="492816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7" name="文本框 86">
            <a:extLst>
              <a:ext uri="{FF2B5EF4-FFF2-40B4-BE49-F238E27FC236}">
                <a16:creationId xmlns:a16="http://schemas.microsoft.com/office/drawing/2014/main" id="{AABF5380-B7C9-4C09-A3F2-17914082C8D1}"/>
              </a:ext>
            </a:extLst>
          </p:cNvPr>
          <p:cNvSpPr txBox="1"/>
          <p:nvPr/>
        </p:nvSpPr>
        <p:spPr>
          <a:xfrm>
            <a:off x="3509908" y="45463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88" name="文本框 87">
            <a:extLst>
              <a:ext uri="{FF2B5EF4-FFF2-40B4-BE49-F238E27FC236}">
                <a16:creationId xmlns:a16="http://schemas.microsoft.com/office/drawing/2014/main" id="{8B291BF4-BB30-4E6E-9E02-B023036003E9}"/>
              </a:ext>
            </a:extLst>
          </p:cNvPr>
          <p:cNvSpPr txBox="1"/>
          <p:nvPr/>
        </p:nvSpPr>
        <p:spPr>
          <a:xfrm>
            <a:off x="5544677" y="492816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89" name="文本框 88">
            <a:extLst>
              <a:ext uri="{FF2B5EF4-FFF2-40B4-BE49-F238E27FC236}">
                <a16:creationId xmlns:a16="http://schemas.microsoft.com/office/drawing/2014/main" id="{69F2A4AF-F279-4FE8-BA2B-6B69C81F3068}"/>
              </a:ext>
            </a:extLst>
          </p:cNvPr>
          <p:cNvSpPr txBox="1"/>
          <p:nvPr/>
        </p:nvSpPr>
        <p:spPr>
          <a:xfrm>
            <a:off x="5528063" y="45463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90" name="文本框 89">
            <a:extLst>
              <a:ext uri="{FF2B5EF4-FFF2-40B4-BE49-F238E27FC236}">
                <a16:creationId xmlns:a16="http://schemas.microsoft.com/office/drawing/2014/main" id="{ACB18A47-5354-4973-B05A-33A9D6565162}"/>
              </a:ext>
            </a:extLst>
          </p:cNvPr>
          <p:cNvSpPr txBox="1"/>
          <p:nvPr/>
        </p:nvSpPr>
        <p:spPr>
          <a:xfrm>
            <a:off x="7562832" y="492816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1" name="文本框 90">
            <a:extLst>
              <a:ext uri="{FF2B5EF4-FFF2-40B4-BE49-F238E27FC236}">
                <a16:creationId xmlns:a16="http://schemas.microsoft.com/office/drawing/2014/main" id="{3D521F54-B7F3-43F5-922D-449DF63263E6}"/>
              </a:ext>
            </a:extLst>
          </p:cNvPr>
          <p:cNvSpPr txBox="1"/>
          <p:nvPr/>
        </p:nvSpPr>
        <p:spPr>
          <a:xfrm>
            <a:off x="7546218" y="45463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sp>
        <p:nvSpPr>
          <p:cNvPr id="92" name="文本框 91">
            <a:extLst>
              <a:ext uri="{FF2B5EF4-FFF2-40B4-BE49-F238E27FC236}">
                <a16:creationId xmlns:a16="http://schemas.microsoft.com/office/drawing/2014/main" id="{FFCF1D43-2977-4A39-927F-9039DD7D634A}"/>
              </a:ext>
            </a:extLst>
          </p:cNvPr>
          <p:cNvSpPr txBox="1"/>
          <p:nvPr/>
        </p:nvSpPr>
        <p:spPr>
          <a:xfrm>
            <a:off x="9580987" y="4928163"/>
            <a:ext cx="1578343" cy="1034257"/>
          </a:xfrm>
          <a:prstGeom prst="rect">
            <a:avLst/>
          </a:prstGeom>
          <a:noFill/>
        </p:spPr>
        <p:txBody>
          <a:bodyPr wrap="square" rtlCol="0">
            <a:spAutoFit/>
          </a:bodyPr>
          <a:lstStyle/>
          <a:p>
            <a:pPr algn="just">
              <a:lnSpc>
                <a:spcPts val="1500"/>
              </a:lnSpc>
            </a:pPr>
            <a:r>
              <a:rPr lang="en-US" altLang="zh-CN" sz="1100" dirty="0">
                <a:solidFill>
                  <a:schemeClr val="tx1">
                    <a:lumMod val="75000"/>
                    <a:lumOff val="25000"/>
                  </a:schemeClr>
                </a:solidFill>
                <a:cs typeface="+mn-ea"/>
                <a:sym typeface="+mn-lt"/>
              </a:rPr>
              <a:t>Please enter the font and title you think is appropriate in the box, and change your color, </a:t>
            </a:r>
            <a:endParaRPr lang="zh-CN" altLang="en-US" sz="1100" dirty="0">
              <a:solidFill>
                <a:schemeClr val="tx1">
                  <a:lumMod val="75000"/>
                  <a:lumOff val="25000"/>
                </a:schemeClr>
              </a:solidFill>
              <a:cs typeface="+mn-ea"/>
              <a:sym typeface="+mn-lt"/>
            </a:endParaRPr>
          </a:p>
        </p:txBody>
      </p:sp>
      <p:sp>
        <p:nvSpPr>
          <p:cNvPr id="93" name="文本框 92">
            <a:extLst>
              <a:ext uri="{FF2B5EF4-FFF2-40B4-BE49-F238E27FC236}">
                <a16:creationId xmlns:a16="http://schemas.microsoft.com/office/drawing/2014/main" id="{1BCE26DA-03D2-4CCA-9222-6F720719A811}"/>
              </a:ext>
            </a:extLst>
          </p:cNvPr>
          <p:cNvSpPr txBox="1"/>
          <p:nvPr/>
        </p:nvSpPr>
        <p:spPr>
          <a:xfrm>
            <a:off x="9564373" y="4546303"/>
            <a:ext cx="2018155" cy="400110"/>
          </a:xfrm>
          <a:prstGeom prst="rect">
            <a:avLst/>
          </a:prstGeom>
          <a:noFill/>
        </p:spPr>
        <p:txBody>
          <a:bodyPr wrap="square" rtlCol="0">
            <a:spAutoFit/>
          </a:bodyPr>
          <a:lstStyle/>
          <a:p>
            <a:pPr algn="just"/>
            <a:r>
              <a:rPr lang="en-US" altLang="zh-CN" sz="2000" b="1" dirty="0">
                <a:solidFill>
                  <a:schemeClr val="tx1">
                    <a:lumMod val="75000"/>
                    <a:lumOff val="25000"/>
                  </a:schemeClr>
                </a:solidFill>
                <a:cs typeface="+mn-ea"/>
                <a:sym typeface="+mn-lt"/>
              </a:rPr>
              <a:t>HEADLINE</a:t>
            </a:r>
            <a:endParaRPr lang="zh-CN" altLang="en-US" sz="2000" b="1" dirty="0">
              <a:solidFill>
                <a:schemeClr val="tx1">
                  <a:lumMod val="75000"/>
                  <a:lumOff val="25000"/>
                </a:schemeClr>
              </a:solidFill>
              <a:cs typeface="+mn-ea"/>
              <a:sym typeface="+mn-lt"/>
            </a:endParaRPr>
          </a:p>
        </p:txBody>
      </p:sp>
      <p:pic>
        <p:nvPicPr>
          <p:cNvPr id="98" name="图片 97">
            <a:extLst>
              <a:ext uri="{FF2B5EF4-FFF2-40B4-BE49-F238E27FC236}">
                <a16:creationId xmlns:a16="http://schemas.microsoft.com/office/drawing/2014/main" id="{1EE0DC71-704C-422C-91F1-E3D1570DFAA8}"/>
              </a:ext>
            </a:extLst>
          </p:cNvPr>
          <p:cNvPicPr>
            <a:picLocks noChangeAspect="1"/>
          </p:cNvPicPr>
          <p:nvPr/>
        </p:nvPicPr>
        <p:blipFill rotWithShape="1">
          <a:blip r:embed="rId3">
            <a:extLst>
              <a:ext uri="{28A0092B-C50C-407E-A947-70E740481C1C}">
                <a14:useLocalDpi xmlns:a14="http://schemas.microsoft.com/office/drawing/2010/main" val="0"/>
              </a:ext>
            </a:extLst>
          </a:blip>
          <a:srcRect l="62188" t="21111" r="12708" b="50000"/>
          <a:stretch/>
        </p:blipFill>
        <p:spPr>
          <a:xfrm>
            <a:off x="4528055" y="1440481"/>
            <a:ext cx="3092683" cy="2001903"/>
          </a:xfrm>
          <a:prstGeom prst="rect">
            <a:avLst/>
          </a:prstGeom>
        </p:spPr>
      </p:pic>
      <p:pic>
        <p:nvPicPr>
          <p:cNvPr id="99" name="图片 98">
            <a:extLst>
              <a:ext uri="{FF2B5EF4-FFF2-40B4-BE49-F238E27FC236}">
                <a16:creationId xmlns:a16="http://schemas.microsoft.com/office/drawing/2014/main" id="{265B3CEF-241A-4B4B-9D06-B678ADD1E530}"/>
              </a:ext>
            </a:extLst>
          </p:cNvPr>
          <p:cNvPicPr>
            <a:picLocks noChangeAspect="1"/>
          </p:cNvPicPr>
          <p:nvPr/>
        </p:nvPicPr>
        <p:blipFill rotWithShape="1">
          <a:blip r:embed="rId4">
            <a:extLst>
              <a:ext uri="{28A0092B-C50C-407E-A947-70E740481C1C}">
                <a14:useLocalDpi xmlns:a14="http://schemas.microsoft.com/office/drawing/2010/main" val="0"/>
              </a:ext>
            </a:extLst>
          </a:blip>
          <a:srcRect l="75313" t="23409" r="8645" b="19924"/>
          <a:stretch/>
        </p:blipFill>
        <p:spPr>
          <a:xfrm>
            <a:off x="7305164" y="1164081"/>
            <a:ext cx="1187376" cy="2359332"/>
          </a:xfrm>
          <a:prstGeom prst="rect">
            <a:avLst/>
          </a:prstGeom>
        </p:spPr>
      </p:pic>
      <p:pic>
        <p:nvPicPr>
          <p:cNvPr id="100" name="图片 99">
            <a:extLst>
              <a:ext uri="{FF2B5EF4-FFF2-40B4-BE49-F238E27FC236}">
                <a16:creationId xmlns:a16="http://schemas.microsoft.com/office/drawing/2014/main" id="{56E2019C-2263-4904-9675-8BBD19F0E0A1}"/>
              </a:ext>
            </a:extLst>
          </p:cNvPr>
          <p:cNvPicPr>
            <a:picLocks noChangeAspect="1"/>
          </p:cNvPicPr>
          <p:nvPr/>
        </p:nvPicPr>
        <p:blipFill rotWithShape="1">
          <a:blip r:embed="rId5">
            <a:extLst>
              <a:ext uri="{28A0092B-C50C-407E-A947-70E740481C1C}">
                <a14:useLocalDpi xmlns:a14="http://schemas.microsoft.com/office/drawing/2010/main" val="0"/>
              </a:ext>
            </a:extLst>
          </a:blip>
          <a:srcRect l="44321" t="37373" r="34013" b="16221"/>
          <a:stretch/>
        </p:blipFill>
        <p:spPr>
          <a:xfrm>
            <a:off x="3130339" y="1517855"/>
            <a:ext cx="1695620" cy="2042834"/>
          </a:xfrm>
          <a:prstGeom prst="rect">
            <a:avLst/>
          </a:prstGeom>
        </p:spPr>
      </p:pic>
    </p:spTree>
    <p:extLst>
      <p:ext uri="{BB962C8B-B14F-4D97-AF65-F5344CB8AC3E}">
        <p14:creationId xmlns:p14="http://schemas.microsoft.com/office/powerpoint/2010/main" val="316997310"/>
      </p:ext>
    </p:extLst>
  </p:cSld>
  <p:clrMapOvr>
    <a:masterClrMapping/>
  </p:clrMapOvr>
  <mc:AlternateContent xmlns:mc="http://schemas.openxmlformats.org/markup-compatibility/2006" xmlns:p14="http://schemas.microsoft.com/office/powerpoint/2010/main">
    <mc:Choice Requires="p14">
      <p:transition spd="slow" p14:dur="1300" advClick="0" advTm="2000">
        <p14:pan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par>
                                <p:cTn id="31" presetID="53" presetClass="entr" presetSubtype="16" fill="hold" nodeType="withEffect">
                                  <p:stCondLst>
                                    <p:cond delay="250"/>
                                  </p:stCondLst>
                                  <p:childTnLst>
                                    <p:set>
                                      <p:cBhvr>
                                        <p:cTn id="32" dur="1" fill="hold">
                                          <p:stCondLst>
                                            <p:cond delay="0"/>
                                          </p:stCondLst>
                                        </p:cTn>
                                        <p:tgtEl>
                                          <p:spTgt spid="57"/>
                                        </p:tgtEl>
                                        <p:attrNameLst>
                                          <p:attrName>style.visibility</p:attrName>
                                        </p:attrNameLst>
                                      </p:cBhvr>
                                      <p:to>
                                        <p:strVal val="visible"/>
                                      </p:to>
                                    </p:set>
                                    <p:anim calcmode="lin" valueType="num">
                                      <p:cBhvr>
                                        <p:cTn id="33" dur="500" fill="hold"/>
                                        <p:tgtEl>
                                          <p:spTgt spid="57"/>
                                        </p:tgtEl>
                                        <p:attrNameLst>
                                          <p:attrName>ppt_w</p:attrName>
                                        </p:attrNameLst>
                                      </p:cBhvr>
                                      <p:tavLst>
                                        <p:tav tm="0">
                                          <p:val>
                                            <p:fltVal val="0"/>
                                          </p:val>
                                        </p:tav>
                                        <p:tav tm="100000">
                                          <p:val>
                                            <p:strVal val="#ppt_w"/>
                                          </p:val>
                                        </p:tav>
                                      </p:tavLst>
                                    </p:anim>
                                    <p:anim calcmode="lin" valueType="num">
                                      <p:cBhvr>
                                        <p:cTn id="34" dur="500" fill="hold"/>
                                        <p:tgtEl>
                                          <p:spTgt spid="57"/>
                                        </p:tgtEl>
                                        <p:attrNameLst>
                                          <p:attrName>ppt_h</p:attrName>
                                        </p:attrNameLst>
                                      </p:cBhvr>
                                      <p:tavLst>
                                        <p:tav tm="0">
                                          <p:val>
                                            <p:fltVal val="0"/>
                                          </p:val>
                                        </p:tav>
                                        <p:tav tm="100000">
                                          <p:val>
                                            <p:strVal val="#ppt_h"/>
                                          </p:val>
                                        </p:tav>
                                      </p:tavLst>
                                    </p:anim>
                                    <p:animEffect transition="in" filter="fade">
                                      <p:cBhvr>
                                        <p:cTn id="35" dur="500"/>
                                        <p:tgtEl>
                                          <p:spTgt spid="57"/>
                                        </p:tgtEl>
                                      </p:cBhvr>
                                    </p:animEffect>
                                  </p:childTnLst>
                                </p:cTn>
                              </p:par>
                              <p:par>
                                <p:cTn id="36" presetID="53" presetClass="entr" presetSubtype="16" fill="hold" nodeType="withEffect">
                                  <p:stCondLst>
                                    <p:cond delay="25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nodeType="withEffect">
                                  <p:stCondLst>
                                    <p:cond delay="25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par>
                                <p:cTn id="46" presetID="53" presetClass="entr" presetSubtype="16" fill="hold" nodeType="withEffect">
                                  <p:stCondLst>
                                    <p:cond delay="25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par>
                                <p:cTn id="51" presetID="53" presetClass="entr" presetSubtype="16" fill="hold" nodeType="withEffect">
                                  <p:stCondLst>
                                    <p:cond delay="25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fltVal val="0"/>
                                          </p:val>
                                        </p:tav>
                                        <p:tav tm="100000">
                                          <p:val>
                                            <p:strVal val="#ppt_h"/>
                                          </p:val>
                                        </p:tav>
                                      </p:tavLst>
                                    </p:anim>
                                    <p:animEffect transition="in" filter="fade">
                                      <p:cBhvr>
                                        <p:cTn id="55" dur="500"/>
                                        <p:tgtEl>
                                          <p:spTgt spid="66"/>
                                        </p:tgtEl>
                                      </p:cBhvr>
                                    </p:animEffect>
                                  </p:childTnLst>
                                </p:cTn>
                              </p:par>
                              <p:par>
                                <p:cTn id="56" presetID="2" presetClass="entr" presetSubtype="4" fill="hold" grpId="0" nodeType="withEffect">
                                  <p:stCondLst>
                                    <p:cond delay="25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750" fill="hold"/>
                                        <p:tgtEl>
                                          <p:spTgt spid="85"/>
                                        </p:tgtEl>
                                        <p:attrNameLst>
                                          <p:attrName>ppt_x</p:attrName>
                                        </p:attrNameLst>
                                      </p:cBhvr>
                                      <p:tavLst>
                                        <p:tav tm="0">
                                          <p:val>
                                            <p:strVal val="#ppt_x"/>
                                          </p:val>
                                        </p:tav>
                                        <p:tav tm="100000">
                                          <p:val>
                                            <p:strVal val="#ppt_x"/>
                                          </p:val>
                                        </p:tav>
                                      </p:tavLst>
                                    </p:anim>
                                    <p:anim calcmode="lin" valueType="num">
                                      <p:cBhvr additive="base">
                                        <p:cTn id="59" dur="750" fill="hold"/>
                                        <p:tgtEl>
                                          <p:spTgt spid="8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5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750" fill="hold"/>
                                        <p:tgtEl>
                                          <p:spTgt spid="84"/>
                                        </p:tgtEl>
                                        <p:attrNameLst>
                                          <p:attrName>ppt_x</p:attrName>
                                        </p:attrNameLst>
                                      </p:cBhvr>
                                      <p:tavLst>
                                        <p:tav tm="0">
                                          <p:val>
                                            <p:strVal val="#ppt_x"/>
                                          </p:val>
                                        </p:tav>
                                        <p:tav tm="100000">
                                          <p:val>
                                            <p:strVal val="#ppt_x"/>
                                          </p:val>
                                        </p:tav>
                                      </p:tavLst>
                                    </p:anim>
                                    <p:anim calcmode="lin" valueType="num">
                                      <p:cBhvr additive="base">
                                        <p:cTn id="63" dur="750" fill="hold"/>
                                        <p:tgtEl>
                                          <p:spTgt spid="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5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750" fill="hold"/>
                                        <p:tgtEl>
                                          <p:spTgt spid="87"/>
                                        </p:tgtEl>
                                        <p:attrNameLst>
                                          <p:attrName>ppt_x</p:attrName>
                                        </p:attrNameLst>
                                      </p:cBhvr>
                                      <p:tavLst>
                                        <p:tav tm="0">
                                          <p:val>
                                            <p:strVal val="#ppt_x"/>
                                          </p:val>
                                        </p:tav>
                                        <p:tav tm="100000">
                                          <p:val>
                                            <p:strVal val="#ppt_x"/>
                                          </p:val>
                                        </p:tav>
                                      </p:tavLst>
                                    </p:anim>
                                    <p:anim calcmode="lin" valueType="num">
                                      <p:cBhvr additive="base">
                                        <p:cTn id="67" dur="75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250"/>
                                  </p:stCondLst>
                                  <p:childTnLst>
                                    <p:set>
                                      <p:cBhvr>
                                        <p:cTn id="69" dur="1" fill="hold">
                                          <p:stCondLst>
                                            <p:cond delay="0"/>
                                          </p:stCondLst>
                                        </p:cTn>
                                        <p:tgtEl>
                                          <p:spTgt spid="86"/>
                                        </p:tgtEl>
                                        <p:attrNameLst>
                                          <p:attrName>style.visibility</p:attrName>
                                        </p:attrNameLst>
                                      </p:cBhvr>
                                      <p:to>
                                        <p:strVal val="visible"/>
                                      </p:to>
                                    </p:set>
                                    <p:anim calcmode="lin" valueType="num">
                                      <p:cBhvr additive="base">
                                        <p:cTn id="70" dur="750" fill="hold"/>
                                        <p:tgtEl>
                                          <p:spTgt spid="86"/>
                                        </p:tgtEl>
                                        <p:attrNameLst>
                                          <p:attrName>ppt_x</p:attrName>
                                        </p:attrNameLst>
                                      </p:cBhvr>
                                      <p:tavLst>
                                        <p:tav tm="0">
                                          <p:val>
                                            <p:strVal val="#ppt_x"/>
                                          </p:val>
                                        </p:tav>
                                        <p:tav tm="100000">
                                          <p:val>
                                            <p:strVal val="#ppt_x"/>
                                          </p:val>
                                        </p:tav>
                                      </p:tavLst>
                                    </p:anim>
                                    <p:anim calcmode="lin" valueType="num">
                                      <p:cBhvr additive="base">
                                        <p:cTn id="71" dur="750" fill="hold"/>
                                        <p:tgtEl>
                                          <p:spTgt spid="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5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750" fill="hold"/>
                                        <p:tgtEl>
                                          <p:spTgt spid="89"/>
                                        </p:tgtEl>
                                        <p:attrNameLst>
                                          <p:attrName>ppt_x</p:attrName>
                                        </p:attrNameLst>
                                      </p:cBhvr>
                                      <p:tavLst>
                                        <p:tav tm="0">
                                          <p:val>
                                            <p:strVal val="#ppt_x"/>
                                          </p:val>
                                        </p:tav>
                                        <p:tav tm="100000">
                                          <p:val>
                                            <p:strVal val="#ppt_x"/>
                                          </p:val>
                                        </p:tav>
                                      </p:tavLst>
                                    </p:anim>
                                    <p:anim calcmode="lin" valueType="num">
                                      <p:cBhvr additive="base">
                                        <p:cTn id="75" dur="750" fill="hold"/>
                                        <p:tgtEl>
                                          <p:spTgt spid="8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88"/>
                                        </p:tgtEl>
                                        <p:attrNameLst>
                                          <p:attrName>style.visibility</p:attrName>
                                        </p:attrNameLst>
                                      </p:cBhvr>
                                      <p:to>
                                        <p:strVal val="visible"/>
                                      </p:to>
                                    </p:set>
                                    <p:anim calcmode="lin" valueType="num">
                                      <p:cBhvr additive="base">
                                        <p:cTn id="78" dur="750" fill="hold"/>
                                        <p:tgtEl>
                                          <p:spTgt spid="88"/>
                                        </p:tgtEl>
                                        <p:attrNameLst>
                                          <p:attrName>ppt_x</p:attrName>
                                        </p:attrNameLst>
                                      </p:cBhvr>
                                      <p:tavLst>
                                        <p:tav tm="0">
                                          <p:val>
                                            <p:strVal val="#ppt_x"/>
                                          </p:val>
                                        </p:tav>
                                        <p:tav tm="100000">
                                          <p:val>
                                            <p:strVal val="#ppt_x"/>
                                          </p:val>
                                        </p:tav>
                                      </p:tavLst>
                                    </p:anim>
                                    <p:anim calcmode="lin" valueType="num">
                                      <p:cBhvr additive="base">
                                        <p:cTn id="79" dur="750" fill="hold"/>
                                        <p:tgtEl>
                                          <p:spTgt spid="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91"/>
                                        </p:tgtEl>
                                        <p:attrNameLst>
                                          <p:attrName>style.visibility</p:attrName>
                                        </p:attrNameLst>
                                      </p:cBhvr>
                                      <p:to>
                                        <p:strVal val="visible"/>
                                      </p:to>
                                    </p:set>
                                    <p:anim calcmode="lin" valueType="num">
                                      <p:cBhvr additive="base">
                                        <p:cTn id="82" dur="750" fill="hold"/>
                                        <p:tgtEl>
                                          <p:spTgt spid="91"/>
                                        </p:tgtEl>
                                        <p:attrNameLst>
                                          <p:attrName>ppt_x</p:attrName>
                                        </p:attrNameLst>
                                      </p:cBhvr>
                                      <p:tavLst>
                                        <p:tav tm="0">
                                          <p:val>
                                            <p:strVal val="#ppt_x"/>
                                          </p:val>
                                        </p:tav>
                                        <p:tav tm="100000">
                                          <p:val>
                                            <p:strVal val="#ppt_x"/>
                                          </p:val>
                                        </p:tav>
                                      </p:tavLst>
                                    </p:anim>
                                    <p:anim calcmode="lin" valueType="num">
                                      <p:cBhvr additive="base">
                                        <p:cTn id="83" dur="750" fill="hold"/>
                                        <p:tgtEl>
                                          <p:spTgt spid="9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250"/>
                                  </p:stCondLst>
                                  <p:childTnLst>
                                    <p:set>
                                      <p:cBhvr>
                                        <p:cTn id="85" dur="1" fill="hold">
                                          <p:stCondLst>
                                            <p:cond delay="0"/>
                                          </p:stCondLst>
                                        </p:cTn>
                                        <p:tgtEl>
                                          <p:spTgt spid="90"/>
                                        </p:tgtEl>
                                        <p:attrNameLst>
                                          <p:attrName>style.visibility</p:attrName>
                                        </p:attrNameLst>
                                      </p:cBhvr>
                                      <p:to>
                                        <p:strVal val="visible"/>
                                      </p:to>
                                    </p:set>
                                    <p:anim calcmode="lin" valueType="num">
                                      <p:cBhvr additive="base">
                                        <p:cTn id="86" dur="750" fill="hold"/>
                                        <p:tgtEl>
                                          <p:spTgt spid="90"/>
                                        </p:tgtEl>
                                        <p:attrNameLst>
                                          <p:attrName>ppt_x</p:attrName>
                                        </p:attrNameLst>
                                      </p:cBhvr>
                                      <p:tavLst>
                                        <p:tav tm="0">
                                          <p:val>
                                            <p:strVal val="#ppt_x"/>
                                          </p:val>
                                        </p:tav>
                                        <p:tav tm="100000">
                                          <p:val>
                                            <p:strVal val="#ppt_x"/>
                                          </p:val>
                                        </p:tav>
                                      </p:tavLst>
                                    </p:anim>
                                    <p:anim calcmode="lin" valueType="num">
                                      <p:cBhvr additive="base">
                                        <p:cTn id="87" dur="750" fill="hold"/>
                                        <p:tgtEl>
                                          <p:spTgt spid="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250"/>
                                  </p:stCondLst>
                                  <p:childTnLst>
                                    <p:set>
                                      <p:cBhvr>
                                        <p:cTn id="89" dur="1" fill="hold">
                                          <p:stCondLst>
                                            <p:cond delay="0"/>
                                          </p:stCondLst>
                                        </p:cTn>
                                        <p:tgtEl>
                                          <p:spTgt spid="93"/>
                                        </p:tgtEl>
                                        <p:attrNameLst>
                                          <p:attrName>style.visibility</p:attrName>
                                        </p:attrNameLst>
                                      </p:cBhvr>
                                      <p:to>
                                        <p:strVal val="visible"/>
                                      </p:to>
                                    </p:set>
                                    <p:anim calcmode="lin" valueType="num">
                                      <p:cBhvr additive="base">
                                        <p:cTn id="90" dur="750" fill="hold"/>
                                        <p:tgtEl>
                                          <p:spTgt spid="93"/>
                                        </p:tgtEl>
                                        <p:attrNameLst>
                                          <p:attrName>ppt_x</p:attrName>
                                        </p:attrNameLst>
                                      </p:cBhvr>
                                      <p:tavLst>
                                        <p:tav tm="0">
                                          <p:val>
                                            <p:strVal val="#ppt_x"/>
                                          </p:val>
                                        </p:tav>
                                        <p:tav tm="100000">
                                          <p:val>
                                            <p:strVal val="#ppt_x"/>
                                          </p:val>
                                        </p:tav>
                                      </p:tavLst>
                                    </p:anim>
                                    <p:anim calcmode="lin" valueType="num">
                                      <p:cBhvr additive="base">
                                        <p:cTn id="91" dur="750" fill="hold"/>
                                        <p:tgtEl>
                                          <p:spTgt spid="9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250"/>
                                  </p:stCondLst>
                                  <p:childTnLst>
                                    <p:set>
                                      <p:cBhvr>
                                        <p:cTn id="93" dur="1" fill="hold">
                                          <p:stCondLst>
                                            <p:cond delay="0"/>
                                          </p:stCondLst>
                                        </p:cTn>
                                        <p:tgtEl>
                                          <p:spTgt spid="92"/>
                                        </p:tgtEl>
                                        <p:attrNameLst>
                                          <p:attrName>style.visibility</p:attrName>
                                        </p:attrNameLst>
                                      </p:cBhvr>
                                      <p:to>
                                        <p:strVal val="visible"/>
                                      </p:to>
                                    </p:set>
                                    <p:anim calcmode="lin" valueType="num">
                                      <p:cBhvr additive="base">
                                        <p:cTn id="94" dur="750" fill="hold"/>
                                        <p:tgtEl>
                                          <p:spTgt spid="92"/>
                                        </p:tgtEl>
                                        <p:attrNameLst>
                                          <p:attrName>ppt_x</p:attrName>
                                        </p:attrNameLst>
                                      </p:cBhvr>
                                      <p:tavLst>
                                        <p:tav tm="0">
                                          <p:val>
                                            <p:strVal val="#ppt_x"/>
                                          </p:val>
                                        </p:tav>
                                        <p:tav tm="100000">
                                          <p:val>
                                            <p:strVal val="#ppt_x"/>
                                          </p:val>
                                        </p:tav>
                                      </p:tavLst>
                                    </p:anim>
                                    <p:anim calcmode="lin" valueType="num">
                                      <p:cBhvr additive="base">
                                        <p:cTn id="95" dur="750" fill="hold"/>
                                        <p:tgtEl>
                                          <p:spTgt spid="92"/>
                                        </p:tgtEl>
                                        <p:attrNameLst>
                                          <p:attrName>ppt_y</p:attrName>
                                        </p:attrNameLst>
                                      </p:cBhvr>
                                      <p:tavLst>
                                        <p:tav tm="0">
                                          <p:val>
                                            <p:strVal val="1+#ppt_h/2"/>
                                          </p:val>
                                        </p:tav>
                                        <p:tav tm="100000">
                                          <p:val>
                                            <p:strVal val="#ppt_y"/>
                                          </p:val>
                                        </p:tav>
                                      </p:tavLst>
                                    </p:anim>
                                  </p:childTnLst>
                                </p:cTn>
                              </p:par>
                              <p:par>
                                <p:cTn id="96" presetID="10" presetClass="entr" presetSubtype="0" fill="hold" nodeType="withEffect">
                                  <p:stCondLst>
                                    <p:cond delay="25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750"/>
                                        <p:tgtEl>
                                          <p:spTgt spid="98"/>
                                        </p:tgtEl>
                                      </p:cBhvr>
                                    </p:animEffect>
                                  </p:childTnLst>
                                </p:cTn>
                              </p:par>
                              <p:par>
                                <p:cTn id="99" presetID="10" presetClass="entr" presetSubtype="0" fill="hold" nodeType="withEffect">
                                  <p:stCondLst>
                                    <p:cond delay="0"/>
                                  </p:stCondLst>
                                  <p:childTnLst>
                                    <p:set>
                                      <p:cBhvr>
                                        <p:cTn id="100" dur="1" fill="hold">
                                          <p:stCondLst>
                                            <p:cond delay="0"/>
                                          </p:stCondLst>
                                        </p:cTn>
                                        <p:tgtEl>
                                          <p:spTgt spid="99"/>
                                        </p:tgtEl>
                                        <p:attrNameLst>
                                          <p:attrName>style.visibility</p:attrName>
                                        </p:attrNameLst>
                                      </p:cBhvr>
                                      <p:to>
                                        <p:strVal val="visible"/>
                                      </p:to>
                                    </p:set>
                                    <p:animEffect transition="in" filter="fade">
                                      <p:cBhvr>
                                        <p:cTn id="101" dur="750"/>
                                        <p:tgtEl>
                                          <p:spTgt spid="99"/>
                                        </p:tgtEl>
                                      </p:cBhvr>
                                    </p:animEffect>
                                  </p:childTnLst>
                                </p:cTn>
                              </p:par>
                              <p:par>
                                <p:cTn id="102" presetID="10" presetClass="entr" presetSubtype="0" fill="hold" nodeType="withEffect">
                                  <p:stCondLst>
                                    <p:cond delay="250"/>
                                  </p:stCondLst>
                                  <p:childTnLst>
                                    <p:set>
                                      <p:cBhvr>
                                        <p:cTn id="103" dur="1" fill="hold">
                                          <p:stCondLst>
                                            <p:cond delay="0"/>
                                          </p:stCondLst>
                                        </p:cTn>
                                        <p:tgtEl>
                                          <p:spTgt spid="100"/>
                                        </p:tgtEl>
                                        <p:attrNameLst>
                                          <p:attrName>style.visibility</p:attrName>
                                        </p:attrNameLst>
                                      </p:cBhvr>
                                      <p:to>
                                        <p:strVal val="visible"/>
                                      </p:to>
                                    </p:set>
                                    <p:animEffect transition="in" filter="fade">
                                      <p:cBhvr>
                                        <p:cTn id="104"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1" grpId="0"/>
      <p:bldP spid="92" grpId="0"/>
      <p:bldP spid="93"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sm0ctwh">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2170</Words>
  <Application>Microsoft Office PowerPoint</Application>
  <PresentationFormat>宽屏</PresentationFormat>
  <Paragraphs>313</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字魂105号-简雅黑</vt:lpstr>
      <vt:lpstr>Arial</vt:lpstr>
      <vt:lpstr>Calibri</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矢量</dc:title>
  <dc:creator>第一PPT</dc:creator>
  <cp:keywords>www.1ppt.com</cp:keywords>
  <dc:description>www.1ppt.com</dc:description>
  <cp:lastModifiedBy>之灵</cp:lastModifiedBy>
  <cp:revision>35</cp:revision>
  <dcterms:created xsi:type="dcterms:W3CDTF">2020-11-02T08:57:25Z</dcterms:created>
  <dcterms:modified xsi:type="dcterms:W3CDTF">2023-04-26T14:07:08Z</dcterms:modified>
</cp:coreProperties>
</file>