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1" r:id="rId2"/>
  </p:sldMasterIdLst>
  <p:notesMasterIdLst>
    <p:notesMasterId r:id="rId28"/>
  </p:notesMasterIdLst>
  <p:sldIdLst>
    <p:sldId id="257" r:id="rId3"/>
    <p:sldId id="259" r:id="rId4"/>
    <p:sldId id="261" r:id="rId5"/>
    <p:sldId id="266" r:id="rId6"/>
    <p:sldId id="271" r:id="rId7"/>
    <p:sldId id="270" r:id="rId8"/>
    <p:sldId id="272" r:id="rId9"/>
    <p:sldId id="262" r:id="rId10"/>
    <p:sldId id="267" r:id="rId11"/>
    <p:sldId id="273" r:id="rId12"/>
    <p:sldId id="274" r:id="rId13"/>
    <p:sldId id="275" r:id="rId14"/>
    <p:sldId id="263" r:id="rId15"/>
    <p:sldId id="268" r:id="rId16"/>
    <p:sldId id="276" r:id="rId17"/>
    <p:sldId id="277" r:id="rId18"/>
    <p:sldId id="278" r:id="rId19"/>
    <p:sldId id="283" r:id="rId20"/>
    <p:sldId id="264" r:id="rId21"/>
    <p:sldId id="269" r:id="rId22"/>
    <p:sldId id="279" r:id="rId23"/>
    <p:sldId id="280" r:id="rId24"/>
    <p:sldId id="281" r:id="rId25"/>
    <p:sldId id="282" r:id="rId26"/>
    <p:sldId id="260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5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9FDB"/>
    <a:srgbClr val="5A78B6"/>
    <a:srgbClr val="130C61"/>
    <a:srgbClr val="C4D9E9"/>
    <a:srgbClr val="954ECA"/>
    <a:srgbClr val="080524"/>
    <a:srgbClr val="2805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56" y="66"/>
      </p:cViewPr>
      <p:guideLst>
        <p:guide orient="horz" pos="2160"/>
        <p:guide pos="75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</a:lstStyle>
          <a:p>
            <a:fld id="{4263D7E3-502E-4F4F-B37F-EF6A27792BA8}" type="datetimeFigureOut">
              <a:rPr lang="zh-CN" altLang="en-US" smtClean="0"/>
              <a:pPr/>
              <a:t>2023/4/27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</a:lstStyle>
          <a:p>
            <a:fld id="{86D5E618-C249-4200-978E-A5CC3323B44A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6307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字魂105号-简雅黑" panose="00000500000000000000" pitchFamily="2" charset="-122"/>
        <a:ea typeface="字魂105号-简雅黑" panose="00000500000000000000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字魂105号-简雅黑" panose="00000500000000000000" pitchFamily="2" charset="-122"/>
        <a:ea typeface="字魂105号-简雅黑" panose="00000500000000000000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字魂105号-简雅黑" panose="00000500000000000000" pitchFamily="2" charset="-122"/>
        <a:ea typeface="字魂105号-简雅黑" panose="00000500000000000000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字魂105号-简雅黑" panose="00000500000000000000" pitchFamily="2" charset="-122"/>
        <a:ea typeface="字魂105号-简雅黑" panose="00000500000000000000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字魂105号-简雅黑" panose="00000500000000000000" pitchFamily="2" charset="-122"/>
        <a:ea typeface="字魂105号-简雅黑" panose="00000500000000000000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5E618-C249-4200-978E-A5CC3323B44A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2354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5E618-C249-4200-978E-A5CC3323B44A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9859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719B-C70F-40C8-942D-54D663BE7669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E5C-68D8-403F-AF3F-2D49DAC9C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439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719B-C70F-40C8-942D-54D663BE7669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E5C-68D8-403F-AF3F-2D49DAC9C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532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719B-C70F-40C8-942D-54D663BE7669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E5C-68D8-403F-AF3F-2D49DAC9C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4159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719B-C70F-40C8-942D-54D663BE7669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E5C-68D8-403F-AF3F-2D49DAC9C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0771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3378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1561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736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719B-C70F-40C8-942D-54D663BE7669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E5C-68D8-403F-AF3F-2D49DAC9C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68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719B-C70F-40C8-942D-54D663BE7669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E5C-68D8-403F-AF3F-2D49DAC9C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0299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719B-C70F-40C8-942D-54D663BE7669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E5C-68D8-403F-AF3F-2D49DAC9C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64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719B-C70F-40C8-942D-54D663BE7669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E5C-68D8-403F-AF3F-2D49DAC9C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234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719B-C70F-40C8-942D-54D663BE7669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E5C-68D8-403F-AF3F-2D49DAC9C4D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57414D04-19E8-EB91-E0F1-333F310B700A}"/>
              </a:ext>
            </a:extLst>
          </p:cNvPr>
          <p:cNvSpPr txBox="1"/>
          <p:nvPr userDrawn="1"/>
        </p:nvSpPr>
        <p:spPr>
          <a:xfrm>
            <a:off x="1907705" y="506868"/>
            <a:ext cx="54006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http://www.1ppt.com/moban/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1533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719B-C70F-40C8-942D-54D663BE7669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E5C-68D8-403F-AF3F-2D49DAC9C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785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719B-C70F-40C8-942D-54D663BE7669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E5C-68D8-403F-AF3F-2D49DAC9C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181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719B-C70F-40C8-942D-54D663BE7669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E5C-68D8-403F-AF3F-2D49DAC9C4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540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18">
              <a:srgbClr val="080524"/>
            </a:gs>
            <a:gs pos="35000">
              <a:srgbClr val="130C61"/>
            </a:gs>
            <a:gs pos="100000">
              <a:srgbClr val="280546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</a:lstStyle>
          <a:p>
            <a:fld id="{F510719B-C70F-40C8-942D-54D663BE7669}" type="datetimeFigureOut">
              <a:rPr lang="zh-CN" altLang="en-US" smtClean="0"/>
              <a:pPr/>
              <a:t>2023/4/27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</a:lstStyle>
          <a:p>
            <a:fld id="{2063EE5C-68D8-403F-AF3F-2D49DAC9C4D3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241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20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字魂105号-简雅黑" panose="00000500000000000000" pitchFamily="2" charset="-122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字魂105号-简雅黑" panose="00000500000000000000" pitchFamily="2" charset="-122"/>
          <a:ea typeface="字魂105号-简雅黑" panose="00000500000000000000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字魂105号-简雅黑" panose="00000500000000000000" pitchFamily="2" charset="-122"/>
          <a:ea typeface="字魂105号-简雅黑" panose="00000500000000000000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字魂105号-简雅黑" panose="00000500000000000000" pitchFamily="2" charset="-122"/>
          <a:ea typeface="字魂105号-简雅黑" panose="00000500000000000000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字魂105号-简雅黑" panose="00000500000000000000" pitchFamily="2" charset="-122"/>
          <a:ea typeface="字魂105号-简雅黑" panose="00000500000000000000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字魂105号-简雅黑" panose="00000500000000000000" pitchFamily="2" charset="-122"/>
          <a:ea typeface="字魂105号-简雅黑" panose="00000500000000000000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20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图片 123">
            <a:extLst>
              <a:ext uri="{FF2B5EF4-FFF2-40B4-BE49-F238E27FC236}">
                <a16:creationId xmlns:a16="http://schemas.microsoft.com/office/drawing/2014/main" id="{724BF232-7813-4510-B474-7F8E600BA9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05" t="20302" r="12449" b="11890"/>
          <a:stretch/>
        </p:blipFill>
        <p:spPr>
          <a:xfrm>
            <a:off x="5903793" y="1008934"/>
            <a:ext cx="6463684" cy="5109936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EDCB0EDA-BB7E-430F-B97A-A033236880C4}"/>
              </a:ext>
            </a:extLst>
          </p:cNvPr>
          <p:cNvSpPr txBox="1"/>
          <p:nvPr/>
        </p:nvSpPr>
        <p:spPr>
          <a:xfrm>
            <a:off x="843292" y="1926435"/>
            <a:ext cx="382668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600" spc="100" dirty="0">
                <a:solidFill>
                  <a:schemeClr val="bg1"/>
                </a:solidFill>
                <a:cs typeface="+mn-ea"/>
                <a:sym typeface="+mn-lt"/>
              </a:rPr>
              <a:t>BUSINESS </a:t>
            </a:r>
          </a:p>
          <a:p>
            <a:r>
              <a:rPr lang="en-US" altLang="zh-CN" sz="6600" spc="100" dirty="0">
                <a:solidFill>
                  <a:schemeClr val="bg1"/>
                </a:solidFill>
                <a:cs typeface="+mn-ea"/>
                <a:sym typeface="+mn-lt"/>
              </a:rPr>
              <a:t>REPORT 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5D8C4DA-6561-4D26-ACC4-29596A3B6AF8}"/>
              </a:ext>
            </a:extLst>
          </p:cNvPr>
          <p:cNvSpPr txBox="1"/>
          <p:nvPr/>
        </p:nvSpPr>
        <p:spPr>
          <a:xfrm>
            <a:off x="843292" y="4050093"/>
            <a:ext cx="52527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spc="100" dirty="0">
                <a:solidFill>
                  <a:schemeClr val="bg1"/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E67E070E-3DAF-41F4-8DD5-A143E036BE98}"/>
              </a:ext>
            </a:extLst>
          </p:cNvPr>
          <p:cNvGrpSpPr/>
          <p:nvPr/>
        </p:nvGrpSpPr>
        <p:grpSpPr>
          <a:xfrm>
            <a:off x="843292" y="658089"/>
            <a:ext cx="1662841" cy="443178"/>
            <a:chOff x="690767" y="302208"/>
            <a:chExt cx="2251814" cy="443178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BA1373B7-9731-46A3-81C3-F4381C330398}"/>
                </a:ext>
              </a:extLst>
            </p:cNvPr>
            <p:cNvSpPr txBox="1"/>
            <p:nvPr/>
          </p:nvSpPr>
          <p:spPr>
            <a:xfrm>
              <a:off x="690767" y="302208"/>
              <a:ext cx="22518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pc="100" dirty="0">
                  <a:solidFill>
                    <a:schemeClr val="bg1"/>
                  </a:solidFill>
                  <a:cs typeface="+mn-ea"/>
                  <a:sym typeface="+mn-lt"/>
                </a:rPr>
                <a:t>YOUR  LOGO</a:t>
              </a:r>
              <a:endParaRPr lang="zh-CN" altLang="en-US" spc="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8AFFF9FA-B672-474F-A390-2091617482D1}"/>
                </a:ext>
              </a:extLst>
            </p:cNvPr>
            <p:cNvSpPr txBox="1"/>
            <p:nvPr/>
          </p:nvSpPr>
          <p:spPr>
            <a:xfrm>
              <a:off x="743378" y="560720"/>
              <a:ext cx="195556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600" dirty="0">
                  <a:solidFill>
                    <a:schemeClr val="bg1"/>
                  </a:solidFill>
                  <a:cs typeface="+mn-ea"/>
                  <a:sym typeface="+mn-lt"/>
                </a:rPr>
                <a:t>THE BUSINESS REPORTS</a:t>
              </a:r>
              <a:endParaRPr lang="zh-CN" altLang="en-US" sz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2C324933-A8B3-474A-97DD-B7DB49EE1EC9}"/>
              </a:ext>
            </a:extLst>
          </p:cNvPr>
          <p:cNvGrpSpPr/>
          <p:nvPr/>
        </p:nvGrpSpPr>
        <p:grpSpPr>
          <a:xfrm>
            <a:off x="3058547" y="5074506"/>
            <a:ext cx="2085848" cy="400110"/>
            <a:chOff x="715260" y="5618700"/>
            <a:chExt cx="2085848" cy="400110"/>
          </a:xfrm>
        </p:grpSpPr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FA2E99FF-5060-4D0F-AD53-C19789192D23}"/>
                </a:ext>
              </a:extLst>
            </p:cNvPr>
            <p:cNvGrpSpPr/>
            <p:nvPr/>
          </p:nvGrpSpPr>
          <p:grpSpPr>
            <a:xfrm>
              <a:off x="715260" y="5618700"/>
              <a:ext cx="2085848" cy="400110"/>
              <a:chOff x="4477214" y="5267554"/>
              <a:chExt cx="1714469" cy="400110"/>
            </a:xfrm>
          </p:grpSpPr>
          <p:sp>
            <p:nvSpPr>
              <p:cNvPr id="24" name="矩形: 圆角 23">
                <a:extLst>
                  <a:ext uri="{FF2B5EF4-FFF2-40B4-BE49-F238E27FC236}">
                    <a16:creationId xmlns:a16="http://schemas.microsoft.com/office/drawing/2014/main" id="{EA3CCD2A-BB59-485B-B367-C53CAFC488F9}"/>
                  </a:ext>
                </a:extLst>
              </p:cNvPr>
              <p:cNvSpPr/>
              <p:nvPr/>
            </p:nvSpPr>
            <p:spPr>
              <a:xfrm>
                <a:off x="4477214" y="5314676"/>
                <a:ext cx="1714469" cy="338554"/>
              </a:xfrm>
              <a:prstGeom prst="roundRect">
                <a:avLst>
                  <a:gd name="adj" fmla="val 26428"/>
                </a:avLst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B11F7E79-8AEA-4B89-91A9-031CDFBBBC66}"/>
                  </a:ext>
                </a:extLst>
              </p:cNvPr>
              <p:cNvSpPr txBox="1"/>
              <p:nvPr/>
            </p:nvSpPr>
            <p:spPr>
              <a:xfrm>
                <a:off x="4478054" y="5267554"/>
                <a:ext cx="131632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>
                    <a:solidFill>
                      <a:srgbClr val="130C61"/>
                    </a:solidFill>
                    <a:cs typeface="+mn-ea"/>
                    <a:sym typeface="+mn-lt"/>
                  </a:rPr>
                  <a:t>freeppt7.com</a:t>
                </a:r>
                <a:endParaRPr lang="zh-CN" altLang="en-US" sz="2000" dirty="0">
                  <a:solidFill>
                    <a:srgbClr val="130C61"/>
                  </a:solidFill>
                  <a:cs typeface="+mn-ea"/>
                  <a:sym typeface="+mn-lt"/>
                </a:endParaRPr>
              </a:p>
            </p:txBody>
          </p:sp>
        </p:grpSp>
        <p:sp useBgFill="1">
          <p:nvSpPr>
            <p:cNvPr id="20" name="箭头: V 形 19">
              <a:extLst>
                <a:ext uri="{FF2B5EF4-FFF2-40B4-BE49-F238E27FC236}">
                  <a16:creationId xmlns:a16="http://schemas.microsoft.com/office/drawing/2014/main" id="{457DBF29-C8AA-4D1F-B9CA-4DFDC38271CF}"/>
                </a:ext>
              </a:extLst>
            </p:cNvPr>
            <p:cNvSpPr/>
            <p:nvPr/>
          </p:nvSpPr>
          <p:spPr>
            <a:xfrm>
              <a:off x="2352767" y="5760569"/>
              <a:ext cx="66584" cy="159166"/>
            </a:xfrm>
            <a:prstGeom prst="chevron">
              <a:avLst>
                <a:gd name="adj" fmla="val 8279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 useBgFill="1">
          <p:nvSpPr>
            <p:cNvPr id="21" name="箭头: V 形 20">
              <a:extLst>
                <a:ext uri="{FF2B5EF4-FFF2-40B4-BE49-F238E27FC236}">
                  <a16:creationId xmlns:a16="http://schemas.microsoft.com/office/drawing/2014/main" id="{9E915AEE-6BB5-4BF3-9E2B-FC0E9DA83F78}"/>
                </a:ext>
              </a:extLst>
            </p:cNvPr>
            <p:cNvSpPr/>
            <p:nvPr/>
          </p:nvSpPr>
          <p:spPr>
            <a:xfrm>
              <a:off x="2451189" y="5760569"/>
              <a:ext cx="66584" cy="159166"/>
            </a:xfrm>
            <a:prstGeom prst="chevron">
              <a:avLst>
                <a:gd name="adj" fmla="val 8279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 useBgFill="1">
          <p:nvSpPr>
            <p:cNvPr id="22" name="箭头: V 形 21">
              <a:extLst>
                <a:ext uri="{FF2B5EF4-FFF2-40B4-BE49-F238E27FC236}">
                  <a16:creationId xmlns:a16="http://schemas.microsoft.com/office/drawing/2014/main" id="{22504EA5-3B33-4FCB-BB26-640B4CDB1749}"/>
                </a:ext>
              </a:extLst>
            </p:cNvPr>
            <p:cNvSpPr/>
            <p:nvPr/>
          </p:nvSpPr>
          <p:spPr>
            <a:xfrm>
              <a:off x="2549611" y="5760569"/>
              <a:ext cx="66584" cy="159166"/>
            </a:xfrm>
            <a:prstGeom prst="chevron">
              <a:avLst>
                <a:gd name="adj" fmla="val 8279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 useBgFill="1">
          <p:nvSpPr>
            <p:cNvPr id="23" name="箭头: V 形 22">
              <a:extLst>
                <a:ext uri="{FF2B5EF4-FFF2-40B4-BE49-F238E27FC236}">
                  <a16:creationId xmlns:a16="http://schemas.microsoft.com/office/drawing/2014/main" id="{4767468A-607A-4530-AC07-A72FAFB07D27}"/>
                </a:ext>
              </a:extLst>
            </p:cNvPr>
            <p:cNvSpPr/>
            <p:nvPr/>
          </p:nvSpPr>
          <p:spPr>
            <a:xfrm>
              <a:off x="2648033" y="5760569"/>
              <a:ext cx="66584" cy="159166"/>
            </a:xfrm>
            <a:prstGeom prst="chevron">
              <a:avLst>
                <a:gd name="adj" fmla="val 8279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470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pan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192">
            <a:extLst>
              <a:ext uri="{FF2B5EF4-FFF2-40B4-BE49-F238E27FC236}">
                <a16:creationId xmlns:a16="http://schemas.microsoft.com/office/drawing/2014/main" id="{04871C6A-B5E5-4D4E-82D6-CB8541FE9B47}"/>
              </a:ext>
            </a:extLst>
          </p:cNvPr>
          <p:cNvSpPr>
            <a:spLocks/>
          </p:cNvSpPr>
          <p:nvPr/>
        </p:nvSpPr>
        <p:spPr bwMode="auto">
          <a:xfrm>
            <a:off x="1378643" y="3730770"/>
            <a:ext cx="2577937" cy="2289030"/>
          </a:xfrm>
          <a:custGeom>
            <a:avLst/>
            <a:gdLst/>
            <a:ahLst/>
            <a:cxnLst>
              <a:cxn ang="0">
                <a:pos x="233" y="515"/>
              </a:cxn>
              <a:cxn ang="0">
                <a:pos x="46" y="500"/>
              </a:cxn>
              <a:cxn ang="0">
                <a:pos x="100" y="67"/>
              </a:cxn>
              <a:cxn ang="0">
                <a:pos x="370" y="0"/>
              </a:cxn>
              <a:cxn ang="0">
                <a:pos x="541" y="12"/>
              </a:cxn>
              <a:cxn ang="0">
                <a:pos x="480" y="452"/>
              </a:cxn>
              <a:cxn ang="0">
                <a:pos x="233" y="515"/>
              </a:cxn>
            </a:cxnLst>
            <a:rect l="0" t="0" r="r" b="b"/>
            <a:pathLst>
              <a:path w="580" h="515">
                <a:moveTo>
                  <a:pt x="233" y="515"/>
                </a:moveTo>
                <a:cubicBezTo>
                  <a:pt x="142" y="515"/>
                  <a:pt x="61" y="502"/>
                  <a:pt x="46" y="500"/>
                </a:cubicBezTo>
                <a:cubicBezTo>
                  <a:pt x="42" y="471"/>
                  <a:pt x="0" y="166"/>
                  <a:pt x="100" y="67"/>
                </a:cubicBezTo>
                <a:cubicBezTo>
                  <a:pt x="156" y="12"/>
                  <a:pt x="278" y="0"/>
                  <a:pt x="370" y="0"/>
                </a:cubicBezTo>
                <a:cubicBezTo>
                  <a:pt x="454" y="0"/>
                  <a:pt x="527" y="10"/>
                  <a:pt x="541" y="12"/>
                </a:cubicBezTo>
                <a:cubicBezTo>
                  <a:pt x="545" y="42"/>
                  <a:pt x="580" y="352"/>
                  <a:pt x="480" y="452"/>
                </a:cubicBezTo>
                <a:cubicBezTo>
                  <a:pt x="438" y="493"/>
                  <a:pt x="352" y="515"/>
                  <a:pt x="233" y="515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189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5" name="Freeform 193">
            <a:extLst>
              <a:ext uri="{FF2B5EF4-FFF2-40B4-BE49-F238E27FC236}">
                <a16:creationId xmlns:a16="http://schemas.microsoft.com/office/drawing/2014/main" id="{039E8F47-3BE3-452D-B91D-01F6E2AE59A6}"/>
              </a:ext>
            </a:extLst>
          </p:cNvPr>
          <p:cNvSpPr>
            <a:spLocks/>
          </p:cNvSpPr>
          <p:nvPr/>
        </p:nvSpPr>
        <p:spPr bwMode="auto">
          <a:xfrm>
            <a:off x="3878052" y="3744105"/>
            <a:ext cx="1657880" cy="1475647"/>
          </a:xfrm>
          <a:custGeom>
            <a:avLst/>
            <a:gdLst/>
            <a:ahLst/>
            <a:cxnLst>
              <a:cxn ang="0">
                <a:pos x="229" y="332"/>
              </a:cxn>
              <a:cxn ang="0">
                <a:pos x="63" y="290"/>
              </a:cxn>
              <a:cxn ang="0">
                <a:pos x="27" y="6"/>
              </a:cxn>
              <a:cxn ang="0">
                <a:pos x="129" y="0"/>
              </a:cxn>
              <a:cxn ang="0">
                <a:pos x="310" y="45"/>
              </a:cxn>
              <a:cxn ang="0">
                <a:pos x="342" y="324"/>
              </a:cxn>
              <a:cxn ang="0">
                <a:pos x="229" y="332"/>
              </a:cxn>
            </a:cxnLst>
            <a:rect l="0" t="0" r="r" b="b"/>
            <a:pathLst>
              <a:path w="373" h="332">
                <a:moveTo>
                  <a:pt x="229" y="332"/>
                </a:moveTo>
                <a:cubicBezTo>
                  <a:pt x="148" y="332"/>
                  <a:pt x="91" y="317"/>
                  <a:pt x="63" y="290"/>
                </a:cubicBezTo>
                <a:cubicBezTo>
                  <a:pt x="0" y="226"/>
                  <a:pt x="24" y="30"/>
                  <a:pt x="27" y="6"/>
                </a:cubicBezTo>
                <a:cubicBezTo>
                  <a:pt x="37" y="5"/>
                  <a:pt x="79" y="0"/>
                  <a:pt x="129" y="0"/>
                </a:cubicBezTo>
                <a:cubicBezTo>
                  <a:pt x="191" y="0"/>
                  <a:pt x="273" y="8"/>
                  <a:pt x="310" y="45"/>
                </a:cubicBezTo>
                <a:cubicBezTo>
                  <a:pt x="373" y="109"/>
                  <a:pt x="345" y="301"/>
                  <a:pt x="342" y="324"/>
                </a:cubicBezTo>
                <a:cubicBezTo>
                  <a:pt x="331" y="326"/>
                  <a:pt x="283" y="332"/>
                  <a:pt x="229" y="332"/>
                </a:cubicBezTo>
                <a:close/>
              </a:path>
            </a:pathLst>
          </a:custGeom>
          <a:gradFill flip="none" rotWithShape="1">
            <a:gsLst>
              <a:gs pos="0">
                <a:srgbClr val="C19FDB"/>
              </a:gs>
              <a:gs pos="100000">
                <a:srgbClr val="5A78B6"/>
              </a:gs>
            </a:gsLst>
            <a:lin ang="135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7" name="Freeform 194">
            <a:extLst>
              <a:ext uri="{FF2B5EF4-FFF2-40B4-BE49-F238E27FC236}">
                <a16:creationId xmlns:a16="http://schemas.microsoft.com/office/drawing/2014/main" id="{FA527828-AA69-411C-BA9B-A15FE519BFC9}"/>
              </a:ext>
            </a:extLst>
          </p:cNvPr>
          <p:cNvSpPr>
            <a:spLocks/>
          </p:cNvSpPr>
          <p:nvPr/>
        </p:nvSpPr>
        <p:spPr bwMode="auto">
          <a:xfrm>
            <a:off x="3909166" y="2180041"/>
            <a:ext cx="1657880" cy="1479614"/>
          </a:xfrm>
          <a:custGeom>
            <a:avLst/>
            <a:gdLst/>
            <a:ahLst/>
            <a:cxnLst>
              <a:cxn ang="0">
                <a:pos x="132" y="332"/>
              </a:cxn>
              <a:cxn ang="0">
                <a:pos x="25" y="325"/>
              </a:cxn>
              <a:cxn ang="0">
                <a:pos x="63" y="42"/>
              </a:cxn>
              <a:cxn ang="0">
                <a:pos x="225" y="0"/>
              </a:cxn>
              <a:cxn ang="0">
                <a:pos x="342" y="9"/>
              </a:cxn>
              <a:cxn ang="0">
                <a:pos x="309" y="288"/>
              </a:cxn>
              <a:cxn ang="0">
                <a:pos x="132" y="332"/>
              </a:cxn>
            </a:cxnLst>
            <a:rect l="0" t="0" r="r" b="b"/>
            <a:pathLst>
              <a:path w="372" h="332">
                <a:moveTo>
                  <a:pt x="132" y="332"/>
                </a:moveTo>
                <a:cubicBezTo>
                  <a:pt x="80" y="332"/>
                  <a:pt x="36" y="326"/>
                  <a:pt x="25" y="325"/>
                </a:cubicBezTo>
                <a:cubicBezTo>
                  <a:pt x="22" y="301"/>
                  <a:pt x="0" y="105"/>
                  <a:pt x="63" y="42"/>
                </a:cubicBezTo>
                <a:cubicBezTo>
                  <a:pt x="91" y="14"/>
                  <a:pt x="147" y="0"/>
                  <a:pt x="225" y="0"/>
                </a:cubicBezTo>
                <a:cubicBezTo>
                  <a:pt x="281" y="0"/>
                  <a:pt x="331" y="7"/>
                  <a:pt x="342" y="9"/>
                </a:cubicBezTo>
                <a:cubicBezTo>
                  <a:pt x="346" y="32"/>
                  <a:pt x="372" y="225"/>
                  <a:pt x="309" y="288"/>
                </a:cubicBezTo>
                <a:cubicBezTo>
                  <a:pt x="272" y="324"/>
                  <a:pt x="192" y="332"/>
                  <a:pt x="132" y="332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81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9" name="Freeform 195">
            <a:extLst>
              <a:ext uri="{FF2B5EF4-FFF2-40B4-BE49-F238E27FC236}">
                <a16:creationId xmlns:a16="http://schemas.microsoft.com/office/drawing/2014/main" id="{09D7A512-C818-4830-ADE9-366CB55FDEBB}"/>
              </a:ext>
            </a:extLst>
          </p:cNvPr>
          <p:cNvSpPr>
            <a:spLocks/>
          </p:cNvSpPr>
          <p:nvPr/>
        </p:nvSpPr>
        <p:spPr bwMode="auto">
          <a:xfrm>
            <a:off x="2309067" y="2188453"/>
            <a:ext cx="1657880" cy="1471202"/>
          </a:xfrm>
          <a:custGeom>
            <a:avLst/>
            <a:gdLst/>
            <a:ahLst/>
            <a:cxnLst>
              <a:cxn ang="0">
                <a:pos x="242" y="331"/>
              </a:cxn>
              <a:cxn ang="0">
                <a:pos x="64" y="287"/>
              </a:cxn>
              <a:cxn ang="0">
                <a:pos x="30" y="8"/>
              </a:cxn>
              <a:cxn ang="0">
                <a:pos x="146" y="0"/>
              </a:cxn>
              <a:cxn ang="0">
                <a:pos x="309" y="41"/>
              </a:cxn>
              <a:cxn ang="0">
                <a:pos x="347" y="325"/>
              </a:cxn>
              <a:cxn ang="0">
                <a:pos x="242" y="331"/>
              </a:cxn>
            </a:cxnLst>
            <a:rect l="0" t="0" r="r" b="b"/>
            <a:pathLst>
              <a:path w="373" h="331">
                <a:moveTo>
                  <a:pt x="242" y="331"/>
                </a:moveTo>
                <a:cubicBezTo>
                  <a:pt x="181" y="331"/>
                  <a:pt x="100" y="324"/>
                  <a:pt x="64" y="287"/>
                </a:cubicBezTo>
                <a:cubicBezTo>
                  <a:pt x="0" y="224"/>
                  <a:pt x="27" y="31"/>
                  <a:pt x="30" y="8"/>
                </a:cubicBezTo>
                <a:cubicBezTo>
                  <a:pt x="41" y="7"/>
                  <a:pt x="91" y="0"/>
                  <a:pt x="146" y="0"/>
                </a:cubicBezTo>
                <a:cubicBezTo>
                  <a:pt x="225" y="0"/>
                  <a:pt x="282" y="14"/>
                  <a:pt x="309" y="41"/>
                </a:cubicBezTo>
                <a:cubicBezTo>
                  <a:pt x="373" y="105"/>
                  <a:pt x="350" y="301"/>
                  <a:pt x="347" y="325"/>
                </a:cubicBezTo>
                <a:cubicBezTo>
                  <a:pt x="336" y="326"/>
                  <a:pt x="292" y="331"/>
                  <a:pt x="242" y="331"/>
                </a:cubicBezTo>
                <a:close/>
              </a:path>
            </a:pathLst>
          </a:custGeom>
          <a:gradFill flip="none" rotWithShape="1">
            <a:gsLst>
              <a:gs pos="0">
                <a:srgbClr val="C19FDB"/>
              </a:gs>
              <a:gs pos="100000">
                <a:srgbClr val="5A78B6"/>
              </a:gs>
            </a:gsLst>
            <a:lin ang="27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D60BC76E-2AFC-420D-B677-A78865A8438D}"/>
              </a:ext>
            </a:extLst>
          </p:cNvPr>
          <p:cNvSpPr txBox="1">
            <a:spLocks/>
          </p:cNvSpPr>
          <p:nvPr/>
        </p:nvSpPr>
        <p:spPr>
          <a:xfrm>
            <a:off x="2558450" y="2379392"/>
            <a:ext cx="117496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>
                <a:solidFill>
                  <a:srgbClr val="F8F8F8"/>
                </a:solidFill>
                <a:cs typeface="+mn-ea"/>
                <a:sym typeface="+mn-lt"/>
              </a:rPr>
              <a:t>36</a:t>
            </a:r>
            <a:r>
              <a:rPr lang="en-US" sz="1600" dirty="0">
                <a:solidFill>
                  <a:srgbClr val="F8F8F8"/>
                </a:solidFill>
                <a:cs typeface="+mn-ea"/>
                <a:sym typeface="+mn-lt"/>
              </a:rPr>
              <a:t>%</a:t>
            </a:r>
            <a:endParaRPr lang="en-US" sz="2800" dirty="0">
              <a:solidFill>
                <a:srgbClr val="F8F8F8"/>
              </a:solidFill>
              <a:cs typeface="+mn-ea"/>
              <a:sym typeface="+mn-lt"/>
            </a:endParaRP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9051FD61-D7E2-41EF-87FB-C272FD2DAC60}"/>
              </a:ext>
            </a:extLst>
          </p:cNvPr>
          <p:cNvSpPr txBox="1">
            <a:spLocks/>
          </p:cNvSpPr>
          <p:nvPr/>
        </p:nvSpPr>
        <p:spPr>
          <a:xfrm>
            <a:off x="4119509" y="4028586"/>
            <a:ext cx="1174966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solidFill>
                  <a:srgbClr val="F8F8F8"/>
                </a:solidFill>
                <a:cs typeface="+mn-ea"/>
                <a:sym typeface="+mn-lt"/>
              </a:rPr>
              <a:t>16</a:t>
            </a:r>
            <a:r>
              <a:rPr lang="en-US" sz="1200" dirty="0">
                <a:solidFill>
                  <a:srgbClr val="F8F8F8"/>
                </a:solidFill>
                <a:cs typeface="+mn-ea"/>
                <a:sym typeface="+mn-lt"/>
              </a:rPr>
              <a:t>%</a:t>
            </a:r>
            <a:endParaRPr lang="en-US" sz="2000" dirty="0">
              <a:solidFill>
                <a:srgbClr val="F8F8F8"/>
              </a:solidFill>
              <a:cs typeface="+mn-ea"/>
              <a:sym typeface="+mn-lt"/>
            </a:endParaRPr>
          </a:p>
        </p:txBody>
      </p:sp>
      <p:sp>
        <p:nvSpPr>
          <p:cNvPr id="130" name="文本框 129">
            <a:extLst>
              <a:ext uri="{FF2B5EF4-FFF2-40B4-BE49-F238E27FC236}">
                <a16:creationId xmlns:a16="http://schemas.microsoft.com/office/drawing/2014/main" id="{628922DF-BEAB-410D-AB41-2AF867F7D0F5}"/>
              </a:ext>
            </a:extLst>
          </p:cNvPr>
          <p:cNvSpPr txBox="1"/>
          <p:nvPr/>
        </p:nvSpPr>
        <p:spPr>
          <a:xfrm>
            <a:off x="6781032" y="1963545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1" name="文本框 130">
            <a:extLst>
              <a:ext uri="{FF2B5EF4-FFF2-40B4-BE49-F238E27FC236}">
                <a16:creationId xmlns:a16="http://schemas.microsoft.com/office/drawing/2014/main" id="{C0BC3789-C1C5-4E67-92FC-97110F1042C0}"/>
              </a:ext>
            </a:extLst>
          </p:cNvPr>
          <p:cNvSpPr txBox="1"/>
          <p:nvPr/>
        </p:nvSpPr>
        <p:spPr>
          <a:xfrm>
            <a:off x="6781031" y="2418694"/>
            <a:ext cx="407855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2" name="文本框 131">
            <a:extLst>
              <a:ext uri="{FF2B5EF4-FFF2-40B4-BE49-F238E27FC236}">
                <a16:creationId xmlns:a16="http://schemas.microsoft.com/office/drawing/2014/main" id="{01E07486-09E8-4E91-9867-E3FF2B8A884C}"/>
              </a:ext>
            </a:extLst>
          </p:cNvPr>
          <p:cNvSpPr txBox="1"/>
          <p:nvPr/>
        </p:nvSpPr>
        <p:spPr>
          <a:xfrm>
            <a:off x="6781030" y="3159818"/>
            <a:ext cx="407855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3" name="文本框 132">
            <a:extLst>
              <a:ext uri="{FF2B5EF4-FFF2-40B4-BE49-F238E27FC236}">
                <a16:creationId xmlns:a16="http://schemas.microsoft.com/office/drawing/2014/main" id="{F3B9CFCE-1F60-4F51-AA30-88399D204636}"/>
              </a:ext>
            </a:extLst>
          </p:cNvPr>
          <p:cNvSpPr txBox="1"/>
          <p:nvPr/>
        </p:nvSpPr>
        <p:spPr>
          <a:xfrm>
            <a:off x="6745192" y="3831336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4" name="文本框 133">
            <a:extLst>
              <a:ext uri="{FF2B5EF4-FFF2-40B4-BE49-F238E27FC236}">
                <a16:creationId xmlns:a16="http://schemas.microsoft.com/office/drawing/2014/main" id="{8412FFF4-20CB-4376-A91F-204DB2949024}"/>
              </a:ext>
            </a:extLst>
          </p:cNvPr>
          <p:cNvSpPr txBox="1"/>
          <p:nvPr/>
        </p:nvSpPr>
        <p:spPr>
          <a:xfrm>
            <a:off x="6745191" y="4286485"/>
            <a:ext cx="407855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5" name="文本框 134">
            <a:extLst>
              <a:ext uri="{FF2B5EF4-FFF2-40B4-BE49-F238E27FC236}">
                <a16:creationId xmlns:a16="http://schemas.microsoft.com/office/drawing/2014/main" id="{B5478C9E-2A01-491D-B297-C3A86BF3B0C3}"/>
              </a:ext>
            </a:extLst>
          </p:cNvPr>
          <p:cNvSpPr txBox="1"/>
          <p:nvPr/>
        </p:nvSpPr>
        <p:spPr>
          <a:xfrm>
            <a:off x="6745190" y="5027609"/>
            <a:ext cx="407855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BB1F1FB5-1FF1-453A-834F-B07C98BD8E6A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4A0B54C6-E436-479F-8FC8-28B734AC9F7D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E5EC41E7-B389-42E8-907E-796659743898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24" name="图片 23">
            <a:extLst>
              <a:ext uri="{FF2B5EF4-FFF2-40B4-BE49-F238E27FC236}">
                <a16:creationId xmlns:a16="http://schemas.microsoft.com/office/drawing/2014/main" id="{CD4808F2-C7F7-45D9-9FC1-9873D9A9F9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1521475A-8783-427E-99BC-AE5E35DC6A2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  <p:sp>
        <p:nvSpPr>
          <p:cNvPr id="26" name="Freeform 192">
            <a:extLst>
              <a:ext uri="{FF2B5EF4-FFF2-40B4-BE49-F238E27FC236}">
                <a16:creationId xmlns:a16="http://schemas.microsoft.com/office/drawing/2014/main" id="{02BDB00E-EFB4-435F-9B43-0E8366990F28}"/>
              </a:ext>
            </a:extLst>
          </p:cNvPr>
          <p:cNvSpPr>
            <a:spLocks/>
          </p:cNvSpPr>
          <p:nvPr/>
        </p:nvSpPr>
        <p:spPr bwMode="auto">
          <a:xfrm>
            <a:off x="1444623" y="3738611"/>
            <a:ext cx="2522324" cy="2239649"/>
          </a:xfrm>
          <a:custGeom>
            <a:avLst/>
            <a:gdLst/>
            <a:ahLst/>
            <a:cxnLst>
              <a:cxn ang="0">
                <a:pos x="233" y="515"/>
              </a:cxn>
              <a:cxn ang="0">
                <a:pos x="46" y="500"/>
              </a:cxn>
              <a:cxn ang="0">
                <a:pos x="100" y="67"/>
              </a:cxn>
              <a:cxn ang="0">
                <a:pos x="370" y="0"/>
              </a:cxn>
              <a:cxn ang="0">
                <a:pos x="541" y="12"/>
              </a:cxn>
              <a:cxn ang="0">
                <a:pos x="480" y="452"/>
              </a:cxn>
              <a:cxn ang="0">
                <a:pos x="233" y="515"/>
              </a:cxn>
            </a:cxnLst>
            <a:rect l="0" t="0" r="r" b="b"/>
            <a:pathLst>
              <a:path w="580" h="515">
                <a:moveTo>
                  <a:pt x="233" y="515"/>
                </a:moveTo>
                <a:cubicBezTo>
                  <a:pt x="142" y="515"/>
                  <a:pt x="61" y="502"/>
                  <a:pt x="46" y="500"/>
                </a:cubicBezTo>
                <a:cubicBezTo>
                  <a:pt x="42" y="471"/>
                  <a:pt x="0" y="166"/>
                  <a:pt x="100" y="67"/>
                </a:cubicBezTo>
                <a:cubicBezTo>
                  <a:pt x="156" y="12"/>
                  <a:pt x="278" y="0"/>
                  <a:pt x="370" y="0"/>
                </a:cubicBezTo>
                <a:cubicBezTo>
                  <a:pt x="454" y="0"/>
                  <a:pt x="527" y="10"/>
                  <a:pt x="541" y="12"/>
                </a:cubicBezTo>
                <a:cubicBezTo>
                  <a:pt x="545" y="42"/>
                  <a:pt x="580" y="352"/>
                  <a:pt x="480" y="452"/>
                </a:cubicBezTo>
                <a:cubicBezTo>
                  <a:pt x="438" y="493"/>
                  <a:pt x="352" y="515"/>
                  <a:pt x="233" y="515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189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7" name="Freeform 194">
            <a:extLst>
              <a:ext uri="{FF2B5EF4-FFF2-40B4-BE49-F238E27FC236}">
                <a16:creationId xmlns:a16="http://schemas.microsoft.com/office/drawing/2014/main" id="{ED24A3B9-CE68-459B-B676-B0E94B8BA3A5}"/>
              </a:ext>
            </a:extLst>
          </p:cNvPr>
          <p:cNvSpPr>
            <a:spLocks/>
          </p:cNvSpPr>
          <p:nvPr/>
        </p:nvSpPr>
        <p:spPr bwMode="auto">
          <a:xfrm>
            <a:off x="3909166" y="2215842"/>
            <a:ext cx="1617766" cy="1443813"/>
          </a:xfrm>
          <a:custGeom>
            <a:avLst/>
            <a:gdLst/>
            <a:ahLst/>
            <a:cxnLst>
              <a:cxn ang="0">
                <a:pos x="132" y="332"/>
              </a:cxn>
              <a:cxn ang="0">
                <a:pos x="25" y="325"/>
              </a:cxn>
              <a:cxn ang="0">
                <a:pos x="63" y="42"/>
              </a:cxn>
              <a:cxn ang="0">
                <a:pos x="225" y="0"/>
              </a:cxn>
              <a:cxn ang="0">
                <a:pos x="342" y="9"/>
              </a:cxn>
              <a:cxn ang="0">
                <a:pos x="309" y="288"/>
              </a:cxn>
              <a:cxn ang="0">
                <a:pos x="132" y="332"/>
              </a:cxn>
            </a:cxnLst>
            <a:rect l="0" t="0" r="r" b="b"/>
            <a:pathLst>
              <a:path w="372" h="332">
                <a:moveTo>
                  <a:pt x="132" y="332"/>
                </a:moveTo>
                <a:cubicBezTo>
                  <a:pt x="80" y="332"/>
                  <a:pt x="36" y="326"/>
                  <a:pt x="25" y="325"/>
                </a:cubicBezTo>
                <a:cubicBezTo>
                  <a:pt x="22" y="301"/>
                  <a:pt x="0" y="105"/>
                  <a:pt x="63" y="42"/>
                </a:cubicBezTo>
                <a:cubicBezTo>
                  <a:pt x="91" y="14"/>
                  <a:pt x="147" y="0"/>
                  <a:pt x="225" y="0"/>
                </a:cubicBezTo>
                <a:cubicBezTo>
                  <a:pt x="281" y="0"/>
                  <a:pt x="331" y="7"/>
                  <a:pt x="342" y="9"/>
                </a:cubicBezTo>
                <a:cubicBezTo>
                  <a:pt x="346" y="32"/>
                  <a:pt x="372" y="225"/>
                  <a:pt x="309" y="288"/>
                </a:cubicBezTo>
                <a:cubicBezTo>
                  <a:pt x="272" y="324"/>
                  <a:pt x="192" y="332"/>
                  <a:pt x="132" y="332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81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8" name="Freeform 192">
            <a:extLst>
              <a:ext uri="{FF2B5EF4-FFF2-40B4-BE49-F238E27FC236}">
                <a16:creationId xmlns:a16="http://schemas.microsoft.com/office/drawing/2014/main" id="{E1AD3627-7F7D-4B41-89DE-B1CFF91AF699}"/>
              </a:ext>
            </a:extLst>
          </p:cNvPr>
          <p:cNvSpPr>
            <a:spLocks/>
          </p:cNvSpPr>
          <p:nvPr/>
        </p:nvSpPr>
        <p:spPr bwMode="auto">
          <a:xfrm>
            <a:off x="1500217" y="3730770"/>
            <a:ext cx="2456363" cy="2181080"/>
          </a:xfrm>
          <a:custGeom>
            <a:avLst/>
            <a:gdLst/>
            <a:ahLst/>
            <a:cxnLst>
              <a:cxn ang="0">
                <a:pos x="233" y="515"/>
              </a:cxn>
              <a:cxn ang="0">
                <a:pos x="46" y="500"/>
              </a:cxn>
              <a:cxn ang="0">
                <a:pos x="100" y="67"/>
              </a:cxn>
              <a:cxn ang="0">
                <a:pos x="370" y="0"/>
              </a:cxn>
              <a:cxn ang="0">
                <a:pos x="541" y="12"/>
              </a:cxn>
              <a:cxn ang="0">
                <a:pos x="480" y="452"/>
              </a:cxn>
              <a:cxn ang="0">
                <a:pos x="233" y="515"/>
              </a:cxn>
            </a:cxnLst>
            <a:rect l="0" t="0" r="r" b="b"/>
            <a:pathLst>
              <a:path w="580" h="515">
                <a:moveTo>
                  <a:pt x="233" y="515"/>
                </a:moveTo>
                <a:cubicBezTo>
                  <a:pt x="142" y="515"/>
                  <a:pt x="61" y="502"/>
                  <a:pt x="46" y="500"/>
                </a:cubicBezTo>
                <a:cubicBezTo>
                  <a:pt x="42" y="471"/>
                  <a:pt x="0" y="166"/>
                  <a:pt x="100" y="67"/>
                </a:cubicBezTo>
                <a:cubicBezTo>
                  <a:pt x="156" y="12"/>
                  <a:pt x="278" y="0"/>
                  <a:pt x="370" y="0"/>
                </a:cubicBezTo>
                <a:cubicBezTo>
                  <a:pt x="454" y="0"/>
                  <a:pt x="527" y="10"/>
                  <a:pt x="541" y="12"/>
                </a:cubicBezTo>
                <a:cubicBezTo>
                  <a:pt x="545" y="42"/>
                  <a:pt x="580" y="352"/>
                  <a:pt x="480" y="452"/>
                </a:cubicBezTo>
                <a:cubicBezTo>
                  <a:pt x="438" y="493"/>
                  <a:pt x="352" y="515"/>
                  <a:pt x="233" y="515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189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9" name="Freeform 194">
            <a:extLst>
              <a:ext uri="{FF2B5EF4-FFF2-40B4-BE49-F238E27FC236}">
                <a16:creationId xmlns:a16="http://schemas.microsoft.com/office/drawing/2014/main" id="{3BBAF1C9-354A-415D-864D-31B4BD90D67D}"/>
              </a:ext>
            </a:extLst>
          </p:cNvPr>
          <p:cNvSpPr>
            <a:spLocks/>
          </p:cNvSpPr>
          <p:nvPr/>
        </p:nvSpPr>
        <p:spPr bwMode="auto">
          <a:xfrm>
            <a:off x="3909166" y="2265865"/>
            <a:ext cx="1561716" cy="1393790"/>
          </a:xfrm>
          <a:custGeom>
            <a:avLst/>
            <a:gdLst/>
            <a:ahLst/>
            <a:cxnLst>
              <a:cxn ang="0">
                <a:pos x="132" y="332"/>
              </a:cxn>
              <a:cxn ang="0">
                <a:pos x="25" y="325"/>
              </a:cxn>
              <a:cxn ang="0">
                <a:pos x="63" y="42"/>
              </a:cxn>
              <a:cxn ang="0">
                <a:pos x="225" y="0"/>
              </a:cxn>
              <a:cxn ang="0">
                <a:pos x="342" y="9"/>
              </a:cxn>
              <a:cxn ang="0">
                <a:pos x="309" y="288"/>
              </a:cxn>
              <a:cxn ang="0">
                <a:pos x="132" y="332"/>
              </a:cxn>
            </a:cxnLst>
            <a:rect l="0" t="0" r="r" b="b"/>
            <a:pathLst>
              <a:path w="372" h="332">
                <a:moveTo>
                  <a:pt x="132" y="332"/>
                </a:moveTo>
                <a:cubicBezTo>
                  <a:pt x="80" y="332"/>
                  <a:pt x="36" y="326"/>
                  <a:pt x="25" y="325"/>
                </a:cubicBezTo>
                <a:cubicBezTo>
                  <a:pt x="22" y="301"/>
                  <a:pt x="0" y="105"/>
                  <a:pt x="63" y="42"/>
                </a:cubicBezTo>
                <a:cubicBezTo>
                  <a:pt x="91" y="14"/>
                  <a:pt x="147" y="0"/>
                  <a:pt x="225" y="0"/>
                </a:cubicBezTo>
                <a:cubicBezTo>
                  <a:pt x="281" y="0"/>
                  <a:pt x="331" y="7"/>
                  <a:pt x="342" y="9"/>
                </a:cubicBezTo>
                <a:cubicBezTo>
                  <a:pt x="346" y="32"/>
                  <a:pt x="372" y="225"/>
                  <a:pt x="309" y="288"/>
                </a:cubicBezTo>
                <a:cubicBezTo>
                  <a:pt x="272" y="324"/>
                  <a:pt x="192" y="332"/>
                  <a:pt x="132" y="332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81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0" name="Freeform 192">
            <a:extLst>
              <a:ext uri="{FF2B5EF4-FFF2-40B4-BE49-F238E27FC236}">
                <a16:creationId xmlns:a16="http://schemas.microsoft.com/office/drawing/2014/main" id="{D29CC11C-337F-4413-9A25-6F8ACFC222B7}"/>
              </a:ext>
            </a:extLst>
          </p:cNvPr>
          <p:cNvSpPr>
            <a:spLocks/>
          </p:cNvSpPr>
          <p:nvPr/>
        </p:nvSpPr>
        <p:spPr bwMode="auto">
          <a:xfrm>
            <a:off x="1564581" y="3730770"/>
            <a:ext cx="2391999" cy="2123930"/>
          </a:xfrm>
          <a:custGeom>
            <a:avLst/>
            <a:gdLst/>
            <a:ahLst/>
            <a:cxnLst>
              <a:cxn ang="0">
                <a:pos x="233" y="515"/>
              </a:cxn>
              <a:cxn ang="0">
                <a:pos x="46" y="500"/>
              </a:cxn>
              <a:cxn ang="0">
                <a:pos x="100" y="67"/>
              </a:cxn>
              <a:cxn ang="0">
                <a:pos x="370" y="0"/>
              </a:cxn>
              <a:cxn ang="0">
                <a:pos x="541" y="12"/>
              </a:cxn>
              <a:cxn ang="0">
                <a:pos x="480" y="452"/>
              </a:cxn>
              <a:cxn ang="0">
                <a:pos x="233" y="515"/>
              </a:cxn>
            </a:cxnLst>
            <a:rect l="0" t="0" r="r" b="b"/>
            <a:pathLst>
              <a:path w="580" h="515">
                <a:moveTo>
                  <a:pt x="233" y="515"/>
                </a:moveTo>
                <a:cubicBezTo>
                  <a:pt x="142" y="515"/>
                  <a:pt x="61" y="502"/>
                  <a:pt x="46" y="500"/>
                </a:cubicBezTo>
                <a:cubicBezTo>
                  <a:pt x="42" y="471"/>
                  <a:pt x="0" y="166"/>
                  <a:pt x="100" y="67"/>
                </a:cubicBezTo>
                <a:cubicBezTo>
                  <a:pt x="156" y="12"/>
                  <a:pt x="278" y="0"/>
                  <a:pt x="370" y="0"/>
                </a:cubicBezTo>
                <a:cubicBezTo>
                  <a:pt x="454" y="0"/>
                  <a:pt x="527" y="10"/>
                  <a:pt x="541" y="12"/>
                </a:cubicBezTo>
                <a:cubicBezTo>
                  <a:pt x="545" y="42"/>
                  <a:pt x="580" y="352"/>
                  <a:pt x="480" y="452"/>
                </a:cubicBezTo>
                <a:cubicBezTo>
                  <a:pt x="438" y="493"/>
                  <a:pt x="352" y="515"/>
                  <a:pt x="233" y="515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189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1" name="Freeform 194">
            <a:extLst>
              <a:ext uri="{FF2B5EF4-FFF2-40B4-BE49-F238E27FC236}">
                <a16:creationId xmlns:a16="http://schemas.microsoft.com/office/drawing/2014/main" id="{8CF0A9E2-69CC-4271-866E-E446DE1FC73D}"/>
              </a:ext>
            </a:extLst>
          </p:cNvPr>
          <p:cNvSpPr>
            <a:spLocks/>
          </p:cNvSpPr>
          <p:nvPr/>
        </p:nvSpPr>
        <p:spPr bwMode="auto">
          <a:xfrm>
            <a:off x="3909166" y="2305046"/>
            <a:ext cx="1517814" cy="1354609"/>
          </a:xfrm>
          <a:custGeom>
            <a:avLst/>
            <a:gdLst/>
            <a:ahLst/>
            <a:cxnLst>
              <a:cxn ang="0">
                <a:pos x="132" y="332"/>
              </a:cxn>
              <a:cxn ang="0">
                <a:pos x="25" y="325"/>
              </a:cxn>
              <a:cxn ang="0">
                <a:pos x="63" y="42"/>
              </a:cxn>
              <a:cxn ang="0">
                <a:pos x="225" y="0"/>
              </a:cxn>
              <a:cxn ang="0">
                <a:pos x="342" y="9"/>
              </a:cxn>
              <a:cxn ang="0">
                <a:pos x="309" y="288"/>
              </a:cxn>
              <a:cxn ang="0">
                <a:pos x="132" y="332"/>
              </a:cxn>
            </a:cxnLst>
            <a:rect l="0" t="0" r="r" b="b"/>
            <a:pathLst>
              <a:path w="372" h="332">
                <a:moveTo>
                  <a:pt x="132" y="332"/>
                </a:moveTo>
                <a:cubicBezTo>
                  <a:pt x="80" y="332"/>
                  <a:pt x="36" y="326"/>
                  <a:pt x="25" y="325"/>
                </a:cubicBezTo>
                <a:cubicBezTo>
                  <a:pt x="22" y="301"/>
                  <a:pt x="0" y="105"/>
                  <a:pt x="63" y="42"/>
                </a:cubicBezTo>
                <a:cubicBezTo>
                  <a:pt x="91" y="14"/>
                  <a:pt x="147" y="0"/>
                  <a:pt x="225" y="0"/>
                </a:cubicBezTo>
                <a:cubicBezTo>
                  <a:pt x="281" y="0"/>
                  <a:pt x="331" y="7"/>
                  <a:pt x="342" y="9"/>
                </a:cubicBezTo>
                <a:cubicBezTo>
                  <a:pt x="346" y="32"/>
                  <a:pt x="372" y="225"/>
                  <a:pt x="309" y="288"/>
                </a:cubicBezTo>
                <a:cubicBezTo>
                  <a:pt x="272" y="324"/>
                  <a:pt x="192" y="332"/>
                  <a:pt x="132" y="332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81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2" name="Freeform 192">
            <a:extLst>
              <a:ext uri="{FF2B5EF4-FFF2-40B4-BE49-F238E27FC236}">
                <a16:creationId xmlns:a16="http://schemas.microsoft.com/office/drawing/2014/main" id="{A6449F35-06CA-45AF-BC48-9DE9D566277B}"/>
              </a:ext>
            </a:extLst>
          </p:cNvPr>
          <p:cNvSpPr>
            <a:spLocks/>
          </p:cNvSpPr>
          <p:nvPr/>
        </p:nvSpPr>
        <p:spPr bwMode="auto">
          <a:xfrm>
            <a:off x="1624151" y="3730769"/>
            <a:ext cx="2332430" cy="2071037"/>
          </a:xfrm>
          <a:custGeom>
            <a:avLst/>
            <a:gdLst/>
            <a:ahLst/>
            <a:cxnLst>
              <a:cxn ang="0">
                <a:pos x="233" y="515"/>
              </a:cxn>
              <a:cxn ang="0">
                <a:pos x="46" y="500"/>
              </a:cxn>
              <a:cxn ang="0">
                <a:pos x="100" y="67"/>
              </a:cxn>
              <a:cxn ang="0">
                <a:pos x="370" y="0"/>
              </a:cxn>
              <a:cxn ang="0">
                <a:pos x="541" y="12"/>
              </a:cxn>
              <a:cxn ang="0">
                <a:pos x="480" y="452"/>
              </a:cxn>
              <a:cxn ang="0">
                <a:pos x="233" y="515"/>
              </a:cxn>
            </a:cxnLst>
            <a:rect l="0" t="0" r="r" b="b"/>
            <a:pathLst>
              <a:path w="580" h="515">
                <a:moveTo>
                  <a:pt x="233" y="515"/>
                </a:moveTo>
                <a:cubicBezTo>
                  <a:pt x="142" y="515"/>
                  <a:pt x="61" y="502"/>
                  <a:pt x="46" y="500"/>
                </a:cubicBezTo>
                <a:cubicBezTo>
                  <a:pt x="42" y="471"/>
                  <a:pt x="0" y="166"/>
                  <a:pt x="100" y="67"/>
                </a:cubicBezTo>
                <a:cubicBezTo>
                  <a:pt x="156" y="12"/>
                  <a:pt x="278" y="0"/>
                  <a:pt x="370" y="0"/>
                </a:cubicBezTo>
                <a:cubicBezTo>
                  <a:pt x="454" y="0"/>
                  <a:pt x="527" y="10"/>
                  <a:pt x="541" y="12"/>
                </a:cubicBezTo>
                <a:cubicBezTo>
                  <a:pt x="545" y="42"/>
                  <a:pt x="580" y="352"/>
                  <a:pt x="480" y="452"/>
                </a:cubicBezTo>
                <a:cubicBezTo>
                  <a:pt x="438" y="493"/>
                  <a:pt x="352" y="515"/>
                  <a:pt x="233" y="515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189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3" name="Freeform 194">
            <a:extLst>
              <a:ext uri="{FF2B5EF4-FFF2-40B4-BE49-F238E27FC236}">
                <a16:creationId xmlns:a16="http://schemas.microsoft.com/office/drawing/2014/main" id="{99592218-9508-4BAC-BD88-43299A586AA7}"/>
              </a:ext>
            </a:extLst>
          </p:cNvPr>
          <p:cNvSpPr>
            <a:spLocks/>
          </p:cNvSpPr>
          <p:nvPr/>
        </p:nvSpPr>
        <p:spPr bwMode="auto">
          <a:xfrm>
            <a:off x="3909166" y="2351590"/>
            <a:ext cx="1465663" cy="1308065"/>
          </a:xfrm>
          <a:custGeom>
            <a:avLst/>
            <a:gdLst/>
            <a:ahLst/>
            <a:cxnLst>
              <a:cxn ang="0">
                <a:pos x="132" y="332"/>
              </a:cxn>
              <a:cxn ang="0">
                <a:pos x="25" y="325"/>
              </a:cxn>
              <a:cxn ang="0">
                <a:pos x="63" y="42"/>
              </a:cxn>
              <a:cxn ang="0">
                <a:pos x="225" y="0"/>
              </a:cxn>
              <a:cxn ang="0">
                <a:pos x="342" y="9"/>
              </a:cxn>
              <a:cxn ang="0">
                <a:pos x="309" y="288"/>
              </a:cxn>
              <a:cxn ang="0">
                <a:pos x="132" y="332"/>
              </a:cxn>
            </a:cxnLst>
            <a:rect l="0" t="0" r="r" b="b"/>
            <a:pathLst>
              <a:path w="372" h="332">
                <a:moveTo>
                  <a:pt x="132" y="332"/>
                </a:moveTo>
                <a:cubicBezTo>
                  <a:pt x="80" y="332"/>
                  <a:pt x="36" y="326"/>
                  <a:pt x="25" y="325"/>
                </a:cubicBezTo>
                <a:cubicBezTo>
                  <a:pt x="22" y="301"/>
                  <a:pt x="0" y="105"/>
                  <a:pt x="63" y="42"/>
                </a:cubicBezTo>
                <a:cubicBezTo>
                  <a:pt x="91" y="14"/>
                  <a:pt x="147" y="0"/>
                  <a:pt x="225" y="0"/>
                </a:cubicBezTo>
                <a:cubicBezTo>
                  <a:pt x="281" y="0"/>
                  <a:pt x="331" y="7"/>
                  <a:pt x="342" y="9"/>
                </a:cubicBezTo>
                <a:cubicBezTo>
                  <a:pt x="346" y="32"/>
                  <a:pt x="372" y="225"/>
                  <a:pt x="309" y="288"/>
                </a:cubicBezTo>
                <a:cubicBezTo>
                  <a:pt x="272" y="324"/>
                  <a:pt x="192" y="332"/>
                  <a:pt x="132" y="332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81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4" name="Freeform 194">
            <a:extLst>
              <a:ext uri="{FF2B5EF4-FFF2-40B4-BE49-F238E27FC236}">
                <a16:creationId xmlns:a16="http://schemas.microsoft.com/office/drawing/2014/main" id="{CD8673A4-92EC-40CB-A2C7-0DA515F2816F}"/>
              </a:ext>
            </a:extLst>
          </p:cNvPr>
          <p:cNvSpPr>
            <a:spLocks/>
          </p:cNvSpPr>
          <p:nvPr/>
        </p:nvSpPr>
        <p:spPr bwMode="auto">
          <a:xfrm>
            <a:off x="3909166" y="2463842"/>
            <a:ext cx="1339887" cy="1195813"/>
          </a:xfrm>
          <a:custGeom>
            <a:avLst/>
            <a:gdLst/>
            <a:ahLst/>
            <a:cxnLst>
              <a:cxn ang="0">
                <a:pos x="132" y="332"/>
              </a:cxn>
              <a:cxn ang="0">
                <a:pos x="25" y="325"/>
              </a:cxn>
              <a:cxn ang="0">
                <a:pos x="63" y="42"/>
              </a:cxn>
              <a:cxn ang="0">
                <a:pos x="225" y="0"/>
              </a:cxn>
              <a:cxn ang="0">
                <a:pos x="342" y="9"/>
              </a:cxn>
              <a:cxn ang="0">
                <a:pos x="309" y="288"/>
              </a:cxn>
              <a:cxn ang="0">
                <a:pos x="132" y="332"/>
              </a:cxn>
            </a:cxnLst>
            <a:rect l="0" t="0" r="r" b="b"/>
            <a:pathLst>
              <a:path w="372" h="332">
                <a:moveTo>
                  <a:pt x="132" y="332"/>
                </a:moveTo>
                <a:cubicBezTo>
                  <a:pt x="80" y="332"/>
                  <a:pt x="36" y="326"/>
                  <a:pt x="25" y="325"/>
                </a:cubicBezTo>
                <a:cubicBezTo>
                  <a:pt x="22" y="301"/>
                  <a:pt x="0" y="105"/>
                  <a:pt x="63" y="42"/>
                </a:cubicBezTo>
                <a:cubicBezTo>
                  <a:pt x="91" y="14"/>
                  <a:pt x="147" y="0"/>
                  <a:pt x="225" y="0"/>
                </a:cubicBezTo>
                <a:cubicBezTo>
                  <a:pt x="281" y="0"/>
                  <a:pt x="331" y="7"/>
                  <a:pt x="342" y="9"/>
                </a:cubicBezTo>
                <a:cubicBezTo>
                  <a:pt x="346" y="32"/>
                  <a:pt x="372" y="225"/>
                  <a:pt x="309" y="288"/>
                </a:cubicBezTo>
                <a:cubicBezTo>
                  <a:pt x="272" y="324"/>
                  <a:pt x="192" y="332"/>
                  <a:pt x="132" y="332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81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5" name="Freeform 194">
            <a:extLst>
              <a:ext uri="{FF2B5EF4-FFF2-40B4-BE49-F238E27FC236}">
                <a16:creationId xmlns:a16="http://schemas.microsoft.com/office/drawing/2014/main" id="{144769F8-D6F7-470D-9070-7A3C7031BC42}"/>
              </a:ext>
            </a:extLst>
          </p:cNvPr>
          <p:cNvSpPr>
            <a:spLocks/>
          </p:cNvSpPr>
          <p:nvPr/>
        </p:nvSpPr>
        <p:spPr bwMode="auto">
          <a:xfrm>
            <a:off x="3909166" y="2407355"/>
            <a:ext cx="1403180" cy="1252300"/>
          </a:xfrm>
          <a:custGeom>
            <a:avLst/>
            <a:gdLst/>
            <a:ahLst/>
            <a:cxnLst>
              <a:cxn ang="0">
                <a:pos x="132" y="332"/>
              </a:cxn>
              <a:cxn ang="0">
                <a:pos x="25" y="325"/>
              </a:cxn>
              <a:cxn ang="0">
                <a:pos x="63" y="42"/>
              </a:cxn>
              <a:cxn ang="0">
                <a:pos x="225" y="0"/>
              </a:cxn>
              <a:cxn ang="0">
                <a:pos x="342" y="9"/>
              </a:cxn>
              <a:cxn ang="0">
                <a:pos x="309" y="288"/>
              </a:cxn>
              <a:cxn ang="0">
                <a:pos x="132" y="332"/>
              </a:cxn>
            </a:cxnLst>
            <a:rect l="0" t="0" r="r" b="b"/>
            <a:pathLst>
              <a:path w="372" h="332">
                <a:moveTo>
                  <a:pt x="132" y="332"/>
                </a:moveTo>
                <a:cubicBezTo>
                  <a:pt x="80" y="332"/>
                  <a:pt x="36" y="326"/>
                  <a:pt x="25" y="325"/>
                </a:cubicBezTo>
                <a:cubicBezTo>
                  <a:pt x="22" y="301"/>
                  <a:pt x="0" y="105"/>
                  <a:pt x="63" y="42"/>
                </a:cubicBezTo>
                <a:cubicBezTo>
                  <a:pt x="91" y="14"/>
                  <a:pt x="147" y="0"/>
                  <a:pt x="225" y="0"/>
                </a:cubicBezTo>
                <a:cubicBezTo>
                  <a:pt x="281" y="0"/>
                  <a:pt x="331" y="7"/>
                  <a:pt x="342" y="9"/>
                </a:cubicBezTo>
                <a:cubicBezTo>
                  <a:pt x="346" y="32"/>
                  <a:pt x="372" y="225"/>
                  <a:pt x="309" y="288"/>
                </a:cubicBezTo>
                <a:cubicBezTo>
                  <a:pt x="272" y="324"/>
                  <a:pt x="192" y="332"/>
                  <a:pt x="132" y="332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81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6" name="Freeform 192">
            <a:extLst>
              <a:ext uri="{FF2B5EF4-FFF2-40B4-BE49-F238E27FC236}">
                <a16:creationId xmlns:a16="http://schemas.microsoft.com/office/drawing/2014/main" id="{95DE5A71-C692-42D2-B469-F675C2AED70E}"/>
              </a:ext>
            </a:extLst>
          </p:cNvPr>
          <p:cNvSpPr>
            <a:spLocks/>
          </p:cNvSpPr>
          <p:nvPr/>
        </p:nvSpPr>
        <p:spPr bwMode="auto">
          <a:xfrm>
            <a:off x="1667011" y="3730769"/>
            <a:ext cx="2289569" cy="2032979"/>
          </a:xfrm>
          <a:custGeom>
            <a:avLst/>
            <a:gdLst/>
            <a:ahLst/>
            <a:cxnLst>
              <a:cxn ang="0">
                <a:pos x="233" y="515"/>
              </a:cxn>
              <a:cxn ang="0">
                <a:pos x="46" y="500"/>
              </a:cxn>
              <a:cxn ang="0">
                <a:pos x="100" y="67"/>
              </a:cxn>
              <a:cxn ang="0">
                <a:pos x="370" y="0"/>
              </a:cxn>
              <a:cxn ang="0">
                <a:pos x="541" y="12"/>
              </a:cxn>
              <a:cxn ang="0">
                <a:pos x="480" y="452"/>
              </a:cxn>
              <a:cxn ang="0">
                <a:pos x="233" y="515"/>
              </a:cxn>
            </a:cxnLst>
            <a:rect l="0" t="0" r="r" b="b"/>
            <a:pathLst>
              <a:path w="580" h="515">
                <a:moveTo>
                  <a:pt x="233" y="515"/>
                </a:moveTo>
                <a:cubicBezTo>
                  <a:pt x="142" y="515"/>
                  <a:pt x="61" y="502"/>
                  <a:pt x="46" y="500"/>
                </a:cubicBezTo>
                <a:cubicBezTo>
                  <a:pt x="42" y="471"/>
                  <a:pt x="0" y="166"/>
                  <a:pt x="100" y="67"/>
                </a:cubicBezTo>
                <a:cubicBezTo>
                  <a:pt x="156" y="12"/>
                  <a:pt x="278" y="0"/>
                  <a:pt x="370" y="0"/>
                </a:cubicBezTo>
                <a:cubicBezTo>
                  <a:pt x="454" y="0"/>
                  <a:pt x="527" y="10"/>
                  <a:pt x="541" y="12"/>
                </a:cubicBezTo>
                <a:cubicBezTo>
                  <a:pt x="545" y="42"/>
                  <a:pt x="580" y="352"/>
                  <a:pt x="480" y="452"/>
                </a:cubicBezTo>
                <a:cubicBezTo>
                  <a:pt x="438" y="493"/>
                  <a:pt x="352" y="515"/>
                  <a:pt x="233" y="515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189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7" name="Freeform 192">
            <a:extLst>
              <a:ext uri="{FF2B5EF4-FFF2-40B4-BE49-F238E27FC236}">
                <a16:creationId xmlns:a16="http://schemas.microsoft.com/office/drawing/2014/main" id="{AB57F435-0E45-4E03-8AEE-8FCC16DD561D}"/>
              </a:ext>
            </a:extLst>
          </p:cNvPr>
          <p:cNvSpPr>
            <a:spLocks/>
          </p:cNvSpPr>
          <p:nvPr/>
        </p:nvSpPr>
        <p:spPr bwMode="auto">
          <a:xfrm>
            <a:off x="1739792" y="3730770"/>
            <a:ext cx="2216788" cy="1968355"/>
          </a:xfrm>
          <a:custGeom>
            <a:avLst/>
            <a:gdLst/>
            <a:ahLst/>
            <a:cxnLst>
              <a:cxn ang="0">
                <a:pos x="233" y="515"/>
              </a:cxn>
              <a:cxn ang="0">
                <a:pos x="46" y="500"/>
              </a:cxn>
              <a:cxn ang="0">
                <a:pos x="100" y="67"/>
              </a:cxn>
              <a:cxn ang="0">
                <a:pos x="370" y="0"/>
              </a:cxn>
              <a:cxn ang="0">
                <a:pos x="541" y="12"/>
              </a:cxn>
              <a:cxn ang="0">
                <a:pos x="480" y="452"/>
              </a:cxn>
              <a:cxn ang="0">
                <a:pos x="233" y="515"/>
              </a:cxn>
            </a:cxnLst>
            <a:rect l="0" t="0" r="r" b="b"/>
            <a:pathLst>
              <a:path w="580" h="515">
                <a:moveTo>
                  <a:pt x="233" y="515"/>
                </a:moveTo>
                <a:cubicBezTo>
                  <a:pt x="142" y="515"/>
                  <a:pt x="61" y="502"/>
                  <a:pt x="46" y="500"/>
                </a:cubicBezTo>
                <a:cubicBezTo>
                  <a:pt x="42" y="471"/>
                  <a:pt x="0" y="166"/>
                  <a:pt x="100" y="67"/>
                </a:cubicBezTo>
                <a:cubicBezTo>
                  <a:pt x="156" y="12"/>
                  <a:pt x="278" y="0"/>
                  <a:pt x="370" y="0"/>
                </a:cubicBezTo>
                <a:cubicBezTo>
                  <a:pt x="454" y="0"/>
                  <a:pt x="527" y="10"/>
                  <a:pt x="541" y="12"/>
                </a:cubicBezTo>
                <a:cubicBezTo>
                  <a:pt x="545" y="42"/>
                  <a:pt x="580" y="352"/>
                  <a:pt x="480" y="452"/>
                </a:cubicBezTo>
                <a:cubicBezTo>
                  <a:pt x="438" y="493"/>
                  <a:pt x="352" y="515"/>
                  <a:pt x="233" y="515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189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8" name="Freeform 192">
            <a:extLst>
              <a:ext uri="{FF2B5EF4-FFF2-40B4-BE49-F238E27FC236}">
                <a16:creationId xmlns:a16="http://schemas.microsoft.com/office/drawing/2014/main" id="{434E7423-2B00-4948-A51A-CDC945D6AB1F}"/>
              </a:ext>
            </a:extLst>
          </p:cNvPr>
          <p:cNvSpPr>
            <a:spLocks/>
          </p:cNvSpPr>
          <p:nvPr/>
        </p:nvSpPr>
        <p:spPr bwMode="auto">
          <a:xfrm>
            <a:off x="1797538" y="3730771"/>
            <a:ext cx="2159041" cy="1917080"/>
          </a:xfrm>
          <a:custGeom>
            <a:avLst/>
            <a:gdLst/>
            <a:ahLst/>
            <a:cxnLst>
              <a:cxn ang="0">
                <a:pos x="233" y="515"/>
              </a:cxn>
              <a:cxn ang="0">
                <a:pos x="46" y="500"/>
              </a:cxn>
              <a:cxn ang="0">
                <a:pos x="100" y="67"/>
              </a:cxn>
              <a:cxn ang="0">
                <a:pos x="370" y="0"/>
              </a:cxn>
              <a:cxn ang="0">
                <a:pos x="541" y="12"/>
              </a:cxn>
              <a:cxn ang="0">
                <a:pos x="480" y="452"/>
              </a:cxn>
              <a:cxn ang="0">
                <a:pos x="233" y="515"/>
              </a:cxn>
            </a:cxnLst>
            <a:rect l="0" t="0" r="r" b="b"/>
            <a:pathLst>
              <a:path w="580" h="515">
                <a:moveTo>
                  <a:pt x="233" y="515"/>
                </a:moveTo>
                <a:cubicBezTo>
                  <a:pt x="142" y="515"/>
                  <a:pt x="61" y="502"/>
                  <a:pt x="46" y="500"/>
                </a:cubicBezTo>
                <a:cubicBezTo>
                  <a:pt x="42" y="471"/>
                  <a:pt x="0" y="166"/>
                  <a:pt x="100" y="67"/>
                </a:cubicBezTo>
                <a:cubicBezTo>
                  <a:pt x="156" y="12"/>
                  <a:pt x="278" y="0"/>
                  <a:pt x="370" y="0"/>
                </a:cubicBezTo>
                <a:cubicBezTo>
                  <a:pt x="454" y="0"/>
                  <a:pt x="527" y="10"/>
                  <a:pt x="541" y="12"/>
                </a:cubicBezTo>
                <a:cubicBezTo>
                  <a:pt x="545" y="42"/>
                  <a:pt x="580" y="352"/>
                  <a:pt x="480" y="452"/>
                </a:cubicBezTo>
                <a:cubicBezTo>
                  <a:pt x="438" y="493"/>
                  <a:pt x="352" y="515"/>
                  <a:pt x="233" y="515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189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9" name="Freeform 192">
            <a:extLst>
              <a:ext uri="{FF2B5EF4-FFF2-40B4-BE49-F238E27FC236}">
                <a16:creationId xmlns:a16="http://schemas.microsoft.com/office/drawing/2014/main" id="{4FF8DE94-BA20-4CF1-B955-A3FC31E363AB}"/>
              </a:ext>
            </a:extLst>
          </p:cNvPr>
          <p:cNvSpPr>
            <a:spLocks/>
          </p:cNvSpPr>
          <p:nvPr/>
        </p:nvSpPr>
        <p:spPr bwMode="auto">
          <a:xfrm>
            <a:off x="1855215" y="3730770"/>
            <a:ext cx="2101365" cy="1865867"/>
          </a:xfrm>
          <a:custGeom>
            <a:avLst/>
            <a:gdLst/>
            <a:ahLst/>
            <a:cxnLst>
              <a:cxn ang="0">
                <a:pos x="233" y="515"/>
              </a:cxn>
              <a:cxn ang="0">
                <a:pos x="46" y="500"/>
              </a:cxn>
              <a:cxn ang="0">
                <a:pos x="100" y="67"/>
              </a:cxn>
              <a:cxn ang="0">
                <a:pos x="370" y="0"/>
              </a:cxn>
              <a:cxn ang="0">
                <a:pos x="541" y="12"/>
              </a:cxn>
              <a:cxn ang="0">
                <a:pos x="480" y="452"/>
              </a:cxn>
              <a:cxn ang="0">
                <a:pos x="233" y="515"/>
              </a:cxn>
            </a:cxnLst>
            <a:rect l="0" t="0" r="r" b="b"/>
            <a:pathLst>
              <a:path w="580" h="515">
                <a:moveTo>
                  <a:pt x="233" y="515"/>
                </a:moveTo>
                <a:cubicBezTo>
                  <a:pt x="142" y="515"/>
                  <a:pt x="61" y="502"/>
                  <a:pt x="46" y="500"/>
                </a:cubicBezTo>
                <a:cubicBezTo>
                  <a:pt x="42" y="471"/>
                  <a:pt x="0" y="166"/>
                  <a:pt x="100" y="67"/>
                </a:cubicBezTo>
                <a:cubicBezTo>
                  <a:pt x="156" y="12"/>
                  <a:pt x="278" y="0"/>
                  <a:pt x="370" y="0"/>
                </a:cubicBezTo>
                <a:cubicBezTo>
                  <a:pt x="454" y="0"/>
                  <a:pt x="527" y="10"/>
                  <a:pt x="541" y="12"/>
                </a:cubicBezTo>
                <a:cubicBezTo>
                  <a:pt x="545" y="42"/>
                  <a:pt x="580" y="352"/>
                  <a:pt x="480" y="452"/>
                </a:cubicBezTo>
                <a:cubicBezTo>
                  <a:pt x="438" y="493"/>
                  <a:pt x="352" y="515"/>
                  <a:pt x="233" y="515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189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0" name="Freeform 192">
            <a:extLst>
              <a:ext uri="{FF2B5EF4-FFF2-40B4-BE49-F238E27FC236}">
                <a16:creationId xmlns:a16="http://schemas.microsoft.com/office/drawing/2014/main" id="{2CD77C7C-D958-422D-B7A5-6225C520E4EF}"/>
              </a:ext>
            </a:extLst>
          </p:cNvPr>
          <p:cNvSpPr>
            <a:spLocks/>
          </p:cNvSpPr>
          <p:nvPr/>
        </p:nvSpPr>
        <p:spPr bwMode="auto">
          <a:xfrm>
            <a:off x="1909959" y="3730770"/>
            <a:ext cx="2046622" cy="1817259"/>
          </a:xfrm>
          <a:custGeom>
            <a:avLst/>
            <a:gdLst/>
            <a:ahLst/>
            <a:cxnLst>
              <a:cxn ang="0">
                <a:pos x="233" y="515"/>
              </a:cxn>
              <a:cxn ang="0">
                <a:pos x="46" y="500"/>
              </a:cxn>
              <a:cxn ang="0">
                <a:pos x="100" y="67"/>
              </a:cxn>
              <a:cxn ang="0">
                <a:pos x="370" y="0"/>
              </a:cxn>
              <a:cxn ang="0">
                <a:pos x="541" y="12"/>
              </a:cxn>
              <a:cxn ang="0">
                <a:pos x="480" y="452"/>
              </a:cxn>
              <a:cxn ang="0">
                <a:pos x="233" y="515"/>
              </a:cxn>
            </a:cxnLst>
            <a:rect l="0" t="0" r="r" b="b"/>
            <a:pathLst>
              <a:path w="580" h="515">
                <a:moveTo>
                  <a:pt x="233" y="515"/>
                </a:moveTo>
                <a:cubicBezTo>
                  <a:pt x="142" y="515"/>
                  <a:pt x="61" y="502"/>
                  <a:pt x="46" y="500"/>
                </a:cubicBezTo>
                <a:cubicBezTo>
                  <a:pt x="42" y="471"/>
                  <a:pt x="0" y="166"/>
                  <a:pt x="100" y="67"/>
                </a:cubicBezTo>
                <a:cubicBezTo>
                  <a:pt x="156" y="12"/>
                  <a:pt x="278" y="0"/>
                  <a:pt x="370" y="0"/>
                </a:cubicBezTo>
                <a:cubicBezTo>
                  <a:pt x="454" y="0"/>
                  <a:pt x="527" y="10"/>
                  <a:pt x="541" y="12"/>
                </a:cubicBezTo>
                <a:cubicBezTo>
                  <a:pt x="545" y="42"/>
                  <a:pt x="580" y="352"/>
                  <a:pt x="480" y="452"/>
                </a:cubicBezTo>
                <a:cubicBezTo>
                  <a:pt x="438" y="493"/>
                  <a:pt x="352" y="515"/>
                  <a:pt x="233" y="515"/>
                </a:cubicBezTo>
                <a:close/>
              </a:path>
            </a:pathLst>
          </a:custGeom>
          <a:noFill/>
          <a:ln w="12700">
            <a:gradFill flip="none" rotWithShape="1"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18900000" scaled="1"/>
              <a:tileRect/>
            </a:gra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E0196732-F7E6-4877-B3EF-D2DB3FC4AE16}"/>
              </a:ext>
            </a:extLst>
          </p:cNvPr>
          <p:cNvSpPr txBox="1"/>
          <p:nvPr/>
        </p:nvSpPr>
        <p:spPr>
          <a:xfrm>
            <a:off x="2438681" y="2785396"/>
            <a:ext cx="1488138" cy="471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F6936BAB-7A10-47EB-9A0E-A8DC03981E73}"/>
              </a:ext>
            </a:extLst>
          </p:cNvPr>
          <p:cNvSpPr txBox="1"/>
          <p:nvPr/>
        </p:nvSpPr>
        <p:spPr>
          <a:xfrm>
            <a:off x="3926819" y="4314630"/>
            <a:ext cx="1488138" cy="471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zh-CN" sz="11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</a:t>
            </a:r>
            <a:endParaRPr lang="zh-CN" altLang="en-US" sz="11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E4993DD9-DBBE-4B68-8237-89A19FBB58D4}"/>
              </a:ext>
            </a:extLst>
          </p:cNvPr>
          <p:cNvGrpSpPr/>
          <p:nvPr/>
        </p:nvGrpSpPr>
        <p:grpSpPr>
          <a:xfrm>
            <a:off x="2634559" y="4229209"/>
            <a:ext cx="586880" cy="560530"/>
            <a:chOff x="2108300" y="3851153"/>
            <a:chExt cx="360542" cy="344354"/>
          </a:xfrm>
        </p:grpSpPr>
        <p:sp>
          <p:nvSpPr>
            <p:cNvPr id="2" name="Freeform 2058">
              <a:extLst>
                <a:ext uri="{FF2B5EF4-FFF2-40B4-BE49-F238E27FC236}">
                  <a16:creationId xmlns:a16="http://schemas.microsoft.com/office/drawing/2014/main" id="{1C8529A2-4C93-4792-A3AB-6CFA36FEA5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08300" y="3851153"/>
              <a:ext cx="229569" cy="232513"/>
            </a:xfrm>
            <a:custGeom>
              <a:avLst/>
              <a:gdLst/>
              <a:ahLst/>
              <a:cxnLst>
                <a:cxn ang="0">
                  <a:pos x="51" y="5"/>
                </a:cxn>
                <a:cxn ang="0">
                  <a:pos x="40" y="7"/>
                </a:cxn>
                <a:cxn ang="0">
                  <a:pos x="39" y="0"/>
                </a:cxn>
                <a:cxn ang="0">
                  <a:pos x="31" y="0"/>
                </a:cxn>
                <a:cxn ang="0">
                  <a:pos x="23" y="8"/>
                </a:cxn>
                <a:cxn ang="0">
                  <a:pos x="18" y="3"/>
                </a:cxn>
                <a:cxn ang="0">
                  <a:pos x="12" y="7"/>
                </a:cxn>
                <a:cxn ang="0">
                  <a:pos x="10" y="19"/>
                </a:cxn>
                <a:cxn ang="0">
                  <a:pos x="4" y="17"/>
                </a:cxn>
                <a:cxn ang="0">
                  <a:pos x="1" y="24"/>
                </a:cxn>
                <a:cxn ang="0">
                  <a:pos x="6" y="35"/>
                </a:cxn>
                <a:cxn ang="0">
                  <a:pos x="0" y="38"/>
                </a:cxn>
                <a:cxn ang="0">
                  <a:pos x="2" y="45"/>
                </a:cxn>
                <a:cxn ang="0">
                  <a:pos x="12" y="51"/>
                </a:cxn>
                <a:cxn ang="0">
                  <a:pos x="9" y="57"/>
                </a:cxn>
                <a:cxn ang="0">
                  <a:pos x="15" y="62"/>
                </a:cxn>
                <a:cxn ang="0">
                  <a:pos x="20" y="57"/>
                </a:cxn>
                <a:cxn ang="0">
                  <a:pos x="27" y="66"/>
                </a:cxn>
                <a:cxn ang="0">
                  <a:pos x="35" y="67"/>
                </a:cxn>
                <a:cxn ang="0">
                  <a:pos x="36" y="60"/>
                </a:cxn>
                <a:cxn ang="0">
                  <a:pos x="48" y="64"/>
                </a:cxn>
                <a:cxn ang="0">
                  <a:pos x="54" y="60"/>
                </a:cxn>
                <a:cxn ang="0">
                  <a:pos x="52" y="53"/>
                </a:cxn>
                <a:cxn ang="0">
                  <a:pos x="63" y="49"/>
                </a:cxn>
                <a:cxn ang="0">
                  <a:pos x="66" y="42"/>
                </a:cxn>
                <a:cxn ang="0">
                  <a:pos x="60" y="38"/>
                </a:cxn>
                <a:cxn ang="0">
                  <a:pos x="66" y="29"/>
                </a:cxn>
                <a:cxn ang="0">
                  <a:pos x="65" y="21"/>
                </a:cxn>
                <a:cxn ang="0">
                  <a:pos x="58" y="22"/>
                </a:cxn>
                <a:cxn ang="0">
                  <a:pos x="57" y="10"/>
                </a:cxn>
                <a:cxn ang="0">
                  <a:pos x="55" y="7"/>
                </a:cxn>
                <a:cxn ang="0">
                  <a:pos x="48" y="46"/>
                </a:cxn>
                <a:cxn ang="0">
                  <a:pos x="18" y="21"/>
                </a:cxn>
                <a:cxn ang="0">
                  <a:pos x="48" y="46"/>
                </a:cxn>
              </a:cxnLst>
              <a:rect l="0" t="0" r="r" b="b"/>
              <a:pathLst>
                <a:path w="66" h="67">
                  <a:moveTo>
                    <a:pt x="51" y="5"/>
                  </a:moveTo>
                  <a:cubicBezTo>
                    <a:pt x="51" y="5"/>
                    <a:pt x="51" y="5"/>
                    <a:pt x="51" y="5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0" y="7"/>
                    <a:pt x="40" y="7"/>
                    <a:pt x="40" y="7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7" y="0"/>
                    <a:pt x="34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6" y="4"/>
                    <a:pt x="14" y="5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2" y="20"/>
                    <a:pt x="1" y="22"/>
                    <a:pt x="1" y="24"/>
                  </a:cubicBezTo>
                  <a:cubicBezTo>
                    <a:pt x="1" y="24"/>
                    <a:pt x="1" y="24"/>
                    <a:pt x="1" y="24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0"/>
                    <a:pt x="1" y="43"/>
                    <a:pt x="2" y="45"/>
                  </a:cubicBezTo>
                  <a:cubicBezTo>
                    <a:pt x="2" y="45"/>
                    <a:pt x="2" y="45"/>
                    <a:pt x="2" y="45"/>
                  </a:cubicBezTo>
                  <a:cubicBezTo>
                    <a:pt x="8" y="45"/>
                    <a:pt x="8" y="45"/>
                    <a:pt x="8" y="45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9" y="57"/>
                    <a:pt x="9" y="57"/>
                    <a:pt x="9" y="57"/>
                  </a:cubicBezTo>
                  <a:cubicBezTo>
                    <a:pt x="9" y="57"/>
                    <a:pt x="9" y="57"/>
                    <a:pt x="9" y="57"/>
                  </a:cubicBezTo>
                  <a:cubicBezTo>
                    <a:pt x="10" y="57"/>
                    <a:pt x="11" y="58"/>
                    <a:pt x="12" y="59"/>
                  </a:cubicBezTo>
                  <a:cubicBezTo>
                    <a:pt x="13" y="60"/>
                    <a:pt x="14" y="61"/>
                    <a:pt x="15" y="62"/>
                  </a:cubicBezTo>
                  <a:cubicBezTo>
                    <a:pt x="15" y="61"/>
                    <a:pt x="15" y="61"/>
                    <a:pt x="15" y="61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26" y="60"/>
                    <a:pt x="26" y="60"/>
                    <a:pt x="26" y="60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30" y="67"/>
                    <a:pt x="32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0"/>
                    <a:pt x="36" y="60"/>
                    <a:pt x="36" y="60"/>
                  </a:cubicBezTo>
                  <a:cubicBezTo>
                    <a:pt x="43" y="59"/>
                    <a:pt x="43" y="59"/>
                    <a:pt x="43" y="59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50" y="63"/>
                    <a:pt x="52" y="61"/>
                    <a:pt x="54" y="60"/>
                  </a:cubicBezTo>
                  <a:cubicBezTo>
                    <a:pt x="54" y="60"/>
                    <a:pt x="54" y="60"/>
                    <a:pt x="54" y="60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6" y="48"/>
                    <a:pt x="56" y="48"/>
                    <a:pt x="56" y="48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4" y="47"/>
                    <a:pt x="65" y="45"/>
                    <a:pt x="66" y="42"/>
                  </a:cubicBezTo>
                  <a:cubicBezTo>
                    <a:pt x="65" y="42"/>
                    <a:pt x="65" y="42"/>
                    <a:pt x="65" y="42"/>
                  </a:cubicBezTo>
                  <a:cubicBezTo>
                    <a:pt x="60" y="38"/>
                    <a:pt x="60" y="38"/>
                    <a:pt x="60" y="38"/>
                  </a:cubicBezTo>
                  <a:cubicBezTo>
                    <a:pt x="60" y="32"/>
                    <a:pt x="60" y="32"/>
                    <a:pt x="60" y="32"/>
                  </a:cubicBezTo>
                  <a:cubicBezTo>
                    <a:pt x="66" y="29"/>
                    <a:pt x="66" y="29"/>
                    <a:pt x="66" y="29"/>
                  </a:cubicBezTo>
                  <a:cubicBezTo>
                    <a:pt x="66" y="29"/>
                    <a:pt x="66" y="29"/>
                    <a:pt x="66" y="29"/>
                  </a:cubicBezTo>
                  <a:cubicBezTo>
                    <a:pt x="66" y="26"/>
                    <a:pt x="65" y="24"/>
                    <a:pt x="65" y="21"/>
                  </a:cubicBezTo>
                  <a:cubicBezTo>
                    <a:pt x="64" y="21"/>
                    <a:pt x="64" y="21"/>
                    <a:pt x="64" y="21"/>
                  </a:cubicBezTo>
                  <a:cubicBezTo>
                    <a:pt x="58" y="22"/>
                    <a:pt x="58" y="22"/>
                    <a:pt x="58" y="22"/>
                  </a:cubicBezTo>
                  <a:cubicBezTo>
                    <a:pt x="54" y="16"/>
                    <a:pt x="54" y="16"/>
                    <a:pt x="54" y="16"/>
                  </a:cubicBezTo>
                  <a:cubicBezTo>
                    <a:pt x="57" y="10"/>
                    <a:pt x="57" y="10"/>
                    <a:pt x="57" y="10"/>
                  </a:cubicBezTo>
                  <a:cubicBezTo>
                    <a:pt x="57" y="10"/>
                    <a:pt x="57" y="10"/>
                    <a:pt x="57" y="10"/>
                  </a:cubicBezTo>
                  <a:cubicBezTo>
                    <a:pt x="57" y="9"/>
                    <a:pt x="56" y="8"/>
                    <a:pt x="55" y="7"/>
                  </a:cubicBezTo>
                  <a:cubicBezTo>
                    <a:pt x="54" y="7"/>
                    <a:pt x="52" y="6"/>
                    <a:pt x="51" y="5"/>
                  </a:cubicBezTo>
                  <a:close/>
                  <a:moveTo>
                    <a:pt x="48" y="46"/>
                  </a:moveTo>
                  <a:cubicBezTo>
                    <a:pt x="41" y="55"/>
                    <a:pt x="29" y="56"/>
                    <a:pt x="20" y="49"/>
                  </a:cubicBezTo>
                  <a:cubicBezTo>
                    <a:pt x="12" y="42"/>
                    <a:pt x="11" y="29"/>
                    <a:pt x="18" y="21"/>
                  </a:cubicBezTo>
                  <a:cubicBezTo>
                    <a:pt x="25" y="12"/>
                    <a:pt x="37" y="11"/>
                    <a:pt x="46" y="18"/>
                  </a:cubicBezTo>
                  <a:cubicBezTo>
                    <a:pt x="54" y="25"/>
                    <a:pt x="55" y="38"/>
                    <a:pt x="48" y="4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" name="Freeform 2059">
              <a:extLst>
                <a:ext uri="{FF2B5EF4-FFF2-40B4-BE49-F238E27FC236}">
                  <a16:creationId xmlns:a16="http://schemas.microsoft.com/office/drawing/2014/main" id="{22CFB3BE-43B6-4D22-B42B-9836CB8583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74591" y="4001256"/>
              <a:ext cx="194251" cy="194251"/>
            </a:xfrm>
            <a:custGeom>
              <a:avLst/>
              <a:gdLst/>
              <a:ahLst/>
              <a:cxnLst>
                <a:cxn ang="0">
                  <a:pos x="37" y="1"/>
                </a:cxn>
                <a:cxn ang="0">
                  <a:pos x="28" y="5"/>
                </a:cxn>
                <a:cxn ang="0">
                  <a:pos x="26" y="0"/>
                </a:cxn>
                <a:cxn ang="0">
                  <a:pos x="19" y="1"/>
                </a:cxn>
                <a:cxn ang="0">
                  <a:pos x="14" y="10"/>
                </a:cxn>
                <a:cxn ang="0">
                  <a:pos x="10" y="7"/>
                </a:cxn>
                <a:cxn ang="0">
                  <a:pos x="5" y="11"/>
                </a:cxn>
                <a:cxn ang="0">
                  <a:pos x="6" y="21"/>
                </a:cxn>
                <a:cxn ang="0">
                  <a:pos x="1" y="21"/>
                </a:cxn>
                <a:cxn ang="0">
                  <a:pos x="0" y="28"/>
                </a:cxn>
                <a:cxn ang="0">
                  <a:pos x="6" y="35"/>
                </a:cxn>
                <a:cxn ang="0">
                  <a:pos x="2" y="39"/>
                </a:cxn>
                <a:cxn ang="0">
                  <a:pos x="5" y="44"/>
                </a:cxn>
                <a:cxn ang="0">
                  <a:pos x="15" y="46"/>
                </a:cxn>
                <a:cxn ang="0">
                  <a:pos x="13" y="52"/>
                </a:cxn>
                <a:cxn ang="0">
                  <a:pos x="19" y="55"/>
                </a:cxn>
                <a:cxn ang="0">
                  <a:pos x="22" y="50"/>
                </a:cxn>
                <a:cxn ang="0">
                  <a:pos x="30" y="56"/>
                </a:cxn>
                <a:cxn ang="0">
                  <a:pos x="36" y="55"/>
                </a:cxn>
                <a:cxn ang="0">
                  <a:pos x="36" y="49"/>
                </a:cxn>
                <a:cxn ang="0">
                  <a:pos x="46" y="49"/>
                </a:cxn>
                <a:cxn ang="0">
                  <a:pos x="51" y="45"/>
                </a:cxn>
                <a:cxn ang="0">
                  <a:pos x="47" y="40"/>
                </a:cxn>
                <a:cxn ang="0">
                  <a:pos x="55" y="34"/>
                </a:cxn>
                <a:cxn ang="0">
                  <a:pos x="56" y="28"/>
                </a:cxn>
                <a:cxn ang="0">
                  <a:pos x="51" y="26"/>
                </a:cxn>
                <a:cxn ang="0">
                  <a:pos x="54" y="17"/>
                </a:cxn>
                <a:cxn ang="0">
                  <a:pos x="51" y="12"/>
                </a:cxn>
                <a:cxn ang="0">
                  <a:pos x="45" y="13"/>
                </a:cxn>
                <a:cxn ang="0">
                  <a:pos x="42" y="4"/>
                </a:cxn>
                <a:cxn ang="0">
                  <a:pos x="40" y="2"/>
                </a:cxn>
                <a:cxn ang="0">
                  <a:pos x="43" y="35"/>
                </a:cxn>
                <a:cxn ang="0">
                  <a:pos x="13" y="21"/>
                </a:cxn>
                <a:cxn ang="0">
                  <a:pos x="43" y="35"/>
                </a:cxn>
              </a:cxnLst>
              <a:rect l="0" t="0" r="r" b="b"/>
              <a:pathLst>
                <a:path w="56" h="56">
                  <a:moveTo>
                    <a:pt x="37" y="1"/>
                  </a:moveTo>
                  <a:cubicBezTo>
                    <a:pt x="37" y="1"/>
                    <a:pt x="37" y="1"/>
                    <a:pt x="37" y="1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4" y="0"/>
                    <a:pt x="21" y="1"/>
                    <a:pt x="19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8" y="8"/>
                    <a:pt x="7" y="10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0" y="23"/>
                    <a:pt x="0" y="26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5" y="29"/>
                    <a:pt x="5" y="29"/>
                    <a:pt x="5" y="29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3" y="41"/>
                    <a:pt x="4" y="42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10" y="43"/>
                    <a:pt x="10" y="43"/>
                    <a:pt x="10" y="43"/>
                  </a:cubicBezTo>
                  <a:cubicBezTo>
                    <a:pt x="15" y="46"/>
                    <a:pt x="15" y="46"/>
                    <a:pt x="15" y="46"/>
                  </a:cubicBezTo>
                  <a:cubicBezTo>
                    <a:pt x="13" y="52"/>
                    <a:pt x="13" y="52"/>
                    <a:pt x="13" y="52"/>
                  </a:cubicBezTo>
                  <a:cubicBezTo>
                    <a:pt x="13" y="52"/>
                    <a:pt x="13" y="52"/>
                    <a:pt x="13" y="52"/>
                  </a:cubicBezTo>
                  <a:cubicBezTo>
                    <a:pt x="14" y="52"/>
                    <a:pt x="15" y="53"/>
                    <a:pt x="16" y="53"/>
                  </a:cubicBezTo>
                  <a:cubicBezTo>
                    <a:pt x="17" y="54"/>
                    <a:pt x="18" y="54"/>
                    <a:pt x="19" y="55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8" y="51"/>
                    <a:pt x="28" y="51"/>
                    <a:pt x="28" y="51"/>
                  </a:cubicBezTo>
                  <a:cubicBezTo>
                    <a:pt x="30" y="56"/>
                    <a:pt x="30" y="56"/>
                    <a:pt x="30" y="56"/>
                  </a:cubicBezTo>
                  <a:cubicBezTo>
                    <a:pt x="30" y="56"/>
                    <a:pt x="30" y="56"/>
                    <a:pt x="30" y="56"/>
                  </a:cubicBezTo>
                  <a:cubicBezTo>
                    <a:pt x="32" y="56"/>
                    <a:pt x="34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49"/>
                    <a:pt x="36" y="49"/>
                    <a:pt x="36" y="49"/>
                  </a:cubicBezTo>
                  <a:cubicBezTo>
                    <a:pt x="41" y="46"/>
                    <a:pt x="41" y="46"/>
                    <a:pt x="41" y="46"/>
                  </a:cubicBezTo>
                  <a:cubicBezTo>
                    <a:pt x="46" y="49"/>
                    <a:pt x="46" y="49"/>
                    <a:pt x="46" y="49"/>
                  </a:cubicBezTo>
                  <a:cubicBezTo>
                    <a:pt x="46" y="49"/>
                    <a:pt x="46" y="49"/>
                    <a:pt x="46" y="49"/>
                  </a:cubicBezTo>
                  <a:cubicBezTo>
                    <a:pt x="48" y="48"/>
                    <a:pt x="49" y="46"/>
                    <a:pt x="51" y="45"/>
                  </a:cubicBezTo>
                  <a:cubicBezTo>
                    <a:pt x="50" y="45"/>
                    <a:pt x="50" y="45"/>
                    <a:pt x="50" y="45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5"/>
                    <a:pt x="55" y="35"/>
                    <a:pt x="55" y="35"/>
                  </a:cubicBezTo>
                  <a:cubicBezTo>
                    <a:pt x="56" y="32"/>
                    <a:pt x="56" y="30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1" y="26"/>
                    <a:pt x="51" y="26"/>
                    <a:pt x="51" y="26"/>
                  </a:cubicBezTo>
                  <a:cubicBezTo>
                    <a:pt x="50" y="21"/>
                    <a:pt x="50" y="21"/>
                    <a:pt x="50" y="21"/>
                  </a:cubicBezTo>
                  <a:cubicBezTo>
                    <a:pt x="54" y="17"/>
                    <a:pt x="54" y="17"/>
                    <a:pt x="54" y="17"/>
                  </a:cubicBezTo>
                  <a:cubicBezTo>
                    <a:pt x="54" y="17"/>
                    <a:pt x="54" y="17"/>
                    <a:pt x="54" y="17"/>
                  </a:cubicBezTo>
                  <a:cubicBezTo>
                    <a:pt x="53" y="15"/>
                    <a:pt x="52" y="13"/>
                    <a:pt x="51" y="12"/>
                  </a:cubicBezTo>
                  <a:cubicBezTo>
                    <a:pt x="51" y="12"/>
                    <a:pt x="51" y="12"/>
                    <a:pt x="51" y="12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3" y="4"/>
                    <a:pt x="43" y="4"/>
                    <a:pt x="43" y="4"/>
                  </a:cubicBezTo>
                  <a:cubicBezTo>
                    <a:pt x="42" y="3"/>
                    <a:pt x="41" y="3"/>
                    <a:pt x="40" y="2"/>
                  </a:cubicBezTo>
                  <a:cubicBezTo>
                    <a:pt x="39" y="2"/>
                    <a:pt x="38" y="2"/>
                    <a:pt x="37" y="1"/>
                  </a:cubicBezTo>
                  <a:close/>
                  <a:moveTo>
                    <a:pt x="43" y="35"/>
                  </a:moveTo>
                  <a:cubicBezTo>
                    <a:pt x="39" y="43"/>
                    <a:pt x="29" y="47"/>
                    <a:pt x="21" y="43"/>
                  </a:cubicBezTo>
                  <a:cubicBezTo>
                    <a:pt x="13" y="39"/>
                    <a:pt x="9" y="29"/>
                    <a:pt x="13" y="21"/>
                  </a:cubicBezTo>
                  <a:cubicBezTo>
                    <a:pt x="17" y="13"/>
                    <a:pt x="27" y="9"/>
                    <a:pt x="35" y="13"/>
                  </a:cubicBezTo>
                  <a:cubicBezTo>
                    <a:pt x="43" y="17"/>
                    <a:pt x="47" y="27"/>
                    <a:pt x="43" y="3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663BD79B-53D5-4EAA-A077-7630ACC2EF5D}"/>
              </a:ext>
            </a:extLst>
          </p:cNvPr>
          <p:cNvGrpSpPr/>
          <p:nvPr/>
        </p:nvGrpSpPr>
        <p:grpSpPr>
          <a:xfrm>
            <a:off x="4377353" y="2907133"/>
            <a:ext cx="385559" cy="357599"/>
            <a:chOff x="7071190" y="3849151"/>
            <a:chExt cx="385559" cy="357599"/>
          </a:xfrm>
        </p:grpSpPr>
        <p:sp>
          <p:nvSpPr>
            <p:cNvPr id="6" name="Freeform 2053">
              <a:extLst>
                <a:ext uri="{FF2B5EF4-FFF2-40B4-BE49-F238E27FC236}">
                  <a16:creationId xmlns:a16="http://schemas.microsoft.com/office/drawing/2014/main" id="{9AD52802-5D3F-4F53-A2D6-7D1FA054009E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1190" y="3894770"/>
              <a:ext cx="288433" cy="181007"/>
            </a:xfrm>
            <a:custGeom>
              <a:avLst/>
              <a:gdLst/>
              <a:ahLst/>
              <a:cxnLst>
                <a:cxn ang="0">
                  <a:pos x="61" y="25"/>
                </a:cxn>
                <a:cxn ang="0">
                  <a:pos x="48" y="12"/>
                </a:cxn>
                <a:cxn ang="0">
                  <a:pos x="54" y="2"/>
                </a:cxn>
                <a:cxn ang="0">
                  <a:pos x="45" y="0"/>
                </a:cxn>
                <a:cxn ang="0">
                  <a:pos x="25" y="13"/>
                </a:cxn>
                <a:cxn ang="0">
                  <a:pos x="24" y="13"/>
                </a:cxn>
                <a:cxn ang="0">
                  <a:pos x="0" y="32"/>
                </a:cxn>
                <a:cxn ang="0">
                  <a:pos x="17" y="51"/>
                </a:cxn>
                <a:cxn ang="0">
                  <a:pos x="21" y="52"/>
                </a:cxn>
                <a:cxn ang="0">
                  <a:pos x="65" y="52"/>
                </a:cxn>
                <a:cxn ang="0">
                  <a:pos x="67" y="51"/>
                </a:cxn>
                <a:cxn ang="0">
                  <a:pos x="83" y="36"/>
                </a:cxn>
                <a:cxn ang="0">
                  <a:pos x="78" y="26"/>
                </a:cxn>
                <a:cxn ang="0">
                  <a:pos x="64" y="26"/>
                </a:cxn>
                <a:cxn ang="0">
                  <a:pos x="61" y="25"/>
                </a:cxn>
              </a:cxnLst>
              <a:rect l="0" t="0" r="r" b="b"/>
              <a:pathLst>
                <a:path w="83" h="52">
                  <a:moveTo>
                    <a:pt x="61" y="25"/>
                  </a:moveTo>
                  <a:cubicBezTo>
                    <a:pt x="54" y="23"/>
                    <a:pt x="48" y="18"/>
                    <a:pt x="48" y="12"/>
                  </a:cubicBezTo>
                  <a:cubicBezTo>
                    <a:pt x="48" y="8"/>
                    <a:pt x="50" y="4"/>
                    <a:pt x="54" y="2"/>
                  </a:cubicBezTo>
                  <a:cubicBezTo>
                    <a:pt x="51" y="1"/>
                    <a:pt x="48" y="0"/>
                    <a:pt x="45" y="0"/>
                  </a:cubicBezTo>
                  <a:cubicBezTo>
                    <a:pt x="35" y="0"/>
                    <a:pt x="27" y="6"/>
                    <a:pt x="25" y="13"/>
                  </a:cubicBezTo>
                  <a:cubicBezTo>
                    <a:pt x="25" y="13"/>
                    <a:pt x="24" y="13"/>
                    <a:pt x="24" y="13"/>
                  </a:cubicBezTo>
                  <a:cubicBezTo>
                    <a:pt x="11" y="13"/>
                    <a:pt x="0" y="22"/>
                    <a:pt x="0" y="32"/>
                  </a:cubicBezTo>
                  <a:cubicBezTo>
                    <a:pt x="0" y="41"/>
                    <a:pt x="7" y="48"/>
                    <a:pt x="17" y="51"/>
                  </a:cubicBezTo>
                  <a:cubicBezTo>
                    <a:pt x="18" y="51"/>
                    <a:pt x="20" y="52"/>
                    <a:pt x="21" y="52"/>
                  </a:cubicBezTo>
                  <a:cubicBezTo>
                    <a:pt x="65" y="52"/>
                    <a:pt x="65" y="52"/>
                    <a:pt x="65" y="52"/>
                  </a:cubicBezTo>
                  <a:cubicBezTo>
                    <a:pt x="66" y="52"/>
                    <a:pt x="66" y="51"/>
                    <a:pt x="67" y="51"/>
                  </a:cubicBezTo>
                  <a:cubicBezTo>
                    <a:pt x="76" y="50"/>
                    <a:pt x="83" y="44"/>
                    <a:pt x="83" y="36"/>
                  </a:cubicBezTo>
                  <a:cubicBezTo>
                    <a:pt x="83" y="32"/>
                    <a:pt x="81" y="29"/>
                    <a:pt x="78" y="26"/>
                  </a:cubicBezTo>
                  <a:cubicBezTo>
                    <a:pt x="64" y="26"/>
                    <a:pt x="64" y="26"/>
                    <a:pt x="64" y="26"/>
                  </a:cubicBezTo>
                  <a:cubicBezTo>
                    <a:pt x="63" y="26"/>
                    <a:pt x="62" y="26"/>
                    <a:pt x="61" y="2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 2054">
              <a:extLst>
                <a:ext uri="{FF2B5EF4-FFF2-40B4-BE49-F238E27FC236}">
                  <a16:creationId xmlns:a16="http://schemas.microsoft.com/office/drawing/2014/main" id="{10E923EE-B8D1-4E3D-A3E8-8B58B793C41F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4839" y="3849151"/>
              <a:ext cx="211910" cy="132444"/>
            </a:xfrm>
            <a:custGeom>
              <a:avLst/>
              <a:gdLst/>
              <a:ahLst/>
              <a:cxnLst>
                <a:cxn ang="0">
                  <a:pos x="48" y="16"/>
                </a:cxn>
                <a:cxn ang="0">
                  <a:pos x="48" y="12"/>
                </a:cxn>
                <a:cxn ang="0">
                  <a:pos x="33" y="0"/>
                </a:cxn>
                <a:cxn ang="0">
                  <a:pos x="19" y="10"/>
                </a:cxn>
                <a:cxn ang="0">
                  <a:pos x="18" y="10"/>
                </a:cxn>
                <a:cxn ang="0">
                  <a:pos x="6" y="14"/>
                </a:cxn>
                <a:cxn ang="0">
                  <a:pos x="0" y="24"/>
                </a:cxn>
                <a:cxn ang="0">
                  <a:pos x="13" y="37"/>
                </a:cxn>
                <a:cxn ang="0">
                  <a:pos x="16" y="38"/>
                </a:cxn>
                <a:cxn ang="0">
                  <a:pos x="30" y="38"/>
                </a:cxn>
                <a:cxn ang="0">
                  <a:pos x="48" y="38"/>
                </a:cxn>
                <a:cxn ang="0">
                  <a:pos x="50" y="38"/>
                </a:cxn>
                <a:cxn ang="0">
                  <a:pos x="61" y="27"/>
                </a:cxn>
                <a:cxn ang="0">
                  <a:pos x="48" y="16"/>
                </a:cxn>
              </a:cxnLst>
              <a:rect l="0" t="0" r="r" b="b"/>
              <a:pathLst>
                <a:path w="61" h="38">
                  <a:moveTo>
                    <a:pt x="48" y="16"/>
                  </a:moveTo>
                  <a:cubicBezTo>
                    <a:pt x="48" y="15"/>
                    <a:pt x="48" y="13"/>
                    <a:pt x="48" y="12"/>
                  </a:cubicBezTo>
                  <a:cubicBezTo>
                    <a:pt x="48" y="6"/>
                    <a:pt x="42" y="0"/>
                    <a:pt x="33" y="0"/>
                  </a:cubicBezTo>
                  <a:cubicBezTo>
                    <a:pt x="26" y="0"/>
                    <a:pt x="20" y="4"/>
                    <a:pt x="19" y="10"/>
                  </a:cubicBezTo>
                  <a:cubicBezTo>
                    <a:pt x="19" y="10"/>
                    <a:pt x="18" y="10"/>
                    <a:pt x="18" y="10"/>
                  </a:cubicBezTo>
                  <a:cubicBezTo>
                    <a:pt x="13" y="10"/>
                    <a:pt x="9" y="11"/>
                    <a:pt x="6" y="14"/>
                  </a:cubicBezTo>
                  <a:cubicBezTo>
                    <a:pt x="2" y="17"/>
                    <a:pt x="0" y="20"/>
                    <a:pt x="0" y="24"/>
                  </a:cubicBezTo>
                  <a:cubicBezTo>
                    <a:pt x="0" y="30"/>
                    <a:pt x="6" y="36"/>
                    <a:pt x="13" y="37"/>
                  </a:cubicBezTo>
                  <a:cubicBezTo>
                    <a:pt x="14" y="38"/>
                    <a:pt x="15" y="38"/>
                    <a:pt x="16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48" y="38"/>
                    <a:pt x="48" y="38"/>
                    <a:pt x="48" y="38"/>
                  </a:cubicBezTo>
                  <a:cubicBezTo>
                    <a:pt x="49" y="38"/>
                    <a:pt x="49" y="38"/>
                    <a:pt x="50" y="38"/>
                  </a:cubicBezTo>
                  <a:cubicBezTo>
                    <a:pt x="56" y="37"/>
                    <a:pt x="61" y="32"/>
                    <a:pt x="61" y="27"/>
                  </a:cubicBezTo>
                  <a:cubicBezTo>
                    <a:pt x="61" y="21"/>
                    <a:pt x="55" y="16"/>
                    <a:pt x="48" y="1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Freeform 2055">
              <a:extLst>
                <a:ext uri="{FF2B5EF4-FFF2-40B4-BE49-F238E27FC236}">
                  <a16:creationId xmlns:a16="http://schemas.microsoft.com/office/drawing/2014/main" id="{25514031-E957-43C4-8876-570C7A0FE448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5674" y="4102266"/>
              <a:ext cx="178063" cy="52978"/>
            </a:xfrm>
            <a:custGeom>
              <a:avLst/>
              <a:gdLst/>
              <a:ahLst/>
              <a:cxnLst>
                <a:cxn ang="0">
                  <a:pos x="47" y="15"/>
                </a:cxn>
                <a:cxn ang="0">
                  <a:pos x="26" y="6"/>
                </a:cxn>
                <a:cxn ang="0">
                  <a:pos x="4" y="15"/>
                </a:cxn>
                <a:cxn ang="0">
                  <a:pos x="0" y="10"/>
                </a:cxn>
                <a:cxn ang="0">
                  <a:pos x="26" y="0"/>
                </a:cxn>
                <a:cxn ang="0">
                  <a:pos x="51" y="10"/>
                </a:cxn>
                <a:cxn ang="0">
                  <a:pos x="47" y="15"/>
                </a:cxn>
              </a:cxnLst>
              <a:rect l="0" t="0" r="r" b="b"/>
              <a:pathLst>
                <a:path w="51" h="15">
                  <a:moveTo>
                    <a:pt x="47" y="15"/>
                  </a:moveTo>
                  <a:cubicBezTo>
                    <a:pt x="41" y="9"/>
                    <a:pt x="34" y="6"/>
                    <a:pt x="26" y="6"/>
                  </a:cubicBezTo>
                  <a:cubicBezTo>
                    <a:pt x="18" y="6"/>
                    <a:pt x="10" y="9"/>
                    <a:pt x="4" y="1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7" y="3"/>
                    <a:pt x="16" y="0"/>
                    <a:pt x="26" y="0"/>
                  </a:cubicBezTo>
                  <a:cubicBezTo>
                    <a:pt x="35" y="0"/>
                    <a:pt x="45" y="3"/>
                    <a:pt x="51" y="10"/>
                  </a:cubicBezTo>
                  <a:lnTo>
                    <a:pt x="47" y="1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" name="Freeform 2056">
              <a:extLst>
                <a:ext uri="{FF2B5EF4-FFF2-40B4-BE49-F238E27FC236}">
                  <a16:creationId xmlns:a16="http://schemas.microsoft.com/office/drawing/2014/main" id="{9DF9D89D-8E0A-42F0-BA4A-CDD1BA6E4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193333" y="4137584"/>
              <a:ext cx="142745" cy="41205"/>
            </a:xfrm>
            <a:custGeom>
              <a:avLst/>
              <a:gdLst/>
              <a:ahLst/>
              <a:cxnLst>
                <a:cxn ang="0">
                  <a:pos x="37" y="12"/>
                </a:cxn>
                <a:cxn ang="0">
                  <a:pos x="21" y="6"/>
                </a:cxn>
                <a:cxn ang="0">
                  <a:pos x="5" y="12"/>
                </a:cxn>
                <a:cxn ang="0">
                  <a:pos x="0" y="8"/>
                </a:cxn>
                <a:cxn ang="0">
                  <a:pos x="21" y="0"/>
                </a:cxn>
                <a:cxn ang="0">
                  <a:pos x="41" y="8"/>
                </a:cxn>
                <a:cxn ang="0">
                  <a:pos x="37" y="12"/>
                </a:cxn>
              </a:cxnLst>
              <a:rect l="0" t="0" r="r" b="b"/>
              <a:pathLst>
                <a:path w="41" h="12">
                  <a:moveTo>
                    <a:pt x="37" y="12"/>
                  </a:moveTo>
                  <a:cubicBezTo>
                    <a:pt x="32" y="8"/>
                    <a:pt x="27" y="6"/>
                    <a:pt x="21" y="6"/>
                  </a:cubicBezTo>
                  <a:cubicBezTo>
                    <a:pt x="15" y="6"/>
                    <a:pt x="9" y="8"/>
                    <a:pt x="5" y="1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6" y="3"/>
                    <a:pt x="13" y="0"/>
                    <a:pt x="21" y="0"/>
                  </a:cubicBezTo>
                  <a:cubicBezTo>
                    <a:pt x="28" y="0"/>
                    <a:pt x="35" y="3"/>
                    <a:pt x="41" y="8"/>
                  </a:cubicBezTo>
                  <a:lnTo>
                    <a:pt x="37" y="1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 2057">
              <a:extLst>
                <a:ext uri="{FF2B5EF4-FFF2-40B4-BE49-F238E27FC236}">
                  <a16:creationId xmlns:a16="http://schemas.microsoft.com/office/drawing/2014/main" id="{7153C21E-94A6-499C-BD5F-3484AE61515C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3936" y="4172903"/>
              <a:ext cx="101540" cy="33847"/>
            </a:xfrm>
            <a:custGeom>
              <a:avLst/>
              <a:gdLst/>
              <a:ahLst/>
              <a:cxnLst>
                <a:cxn ang="0">
                  <a:pos x="25" y="10"/>
                </a:cxn>
                <a:cxn ang="0">
                  <a:pos x="15" y="6"/>
                </a:cxn>
                <a:cxn ang="0">
                  <a:pos x="4" y="10"/>
                </a:cxn>
                <a:cxn ang="0">
                  <a:pos x="0" y="6"/>
                </a:cxn>
                <a:cxn ang="0">
                  <a:pos x="15" y="0"/>
                </a:cxn>
                <a:cxn ang="0">
                  <a:pos x="29" y="6"/>
                </a:cxn>
                <a:cxn ang="0">
                  <a:pos x="25" y="10"/>
                </a:cxn>
              </a:cxnLst>
              <a:rect l="0" t="0" r="r" b="b"/>
              <a:pathLst>
                <a:path w="29" h="10">
                  <a:moveTo>
                    <a:pt x="25" y="10"/>
                  </a:moveTo>
                  <a:cubicBezTo>
                    <a:pt x="22" y="7"/>
                    <a:pt x="19" y="6"/>
                    <a:pt x="15" y="6"/>
                  </a:cubicBezTo>
                  <a:cubicBezTo>
                    <a:pt x="11" y="6"/>
                    <a:pt x="7" y="7"/>
                    <a:pt x="4" y="1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4" y="2"/>
                    <a:pt x="9" y="0"/>
                    <a:pt x="15" y="0"/>
                  </a:cubicBezTo>
                  <a:cubicBezTo>
                    <a:pt x="20" y="0"/>
                    <a:pt x="25" y="2"/>
                    <a:pt x="29" y="6"/>
                  </a:cubicBezTo>
                  <a:lnTo>
                    <a:pt x="25" y="1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1454783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5" grpId="0" animBg="1"/>
      <p:bldP spid="47" grpId="0" animBg="1"/>
      <p:bldP spid="49" grpId="0" animBg="1"/>
      <p:bldP spid="53" grpId="0"/>
      <p:bldP spid="57" grpId="0"/>
      <p:bldP spid="130" grpId="0"/>
      <p:bldP spid="131" grpId="0"/>
      <p:bldP spid="132" grpId="0"/>
      <p:bldP spid="133" grpId="0"/>
      <p:bldP spid="134" grpId="0"/>
      <p:bldP spid="13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ECADFC07-13B9-4293-BEB8-6B0BE69C8463}"/>
              </a:ext>
            </a:extLst>
          </p:cNvPr>
          <p:cNvGrpSpPr/>
          <p:nvPr/>
        </p:nvGrpSpPr>
        <p:grpSpPr>
          <a:xfrm>
            <a:off x="4806775" y="2671631"/>
            <a:ext cx="2565179" cy="2565177"/>
            <a:chOff x="4882280" y="2212450"/>
            <a:chExt cx="2565179" cy="2565177"/>
          </a:xfrm>
        </p:grpSpPr>
        <p:sp>
          <p:nvSpPr>
            <p:cNvPr id="7" name="不完整圆 6">
              <a:extLst>
                <a:ext uri="{FF2B5EF4-FFF2-40B4-BE49-F238E27FC236}">
                  <a16:creationId xmlns:a16="http://schemas.microsoft.com/office/drawing/2014/main" id="{B321FFC5-737D-4B02-87D5-E6E0C691E9E2}"/>
                </a:ext>
              </a:extLst>
            </p:cNvPr>
            <p:cNvSpPr/>
            <p:nvPr/>
          </p:nvSpPr>
          <p:spPr>
            <a:xfrm>
              <a:off x="4882282" y="2212451"/>
              <a:ext cx="2565175" cy="2565175"/>
            </a:xfrm>
            <a:prstGeom prst="pie">
              <a:avLst>
                <a:gd name="adj1" fmla="val 10799999"/>
                <a:gd name="adj2" fmla="val 16200000"/>
              </a:avLst>
            </a:prstGeom>
            <a:noFill/>
            <a:ln w="22225">
              <a:gradFill>
                <a:gsLst>
                  <a:gs pos="50000">
                    <a:srgbClr val="5A78B6"/>
                  </a:gs>
                  <a:gs pos="0">
                    <a:srgbClr val="C19FDB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8" name="不完整圆 7">
              <a:extLst>
                <a:ext uri="{FF2B5EF4-FFF2-40B4-BE49-F238E27FC236}">
                  <a16:creationId xmlns:a16="http://schemas.microsoft.com/office/drawing/2014/main" id="{D00528F5-44F2-4794-B128-E4EFE0489012}"/>
                </a:ext>
              </a:extLst>
            </p:cNvPr>
            <p:cNvSpPr/>
            <p:nvPr/>
          </p:nvSpPr>
          <p:spPr>
            <a:xfrm rot="5400000">
              <a:off x="4882284" y="2212451"/>
              <a:ext cx="2565175" cy="2565175"/>
            </a:xfrm>
            <a:prstGeom prst="pie">
              <a:avLst>
                <a:gd name="adj1" fmla="val 10799999"/>
                <a:gd name="adj2" fmla="val 16200000"/>
              </a:avLst>
            </a:prstGeom>
            <a:noFill/>
            <a:ln w="22225">
              <a:gradFill>
                <a:gsLst>
                  <a:gs pos="50000">
                    <a:srgbClr val="5A78B6"/>
                  </a:gs>
                  <a:gs pos="0">
                    <a:srgbClr val="C19FDB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9" name="不完整圆 8">
              <a:extLst>
                <a:ext uri="{FF2B5EF4-FFF2-40B4-BE49-F238E27FC236}">
                  <a16:creationId xmlns:a16="http://schemas.microsoft.com/office/drawing/2014/main" id="{6577F5D6-D8AA-4D57-A4D1-526C33993DBF}"/>
                </a:ext>
              </a:extLst>
            </p:cNvPr>
            <p:cNvSpPr/>
            <p:nvPr/>
          </p:nvSpPr>
          <p:spPr>
            <a:xfrm rot="10800000">
              <a:off x="4882284" y="2212452"/>
              <a:ext cx="2565175" cy="2565175"/>
            </a:xfrm>
            <a:prstGeom prst="pie">
              <a:avLst>
                <a:gd name="adj1" fmla="val 10799999"/>
                <a:gd name="adj2" fmla="val 16200000"/>
              </a:avLst>
            </a:prstGeom>
            <a:noFill/>
            <a:ln w="22225">
              <a:gradFill>
                <a:gsLst>
                  <a:gs pos="50000">
                    <a:srgbClr val="5A78B6"/>
                  </a:gs>
                  <a:gs pos="0">
                    <a:srgbClr val="C19FDB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0" name="不完整圆 9">
              <a:extLst>
                <a:ext uri="{FF2B5EF4-FFF2-40B4-BE49-F238E27FC236}">
                  <a16:creationId xmlns:a16="http://schemas.microsoft.com/office/drawing/2014/main" id="{D51E971F-5963-4A45-A167-EE8783A61157}"/>
                </a:ext>
              </a:extLst>
            </p:cNvPr>
            <p:cNvSpPr/>
            <p:nvPr/>
          </p:nvSpPr>
          <p:spPr>
            <a:xfrm rot="16200000">
              <a:off x="4882280" y="2212450"/>
              <a:ext cx="2565175" cy="2565175"/>
            </a:xfrm>
            <a:prstGeom prst="pie">
              <a:avLst>
                <a:gd name="adj1" fmla="val 10799999"/>
                <a:gd name="adj2" fmla="val 16200000"/>
              </a:avLst>
            </a:prstGeom>
            <a:noFill/>
            <a:ln w="22225">
              <a:gradFill>
                <a:gsLst>
                  <a:gs pos="50000">
                    <a:srgbClr val="5A78B6"/>
                  </a:gs>
                  <a:gs pos="0">
                    <a:srgbClr val="C19FDB"/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995A629C-68DB-4D76-9A26-1D8819410AB0}"/>
                </a:ext>
              </a:extLst>
            </p:cNvPr>
            <p:cNvSpPr/>
            <p:nvPr/>
          </p:nvSpPr>
          <p:spPr>
            <a:xfrm>
              <a:off x="5620883" y="2946326"/>
              <a:ext cx="1097417" cy="109741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242BEA3F-76DE-49C1-A1E3-7522C4AD3F42}"/>
                </a:ext>
              </a:extLst>
            </p:cNvPr>
            <p:cNvSpPr/>
            <p:nvPr/>
          </p:nvSpPr>
          <p:spPr>
            <a:xfrm>
              <a:off x="5647693" y="2967938"/>
              <a:ext cx="1050850" cy="1050850"/>
            </a:xfrm>
            <a:prstGeom prst="ellipse">
              <a:avLst/>
            </a:pr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DFB4F6B4-272D-410E-84BB-4CDFE95063A3}"/>
                </a:ext>
              </a:extLst>
            </p:cNvPr>
            <p:cNvSpPr/>
            <p:nvPr/>
          </p:nvSpPr>
          <p:spPr>
            <a:xfrm>
              <a:off x="6932856" y="3345015"/>
              <a:ext cx="300042" cy="300042"/>
            </a:xfrm>
            <a:prstGeom prst="ellipse">
              <a:avLst/>
            </a:prstGeom>
            <a:gradFill>
              <a:gsLst>
                <a:gs pos="5618">
                  <a:srgbClr val="080524">
                    <a:lumMod val="99000"/>
                  </a:srgbClr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  <a:ln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6233255F-1052-4522-8E7B-07AC8CD7DD10}"/>
                </a:ext>
              </a:extLst>
            </p:cNvPr>
            <p:cNvSpPr/>
            <p:nvPr/>
          </p:nvSpPr>
          <p:spPr>
            <a:xfrm>
              <a:off x="5162534" y="3345015"/>
              <a:ext cx="300042" cy="300042"/>
            </a:xfrm>
            <a:prstGeom prst="ellipse">
              <a:avLst/>
            </a:prstGeom>
            <a:gradFill>
              <a:gsLst>
                <a:gs pos="5618">
                  <a:srgbClr val="080524">
                    <a:lumMod val="99000"/>
                  </a:srgbClr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  <a:ln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EE236B91-43D9-47EF-8789-BB0FD7CA6B58}"/>
                </a:ext>
              </a:extLst>
            </p:cNvPr>
            <p:cNvSpPr/>
            <p:nvPr/>
          </p:nvSpPr>
          <p:spPr>
            <a:xfrm>
              <a:off x="6014846" y="2444407"/>
              <a:ext cx="300042" cy="300042"/>
            </a:xfrm>
            <a:prstGeom prst="ellipse">
              <a:avLst/>
            </a:prstGeom>
            <a:gradFill>
              <a:gsLst>
                <a:gs pos="5618">
                  <a:srgbClr val="080524">
                    <a:lumMod val="99000"/>
                  </a:srgbClr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  <a:ln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9524FD85-1A75-4EED-A708-86DA2021A8BA}"/>
                </a:ext>
              </a:extLst>
            </p:cNvPr>
            <p:cNvSpPr/>
            <p:nvPr/>
          </p:nvSpPr>
          <p:spPr>
            <a:xfrm>
              <a:off x="6014846" y="4245624"/>
              <a:ext cx="300042" cy="300042"/>
            </a:xfrm>
            <a:prstGeom prst="ellipse">
              <a:avLst/>
            </a:prstGeom>
            <a:gradFill>
              <a:gsLst>
                <a:gs pos="5618">
                  <a:srgbClr val="080524">
                    <a:lumMod val="99000"/>
                  </a:srgbClr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  <a:ln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7" name="文本框 15">
              <a:extLst>
                <a:ext uri="{FF2B5EF4-FFF2-40B4-BE49-F238E27FC236}">
                  <a16:creationId xmlns:a16="http://schemas.microsoft.com/office/drawing/2014/main" id="{01389F23-EFB0-4354-97BF-62B7BF23220D}"/>
                </a:ext>
              </a:extLst>
            </p:cNvPr>
            <p:cNvSpPr txBox="1"/>
            <p:nvPr/>
          </p:nvSpPr>
          <p:spPr>
            <a:xfrm>
              <a:off x="5726764" y="3202648"/>
              <a:ext cx="8899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ENTER</a:t>
              </a:r>
            </a:p>
            <a:p>
              <a:pPr algn="ctr"/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iconfont-1191-801535">
              <a:extLst>
                <a:ext uri="{FF2B5EF4-FFF2-40B4-BE49-F238E27FC236}">
                  <a16:creationId xmlns:a16="http://schemas.microsoft.com/office/drawing/2014/main" id="{FBAE3EE5-66A9-4570-A16E-253171DC7FB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38807" y="3399492"/>
              <a:ext cx="150606" cy="191083"/>
            </a:xfrm>
            <a:custGeom>
              <a:avLst/>
              <a:gdLst>
                <a:gd name="T0" fmla="*/ 3166 w 6332"/>
                <a:gd name="T1" fmla="*/ 0 h 8034"/>
                <a:gd name="T2" fmla="*/ 0 w 6332"/>
                <a:gd name="T3" fmla="*/ 3166 h 8034"/>
                <a:gd name="T4" fmla="*/ 2481 w 6332"/>
                <a:gd name="T5" fmla="*/ 7590 h 8034"/>
                <a:gd name="T6" fmla="*/ 3853 w 6332"/>
                <a:gd name="T7" fmla="*/ 7588 h 8034"/>
                <a:gd name="T8" fmla="*/ 6332 w 6332"/>
                <a:gd name="T9" fmla="*/ 3166 h 8034"/>
                <a:gd name="T10" fmla="*/ 3166 w 6332"/>
                <a:gd name="T11" fmla="*/ 0 h 8034"/>
                <a:gd name="T12" fmla="*/ 3166 w 6332"/>
                <a:gd name="T13" fmla="*/ 0 h 8034"/>
                <a:gd name="T14" fmla="*/ 3166 w 6332"/>
                <a:gd name="T15" fmla="*/ 0 h 8034"/>
                <a:gd name="T16" fmla="*/ 3166 w 6332"/>
                <a:gd name="T17" fmla="*/ 0 h 8034"/>
                <a:gd name="T18" fmla="*/ 3166 w 6332"/>
                <a:gd name="T19" fmla="*/ 4529 h 8034"/>
                <a:gd name="T20" fmla="*/ 1702 w 6332"/>
                <a:gd name="T21" fmla="*/ 3065 h 8034"/>
                <a:gd name="T22" fmla="*/ 3166 w 6332"/>
                <a:gd name="T23" fmla="*/ 1600 h 8034"/>
                <a:gd name="T24" fmla="*/ 4630 w 6332"/>
                <a:gd name="T25" fmla="*/ 3065 h 8034"/>
                <a:gd name="T26" fmla="*/ 3166 w 6332"/>
                <a:gd name="T27" fmla="*/ 4529 h 8034"/>
                <a:gd name="T28" fmla="*/ 3166 w 6332"/>
                <a:gd name="T29" fmla="*/ 4529 h 8034"/>
                <a:gd name="T30" fmla="*/ 3166 w 6332"/>
                <a:gd name="T31" fmla="*/ 4529 h 8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32" h="8034">
                  <a:moveTo>
                    <a:pt x="3166" y="0"/>
                  </a:moveTo>
                  <a:cubicBezTo>
                    <a:pt x="1418" y="0"/>
                    <a:pt x="0" y="1418"/>
                    <a:pt x="0" y="3166"/>
                  </a:cubicBezTo>
                  <a:cubicBezTo>
                    <a:pt x="0" y="4914"/>
                    <a:pt x="2481" y="7590"/>
                    <a:pt x="2481" y="7590"/>
                  </a:cubicBezTo>
                  <a:cubicBezTo>
                    <a:pt x="2859" y="8031"/>
                    <a:pt x="3478" y="8034"/>
                    <a:pt x="3853" y="7588"/>
                  </a:cubicBezTo>
                  <a:cubicBezTo>
                    <a:pt x="3853" y="7588"/>
                    <a:pt x="6332" y="4914"/>
                    <a:pt x="6332" y="3166"/>
                  </a:cubicBezTo>
                  <a:cubicBezTo>
                    <a:pt x="6332" y="1418"/>
                    <a:pt x="4914" y="0"/>
                    <a:pt x="3166" y="0"/>
                  </a:cubicBezTo>
                  <a:lnTo>
                    <a:pt x="3166" y="0"/>
                  </a:lnTo>
                  <a:lnTo>
                    <a:pt x="3166" y="0"/>
                  </a:lnTo>
                  <a:lnTo>
                    <a:pt x="3166" y="0"/>
                  </a:lnTo>
                  <a:close/>
                  <a:moveTo>
                    <a:pt x="3166" y="4529"/>
                  </a:moveTo>
                  <a:cubicBezTo>
                    <a:pt x="2357" y="4529"/>
                    <a:pt x="1702" y="3874"/>
                    <a:pt x="1702" y="3065"/>
                  </a:cubicBezTo>
                  <a:cubicBezTo>
                    <a:pt x="1702" y="2256"/>
                    <a:pt x="2357" y="1600"/>
                    <a:pt x="3166" y="1600"/>
                  </a:cubicBezTo>
                  <a:cubicBezTo>
                    <a:pt x="3975" y="1600"/>
                    <a:pt x="4630" y="2256"/>
                    <a:pt x="4630" y="3065"/>
                  </a:cubicBezTo>
                  <a:cubicBezTo>
                    <a:pt x="4630" y="3874"/>
                    <a:pt x="3975" y="4529"/>
                    <a:pt x="3166" y="4529"/>
                  </a:cubicBezTo>
                  <a:lnTo>
                    <a:pt x="3166" y="4529"/>
                  </a:lnTo>
                  <a:close/>
                  <a:moveTo>
                    <a:pt x="3166" y="4529"/>
                  </a:move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文本框 15">
              <a:extLst>
                <a:ext uri="{FF2B5EF4-FFF2-40B4-BE49-F238E27FC236}">
                  <a16:creationId xmlns:a16="http://schemas.microsoft.com/office/drawing/2014/main" id="{976F3D68-C365-4E29-9118-7676990CB533}"/>
                </a:ext>
              </a:extLst>
            </p:cNvPr>
            <p:cNvSpPr txBox="1"/>
            <p:nvPr/>
          </p:nvSpPr>
          <p:spPr>
            <a:xfrm>
              <a:off x="5093410" y="3857793"/>
              <a:ext cx="8899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iconfont-1191-801535">
              <a:extLst>
                <a:ext uri="{FF2B5EF4-FFF2-40B4-BE49-F238E27FC236}">
                  <a16:creationId xmlns:a16="http://schemas.microsoft.com/office/drawing/2014/main" id="{25D1039F-C926-4AC0-AEFE-A2D85CC73D0F}"/>
                </a:ext>
              </a:extLst>
            </p:cNvPr>
            <p:cNvSpPr>
              <a:spLocks noChangeAspect="1"/>
            </p:cNvSpPr>
            <p:nvPr/>
          </p:nvSpPr>
          <p:spPr bwMode="auto">
            <a:xfrm rot="5400000">
              <a:off x="6089563" y="2502259"/>
              <a:ext cx="150606" cy="191083"/>
            </a:xfrm>
            <a:custGeom>
              <a:avLst/>
              <a:gdLst>
                <a:gd name="T0" fmla="*/ 3166 w 6332"/>
                <a:gd name="T1" fmla="*/ 0 h 8034"/>
                <a:gd name="T2" fmla="*/ 0 w 6332"/>
                <a:gd name="T3" fmla="*/ 3166 h 8034"/>
                <a:gd name="T4" fmla="*/ 2481 w 6332"/>
                <a:gd name="T5" fmla="*/ 7590 h 8034"/>
                <a:gd name="T6" fmla="*/ 3853 w 6332"/>
                <a:gd name="T7" fmla="*/ 7588 h 8034"/>
                <a:gd name="T8" fmla="*/ 6332 w 6332"/>
                <a:gd name="T9" fmla="*/ 3166 h 8034"/>
                <a:gd name="T10" fmla="*/ 3166 w 6332"/>
                <a:gd name="T11" fmla="*/ 0 h 8034"/>
                <a:gd name="T12" fmla="*/ 3166 w 6332"/>
                <a:gd name="T13" fmla="*/ 0 h 8034"/>
                <a:gd name="T14" fmla="*/ 3166 w 6332"/>
                <a:gd name="T15" fmla="*/ 0 h 8034"/>
                <a:gd name="T16" fmla="*/ 3166 w 6332"/>
                <a:gd name="T17" fmla="*/ 0 h 8034"/>
                <a:gd name="T18" fmla="*/ 3166 w 6332"/>
                <a:gd name="T19" fmla="*/ 4529 h 8034"/>
                <a:gd name="T20" fmla="*/ 1702 w 6332"/>
                <a:gd name="T21" fmla="*/ 3065 h 8034"/>
                <a:gd name="T22" fmla="*/ 3166 w 6332"/>
                <a:gd name="T23" fmla="*/ 1600 h 8034"/>
                <a:gd name="T24" fmla="*/ 4630 w 6332"/>
                <a:gd name="T25" fmla="*/ 3065 h 8034"/>
                <a:gd name="T26" fmla="*/ 3166 w 6332"/>
                <a:gd name="T27" fmla="*/ 4529 h 8034"/>
                <a:gd name="T28" fmla="*/ 3166 w 6332"/>
                <a:gd name="T29" fmla="*/ 4529 h 8034"/>
                <a:gd name="T30" fmla="*/ 3166 w 6332"/>
                <a:gd name="T31" fmla="*/ 4529 h 8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32" h="8034">
                  <a:moveTo>
                    <a:pt x="3166" y="0"/>
                  </a:moveTo>
                  <a:cubicBezTo>
                    <a:pt x="1418" y="0"/>
                    <a:pt x="0" y="1418"/>
                    <a:pt x="0" y="3166"/>
                  </a:cubicBezTo>
                  <a:cubicBezTo>
                    <a:pt x="0" y="4914"/>
                    <a:pt x="2481" y="7590"/>
                    <a:pt x="2481" y="7590"/>
                  </a:cubicBezTo>
                  <a:cubicBezTo>
                    <a:pt x="2859" y="8031"/>
                    <a:pt x="3478" y="8034"/>
                    <a:pt x="3853" y="7588"/>
                  </a:cubicBezTo>
                  <a:cubicBezTo>
                    <a:pt x="3853" y="7588"/>
                    <a:pt x="6332" y="4914"/>
                    <a:pt x="6332" y="3166"/>
                  </a:cubicBezTo>
                  <a:cubicBezTo>
                    <a:pt x="6332" y="1418"/>
                    <a:pt x="4914" y="0"/>
                    <a:pt x="3166" y="0"/>
                  </a:cubicBezTo>
                  <a:lnTo>
                    <a:pt x="3166" y="0"/>
                  </a:lnTo>
                  <a:lnTo>
                    <a:pt x="3166" y="0"/>
                  </a:lnTo>
                  <a:lnTo>
                    <a:pt x="3166" y="0"/>
                  </a:lnTo>
                  <a:close/>
                  <a:moveTo>
                    <a:pt x="3166" y="4529"/>
                  </a:moveTo>
                  <a:cubicBezTo>
                    <a:pt x="2357" y="4529"/>
                    <a:pt x="1702" y="3874"/>
                    <a:pt x="1702" y="3065"/>
                  </a:cubicBezTo>
                  <a:cubicBezTo>
                    <a:pt x="1702" y="2256"/>
                    <a:pt x="2357" y="1600"/>
                    <a:pt x="3166" y="1600"/>
                  </a:cubicBezTo>
                  <a:cubicBezTo>
                    <a:pt x="3975" y="1600"/>
                    <a:pt x="4630" y="2256"/>
                    <a:pt x="4630" y="3065"/>
                  </a:cubicBezTo>
                  <a:cubicBezTo>
                    <a:pt x="4630" y="3874"/>
                    <a:pt x="3975" y="4529"/>
                    <a:pt x="3166" y="4529"/>
                  </a:cubicBezTo>
                  <a:lnTo>
                    <a:pt x="3166" y="4529"/>
                  </a:lnTo>
                  <a:close/>
                  <a:moveTo>
                    <a:pt x="3166" y="4529"/>
                  </a:move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iconfont-1191-801535">
              <a:extLst>
                <a:ext uri="{FF2B5EF4-FFF2-40B4-BE49-F238E27FC236}">
                  <a16:creationId xmlns:a16="http://schemas.microsoft.com/office/drawing/2014/main" id="{608484EF-F428-4114-99B6-8B0BADC55ABF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>
              <a:off x="7007574" y="3393092"/>
              <a:ext cx="150606" cy="191083"/>
            </a:xfrm>
            <a:custGeom>
              <a:avLst/>
              <a:gdLst>
                <a:gd name="T0" fmla="*/ 3166 w 6332"/>
                <a:gd name="T1" fmla="*/ 0 h 8034"/>
                <a:gd name="T2" fmla="*/ 0 w 6332"/>
                <a:gd name="T3" fmla="*/ 3166 h 8034"/>
                <a:gd name="T4" fmla="*/ 2481 w 6332"/>
                <a:gd name="T5" fmla="*/ 7590 h 8034"/>
                <a:gd name="T6" fmla="*/ 3853 w 6332"/>
                <a:gd name="T7" fmla="*/ 7588 h 8034"/>
                <a:gd name="T8" fmla="*/ 6332 w 6332"/>
                <a:gd name="T9" fmla="*/ 3166 h 8034"/>
                <a:gd name="T10" fmla="*/ 3166 w 6332"/>
                <a:gd name="T11" fmla="*/ 0 h 8034"/>
                <a:gd name="T12" fmla="*/ 3166 w 6332"/>
                <a:gd name="T13" fmla="*/ 0 h 8034"/>
                <a:gd name="T14" fmla="*/ 3166 w 6332"/>
                <a:gd name="T15" fmla="*/ 0 h 8034"/>
                <a:gd name="T16" fmla="*/ 3166 w 6332"/>
                <a:gd name="T17" fmla="*/ 0 h 8034"/>
                <a:gd name="T18" fmla="*/ 3166 w 6332"/>
                <a:gd name="T19" fmla="*/ 4529 h 8034"/>
                <a:gd name="T20" fmla="*/ 1702 w 6332"/>
                <a:gd name="T21" fmla="*/ 3065 h 8034"/>
                <a:gd name="T22" fmla="*/ 3166 w 6332"/>
                <a:gd name="T23" fmla="*/ 1600 h 8034"/>
                <a:gd name="T24" fmla="*/ 4630 w 6332"/>
                <a:gd name="T25" fmla="*/ 3065 h 8034"/>
                <a:gd name="T26" fmla="*/ 3166 w 6332"/>
                <a:gd name="T27" fmla="*/ 4529 h 8034"/>
                <a:gd name="T28" fmla="*/ 3166 w 6332"/>
                <a:gd name="T29" fmla="*/ 4529 h 8034"/>
                <a:gd name="T30" fmla="*/ 3166 w 6332"/>
                <a:gd name="T31" fmla="*/ 4529 h 8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32" h="8034">
                  <a:moveTo>
                    <a:pt x="3166" y="0"/>
                  </a:moveTo>
                  <a:cubicBezTo>
                    <a:pt x="1418" y="0"/>
                    <a:pt x="0" y="1418"/>
                    <a:pt x="0" y="3166"/>
                  </a:cubicBezTo>
                  <a:cubicBezTo>
                    <a:pt x="0" y="4914"/>
                    <a:pt x="2481" y="7590"/>
                    <a:pt x="2481" y="7590"/>
                  </a:cubicBezTo>
                  <a:cubicBezTo>
                    <a:pt x="2859" y="8031"/>
                    <a:pt x="3478" y="8034"/>
                    <a:pt x="3853" y="7588"/>
                  </a:cubicBezTo>
                  <a:cubicBezTo>
                    <a:pt x="3853" y="7588"/>
                    <a:pt x="6332" y="4914"/>
                    <a:pt x="6332" y="3166"/>
                  </a:cubicBezTo>
                  <a:cubicBezTo>
                    <a:pt x="6332" y="1418"/>
                    <a:pt x="4914" y="0"/>
                    <a:pt x="3166" y="0"/>
                  </a:cubicBezTo>
                  <a:lnTo>
                    <a:pt x="3166" y="0"/>
                  </a:lnTo>
                  <a:lnTo>
                    <a:pt x="3166" y="0"/>
                  </a:lnTo>
                  <a:lnTo>
                    <a:pt x="3166" y="0"/>
                  </a:lnTo>
                  <a:close/>
                  <a:moveTo>
                    <a:pt x="3166" y="4529"/>
                  </a:moveTo>
                  <a:cubicBezTo>
                    <a:pt x="2357" y="4529"/>
                    <a:pt x="1702" y="3874"/>
                    <a:pt x="1702" y="3065"/>
                  </a:cubicBezTo>
                  <a:cubicBezTo>
                    <a:pt x="1702" y="2256"/>
                    <a:pt x="2357" y="1600"/>
                    <a:pt x="3166" y="1600"/>
                  </a:cubicBezTo>
                  <a:cubicBezTo>
                    <a:pt x="3975" y="1600"/>
                    <a:pt x="4630" y="2256"/>
                    <a:pt x="4630" y="3065"/>
                  </a:cubicBezTo>
                  <a:cubicBezTo>
                    <a:pt x="4630" y="3874"/>
                    <a:pt x="3975" y="4529"/>
                    <a:pt x="3166" y="4529"/>
                  </a:cubicBezTo>
                  <a:lnTo>
                    <a:pt x="3166" y="4529"/>
                  </a:lnTo>
                  <a:close/>
                  <a:moveTo>
                    <a:pt x="3166" y="4529"/>
                  </a:move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iconfont-1191-801535">
              <a:extLst>
                <a:ext uri="{FF2B5EF4-FFF2-40B4-BE49-F238E27FC236}">
                  <a16:creationId xmlns:a16="http://schemas.microsoft.com/office/drawing/2014/main" id="{41CB073F-3632-4117-9B73-14D1A44C5689}"/>
                </a:ext>
              </a:extLst>
            </p:cNvPr>
            <p:cNvSpPr>
              <a:spLocks noChangeAspect="1"/>
            </p:cNvSpPr>
            <p:nvPr/>
          </p:nvSpPr>
          <p:spPr bwMode="auto">
            <a:xfrm rot="15987760">
              <a:off x="6094026" y="4285578"/>
              <a:ext cx="150606" cy="191083"/>
            </a:xfrm>
            <a:custGeom>
              <a:avLst/>
              <a:gdLst>
                <a:gd name="T0" fmla="*/ 3166 w 6332"/>
                <a:gd name="T1" fmla="*/ 0 h 8034"/>
                <a:gd name="T2" fmla="*/ 0 w 6332"/>
                <a:gd name="T3" fmla="*/ 3166 h 8034"/>
                <a:gd name="T4" fmla="*/ 2481 w 6332"/>
                <a:gd name="T5" fmla="*/ 7590 h 8034"/>
                <a:gd name="T6" fmla="*/ 3853 w 6332"/>
                <a:gd name="T7" fmla="*/ 7588 h 8034"/>
                <a:gd name="T8" fmla="*/ 6332 w 6332"/>
                <a:gd name="T9" fmla="*/ 3166 h 8034"/>
                <a:gd name="T10" fmla="*/ 3166 w 6332"/>
                <a:gd name="T11" fmla="*/ 0 h 8034"/>
                <a:gd name="T12" fmla="*/ 3166 w 6332"/>
                <a:gd name="T13" fmla="*/ 0 h 8034"/>
                <a:gd name="T14" fmla="*/ 3166 w 6332"/>
                <a:gd name="T15" fmla="*/ 0 h 8034"/>
                <a:gd name="T16" fmla="*/ 3166 w 6332"/>
                <a:gd name="T17" fmla="*/ 0 h 8034"/>
                <a:gd name="T18" fmla="*/ 3166 w 6332"/>
                <a:gd name="T19" fmla="*/ 4529 h 8034"/>
                <a:gd name="T20" fmla="*/ 1702 w 6332"/>
                <a:gd name="T21" fmla="*/ 3065 h 8034"/>
                <a:gd name="T22" fmla="*/ 3166 w 6332"/>
                <a:gd name="T23" fmla="*/ 1600 h 8034"/>
                <a:gd name="T24" fmla="*/ 4630 w 6332"/>
                <a:gd name="T25" fmla="*/ 3065 h 8034"/>
                <a:gd name="T26" fmla="*/ 3166 w 6332"/>
                <a:gd name="T27" fmla="*/ 4529 h 8034"/>
                <a:gd name="T28" fmla="*/ 3166 w 6332"/>
                <a:gd name="T29" fmla="*/ 4529 h 8034"/>
                <a:gd name="T30" fmla="*/ 3166 w 6332"/>
                <a:gd name="T31" fmla="*/ 4529 h 8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32" h="8034">
                  <a:moveTo>
                    <a:pt x="3166" y="0"/>
                  </a:moveTo>
                  <a:cubicBezTo>
                    <a:pt x="1418" y="0"/>
                    <a:pt x="0" y="1418"/>
                    <a:pt x="0" y="3166"/>
                  </a:cubicBezTo>
                  <a:cubicBezTo>
                    <a:pt x="0" y="4914"/>
                    <a:pt x="2481" y="7590"/>
                    <a:pt x="2481" y="7590"/>
                  </a:cubicBezTo>
                  <a:cubicBezTo>
                    <a:pt x="2859" y="8031"/>
                    <a:pt x="3478" y="8034"/>
                    <a:pt x="3853" y="7588"/>
                  </a:cubicBezTo>
                  <a:cubicBezTo>
                    <a:pt x="3853" y="7588"/>
                    <a:pt x="6332" y="4914"/>
                    <a:pt x="6332" y="3166"/>
                  </a:cubicBezTo>
                  <a:cubicBezTo>
                    <a:pt x="6332" y="1418"/>
                    <a:pt x="4914" y="0"/>
                    <a:pt x="3166" y="0"/>
                  </a:cubicBezTo>
                  <a:lnTo>
                    <a:pt x="3166" y="0"/>
                  </a:lnTo>
                  <a:lnTo>
                    <a:pt x="3166" y="0"/>
                  </a:lnTo>
                  <a:lnTo>
                    <a:pt x="3166" y="0"/>
                  </a:lnTo>
                  <a:close/>
                  <a:moveTo>
                    <a:pt x="3166" y="4529"/>
                  </a:moveTo>
                  <a:cubicBezTo>
                    <a:pt x="2357" y="4529"/>
                    <a:pt x="1702" y="3874"/>
                    <a:pt x="1702" y="3065"/>
                  </a:cubicBezTo>
                  <a:cubicBezTo>
                    <a:pt x="1702" y="2256"/>
                    <a:pt x="2357" y="1600"/>
                    <a:pt x="3166" y="1600"/>
                  </a:cubicBezTo>
                  <a:cubicBezTo>
                    <a:pt x="3975" y="1600"/>
                    <a:pt x="4630" y="2256"/>
                    <a:pt x="4630" y="3065"/>
                  </a:cubicBezTo>
                  <a:cubicBezTo>
                    <a:pt x="4630" y="3874"/>
                    <a:pt x="3975" y="4529"/>
                    <a:pt x="3166" y="4529"/>
                  </a:cubicBezTo>
                  <a:lnTo>
                    <a:pt x="3166" y="4529"/>
                  </a:lnTo>
                  <a:close/>
                  <a:moveTo>
                    <a:pt x="3166" y="4529"/>
                  </a:move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文本框 15">
              <a:extLst>
                <a:ext uri="{FF2B5EF4-FFF2-40B4-BE49-F238E27FC236}">
                  <a16:creationId xmlns:a16="http://schemas.microsoft.com/office/drawing/2014/main" id="{ED2ECBB6-E9E8-485B-A6F2-FBFF7FF4A00E}"/>
                </a:ext>
              </a:extLst>
            </p:cNvPr>
            <p:cNvSpPr txBox="1"/>
            <p:nvPr/>
          </p:nvSpPr>
          <p:spPr>
            <a:xfrm>
              <a:off x="5066546" y="2712658"/>
              <a:ext cx="8899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" name="文本框 15">
              <a:extLst>
                <a:ext uri="{FF2B5EF4-FFF2-40B4-BE49-F238E27FC236}">
                  <a16:creationId xmlns:a16="http://schemas.microsoft.com/office/drawing/2014/main" id="{90DE228E-D23B-4DA0-989C-9614561DF4F3}"/>
                </a:ext>
              </a:extLst>
            </p:cNvPr>
            <p:cNvSpPr txBox="1"/>
            <p:nvPr/>
          </p:nvSpPr>
          <p:spPr>
            <a:xfrm>
              <a:off x="6331624" y="3866504"/>
              <a:ext cx="8899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8" name="文本框 15">
              <a:extLst>
                <a:ext uri="{FF2B5EF4-FFF2-40B4-BE49-F238E27FC236}">
                  <a16:creationId xmlns:a16="http://schemas.microsoft.com/office/drawing/2014/main" id="{9F6D5BAC-3C84-484D-A395-9B269424D60E}"/>
                </a:ext>
              </a:extLst>
            </p:cNvPr>
            <p:cNvSpPr txBox="1"/>
            <p:nvPr/>
          </p:nvSpPr>
          <p:spPr>
            <a:xfrm>
              <a:off x="6304760" y="2721369"/>
              <a:ext cx="8899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9" name="文本框 28">
            <a:extLst>
              <a:ext uri="{FF2B5EF4-FFF2-40B4-BE49-F238E27FC236}">
                <a16:creationId xmlns:a16="http://schemas.microsoft.com/office/drawing/2014/main" id="{7B68BF23-EDA4-4FD8-BDCB-FAD18BD5376A}"/>
              </a:ext>
            </a:extLst>
          </p:cNvPr>
          <p:cNvSpPr txBox="1"/>
          <p:nvPr/>
        </p:nvSpPr>
        <p:spPr>
          <a:xfrm>
            <a:off x="7983863" y="2070118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D1FEE566-8A76-40F8-B3FB-6B38CDD2D035}"/>
              </a:ext>
            </a:extLst>
          </p:cNvPr>
          <p:cNvSpPr txBox="1"/>
          <p:nvPr/>
        </p:nvSpPr>
        <p:spPr>
          <a:xfrm>
            <a:off x="7983864" y="2451127"/>
            <a:ext cx="2943550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D18FCF5E-F5E7-40B5-A8D9-5F6A43EBC999}"/>
              </a:ext>
            </a:extLst>
          </p:cNvPr>
          <p:cNvSpPr txBox="1"/>
          <p:nvPr/>
        </p:nvSpPr>
        <p:spPr>
          <a:xfrm>
            <a:off x="7983863" y="4496407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5314708B-87B0-4837-A55E-5B1ED947FE74}"/>
              </a:ext>
            </a:extLst>
          </p:cNvPr>
          <p:cNvSpPr txBox="1"/>
          <p:nvPr/>
        </p:nvSpPr>
        <p:spPr>
          <a:xfrm>
            <a:off x="7983864" y="4877416"/>
            <a:ext cx="2943550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F0ED201D-133D-4756-876E-F3A0CECE6743}"/>
              </a:ext>
            </a:extLst>
          </p:cNvPr>
          <p:cNvSpPr txBox="1"/>
          <p:nvPr/>
        </p:nvSpPr>
        <p:spPr>
          <a:xfrm>
            <a:off x="1897602" y="2070118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FA14A0B4-919F-4358-850A-292113EA5CCD}"/>
              </a:ext>
            </a:extLst>
          </p:cNvPr>
          <p:cNvSpPr txBox="1"/>
          <p:nvPr/>
        </p:nvSpPr>
        <p:spPr>
          <a:xfrm>
            <a:off x="1181907" y="2451127"/>
            <a:ext cx="2823488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45A0A571-092E-4613-803E-2EBF4CF0E7C2}"/>
              </a:ext>
            </a:extLst>
          </p:cNvPr>
          <p:cNvSpPr txBox="1"/>
          <p:nvPr/>
        </p:nvSpPr>
        <p:spPr>
          <a:xfrm>
            <a:off x="1897602" y="4496407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C6A39597-C9F6-4BA8-842B-A93D72236F7D}"/>
              </a:ext>
            </a:extLst>
          </p:cNvPr>
          <p:cNvSpPr txBox="1"/>
          <p:nvPr/>
        </p:nvSpPr>
        <p:spPr>
          <a:xfrm>
            <a:off x="1181907" y="4877416"/>
            <a:ext cx="2823488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57BB9162-416F-4E50-8C8E-2A6449844BD0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4D7411B7-FCC9-4944-AE8E-CEF6191FC24D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5030CA2E-EF4F-46DF-ACBE-15EDA7F49A98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40" name="图片 39">
            <a:extLst>
              <a:ext uri="{FF2B5EF4-FFF2-40B4-BE49-F238E27FC236}">
                <a16:creationId xmlns:a16="http://schemas.microsoft.com/office/drawing/2014/main" id="{3C15DEC1-A3BC-49CC-B6A1-3CB730E340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41" name="图片 40">
            <a:extLst>
              <a:ext uri="{FF2B5EF4-FFF2-40B4-BE49-F238E27FC236}">
                <a16:creationId xmlns:a16="http://schemas.microsoft.com/office/drawing/2014/main" id="{829A66CE-0999-472E-99C1-24B47EE022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840557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7716418C-6532-4C4A-BA76-8A1E7A29DBB6}"/>
              </a:ext>
            </a:extLst>
          </p:cNvPr>
          <p:cNvGrpSpPr/>
          <p:nvPr/>
        </p:nvGrpSpPr>
        <p:grpSpPr>
          <a:xfrm>
            <a:off x="1296245" y="2114245"/>
            <a:ext cx="3991610" cy="3635708"/>
            <a:chOff x="1219008" y="1520825"/>
            <a:chExt cx="5023042" cy="4575175"/>
          </a:xfrm>
        </p:grpSpPr>
        <p:pic>
          <p:nvPicPr>
            <p:cNvPr id="7" name="Picture 1952">
              <a:extLst>
                <a:ext uri="{FF2B5EF4-FFF2-40B4-BE49-F238E27FC236}">
                  <a16:creationId xmlns:a16="http://schemas.microsoft.com/office/drawing/2014/main" id="{E67C974A-4BF6-4E28-90BA-E5924DD1FA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2861" y="4193470"/>
              <a:ext cx="38232" cy="40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953">
              <a:extLst>
                <a:ext uri="{FF2B5EF4-FFF2-40B4-BE49-F238E27FC236}">
                  <a16:creationId xmlns:a16="http://schemas.microsoft.com/office/drawing/2014/main" id="{BFD8EBD7-A1A1-4AC2-81BE-2352A9EAA9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2861" y="4193470"/>
              <a:ext cx="38232" cy="40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954">
              <a:extLst>
                <a:ext uri="{FF2B5EF4-FFF2-40B4-BE49-F238E27FC236}">
                  <a16:creationId xmlns:a16="http://schemas.microsoft.com/office/drawing/2014/main" id="{03C1D0E8-9AD2-48DA-82F5-D029042E36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2861" y="4193470"/>
              <a:ext cx="38232" cy="40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955">
              <a:extLst>
                <a:ext uri="{FF2B5EF4-FFF2-40B4-BE49-F238E27FC236}">
                  <a16:creationId xmlns:a16="http://schemas.microsoft.com/office/drawing/2014/main" id="{722D83E7-07A7-4B24-8484-A7B28F5E32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2861" y="4193470"/>
              <a:ext cx="38232" cy="40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956">
              <a:extLst>
                <a:ext uri="{FF2B5EF4-FFF2-40B4-BE49-F238E27FC236}">
                  <a16:creationId xmlns:a16="http://schemas.microsoft.com/office/drawing/2014/main" id="{6E7F7345-DA74-4A96-9275-04CBA67134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2861" y="4193470"/>
              <a:ext cx="38232" cy="40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1957">
              <a:extLst>
                <a:ext uri="{FF2B5EF4-FFF2-40B4-BE49-F238E27FC236}">
                  <a16:creationId xmlns:a16="http://schemas.microsoft.com/office/drawing/2014/main" id="{85195DBB-EE9D-4EB6-995A-F1288ABD90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2861" y="4193470"/>
              <a:ext cx="38232" cy="40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Freeform 1958">
              <a:extLst>
                <a:ext uri="{FF2B5EF4-FFF2-40B4-BE49-F238E27FC236}">
                  <a16:creationId xmlns:a16="http://schemas.microsoft.com/office/drawing/2014/main" id="{6C782C74-E4A3-442F-8A8B-3E631A068D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1067" y="4100620"/>
              <a:ext cx="1256216" cy="17368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404"/>
                </a:cxn>
                <a:cxn ang="0">
                  <a:pos x="292" y="287"/>
                </a:cxn>
                <a:cxn ang="0">
                  <a:pos x="0" y="0"/>
                </a:cxn>
              </a:cxnLst>
              <a:rect l="0" t="0" r="r" b="b"/>
              <a:pathLst>
                <a:path w="292" h="404">
                  <a:moveTo>
                    <a:pt x="0" y="0"/>
                  </a:moveTo>
                  <a:cubicBezTo>
                    <a:pt x="64" y="404"/>
                    <a:pt x="64" y="404"/>
                    <a:pt x="64" y="404"/>
                  </a:cubicBezTo>
                  <a:cubicBezTo>
                    <a:pt x="153" y="390"/>
                    <a:pt x="232" y="348"/>
                    <a:pt x="292" y="287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23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1959">
              <a:extLst>
                <a:ext uri="{FF2B5EF4-FFF2-40B4-BE49-F238E27FC236}">
                  <a16:creationId xmlns:a16="http://schemas.microsoft.com/office/drawing/2014/main" id="{943202D2-9919-449E-8C59-DEF586211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0304" y="4069668"/>
              <a:ext cx="2246624" cy="1962610"/>
            </a:xfrm>
            <a:custGeom>
              <a:avLst/>
              <a:gdLst/>
              <a:ahLst/>
              <a:cxnLst>
                <a:cxn ang="0">
                  <a:pos x="450" y="0"/>
                </a:cxn>
                <a:cxn ang="0">
                  <a:pos x="450" y="0"/>
                </a:cxn>
                <a:cxn ang="0">
                  <a:pos x="0" y="75"/>
                </a:cxn>
                <a:cxn ang="0">
                  <a:pos x="98" y="290"/>
                </a:cxn>
                <a:cxn ang="0">
                  <a:pos x="298" y="430"/>
                </a:cxn>
                <a:cxn ang="0">
                  <a:pos x="450" y="456"/>
                </a:cxn>
                <a:cxn ang="0">
                  <a:pos x="522" y="451"/>
                </a:cxn>
                <a:cxn ang="0">
                  <a:pos x="450" y="0"/>
                </a:cxn>
              </a:cxnLst>
              <a:rect l="0" t="0" r="r" b="b"/>
              <a:pathLst>
                <a:path w="522" h="456">
                  <a:moveTo>
                    <a:pt x="450" y="0"/>
                  </a:moveTo>
                  <a:cubicBezTo>
                    <a:pt x="450" y="0"/>
                    <a:pt x="450" y="0"/>
                    <a:pt x="450" y="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13" y="156"/>
                    <a:pt x="48" y="230"/>
                    <a:pt x="98" y="290"/>
                  </a:cubicBezTo>
                  <a:cubicBezTo>
                    <a:pt x="150" y="354"/>
                    <a:pt x="219" y="402"/>
                    <a:pt x="298" y="430"/>
                  </a:cubicBezTo>
                  <a:cubicBezTo>
                    <a:pt x="345" y="447"/>
                    <a:pt x="397" y="456"/>
                    <a:pt x="450" y="456"/>
                  </a:cubicBezTo>
                  <a:cubicBezTo>
                    <a:pt x="474" y="456"/>
                    <a:pt x="498" y="454"/>
                    <a:pt x="522" y="451"/>
                  </a:cubicBezTo>
                  <a:lnTo>
                    <a:pt x="450" y="0"/>
                  </a:ln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23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1960">
              <a:extLst>
                <a:ext uri="{FF2B5EF4-FFF2-40B4-BE49-F238E27FC236}">
                  <a16:creationId xmlns:a16="http://schemas.microsoft.com/office/drawing/2014/main" id="{8BDB307B-EE95-4D82-A69F-A06D5CF348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9008" y="1830326"/>
              <a:ext cx="3053150" cy="2665362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448" y="7"/>
                </a:cxn>
                <a:cxn ang="0">
                  <a:pos x="152" y="160"/>
                </a:cxn>
                <a:cxn ang="0">
                  <a:pos x="0" y="533"/>
                </a:cxn>
                <a:cxn ang="0">
                  <a:pos x="7" y="620"/>
                </a:cxn>
                <a:cxn ang="0">
                  <a:pos x="532" y="533"/>
                </a:cxn>
                <a:cxn ang="0">
                  <a:pos x="532" y="533"/>
                </a:cxn>
                <a:cxn ang="0">
                  <a:pos x="532" y="533"/>
                </a:cxn>
                <a:cxn ang="0">
                  <a:pos x="710" y="31"/>
                </a:cxn>
                <a:cxn ang="0">
                  <a:pos x="532" y="0"/>
                </a:cxn>
              </a:cxnLst>
              <a:rect l="0" t="0" r="r" b="b"/>
              <a:pathLst>
                <a:path w="710" h="620">
                  <a:moveTo>
                    <a:pt x="532" y="0"/>
                  </a:moveTo>
                  <a:cubicBezTo>
                    <a:pt x="504" y="0"/>
                    <a:pt x="476" y="3"/>
                    <a:pt x="448" y="7"/>
                  </a:cubicBezTo>
                  <a:cubicBezTo>
                    <a:pt x="333" y="25"/>
                    <a:pt x="230" y="80"/>
                    <a:pt x="152" y="160"/>
                  </a:cubicBezTo>
                  <a:cubicBezTo>
                    <a:pt x="58" y="256"/>
                    <a:pt x="0" y="387"/>
                    <a:pt x="0" y="533"/>
                  </a:cubicBezTo>
                  <a:cubicBezTo>
                    <a:pt x="0" y="563"/>
                    <a:pt x="2" y="592"/>
                    <a:pt x="7" y="620"/>
                  </a:cubicBezTo>
                  <a:cubicBezTo>
                    <a:pt x="532" y="533"/>
                    <a:pt x="532" y="533"/>
                    <a:pt x="532" y="533"/>
                  </a:cubicBezTo>
                  <a:cubicBezTo>
                    <a:pt x="532" y="533"/>
                    <a:pt x="532" y="533"/>
                    <a:pt x="532" y="533"/>
                  </a:cubicBezTo>
                  <a:cubicBezTo>
                    <a:pt x="532" y="533"/>
                    <a:pt x="532" y="533"/>
                    <a:pt x="532" y="533"/>
                  </a:cubicBezTo>
                  <a:cubicBezTo>
                    <a:pt x="710" y="31"/>
                    <a:pt x="710" y="31"/>
                    <a:pt x="710" y="31"/>
                  </a:cubicBezTo>
                  <a:cubicBezTo>
                    <a:pt x="654" y="11"/>
                    <a:pt x="594" y="0"/>
                    <a:pt x="532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 w="9525">
              <a:noFill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23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1961">
              <a:extLst>
                <a:ext uri="{FF2B5EF4-FFF2-40B4-BE49-F238E27FC236}">
                  <a16:creationId xmlns:a16="http://schemas.microsoft.com/office/drawing/2014/main" id="{57995D9B-0201-4C69-B3B4-923811BA0A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4708" y="1520825"/>
              <a:ext cx="2787342" cy="4575175"/>
            </a:xfrm>
            <a:custGeom>
              <a:avLst/>
              <a:gdLst/>
              <a:ahLst/>
              <a:cxnLst>
                <a:cxn ang="0">
                  <a:pos x="639" y="504"/>
                </a:cxn>
                <a:cxn ang="0">
                  <a:pos x="500" y="198"/>
                </a:cxn>
                <a:cxn ang="0">
                  <a:pos x="216" y="0"/>
                </a:cxn>
                <a:cxn ang="0">
                  <a:pos x="0" y="610"/>
                </a:cxn>
                <a:cxn ang="0">
                  <a:pos x="0" y="610"/>
                </a:cxn>
                <a:cxn ang="0">
                  <a:pos x="0" y="610"/>
                </a:cxn>
                <a:cxn ang="0">
                  <a:pos x="462" y="1064"/>
                </a:cxn>
                <a:cxn ang="0">
                  <a:pos x="648" y="610"/>
                </a:cxn>
                <a:cxn ang="0">
                  <a:pos x="639" y="504"/>
                </a:cxn>
              </a:cxnLst>
              <a:rect l="0" t="0" r="r" b="b"/>
              <a:pathLst>
                <a:path w="648" h="1064">
                  <a:moveTo>
                    <a:pt x="639" y="504"/>
                  </a:moveTo>
                  <a:cubicBezTo>
                    <a:pt x="620" y="389"/>
                    <a:pt x="571" y="284"/>
                    <a:pt x="500" y="198"/>
                  </a:cubicBezTo>
                  <a:cubicBezTo>
                    <a:pt x="426" y="108"/>
                    <a:pt x="328" y="39"/>
                    <a:pt x="216" y="0"/>
                  </a:cubicBezTo>
                  <a:cubicBezTo>
                    <a:pt x="0" y="610"/>
                    <a:pt x="0" y="610"/>
                    <a:pt x="0" y="610"/>
                  </a:cubicBezTo>
                  <a:cubicBezTo>
                    <a:pt x="0" y="610"/>
                    <a:pt x="0" y="610"/>
                    <a:pt x="0" y="610"/>
                  </a:cubicBezTo>
                  <a:cubicBezTo>
                    <a:pt x="0" y="610"/>
                    <a:pt x="0" y="610"/>
                    <a:pt x="0" y="610"/>
                  </a:cubicBezTo>
                  <a:cubicBezTo>
                    <a:pt x="462" y="1064"/>
                    <a:pt x="462" y="1064"/>
                    <a:pt x="462" y="1064"/>
                  </a:cubicBezTo>
                  <a:cubicBezTo>
                    <a:pt x="577" y="947"/>
                    <a:pt x="648" y="787"/>
                    <a:pt x="648" y="610"/>
                  </a:cubicBezTo>
                  <a:cubicBezTo>
                    <a:pt x="648" y="574"/>
                    <a:pt x="645" y="539"/>
                    <a:pt x="639" y="504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23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" name="Oval 2011">
              <a:extLst>
                <a:ext uri="{FF2B5EF4-FFF2-40B4-BE49-F238E27FC236}">
                  <a16:creationId xmlns:a16="http://schemas.microsoft.com/office/drawing/2014/main" id="{2CA7FF17-A22D-4A41-A32D-F208CEE5C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4388" y="3911277"/>
              <a:ext cx="486100" cy="489743"/>
            </a:xfrm>
            <a:prstGeom prst="ellipse">
              <a:avLst/>
            </a:prstGeom>
            <a:solidFill>
              <a:srgbClr val="E6E7E8"/>
            </a:solidFill>
            <a:ln w="9525">
              <a:noFill/>
              <a:round/>
              <a:headEnd/>
              <a:tailEnd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23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" name="Oval 2012">
              <a:extLst>
                <a:ext uri="{FF2B5EF4-FFF2-40B4-BE49-F238E27FC236}">
                  <a16:creationId xmlns:a16="http://schemas.microsoft.com/office/drawing/2014/main" id="{4F74A007-54BC-4893-89D5-96C1C5995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9878" y="3942226"/>
              <a:ext cx="435123" cy="429662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23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2" name="Freeform 2013">
              <a:extLst>
                <a:ext uri="{FF2B5EF4-FFF2-40B4-BE49-F238E27FC236}">
                  <a16:creationId xmlns:a16="http://schemas.microsoft.com/office/drawing/2014/main" id="{0C4641B6-4014-4C86-8C4D-3B0C998A4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0908" y="4027794"/>
              <a:ext cx="253063" cy="258526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0" y="54"/>
                </a:cxn>
                <a:cxn ang="0">
                  <a:pos x="54" y="54"/>
                </a:cxn>
                <a:cxn ang="0">
                  <a:pos x="54" y="0"/>
                </a:cxn>
                <a:cxn ang="0">
                  <a:pos x="85" y="0"/>
                </a:cxn>
                <a:cxn ang="0">
                  <a:pos x="85" y="54"/>
                </a:cxn>
                <a:cxn ang="0">
                  <a:pos x="139" y="54"/>
                </a:cxn>
                <a:cxn ang="0">
                  <a:pos x="139" y="85"/>
                </a:cxn>
                <a:cxn ang="0">
                  <a:pos x="85" y="85"/>
                </a:cxn>
                <a:cxn ang="0">
                  <a:pos x="85" y="142"/>
                </a:cxn>
                <a:cxn ang="0">
                  <a:pos x="54" y="142"/>
                </a:cxn>
                <a:cxn ang="0">
                  <a:pos x="54" y="85"/>
                </a:cxn>
                <a:cxn ang="0">
                  <a:pos x="0" y="85"/>
                </a:cxn>
              </a:cxnLst>
              <a:rect l="0" t="0" r="r" b="b"/>
              <a:pathLst>
                <a:path w="139" h="142">
                  <a:moveTo>
                    <a:pt x="0" y="85"/>
                  </a:moveTo>
                  <a:lnTo>
                    <a:pt x="0" y="54"/>
                  </a:lnTo>
                  <a:lnTo>
                    <a:pt x="54" y="54"/>
                  </a:lnTo>
                  <a:lnTo>
                    <a:pt x="54" y="0"/>
                  </a:lnTo>
                  <a:lnTo>
                    <a:pt x="85" y="0"/>
                  </a:lnTo>
                  <a:lnTo>
                    <a:pt x="85" y="54"/>
                  </a:lnTo>
                  <a:lnTo>
                    <a:pt x="139" y="54"/>
                  </a:lnTo>
                  <a:lnTo>
                    <a:pt x="139" y="85"/>
                  </a:lnTo>
                  <a:lnTo>
                    <a:pt x="85" y="85"/>
                  </a:lnTo>
                  <a:lnTo>
                    <a:pt x="85" y="142"/>
                  </a:lnTo>
                  <a:lnTo>
                    <a:pt x="54" y="142"/>
                  </a:lnTo>
                  <a:lnTo>
                    <a:pt x="54" y="85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41404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23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4BE0C645-3E1C-49A3-A9B1-8FEEB68618A3}"/>
                </a:ext>
              </a:extLst>
            </p:cNvPr>
            <p:cNvSpPr txBox="1">
              <a:spLocks/>
            </p:cNvSpPr>
            <p:nvPr/>
          </p:nvSpPr>
          <p:spPr>
            <a:xfrm>
              <a:off x="4381016" y="3119313"/>
              <a:ext cx="1349434" cy="61969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dirty="0">
                  <a:solidFill>
                    <a:srgbClr val="F8F8F8"/>
                  </a:solidFill>
                  <a:cs typeface="+mn-ea"/>
                  <a:sym typeface="+mn-lt"/>
                </a:rPr>
                <a:t>42</a:t>
              </a:r>
              <a:r>
                <a:rPr lang="en-US" sz="1600" dirty="0">
                  <a:solidFill>
                    <a:srgbClr val="F8F8F8"/>
                  </a:solidFill>
                  <a:cs typeface="+mn-ea"/>
                  <a:sym typeface="+mn-lt"/>
                </a:rPr>
                <a:t>%</a:t>
              </a:r>
              <a:endParaRPr lang="en-US" dirty="0">
                <a:solidFill>
                  <a:srgbClr val="F8F8F8"/>
                </a:solidFill>
                <a:cs typeface="+mn-ea"/>
                <a:sym typeface="+mn-lt"/>
              </a:endParaRPr>
            </a:p>
          </p:txBody>
        </p:sp>
        <p:sp>
          <p:nvSpPr>
            <p:cNvPr id="24" name="Subtitle 2">
              <a:extLst>
                <a:ext uri="{FF2B5EF4-FFF2-40B4-BE49-F238E27FC236}">
                  <a16:creationId xmlns:a16="http://schemas.microsoft.com/office/drawing/2014/main" id="{BA9C9E48-764A-4D4D-9643-5BCA58E14EF3}"/>
                </a:ext>
              </a:extLst>
            </p:cNvPr>
            <p:cNvSpPr txBox="1">
              <a:spLocks/>
            </p:cNvSpPr>
            <p:nvPr/>
          </p:nvSpPr>
          <p:spPr>
            <a:xfrm>
              <a:off x="4468090" y="3763736"/>
              <a:ext cx="1066800" cy="5112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rgbClr val="F8F8F8"/>
                  </a:solidFill>
                  <a:cs typeface="+mn-ea"/>
                  <a:sym typeface="+mn-lt"/>
                </a:rPr>
                <a:t>OPTION</a:t>
              </a:r>
            </a:p>
            <a:p>
              <a:pPr marL="0" indent="0" algn="ctr">
                <a:buNone/>
              </a:pPr>
              <a:r>
                <a:rPr lang="en-US" sz="1200" b="1" dirty="0">
                  <a:solidFill>
                    <a:srgbClr val="F8F8F8"/>
                  </a:solidFill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25" name="Subtitle 2">
              <a:extLst>
                <a:ext uri="{FF2B5EF4-FFF2-40B4-BE49-F238E27FC236}">
                  <a16:creationId xmlns:a16="http://schemas.microsoft.com/office/drawing/2014/main" id="{6DCC80CB-6B92-4413-B010-88A0EFE379ED}"/>
                </a:ext>
              </a:extLst>
            </p:cNvPr>
            <p:cNvSpPr txBox="1">
              <a:spLocks/>
            </p:cNvSpPr>
            <p:nvPr/>
          </p:nvSpPr>
          <p:spPr>
            <a:xfrm>
              <a:off x="2063050" y="2585912"/>
              <a:ext cx="1349434" cy="61969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dirty="0">
                  <a:solidFill>
                    <a:srgbClr val="F8F8F8"/>
                  </a:solidFill>
                  <a:cs typeface="+mn-ea"/>
                  <a:sym typeface="+mn-lt"/>
                </a:rPr>
                <a:t>34</a:t>
              </a:r>
              <a:r>
                <a:rPr lang="en-US" sz="1400" dirty="0">
                  <a:solidFill>
                    <a:srgbClr val="F8F8F8"/>
                  </a:solidFill>
                  <a:cs typeface="+mn-ea"/>
                  <a:sym typeface="+mn-lt"/>
                </a:rPr>
                <a:t>%</a:t>
              </a:r>
              <a:endParaRPr lang="en-US" dirty="0">
                <a:solidFill>
                  <a:srgbClr val="F8F8F8"/>
                </a:solidFill>
                <a:cs typeface="+mn-ea"/>
                <a:sym typeface="+mn-lt"/>
              </a:endParaRPr>
            </a:p>
          </p:txBody>
        </p:sp>
        <p:sp>
          <p:nvSpPr>
            <p:cNvPr id="26" name="Subtitle 2">
              <a:extLst>
                <a:ext uri="{FF2B5EF4-FFF2-40B4-BE49-F238E27FC236}">
                  <a16:creationId xmlns:a16="http://schemas.microsoft.com/office/drawing/2014/main" id="{8D916567-8EAB-4EFD-9F6B-37C4B32F485F}"/>
                </a:ext>
              </a:extLst>
            </p:cNvPr>
            <p:cNvSpPr txBox="1">
              <a:spLocks/>
            </p:cNvSpPr>
            <p:nvPr/>
          </p:nvSpPr>
          <p:spPr>
            <a:xfrm>
              <a:off x="2150125" y="3181004"/>
              <a:ext cx="1066800" cy="5112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rgbClr val="F8F8F8"/>
                  </a:solidFill>
                  <a:cs typeface="+mn-ea"/>
                  <a:sym typeface="+mn-lt"/>
                </a:rPr>
                <a:t>OPTION</a:t>
              </a:r>
            </a:p>
            <a:p>
              <a:pPr marL="0" indent="0" algn="ctr">
                <a:buNone/>
              </a:pPr>
              <a:r>
                <a:rPr lang="en-US" sz="1200" b="1" dirty="0">
                  <a:solidFill>
                    <a:srgbClr val="F8F8F8"/>
                  </a:solidFill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27" name="Subtitle 2">
              <a:extLst>
                <a:ext uri="{FF2B5EF4-FFF2-40B4-BE49-F238E27FC236}">
                  <a16:creationId xmlns:a16="http://schemas.microsoft.com/office/drawing/2014/main" id="{F1E2457A-5B23-43B7-8615-9AE4DD04128A}"/>
                </a:ext>
              </a:extLst>
            </p:cNvPr>
            <p:cNvSpPr txBox="1">
              <a:spLocks/>
            </p:cNvSpPr>
            <p:nvPr/>
          </p:nvSpPr>
          <p:spPr>
            <a:xfrm>
              <a:off x="2212475" y="4526637"/>
              <a:ext cx="1174966" cy="46476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400" dirty="0">
                  <a:solidFill>
                    <a:srgbClr val="F8F8F8"/>
                  </a:solidFill>
                  <a:cs typeface="+mn-ea"/>
                  <a:sym typeface="+mn-lt"/>
                </a:rPr>
                <a:t>28</a:t>
              </a:r>
              <a:r>
                <a:rPr lang="en-US" sz="1200" dirty="0">
                  <a:solidFill>
                    <a:srgbClr val="F8F8F8"/>
                  </a:solidFill>
                  <a:cs typeface="+mn-ea"/>
                  <a:sym typeface="+mn-lt"/>
                </a:rPr>
                <a:t>%</a:t>
              </a:r>
              <a:endParaRPr lang="en-US" sz="2400" dirty="0">
                <a:solidFill>
                  <a:srgbClr val="F8F8F8"/>
                </a:solidFill>
                <a:cs typeface="+mn-ea"/>
                <a:sym typeface="+mn-lt"/>
              </a:endParaRPr>
            </a:p>
          </p:txBody>
        </p:sp>
        <p:sp>
          <p:nvSpPr>
            <p:cNvPr id="28" name="Subtitle 2">
              <a:extLst>
                <a:ext uri="{FF2B5EF4-FFF2-40B4-BE49-F238E27FC236}">
                  <a16:creationId xmlns:a16="http://schemas.microsoft.com/office/drawing/2014/main" id="{A5D6F392-3458-4BEC-BA56-9FBBA6EEE179}"/>
                </a:ext>
              </a:extLst>
            </p:cNvPr>
            <p:cNvSpPr txBox="1">
              <a:spLocks/>
            </p:cNvSpPr>
            <p:nvPr/>
          </p:nvSpPr>
          <p:spPr>
            <a:xfrm>
              <a:off x="2212183" y="5064904"/>
              <a:ext cx="1066800" cy="46864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100" dirty="0">
                  <a:solidFill>
                    <a:srgbClr val="F8F8F8"/>
                  </a:solidFill>
                  <a:cs typeface="+mn-ea"/>
                  <a:sym typeface="+mn-lt"/>
                </a:rPr>
                <a:t>OPTION</a:t>
              </a:r>
            </a:p>
            <a:p>
              <a:pPr marL="0" indent="0" algn="ctr">
                <a:buNone/>
              </a:pPr>
              <a:r>
                <a:rPr lang="en-US" sz="1100" b="1" dirty="0">
                  <a:solidFill>
                    <a:srgbClr val="F8F8F8"/>
                  </a:solidFill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29" name="Subtitle 2">
              <a:extLst>
                <a:ext uri="{FF2B5EF4-FFF2-40B4-BE49-F238E27FC236}">
                  <a16:creationId xmlns:a16="http://schemas.microsoft.com/office/drawing/2014/main" id="{D1FB580A-9352-4705-A994-207B08584D82}"/>
                </a:ext>
              </a:extLst>
            </p:cNvPr>
            <p:cNvSpPr txBox="1">
              <a:spLocks/>
            </p:cNvSpPr>
            <p:nvPr/>
          </p:nvSpPr>
          <p:spPr>
            <a:xfrm>
              <a:off x="3412484" y="4986243"/>
              <a:ext cx="1174966" cy="38730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dirty="0">
                  <a:solidFill>
                    <a:srgbClr val="F8F8F8"/>
                  </a:solidFill>
                  <a:cs typeface="+mn-ea"/>
                  <a:sym typeface="+mn-lt"/>
                </a:rPr>
                <a:t>11</a:t>
              </a:r>
              <a:r>
                <a:rPr lang="en-US" sz="1200" dirty="0">
                  <a:solidFill>
                    <a:srgbClr val="F8F8F8"/>
                  </a:solidFill>
                  <a:cs typeface="+mn-ea"/>
                  <a:sym typeface="+mn-lt"/>
                </a:rPr>
                <a:t>%</a:t>
              </a:r>
              <a:endParaRPr lang="en-US" sz="2000" dirty="0">
                <a:solidFill>
                  <a:srgbClr val="F8F8F8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0" name="Freeform 46">
            <a:extLst>
              <a:ext uri="{FF2B5EF4-FFF2-40B4-BE49-F238E27FC236}">
                <a16:creationId xmlns:a16="http://schemas.microsoft.com/office/drawing/2014/main" id="{C00FBCE0-3DA5-4838-9822-705994858B5C}"/>
              </a:ext>
            </a:extLst>
          </p:cNvPr>
          <p:cNvSpPr>
            <a:spLocks noEditPoints="1"/>
          </p:cNvSpPr>
          <p:nvPr/>
        </p:nvSpPr>
        <p:spPr bwMode="auto">
          <a:xfrm>
            <a:off x="6291248" y="2133155"/>
            <a:ext cx="285323" cy="285321"/>
          </a:xfrm>
          <a:custGeom>
            <a:avLst/>
            <a:gdLst/>
            <a:ahLst/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l="0" t="0" r="r" b="b"/>
            <a:pathLst>
              <a:path w="55" h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gradFill>
            <a:gsLst>
              <a:gs pos="0">
                <a:srgbClr val="5A78B6"/>
              </a:gs>
              <a:gs pos="100000">
                <a:srgbClr val="C19FDB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1" name="Freeform 46">
            <a:extLst>
              <a:ext uri="{FF2B5EF4-FFF2-40B4-BE49-F238E27FC236}">
                <a16:creationId xmlns:a16="http://schemas.microsoft.com/office/drawing/2014/main" id="{CDE55B08-A13E-477D-B4FC-5B590F99AF86}"/>
              </a:ext>
            </a:extLst>
          </p:cNvPr>
          <p:cNvSpPr>
            <a:spLocks noEditPoints="1"/>
          </p:cNvSpPr>
          <p:nvPr/>
        </p:nvSpPr>
        <p:spPr bwMode="auto">
          <a:xfrm>
            <a:off x="6291248" y="3189767"/>
            <a:ext cx="285323" cy="285321"/>
          </a:xfrm>
          <a:custGeom>
            <a:avLst/>
            <a:gdLst/>
            <a:ahLst/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l="0" t="0" r="r" b="b"/>
            <a:pathLst>
              <a:path w="55" h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gradFill>
            <a:gsLst>
              <a:gs pos="0">
                <a:srgbClr val="5A78B6"/>
              </a:gs>
              <a:gs pos="100000">
                <a:srgbClr val="C19FDB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2" name="Freeform 32">
            <a:extLst>
              <a:ext uri="{FF2B5EF4-FFF2-40B4-BE49-F238E27FC236}">
                <a16:creationId xmlns:a16="http://schemas.microsoft.com/office/drawing/2014/main" id="{F6E3347F-E3B4-47EA-BBCF-FF29CF63E719}"/>
              </a:ext>
            </a:extLst>
          </p:cNvPr>
          <p:cNvSpPr>
            <a:spLocks noEditPoints="1"/>
          </p:cNvSpPr>
          <p:nvPr/>
        </p:nvSpPr>
        <p:spPr bwMode="auto">
          <a:xfrm>
            <a:off x="6291248" y="4246379"/>
            <a:ext cx="285323" cy="285321"/>
          </a:xfrm>
          <a:custGeom>
            <a:avLst/>
            <a:gdLst/>
            <a:ahLst/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l="0" t="0" r="r" b="b"/>
            <a:pathLst>
              <a:path w="55" h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gradFill>
            <a:gsLst>
              <a:gs pos="0">
                <a:srgbClr val="5A78B6"/>
              </a:gs>
              <a:gs pos="100000">
                <a:srgbClr val="C19FDB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3" name="Freeform 46">
            <a:extLst>
              <a:ext uri="{FF2B5EF4-FFF2-40B4-BE49-F238E27FC236}">
                <a16:creationId xmlns:a16="http://schemas.microsoft.com/office/drawing/2014/main" id="{B65F909B-CFD2-4D27-9718-E723AD923106}"/>
              </a:ext>
            </a:extLst>
          </p:cNvPr>
          <p:cNvSpPr>
            <a:spLocks noEditPoints="1"/>
          </p:cNvSpPr>
          <p:nvPr/>
        </p:nvSpPr>
        <p:spPr bwMode="auto">
          <a:xfrm>
            <a:off x="6291248" y="5302992"/>
            <a:ext cx="285323" cy="285321"/>
          </a:xfrm>
          <a:custGeom>
            <a:avLst/>
            <a:gdLst/>
            <a:ahLst/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l="0" t="0" r="r" b="b"/>
            <a:pathLst>
              <a:path w="55" h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gradFill>
            <a:gsLst>
              <a:gs pos="0">
                <a:srgbClr val="5A78B6"/>
              </a:gs>
              <a:gs pos="100000">
                <a:srgbClr val="C19FDB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3D83A47A-C345-4CE5-B5EF-0477093A1148}"/>
              </a:ext>
            </a:extLst>
          </p:cNvPr>
          <p:cNvSpPr txBox="1"/>
          <p:nvPr/>
        </p:nvSpPr>
        <p:spPr>
          <a:xfrm>
            <a:off x="6733719" y="2028957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CB1A297F-D6FA-405B-B660-898B7891353A}"/>
              </a:ext>
            </a:extLst>
          </p:cNvPr>
          <p:cNvSpPr txBox="1"/>
          <p:nvPr/>
        </p:nvSpPr>
        <p:spPr>
          <a:xfrm>
            <a:off x="6733720" y="2409966"/>
            <a:ext cx="4116836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D614D304-98CF-4264-8E3A-6092CCF1C704}"/>
              </a:ext>
            </a:extLst>
          </p:cNvPr>
          <p:cNvSpPr txBox="1"/>
          <p:nvPr/>
        </p:nvSpPr>
        <p:spPr>
          <a:xfrm>
            <a:off x="6733719" y="3046961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E0C4564C-AEAD-4061-96B8-277742F800B8}"/>
              </a:ext>
            </a:extLst>
          </p:cNvPr>
          <p:cNvSpPr txBox="1"/>
          <p:nvPr/>
        </p:nvSpPr>
        <p:spPr>
          <a:xfrm>
            <a:off x="6733720" y="3427970"/>
            <a:ext cx="4116836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5582F01A-F1D4-4C7C-A55B-C2AEA17D5AE8}"/>
              </a:ext>
            </a:extLst>
          </p:cNvPr>
          <p:cNvSpPr txBox="1"/>
          <p:nvPr/>
        </p:nvSpPr>
        <p:spPr>
          <a:xfrm>
            <a:off x="6733719" y="4064965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AA3812F3-C666-41F4-8A55-3811C6D7D2B7}"/>
              </a:ext>
            </a:extLst>
          </p:cNvPr>
          <p:cNvSpPr txBox="1"/>
          <p:nvPr/>
        </p:nvSpPr>
        <p:spPr>
          <a:xfrm>
            <a:off x="6733720" y="4445974"/>
            <a:ext cx="4116836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CFFFF8B4-7052-48C3-9249-9457C292C5C4}"/>
              </a:ext>
            </a:extLst>
          </p:cNvPr>
          <p:cNvSpPr txBox="1"/>
          <p:nvPr/>
        </p:nvSpPr>
        <p:spPr>
          <a:xfrm>
            <a:off x="6733719" y="5082969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94B27D52-5DD9-4527-B950-656CBAEE75A9}"/>
              </a:ext>
            </a:extLst>
          </p:cNvPr>
          <p:cNvSpPr txBox="1"/>
          <p:nvPr/>
        </p:nvSpPr>
        <p:spPr>
          <a:xfrm>
            <a:off x="6733720" y="5463978"/>
            <a:ext cx="4116836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4BD29AE9-71B1-4084-9ECB-01BCD500EC9B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5B8009F4-8AF5-4572-9F12-A3F63E8664FA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EA827473-6600-489B-9962-7F8CB12D169C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45" name="图片 44">
            <a:extLst>
              <a:ext uri="{FF2B5EF4-FFF2-40B4-BE49-F238E27FC236}">
                <a16:creationId xmlns:a16="http://schemas.microsoft.com/office/drawing/2014/main" id="{089B616C-BE17-4482-9C77-F1A27E6C18C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46" name="图片 45">
            <a:extLst>
              <a:ext uri="{FF2B5EF4-FFF2-40B4-BE49-F238E27FC236}">
                <a16:creationId xmlns:a16="http://schemas.microsoft.com/office/drawing/2014/main" id="{949DCD16-089C-473E-8934-86EE09D7169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888689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>
            <a:extLst>
              <a:ext uri="{FF2B5EF4-FFF2-40B4-BE49-F238E27FC236}">
                <a16:creationId xmlns:a16="http://schemas.microsoft.com/office/drawing/2014/main" id="{02177778-370E-4493-9659-83E1CFE267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-2409963" y="-758075"/>
            <a:ext cx="8341691" cy="8183844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5A012261-33AD-4529-B175-CCE8C4CB52F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561903" y="858566"/>
            <a:ext cx="4490042" cy="4950562"/>
          </a:xfrm>
          <a:prstGeom prst="rect">
            <a:avLst/>
          </a:prstGeom>
        </p:spPr>
      </p:pic>
      <p:grpSp>
        <p:nvGrpSpPr>
          <p:cNvPr id="26" name="组合 25">
            <a:extLst>
              <a:ext uri="{FF2B5EF4-FFF2-40B4-BE49-F238E27FC236}">
                <a16:creationId xmlns:a16="http://schemas.microsoft.com/office/drawing/2014/main" id="{44D54641-1F55-40C7-B38B-CFF683D99A53}"/>
              </a:ext>
            </a:extLst>
          </p:cNvPr>
          <p:cNvGrpSpPr/>
          <p:nvPr/>
        </p:nvGrpSpPr>
        <p:grpSpPr>
          <a:xfrm>
            <a:off x="6182509" y="3111572"/>
            <a:ext cx="4890616" cy="963833"/>
            <a:chOff x="7326383" y="1742765"/>
            <a:chExt cx="3604510" cy="963833"/>
          </a:xfrm>
        </p:grpSpPr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A118107B-FD83-4CF8-BDFF-A728608EACBA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0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4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1307D464-02F6-4798-B260-ADF7AB7055BB}"/>
                </a:ext>
              </a:extLst>
            </p:cNvPr>
            <p:cNvSpPr txBox="1"/>
            <p:nvPr/>
          </p:nvSpPr>
          <p:spPr>
            <a:xfrm>
              <a:off x="7383697" y="2398821"/>
              <a:ext cx="347666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sp>
        <p:nvSpPr>
          <p:cNvPr id="30" name="文本框 29">
            <a:extLst>
              <a:ext uri="{FF2B5EF4-FFF2-40B4-BE49-F238E27FC236}">
                <a16:creationId xmlns:a16="http://schemas.microsoft.com/office/drawing/2014/main" id="{D18B10C6-EBC9-4FF2-B1C3-2A818826E81C}"/>
              </a:ext>
            </a:extLst>
          </p:cNvPr>
          <p:cNvSpPr txBox="1"/>
          <p:nvPr/>
        </p:nvSpPr>
        <p:spPr>
          <a:xfrm>
            <a:off x="6182803" y="4873765"/>
            <a:ext cx="2919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7B726E6D-69DF-4C16-BAB5-8EC69AA2722B}"/>
              </a:ext>
            </a:extLst>
          </p:cNvPr>
          <p:cNvSpPr txBox="1"/>
          <p:nvPr/>
        </p:nvSpPr>
        <p:spPr>
          <a:xfrm>
            <a:off x="6182803" y="5273875"/>
            <a:ext cx="2919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60C3DD0D-967A-49E8-92A9-85DA56A098A4}"/>
              </a:ext>
            </a:extLst>
          </p:cNvPr>
          <p:cNvSpPr txBox="1"/>
          <p:nvPr/>
        </p:nvSpPr>
        <p:spPr>
          <a:xfrm>
            <a:off x="8616490" y="4873765"/>
            <a:ext cx="2919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7E57A372-5286-4384-9D31-A7D6F3DB7AEE}"/>
              </a:ext>
            </a:extLst>
          </p:cNvPr>
          <p:cNvSpPr txBox="1"/>
          <p:nvPr/>
        </p:nvSpPr>
        <p:spPr>
          <a:xfrm>
            <a:off x="8616490" y="5273875"/>
            <a:ext cx="2919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C1A9EADF-880F-4CCD-A1A5-ED7342A2CE3B}"/>
              </a:ext>
            </a:extLst>
          </p:cNvPr>
          <p:cNvSpPr txBox="1"/>
          <p:nvPr/>
        </p:nvSpPr>
        <p:spPr>
          <a:xfrm>
            <a:off x="7556510" y="2647680"/>
            <a:ext cx="3182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spc="100" dirty="0">
                <a:solidFill>
                  <a:schemeClr val="bg1"/>
                </a:solidFill>
                <a:cs typeface="+mn-ea"/>
                <a:sym typeface="+mn-lt"/>
              </a:rPr>
              <a:t>BUSINESS REPORT </a:t>
            </a:r>
          </a:p>
        </p:txBody>
      </p: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5EEF012C-E718-46C8-AA0F-1196C8FBC534}"/>
              </a:ext>
            </a:extLst>
          </p:cNvPr>
          <p:cNvGrpSpPr/>
          <p:nvPr/>
        </p:nvGrpSpPr>
        <p:grpSpPr>
          <a:xfrm>
            <a:off x="9873613" y="658089"/>
            <a:ext cx="1662841" cy="443178"/>
            <a:chOff x="690767" y="302208"/>
            <a:chExt cx="2251814" cy="443178"/>
          </a:xfrm>
        </p:grpSpPr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0DD7388C-53FE-4059-A23E-B6F83723CDBC}"/>
                </a:ext>
              </a:extLst>
            </p:cNvPr>
            <p:cNvSpPr txBox="1"/>
            <p:nvPr/>
          </p:nvSpPr>
          <p:spPr>
            <a:xfrm>
              <a:off x="690767" y="302208"/>
              <a:ext cx="22518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pc="100" dirty="0">
                  <a:solidFill>
                    <a:schemeClr val="bg1"/>
                  </a:solidFill>
                  <a:cs typeface="+mn-ea"/>
                  <a:sym typeface="+mn-lt"/>
                </a:rPr>
                <a:t>YOUR  LOGO</a:t>
              </a:r>
              <a:endParaRPr lang="zh-CN" altLang="en-US" spc="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0FC39E48-92DC-4A0D-B358-DD59EBD3A7D9}"/>
                </a:ext>
              </a:extLst>
            </p:cNvPr>
            <p:cNvSpPr txBox="1"/>
            <p:nvPr/>
          </p:nvSpPr>
          <p:spPr>
            <a:xfrm>
              <a:off x="743378" y="560720"/>
              <a:ext cx="195556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600" dirty="0">
                  <a:solidFill>
                    <a:schemeClr val="bg1"/>
                  </a:solidFill>
                  <a:cs typeface="+mn-ea"/>
                  <a:sym typeface="+mn-lt"/>
                </a:rPr>
                <a:t>THE BUSINESS REPORTS</a:t>
              </a:r>
              <a:endParaRPr lang="zh-CN" altLang="en-US" sz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54659EC9-E369-4E27-9414-255B24D94CA5}"/>
              </a:ext>
            </a:extLst>
          </p:cNvPr>
          <p:cNvSpPr txBox="1"/>
          <p:nvPr/>
        </p:nvSpPr>
        <p:spPr>
          <a:xfrm>
            <a:off x="6196569" y="1897063"/>
            <a:ext cx="13131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8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669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pan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7" grpId="0"/>
      <p:bldP spid="39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EC2514BB-03A6-44A9-B465-325FC50604C0}"/>
              </a:ext>
            </a:extLst>
          </p:cNvPr>
          <p:cNvSpPr/>
          <p:nvPr/>
        </p:nvSpPr>
        <p:spPr>
          <a:xfrm>
            <a:off x="1344570" y="3660259"/>
            <a:ext cx="191676" cy="235311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6075881-E21C-408F-BF77-D45F90650346}"/>
              </a:ext>
            </a:extLst>
          </p:cNvPr>
          <p:cNvSpPr/>
          <p:nvPr/>
        </p:nvSpPr>
        <p:spPr>
          <a:xfrm>
            <a:off x="1620534" y="2369939"/>
            <a:ext cx="191676" cy="3643430"/>
          </a:xfrm>
          <a:prstGeom prst="rect">
            <a:avLst/>
          </a:prstGeom>
          <a:gradFill>
            <a:gsLst>
              <a:gs pos="35000">
                <a:srgbClr val="C19FDB"/>
              </a:gs>
              <a:gs pos="100000">
                <a:srgbClr val="5A78B6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82CDF89-46E5-4DCF-B55C-3A4D9814EFE5}"/>
              </a:ext>
            </a:extLst>
          </p:cNvPr>
          <p:cNvSpPr/>
          <p:nvPr/>
        </p:nvSpPr>
        <p:spPr>
          <a:xfrm>
            <a:off x="2620376" y="2754749"/>
            <a:ext cx="191676" cy="32586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31E9B08-9A3F-440B-811A-E11B620C716F}"/>
              </a:ext>
            </a:extLst>
          </p:cNvPr>
          <p:cNvSpPr/>
          <p:nvPr/>
        </p:nvSpPr>
        <p:spPr>
          <a:xfrm>
            <a:off x="2896340" y="4913749"/>
            <a:ext cx="191676" cy="1099620"/>
          </a:xfrm>
          <a:prstGeom prst="rect">
            <a:avLst/>
          </a:prstGeom>
          <a:gradFill>
            <a:gsLst>
              <a:gs pos="35000">
                <a:srgbClr val="C19FDB"/>
              </a:gs>
              <a:gs pos="100000">
                <a:srgbClr val="5A78B6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B832819-01D6-494D-8CB2-C0F859374E0B}"/>
              </a:ext>
            </a:extLst>
          </p:cNvPr>
          <p:cNvSpPr/>
          <p:nvPr/>
        </p:nvSpPr>
        <p:spPr>
          <a:xfrm>
            <a:off x="3896726" y="3542149"/>
            <a:ext cx="191676" cy="24748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9FF647E-342D-47D0-8559-B5D5902695E7}"/>
              </a:ext>
            </a:extLst>
          </p:cNvPr>
          <p:cNvSpPr/>
          <p:nvPr/>
        </p:nvSpPr>
        <p:spPr>
          <a:xfrm>
            <a:off x="4172690" y="3840599"/>
            <a:ext cx="191676" cy="2176380"/>
          </a:xfrm>
          <a:prstGeom prst="rect">
            <a:avLst/>
          </a:prstGeom>
          <a:gradFill>
            <a:gsLst>
              <a:gs pos="35000">
                <a:srgbClr val="C19FDB"/>
              </a:gs>
              <a:gs pos="100000">
                <a:srgbClr val="5A78B6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0822FFB-12C2-456D-9F4C-1632DD97F0EE}"/>
              </a:ext>
            </a:extLst>
          </p:cNvPr>
          <p:cNvSpPr/>
          <p:nvPr/>
        </p:nvSpPr>
        <p:spPr>
          <a:xfrm>
            <a:off x="5172532" y="4418449"/>
            <a:ext cx="191676" cy="15985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6B7AA89-2629-44FB-AB52-AAC62ECB6DFC}"/>
              </a:ext>
            </a:extLst>
          </p:cNvPr>
          <p:cNvSpPr/>
          <p:nvPr/>
        </p:nvSpPr>
        <p:spPr>
          <a:xfrm>
            <a:off x="5448496" y="2672199"/>
            <a:ext cx="191676" cy="3344779"/>
          </a:xfrm>
          <a:prstGeom prst="rect">
            <a:avLst/>
          </a:prstGeom>
          <a:gradFill>
            <a:gsLst>
              <a:gs pos="35000">
                <a:srgbClr val="C19FDB"/>
              </a:gs>
              <a:gs pos="100000">
                <a:srgbClr val="5A78B6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876381BD-5E8E-4C82-AFEF-3F295D59D851}"/>
              </a:ext>
            </a:extLst>
          </p:cNvPr>
          <p:cNvSpPr txBox="1"/>
          <p:nvPr/>
        </p:nvSpPr>
        <p:spPr>
          <a:xfrm>
            <a:off x="1274859" y="3241522"/>
            <a:ext cx="47912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2.5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AC3AF2DA-AA3C-4AAF-90CE-BC8B9792D95A}"/>
              </a:ext>
            </a:extLst>
          </p:cNvPr>
          <p:cNvSpPr txBox="1"/>
          <p:nvPr/>
        </p:nvSpPr>
        <p:spPr>
          <a:xfrm>
            <a:off x="1566678" y="1958321"/>
            <a:ext cx="47912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3.2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DD7D8B54-FDFE-4AE0-8F10-C6E1E48464D4}"/>
              </a:ext>
            </a:extLst>
          </p:cNvPr>
          <p:cNvSpPr txBox="1"/>
          <p:nvPr/>
        </p:nvSpPr>
        <p:spPr>
          <a:xfrm>
            <a:off x="2531198" y="2344380"/>
            <a:ext cx="47912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3.1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CA89CADF-BA09-4AF0-94C5-28386FFB6597}"/>
              </a:ext>
            </a:extLst>
          </p:cNvPr>
          <p:cNvSpPr txBox="1"/>
          <p:nvPr/>
        </p:nvSpPr>
        <p:spPr>
          <a:xfrm>
            <a:off x="2823017" y="4518420"/>
            <a:ext cx="47912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1.2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1015A93F-755B-43BF-BEFD-128F162EA667}"/>
              </a:ext>
            </a:extLst>
          </p:cNvPr>
          <p:cNvSpPr txBox="1"/>
          <p:nvPr/>
        </p:nvSpPr>
        <p:spPr>
          <a:xfrm>
            <a:off x="3846016" y="3132829"/>
            <a:ext cx="47912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2.6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E02BC5D-731E-46D8-80C0-BDA3C1B1BC62}"/>
              </a:ext>
            </a:extLst>
          </p:cNvPr>
          <p:cNvSpPr txBox="1"/>
          <p:nvPr/>
        </p:nvSpPr>
        <p:spPr>
          <a:xfrm>
            <a:off x="4114854" y="3430230"/>
            <a:ext cx="47912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2.4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E4BD77AE-BE8E-4EA6-82E7-DDBA2997CBE0}"/>
              </a:ext>
            </a:extLst>
          </p:cNvPr>
          <p:cNvSpPr txBox="1"/>
          <p:nvPr/>
        </p:nvSpPr>
        <p:spPr>
          <a:xfrm>
            <a:off x="5114696" y="4044763"/>
            <a:ext cx="47912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2.0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DFA8BEEF-9819-4D46-873A-BE780AE2DC7B}"/>
              </a:ext>
            </a:extLst>
          </p:cNvPr>
          <p:cNvSpPr txBox="1"/>
          <p:nvPr/>
        </p:nvSpPr>
        <p:spPr>
          <a:xfrm>
            <a:off x="5330128" y="2264099"/>
            <a:ext cx="47912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3.1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7568347D-3A40-4030-9BFC-0A8D1236058C}"/>
              </a:ext>
            </a:extLst>
          </p:cNvPr>
          <p:cNvSpPr txBox="1"/>
          <p:nvPr/>
        </p:nvSpPr>
        <p:spPr>
          <a:xfrm>
            <a:off x="6838584" y="2380964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03299042-5AF1-4444-BD42-16128A35D6F4}"/>
              </a:ext>
            </a:extLst>
          </p:cNvPr>
          <p:cNvSpPr txBox="1"/>
          <p:nvPr/>
        </p:nvSpPr>
        <p:spPr>
          <a:xfrm>
            <a:off x="6838583" y="2836113"/>
            <a:ext cx="407855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057EEC76-621E-4711-9319-BFD61221F466}"/>
              </a:ext>
            </a:extLst>
          </p:cNvPr>
          <p:cNvSpPr txBox="1"/>
          <p:nvPr/>
        </p:nvSpPr>
        <p:spPr>
          <a:xfrm>
            <a:off x="6838582" y="3577237"/>
            <a:ext cx="407855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A58090E0-EDF4-4E78-85D8-C4F4E26E0AE6}"/>
              </a:ext>
            </a:extLst>
          </p:cNvPr>
          <p:cNvSpPr txBox="1"/>
          <p:nvPr/>
        </p:nvSpPr>
        <p:spPr>
          <a:xfrm>
            <a:off x="6802744" y="4248755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27DCEA7F-1487-4665-B90A-1594D8A272DF}"/>
              </a:ext>
            </a:extLst>
          </p:cNvPr>
          <p:cNvSpPr txBox="1"/>
          <p:nvPr/>
        </p:nvSpPr>
        <p:spPr>
          <a:xfrm>
            <a:off x="6802743" y="4703904"/>
            <a:ext cx="407855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4A329A24-75C3-4FB2-AE9F-8111DF293A82}"/>
              </a:ext>
            </a:extLst>
          </p:cNvPr>
          <p:cNvSpPr txBox="1"/>
          <p:nvPr/>
        </p:nvSpPr>
        <p:spPr>
          <a:xfrm>
            <a:off x="6802742" y="5445028"/>
            <a:ext cx="407855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03E29A17-2809-423A-9193-49C3EE48C088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7D5DA0C0-E17E-4BFE-AF16-0E58D1B5FD33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2507EA42-A3ED-458B-B1ED-A7F68903062E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34" name="图片 33">
            <a:extLst>
              <a:ext uri="{FF2B5EF4-FFF2-40B4-BE49-F238E27FC236}">
                <a16:creationId xmlns:a16="http://schemas.microsoft.com/office/drawing/2014/main" id="{E11B855E-7520-4D4C-8D29-07F4713EF9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35" name="图片 34">
            <a:extLst>
              <a:ext uri="{FF2B5EF4-FFF2-40B4-BE49-F238E27FC236}">
                <a16:creationId xmlns:a16="http://schemas.microsoft.com/office/drawing/2014/main" id="{48AB0B20-2310-48F8-B298-C6C736EB252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81259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41C9DF28-F4EF-4FBE-A065-EB6BB444974C}"/>
              </a:ext>
            </a:extLst>
          </p:cNvPr>
          <p:cNvGrpSpPr/>
          <p:nvPr/>
        </p:nvGrpSpPr>
        <p:grpSpPr>
          <a:xfrm>
            <a:off x="1077668" y="2988224"/>
            <a:ext cx="2856570" cy="3064894"/>
            <a:chOff x="887169" y="2340165"/>
            <a:chExt cx="3227847" cy="3463247"/>
          </a:xfrm>
        </p:grpSpPr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EC0C0C55-50E4-4115-9674-EDED89F049B8}"/>
                </a:ext>
              </a:extLst>
            </p:cNvPr>
            <p:cNvGrpSpPr/>
            <p:nvPr/>
          </p:nvGrpSpPr>
          <p:grpSpPr>
            <a:xfrm>
              <a:off x="887169" y="2340165"/>
              <a:ext cx="3227847" cy="3463247"/>
              <a:chOff x="1757349" y="2833623"/>
              <a:chExt cx="2818035" cy="3023548"/>
            </a:xfrm>
          </p:grpSpPr>
          <p:sp>
            <p:nvSpPr>
              <p:cNvPr id="10" name="Oval 65">
                <a:extLst>
                  <a:ext uri="{FF2B5EF4-FFF2-40B4-BE49-F238E27FC236}">
                    <a16:creationId xmlns:a16="http://schemas.microsoft.com/office/drawing/2014/main" id="{36812354-81E0-4E20-8369-C44964C2F9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0390" y="5475528"/>
                <a:ext cx="2336581" cy="381643"/>
              </a:xfrm>
              <a:prstGeom prst="ellipse">
                <a:avLst/>
              </a:prstGeom>
              <a:gradFill rotWithShape="1">
                <a:gsLst>
                  <a:gs pos="0">
                    <a:sysClr val="windowText" lastClr="000000">
                      <a:lumMod val="75000"/>
                      <a:lumOff val="25000"/>
                      <a:alpha val="46000"/>
                    </a:sysClr>
                  </a:gs>
                  <a:gs pos="100000">
                    <a:srgbClr val="EEECE1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 defTabSz="1172078">
                  <a:defRPr/>
                </a:pPr>
                <a:endParaRPr lang="zh-CN" altLang="en-US" sz="2299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空心弧 10">
                <a:extLst>
                  <a:ext uri="{FF2B5EF4-FFF2-40B4-BE49-F238E27FC236}">
                    <a16:creationId xmlns:a16="http://schemas.microsoft.com/office/drawing/2014/main" id="{FBFE2FAC-C3B5-4BB3-85BD-E32FBBA8613E}"/>
                  </a:ext>
                </a:extLst>
              </p:cNvPr>
              <p:cNvSpPr/>
              <p:nvPr/>
            </p:nvSpPr>
            <p:spPr>
              <a:xfrm rot="9534581">
                <a:off x="1757349" y="2861933"/>
                <a:ext cx="2818035" cy="2818035"/>
              </a:xfrm>
              <a:prstGeom prst="blockArc">
                <a:avLst>
                  <a:gd name="adj1" fmla="val 10800000"/>
                  <a:gd name="adj2" fmla="val 6675296"/>
                  <a:gd name="adj3" fmla="val 5341"/>
                </a:avLst>
              </a:prstGeom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" name="椭圆 3">
                <a:extLst>
                  <a:ext uri="{FF2B5EF4-FFF2-40B4-BE49-F238E27FC236}">
                    <a16:creationId xmlns:a16="http://schemas.microsoft.com/office/drawing/2014/main" id="{310FDE1F-74EE-4BC7-9D71-E56F5D6190F3}"/>
                  </a:ext>
                </a:extLst>
              </p:cNvPr>
              <p:cNvSpPr/>
              <p:nvPr/>
            </p:nvSpPr>
            <p:spPr>
              <a:xfrm>
                <a:off x="1968241" y="3207377"/>
                <a:ext cx="647904" cy="2127149"/>
              </a:xfrm>
              <a:custGeom>
                <a:avLst/>
                <a:gdLst/>
                <a:ahLst/>
                <a:cxnLst/>
                <a:rect l="l" t="t" r="r" b="b"/>
                <a:pathLst>
                  <a:path w="648073" h="2127703">
                    <a:moveTo>
                      <a:pt x="648073" y="0"/>
                    </a:moveTo>
                    <a:lnTo>
                      <a:pt x="648073" y="2127703"/>
                    </a:lnTo>
                    <a:cubicBezTo>
                      <a:pt x="262900" y="1929054"/>
                      <a:pt x="0" y="1527154"/>
                      <a:pt x="0" y="1063851"/>
                    </a:cubicBezTo>
                    <a:cubicBezTo>
                      <a:pt x="0" y="600548"/>
                      <a:pt x="262900" y="198649"/>
                      <a:pt x="64807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  <a:alpha val="50000"/>
                </a:scheme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96123442-9101-4A7E-A833-7B01602A5D5E}"/>
                  </a:ext>
                </a:extLst>
              </p:cNvPr>
              <p:cNvSpPr/>
              <p:nvPr/>
            </p:nvSpPr>
            <p:spPr>
              <a:xfrm>
                <a:off x="2688133" y="3913460"/>
                <a:ext cx="1799731" cy="143978"/>
              </a:xfrm>
              <a:prstGeom prst="rect">
                <a:avLst/>
              </a:prstGeom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TextBox 37">
                <a:extLst>
                  <a:ext uri="{FF2B5EF4-FFF2-40B4-BE49-F238E27FC236}">
                    <a16:creationId xmlns:a16="http://schemas.microsoft.com/office/drawing/2014/main" id="{85A5D1CC-D114-4C12-85A3-A194CD8499DC}"/>
                  </a:ext>
                </a:extLst>
              </p:cNvPr>
              <p:cNvSpPr txBox="1"/>
              <p:nvPr/>
            </p:nvSpPr>
            <p:spPr>
              <a:xfrm flipH="1">
                <a:off x="1950900" y="3950266"/>
                <a:ext cx="698055" cy="504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lvl="0">
                  <a:lnSpc>
                    <a:spcPct val="80000"/>
                  </a:lnSpc>
                  <a:defRPr sz="4400" b="1" kern="0">
                    <a:ln w="18415" cmpd="sng">
                      <a:noFill/>
                      <a:prstDash val="solid"/>
                    </a:ln>
                    <a:solidFill>
                      <a:srgbClr val="FFC000"/>
                    </a:solidFill>
                    <a:latin typeface="Agency FB" panose="020B0503020202020204" pitchFamily="34" charset="0"/>
                    <a:ea typeface="微软雅黑" panose="020B0503020204020204" pitchFamily="34" charset="-122"/>
                  </a:defRPr>
                </a:lvl1pPr>
              </a:lstStyle>
              <a:p>
                <a:pPr algn="ctr" defTabSz="1172078">
                  <a:defRPr/>
                </a:pPr>
                <a:r>
                  <a:rPr lang="en-US" altLang="zh-CN" sz="3200" dirty="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rPr>
                  <a:t>01</a:t>
                </a:r>
                <a:endParaRPr lang="zh-CN" altLang="en-US" sz="32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5" name="燕尾形 40">
                <a:extLst>
                  <a:ext uri="{FF2B5EF4-FFF2-40B4-BE49-F238E27FC236}">
                    <a16:creationId xmlns:a16="http://schemas.microsoft.com/office/drawing/2014/main" id="{B3DB4B60-F7BB-4009-84DD-E0FC53804B19}"/>
                  </a:ext>
                </a:extLst>
              </p:cNvPr>
              <p:cNvSpPr/>
              <p:nvPr/>
            </p:nvSpPr>
            <p:spPr>
              <a:xfrm>
                <a:off x="3264047" y="2833623"/>
                <a:ext cx="179973" cy="157786"/>
              </a:xfrm>
              <a:prstGeom prst="chevron">
                <a:avLst/>
              </a:prstGeom>
              <a:gradFill>
                <a:gsLst>
                  <a:gs pos="5618">
                    <a:srgbClr val="080524"/>
                  </a:gs>
                  <a:gs pos="35000">
                    <a:srgbClr val="130C61"/>
                  </a:gs>
                  <a:gs pos="100000">
                    <a:srgbClr val="280546"/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燕尾形 41">
                <a:extLst>
                  <a:ext uri="{FF2B5EF4-FFF2-40B4-BE49-F238E27FC236}">
                    <a16:creationId xmlns:a16="http://schemas.microsoft.com/office/drawing/2014/main" id="{5C96C522-C16A-44F0-86DD-531C7B1A86BD}"/>
                  </a:ext>
                </a:extLst>
              </p:cNvPr>
              <p:cNvSpPr/>
              <p:nvPr/>
            </p:nvSpPr>
            <p:spPr>
              <a:xfrm>
                <a:off x="3444020" y="2833623"/>
                <a:ext cx="179973" cy="157786"/>
              </a:xfrm>
              <a:prstGeom prst="chevron">
                <a:avLst/>
              </a:prstGeom>
              <a:gradFill>
                <a:gsLst>
                  <a:gs pos="5618">
                    <a:srgbClr val="080524"/>
                  </a:gs>
                  <a:gs pos="35000">
                    <a:srgbClr val="130C61"/>
                  </a:gs>
                  <a:gs pos="100000">
                    <a:srgbClr val="280546"/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燕尾形 42">
                <a:extLst>
                  <a:ext uri="{FF2B5EF4-FFF2-40B4-BE49-F238E27FC236}">
                    <a16:creationId xmlns:a16="http://schemas.microsoft.com/office/drawing/2014/main" id="{C6CB0B97-95E4-4536-962A-231954688C08}"/>
                  </a:ext>
                </a:extLst>
              </p:cNvPr>
              <p:cNvSpPr/>
              <p:nvPr/>
            </p:nvSpPr>
            <p:spPr>
              <a:xfrm>
                <a:off x="3623993" y="2833623"/>
                <a:ext cx="179973" cy="157786"/>
              </a:xfrm>
              <a:prstGeom prst="chevron">
                <a:avLst/>
              </a:prstGeom>
              <a:gradFill>
                <a:gsLst>
                  <a:gs pos="5618">
                    <a:srgbClr val="080524"/>
                  </a:gs>
                  <a:gs pos="35000">
                    <a:srgbClr val="130C61"/>
                  </a:gs>
                  <a:gs pos="100000">
                    <a:srgbClr val="280546"/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4B5490C3-D260-43DA-8650-990873B85EE6}"/>
                </a:ext>
              </a:extLst>
            </p:cNvPr>
            <p:cNvSpPr txBox="1"/>
            <p:nvPr/>
          </p:nvSpPr>
          <p:spPr>
            <a:xfrm>
              <a:off x="1866757" y="2653686"/>
              <a:ext cx="2107791" cy="521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YOUR TITLE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C0F052A1-6041-43AC-9B73-313767D6AB4F}"/>
                </a:ext>
              </a:extLst>
            </p:cNvPr>
            <p:cNvSpPr txBox="1"/>
            <p:nvPr/>
          </p:nvSpPr>
          <p:spPr>
            <a:xfrm>
              <a:off x="1866760" y="3812309"/>
              <a:ext cx="1940809" cy="1243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Please enter the font and title you think is appropriate in the box, and change your color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F32F05E4-A67E-44C5-AE2E-CD4CB7C0FE33}"/>
              </a:ext>
            </a:extLst>
          </p:cNvPr>
          <p:cNvGrpSpPr/>
          <p:nvPr/>
        </p:nvGrpSpPr>
        <p:grpSpPr>
          <a:xfrm>
            <a:off x="4661080" y="1834642"/>
            <a:ext cx="2856570" cy="3064894"/>
            <a:chOff x="887169" y="2340165"/>
            <a:chExt cx="3227847" cy="3463247"/>
          </a:xfrm>
        </p:grpSpPr>
        <p:grpSp>
          <p:nvGrpSpPr>
            <p:cNvPr id="47" name="组合 46">
              <a:extLst>
                <a:ext uri="{FF2B5EF4-FFF2-40B4-BE49-F238E27FC236}">
                  <a16:creationId xmlns:a16="http://schemas.microsoft.com/office/drawing/2014/main" id="{6518D052-B1B4-4F9A-8CEC-5DD219B110DA}"/>
                </a:ext>
              </a:extLst>
            </p:cNvPr>
            <p:cNvGrpSpPr/>
            <p:nvPr/>
          </p:nvGrpSpPr>
          <p:grpSpPr>
            <a:xfrm>
              <a:off x="887169" y="2340165"/>
              <a:ext cx="3227847" cy="3463247"/>
              <a:chOff x="1757349" y="2833623"/>
              <a:chExt cx="2818035" cy="3023548"/>
            </a:xfrm>
          </p:grpSpPr>
          <p:sp>
            <p:nvSpPr>
              <p:cNvPr id="50" name="Oval 65">
                <a:extLst>
                  <a:ext uri="{FF2B5EF4-FFF2-40B4-BE49-F238E27FC236}">
                    <a16:creationId xmlns:a16="http://schemas.microsoft.com/office/drawing/2014/main" id="{50AD39F5-12D7-4179-8DCF-4622197C88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0390" y="5475528"/>
                <a:ext cx="2336581" cy="381643"/>
              </a:xfrm>
              <a:prstGeom prst="ellipse">
                <a:avLst/>
              </a:prstGeom>
              <a:gradFill rotWithShape="1">
                <a:gsLst>
                  <a:gs pos="0">
                    <a:sysClr val="windowText" lastClr="000000">
                      <a:lumMod val="75000"/>
                      <a:lumOff val="25000"/>
                      <a:alpha val="43000"/>
                    </a:sysClr>
                  </a:gs>
                  <a:gs pos="100000">
                    <a:srgbClr val="EEECE1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 defTabSz="1172078">
                  <a:defRPr/>
                </a:pPr>
                <a:endParaRPr lang="zh-CN" altLang="en-US" sz="2299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空心弧 50">
                <a:extLst>
                  <a:ext uri="{FF2B5EF4-FFF2-40B4-BE49-F238E27FC236}">
                    <a16:creationId xmlns:a16="http://schemas.microsoft.com/office/drawing/2014/main" id="{A25FFA73-987F-4903-BFD4-E0571F42BDD3}"/>
                  </a:ext>
                </a:extLst>
              </p:cNvPr>
              <p:cNvSpPr/>
              <p:nvPr/>
            </p:nvSpPr>
            <p:spPr>
              <a:xfrm rot="9534581">
                <a:off x="1757349" y="2861933"/>
                <a:ext cx="2818035" cy="2818035"/>
              </a:xfrm>
              <a:prstGeom prst="blockArc">
                <a:avLst>
                  <a:gd name="adj1" fmla="val 10800000"/>
                  <a:gd name="adj2" fmla="val 6675296"/>
                  <a:gd name="adj3" fmla="val 5341"/>
                </a:avLst>
              </a:pr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椭圆 3">
                <a:extLst>
                  <a:ext uri="{FF2B5EF4-FFF2-40B4-BE49-F238E27FC236}">
                    <a16:creationId xmlns:a16="http://schemas.microsoft.com/office/drawing/2014/main" id="{ED189C9B-FB1C-41F8-BBF9-5503CF819CA8}"/>
                  </a:ext>
                </a:extLst>
              </p:cNvPr>
              <p:cNvSpPr/>
              <p:nvPr/>
            </p:nvSpPr>
            <p:spPr>
              <a:xfrm>
                <a:off x="1968241" y="3207377"/>
                <a:ext cx="647904" cy="2127149"/>
              </a:xfrm>
              <a:custGeom>
                <a:avLst/>
                <a:gdLst/>
                <a:ahLst/>
                <a:cxnLst/>
                <a:rect l="l" t="t" r="r" b="b"/>
                <a:pathLst>
                  <a:path w="648073" h="2127703">
                    <a:moveTo>
                      <a:pt x="648073" y="0"/>
                    </a:moveTo>
                    <a:lnTo>
                      <a:pt x="648073" y="2127703"/>
                    </a:lnTo>
                    <a:cubicBezTo>
                      <a:pt x="262900" y="1929054"/>
                      <a:pt x="0" y="1527154"/>
                      <a:pt x="0" y="1063851"/>
                    </a:cubicBezTo>
                    <a:cubicBezTo>
                      <a:pt x="0" y="600548"/>
                      <a:pt x="262900" y="198649"/>
                      <a:pt x="64807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  <a:alpha val="50000"/>
                </a:scheme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矩形 52">
                <a:extLst>
                  <a:ext uri="{FF2B5EF4-FFF2-40B4-BE49-F238E27FC236}">
                    <a16:creationId xmlns:a16="http://schemas.microsoft.com/office/drawing/2014/main" id="{3EFB8773-E900-439A-8A07-36F4BB0A9488}"/>
                  </a:ext>
                </a:extLst>
              </p:cNvPr>
              <p:cNvSpPr/>
              <p:nvPr/>
            </p:nvSpPr>
            <p:spPr>
              <a:xfrm>
                <a:off x="2688133" y="3913460"/>
                <a:ext cx="1799731" cy="143978"/>
              </a:xfrm>
              <a:prstGeom prst="rect">
                <a:avLst/>
              </a:pr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4" name="TextBox 37">
                <a:extLst>
                  <a:ext uri="{FF2B5EF4-FFF2-40B4-BE49-F238E27FC236}">
                    <a16:creationId xmlns:a16="http://schemas.microsoft.com/office/drawing/2014/main" id="{0FABF46A-E4B9-4B56-8570-B603C7E15B55}"/>
                  </a:ext>
                </a:extLst>
              </p:cNvPr>
              <p:cNvSpPr txBox="1"/>
              <p:nvPr/>
            </p:nvSpPr>
            <p:spPr>
              <a:xfrm flipH="1">
                <a:off x="1950900" y="3950266"/>
                <a:ext cx="698055" cy="504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lvl="0">
                  <a:lnSpc>
                    <a:spcPct val="80000"/>
                  </a:lnSpc>
                  <a:defRPr sz="4400" b="1" kern="0">
                    <a:ln w="18415" cmpd="sng">
                      <a:noFill/>
                      <a:prstDash val="solid"/>
                    </a:ln>
                    <a:solidFill>
                      <a:srgbClr val="FFC000"/>
                    </a:solidFill>
                    <a:latin typeface="Agency FB" panose="020B0503020202020204" pitchFamily="34" charset="0"/>
                    <a:ea typeface="微软雅黑" panose="020B0503020204020204" pitchFamily="34" charset="-122"/>
                  </a:defRPr>
                </a:lvl1pPr>
              </a:lstStyle>
              <a:p>
                <a:pPr algn="ctr" defTabSz="1172078">
                  <a:defRPr/>
                </a:pPr>
                <a:r>
                  <a:rPr lang="en-US" altLang="zh-CN" sz="3200" dirty="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rPr>
                  <a:t>02</a:t>
                </a:r>
                <a:endParaRPr lang="zh-CN" altLang="en-US" sz="32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55" name="燕尾形 40">
                <a:extLst>
                  <a:ext uri="{FF2B5EF4-FFF2-40B4-BE49-F238E27FC236}">
                    <a16:creationId xmlns:a16="http://schemas.microsoft.com/office/drawing/2014/main" id="{C537CCF3-6B24-4AAC-B598-8AE4D9D0A9A1}"/>
                  </a:ext>
                </a:extLst>
              </p:cNvPr>
              <p:cNvSpPr/>
              <p:nvPr/>
            </p:nvSpPr>
            <p:spPr>
              <a:xfrm>
                <a:off x="3264047" y="2833623"/>
                <a:ext cx="179973" cy="157786"/>
              </a:xfrm>
              <a:prstGeom prst="chevron">
                <a:avLst/>
              </a:prstGeom>
              <a:gradFill>
                <a:gsLst>
                  <a:gs pos="5618">
                    <a:srgbClr val="080524"/>
                  </a:gs>
                  <a:gs pos="35000">
                    <a:srgbClr val="130C61"/>
                  </a:gs>
                  <a:gs pos="100000">
                    <a:srgbClr val="280546"/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燕尾形 41">
                <a:extLst>
                  <a:ext uri="{FF2B5EF4-FFF2-40B4-BE49-F238E27FC236}">
                    <a16:creationId xmlns:a16="http://schemas.microsoft.com/office/drawing/2014/main" id="{5FB5E690-0865-4703-8E01-6BC3B91FB718}"/>
                  </a:ext>
                </a:extLst>
              </p:cNvPr>
              <p:cNvSpPr/>
              <p:nvPr/>
            </p:nvSpPr>
            <p:spPr>
              <a:xfrm>
                <a:off x="3444020" y="2833623"/>
                <a:ext cx="179973" cy="157786"/>
              </a:xfrm>
              <a:prstGeom prst="chevron">
                <a:avLst/>
              </a:prstGeom>
              <a:gradFill>
                <a:gsLst>
                  <a:gs pos="5618">
                    <a:srgbClr val="080524"/>
                  </a:gs>
                  <a:gs pos="35000">
                    <a:srgbClr val="130C61"/>
                  </a:gs>
                  <a:gs pos="100000">
                    <a:srgbClr val="280546"/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燕尾形 42">
                <a:extLst>
                  <a:ext uri="{FF2B5EF4-FFF2-40B4-BE49-F238E27FC236}">
                    <a16:creationId xmlns:a16="http://schemas.microsoft.com/office/drawing/2014/main" id="{6429BEF0-5AAF-46D4-886A-204AF20497CF}"/>
                  </a:ext>
                </a:extLst>
              </p:cNvPr>
              <p:cNvSpPr/>
              <p:nvPr/>
            </p:nvSpPr>
            <p:spPr>
              <a:xfrm>
                <a:off x="3623993" y="2833623"/>
                <a:ext cx="179973" cy="157786"/>
              </a:xfrm>
              <a:prstGeom prst="chevron">
                <a:avLst/>
              </a:prstGeom>
              <a:gradFill>
                <a:gsLst>
                  <a:gs pos="5618">
                    <a:srgbClr val="080524"/>
                  </a:gs>
                  <a:gs pos="35000">
                    <a:srgbClr val="130C61"/>
                  </a:gs>
                  <a:gs pos="100000">
                    <a:srgbClr val="280546"/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A7DCD012-2EBA-4761-B206-20350F332F8B}"/>
                </a:ext>
              </a:extLst>
            </p:cNvPr>
            <p:cNvSpPr txBox="1"/>
            <p:nvPr/>
          </p:nvSpPr>
          <p:spPr>
            <a:xfrm>
              <a:off x="1866757" y="2653686"/>
              <a:ext cx="2107792" cy="521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YOUR TITLE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5CDF80EB-1C70-44DB-B480-D37B1880CE86}"/>
                </a:ext>
              </a:extLst>
            </p:cNvPr>
            <p:cNvSpPr txBox="1"/>
            <p:nvPr/>
          </p:nvSpPr>
          <p:spPr>
            <a:xfrm>
              <a:off x="1866760" y="3812309"/>
              <a:ext cx="1940809" cy="1243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Please enter the font and title you think is appropriate in the box, and change your color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25F8EEE2-238A-463E-B834-18868F00E0EF}"/>
              </a:ext>
            </a:extLst>
          </p:cNvPr>
          <p:cNvGrpSpPr/>
          <p:nvPr/>
        </p:nvGrpSpPr>
        <p:grpSpPr>
          <a:xfrm>
            <a:off x="8244492" y="3002218"/>
            <a:ext cx="2856570" cy="3064894"/>
            <a:chOff x="887169" y="2340165"/>
            <a:chExt cx="3227847" cy="3463247"/>
          </a:xfrm>
        </p:grpSpPr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65C335E2-729B-467F-AF5D-D01186D20F83}"/>
                </a:ext>
              </a:extLst>
            </p:cNvPr>
            <p:cNvGrpSpPr/>
            <p:nvPr/>
          </p:nvGrpSpPr>
          <p:grpSpPr>
            <a:xfrm>
              <a:off x="887169" y="2340165"/>
              <a:ext cx="3227847" cy="3463247"/>
              <a:chOff x="1757349" y="2833623"/>
              <a:chExt cx="2818035" cy="3023548"/>
            </a:xfrm>
          </p:grpSpPr>
          <p:sp>
            <p:nvSpPr>
              <p:cNvPr id="62" name="Oval 65">
                <a:extLst>
                  <a:ext uri="{FF2B5EF4-FFF2-40B4-BE49-F238E27FC236}">
                    <a16:creationId xmlns:a16="http://schemas.microsoft.com/office/drawing/2014/main" id="{8994EC21-FC6F-425F-A4B6-B88377473F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0390" y="5475528"/>
                <a:ext cx="2336581" cy="381643"/>
              </a:xfrm>
              <a:prstGeom prst="ellipse">
                <a:avLst/>
              </a:prstGeom>
              <a:gradFill rotWithShape="1">
                <a:gsLst>
                  <a:gs pos="0">
                    <a:sysClr val="windowText" lastClr="000000">
                      <a:lumMod val="75000"/>
                      <a:lumOff val="25000"/>
                      <a:alpha val="45000"/>
                    </a:sysClr>
                  </a:gs>
                  <a:gs pos="100000">
                    <a:srgbClr val="EEECE1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 defTabSz="1172078">
                  <a:defRPr/>
                </a:pPr>
                <a:endParaRPr lang="zh-CN" altLang="en-US" sz="2299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空心弧 62">
                <a:extLst>
                  <a:ext uri="{FF2B5EF4-FFF2-40B4-BE49-F238E27FC236}">
                    <a16:creationId xmlns:a16="http://schemas.microsoft.com/office/drawing/2014/main" id="{AB4E172B-9237-4F31-8BD7-C019B8557886}"/>
                  </a:ext>
                </a:extLst>
              </p:cNvPr>
              <p:cNvSpPr/>
              <p:nvPr/>
            </p:nvSpPr>
            <p:spPr>
              <a:xfrm rot="9534581">
                <a:off x="1757349" y="2861933"/>
                <a:ext cx="2818035" cy="2818035"/>
              </a:xfrm>
              <a:prstGeom prst="blockArc">
                <a:avLst>
                  <a:gd name="adj1" fmla="val 10800000"/>
                  <a:gd name="adj2" fmla="val 6675296"/>
                  <a:gd name="adj3" fmla="val 5341"/>
                </a:avLst>
              </a:pr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椭圆 3">
                <a:extLst>
                  <a:ext uri="{FF2B5EF4-FFF2-40B4-BE49-F238E27FC236}">
                    <a16:creationId xmlns:a16="http://schemas.microsoft.com/office/drawing/2014/main" id="{27E36117-F39E-4D83-84FD-829B2820F0ED}"/>
                  </a:ext>
                </a:extLst>
              </p:cNvPr>
              <p:cNvSpPr/>
              <p:nvPr/>
            </p:nvSpPr>
            <p:spPr>
              <a:xfrm>
                <a:off x="1968241" y="3207377"/>
                <a:ext cx="647904" cy="2127149"/>
              </a:xfrm>
              <a:custGeom>
                <a:avLst/>
                <a:gdLst/>
                <a:ahLst/>
                <a:cxnLst/>
                <a:rect l="l" t="t" r="r" b="b"/>
                <a:pathLst>
                  <a:path w="648073" h="2127703">
                    <a:moveTo>
                      <a:pt x="648073" y="0"/>
                    </a:moveTo>
                    <a:lnTo>
                      <a:pt x="648073" y="2127703"/>
                    </a:lnTo>
                    <a:cubicBezTo>
                      <a:pt x="262900" y="1929054"/>
                      <a:pt x="0" y="1527154"/>
                      <a:pt x="0" y="1063851"/>
                    </a:cubicBezTo>
                    <a:cubicBezTo>
                      <a:pt x="0" y="600548"/>
                      <a:pt x="262900" y="198649"/>
                      <a:pt x="64807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  <a:alpha val="50000"/>
                </a:scheme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矩形 64">
                <a:extLst>
                  <a:ext uri="{FF2B5EF4-FFF2-40B4-BE49-F238E27FC236}">
                    <a16:creationId xmlns:a16="http://schemas.microsoft.com/office/drawing/2014/main" id="{0BB86473-422A-4B44-86FB-29C9BE687A2A}"/>
                  </a:ext>
                </a:extLst>
              </p:cNvPr>
              <p:cNvSpPr/>
              <p:nvPr/>
            </p:nvSpPr>
            <p:spPr>
              <a:xfrm>
                <a:off x="2688133" y="3913460"/>
                <a:ext cx="1799731" cy="143978"/>
              </a:xfrm>
              <a:prstGeom prst="rect">
                <a:avLst/>
              </a:prstGeom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6" name="TextBox 37">
                <a:extLst>
                  <a:ext uri="{FF2B5EF4-FFF2-40B4-BE49-F238E27FC236}">
                    <a16:creationId xmlns:a16="http://schemas.microsoft.com/office/drawing/2014/main" id="{72866ACA-1297-43EE-9613-8270E4B2E15A}"/>
                  </a:ext>
                </a:extLst>
              </p:cNvPr>
              <p:cNvSpPr txBox="1"/>
              <p:nvPr/>
            </p:nvSpPr>
            <p:spPr>
              <a:xfrm flipH="1">
                <a:off x="1950900" y="3950266"/>
                <a:ext cx="698055" cy="504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lvl="0">
                  <a:lnSpc>
                    <a:spcPct val="80000"/>
                  </a:lnSpc>
                  <a:defRPr sz="4400" b="1" kern="0">
                    <a:ln w="18415" cmpd="sng">
                      <a:noFill/>
                      <a:prstDash val="solid"/>
                    </a:ln>
                    <a:solidFill>
                      <a:srgbClr val="FFC000"/>
                    </a:solidFill>
                    <a:latin typeface="Agency FB" panose="020B0503020202020204" pitchFamily="34" charset="0"/>
                    <a:ea typeface="微软雅黑" panose="020B0503020204020204" pitchFamily="34" charset="-122"/>
                  </a:defRPr>
                </a:lvl1pPr>
              </a:lstStyle>
              <a:p>
                <a:pPr algn="ctr" defTabSz="1172078">
                  <a:defRPr/>
                </a:pPr>
                <a:r>
                  <a:rPr lang="en-US" altLang="zh-CN" sz="3200" dirty="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rPr>
                  <a:t>03</a:t>
                </a:r>
                <a:endParaRPr lang="zh-CN" altLang="en-US" sz="320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67" name="燕尾形 40">
                <a:extLst>
                  <a:ext uri="{FF2B5EF4-FFF2-40B4-BE49-F238E27FC236}">
                    <a16:creationId xmlns:a16="http://schemas.microsoft.com/office/drawing/2014/main" id="{F13DF049-21E2-443B-A67B-CCC55EA7C9F2}"/>
                  </a:ext>
                </a:extLst>
              </p:cNvPr>
              <p:cNvSpPr/>
              <p:nvPr/>
            </p:nvSpPr>
            <p:spPr>
              <a:xfrm>
                <a:off x="3264047" y="2833623"/>
                <a:ext cx="179973" cy="157786"/>
              </a:xfrm>
              <a:prstGeom prst="chevron">
                <a:avLst/>
              </a:prstGeom>
              <a:gradFill>
                <a:gsLst>
                  <a:gs pos="5618">
                    <a:srgbClr val="080524"/>
                  </a:gs>
                  <a:gs pos="35000">
                    <a:srgbClr val="130C61"/>
                  </a:gs>
                  <a:gs pos="100000">
                    <a:srgbClr val="280546"/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8" name="燕尾形 41">
                <a:extLst>
                  <a:ext uri="{FF2B5EF4-FFF2-40B4-BE49-F238E27FC236}">
                    <a16:creationId xmlns:a16="http://schemas.microsoft.com/office/drawing/2014/main" id="{A245B9D4-FC13-4D4D-BD42-9AB4374EE4CC}"/>
                  </a:ext>
                </a:extLst>
              </p:cNvPr>
              <p:cNvSpPr/>
              <p:nvPr/>
            </p:nvSpPr>
            <p:spPr>
              <a:xfrm>
                <a:off x="3444020" y="2833623"/>
                <a:ext cx="179973" cy="157786"/>
              </a:xfrm>
              <a:prstGeom prst="chevron">
                <a:avLst/>
              </a:prstGeom>
              <a:gradFill>
                <a:gsLst>
                  <a:gs pos="5618">
                    <a:srgbClr val="080524"/>
                  </a:gs>
                  <a:gs pos="35000">
                    <a:srgbClr val="130C61"/>
                  </a:gs>
                  <a:gs pos="100000">
                    <a:srgbClr val="280546"/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9" name="燕尾形 42">
                <a:extLst>
                  <a:ext uri="{FF2B5EF4-FFF2-40B4-BE49-F238E27FC236}">
                    <a16:creationId xmlns:a16="http://schemas.microsoft.com/office/drawing/2014/main" id="{3BC4F39F-BAA5-421B-BC11-985CAE4AD643}"/>
                  </a:ext>
                </a:extLst>
              </p:cNvPr>
              <p:cNvSpPr/>
              <p:nvPr/>
            </p:nvSpPr>
            <p:spPr>
              <a:xfrm>
                <a:off x="3623993" y="2833623"/>
                <a:ext cx="179973" cy="157786"/>
              </a:xfrm>
              <a:prstGeom prst="chevron">
                <a:avLst/>
              </a:prstGeom>
              <a:gradFill>
                <a:gsLst>
                  <a:gs pos="5618">
                    <a:srgbClr val="080524"/>
                  </a:gs>
                  <a:gs pos="35000">
                    <a:srgbClr val="130C61"/>
                  </a:gs>
                  <a:gs pos="100000">
                    <a:srgbClr val="280546"/>
                  </a:gs>
                </a:gsLst>
                <a:lin ang="2700000" scaled="1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noAutofit/>
              </a:bodyPr>
              <a:lstStyle/>
              <a:p>
                <a:pPr algn="ctr" defTabSz="1172078">
                  <a:defRPr/>
                </a:pPr>
                <a:endParaRPr lang="en-US" sz="2299" kern="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0" name="文本框 59">
              <a:extLst>
                <a:ext uri="{FF2B5EF4-FFF2-40B4-BE49-F238E27FC236}">
                  <a16:creationId xmlns:a16="http://schemas.microsoft.com/office/drawing/2014/main" id="{F2138EB0-6D88-4B72-B0B1-C49740DBFBE3}"/>
                </a:ext>
              </a:extLst>
            </p:cNvPr>
            <p:cNvSpPr txBox="1"/>
            <p:nvPr/>
          </p:nvSpPr>
          <p:spPr>
            <a:xfrm>
              <a:off x="1866757" y="2653686"/>
              <a:ext cx="2107792" cy="521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YOUR TITLE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1" name="文本框 60">
              <a:extLst>
                <a:ext uri="{FF2B5EF4-FFF2-40B4-BE49-F238E27FC236}">
                  <a16:creationId xmlns:a16="http://schemas.microsoft.com/office/drawing/2014/main" id="{9BF41307-80E9-412F-832B-3369FCDB2200}"/>
                </a:ext>
              </a:extLst>
            </p:cNvPr>
            <p:cNvSpPr txBox="1"/>
            <p:nvPr/>
          </p:nvSpPr>
          <p:spPr>
            <a:xfrm>
              <a:off x="1866760" y="3812309"/>
              <a:ext cx="1940809" cy="1243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Please enter the font and title you think is appropriate in the box, and change your color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0823FD88-2D92-49A6-AB8C-256BE2D2DEBD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70E6B04B-CC4B-4F5B-BD7C-313A68D04CEA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4F4BE7C0-F876-408A-B85C-C106EBA3DA51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45" name="图片 44">
            <a:extLst>
              <a:ext uri="{FF2B5EF4-FFF2-40B4-BE49-F238E27FC236}">
                <a16:creationId xmlns:a16="http://schemas.microsoft.com/office/drawing/2014/main" id="{9453AD6C-2329-43C6-A197-482FF364842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70" name="图片 69">
            <a:extLst>
              <a:ext uri="{FF2B5EF4-FFF2-40B4-BE49-F238E27FC236}">
                <a16:creationId xmlns:a16="http://schemas.microsoft.com/office/drawing/2014/main" id="{EA97D14E-0940-4040-9331-CC04D43D7B8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165608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5DD677EA-1E4A-41C3-973D-9ED52BFCD0E9}"/>
              </a:ext>
            </a:extLst>
          </p:cNvPr>
          <p:cNvGrpSpPr/>
          <p:nvPr/>
        </p:nvGrpSpPr>
        <p:grpSpPr>
          <a:xfrm>
            <a:off x="4538490" y="2531783"/>
            <a:ext cx="3115020" cy="2981897"/>
            <a:chOff x="3746705" y="1772920"/>
            <a:chExt cx="4629926" cy="4432062"/>
          </a:xfrm>
        </p:grpSpPr>
        <p:sp>
          <p:nvSpPr>
            <p:cNvPr id="7" name="Google Shape;135;p17">
              <a:extLst>
                <a:ext uri="{FF2B5EF4-FFF2-40B4-BE49-F238E27FC236}">
                  <a16:creationId xmlns:a16="http://schemas.microsoft.com/office/drawing/2014/main" id="{7F6E4CD3-7B51-40BE-B26D-0FF03BBBE683}"/>
                </a:ext>
              </a:extLst>
            </p:cNvPr>
            <p:cNvSpPr/>
            <p:nvPr/>
          </p:nvSpPr>
          <p:spPr>
            <a:xfrm>
              <a:off x="4860279" y="2917167"/>
              <a:ext cx="2401663" cy="2140224"/>
            </a:xfrm>
            <a:custGeom>
              <a:avLst/>
              <a:gdLst/>
              <a:ahLst/>
              <a:cxnLst/>
              <a:rect l="l" t="t" r="r" b="b"/>
              <a:pathLst>
                <a:path w="79710" h="71033" extrusionOk="0">
                  <a:moveTo>
                    <a:pt x="39859" y="1"/>
                  </a:moveTo>
                  <a:cubicBezTo>
                    <a:pt x="36186" y="1"/>
                    <a:pt x="32450" y="576"/>
                    <a:pt x="28771" y="1785"/>
                  </a:cubicBezTo>
                  <a:cubicBezTo>
                    <a:pt x="10144" y="7908"/>
                    <a:pt x="0" y="27974"/>
                    <a:pt x="6123" y="46601"/>
                  </a:cubicBezTo>
                  <a:cubicBezTo>
                    <a:pt x="11036" y="61548"/>
                    <a:pt x="24928" y="71032"/>
                    <a:pt x="39850" y="71032"/>
                  </a:cubicBezTo>
                  <a:cubicBezTo>
                    <a:pt x="43523" y="71032"/>
                    <a:pt x="47259" y="70458"/>
                    <a:pt x="50939" y="69248"/>
                  </a:cubicBezTo>
                  <a:cubicBezTo>
                    <a:pt x="69566" y="63125"/>
                    <a:pt x="79709" y="43060"/>
                    <a:pt x="73586" y="24433"/>
                  </a:cubicBezTo>
                  <a:cubicBezTo>
                    <a:pt x="68673" y="9485"/>
                    <a:pt x="54781" y="1"/>
                    <a:pt x="39859" y="1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18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8" name="Google Shape;137;p17">
              <a:extLst>
                <a:ext uri="{FF2B5EF4-FFF2-40B4-BE49-F238E27FC236}">
                  <a16:creationId xmlns:a16="http://schemas.microsoft.com/office/drawing/2014/main" id="{A1D06D9D-AD4C-439E-8A01-FF545C7C29C3}"/>
                </a:ext>
              </a:extLst>
            </p:cNvPr>
            <p:cNvSpPr/>
            <p:nvPr/>
          </p:nvSpPr>
          <p:spPr>
            <a:xfrm>
              <a:off x="5651084" y="3551741"/>
              <a:ext cx="874616" cy="874416"/>
            </a:xfrm>
            <a:custGeom>
              <a:avLst/>
              <a:gdLst/>
              <a:ahLst/>
              <a:cxnLst/>
              <a:rect l="l" t="t" r="r" b="b"/>
              <a:pathLst>
                <a:path w="19276" h="19273" extrusionOk="0">
                  <a:moveTo>
                    <a:pt x="9600" y="4592"/>
                  </a:moveTo>
                  <a:cubicBezTo>
                    <a:pt x="12403" y="4592"/>
                    <a:pt x="14683" y="6872"/>
                    <a:pt x="14683" y="9675"/>
                  </a:cubicBezTo>
                  <a:cubicBezTo>
                    <a:pt x="14683" y="12476"/>
                    <a:pt x="12403" y="14755"/>
                    <a:pt x="9600" y="14755"/>
                  </a:cubicBezTo>
                  <a:cubicBezTo>
                    <a:pt x="6799" y="14755"/>
                    <a:pt x="4520" y="12476"/>
                    <a:pt x="4520" y="9675"/>
                  </a:cubicBezTo>
                  <a:cubicBezTo>
                    <a:pt x="4520" y="6872"/>
                    <a:pt x="6799" y="4592"/>
                    <a:pt x="9600" y="4592"/>
                  </a:cubicBezTo>
                  <a:close/>
                  <a:moveTo>
                    <a:pt x="8471" y="0"/>
                  </a:moveTo>
                  <a:cubicBezTo>
                    <a:pt x="8212" y="0"/>
                    <a:pt x="7986" y="175"/>
                    <a:pt x="7923" y="428"/>
                  </a:cubicBezTo>
                  <a:lnTo>
                    <a:pt x="7691" y="1427"/>
                  </a:lnTo>
                  <a:cubicBezTo>
                    <a:pt x="6778" y="1635"/>
                    <a:pt x="5908" y="1993"/>
                    <a:pt x="5116" y="2490"/>
                  </a:cubicBezTo>
                  <a:lnTo>
                    <a:pt x="4300" y="2002"/>
                  </a:lnTo>
                  <a:cubicBezTo>
                    <a:pt x="4210" y="1949"/>
                    <a:pt x="4110" y="1922"/>
                    <a:pt x="4010" y="1922"/>
                  </a:cubicBezTo>
                  <a:cubicBezTo>
                    <a:pt x="3864" y="1922"/>
                    <a:pt x="3719" y="1978"/>
                    <a:pt x="3611" y="2087"/>
                  </a:cubicBezTo>
                  <a:lnTo>
                    <a:pt x="2015" y="3683"/>
                  </a:lnTo>
                  <a:cubicBezTo>
                    <a:pt x="1831" y="3866"/>
                    <a:pt x="1798" y="4153"/>
                    <a:pt x="1930" y="4372"/>
                  </a:cubicBezTo>
                  <a:lnTo>
                    <a:pt x="2418" y="5188"/>
                  </a:lnTo>
                  <a:cubicBezTo>
                    <a:pt x="1921" y="5980"/>
                    <a:pt x="1563" y="6851"/>
                    <a:pt x="1355" y="7766"/>
                  </a:cubicBezTo>
                  <a:lnTo>
                    <a:pt x="431" y="7995"/>
                  </a:lnTo>
                  <a:cubicBezTo>
                    <a:pt x="178" y="8058"/>
                    <a:pt x="0" y="8284"/>
                    <a:pt x="3" y="8546"/>
                  </a:cubicBezTo>
                  <a:lnTo>
                    <a:pt x="3" y="10804"/>
                  </a:lnTo>
                  <a:cubicBezTo>
                    <a:pt x="0" y="11060"/>
                    <a:pt x="178" y="11286"/>
                    <a:pt x="428" y="11349"/>
                  </a:cubicBezTo>
                  <a:lnTo>
                    <a:pt x="1352" y="11581"/>
                  </a:lnTo>
                  <a:cubicBezTo>
                    <a:pt x="1560" y="12494"/>
                    <a:pt x="1921" y="13364"/>
                    <a:pt x="2418" y="14159"/>
                  </a:cubicBezTo>
                  <a:lnTo>
                    <a:pt x="1927" y="14972"/>
                  </a:lnTo>
                  <a:cubicBezTo>
                    <a:pt x="1795" y="15195"/>
                    <a:pt x="1831" y="15478"/>
                    <a:pt x="2012" y="15662"/>
                  </a:cubicBezTo>
                  <a:lnTo>
                    <a:pt x="3611" y="17261"/>
                  </a:lnTo>
                  <a:cubicBezTo>
                    <a:pt x="3720" y="17368"/>
                    <a:pt x="3864" y="17424"/>
                    <a:pt x="4011" y="17424"/>
                  </a:cubicBezTo>
                  <a:cubicBezTo>
                    <a:pt x="4110" y="17424"/>
                    <a:pt x="4210" y="17398"/>
                    <a:pt x="4300" y="17345"/>
                  </a:cubicBezTo>
                  <a:lnTo>
                    <a:pt x="5113" y="16854"/>
                  </a:lnTo>
                  <a:cubicBezTo>
                    <a:pt x="5908" y="17351"/>
                    <a:pt x="6778" y="17712"/>
                    <a:pt x="7691" y="17920"/>
                  </a:cubicBezTo>
                  <a:lnTo>
                    <a:pt x="7923" y="18844"/>
                  </a:lnTo>
                  <a:cubicBezTo>
                    <a:pt x="7983" y="19094"/>
                    <a:pt x="8212" y="19272"/>
                    <a:pt x="8471" y="19272"/>
                  </a:cubicBezTo>
                  <a:lnTo>
                    <a:pt x="10729" y="19272"/>
                  </a:lnTo>
                  <a:cubicBezTo>
                    <a:pt x="10988" y="19272"/>
                    <a:pt x="11214" y="19097"/>
                    <a:pt x="11277" y="18844"/>
                  </a:cubicBezTo>
                  <a:lnTo>
                    <a:pt x="11509" y="17920"/>
                  </a:lnTo>
                  <a:cubicBezTo>
                    <a:pt x="12421" y="17712"/>
                    <a:pt x="13292" y="17354"/>
                    <a:pt x="14084" y="16857"/>
                  </a:cubicBezTo>
                  <a:lnTo>
                    <a:pt x="14900" y="17345"/>
                  </a:lnTo>
                  <a:cubicBezTo>
                    <a:pt x="14989" y="17399"/>
                    <a:pt x="15090" y="17425"/>
                    <a:pt x="15190" y="17425"/>
                  </a:cubicBezTo>
                  <a:cubicBezTo>
                    <a:pt x="15336" y="17425"/>
                    <a:pt x="15480" y="17369"/>
                    <a:pt x="15589" y="17261"/>
                  </a:cubicBezTo>
                  <a:lnTo>
                    <a:pt x="17185" y="15665"/>
                  </a:lnTo>
                  <a:cubicBezTo>
                    <a:pt x="17369" y="15481"/>
                    <a:pt x="17402" y="15195"/>
                    <a:pt x="17270" y="14975"/>
                  </a:cubicBezTo>
                  <a:lnTo>
                    <a:pt x="16782" y="14159"/>
                  </a:lnTo>
                  <a:cubicBezTo>
                    <a:pt x="17279" y="13367"/>
                    <a:pt x="17637" y="12497"/>
                    <a:pt x="17845" y="11584"/>
                  </a:cubicBezTo>
                  <a:lnTo>
                    <a:pt x="18844" y="11352"/>
                  </a:lnTo>
                  <a:cubicBezTo>
                    <a:pt x="19097" y="11289"/>
                    <a:pt x="19275" y="11063"/>
                    <a:pt x="19275" y="10804"/>
                  </a:cubicBezTo>
                  <a:lnTo>
                    <a:pt x="19275" y="8546"/>
                  </a:lnTo>
                  <a:cubicBezTo>
                    <a:pt x="19275" y="8287"/>
                    <a:pt x="19097" y="8061"/>
                    <a:pt x="18847" y="7998"/>
                  </a:cubicBezTo>
                  <a:lnTo>
                    <a:pt x="17848" y="7766"/>
                  </a:lnTo>
                  <a:cubicBezTo>
                    <a:pt x="17640" y="6854"/>
                    <a:pt x="17279" y="5983"/>
                    <a:pt x="16782" y="5188"/>
                  </a:cubicBezTo>
                  <a:lnTo>
                    <a:pt x="17273" y="4375"/>
                  </a:lnTo>
                  <a:cubicBezTo>
                    <a:pt x="17405" y="4153"/>
                    <a:pt x="17369" y="3869"/>
                    <a:pt x="17188" y="3686"/>
                  </a:cubicBezTo>
                  <a:lnTo>
                    <a:pt x="15589" y="2090"/>
                  </a:lnTo>
                  <a:cubicBezTo>
                    <a:pt x="15480" y="1980"/>
                    <a:pt x="15335" y="1923"/>
                    <a:pt x="15188" y="1923"/>
                  </a:cubicBezTo>
                  <a:cubicBezTo>
                    <a:pt x="15089" y="1923"/>
                    <a:pt x="14989" y="1949"/>
                    <a:pt x="14900" y="2002"/>
                  </a:cubicBezTo>
                  <a:lnTo>
                    <a:pt x="14087" y="2493"/>
                  </a:lnTo>
                  <a:cubicBezTo>
                    <a:pt x="13292" y="1996"/>
                    <a:pt x="12421" y="1635"/>
                    <a:pt x="11509" y="1427"/>
                  </a:cubicBezTo>
                  <a:lnTo>
                    <a:pt x="11277" y="428"/>
                  </a:lnTo>
                  <a:cubicBezTo>
                    <a:pt x="11217" y="178"/>
                    <a:pt x="10988" y="0"/>
                    <a:pt x="10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435D74"/>
                </a:solidFill>
                <a:cs typeface="+mn-ea"/>
                <a:sym typeface="+mn-lt"/>
              </a:endParaRPr>
            </a:p>
          </p:txBody>
        </p:sp>
        <p:sp>
          <p:nvSpPr>
            <p:cNvPr id="9" name="Google Shape;138;p17">
              <a:extLst>
                <a:ext uri="{FF2B5EF4-FFF2-40B4-BE49-F238E27FC236}">
                  <a16:creationId xmlns:a16="http://schemas.microsoft.com/office/drawing/2014/main" id="{64D62D37-3585-4843-BDDA-1BA6169A43A6}"/>
                </a:ext>
              </a:extLst>
            </p:cNvPr>
            <p:cNvSpPr/>
            <p:nvPr/>
          </p:nvSpPr>
          <p:spPr>
            <a:xfrm>
              <a:off x="5893151" y="3811303"/>
              <a:ext cx="372923" cy="358650"/>
            </a:xfrm>
            <a:custGeom>
              <a:avLst/>
              <a:gdLst/>
              <a:ahLst/>
              <a:cxnLst/>
              <a:rect l="l" t="t" r="r" b="b"/>
              <a:pathLst>
                <a:path w="8219" h="7905" extrusionOk="0">
                  <a:moveTo>
                    <a:pt x="4265" y="1129"/>
                  </a:moveTo>
                  <a:cubicBezTo>
                    <a:pt x="4629" y="1129"/>
                    <a:pt x="4996" y="1199"/>
                    <a:pt x="5346" y="1343"/>
                  </a:cubicBezTo>
                  <a:cubicBezTo>
                    <a:pt x="6400" y="1780"/>
                    <a:pt x="7089" y="2810"/>
                    <a:pt x="7089" y="3954"/>
                  </a:cubicBezTo>
                  <a:cubicBezTo>
                    <a:pt x="7086" y="5511"/>
                    <a:pt x="5825" y="6773"/>
                    <a:pt x="4265" y="6776"/>
                  </a:cubicBezTo>
                  <a:cubicBezTo>
                    <a:pt x="3124" y="6776"/>
                    <a:pt x="2094" y="6089"/>
                    <a:pt x="1657" y="5032"/>
                  </a:cubicBezTo>
                  <a:cubicBezTo>
                    <a:pt x="1221" y="3978"/>
                    <a:pt x="1461" y="2765"/>
                    <a:pt x="2268" y="1958"/>
                  </a:cubicBezTo>
                  <a:cubicBezTo>
                    <a:pt x="2808" y="1416"/>
                    <a:pt x="3530" y="1129"/>
                    <a:pt x="4265" y="1129"/>
                  </a:cubicBezTo>
                  <a:close/>
                  <a:moveTo>
                    <a:pt x="4265" y="0"/>
                  </a:moveTo>
                  <a:cubicBezTo>
                    <a:pt x="2666" y="0"/>
                    <a:pt x="1227" y="964"/>
                    <a:pt x="612" y="2440"/>
                  </a:cubicBezTo>
                  <a:cubicBezTo>
                    <a:pt x="1" y="3918"/>
                    <a:pt x="341" y="5616"/>
                    <a:pt x="1470" y="6749"/>
                  </a:cubicBezTo>
                  <a:cubicBezTo>
                    <a:pt x="2226" y="7504"/>
                    <a:pt x="3237" y="7905"/>
                    <a:pt x="4265" y="7905"/>
                  </a:cubicBezTo>
                  <a:cubicBezTo>
                    <a:pt x="4774" y="7905"/>
                    <a:pt x="5288" y="7806"/>
                    <a:pt x="5777" y="7604"/>
                  </a:cubicBezTo>
                  <a:cubicBezTo>
                    <a:pt x="7255" y="6993"/>
                    <a:pt x="8219" y="5550"/>
                    <a:pt x="8219" y="3954"/>
                  </a:cubicBezTo>
                  <a:cubicBezTo>
                    <a:pt x="8216" y="1771"/>
                    <a:pt x="6448" y="3"/>
                    <a:pt x="4265" y="0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435D74"/>
                </a:solidFill>
                <a:cs typeface="+mn-ea"/>
                <a:sym typeface="+mn-lt"/>
              </a:endParaRPr>
            </a:p>
          </p:txBody>
        </p:sp>
        <p:sp>
          <p:nvSpPr>
            <p:cNvPr id="10" name="Google Shape;140;p17">
              <a:extLst>
                <a:ext uri="{FF2B5EF4-FFF2-40B4-BE49-F238E27FC236}">
                  <a16:creationId xmlns:a16="http://schemas.microsoft.com/office/drawing/2014/main" id="{C5408B88-0906-48B1-A3FE-04821791893D}"/>
                </a:ext>
              </a:extLst>
            </p:cNvPr>
            <p:cNvSpPr/>
            <p:nvPr/>
          </p:nvSpPr>
          <p:spPr>
            <a:xfrm>
              <a:off x="4142341" y="1772920"/>
              <a:ext cx="1918227" cy="1759291"/>
            </a:xfrm>
            <a:custGeom>
              <a:avLst/>
              <a:gdLst/>
              <a:ahLst/>
              <a:cxnLst/>
              <a:rect l="l" t="t" r="r" b="b"/>
              <a:pathLst>
                <a:path w="63665" h="58390" extrusionOk="0">
                  <a:moveTo>
                    <a:pt x="63664" y="0"/>
                  </a:moveTo>
                  <a:cubicBezTo>
                    <a:pt x="37402" y="0"/>
                    <a:pt x="13131" y="14016"/>
                    <a:pt x="0" y="36775"/>
                  </a:cubicBezTo>
                  <a:cubicBezTo>
                    <a:pt x="8373" y="41606"/>
                    <a:pt x="14791" y="49279"/>
                    <a:pt x="18074" y="58389"/>
                  </a:cubicBezTo>
                  <a:cubicBezTo>
                    <a:pt x="23459" y="42086"/>
                    <a:pt x="37181" y="29914"/>
                    <a:pt x="54000" y="26447"/>
                  </a:cubicBezTo>
                  <a:cubicBezTo>
                    <a:pt x="60234" y="19033"/>
                    <a:pt x="63664" y="9664"/>
                    <a:pt x="63664" y="0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76200" cap="flat" cmpd="sng">
              <a:solidFill>
                <a:srgbClr val="130C6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1" name="Google Shape;146;p17">
              <a:extLst>
                <a:ext uri="{FF2B5EF4-FFF2-40B4-BE49-F238E27FC236}">
                  <a16:creationId xmlns:a16="http://schemas.microsoft.com/office/drawing/2014/main" id="{FEDE8B92-926D-40EA-A189-1811C1F4D64B}"/>
                </a:ext>
              </a:extLst>
            </p:cNvPr>
            <p:cNvSpPr/>
            <p:nvPr/>
          </p:nvSpPr>
          <p:spPr>
            <a:xfrm>
              <a:off x="4142342" y="4931598"/>
              <a:ext cx="2210517" cy="1273384"/>
            </a:xfrm>
            <a:custGeom>
              <a:avLst/>
              <a:gdLst/>
              <a:ahLst/>
              <a:cxnLst/>
              <a:rect l="l" t="t" r="r" b="b"/>
              <a:pathLst>
                <a:path w="73366" h="42263" extrusionOk="0">
                  <a:moveTo>
                    <a:pt x="20469" y="0"/>
                  </a:moveTo>
                  <a:cubicBezTo>
                    <a:pt x="13325" y="0"/>
                    <a:pt x="6251" y="1881"/>
                    <a:pt x="0" y="5488"/>
                  </a:cubicBezTo>
                  <a:cubicBezTo>
                    <a:pt x="13131" y="28246"/>
                    <a:pt x="37402" y="42263"/>
                    <a:pt x="63664" y="42263"/>
                  </a:cubicBezTo>
                  <a:cubicBezTo>
                    <a:pt x="63664" y="32562"/>
                    <a:pt x="67095" y="23193"/>
                    <a:pt x="73365" y="15816"/>
                  </a:cubicBezTo>
                  <a:lnTo>
                    <a:pt x="73365" y="15816"/>
                  </a:lnTo>
                  <a:cubicBezTo>
                    <a:pt x="70163" y="16469"/>
                    <a:pt x="66942" y="16788"/>
                    <a:pt x="63745" y="16788"/>
                  </a:cubicBezTo>
                  <a:cubicBezTo>
                    <a:pt x="50147" y="16788"/>
                    <a:pt x="36996" y="11019"/>
                    <a:pt x="27738" y="656"/>
                  </a:cubicBezTo>
                  <a:cubicBezTo>
                    <a:pt x="25326" y="217"/>
                    <a:pt x="22893" y="0"/>
                    <a:pt x="20469" y="0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76200" cap="flat" cmpd="sng">
              <a:solidFill>
                <a:srgbClr val="130C6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2" name="Google Shape;156;p17">
              <a:extLst>
                <a:ext uri="{FF2B5EF4-FFF2-40B4-BE49-F238E27FC236}">
                  <a16:creationId xmlns:a16="http://schemas.microsoft.com/office/drawing/2014/main" id="{8A04AA9E-3E81-426B-856A-AC94E81D7453}"/>
                </a:ext>
              </a:extLst>
            </p:cNvPr>
            <p:cNvSpPr/>
            <p:nvPr/>
          </p:nvSpPr>
          <p:spPr>
            <a:xfrm>
              <a:off x="6061653" y="4445692"/>
              <a:ext cx="1919311" cy="1759290"/>
            </a:xfrm>
            <a:custGeom>
              <a:avLst/>
              <a:gdLst/>
              <a:ahLst/>
              <a:cxnLst/>
              <a:rect l="l" t="t" r="r" b="b"/>
              <a:pathLst>
                <a:path w="63701" h="58390" extrusionOk="0">
                  <a:moveTo>
                    <a:pt x="45627" y="1"/>
                  </a:moveTo>
                  <a:cubicBezTo>
                    <a:pt x="40205" y="16267"/>
                    <a:pt x="26484" y="28439"/>
                    <a:pt x="9664" y="31906"/>
                  </a:cubicBezTo>
                  <a:cubicBezTo>
                    <a:pt x="3430" y="39320"/>
                    <a:pt x="0" y="48689"/>
                    <a:pt x="0" y="58390"/>
                  </a:cubicBezTo>
                  <a:cubicBezTo>
                    <a:pt x="26262" y="58390"/>
                    <a:pt x="50533" y="44373"/>
                    <a:pt x="63701" y="21615"/>
                  </a:cubicBezTo>
                  <a:cubicBezTo>
                    <a:pt x="55291" y="16783"/>
                    <a:pt x="48873" y="9111"/>
                    <a:pt x="45627" y="1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76200" cap="flat" cmpd="sng">
              <a:solidFill>
                <a:srgbClr val="130C6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3" name="Google Shape;164;p17">
              <a:extLst>
                <a:ext uri="{FF2B5EF4-FFF2-40B4-BE49-F238E27FC236}">
                  <a16:creationId xmlns:a16="http://schemas.microsoft.com/office/drawing/2014/main" id="{A3D2F45D-79AA-4EEF-AB83-04D10591CD2D}"/>
                </a:ext>
              </a:extLst>
            </p:cNvPr>
            <p:cNvSpPr/>
            <p:nvPr/>
          </p:nvSpPr>
          <p:spPr>
            <a:xfrm>
              <a:off x="3746705" y="2880921"/>
              <a:ext cx="1232497" cy="2216061"/>
            </a:xfrm>
            <a:custGeom>
              <a:avLst/>
              <a:gdLst/>
              <a:ahLst/>
              <a:cxnLst/>
              <a:rect l="l" t="t" r="r" b="b"/>
              <a:pathLst>
                <a:path w="40906" h="73550" extrusionOk="0">
                  <a:moveTo>
                    <a:pt x="13131" y="1"/>
                  </a:moveTo>
                  <a:cubicBezTo>
                    <a:pt x="0" y="22759"/>
                    <a:pt x="0" y="50791"/>
                    <a:pt x="13131" y="73549"/>
                  </a:cubicBezTo>
                  <a:cubicBezTo>
                    <a:pt x="19382" y="69942"/>
                    <a:pt x="26456" y="68061"/>
                    <a:pt x="33615" y="68061"/>
                  </a:cubicBezTo>
                  <a:cubicBezTo>
                    <a:pt x="36045" y="68061"/>
                    <a:pt x="38485" y="68278"/>
                    <a:pt x="40906" y="68717"/>
                  </a:cubicBezTo>
                  <a:cubicBezTo>
                    <a:pt x="29508" y="55881"/>
                    <a:pt x="25783" y="37918"/>
                    <a:pt x="31205" y="21615"/>
                  </a:cubicBezTo>
                  <a:cubicBezTo>
                    <a:pt x="27922" y="12505"/>
                    <a:pt x="21504" y="4832"/>
                    <a:pt x="13131" y="1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76200" cap="flat" cmpd="sng">
              <a:solidFill>
                <a:srgbClr val="130C6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4" name="Google Shape;189;p17">
              <a:extLst>
                <a:ext uri="{FF2B5EF4-FFF2-40B4-BE49-F238E27FC236}">
                  <a16:creationId xmlns:a16="http://schemas.microsoft.com/office/drawing/2014/main" id="{BCB7611F-A635-443E-B0B3-BCC079C3DD31}"/>
                </a:ext>
              </a:extLst>
            </p:cNvPr>
            <p:cNvSpPr/>
            <p:nvPr/>
          </p:nvSpPr>
          <p:spPr>
            <a:xfrm>
              <a:off x="5769362" y="1772920"/>
              <a:ext cx="2210517" cy="1273384"/>
            </a:xfrm>
            <a:custGeom>
              <a:avLst/>
              <a:gdLst/>
              <a:ahLst/>
              <a:cxnLst/>
              <a:rect l="l" t="t" r="r" b="b"/>
              <a:pathLst>
                <a:path w="73366" h="42263" extrusionOk="0">
                  <a:moveTo>
                    <a:pt x="9767" y="0"/>
                  </a:moveTo>
                  <a:cubicBezTo>
                    <a:pt x="9733" y="0"/>
                    <a:pt x="9699" y="0"/>
                    <a:pt x="9664" y="0"/>
                  </a:cubicBezTo>
                  <a:cubicBezTo>
                    <a:pt x="9664" y="9664"/>
                    <a:pt x="6234" y="19033"/>
                    <a:pt x="0" y="26447"/>
                  </a:cubicBezTo>
                  <a:cubicBezTo>
                    <a:pt x="3224" y="25782"/>
                    <a:pt x="6467" y="25458"/>
                    <a:pt x="9686" y="25458"/>
                  </a:cubicBezTo>
                  <a:cubicBezTo>
                    <a:pt x="23261" y="25458"/>
                    <a:pt x="36384" y="31230"/>
                    <a:pt x="45627" y="41606"/>
                  </a:cubicBezTo>
                  <a:cubicBezTo>
                    <a:pt x="48039" y="42046"/>
                    <a:pt x="50472" y="42262"/>
                    <a:pt x="52897" y="42262"/>
                  </a:cubicBezTo>
                  <a:cubicBezTo>
                    <a:pt x="60040" y="42262"/>
                    <a:pt x="67114" y="40382"/>
                    <a:pt x="73365" y="36775"/>
                  </a:cubicBezTo>
                  <a:cubicBezTo>
                    <a:pt x="60251" y="14046"/>
                    <a:pt x="36027" y="0"/>
                    <a:pt x="9767" y="0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76200" cap="flat" cmpd="sng">
              <a:solidFill>
                <a:srgbClr val="130C6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5" name="Google Shape;175;p17">
              <a:extLst>
                <a:ext uri="{FF2B5EF4-FFF2-40B4-BE49-F238E27FC236}">
                  <a16:creationId xmlns:a16="http://schemas.microsoft.com/office/drawing/2014/main" id="{ACCF2B45-9383-4284-A89B-80A21498C92D}"/>
                </a:ext>
              </a:extLst>
            </p:cNvPr>
            <p:cNvSpPr/>
            <p:nvPr/>
          </p:nvSpPr>
          <p:spPr>
            <a:xfrm>
              <a:off x="7144103" y="2880921"/>
              <a:ext cx="1232528" cy="2216061"/>
            </a:xfrm>
            <a:custGeom>
              <a:avLst/>
              <a:gdLst/>
              <a:ahLst/>
              <a:cxnLst/>
              <a:rect l="l" t="t" r="r" b="b"/>
              <a:pathLst>
                <a:path w="40907" h="73550" extrusionOk="0">
                  <a:moveTo>
                    <a:pt x="27738" y="1"/>
                  </a:moveTo>
                  <a:cubicBezTo>
                    <a:pt x="21479" y="3613"/>
                    <a:pt x="14395" y="5473"/>
                    <a:pt x="7241" y="5473"/>
                  </a:cubicBezTo>
                  <a:cubicBezTo>
                    <a:pt x="4826" y="5473"/>
                    <a:pt x="2402" y="5261"/>
                    <a:pt x="0" y="4832"/>
                  </a:cubicBezTo>
                  <a:lnTo>
                    <a:pt x="0" y="4832"/>
                  </a:lnTo>
                  <a:cubicBezTo>
                    <a:pt x="11398" y="17668"/>
                    <a:pt x="15086" y="35631"/>
                    <a:pt x="9701" y="51935"/>
                  </a:cubicBezTo>
                  <a:cubicBezTo>
                    <a:pt x="12947" y="61045"/>
                    <a:pt x="19365" y="68680"/>
                    <a:pt x="27738" y="73549"/>
                  </a:cubicBezTo>
                  <a:cubicBezTo>
                    <a:pt x="40906" y="50791"/>
                    <a:pt x="40906" y="22759"/>
                    <a:pt x="27738" y="1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76200" cap="flat" cmpd="sng">
              <a:solidFill>
                <a:srgbClr val="130C6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1EAD53F5-8263-4D76-88B8-D0B00C41500A}"/>
              </a:ext>
            </a:extLst>
          </p:cNvPr>
          <p:cNvSpPr txBox="1"/>
          <p:nvPr/>
        </p:nvSpPr>
        <p:spPr>
          <a:xfrm>
            <a:off x="7983863" y="2070118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BD148EBD-ECD2-46EF-A150-55AB2AC728B9}"/>
              </a:ext>
            </a:extLst>
          </p:cNvPr>
          <p:cNvSpPr txBox="1"/>
          <p:nvPr/>
        </p:nvSpPr>
        <p:spPr>
          <a:xfrm>
            <a:off x="7983864" y="2451127"/>
            <a:ext cx="2943550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4DB90464-76FB-476A-9358-CEF7D3500A9E}"/>
              </a:ext>
            </a:extLst>
          </p:cNvPr>
          <p:cNvSpPr txBox="1"/>
          <p:nvPr/>
        </p:nvSpPr>
        <p:spPr>
          <a:xfrm>
            <a:off x="7983863" y="4496407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84D8EDAA-B1D5-44D0-8D7D-F298C9BC118C}"/>
              </a:ext>
            </a:extLst>
          </p:cNvPr>
          <p:cNvSpPr txBox="1"/>
          <p:nvPr/>
        </p:nvSpPr>
        <p:spPr>
          <a:xfrm>
            <a:off x="7983864" y="4877416"/>
            <a:ext cx="2943550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D2AE39C7-58B0-4FBE-9D8E-BDE6582F58D0}"/>
              </a:ext>
            </a:extLst>
          </p:cNvPr>
          <p:cNvSpPr txBox="1"/>
          <p:nvPr/>
        </p:nvSpPr>
        <p:spPr>
          <a:xfrm>
            <a:off x="1897602" y="2070118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7DA2572A-DB0E-42DC-9656-A869CFEA7363}"/>
              </a:ext>
            </a:extLst>
          </p:cNvPr>
          <p:cNvSpPr txBox="1"/>
          <p:nvPr/>
        </p:nvSpPr>
        <p:spPr>
          <a:xfrm>
            <a:off x="1181907" y="2451127"/>
            <a:ext cx="2823488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3F37D9F0-7182-4E80-A224-603E03AB48CC}"/>
              </a:ext>
            </a:extLst>
          </p:cNvPr>
          <p:cNvSpPr txBox="1"/>
          <p:nvPr/>
        </p:nvSpPr>
        <p:spPr>
          <a:xfrm>
            <a:off x="1897602" y="4496407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A85B7B3E-B3E2-4CF5-BFC8-C1041E5768EC}"/>
              </a:ext>
            </a:extLst>
          </p:cNvPr>
          <p:cNvSpPr txBox="1"/>
          <p:nvPr/>
        </p:nvSpPr>
        <p:spPr>
          <a:xfrm>
            <a:off x="1181907" y="4877416"/>
            <a:ext cx="2823488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257B81CA-C9B4-4156-AFBD-03599E0B4B8C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4D2B51D-107C-49FA-ABA3-3E65E1F07A1C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2C434E8D-7D44-438B-A1F2-5F3C24E381B1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30" name="图片 29">
            <a:extLst>
              <a:ext uri="{FF2B5EF4-FFF2-40B4-BE49-F238E27FC236}">
                <a16:creationId xmlns:a16="http://schemas.microsoft.com/office/drawing/2014/main" id="{9141FC88-26A7-4EF1-82AF-3D7990831F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31" name="图片 30">
            <a:extLst>
              <a:ext uri="{FF2B5EF4-FFF2-40B4-BE49-F238E27FC236}">
                <a16:creationId xmlns:a16="http://schemas.microsoft.com/office/drawing/2014/main" id="{57D7D5FD-DC1C-4112-BCF0-0FC6C503116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902651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21600000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1298;p37">
            <a:extLst>
              <a:ext uri="{FF2B5EF4-FFF2-40B4-BE49-F238E27FC236}">
                <a16:creationId xmlns:a16="http://schemas.microsoft.com/office/drawing/2014/main" id="{583C28B4-BB3C-4A7A-955E-3CE3FC5BBB98}"/>
              </a:ext>
            </a:extLst>
          </p:cNvPr>
          <p:cNvCxnSpPr>
            <a:cxnSpLocks/>
            <a:stCxn id="40" idx="6"/>
            <a:endCxn id="50" idx="2"/>
          </p:cNvCxnSpPr>
          <p:nvPr/>
        </p:nvCxnSpPr>
        <p:spPr>
          <a:xfrm>
            <a:off x="1938268" y="4222942"/>
            <a:ext cx="8490484" cy="0"/>
          </a:xfrm>
          <a:prstGeom prst="straightConnector1">
            <a:avLst/>
          </a:prstGeom>
          <a:noFill/>
          <a:ln w="19050" cap="flat" cmpd="sng"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" name="Google Shape;1302;p37">
            <a:extLst>
              <a:ext uri="{FF2B5EF4-FFF2-40B4-BE49-F238E27FC236}">
                <a16:creationId xmlns:a16="http://schemas.microsoft.com/office/drawing/2014/main" id="{18617569-57A9-4FD7-A631-F2975D638C6A}"/>
              </a:ext>
            </a:extLst>
          </p:cNvPr>
          <p:cNvSpPr/>
          <p:nvPr/>
        </p:nvSpPr>
        <p:spPr>
          <a:xfrm>
            <a:off x="4109178" y="2125335"/>
            <a:ext cx="1296400" cy="1296400"/>
          </a:xfrm>
          <a:prstGeom prst="ellipse">
            <a:avLst/>
          </a:prstGeom>
          <a:noFill/>
          <a:ln w="19050" cap="flat" cmpd="sng"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" name="Google Shape;1303;p37">
            <a:extLst>
              <a:ext uri="{FF2B5EF4-FFF2-40B4-BE49-F238E27FC236}">
                <a16:creationId xmlns:a16="http://schemas.microsoft.com/office/drawing/2014/main" id="{342617AC-94C5-4F0F-B6CC-D51AA66DB222}"/>
              </a:ext>
            </a:extLst>
          </p:cNvPr>
          <p:cNvSpPr/>
          <p:nvPr/>
        </p:nvSpPr>
        <p:spPr>
          <a:xfrm>
            <a:off x="4226838" y="2242995"/>
            <a:ext cx="1061200" cy="1061200"/>
          </a:xfrm>
          <a:prstGeom prst="ellipse">
            <a:avLst/>
          </a:prstGeom>
          <a:gradFill>
            <a:gsLst>
              <a:gs pos="0">
                <a:srgbClr val="5A78B6"/>
              </a:gs>
              <a:gs pos="100000">
                <a:srgbClr val="C19FDB"/>
              </a:gs>
            </a:gsLst>
            <a:lin ang="2700000" scaled="1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" name="Google Shape;1304;p37">
            <a:extLst>
              <a:ext uri="{FF2B5EF4-FFF2-40B4-BE49-F238E27FC236}">
                <a16:creationId xmlns:a16="http://schemas.microsoft.com/office/drawing/2014/main" id="{FCFCD848-8B2B-4C2D-BB7A-8DD35A4503B2}"/>
              </a:ext>
            </a:extLst>
          </p:cNvPr>
          <p:cNvSpPr/>
          <p:nvPr/>
        </p:nvSpPr>
        <p:spPr>
          <a:xfrm>
            <a:off x="4635445" y="3526486"/>
            <a:ext cx="244000" cy="244000"/>
          </a:xfrm>
          <a:prstGeom prst="ellipse">
            <a:avLst/>
          </a:prstGeom>
          <a:gradFill>
            <a:gsLst>
              <a:gs pos="0">
                <a:srgbClr val="C19FDB"/>
              </a:gs>
              <a:gs pos="100000">
                <a:srgbClr val="5A78B6"/>
              </a:gs>
            </a:gsLst>
            <a:lin ang="2700000" scaled="1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0" name="Google Shape;1305;p37">
            <a:extLst>
              <a:ext uri="{FF2B5EF4-FFF2-40B4-BE49-F238E27FC236}">
                <a16:creationId xmlns:a16="http://schemas.microsoft.com/office/drawing/2014/main" id="{33AE5ED8-23AE-437C-8E3F-8CC092C899F9}"/>
              </a:ext>
            </a:extLst>
          </p:cNvPr>
          <p:cNvSpPr/>
          <p:nvPr/>
        </p:nvSpPr>
        <p:spPr>
          <a:xfrm>
            <a:off x="4670042" y="3841383"/>
            <a:ext cx="174800" cy="174800"/>
          </a:xfrm>
          <a:prstGeom prst="ellipse">
            <a:avLst/>
          </a:prstGeom>
          <a:gradFill>
            <a:gsLst>
              <a:gs pos="0">
                <a:srgbClr val="C19FDB"/>
              </a:gs>
              <a:gs pos="100000">
                <a:srgbClr val="5A78B6"/>
              </a:gs>
            </a:gsLst>
            <a:lin ang="2700000" scaled="1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1" name="Google Shape;1306;p37">
            <a:extLst>
              <a:ext uri="{FF2B5EF4-FFF2-40B4-BE49-F238E27FC236}">
                <a16:creationId xmlns:a16="http://schemas.microsoft.com/office/drawing/2014/main" id="{4FA01DEF-4FF8-4F06-834C-8E52620286C1}"/>
              </a:ext>
            </a:extLst>
          </p:cNvPr>
          <p:cNvSpPr/>
          <p:nvPr/>
        </p:nvSpPr>
        <p:spPr>
          <a:xfrm>
            <a:off x="4603645" y="4120935"/>
            <a:ext cx="307600" cy="307600"/>
          </a:xfrm>
          <a:prstGeom prst="ellipse">
            <a:avLst/>
          </a:prstGeom>
          <a:solidFill>
            <a:srgbClr val="130C61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2" name="Google Shape;1307;p37">
            <a:extLst>
              <a:ext uri="{FF2B5EF4-FFF2-40B4-BE49-F238E27FC236}">
                <a16:creationId xmlns:a16="http://schemas.microsoft.com/office/drawing/2014/main" id="{354C07A2-5FDF-4A72-8E4C-F3C486290B12}"/>
              </a:ext>
            </a:extLst>
          </p:cNvPr>
          <p:cNvSpPr/>
          <p:nvPr/>
        </p:nvSpPr>
        <p:spPr>
          <a:xfrm>
            <a:off x="4691086" y="4164935"/>
            <a:ext cx="116016" cy="116016"/>
          </a:xfrm>
          <a:prstGeom prst="ellipse">
            <a:avLst/>
          </a:prstGeom>
          <a:gradFill>
            <a:gsLst>
              <a:gs pos="0">
                <a:srgbClr val="C19FDB"/>
              </a:gs>
              <a:gs pos="100000">
                <a:srgbClr val="5A78B6"/>
              </a:gs>
            </a:gsLst>
            <a:lin ang="2700000" scaled="1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3" name="Google Shape;1311;p37">
            <a:extLst>
              <a:ext uri="{FF2B5EF4-FFF2-40B4-BE49-F238E27FC236}">
                <a16:creationId xmlns:a16="http://schemas.microsoft.com/office/drawing/2014/main" id="{1EFB6B67-AD34-47F3-BE0F-9633997B0D7C}"/>
              </a:ext>
            </a:extLst>
          </p:cNvPr>
          <p:cNvSpPr/>
          <p:nvPr/>
        </p:nvSpPr>
        <p:spPr>
          <a:xfrm>
            <a:off x="4523198" y="2540564"/>
            <a:ext cx="468381" cy="465943"/>
          </a:xfrm>
          <a:custGeom>
            <a:avLst/>
            <a:gdLst/>
            <a:ahLst/>
            <a:cxnLst/>
            <a:rect l="l" t="t" r="r" b="b"/>
            <a:pathLst>
              <a:path w="11909" h="11847" extrusionOk="0">
                <a:moveTo>
                  <a:pt x="3560" y="2647"/>
                </a:moveTo>
                <a:lnTo>
                  <a:pt x="3560" y="3561"/>
                </a:lnTo>
                <a:lnTo>
                  <a:pt x="2615" y="3561"/>
                </a:lnTo>
                <a:lnTo>
                  <a:pt x="3560" y="2647"/>
                </a:lnTo>
                <a:close/>
                <a:moveTo>
                  <a:pt x="6616" y="4222"/>
                </a:moveTo>
                <a:cubicBezTo>
                  <a:pt x="7971" y="4285"/>
                  <a:pt x="9074" y="5325"/>
                  <a:pt x="9074" y="6680"/>
                </a:cubicBezTo>
                <a:cubicBezTo>
                  <a:pt x="9074" y="8003"/>
                  <a:pt x="7971" y="9106"/>
                  <a:pt x="6616" y="9106"/>
                </a:cubicBezTo>
                <a:cubicBezTo>
                  <a:pt x="5293" y="9106"/>
                  <a:pt x="4190" y="8003"/>
                  <a:pt x="4190" y="6680"/>
                </a:cubicBezTo>
                <a:cubicBezTo>
                  <a:pt x="4190" y="5325"/>
                  <a:pt x="5293" y="4222"/>
                  <a:pt x="6616" y="4222"/>
                </a:cubicBezTo>
                <a:close/>
                <a:moveTo>
                  <a:pt x="7687" y="757"/>
                </a:moveTo>
                <a:lnTo>
                  <a:pt x="7687" y="1513"/>
                </a:lnTo>
                <a:lnTo>
                  <a:pt x="3875" y="1513"/>
                </a:lnTo>
                <a:cubicBezTo>
                  <a:pt x="3781" y="1513"/>
                  <a:pt x="3655" y="1544"/>
                  <a:pt x="3623" y="1639"/>
                </a:cubicBezTo>
                <a:lnTo>
                  <a:pt x="1512" y="3718"/>
                </a:lnTo>
                <a:cubicBezTo>
                  <a:pt x="1418" y="3813"/>
                  <a:pt x="1386" y="3876"/>
                  <a:pt x="1386" y="3939"/>
                </a:cubicBezTo>
                <a:lnTo>
                  <a:pt x="1386" y="9862"/>
                </a:lnTo>
                <a:lnTo>
                  <a:pt x="662" y="9862"/>
                </a:lnTo>
                <a:lnTo>
                  <a:pt x="662" y="757"/>
                </a:lnTo>
                <a:close/>
                <a:moveTo>
                  <a:pt x="8380" y="2175"/>
                </a:moveTo>
                <a:lnTo>
                  <a:pt x="8380" y="4128"/>
                </a:lnTo>
                <a:cubicBezTo>
                  <a:pt x="7876" y="3813"/>
                  <a:pt x="7278" y="3592"/>
                  <a:pt x="6648" y="3592"/>
                </a:cubicBezTo>
                <a:cubicBezTo>
                  <a:pt x="4915" y="3592"/>
                  <a:pt x="3560" y="5010"/>
                  <a:pt x="3560" y="6711"/>
                </a:cubicBezTo>
                <a:cubicBezTo>
                  <a:pt x="3560" y="8444"/>
                  <a:pt x="4946" y="9830"/>
                  <a:pt x="6648" y="9830"/>
                </a:cubicBezTo>
                <a:cubicBezTo>
                  <a:pt x="7120" y="9830"/>
                  <a:pt x="7593" y="9704"/>
                  <a:pt x="8002" y="9515"/>
                </a:cubicBezTo>
                <a:lnTo>
                  <a:pt x="8380" y="9893"/>
                </a:lnTo>
                <a:lnTo>
                  <a:pt x="8380" y="10492"/>
                </a:lnTo>
                <a:lnTo>
                  <a:pt x="2079" y="10492"/>
                </a:lnTo>
                <a:lnTo>
                  <a:pt x="2079" y="4285"/>
                </a:lnTo>
                <a:lnTo>
                  <a:pt x="3875" y="4285"/>
                </a:lnTo>
                <a:cubicBezTo>
                  <a:pt x="4064" y="4285"/>
                  <a:pt x="4222" y="4128"/>
                  <a:pt x="4222" y="3907"/>
                </a:cubicBezTo>
                <a:lnTo>
                  <a:pt x="4222" y="2175"/>
                </a:lnTo>
                <a:close/>
                <a:moveTo>
                  <a:pt x="9074" y="8633"/>
                </a:moveTo>
                <a:lnTo>
                  <a:pt x="11027" y="10618"/>
                </a:lnTo>
                <a:cubicBezTo>
                  <a:pt x="11153" y="10744"/>
                  <a:pt x="11153" y="10964"/>
                  <a:pt x="11027" y="11090"/>
                </a:cubicBezTo>
                <a:cubicBezTo>
                  <a:pt x="10964" y="11153"/>
                  <a:pt x="10877" y="11185"/>
                  <a:pt x="10791" y="11185"/>
                </a:cubicBezTo>
                <a:cubicBezTo>
                  <a:pt x="10704" y="11185"/>
                  <a:pt x="10617" y="11153"/>
                  <a:pt x="10554" y="11090"/>
                </a:cubicBezTo>
                <a:lnTo>
                  <a:pt x="8601" y="9106"/>
                </a:lnTo>
                <a:cubicBezTo>
                  <a:pt x="8790" y="9011"/>
                  <a:pt x="8948" y="8791"/>
                  <a:pt x="9074" y="8633"/>
                </a:cubicBezTo>
                <a:close/>
                <a:moveTo>
                  <a:pt x="347" y="1"/>
                </a:moveTo>
                <a:cubicBezTo>
                  <a:pt x="158" y="1"/>
                  <a:pt x="0" y="190"/>
                  <a:pt x="0" y="379"/>
                </a:cubicBezTo>
                <a:lnTo>
                  <a:pt x="0" y="10145"/>
                </a:lnTo>
                <a:cubicBezTo>
                  <a:pt x="0" y="10334"/>
                  <a:pt x="158" y="10492"/>
                  <a:pt x="347" y="10492"/>
                </a:cubicBezTo>
                <a:lnTo>
                  <a:pt x="1386" y="10492"/>
                </a:lnTo>
                <a:lnTo>
                  <a:pt x="1386" y="10838"/>
                </a:lnTo>
                <a:cubicBezTo>
                  <a:pt x="1386" y="11059"/>
                  <a:pt x="1544" y="11216"/>
                  <a:pt x="1733" y="11216"/>
                </a:cubicBezTo>
                <a:lnTo>
                  <a:pt x="8695" y="11216"/>
                </a:lnTo>
                <a:cubicBezTo>
                  <a:pt x="8916" y="11216"/>
                  <a:pt x="9074" y="11059"/>
                  <a:pt x="9074" y="10838"/>
                </a:cubicBezTo>
                <a:lnTo>
                  <a:pt x="9074" y="10586"/>
                </a:lnTo>
                <a:lnTo>
                  <a:pt x="10050" y="11563"/>
                </a:lnTo>
                <a:cubicBezTo>
                  <a:pt x="10239" y="11752"/>
                  <a:pt x="10507" y="11847"/>
                  <a:pt x="10775" y="11847"/>
                </a:cubicBezTo>
                <a:cubicBezTo>
                  <a:pt x="11043" y="11847"/>
                  <a:pt x="11310" y="11752"/>
                  <a:pt x="11499" y="11563"/>
                </a:cubicBezTo>
                <a:cubicBezTo>
                  <a:pt x="11909" y="11153"/>
                  <a:pt x="11909" y="10492"/>
                  <a:pt x="11499" y="10114"/>
                </a:cubicBezTo>
                <a:lnTo>
                  <a:pt x="9420" y="8003"/>
                </a:lnTo>
                <a:cubicBezTo>
                  <a:pt x="9609" y="7625"/>
                  <a:pt x="9735" y="7152"/>
                  <a:pt x="9735" y="6680"/>
                </a:cubicBezTo>
                <a:cubicBezTo>
                  <a:pt x="9735" y="5924"/>
                  <a:pt x="9452" y="5262"/>
                  <a:pt x="9011" y="4695"/>
                </a:cubicBezTo>
                <a:lnTo>
                  <a:pt x="9011" y="1828"/>
                </a:lnTo>
                <a:cubicBezTo>
                  <a:pt x="9011" y="1639"/>
                  <a:pt x="8853" y="1481"/>
                  <a:pt x="8664" y="1481"/>
                </a:cubicBezTo>
                <a:lnTo>
                  <a:pt x="8317" y="1481"/>
                </a:lnTo>
                <a:lnTo>
                  <a:pt x="8317" y="379"/>
                </a:lnTo>
                <a:cubicBezTo>
                  <a:pt x="8317" y="190"/>
                  <a:pt x="8160" y="1"/>
                  <a:pt x="797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4" name="Google Shape;1313;p37">
            <a:extLst>
              <a:ext uri="{FF2B5EF4-FFF2-40B4-BE49-F238E27FC236}">
                <a16:creationId xmlns:a16="http://schemas.microsoft.com/office/drawing/2014/main" id="{61077321-9D1F-47AE-8C73-BBDCE0E6AC65}"/>
              </a:ext>
            </a:extLst>
          </p:cNvPr>
          <p:cNvSpPr/>
          <p:nvPr/>
        </p:nvSpPr>
        <p:spPr>
          <a:xfrm>
            <a:off x="6978011" y="2125334"/>
            <a:ext cx="1296400" cy="1296400"/>
          </a:xfrm>
          <a:prstGeom prst="ellipse">
            <a:avLst/>
          </a:prstGeom>
          <a:noFill/>
          <a:ln w="19050" cap="flat" cmpd="sng"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5" name="Google Shape;1314;p37">
            <a:extLst>
              <a:ext uri="{FF2B5EF4-FFF2-40B4-BE49-F238E27FC236}">
                <a16:creationId xmlns:a16="http://schemas.microsoft.com/office/drawing/2014/main" id="{84674F70-EDD7-4970-8791-7E20BEBE7723}"/>
              </a:ext>
            </a:extLst>
          </p:cNvPr>
          <p:cNvSpPr/>
          <p:nvPr/>
        </p:nvSpPr>
        <p:spPr>
          <a:xfrm>
            <a:off x="7095671" y="2242994"/>
            <a:ext cx="1061200" cy="1061200"/>
          </a:xfrm>
          <a:prstGeom prst="ellipse">
            <a:avLst/>
          </a:prstGeom>
          <a:gradFill>
            <a:gsLst>
              <a:gs pos="0">
                <a:srgbClr val="5A78B6"/>
              </a:gs>
              <a:gs pos="100000">
                <a:srgbClr val="C19FDB"/>
              </a:gs>
            </a:gsLst>
            <a:lin ang="2700000" scaled="1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6" name="Google Shape;1315;p37">
            <a:extLst>
              <a:ext uri="{FF2B5EF4-FFF2-40B4-BE49-F238E27FC236}">
                <a16:creationId xmlns:a16="http://schemas.microsoft.com/office/drawing/2014/main" id="{65579B77-7D24-4E85-943A-46E52B7212D3}"/>
              </a:ext>
            </a:extLst>
          </p:cNvPr>
          <p:cNvSpPr/>
          <p:nvPr/>
        </p:nvSpPr>
        <p:spPr>
          <a:xfrm>
            <a:off x="7504278" y="3526485"/>
            <a:ext cx="244000" cy="244000"/>
          </a:xfrm>
          <a:prstGeom prst="ellipse">
            <a:avLst/>
          </a:prstGeom>
          <a:gradFill>
            <a:gsLst>
              <a:gs pos="0">
                <a:srgbClr val="C19FDB"/>
              </a:gs>
              <a:gs pos="100000">
                <a:srgbClr val="5A78B6"/>
              </a:gs>
            </a:gsLst>
            <a:lin ang="2700000" scaled="1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7" name="Google Shape;1316;p37">
            <a:extLst>
              <a:ext uri="{FF2B5EF4-FFF2-40B4-BE49-F238E27FC236}">
                <a16:creationId xmlns:a16="http://schemas.microsoft.com/office/drawing/2014/main" id="{9C1171A5-9B3D-4B7B-A5F1-77D92934A9E7}"/>
              </a:ext>
            </a:extLst>
          </p:cNvPr>
          <p:cNvSpPr/>
          <p:nvPr/>
        </p:nvSpPr>
        <p:spPr>
          <a:xfrm>
            <a:off x="7538875" y="3841382"/>
            <a:ext cx="174800" cy="174800"/>
          </a:xfrm>
          <a:prstGeom prst="ellipse">
            <a:avLst/>
          </a:prstGeom>
          <a:gradFill>
            <a:gsLst>
              <a:gs pos="0">
                <a:srgbClr val="C19FDB"/>
              </a:gs>
              <a:gs pos="100000">
                <a:srgbClr val="5A78B6"/>
              </a:gs>
            </a:gsLst>
            <a:lin ang="2700000" scaled="1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1" name="Google Shape;1317;p37">
            <a:extLst>
              <a:ext uri="{FF2B5EF4-FFF2-40B4-BE49-F238E27FC236}">
                <a16:creationId xmlns:a16="http://schemas.microsoft.com/office/drawing/2014/main" id="{3A1B9572-A44A-4B68-85DB-2EAD72916D63}"/>
              </a:ext>
            </a:extLst>
          </p:cNvPr>
          <p:cNvSpPr/>
          <p:nvPr/>
        </p:nvSpPr>
        <p:spPr>
          <a:xfrm>
            <a:off x="7472478" y="4120934"/>
            <a:ext cx="307600" cy="307600"/>
          </a:xfrm>
          <a:prstGeom prst="ellipse">
            <a:avLst/>
          </a:prstGeom>
          <a:solidFill>
            <a:srgbClr val="130C61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2" name="Google Shape;1318;p37">
            <a:extLst>
              <a:ext uri="{FF2B5EF4-FFF2-40B4-BE49-F238E27FC236}">
                <a16:creationId xmlns:a16="http://schemas.microsoft.com/office/drawing/2014/main" id="{9AF6820F-7B5E-457D-8286-8ED4A2FAE665}"/>
              </a:ext>
            </a:extLst>
          </p:cNvPr>
          <p:cNvSpPr/>
          <p:nvPr/>
        </p:nvSpPr>
        <p:spPr>
          <a:xfrm>
            <a:off x="7559919" y="4164934"/>
            <a:ext cx="116016" cy="116016"/>
          </a:xfrm>
          <a:prstGeom prst="ellipse">
            <a:avLst/>
          </a:prstGeom>
          <a:gradFill>
            <a:gsLst>
              <a:gs pos="0">
                <a:srgbClr val="C19FDB"/>
              </a:gs>
              <a:gs pos="100000">
                <a:srgbClr val="5A78B6"/>
              </a:gs>
            </a:gsLst>
            <a:lin ang="2700000" scaled="1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23" name="Google Shape;1322;p37">
            <a:extLst>
              <a:ext uri="{FF2B5EF4-FFF2-40B4-BE49-F238E27FC236}">
                <a16:creationId xmlns:a16="http://schemas.microsoft.com/office/drawing/2014/main" id="{A9CB5765-CD3A-4D7C-9321-1A7AE96CD6FE}"/>
              </a:ext>
            </a:extLst>
          </p:cNvPr>
          <p:cNvGrpSpPr/>
          <p:nvPr/>
        </p:nvGrpSpPr>
        <p:grpSpPr>
          <a:xfrm>
            <a:off x="7388595" y="2537842"/>
            <a:ext cx="475251" cy="471409"/>
            <a:chOff x="-31166825" y="1939525"/>
            <a:chExt cx="293800" cy="291425"/>
          </a:xfrm>
        </p:grpSpPr>
        <p:sp>
          <p:nvSpPr>
            <p:cNvPr id="24" name="Google Shape;1323;p37">
              <a:extLst>
                <a:ext uri="{FF2B5EF4-FFF2-40B4-BE49-F238E27FC236}">
                  <a16:creationId xmlns:a16="http://schemas.microsoft.com/office/drawing/2014/main" id="{B9E964D3-C7FD-4417-82C8-46157769802A}"/>
                </a:ext>
              </a:extLst>
            </p:cNvPr>
            <p:cNvSpPr/>
            <p:nvPr/>
          </p:nvSpPr>
          <p:spPr>
            <a:xfrm>
              <a:off x="-31166825" y="1939525"/>
              <a:ext cx="224500" cy="291425"/>
            </a:xfrm>
            <a:custGeom>
              <a:avLst/>
              <a:gdLst/>
              <a:ahLst/>
              <a:cxnLst/>
              <a:rect l="l" t="t" r="r" b="b"/>
              <a:pathLst>
                <a:path w="8980" h="11657" extrusionOk="0">
                  <a:moveTo>
                    <a:pt x="5892" y="662"/>
                  </a:moveTo>
                  <a:cubicBezTo>
                    <a:pt x="6081" y="662"/>
                    <a:pt x="6239" y="819"/>
                    <a:pt x="6239" y="1040"/>
                  </a:cubicBezTo>
                  <a:lnTo>
                    <a:pt x="6239" y="1386"/>
                  </a:lnTo>
                  <a:lnTo>
                    <a:pt x="2805" y="1386"/>
                  </a:lnTo>
                  <a:lnTo>
                    <a:pt x="2805" y="1040"/>
                  </a:lnTo>
                  <a:cubicBezTo>
                    <a:pt x="2805" y="819"/>
                    <a:pt x="2962" y="662"/>
                    <a:pt x="3120" y="662"/>
                  </a:cubicBezTo>
                  <a:close/>
                  <a:moveTo>
                    <a:pt x="8035" y="1323"/>
                  </a:moveTo>
                  <a:cubicBezTo>
                    <a:pt x="8255" y="1323"/>
                    <a:pt x="8413" y="1512"/>
                    <a:pt x="8413" y="1701"/>
                  </a:cubicBezTo>
                  <a:lnTo>
                    <a:pt x="8413" y="10617"/>
                  </a:lnTo>
                  <a:cubicBezTo>
                    <a:pt x="8413" y="10838"/>
                    <a:pt x="8255" y="10995"/>
                    <a:pt x="8035" y="10995"/>
                  </a:cubicBezTo>
                  <a:lnTo>
                    <a:pt x="1166" y="10995"/>
                  </a:lnTo>
                  <a:cubicBezTo>
                    <a:pt x="946" y="10995"/>
                    <a:pt x="788" y="10838"/>
                    <a:pt x="788" y="10617"/>
                  </a:cubicBezTo>
                  <a:lnTo>
                    <a:pt x="788" y="1701"/>
                  </a:lnTo>
                  <a:lnTo>
                    <a:pt x="757" y="1701"/>
                  </a:lnTo>
                  <a:cubicBezTo>
                    <a:pt x="757" y="1512"/>
                    <a:pt x="914" y="1323"/>
                    <a:pt x="1103" y="1323"/>
                  </a:cubicBezTo>
                  <a:lnTo>
                    <a:pt x="2143" y="1323"/>
                  </a:lnTo>
                  <a:lnTo>
                    <a:pt x="2143" y="1701"/>
                  </a:lnTo>
                  <a:cubicBezTo>
                    <a:pt x="2143" y="1890"/>
                    <a:pt x="2301" y="2048"/>
                    <a:pt x="2490" y="2048"/>
                  </a:cubicBezTo>
                  <a:lnTo>
                    <a:pt x="6617" y="2048"/>
                  </a:lnTo>
                  <a:cubicBezTo>
                    <a:pt x="6837" y="2048"/>
                    <a:pt x="6995" y="1890"/>
                    <a:pt x="6995" y="1701"/>
                  </a:cubicBezTo>
                  <a:lnTo>
                    <a:pt x="6995" y="1323"/>
                  </a:lnTo>
                  <a:close/>
                  <a:moveTo>
                    <a:pt x="3120" y="0"/>
                  </a:moveTo>
                  <a:cubicBezTo>
                    <a:pt x="2679" y="0"/>
                    <a:pt x="2301" y="284"/>
                    <a:pt x="2143" y="662"/>
                  </a:cubicBezTo>
                  <a:lnTo>
                    <a:pt x="1040" y="662"/>
                  </a:lnTo>
                  <a:cubicBezTo>
                    <a:pt x="473" y="662"/>
                    <a:pt x="1" y="1134"/>
                    <a:pt x="1" y="1701"/>
                  </a:cubicBezTo>
                  <a:lnTo>
                    <a:pt x="1" y="10649"/>
                  </a:lnTo>
                  <a:cubicBezTo>
                    <a:pt x="64" y="11216"/>
                    <a:pt x="536" y="11657"/>
                    <a:pt x="1072" y="11657"/>
                  </a:cubicBezTo>
                  <a:lnTo>
                    <a:pt x="7971" y="11657"/>
                  </a:lnTo>
                  <a:cubicBezTo>
                    <a:pt x="8507" y="11657"/>
                    <a:pt x="8980" y="11184"/>
                    <a:pt x="8980" y="10649"/>
                  </a:cubicBezTo>
                  <a:lnTo>
                    <a:pt x="8980" y="1701"/>
                  </a:lnTo>
                  <a:cubicBezTo>
                    <a:pt x="8980" y="1134"/>
                    <a:pt x="8507" y="662"/>
                    <a:pt x="7971" y="662"/>
                  </a:cubicBezTo>
                  <a:lnTo>
                    <a:pt x="6869" y="662"/>
                  </a:lnTo>
                  <a:cubicBezTo>
                    <a:pt x="6711" y="284"/>
                    <a:pt x="6365" y="0"/>
                    <a:pt x="58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5" name="Google Shape;1324;p37">
              <a:extLst>
                <a:ext uri="{FF2B5EF4-FFF2-40B4-BE49-F238E27FC236}">
                  <a16:creationId xmlns:a16="http://schemas.microsoft.com/office/drawing/2014/main" id="{65342FF3-E272-48FE-8D95-6953C4528CE1}"/>
                </a:ext>
              </a:extLst>
            </p:cNvPr>
            <p:cNvSpPr/>
            <p:nvPr/>
          </p:nvSpPr>
          <p:spPr>
            <a:xfrm>
              <a:off x="-31131375" y="2145075"/>
              <a:ext cx="52800" cy="52800"/>
            </a:xfrm>
            <a:custGeom>
              <a:avLst/>
              <a:gdLst/>
              <a:ahLst/>
              <a:cxnLst/>
              <a:rect l="l" t="t" r="r" b="b"/>
              <a:pathLst>
                <a:path w="2112" h="2112" extrusionOk="0">
                  <a:moveTo>
                    <a:pt x="1355" y="726"/>
                  </a:moveTo>
                  <a:lnTo>
                    <a:pt x="1355" y="1387"/>
                  </a:lnTo>
                  <a:lnTo>
                    <a:pt x="694" y="1387"/>
                  </a:lnTo>
                  <a:lnTo>
                    <a:pt x="694" y="726"/>
                  </a:lnTo>
                  <a:close/>
                  <a:moveTo>
                    <a:pt x="379" y="1"/>
                  </a:moveTo>
                  <a:cubicBezTo>
                    <a:pt x="158" y="1"/>
                    <a:pt x="0" y="158"/>
                    <a:pt x="0" y="379"/>
                  </a:cubicBezTo>
                  <a:lnTo>
                    <a:pt x="0" y="1734"/>
                  </a:lnTo>
                  <a:cubicBezTo>
                    <a:pt x="0" y="1954"/>
                    <a:pt x="158" y="2112"/>
                    <a:pt x="379" y="2112"/>
                  </a:cubicBezTo>
                  <a:lnTo>
                    <a:pt x="1733" y="2112"/>
                  </a:lnTo>
                  <a:cubicBezTo>
                    <a:pt x="1954" y="2112"/>
                    <a:pt x="2111" y="1954"/>
                    <a:pt x="2111" y="1734"/>
                  </a:cubicBezTo>
                  <a:lnTo>
                    <a:pt x="2111" y="379"/>
                  </a:lnTo>
                  <a:cubicBezTo>
                    <a:pt x="2111" y="158"/>
                    <a:pt x="1954" y="1"/>
                    <a:pt x="17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6" name="Google Shape;1325;p37">
              <a:extLst>
                <a:ext uri="{FF2B5EF4-FFF2-40B4-BE49-F238E27FC236}">
                  <a16:creationId xmlns:a16="http://schemas.microsoft.com/office/drawing/2014/main" id="{900EBE61-6996-4EEE-AF8B-9A1E9EA0AD7C}"/>
                </a:ext>
              </a:extLst>
            </p:cNvPr>
            <p:cNvSpPr/>
            <p:nvPr/>
          </p:nvSpPr>
          <p:spPr>
            <a:xfrm>
              <a:off x="-31131375" y="2076550"/>
              <a:ext cx="52800" cy="52025"/>
            </a:xfrm>
            <a:custGeom>
              <a:avLst/>
              <a:gdLst/>
              <a:ahLst/>
              <a:cxnLst/>
              <a:rect l="l" t="t" r="r" b="b"/>
              <a:pathLst>
                <a:path w="2112" h="2081" extrusionOk="0">
                  <a:moveTo>
                    <a:pt x="1355" y="694"/>
                  </a:moveTo>
                  <a:lnTo>
                    <a:pt x="1355" y="1356"/>
                  </a:lnTo>
                  <a:lnTo>
                    <a:pt x="694" y="1356"/>
                  </a:lnTo>
                  <a:lnTo>
                    <a:pt x="694" y="694"/>
                  </a:lnTo>
                  <a:close/>
                  <a:moveTo>
                    <a:pt x="379" y="1"/>
                  </a:moveTo>
                  <a:cubicBezTo>
                    <a:pt x="158" y="1"/>
                    <a:pt x="0" y="159"/>
                    <a:pt x="0" y="348"/>
                  </a:cubicBezTo>
                  <a:lnTo>
                    <a:pt x="0" y="1734"/>
                  </a:lnTo>
                  <a:cubicBezTo>
                    <a:pt x="0" y="1923"/>
                    <a:pt x="158" y="2080"/>
                    <a:pt x="379" y="2080"/>
                  </a:cubicBezTo>
                  <a:lnTo>
                    <a:pt x="1733" y="2080"/>
                  </a:lnTo>
                  <a:cubicBezTo>
                    <a:pt x="1954" y="2080"/>
                    <a:pt x="2111" y="1923"/>
                    <a:pt x="2111" y="1734"/>
                  </a:cubicBezTo>
                  <a:lnTo>
                    <a:pt x="2111" y="348"/>
                  </a:lnTo>
                  <a:cubicBezTo>
                    <a:pt x="2111" y="159"/>
                    <a:pt x="1954" y="1"/>
                    <a:pt x="17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7" name="Google Shape;1326;p37">
              <a:extLst>
                <a:ext uri="{FF2B5EF4-FFF2-40B4-BE49-F238E27FC236}">
                  <a16:creationId xmlns:a16="http://schemas.microsoft.com/office/drawing/2014/main" id="{7D81F6CC-D571-4E9B-8A04-2BDB48B00826}"/>
                </a:ext>
              </a:extLst>
            </p:cNvPr>
            <p:cNvSpPr/>
            <p:nvPr/>
          </p:nvSpPr>
          <p:spPr>
            <a:xfrm>
              <a:off x="-31131375" y="2007250"/>
              <a:ext cx="52800" cy="52800"/>
            </a:xfrm>
            <a:custGeom>
              <a:avLst/>
              <a:gdLst/>
              <a:ahLst/>
              <a:cxnLst/>
              <a:rect l="l" t="t" r="r" b="b"/>
              <a:pathLst>
                <a:path w="2112" h="2112" extrusionOk="0">
                  <a:moveTo>
                    <a:pt x="1355" y="725"/>
                  </a:moveTo>
                  <a:lnTo>
                    <a:pt x="1355" y="1387"/>
                  </a:lnTo>
                  <a:lnTo>
                    <a:pt x="694" y="1387"/>
                  </a:lnTo>
                  <a:lnTo>
                    <a:pt x="694" y="725"/>
                  </a:lnTo>
                  <a:close/>
                  <a:moveTo>
                    <a:pt x="379" y="1"/>
                  </a:moveTo>
                  <a:cubicBezTo>
                    <a:pt x="158" y="1"/>
                    <a:pt x="0" y="158"/>
                    <a:pt x="0" y="379"/>
                  </a:cubicBezTo>
                  <a:lnTo>
                    <a:pt x="0" y="1733"/>
                  </a:lnTo>
                  <a:cubicBezTo>
                    <a:pt x="0" y="1954"/>
                    <a:pt x="158" y="2111"/>
                    <a:pt x="379" y="2111"/>
                  </a:cubicBezTo>
                  <a:lnTo>
                    <a:pt x="1733" y="2111"/>
                  </a:lnTo>
                  <a:cubicBezTo>
                    <a:pt x="1954" y="2111"/>
                    <a:pt x="2111" y="1954"/>
                    <a:pt x="2111" y="1733"/>
                  </a:cubicBezTo>
                  <a:lnTo>
                    <a:pt x="2111" y="379"/>
                  </a:lnTo>
                  <a:cubicBezTo>
                    <a:pt x="2111" y="158"/>
                    <a:pt x="1954" y="1"/>
                    <a:pt x="17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8" name="Google Shape;1327;p37">
              <a:extLst>
                <a:ext uri="{FF2B5EF4-FFF2-40B4-BE49-F238E27FC236}">
                  <a16:creationId xmlns:a16="http://schemas.microsoft.com/office/drawing/2014/main" id="{0C42E171-EB72-4465-A8B0-85647F8AED70}"/>
                </a:ext>
              </a:extLst>
            </p:cNvPr>
            <p:cNvSpPr/>
            <p:nvPr/>
          </p:nvSpPr>
          <p:spPr>
            <a:xfrm>
              <a:off x="-31062075" y="2007250"/>
              <a:ext cx="85875" cy="18150"/>
            </a:xfrm>
            <a:custGeom>
              <a:avLst/>
              <a:gdLst/>
              <a:ahLst/>
              <a:cxnLst/>
              <a:rect l="l" t="t" r="r" b="b"/>
              <a:pathLst>
                <a:path w="3435" h="726" extrusionOk="0">
                  <a:moveTo>
                    <a:pt x="347" y="1"/>
                  </a:moveTo>
                  <a:cubicBezTo>
                    <a:pt x="158" y="1"/>
                    <a:pt x="1" y="158"/>
                    <a:pt x="1" y="379"/>
                  </a:cubicBezTo>
                  <a:cubicBezTo>
                    <a:pt x="1" y="568"/>
                    <a:pt x="158" y="725"/>
                    <a:pt x="347" y="725"/>
                  </a:cubicBezTo>
                  <a:lnTo>
                    <a:pt x="3057" y="725"/>
                  </a:lnTo>
                  <a:cubicBezTo>
                    <a:pt x="3277" y="725"/>
                    <a:pt x="3435" y="568"/>
                    <a:pt x="3435" y="379"/>
                  </a:cubicBezTo>
                  <a:cubicBezTo>
                    <a:pt x="3435" y="158"/>
                    <a:pt x="3277" y="1"/>
                    <a:pt x="30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9" name="Google Shape;1328;p37">
              <a:extLst>
                <a:ext uri="{FF2B5EF4-FFF2-40B4-BE49-F238E27FC236}">
                  <a16:creationId xmlns:a16="http://schemas.microsoft.com/office/drawing/2014/main" id="{F0E083E3-58BF-4A06-B847-52B9E582C930}"/>
                </a:ext>
              </a:extLst>
            </p:cNvPr>
            <p:cNvSpPr/>
            <p:nvPr/>
          </p:nvSpPr>
          <p:spPr>
            <a:xfrm>
              <a:off x="-31062075" y="2041900"/>
              <a:ext cx="52025" cy="18150"/>
            </a:xfrm>
            <a:custGeom>
              <a:avLst/>
              <a:gdLst/>
              <a:ahLst/>
              <a:cxnLst/>
              <a:rect l="l" t="t" r="r" b="b"/>
              <a:pathLst>
                <a:path w="2081" h="726" extrusionOk="0">
                  <a:moveTo>
                    <a:pt x="347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68"/>
                    <a:pt x="158" y="725"/>
                    <a:pt x="347" y="725"/>
                  </a:cubicBezTo>
                  <a:lnTo>
                    <a:pt x="1734" y="725"/>
                  </a:lnTo>
                  <a:cubicBezTo>
                    <a:pt x="1923" y="725"/>
                    <a:pt x="2080" y="568"/>
                    <a:pt x="2080" y="347"/>
                  </a:cubicBezTo>
                  <a:cubicBezTo>
                    <a:pt x="2080" y="158"/>
                    <a:pt x="1923" y="1"/>
                    <a:pt x="173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0" name="Google Shape;1329;p37">
              <a:extLst>
                <a:ext uri="{FF2B5EF4-FFF2-40B4-BE49-F238E27FC236}">
                  <a16:creationId xmlns:a16="http://schemas.microsoft.com/office/drawing/2014/main" id="{25362CDB-2ECA-4C77-A10F-842D1C39B672}"/>
                </a:ext>
              </a:extLst>
            </p:cNvPr>
            <p:cNvSpPr/>
            <p:nvPr/>
          </p:nvSpPr>
          <p:spPr>
            <a:xfrm>
              <a:off x="-31062075" y="2076550"/>
              <a:ext cx="85875" cy="17375"/>
            </a:xfrm>
            <a:custGeom>
              <a:avLst/>
              <a:gdLst/>
              <a:ahLst/>
              <a:cxnLst/>
              <a:rect l="l" t="t" r="r" b="b"/>
              <a:pathLst>
                <a:path w="3435" h="695" extrusionOk="0">
                  <a:moveTo>
                    <a:pt x="347" y="1"/>
                  </a:moveTo>
                  <a:cubicBezTo>
                    <a:pt x="158" y="1"/>
                    <a:pt x="1" y="159"/>
                    <a:pt x="1" y="348"/>
                  </a:cubicBezTo>
                  <a:cubicBezTo>
                    <a:pt x="1" y="537"/>
                    <a:pt x="158" y="694"/>
                    <a:pt x="347" y="694"/>
                  </a:cubicBezTo>
                  <a:lnTo>
                    <a:pt x="3057" y="694"/>
                  </a:lnTo>
                  <a:cubicBezTo>
                    <a:pt x="3277" y="694"/>
                    <a:pt x="3435" y="537"/>
                    <a:pt x="3435" y="348"/>
                  </a:cubicBezTo>
                  <a:cubicBezTo>
                    <a:pt x="3435" y="159"/>
                    <a:pt x="3277" y="1"/>
                    <a:pt x="30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1" name="Google Shape;1330;p37">
              <a:extLst>
                <a:ext uri="{FF2B5EF4-FFF2-40B4-BE49-F238E27FC236}">
                  <a16:creationId xmlns:a16="http://schemas.microsoft.com/office/drawing/2014/main" id="{C654E545-4E54-4E5C-B142-E18CD51FD156}"/>
                </a:ext>
              </a:extLst>
            </p:cNvPr>
            <p:cNvSpPr/>
            <p:nvPr/>
          </p:nvSpPr>
          <p:spPr>
            <a:xfrm>
              <a:off x="-31062075" y="2110425"/>
              <a:ext cx="52025" cy="18150"/>
            </a:xfrm>
            <a:custGeom>
              <a:avLst/>
              <a:gdLst/>
              <a:ahLst/>
              <a:cxnLst/>
              <a:rect l="l" t="t" r="r" b="b"/>
              <a:pathLst>
                <a:path w="2081" h="726" extrusionOk="0">
                  <a:moveTo>
                    <a:pt x="347" y="1"/>
                  </a:moveTo>
                  <a:cubicBezTo>
                    <a:pt x="158" y="1"/>
                    <a:pt x="1" y="190"/>
                    <a:pt x="1" y="379"/>
                  </a:cubicBezTo>
                  <a:cubicBezTo>
                    <a:pt x="1" y="568"/>
                    <a:pt x="158" y="725"/>
                    <a:pt x="347" y="725"/>
                  </a:cubicBezTo>
                  <a:lnTo>
                    <a:pt x="1734" y="725"/>
                  </a:lnTo>
                  <a:cubicBezTo>
                    <a:pt x="1923" y="725"/>
                    <a:pt x="2080" y="568"/>
                    <a:pt x="2080" y="379"/>
                  </a:cubicBezTo>
                  <a:cubicBezTo>
                    <a:pt x="2080" y="190"/>
                    <a:pt x="1923" y="1"/>
                    <a:pt x="173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2" name="Google Shape;1331;p37">
              <a:extLst>
                <a:ext uri="{FF2B5EF4-FFF2-40B4-BE49-F238E27FC236}">
                  <a16:creationId xmlns:a16="http://schemas.microsoft.com/office/drawing/2014/main" id="{9C6B0EFE-8C11-4914-B375-870DAED4DE26}"/>
                </a:ext>
              </a:extLst>
            </p:cNvPr>
            <p:cNvSpPr/>
            <p:nvPr/>
          </p:nvSpPr>
          <p:spPr>
            <a:xfrm>
              <a:off x="-31062075" y="2145075"/>
              <a:ext cx="85875" cy="18150"/>
            </a:xfrm>
            <a:custGeom>
              <a:avLst/>
              <a:gdLst/>
              <a:ahLst/>
              <a:cxnLst/>
              <a:rect l="l" t="t" r="r" b="b"/>
              <a:pathLst>
                <a:path w="3435" h="726" extrusionOk="0">
                  <a:moveTo>
                    <a:pt x="347" y="1"/>
                  </a:moveTo>
                  <a:cubicBezTo>
                    <a:pt x="158" y="1"/>
                    <a:pt x="1" y="158"/>
                    <a:pt x="1" y="379"/>
                  </a:cubicBezTo>
                  <a:cubicBezTo>
                    <a:pt x="1" y="568"/>
                    <a:pt x="158" y="726"/>
                    <a:pt x="347" y="726"/>
                  </a:cubicBezTo>
                  <a:lnTo>
                    <a:pt x="3057" y="726"/>
                  </a:lnTo>
                  <a:cubicBezTo>
                    <a:pt x="3277" y="726"/>
                    <a:pt x="3435" y="568"/>
                    <a:pt x="3435" y="379"/>
                  </a:cubicBezTo>
                  <a:cubicBezTo>
                    <a:pt x="3435" y="158"/>
                    <a:pt x="3277" y="1"/>
                    <a:pt x="30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3" name="Google Shape;1332;p37">
              <a:extLst>
                <a:ext uri="{FF2B5EF4-FFF2-40B4-BE49-F238E27FC236}">
                  <a16:creationId xmlns:a16="http://schemas.microsoft.com/office/drawing/2014/main" id="{49EF5C38-AEBD-4F4D-8AFE-8191F6CE4047}"/>
                </a:ext>
              </a:extLst>
            </p:cNvPr>
            <p:cNvSpPr/>
            <p:nvPr/>
          </p:nvSpPr>
          <p:spPr>
            <a:xfrm>
              <a:off x="-31062075" y="2179750"/>
              <a:ext cx="52025" cy="18125"/>
            </a:xfrm>
            <a:custGeom>
              <a:avLst/>
              <a:gdLst/>
              <a:ahLst/>
              <a:cxnLst/>
              <a:rect l="l" t="t" r="r" b="b"/>
              <a:pathLst>
                <a:path w="2081" h="725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67"/>
                    <a:pt x="158" y="725"/>
                    <a:pt x="347" y="725"/>
                  </a:cubicBezTo>
                  <a:lnTo>
                    <a:pt x="1734" y="725"/>
                  </a:lnTo>
                  <a:cubicBezTo>
                    <a:pt x="1923" y="725"/>
                    <a:pt x="2080" y="567"/>
                    <a:pt x="2080" y="347"/>
                  </a:cubicBezTo>
                  <a:cubicBezTo>
                    <a:pt x="2080" y="158"/>
                    <a:pt x="1923" y="0"/>
                    <a:pt x="17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4" name="Google Shape;1333;p37">
              <a:extLst>
                <a:ext uri="{FF2B5EF4-FFF2-40B4-BE49-F238E27FC236}">
                  <a16:creationId xmlns:a16="http://schemas.microsoft.com/office/drawing/2014/main" id="{0EB4F3FD-F826-4991-B194-9B59E4F193BA}"/>
                </a:ext>
              </a:extLst>
            </p:cNvPr>
            <p:cNvSpPr/>
            <p:nvPr/>
          </p:nvSpPr>
          <p:spPr>
            <a:xfrm>
              <a:off x="-30924225" y="1974175"/>
              <a:ext cx="51200" cy="240250"/>
            </a:xfrm>
            <a:custGeom>
              <a:avLst/>
              <a:gdLst/>
              <a:ahLst/>
              <a:cxnLst/>
              <a:rect l="l" t="t" r="r" b="b"/>
              <a:pathLst>
                <a:path w="2048" h="9610" extrusionOk="0">
                  <a:moveTo>
                    <a:pt x="1008" y="662"/>
                  </a:moveTo>
                  <a:cubicBezTo>
                    <a:pt x="1229" y="662"/>
                    <a:pt x="1386" y="819"/>
                    <a:pt x="1386" y="1009"/>
                  </a:cubicBezTo>
                  <a:lnTo>
                    <a:pt x="1386" y="2080"/>
                  </a:lnTo>
                  <a:lnTo>
                    <a:pt x="725" y="2080"/>
                  </a:lnTo>
                  <a:lnTo>
                    <a:pt x="725" y="1009"/>
                  </a:lnTo>
                  <a:lnTo>
                    <a:pt x="662" y="1009"/>
                  </a:lnTo>
                  <a:cubicBezTo>
                    <a:pt x="662" y="819"/>
                    <a:pt x="819" y="662"/>
                    <a:pt x="1008" y="662"/>
                  </a:cubicBezTo>
                  <a:close/>
                  <a:moveTo>
                    <a:pt x="1323" y="2741"/>
                  </a:moveTo>
                  <a:lnTo>
                    <a:pt x="1323" y="6900"/>
                  </a:lnTo>
                  <a:lnTo>
                    <a:pt x="662" y="6900"/>
                  </a:lnTo>
                  <a:lnTo>
                    <a:pt x="662" y="2741"/>
                  </a:lnTo>
                  <a:close/>
                  <a:moveTo>
                    <a:pt x="1260" y="7562"/>
                  </a:moveTo>
                  <a:lnTo>
                    <a:pt x="1008" y="8192"/>
                  </a:lnTo>
                  <a:lnTo>
                    <a:pt x="819" y="7562"/>
                  </a:lnTo>
                  <a:close/>
                  <a:moveTo>
                    <a:pt x="1008" y="0"/>
                  </a:moveTo>
                  <a:cubicBezTo>
                    <a:pt x="473" y="0"/>
                    <a:pt x="0" y="473"/>
                    <a:pt x="0" y="1009"/>
                  </a:cubicBezTo>
                  <a:lnTo>
                    <a:pt x="0" y="7215"/>
                  </a:lnTo>
                  <a:lnTo>
                    <a:pt x="0" y="7309"/>
                  </a:lnTo>
                  <a:lnTo>
                    <a:pt x="662" y="9357"/>
                  </a:lnTo>
                  <a:cubicBezTo>
                    <a:pt x="693" y="9515"/>
                    <a:pt x="819" y="9609"/>
                    <a:pt x="977" y="9609"/>
                  </a:cubicBezTo>
                  <a:cubicBezTo>
                    <a:pt x="1134" y="9609"/>
                    <a:pt x="1260" y="9515"/>
                    <a:pt x="1292" y="9357"/>
                  </a:cubicBezTo>
                  <a:lnTo>
                    <a:pt x="1954" y="7309"/>
                  </a:lnTo>
                  <a:lnTo>
                    <a:pt x="1954" y="7215"/>
                  </a:lnTo>
                  <a:lnTo>
                    <a:pt x="1954" y="1009"/>
                  </a:lnTo>
                  <a:cubicBezTo>
                    <a:pt x="2048" y="441"/>
                    <a:pt x="1576" y="0"/>
                    <a:pt x="10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5" name="Google Shape;1335;p37">
            <a:extLst>
              <a:ext uri="{FF2B5EF4-FFF2-40B4-BE49-F238E27FC236}">
                <a16:creationId xmlns:a16="http://schemas.microsoft.com/office/drawing/2014/main" id="{43399692-2E3E-41B3-AEA3-B6D94BCAB91A}"/>
              </a:ext>
            </a:extLst>
          </p:cNvPr>
          <p:cNvSpPr/>
          <p:nvPr/>
        </p:nvSpPr>
        <p:spPr>
          <a:xfrm>
            <a:off x="1240344" y="2125334"/>
            <a:ext cx="1296400" cy="1296400"/>
          </a:xfrm>
          <a:prstGeom prst="ellipse">
            <a:avLst/>
          </a:prstGeom>
          <a:noFill/>
          <a:ln w="19050" cap="flat" cmpd="sng"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6" name="Google Shape;1336;p37">
            <a:extLst>
              <a:ext uri="{FF2B5EF4-FFF2-40B4-BE49-F238E27FC236}">
                <a16:creationId xmlns:a16="http://schemas.microsoft.com/office/drawing/2014/main" id="{F5FD4A25-07C6-409C-813A-4014DBE8CCFC}"/>
              </a:ext>
            </a:extLst>
          </p:cNvPr>
          <p:cNvSpPr/>
          <p:nvPr/>
        </p:nvSpPr>
        <p:spPr>
          <a:xfrm>
            <a:off x="1358004" y="2242994"/>
            <a:ext cx="1061200" cy="1061200"/>
          </a:xfrm>
          <a:prstGeom prst="ellipse">
            <a:avLst/>
          </a:prstGeom>
          <a:gradFill>
            <a:gsLst>
              <a:gs pos="0">
                <a:srgbClr val="5A78B6"/>
              </a:gs>
              <a:gs pos="100000">
                <a:srgbClr val="C19FDB"/>
              </a:gs>
            </a:gsLst>
            <a:lin ang="2700000" scaled="1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7" name="Google Shape;1337;p37">
            <a:extLst>
              <a:ext uri="{FF2B5EF4-FFF2-40B4-BE49-F238E27FC236}">
                <a16:creationId xmlns:a16="http://schemas.microsoft.com/office/drawing/2014/main" id="{72EB39B9-2582-4B6A-970B-F033090B9F0D}"/>
              </a:ext>
            </a:extLst>
          </p:cNvPr>
          <p:cNvSpPr/>
          <p:nvPr/>
        </p:nvSpPr>
        <p:spPr>
          <a:xfrm>
            <a:off x="1766611" y="3526485"/>
            <a:ext cx="244000" cy="244000"/>
          </a:xfrm>
          <a:prstGeom prst="ellipse">
            <a:avLst/>
          </a:prstGeom>
          <a:gradFill>
            <a:gsLst>
              <a:gs pos="0">
                <a:srgbClr val="C19FDB"/>
              </a:gs>
              <a:gs pos="100000">
                <a:srgbClr val="5A78B6"/>
              </a:gs>
            </a:gsLst>
            <a:lin ang="2700000" scaled="1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8" name="Google Shape;1338;p37">
            <a:extLst>
              <a:ext uri="{FF2B5EF4-FFF2-40B4-BE49-F238E27FC236}">
                <a16:creationId xmlns:a16="http://schemas.microsoft.com/office/drawing/2014/main" id="{7388FF13-2638-46DB-AA4E-EA5A48BAB620}"/>
              </a:ext>
            </a:extLst>
          </p:cNvPr>
          <p:cNvSpPr/>
          <p:nvPr/>
        </p:nvSpPr>
        <p:spPr>
          <a:xfrm>
            <a:off x="1801208" y="3841382"/>
            <a:ext cx="174800" cy="174800"/>
          </a:xfrm>
          <a:prstGeom prst="ellipse">
            <a:avLst/>
          </a:prstGeom>
          <a:gradFill>
            <a:gsLst>
              <a:gs pos="0">
                <a:srgbClr val="C19FDB"/>
              </a:gs>
              <a:gs pos="100000">
                <a:srgbClr val="5A78B6"/>
              </a:gs>
            </a:gsLst>
            <a:lin ang="2700000" scaled="1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9" name="Google Shape;1339;p37">
            <a:extLst>
              <a:ext uri="{FF2B5EF4-FFF2-40B4-BE49-F238E27FC236}">
                <a16:creationId xmlns:a16="http://schemas.microsoft.com/office/drawing/2014/main" id="{F6B61DC2-670C-4DAE-8233-8F801E9BE1A3}"/>
              </a:ext>
            </a:extLst>
          </p:cNvPr>
          <p:cNvSpPr/>
          <p:nvPr/>
        </p:nvSpPr>
        <p:spPr>
          <a:xfrm>
            <a:off x="1734811" y="4120934"/>
            <a:ext cx="307600" cy="307600"/>
          </a:xfrm>
          <a:prstGeom prst="ellipse">
            <a:avLst/>
          </a:prstGeom>
          <a:solidFill>
            <a:srgbClr val="130C61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0" name="Google Shape;1299;p37">
            <a:extLst>
              <a:ext uri="{FF2B5EF4-FFF2-40B4-BE49-F238E27FC236}">
                <a16:creationId xmlns:a16="http://schemas.microsoft.com/office/drawing/2014/main" id="{22C3C5E5-5B28-4B71-B45A-B768914FA175}"/>
              </a:ext>
            </a:extLst>
          </p:cNvPr>
          <p:cNvSpPr/>
          <p:nvPr/>
        </p:nvSpPr>
        <p:spPr>
          <a:xfrm>
            <a:off x="1822252" y="4164934"/>
            <a:ext cx="116016" cy="116016"/>
          </a:xfrm>
          <a:prstGeom prst="ellipse">
            <a:avLst/>
          </a:prstGeom>
          <a:gradFill>
            <a:gsLst>
              <a:gs pos="0">
                <a:srgbClr val="C19FDB"/>
              </a:gs>
              <a:gs pos="100000">
                <a:srgbClr val="5A78B6"/>
              </a:gs>
            </a:gsLst>
            <a:lin ang="2700000" scaled="1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41" name="Google Shape;1343;p37">
            <a:extLst>
              <a:ext uri="{FF2B5EF4-FFF2-40B4-BE49-F238E27FC236}">
                <a16:creationId xmlns:a16="http://schemas.microsoft.com/office/drawing/2014/main" id="{61682DB2-3112-4686-B03D-352E8ED00864}"/>
              </a:ext>
            </a:extLst>
          </p:cNvPr>
          <p:cNvGrpSpPr/>
          <p:nvPr/>
        </p:nvGrpSpPr>
        <p:grpSpPr>
          <a:xfrm>
            <a:off x="1684352" y="2534635"/>
            <a:ext cx="408688" cy="477799"/>
            <a:chOff x="-48237000" y="2342650"/>
            <a:chExt cx="256800" cy="300225"/>
          </a:xfrm>
        </p:grpSpPr>
        <p:sp>
          <p:nvSpPr>
            <p:cNvPr id="42" name="Google Shape;1344;p37">
              <a:extLst>
                <a:ext uri="{FF2B5EF4-FFF2-40B4-BE49-F238E27FC236}">
                  <a16:creationId xmlns:a16="http://schemas.microsoft.com/office/drawing/2014/main" id="{CA35AA8C-DB56-4A24-A10E-D776F915234C}"/>
                </a:ext>
              </a:extLst>
            </p:cNvPr>
            <p:cNvSpPr/>
            <p:nvPr/>
          </p:nvSpPr>
          <p:spPr>
            <a:xfrm>
              <a:off x="-48237000" y="2342650"/>
              <a:ext cx="256800" cy="300225"/>
            </a:xfrm>
            <a:custGeom>
              <a:avLst/>
              <a:gdLst/>
              <a:ahLst/>
              <a:cxnLst/>
              <a:rect l="l" t="t" r="r" b="b"/>
              <a:pathLst>
                <a:path w="10272" h="12009" extrusionOk="0">
                  <a:moveTo>
                    <a:pt x="4507" y="679"/>
                  </a:moveTo>
                  <a:cubicBezTo>
                    <a:pt x="4774" y="679"/>
                    <a:pt x="5048" y="706"/>
                    <a:pt x="5325" y="762"/>
                  </a:cubicBezTo>
                  <a:cubicBezTo>
                    <a:pt x="6774" y="1077"/>
                    <a:pt x="7940" y="2274"/>
                    <a:pt x="8255" y="3723"/>
                  </a:cubicBezTo>
                  <a:cubicBezTo>
                    <a:pt x="8381" y="4227"/>
                    <a:pt x="8381" y="4763"/>
                    <a:pt x="8318" y="5267"/>
                  </a:cubicBezTo>
                  <a:cubicBezTo>
                    <a:pt x="8318" y="5330"/>
                    <a:pt x="8318" y="5424"/>
                    <a:pt x="8350" y="5487"/>
                  </a:cubicBezTo>
                  <a:lnTo>
                    <a:pt x="9263" y="7220"/>
                  </a:lnTo>
                  <a:cubicBezTo>
                    <a:pt x="9389" y="7441"/>
                    <a:pt x="9232" y="7756"/>
                    <a:pt x="8980" y="7756"/>
                  </a:cubicBezTo>
                  <a:lnTo>
                    <a:pt x="8034" y="7756"/>
                  </a:lnTo>
                  <a:cubicBezTo>
                    <a:pt x="7845" y="7756"/>
                    <a:pt x="7688" y="7913"/>
                    <a:pt x="7688" y="8102"/>
                  </a:cubicBezTo>
                  <a:lnTo>
                    <a:pt x="7688" y="9867"/>
                  </a:lnTo>
                  <a:lnTo>
                    <a:pt x="5892" y="9867"/>
                  </a:lnTo>
                  <a:cubicBezTo>
                    <a:pt x="5703" y="9867"/>
                    <a:pt x="5546" y="10024"/>
                    <a:pt x="5546" y="10213"/>
                  </a:cubicBezTo>
                  <a:lnTo>
                    <a:pt x="5546" y="11284"/>
                  </a:lnTo>
                  <a:lnTo>
                    <a:pt x="2049" y="11284"/>
                  </a:lnTo>
                  <a:lnTo>
                    <a:pt x="2049" y="7693"/>
                  </a:lnTo>
                  <a:cubicBezTo>
                    <a:pt x="2049" y="7598"/>
                    <a:pt x="2017" y="7504"/>
                    <a:pt x="1923" y="7441"/>
                  </a:cubicBezTo>
                  <a:cubicBezTo>
                    <a:pt x="1103" y="6685"/>
                    <a:pt x="631" y="5645"/>
                    <a:pt x="631" y="4542"/>
                  </a:cubicBezTo>
                  <a:cubicBezTo>
                    <a:pt x="631" y="2387"/>
                    <a:pt x="2372" y="679"/>
                    <a:pt x="4507" y="679"/>
                  </a:cubicBezTo>
                  <a:close/>
                  <a:moveTo>
                    <a:pt x="4570" y="0"/>
                  </a:moveTo>
                  <a:cubicBezTo>
                    <a:pt x="2059" y="0"/>
                    <a:pt x="1" y="1999"/>
                    <a:pt x="1" y="4542"/>
                  </a:cubicBezTo>
                  <a:cubicBezTo>
                    <a:pt x="1" y="5802"/>
                    <a:pt x="505" y="7000"/>
                    <a:pt x="1418" y="7850"/>
                  </a:cubicBezTo>
                  <a:lnTo>
                    <a:pt x="1418" y="11631"/>
                  </a:lnTo>
                  <a:cubicBezTo>
                    <a:pt x="1418" y="11851"/>
                    <a:pt x="1576" y="12009"/>
                    <a:pt x="1765" y="12009"/>
                  </a:cubicBezTo>
                  <a:lnTo>
                    <a:pt x="5987" y="12009"/>
                  </a:lnTo>
                  <a:cubicBezTo>
                    <a:pt x="6176" y="12009"/>
                    <a:pt x="6333" y="11851"/>
                    <a:pt x="6333" y="11631"/>
                  </a:cubicBezTo>
                  <a:lnTo>
                    <a:pt x="6333" y="10591"/>
                  </a:lnTo>
                  <a:lnTo>
                    <a:pt x="8097" y="10591"/>
                  </a:lnTo>
                  <a:cubicBezTo>
                    <a:pt x="8287" y="10591"/>
                    <a:pt x="8444" y="10434"/>
                    <a:pt x="8444" y="10213"/>
                  </a:cubicBezTo>
                  <a:lnTo>
                    <a:pt x="8444" y="8449"/>
                  </a:lnTo>
                  <a:lnTo>
                    <a:pt x="9043" y="8449"/>
                  </a:lnTo>
                  <a:cubicBezTo>
                    <a:pt x="9799" y="8417"/>
                    <a:pt x="10271" y="7598"/>
                    <a:pt x="9925" y="6874"/>
                  </a:cubicBezTo>
                  <a:lnTo>
                    <a:pt x="9043" y="5267"/>
                  </a:lnTo>
                  <a:cubicBezTo>
                    <a:pt x="9137" y="4700"/>
                    <a:pt x="9137" y="4164"/>
                    <a:pt x="9011" y="3597"/>
                  </a:cubicBezTo>
                  <a:cubicBezTo>
                    <a:pt x="8665" y="1864"/>
                    <a:pt x="7247" y="510"/>
                    <a:pt x="5546" y="100"/>
                  </a:cubicBezTo>
                  <a:cubicBezTo>
                    <a:pt x="5215" y="33"/>
                    <a:pt x="4889" y="0"/>
                    <a:pt x="45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3" name="Google Shape;1345;p37">
              <a:extLst>
                <a:ext uri="{FF2B5EF4-FFF2-40B4-BE49-F238E27FC236}">
                  <a16:creationId xmlns:a16="http://schemas.microsoft.com/office/drawing/2014/main" id="{62758B96-960F-4819-8F35-9F3173FD41D1}"/>
                </a:ext>
              </a:extLst>
            </p:cNvPr>
            <p:cNvSpPr/>
            <p:nvPr/>
          </p:nvSpPr>
          <p:spPr>
            <a:xfrm>
              <a:off x="-48195250" y="2377425"/>
              <a:ext cx="144150" cy="140225"/>
            </a:xfrm>
            <a:custGeom>
              <a:avLst/>
              <a:gdLst/>
              <a:ahLst/>
              <a:cxnLst/>
              <a:rect l="l" t="t" r="r" b="b"/>
              <a:pathLst>
                <a:path w="5766" h="5609" extrusionOk="0">
                  <a:moveTo>
                    <a:pt x="3214" y="757"/>
                  </a:moveTo>
                  <a:lnTo>
                    <a:pt x="3214" y="883"/>
                  </a:lnTo>
                  <a:cubicBezTo>
                    <a:pt x="3214" y="1040"/>
                    <a:pt x="3277" y="1135"/>
                    <a:pt x="3435" y="1198"/>
                  </a:cubicBezTo>
                  <a:cubicBezTo>
                    <a:pt x="3624" y="1261"/>
                    <a:pt x="3844" y="1387"/>
                    <a:pt x="4002" y="1513"/>
                  </a:cubicBezTo>
                  <a:cubicBezTo>
                    <a:pt x="4061" y="1553"/>
                    <a:pt x="4146" y="1593"/>
                    <a:pt x="4233" y="1593"/>
                  </a:cubicBezTo>
                  <a:cubicBezTo>
                    <a:pt x="4283" y="1593"/>
                    <a:pt x="4333" y="1579"/>
                    <a:pt x="4380" y="1545"/>
                  </a:cubicBezTo>
                  <a:lnTo>
                    <a:pt x="4506" y="1482"/>
                  </a:lnTo>
                  <a:lnTo>
                    <a:pt x="4852" y="2049"/>
                  </a:lnTo>
                  <a:lnTo>
                    <a:pt x="4726" y="2143"/>
                  </a:lnTo>
                  <a:cubicBezTo>
                    <a:pt x="4632" y="2206"/>
                    <a:pt x="4537" y="2364"/>
                    <a:pt x="4569" y="2490"/>
                  </a:cubicBezTo>
                  <a:cubicBezTo>
                    <a:pt x="4632" y="2710"/>
                    <a:pt x="4632" y="2899"/>
                    <a:pt x="4569" y="3120"/>
                  </a:cubicBezTo>
                  <a:cubicBezTo>
                    <a:pt x="4537" y="3277"/>
                    <a:pt x="4632" y="3403"/>
                    <a:pt x="4726" y="3466"/>
                  </a:cubicBezTo>
                  <a:lnTo>
                    <a:pt x="4852" y="3561"/>
                  </a:lnTo>
                  <a:lnTo>
                    <a:pt x="4506" y="4159"/>
                  </a:lnTo>
                  <a:lnTo>
                    <a:pt x="4380" y="4065"/>
                  </a:lnTo>
                  <a:cubicBezTo>
                    <a:pt x="4323" y="4037"/>
                    <a:pt x="4260" y="4021"/>
                    <a:pt x="4199" y="4021"/>
                  </a:cubicBezTo>
                  <a:cubicBezTo>
                    <a:pt x="4125" y="4021"/>
                    <a:pt x="4054" y="4044"/>
                    <a:pt x="4002" y="4096"/>
                  </a:cubicBezTo>
                  <a:cubicBezTo>
                    <a:pt x="3844" y="4254"/>
                    <a:pt x="3624" y="4348"/>
                    <a:pt x="3435" y="4411"/>
                  </a:cubicBezTo>
                  <a:cubicBezTo>
                    <a:pt x="3277" y="4475"/>
                    <a:pt x="3214" y="4632"/>
                    <a:pt x="3214" y="4727"/>
                  </a:cubicBezTo>
                  <a:lnTo>
                    <a:pt x="3214" y="4853"/>
                  </a:lnTo>
                  <a:lnTo>
                    <a:pt x="2489" y="4853"/>
                  </a:lnTo>
                  <a:lnTo>
                    <a:pt x="2489" y="4727"/>
                  </a:lnTo>
                  <a:cubicBezTo>
                    <a:pt x="2489" y="4569"/>
                    <a:pt x="2426" y="4475"/>
                    <a:pt x="2269" y="4411"/>
                  </a:cubicBezTo>
                  <a:cubicBezTo>
                    <a:pt x="2048" y="4348"/>
                    <a:pt x="1859" y="4222"/>
                    <a:pt x="1702" y="4096"/>
                  </a:cubicBezTo>
                  <a:cubicBezTo>
                    <a:pt x="1622" y="4057"/>
                    <a:pt x="1530" y="4017"/>
                    <a:pt x="1449" y="4017"/>
                  </a:cubicBezTo>
                  <a:cubicBezTo>
                    <a:pt x="1402" y="4017"/>
                    <a:pt x="1358" y="4030"/>
                    <a:pt x="1324" y="4065"/>
                  </a:cubicBezTo>
                  <a:lnTo>
                    <a:pt x="1198" y="4159"/>
                  </a:lnTo>
                  <a:lnTo>
                    <a:pt x="851" y="3561"/>
                  </a:lnTo>
                  <a:lnTo>
                    <a:pt x="946" y="3466"/>
                  </a:lnTo>
                  <a:cubicBezTo>
                    <a:pt x="1072" y="3403"/>
                    <a:pt x="1166" y="3246"/>
                    <a:pt x="1103" y="3120"/>
                  </a:cubicBezTo>
                  <a:cubicBezTo>
                    <a:pt x="1072" y="2899"/>
                    <a:pt x="1072" y="2710"/>
                    <a:pt x="1103" y="2490"/>
                  </a:cubicBezTo>
                  <a:cubicBezTo>
                    <a:pt x="1166" y="2332"/>
                    <a:pt x="1072" y="2206"/>
                    <a:pt x="946" y="2143"/>
                  </a:cubicBezTo>
                  <a:lnTo>
                    <a:pt x="851" y="2049"/>
                  </a:lnTo>
                  <a:lnTo>
                    <a:pt x="1198" y="1482"/>
                  </a:lnTo>
                  <a:lnTo>
                    <a:pt x="1324" y="1545"/>
                  </a:lnTo>
                  <a:cubicBezTo>
                    <a:pt x="1366" y="1573"/>
                    <a:pt x="1421" y="1588"/>
                    <a:pt x="1481" y="1588"/>
                  </a:cubicBezTo>
                  <a:cubicBezTo>
                    <a:pt x="1553" y="1588"/>
                    <a:pt x="1632" y="1565"/>
                    <a:pt x="1702" y="1513"/>
                  </a:cubicBezTo>
                  <a:cubicBezTo>
                    <a:pt x="1859" y="1356"/>
                    <a:pt x="2048" y="1261"/>
                    <a:pt x="2269" y="1198"/>
                  </a:cubicBezTo>
                  <a:cubicBezTo>
                    <a:pt x="2426" y="1135"/>
                    <a:pt x="2489" y="977"/>
                    <a:pt x="2489" y="883"/>
                  </a:cubicBezTo>
                  <a:lnTo>
                    <a:pt x="2489" y="757"/>
                  </a:lnTo>
                  <a:close/>
                  <a:moveTo>
                    <a:pt x="2174" y="1"/>
                  </a:moveTo>
                  <a:cubicBezTo>
                    <a:pt x="1985" y="1"/>
                    <a:pt x="1828" y="158"/>
                    <a:pt x="1828" y="379"/>
                  </a:cubicBezTo>
                  <a:lnTo>
                    <a:pt x="1828" y="599"/>
                  </a:lnTo>
                  <a:cubicBezTo>
                    <a:pt x="1702" y="631"/>
                    <a:pt x="1576" y="725"/>
                    <a:pt x="1513" y="788"/>
                  </a:cubicBezTo>
                  <a:lnTo>
                    <a:pt x="1324" y="694"/>
                  </a:lnTo>
                  <a:cubicBezTo>
                    <a:pt x="1265" y="658"/>
                    <a:pt x="1192" y="641"/>
                    <a:pt x="1122" y="641"/>
                  </a:cubicBezTo>
                  <a:cubicBezTo>
                    <a:pt x="1004" y="641"/>
                    <a:pt x="890" y="690"/>
                    <a:pt x="851" y="788"/>
                  </a:cubicBezTo>
                  <a:lnTo>
                    <a:pt x="126" y="2017"/>
                  </a:lnTo>
                  <a:cubicBezTo>
                    <a:pt x="63" y="2175"/>
                    <a:pt x="95" y="2427"/>
                    <a:pt x="253" y="2490"/>
                  </a:cubicBezTo>
                  <a:lnTo>
                    <a:pt x="442" y="2616"/>
                  </a:lnTo>
                  <a:lnTo>
                    <a:pt x="442" y="2994"/>
                  </a:lnTo>
                  <a:lnTo>
                    <a:pt x="253" y="3120"/>
                  </a:lnTo>
                  <a:cubicBezTo>
                    <a:pt x="95" y="3214"/>
                    <a:pt x="0" y="3435"/>
                    <a:pt x="126" y="3592"/>
                  </a:cubicBezTo>
                  <a:lnTo>
                    <a:pt x="851" y="4821"/>
                  </a:lnTo>
                  <a:cubicBezTo>
                    <a:pt x="894" y="4928"/>
                    <a:pt x="1024" y="4991"/>
                    <a:pt x="1152" y="4991"/>
                  </a:cubicBezTo>
                  <a:cubicBezTo>
                    <a:pt x="1213" y="4991"/>
                    <a:pt x="1273" y="4977"/>
                    <a:pt x="1324" y="4947"/>
                  </a:cubicBezTo>
                  <a:lnTo>
                    <a:pt x="1513" y="4821"/>
                  </a:lnTo>
                  <a:cubicBezTo>
                    <a:pt x="1639" y="4884"/>
                    <a:pt x="1733" y="4979"/>
                    <a:pt x="1828" y="5010"/>
                  </a:cubicBezTo>
                  <a:lnTo>
                    <a:pt x="1828" y="5262"/>
                  </a:lnTo>
                  <a:cubicBezTo>
                    <a:pt x="1828" y="5451"/>
                    <a:pt x="1985" y="5609"/>
                    <a:pt x="2174" y="5609"/>
                  </a:cubicBezTo>
                  <a:lnTo>
                    <a:pt x="3592" y="5609"/>
                  </a:lnTo>
                  <a:cubicBezTo>
                    <a:pt x="3781" y="5609"/>
                    <a:pt x="3939" y="5451"/>
                    <a:pt x="3939" y="5262"/>
                  </a:cubicBezTo>
                  <a:lnTo>
                    <a:pt x="3939" y="5010"/>
                  </a:lnTo>
                  <a:cubicBezTo>
                    <a:pt x="4065" y="4979"/>
                    <a:pt x="4191" y="4884"/>
                    <a:pt x="4254" y="4821"/>
                  </a:cubicBezTo>
                  <a:lnTo>
                    <a:pt x="4474" y="4947"/>
                  </a:lnTo>
                  <a:cubicBezTo>
                    <a:pt x="4524" y="4967"/>
                    <a:pt x="4580" y="4978"/>
                    <a:pt x="4637" y="4978"/>
                  </a:cubicBezTo>
                  <a:cubicBezTo>
                    <a:pt x="4759" y="4978"/>
                    <a:pt x="4882" y="4929"/>
                    <a:pt x="4947" y="4821"/>
                  </a:cubicBezTo>
                  <a:lnTo>
                    <a:pt x="5640" y="3592"/>
                  </a:lnTo>
                  <a:cubicBezTo>
                    <a:pt x="5734" y="3435"/>
                    <a:pt x="5671" y="3214"/>
                    <a:pt x="5514" y="3120"/>
                  </a:cubicBezTo>
                  <a:lnTo>
                    <a:pt x="5325" y="2994"/>
                  </a:lnTo>
                  <a:lnTo>
                    <a:pt x="5325" y="2616"/>
                  </a:lnTo>
                  <a:lnTo>
                    <a:pt x="5514" y="2490"/>
                  </a:lnTo>
                  <a:cubicBezTo>
                    <a:pt x="5671" y="2427"/>
                    <a:pt x="5766" y="2206"/>
                    <a:pt x="5640" y="2017"/>
                  </a:cubicBezTo>
                  <a:lnTo>
                    <a:pt x="4947" y="788"/>
                  </a:lnTo>
                  <a:cubicBezTo>
                    <a:pt x="4887" y="689"/>
                    <a:pt x="4777" y="627"/>
                    <a:pt x="4664" y="627"/>
                  </a:cubicBezTo>
                  <a:cubicBezTo>
                    <a:pt x="4598" y="627"/>
                    <a:pt x="4532" y="648"/>
                    <a:pt x="4474" y="694"/>
                  </a:cubicBezTo>
                  <a:lnTo>
                    <a:pt x="4254" y="788"/>
                  </a:lnTo>
                  <a:cubicBezTo>
                    <a:pt x="4159" y="725"/>
                    <a:pt x="4033" y="631"/>
                    <a:pt x="3939" y="599"/>
                  </a:cubicBezTo>
                  <a:lnTo>
                    <a:pt x="3939" y="379"/>
                  </a:lnTo>
                  <a:cubicBezTo>
                    <a:pt x="3939" y="158"/>
                    <a:pt x="3781" y="1"/>
                    <a:pt x="35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4" name="Google Shape;1346;p37">
              <a:extLst>
                <a:ext uri="{FF2B5EF4-FFF2-40B4-BE49-F238E27FC236}">
                  <a16:creationId xmlns:a16="http://schemas.microsoft.com/office/drawing/2014/main" id="{9C381F4B-A0EE-4381-ACD3-6C26CB089F69}"/>
                </a:ext>
              </a:extLst>
            </p:cNvPr>
            <p:cNvSpPr/>
            <p:nvPr/>
          </p:nvSpPr>
          <p:spPr>
            <a:xfrm>
              <a:off x="-48150350" y="2422325"/>
              <a:ext cx="52775" cy="52800"/>
            </a:xfrm>
            <a:custGeom>
              <a:avLst/>
              <a:gdLst/>
              <a:ahLst/>
              <a:cxnLst/>
              <a:rect l="l" t="t" r="r" b="b"/>
              <a:pathLst>
                <a:path w="2111" h="2112" extrusionOk="0">
                  <a:moveTo>
                    <a:pt x="1040" y="662"/>
                  </a:moveTo>
                  <a:cubicBezTo>
                    <a:pt x="1260" y="662"/>
                    <a:pt x="1418" y="820"/>
                    <a:pt x="1418" y="1009"/>
                  </a:cubicBezTo>
                  <a:cubicBezTo>
                    <a:pt x="1418" y="1198"/>
                    <a:pt x="1260" y="1355"/>
                    <a:pt x="1040" y="1355"/>
                  </a:cubicBezTo>
                  <a:cubicBezTo>
                    <a:pt x="851" y="1355"/>
                    <a:pt x="693" y="1198"/>
                    <a:pt x="693" y="1009"/>
                  </a:cubicBezTo>
                  <a:cubicBezTo>
                    <a:pt x="693" y="820"/>
                    <a:pt x="851" y="662"/>
                    <a:pt x="1040" y="662"/>
                  </a:cubicBezTo>
                  <a:close/>
                  <a:moveTo>
                    <a:pt x="1040" y="1"/>
                  </a:moveTo>
                  <a:cubicBezTo>
                    <a:pt x="473" y="1"/>
                    <a:pt x="0" y="473"/>
                    <a:pt x="0" y="1040"/>
                  </a:cubicBezTo>
                  <a:cubicBezTo>
                    <a:pt x="0" y="1639"/>
                    <a:pt x="473" y="2111"/>
                    <a:pt x="1040" y="2111"/>
                  </a:cubicBezTo>
                  <a:cubicBezTo>
                    <a:pt x="1639" y="2111"/>
                    <a:pt x="2111" y="1639"/>
                    <a:pt x="2111" y="1040"/>
                  </a:cubicBezTo>
                  <a:cubicBezTo>
                    <a:pt x="2111" y="473"/>
                    <a:pt x="1639" y="1"/>
                    <a:pt x="10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5" name="Google Shape;1348;p37">
            <a:extLst>
              <a:ext uri="{FF2B5EF4-FFF2-40B4-BE49-F238E27FC236}">
                <a16:creationId xmlns:a16="http://schemas.microsoft.com/office/drawing/2014/main" id="{083EEFA6-7EEE-4AA2-B2CD-158B2243C978}"/>
              </a:ext>
            </a:extLst>
          </p:cNvPr>
          <p:cNvSpPr/>
          <p:nvPr/>
        </p:nvSpPr>
        <p:spPr>
          <a:xfrm>
            <a:off x="9846845" y="2125334"/>
            <a:ext cx="1296400" cy="1296400"/>
          </a:xfrm>
          <a:prstGeom prst="ellipse">
            <a:avLst/>
          </a:prstGeom>
          <a:noFill/>
          <a:ln w="19050" cap="flat" cmpd="sng"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6" name="Google Shape;1349;p37">
            <a:extLst>
              <a:ext uri="{FF2B5EF4-FFF2-40B4-BE49-F238E27FC236}">
                <a16:creationId xmlns:a16="http://schemas.microsoft.com/office/drawing/2014/main" id="{687D12EB-03F6-4520-9C37-DE6CEE647E01}"/>
              </a:ext>
            </a:extLst>
          </p:cNvPr>
          <p:cNvSpPr/>
          <p:nvPr/>
        </p:nvSpPr>
        <p:spPr>
          <a:xfrm>
            <a:off x="9964505" y="2242994"/>
            <a:ext cx="1061200" cy="1061200"/>
          </a:xfrm>
          <a:prstGeom prst="ellipse">
            <a:avLst/>
          </a:prstGeom>
          <a:gradFill>
            <a:gsLst>
              <a:gs pos="0">
                <a:srgbClr val="5A78B6"/>
              </a:gs>
              <a:gs pos="100000">
                <a:srgbClr val="C19FDB"/>
              </a:gs>
            </a:gsLst>
            <a:lin ang="2700000" scaled="1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7" name="Google Shape;1350;p37">
            <a:extLst>
              <a:ext uri="{FF2B5EF4-FFF2-40B4-BE49-F238E27FC236}">
                <a16:creationId xmlns:a16="http://schemas.microsoft.com/office/drawing/2014/main" id="{48AFB5E8-566A-477E-B45C-67E1014BA67C}"/>
              </a:ext>
            </a:extLst>
          </p:cNvPr>
          <p:cNvSpPr/>
          <p:nvPr/>
        </p:nvSpPr>
        <p:spPr>
          <a:xfrm>
            <a:off x="10373111" y="3526485"/>
            <a:ext cx="244000" cy="244000"/>
          </a:xfrm>
          <a:prstGeom prst="ellipse">
            <a:avLst/>
          </a:prstGeom>
          <a:gradFill>
            <a:gsLst>
              <a:gs pos="0">
                <a:srgbClr val="C19FDB"/>
              </a:gs>
              <a:gs pos="100000">
                <a:srgbClr val="5A78B6"/>
              </a:gs>
            </a:gsLst>
            <a:lin ang="2700000" scaled="1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8" name="Google Shape;1351;p37">
            <a:extLst>
              <a:ext uri="{FF2B5EF4-FFF2-40B4-BE49-F238E27FC236}">
                <a16:creationId xmlns:a16="http://schemas.microsoft.com/office/drawing/2014/main" id="{A4C42E81-2BBA-4934-ADED-5C2374BF12D3}"/>
              </a:ext>
            </a:extLst>
          </p:cNvPr>
          <p:cNvSpPr/>
          <p:nvPr/>
        </p:nvSpPr>
        <p:spPr>
          <a:xfrm>
            <a:off x="10407709" y="3841382"/>
            <a:ext cx="174800" cy="174800"/>
          </a:xfrm>
          <a:prstGeom prst="ellipse">
            <a:avLst/>
          </a:prstGeom>
          <a:gradFill>
            <a:gsLst>
              <a:gs pos="0">
                <a:srgbClr val="C19FDB"/>
              </a:gs>
              <a:gs pos="100000">
                <a:srgbClr val="5A78B6"/>
              </a:gs>
            </a:gsLst>
            <a:lin ang="2700000" scaled="1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9" name="Google Shape;1352;p37">
            <a:extLst>
              <a:ext uri="{FF2B5EF4-FFF2-40B4-BE49-F238E27FC236}">
                <a16:creationId xmlns:a16="http://schemas.microsoft.com/office/drawing/2014/main" id="{58773652-4ED0-44F4-A256-A2A79C171FDE}"/>
              </a:ext>
            </a:extLst>
          </p:cNvPr>
          <p:cNvSpPr/>
          <p:nvPr/>
        </p:nvSpPr>
        <p:spPr>
          <a:xfrm>
            <a:off x="10341311" y="4120934"/>
            <a:ext cx="307600" cy="307600"/>
          </a:xfrm>
          <a:prstGeom prst="ellipse">
            <a:avLst/>
          </a:prstGeom>
          <a:solidFill>
            <a:srgbClr val="130C61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50" name="Google Shape;1300;p37">
            <a:extLst>
              <a:ext uri="{FF2B5EF4-FFF2-40B4-BE49-F238E27FC236}">
                <a16:creationId xmlns:a16="http://schemas.microsoft.com/office/drawing/2014/main" id="{A8D78958-774B-423B-9DDA-B706392266FD}"/>
              </a:ext>
            </a:extLst>
          </p:cNvPr>
          <p:cNvSpPr/>
          <p:nvPr/>
        </p:nvSpPr>
        <p:spPr>
          <a:xfrm>
            <a:off x="10428752" y="4164934"/>
            <a:ext cx="116016" cy="116016"/>
          </a:xfrm>
          <a:prstGeom prst="ellipse">
            <a:avLst/>
          </a:prstGeom>
          <a:gradFill>
            <a:gsLst>
              <a:gs pos="0">
                <a:srgbClr val="C19FDB"/>
              </a:gs>
              <a:gs pos="100000">
                <a:srgbClr val="5A78B6"/>
              </a:gs>
            </a:gsLst>
            <a:lin ang="2700000" scaled="1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51" name="Google Shape;1356;p37">
            <a:extLst>
              <a:ext uri="{FF2B5EF4-FFF2-40B4-BE49-F238E27FC236}">
                <a16:creationId xmlns:a16="http://schemas.microsoft.com/office/drawing/2014/main" id="{1138C008-BFC9-48DB-BCEF-4EBFA54BD7AD}"/>
              </a:ext>
            </a:extLst>
          </p:cNvPr>
          <p:cNvGrpSpPr/>
          <p:nvPr/>
        </p:nvGrpSpPr>
        <p:grpSpPr>
          <a:xfrm>
            <a:off x="10260854" y="2529397"/>
            <a:ext cx="562552" cy="559520"/>
            <a:chOff x="-2571737" y="2764550"/>
            <a:chExt cx="292225" cy="290650"/>
          </a:xfrm>
        </p:grpSpPr>
        <p:sp>
          <p:nvSpPr>
            <p:cNvPr id="52" name="Google Shape;1357;p37">
              <a:extLst>
                <a:ext uri="{FF2B5EF4-FFF2-40B4-BE49-F238E27FC236}">
                  <a16:creationId xmlns:a16="http://schemas.microsoft.com/office/drawing/2014/main" id="{180919CC-EA2F-47C1-A02F-04EDF0A845B5}"/>
                </a:ext>
              </a:extLst>
            </p:cNvPr>
            <p:cNvSpPr/>
            <p:nvPr/>
          </p:nvSpPr>
          <p:spPr>
            <a:xfrm>
              <a:off x="-2496085" y="3009100"/>
              <a:ext cx="17350" cy="17350"/>
            </a:xfrm>
            <a:custGeom>
              <a:avLst/>
              <a:gdLst/>
              <a:ahLst/>
              <a:cxnLst/>
              <a:rect l="l" t="t" r="r" b="b"/>
              <a:pathLst>
                <a:path w="694" h="694" extrusionOk="0">
                  <a:moveTo>
                    <a:pt x="347" y="1"/>
                  </a:moveTo>
                  <a:cubicBezTo>
                    <a:pt x="127" y="1"/>
                    <a:pt x="0" y="158"/>
                    <a:pt x="0" y="347"/>
                  </a:cubicBezTo>
                  <a:cubicBezTo>
                    <a:pt x="0" y="536"/>
                    <a:pt x="127" y="694"/>
                    <a:pt x="347" y="694"/>
                  </a:cubicBezTo>
                  <a:cubicBezTo>
                    <a:pt x="536" y="694"/>
                    <a:pt x="694" y="536"/>
                    <a:pt x="694" y="347"/>
                  </a:cubicBezTo>
                  <a:cubicBezTo>
                    <a:pt x="662" y="158"/>
                    <a:pt x="505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53" name="Google Shape;1358;p37">
              <a:extLst>
                <a:ext uri="{FF2B5EF4-FFF2-40B4-BE49-F238E27FC236}">
                  <a16:creationId xmlns:a16="http://schemas.microsoft.com/office/drawing/2014/main" id="{7DC79923-CC89-434F-AB86-AE04F7FD42B1}"/>
                </a:ext>
              </a:extLst>
            </p:cNvPr>
            <p:cNvSpPr/>
            <p:nvPr/>
          </p:nvSpPr>
          <p:spPr>
            <a:xfrm>
              <a:off x="-2398548" y="2800375"/>
              <a:ext cx="52000" cy="120525"/>
            </a:xfrm>
            <a:custGeom>
              <a:avLst/>
              <a:gdLst/>
              <a:ahLst/>
              <a:cxnLst/>
              <a:rect l="l" t="t" r="r" b="b"/>
              <a:pathLst>
                <a:path w="2080" h="4821" extrusionOk="0">
                  <a:moveTo>
                    <a:pt x="1008" y="0"/>
                  </a:moveTo>
                  <a:cubicBezTo>
                    <a:pt x="819" y="0"/>
                    <a:pt x="662" y="158"/>
                    <a:pt x="662" y="378"/>
                  </a:cubicBezTo>
                  <a:lnTo>
                    <a:pt x="662" y="757"/>
                  </a:lnTo>
                  <a:cubicBezTo>
                    <a:pt x="252" y="914"/>
                    <a:pt x="0" y="1261"/>
                    <a:pt x="0" y="1733"/>
                  </a:cubicBezTo>
                  <a:cubicBezTo>
                    <a:pt x="0" y="2300"/>
                    <a:pt x="473" y="2773"/>
                    <a:pt x="1008" y="2773"/>
                  </a:cubicBezTo>
                  <a:cubicBezTo>
                    <a:pt x="1323" y="2773"/>
                    <a:pt x="1481" y="3119"/>
                    <a:pt x="1260" y="3371"/>
                  </a:cubicBezTo>
                  <a:cubicBezTo>
                    <a:pt x="1197" y="3419"/>
                    <a:pt x="1103" y="3442"/>
                    <a:pt x="1012" y="3442"/>
                  </a:cubicBezTo>
                  <a:cubicBezTo>
                    <a:pt x="922" y="3442"/>
                    <a:pt x="835" y="3419"/>
                    <a:pt x="788" y="3371"/>
                  </a:cubicBezTo>
                  <a:cubicBezTo>
                    <a:pt x="725" y="3308"/>
                    <a:pt x="630" y="3277"/>
                    <a:pt x="540" y="3277"/>
                  </a:cubicBezTo>
                  <a:cubicBezTo>
                    <a:pt x="449" y="3277"/>
                    <a:pt x="362" y="3308"/>
                    <a:pt x="315" y="3371"/>
                  </a:cubicBezTo>
                  <a:cubicBezTo>
                    <a:pt x="189" y="3466"/>
                    <a:pt x="189" y="3718"/>
                    <a:pt x="315" y="3844"/>
                  </a:cubicBezTo>
                  <a:cubicBezTo>
                    <a:pt x="410" y="3939"/>
                    <a:pt x="536" y="4033"/>
                    <a:pt x="693" y="4065"/>
                  </a:cubicBezTo>
                  <a:lnTo>
                    <a:pt x="693" y="4474"/>
                  </a:lnTo>
                  <a:cubicBezTo>
                    <a:pt x="693" y="4663"/>
                    <a:pt x="851" y="4821"/>
                    <a:pt x="1040" y="4821"/>
                  </a:cubicBezTo>
                  <a:cubicBezTo>
                    <a:pt x="1260" y="4821"/>
                    <a:pt x="1418" y="4663"/>
                    <a:pt x="1418" y="4474"/>
                  </a:cubicBezTo>
                  <a:lnTo>
                    <a:pt x="1418" y="4065"/>
                  </a:lnTo>
                  <a:cubicBezTo>
                    <a:pt x="1796" y="3907"/>
                    <a:pt x="2079" y="3560"/>
                    <a:pt x="2079" y="3088"/>
                  </a:cubicBezTo>
                  <a:cubicBezTo>
                    <a:pt x="2079" y="2521"/>
                    <a:pt x="1607" y="2048"/>
                    <a:pt x="1040" y="2048"/>
                  </a:cubicBezTo>
                  <a:cubicBezTo>
                    <a:pt x="851" y="2048"/>
                    <a:pt x="693" y="1891"/>
                    <a:pt x="693" y="1702"/>
                  </a:cubicBezTo>
                  <a:cubicBezTo>
                    <a:pt x="693" y="1495"/>
                    <a:pt x="842" y="1356"/>
                    <a:pt x="1016" y="1356"/>
                  </a:cubicBezTo>
                  <a:cubicBezTo>
                    <a:pt x="1107" y="1356"/>
                    <a:pt x="1205" y="1394"/>
                    <a:pt x="1292" y="1481"/>
                  </a:cubicBezTo>
                  <a:cubicBezTo>
                    <a:pt x="1355" y="1528"/>
                    <a:pt x="1441" y="1552"/>
                    <a:pt x="1528" y="1552"/>
                  </a:cubicBezTo>
                  <a:cubicBezTo>
                    <a:pt x="1615" y="1552"/>
                    <a:pt x="1701" y="1528"/>
                    <a:pt x="1764" y="1481"/>
                  </a:cubicBezTo>
                  <a:cubicBezTo>
                    <a:pt x="1859" y="1355"/>
                    <a:pt x="1859" y="1103"/>
                    <a:pt x="1764" y="1009"/>
                  </a:cubicBezTo>
                  <a:cubicBezTo>
                    <a:pt x="1638" y="883"/>
                    <a:pt x="1512" y="788"/>
                    <a:pt x="1355" y="757"/>
                  </a:cubicBezTo>
                  <a:lnTo>
                    <a:pt x="1355" y="378"/>
                  </a:lnTo>
                  <a:cubicBezTo>
                    <a:pt x="1355" y="158"/>
                    <a:pt x="1197" y="0"/>
                    <a:pt x="10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54" name="Google Shape;1359;p37">
              <a:extLst>
                <a:ext uri="{FF2B5EF4-FFF2-40B4-BE49-F238E27FC236}">
                  <a16:creationId xmlns:a16="http://schemas.microsoft.com/office/drawing/2014/main" id="{FEC9F93A-2D2C-4B78-ACA6-99D4629155D2}"/>
                </a:ext>
              </a:extLst>
            </p:cNvPr>
            <p:cNvSpPr/>
            <p:nvPr/>
          </p:nvSpPr>
          <p:spPr>
            <a:xfrm>
              <a:off x="-2571737" y="2764550"/>
              <a:ext cx="292225" cy="290650"/>
            </a:xfrm>
            <a:custGeom>
              <a:avLst/>
              <a:gdLst/>
              <a:ahLst/>
              <a:cxnLst/>
              <a:rect l="l" t="t" r="r" b="b"/>
              <a:pathLst>
                <a:path w="11689" h="11626" extrusionOk="0">
                  <a:moveTo>
                    <a:pt x="5009" y="1355"/>
                  </a:moveTo>
                  <a:cubicBezTo>
                    <a:pt x="4789" y="1576"/>
                    <a:pt x="4694" y="1796"/>
                    <a:pt x="4537" y="2049"/>
                  </a:cubicBezTo>
                  <a:lnTo>
                    <a:pt x="662" y="2049"/>
                  </a:lnTo>
                  <a:lnTo>
                    <a:pt x="662" y="1670"/>
                  </a:lnTo>
                  <a:cubicBezTo>
                    <a:pt x="662" y="1513"/>
                    <a:pt x="819" y="1355"/>
                    <a:pt x="1008" y="1355"/>
                  </a:cubicBezTo>
                  <a:close/>
                  <a:moveTo>
                    <a:pt x="7908" y="694"/>
                  </a:moveTo>
                  <a:cubicBezTo>
                    <a:pt x="9609" y="694"/>
                    <a:pt x="10995" y="2080"/>
                    <a:pt x="10995" y="3781"/>
                  </a:cubicBezTo>
                  <a:cubicBezTo>
                    <a:pt x="10995" y="5451"/>
                    <a:pt x="9609" y="6837"/>
                    <a:pt x="7908" y="6837"/>
                  </a:cubicBezTo>
                  <a:cubicBezTo>
                    <a:pt x="7309" y="6837"/>
                    <a:pt x="6679" y="6680"/>
                    <a:pt x="6206" y="6365"/>
                  </a:cubicBezTo>
                  <a:cubicBezTo>
                    <a:pt x="6162" y="6342"/>
                    <a:pt x="6086" y="6320"/>
                    <a:pt x="6023" y="6320"/>
                  </a:cubicBezTo>
                  <a:cubicBezTo>
                    <a:pt x="5997" y="6320"/>
                    <a:pt x="5973" y="6324"/>
                    <a:pt x="5954" y="6333"/>
                  </a:cubicBezTo>
                  <a:cubicBezTo>
                    <a:pt x="5671" y="6396"/>
                    <a:pt x="5324" y="6522"/>
                    <a:pt x="5009" y="6648"/>
                  </a:cubicBezTo>
                  <a:lnTo>
                    <a:pt x="5324" y="5703"/>
                  </a:lnTo>
                  <a:cubicBezTo>
                    <a:pt x="5356" y="5609"/>
                    <a:pt x="5324" y="5514"/>
                    <a:pt x="5261" y="5420"/>
                  </a:cubicBezTo>
                  <a:cubicBezTo>
                    <a:pt x="4946" y="4947"/>
                    <a:pt x="4789" y="4348"/>
                    <a:pt x="4789" y="3781"/>
                  </a:cubicBezTo>
                  <a:cubicBezTo>
                    <a:pt x="4789" y="2080"/>
                    <a:pt x="6238" y="694"/>
                    <a:pt x="7908" y="694"/>
                  </a:cubicBezTo>
                  <a:close/>
                  <a:moveTo>
                    <a:pt x="4253" y="2710"/>
                  </a:moveTo>
                  <a:cubicBezTo>
                    <a:pt x="4190" y="3025"/>
                    <a:pt x="4096" y="3372"/>
                    <a:pt x="4096" y="3718"/>
                  </a:cubicBezTo>
                  <a:cubicBezTo>
                    <a:pt x="4096" y="4411"/>
                    <a:pt x="4253" y="5041"/>
                    <a:pt x="4600" y="5609"/>
                  </a:cubicBezTo>
                  <a:lnTo>
                    <a:pt x="4127" y="7089"/>
                  </a:lnTo>
                  <a:cubicBezTo>
                    <a:pt x="4096" y="7184"/>
                    <a:pt x="4127" y="7341"/>
                    <a:pt x="4222" y="7436"/>
                  </a:cubicBezTo>
                  <a:cubicBezTo>
                    <a:pt x="4266" y="7480"/>
                    <a:pt x="4358" y="7525"/>
                    <a:pt x="4453" y="7525"/>
                  </a:cubicBezTo>
                  <a:cubicBezTo>
                    <a:pt x="4492" y="7525"/>
                    <a:pt x="4531" y="7517"/>
                    <a:pt x="4568" y="7499"/>
                  </a:cubicBezTo>
                  <a:cubicBezTo>
                    <a:pt x="4568" y="7499"/>
                    <a:pt x="5387" y="7247"/>
                    <a:pt x="6017" y="7026"/>
                  </a:cubicBezTo>
                  <a:cubicBezTo>
                    <a:pt x="6080" y="7089"/>
                    <a:pt x="6143" y="7089"/>
                    <a:pt x="6175" y="7121"/>
                  </a:cubicBezTo>
                  <a:lnTo>
                    <a:pt x="6175" y="8223"/>
                  </a:lnTo>
                  <a:lnTo>
                    <a:pt x="662" y="8223"/>
                  </a:lnTo>
                  <a:lnTo>
                    <a:pt x="662" y="2710"/>
                  </a:lnTo>
                  <a:close/>
                  <a:moveTo>
                    <a:pt x="6112" y="8885"/>
                  </a:moveTo>
                  <a:lnTo>
                    <a:pt x="6112" y="10618"/>
                  </a:lnTo>
                  <a:cubicBezTo>
                    <a:pt x="6143" y="10807"/>
                    <a:pt x="5986" y="10964"/>
                    <a:pt x="5797" y="10964"/>
                  </a:cubicBezTo>
                  <a:lnTo>
                    <a:pt x="977" y="10964"/>
                  </a:lnTo>
                  <a:cubicBezTo>
                    <a:pt x="788" y="10964"/>
                    <a:pt x="630" y="10807"/>
                    <a:pt x="630" y="10618"/>
                  </a:cubicBezTo>
                  <a:lnTo>
                    <a:pt x="630" y="8885"/>
                  </a:lnTo>
                  <a:close/>
                  <a:moveTo>
                    <a:pt x="7908" y="1"/>
                  </a:moveTo>
                  <a:cubicBezTo>
                    <a:pt x="7120" y="1"/>
                    <a:pt x="6364" y="221"/>
                    <a:pt x="5734" y="662"/>
                  </a:cubicBezTo>
                  <a:lnTo>
                    <a:pt x="1008" y="662"/>
                  </a:lnTo>
                  <a:cubicBezTo>
                    <a:pt x="473" y="662"/>
                    <a:pt x="0" y="1135"/>
                    <a:pt x="0" y="1670"/>
                  </a:cubicBezTo>
                  <a:lnTo>
                    <a:pt x="0" y="10618"/>
                  </a:lnTo>
                  <a:cubicBezTo>
                    <a:pt x="0" y="11153"/>
                    <a:pt x="473" y="11626"/>
                    <a:pt x="1008" y="11626"/>
                  </a:cubicBezTo>
                  <a:lnTo>
                    <a:pt x="5828" y="11626"/>
                  </a:lnTo>
                  <a:cubicBezTo>
                    <a:pt x="6364" y="11626"/>
                    <a:pt x="6837" y="11153"/>
                    <a:pt x="6837" y="10618"/>
                  </a:cubicBezTo>
                  <a:lnTo>
                    <a:pt x="6837" y="7341"/>
                  </a:lnTo>
                  <a:cubicBezTo>
                    <a:pt x="7215" y="7436"/>
                    <a:pt x="7561" y="7499"/>
                    <a:pt x="7908" y="7499"/>
                  </a:cubicBezTo>
                  <a:cubicBezTo>
                    <a:pt x="9987" y="7499"/>
                    <a:pt x="11688" y="5798"/>
                    <a:pt x="11688" y="3718"/>
                  </a:cubicBezTo>
                  <a:cubicBezTo>
                    <a:pt x="11657" y="1670"/>
                    <a:pt x="9956" y="1"/>
                    <a:pt x="79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5" name="文本框 54">
            <a:extLst>
              <a:ext uri="{FF2B5EF4-FFF2-40B4-BE49-F238E27FC236}">
                <a16:creationId xmlns:a16="http://schemas.microsoft.com/office/drawing/2014/main" id="{51F2A09B-0D38-4432-81E6-4FC458CA602F}"/>
              </a:ext>
            </a:extLst>
          </p:cNvPr>
          <p:cNvSpPr txBox="1"/>
          <p:nvPr/>
        </p:nvSpPr>
        <p:spPr>
          <a:xfrm>
            <a:off x="782567" y="4428535"/>
            <a:ext cx="219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E36EDD81-A25F-4CB5-8CEC-AB5775847B06}"/>
              </a:ext>
            </a:extLst>
          </p:cNvPr>
          <p:cNvSpPr txBox="1"/>
          <p:nvPr/>
        </p:nvSpPr>
        <p:spPr>
          <a:xfrm>
            <a:off x="709511" y="4887315"/>
            <a:ext cx="2305058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A6359B16-64B4-458E-951C-1298FD084327}"/>
              </a:ext>
            </a:extLst>
          </p:cNvPr>
          <p:cNvSpPr txBox="1"/>
          <p:nvPr/>
        </p:nvSpPr>
        <p:spPr>
          <a:xfrm>
            <a:off x="3660960" y="4428535"/>
            <a:ext cx="219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C6B8A58E-B4C1-420D-8FC0-D64BE408CE17}"/>
              </a:ext>
            </a:extLst>
          </p:cNvPr>
          <p:cNvSpPr txBox="1"/>
          <p:nvPr/>
        </p:nvSpPr>
        <p:spPr>
          <a:xfrm>
            <a:off x="3587904" y="4887315"/>
            <a:ext cx="2305058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97C58071-7DED-4B7A-88CC-F6E7D2E60E5C}"/>
              </a:ext>
            </a:extLst>
          </p:cNvPr>
          <p:cNvSpPr txBox="1"/>
          <p:nvPr/>
        </p:nvSpPr>
        <p:spPr>
          <a:xfrm>
            <a:off x="6454597" y="4428535"/>
            <a:ext cx="219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12ABD6B8-A8A4-45E2-9E10-4EAD9214BAD9}"/>
              </a:ext>
            </a:extLst>
          </p:cNvPr>
          <p:cNvSpPr txBox="1"/>
          <p:nvPr/>
        </p:nvSpPr>
        <p:spPr>
          <a:xfrm>
            <a:off x="6381541" y="4887315"/>
            <a:ext cx="2305058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70265ECC-3538-408A-BF02-A5FF84F154FC}"/>
              </a:ext>
            </a:extLst>
          </p:cNvPr>
          <p:cNvSpPr txBox="1"/>
          <p:nvPr/>
        </p:nvSpPr>
        <p:spPr>
          <a:xfrm>
            <a:off x="9347685" y="4428535"/>
            <a:ext cx="219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FAAB25CE-DD19-484F-A1D6-908DD9093E63}"/>
              </a:ext>
            </a:extLst>
          </p:cNvPr>
          <p:cNvSpPr txBox="1"/>
          <p:nvPr/>
        </p:nvSpPr>
        <p:spPr>
          <a:xfrm>
            <a:off x="9274629" y="4887315"/>
            <a:ext cx="2305058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63" name="组合 62">
            <a:extLst>
              <a:ext uri="{FF2B5EF4-FFF2-40B4-BE49-F238E27FC236}">
                <a16:creationId xmlns:a16="http://schemas.microsoft.com/office/drawing/2014/main" id="{C5E28F13-AF3B-40EE-8374-F7C821A35EE4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64" name="文本框 63">
              <a:extLst>
                <a:ext uri="{FF2B5EF4-FFF2-40B4-BE49-F238E27FC236}">
                  <a16:creationId xmlns:a16="http://schemas.microsoft.com/office/drawing/2014/main" id="{18258FB0-BA8F-4B5C-9743-0E9DB6610DAA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5" name="文本框 64">
              <a:extLst>
                <a:ext uri="{FF2B5EF4-FFF2-40B4-BE49-F238E27FC236}">
                  <a16:creationId xmlns:a16="http://schemas.microsoft.com/office/drawing/2014/main" id="{0AC6B7E7-9564-49EB-86B3-7C085BA47827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66" name="图片 65">
            <a:extLst>
              <a:ext uri="{FF2B5EF4-FFF2-40B4-BE49-F238E27FC236}">
                <a16:creationId xmlns:a16="http://schemas.microsoft.com/office/drawing/2014/main" id="{BA057957-4EBB-4C74-AA78-22B3463C06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67" name="图片 66">
            <a:extLst>
              <a:ext uri="{FF2B5EF4-FFF2-40B4-BE49-F238E27FC236}">
                <a16:creationId xmlns:a16="http://schemas.microsoft.com/office/drawing/2014/main" id="{5BEA1EB4-477F-4B63-B06F-AB13D63355F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138530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1" grpId="0" animBg="1"/>
      <p:bldP spid="22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10A362CC-E4EC-4123-9549-B5448215BBFB}"/>
              </a:ext>
            </a:extLst>
          </p:cNvPr>
          <p:cNvGrpSpPr/>
          <p:nvPr/>
        </p:nvGrpSpPr>
        <p:grpSpPr>
          <a:xfrm>
            <a:off x="1593870" y="2677383"/>
            <a:ext cx="9004259" cy="2441107"/>
            <a:chOff x="1593870" y="2364116"/>
            <a:chExt cx="9004259" cy="2441107"/>
          </a:xfrm>
        </p:grpSpPr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8B01E400-8991-4262-9FB5-E6F0B1BFF752}"/>
                </a:ext>
              </a:extLst>
            </p:cNvPr>
            <p:cNvGrpSpPr/>
            <p:nvPr/>
          </p:nvGrpSpPr>
          <p:grpSpPr>
            <a:xfrm>
              <a:off x="1593870" y="2364116"/>
              <a:ext cx="9004259" cy="2441107"/>
              <a:chOff x="1623120" y="2152448"/>
              <a:chExt cx="11101252" cy="3009614"/>
            </a:xfrm>
          </p:grpSpPr>
          <p:sp>
            <p:nvSpPr>
              <p:cNvPr id="13" name="空心弧 12">
                <a:extLst>
                  <a:ext uri="{FF2B5EF4-FFF2-40B4-BE49-F238E27FC236}">
                    <a16:creationId xmlns:a16="http://schemas.microsoft.com/office/drawing/2014/main" id="{AE4010BB-8488-4C00-BBC0-5953BFCDEDA2}"/>
                  </a:ext>
                </a:extLst>
              </p:cNvPr>
              <p:cNvSpPr/>
              <p:nvPr/>
            </p:nvSpPr>
            <p:spPr>
              <a:xfrm>
                <a:off x="1623120" y="2303268"/>
                <a:ext cx="2646560" cy="2646560"/>
              </a:xfrm>
              <a:prstGeom prst="blockArc">
                <a:avLst>
                  <a:gd name="adj1" fmla="val 10800000"/>
                  <a:gd name="adj2" fmla="val 2305"/>
                  <a:gd name="adj3" fmla="val 20241"/>
                </a:avLst>
              </a:prstGeom>
              <a:solidFill>
                <a:schemeClr val="bg1">
                  <a:lumMod val="95000"/>
                  <a:alpha val="1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空心弧 13">
                <a:extLst>
                  <a:ext uri="{FF2B5EF4-FFF2-40B4-BE49-F238E27FC236}">
                    <a16:creationId xmlns:a16="http://schemas.microsoft.com/office/drawing/2014/main" id="{AB87B660-DD1A-4CE1-A52B-83A51AF26B3F}"/>
                  </a:ext>
                </a:extLst>
              </p:cNvPr>
              <p:cNvSpPr/>
              <p:nvPr/>
            </p:nvSpPr>
            <p:spPr>
              <a:xfrm flipV="1">
                <a:off x="3739786" y="2303268"/>
                <a:ext cx="2646560" cy="2646560"/>
              </a:xfrm>
              <a:prstGeom prst="blockArc">
                <a:avLst>
                  <a:gd name="adj1" fmla="val 10800000"/>
                  <a:gd name="adj2" fmla="val 2305"/>
                  <a:gd name="adj3" fmla="val 20241"/>
                </a:avLst>
              </a:prstGeom>
              <a:solidFill>
                <a:schemeClr val="bg1">
                  <a:lumMod val="95000"/>
                  <a:alpha val="1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箭头: V 形 3">
                <a:extLst>
                  <a:ext uri="{FF2B5EF4-FFF2-40B4-BE49-F238E27FC236}">
                    <a16:creationId xmlns:a16="http://schemas.microsoft.com/office/drawing/2014/main" id="{AFDCD7BB-8E84-4BDE-B833-23496D6F89EB}"/>
                  </a:ext>
                </a:extLst>
              </p:cNvPr>
              <p:cNvSpPr/>
              <p:nvPr/>
            </p:nvSpPr>
            <p:spPr>
              <a:xfrm rot="1656617">
                <a:off x="2121349" y="2152448"/>
                <a:ext cx="1445390" cy="1101930"/>
              </a:xfrm>
              <a:custGeom>
                <a:avLst/>
                <a:gdLst>
                  <a:gd name="connsiteX0" fmla="*/ 0 w 1796757"/>
                  <a:gd name="connsiteY0" fmla="*/ 0 h 529372"/>
                  <a:gd name="connsiteX1" fmla="*/ 1532071 w 1796757"/>
                  <a:gd name="connsiteY1" fmla="*/ 0 h 529372"/>
                  <a:gd name="connsiteX2" fmla="*/ 1796757 w 1796757"/>
                  <a:gd name="connsiteY2" fmla="*/ 264686 h 529372"/>
                  <a:gd name="connsiteX3" fmla="*/ 1532071 w 1796757"/>
                  <a:gd name="connsiteY3" fmla="*/ 529372 h 529372"/>
                  <a:gd name="connsiteX4" fmla="*/ 0 w 1796757"/>
                  <a:gd name="connsiteY4" fmla="*/ 529372 h 529372"/>
                  <a:gd name="connsiteX5" fmla="*/ 264686 w 1796757"/>
                  <a:gd name="connsiteY5" fmla="*/ 264686 h 529372"/>
                  <a:gd name="connsiteX6" fmla="*/ 0 w 1796757"/>
                  <a:gd name="connsiteY6" fmla="*/ 0 h 529372"/>
                  <a:gd name="connsiteX0" fmla="*/ 364067 w 1796757"/>
                  <a:gd name="connsiteY0" fmla="*/ 905934 h 905934"/>
                  <a:gd name="connsiteX1" fmla="*/ 1532071 w 1796757"/>
                  <a:gd name="connsiteY1" fmla="*/ 0 h 905934"/>
                  <a:gd name="connsiteX2" fmla="*/ 1796757 w 1796757"/>
                  <a:gd name="connsiteY2" fmla="*/ 264686 h 905934"/>
                  <a:gd name="connsiteX3" fmla="*/ 1532071 w 1796757"/>
                  <a:gd name="connsiteY3" fmla="*/ 529372 h 905934"/>
                  <a:gd name="connsiteX4" fmla="*/ 0 w 1796757"/>
                  <a:gd name="connsiteY4" fmla="*/ 529372 h 905934"/>
                  <a:gd name="connsiteX5" fmla="*/ 264686 w 1796757"/>
                  <a:gd name="connsiteY5" fmla="*/ 264686 h 905934"/>
                  <a:gd name="connsiteX6" fmla="*/ 364067 w 1796757"/>
                  <a:gd name="connsiteY6" fmla="*/ 905934 h 905934"/>
                  <a:gd name="connsiteX0" fmla="*/ 99381 w 1532071"/>
                  <a:gd name="connsiteY0" fmla="*/ 905934 h 1105105"/>
                  <a:gd name="connsiteX1" fmla="*/ 1267385 w 1532071"/>
                  <a:gd name="connsiteY1" fmla="*/ 0 h 1105105"/>
                  <a:gd name="connsiteX2" fmla="*/ 1532071 w 1532071"/>
                  <a:gd name="connsiteY2" fmla="*/ 264686 h 1105105"/>
                  <a:gd name="connsiteX3" fmla="*/ 1267385 w 1532071"/>
                  <a:gd name="connsiteY3" fmla="*/ 529372 h 1105105"/>
                  <a:gd name="connsiteX4" fmla="*/ 565047 w 1532071"/>
                  <a:gd name="connsiteY4" fmla="*/ 1105105 h 1105105"/>
                  <a:gd name="connsiteX5" fmla="*/ 0 w 1532071"/>
                  <a:gd name="connsiteY5" fmla="*/ 264686 h 1105105"/>
                  <a:gd name="connsiteX6" fmla="*/ 99381 w 1532071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807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80704 w 1432690"/>
                  <a:gd name="connsiteY3" fmla="*/ 53572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80704 w 1432690"/>
                  <a:gd name="connsiteY3" fmla="*/ 535722 h 1101930"/>
                  <a:gd name="connsiteX4" fmla="*/ 491066 w 1432690"/>
                  <a:gd name="connsiteY4" fmla="*/ 1101930 h 1101930"/>
                  <a:gd name="connsiteX5" fmla="*/ 347235 w 1432690"/>
                  <a:gd name="connsiteY5" fmla="*/ 804436 h 1101930"/>
                  <a:gd name="connsiteX6" fmla="*/ 0 w 1432690"/>
                  <a:gd name="connsiteY6" fmla="*/ 905934 h 1101930"/>
                  <a:gd name="connsiteX0" fmla="*/ 0 w 1451740"/>
                  <a:gd name="connsiteY0" fmla="*/ 905934 h 1101930"/>
                  <a:gd name="connsiteX1" fmla="*/ 1168004 w 1451740"/>
                  <a:gd name="connsiteY1" fmla="*/ 0 h 1101930"/>
                  <a:gd name="connsiteX2" fmla="*/ 1451740 w 1451740"/>
                  <a:gd name="connsiteY2" fmla="*/ 302786 h 1101930"/>
                  <a:gd name="connsiteX3" fmla="*/ 1180704 w 1451740"/>
                  <a:gd name="connsiteY3" fmla="*/ 535722 h 1101930"/>
                  <a:gd name="connsiteX4" fmla="*/ 491066 w 1451740"/>
                  <a:gd name="connsiteY4" fmla="*/ 1101930 h 1101930"/>
                  <a:gd name="connsiteX5" fmla="*/ 347235 w 1451740"/>
                  <a:gd name="connsiteY5" fmla="*/ 804436 h 1101930"/>
                  <a:gd name="connsiteX6" fmla="*/ 0 w 1451740"/>
                  <a:gd name="connsiteY6" fmla="*/ 905934 h 1101930"/>
                  <a:gd name="connsiteX0" fmla="*/ 0 w 1445390"/>
                  <a:gd name="connsiteY0" fmla="*/ 905934 h 1101930"/>
                  <a:gd name="connsiteX1" fmla="*/ 1168004 w 1445390"/>
                  <a:gd name="connsiteY1" fmla="*/ 0 h 1101930"/>
                  <a:gd name="connsiteX2" fmla="*/ 1445390 w 1445390"/>
                  <a:gd name="connsiteY2" fmla="*/ 267861 h 1101930"/>
                  <a:gd name="connsiteX3" fmla="*/ 1180704 w 1445390"/>
                  <a:gd name="connsiteY3" fmla="*/ 535722 h 1101930"/>
                  <a:gd name="connsiteX4" fmla="*/ 491066 w 1445390"/>
                  <a:gd name="connsiteY4" fmla="*/ 1101930 h 1101930"/>
                  <a:gd name="connsiteX5" fmla="*/ 347235 w 1445390"/>
                  <a:gd name="connsiteY5" fmla="*/ 804436 h 1101930"/>
                  <a:gd name="connsiteX6" fmla="*/ 0 w 1445390"/>
                  <a:gd name="connsiteY6" fmla="*/ 905934 h 11019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45390" h="1101930">
                    <a:moveTo>
                      <a:pt x="0" y="905934"/>
                    </a:moveTo>
                    <a:cubicBezTo>
                      <a:pt x="208360" y="273756"/>
                      <a:pt x="791369" y="16228"/>
                      <a:pt x="1168004" y="0"/>
                    </a:cubicBezTo>
                    <a:lnTo>
                      <a:pt x="1445390" y="267861"/>
                    </a:lnTo>
                    <a:lnTo>
                      <a:pt x="1180704" y="535722"/>
                    </a:lnTo>
                    <a:cubicBezTo>
                      <a:pt x="961408" y="564650"/>
                      <a:pt x="624637" y="672952"/>
                      <a:pt x="491066" y="1101930"/>
                    </a:cubicBezTo>
                    <a:lnTo>
                      <a:pt x="347235" y="804436"/>
                    </a:lnTo>
                    <a:lnTo>
                      <a:pt x="0" y="905934"/>
                    </a:lnTo>
                    <a:close/>
                  </a:path>
                </a:pathLst>
              </a:custGeom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箭头: V 形 3">
                <a:extLst>
                  <a:ext uri="{FF2B5EF4-FFF2-40B4-BE49-F238E27FC236}">
                    <a16:creationId xmlns:a16="http://schemas.microsoft.com/office/drawing/2014/main" id="{283ECBB1-3335-4F54-ABDB-81BC1CA86BB5}"/>
                  </a:ext>
                </a:extLst>
              </p:cNvPr>
              <p:cNvSpPr/>
              <p:nvPr/>
            </p:nvSpPr>
            <p:spPr>
              <a:xfrm rot="19406577" flipV="1">
                <a:off x="4381979" y="4004370"/>
                <a:ext cx="1445390" cy="1101930"/>
              </a:xfrm>
              <a:custGeom>
                <a:avLst/>
                <a:gdLst>
                  <a:gd name="connsiteX0" fmla="*/ 0 w 1796757"/>
                  <a:gd name="connsiteY0" fmla="*/ 0 h 529372"/>
                  <a:gd name="connsiteX1" fmla="*/ 1532071 w 1796757"/>
                  <a:gd name="connsiteY1" fmla="*/ 0 h 529372"/>
                  <a:gd name="connsiteX2" fmla="*/ 1796757 w 1796757"/>
                  <a:gd name="connsiteY2" fmla="*/ 264686 h 529372"/>
                  <a:gd name="connsiteX3" fmla="*/ 1532071 w 1796757"/>
                  <a:gd name="connsiteY3" fmla="*/ 529372 h 529372"/>
                  <a:gd name="connsiteX4" fmla="*/ 0 w 1796757"/>
                  <a:gd name="connsiteY4" fmla="*/ 529372 h 529372"/>
                  <a:gd name="connsiteX5" fmla="*/ 264686 w 1796757"/>
                  <a:gd name="connsiteY5" fmla="*/ 264686 h 529372"/>
                  <a:gd name="connsiteX6" fmla="*/ 0 w 1796757"/>
                  <a:gd name="connsiteY6" fmla="*/ 0 h 529372"/>
                  <a:gd name="connsiteX0" fmla="*/ 364067 w 1796757"/>
                  <a:gd name="connsiteY0" fmla="*/ 905934 h 905934"/>
                  <a:gd name="connsiteX1" fmla="*/ 1532071 w 1796757"/>
                  <a:gd name="connsiteY1" fmla="*/ 0 h 905934"/>
                  <a:gd name="connsiteX2" fmla="*/ 1796757 w 1796757"/>
                  <a:gd name="connsiteY2" fmla="*/ 264686 h 905934"/>
                  <a:gd name="connsiteX3" fmla="*/ 1532071 w 1796757"/>
                  <a:gd name="connsiteY3" fmla="*/ 529372 h 905934"/>
                  <a:gd name="connsiteX4" fmla="*/ 0 w 1796757"/>
                  <a:gd name="connsiteY4" fmla="*/ 529372 h 905934"/>
                  <a:gd name="connsiteX5" fmla="*/ 264686 w 1796757"/>
                  <a:gd name="connsiteY5" fmla="*/ 264686 h 905934"/>
                  <a:gd name="connsiteX6" fmla="*/ 364067 w 1796757"/>
                  <a:gd name="connsiteY6" fmla="*/ 905934 h 905934"/>
                  <a:gd name="connsiteX0" fmla="*/ 99381 w 1532071"/>
                  <a:gd name="connsiteY0" fmla="*/ 905934 h 1105105"/>
                  <a:gd name="connsiteX1" fmla="*/ 1267385 w 1532071"/>
                  <a:gd name="connsiteY1" fmla="*/ 0 h 1105105"/>
                  <a:gd name="connsiteX2" fmla="*/ 1532071 w 1532071"/>
                  <a:gd name="connsiteY2" fmla="*/ 264686 h 1105105"/>
                  <a:gd name="connsiteX3" fmla="*/ 1267385 w 1532071"/>
                  <a:gd name="connsiteY3" fmla="*/ 529372 h 1105105"/>
                  <a:gd name="connsiteX4" fmla="*/ 565047 w 1532071"/>
                  <a:gd name="connsiteY4" fmla="*/ 1105105 h 1105105"/>
                  <a:gd name="connsiteX5" fmla="*/ 0 w 1532071"/>
                  <a:gd name="connsiteY5" fmla="*/ 264686 h 1105105"/>
                  <a:gd name="connsiteX6" fmla="*/ 99381 w 1532071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807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80704 w 1432690"/>
                  <a:gd name="connsiteY3" fmla="*/ 53572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80704 w 1432690"/>
                  <a:gd name="connsiteY3" fmla="*/ 535722 h 1101930"/>
                  <a:gd name="connsiteX4" fmla="*/ 491066 w 1432690"/>
                  <a:gd name="connsiteY4" fmla="*/ 1101930 h 1101930"/>
                  <a:gd name="connsiteX5" fmla="*/ 347235 w 1432690"/>
                  <a:gd name="connsiteY5" fmla="*/ 804436 h 1101930"/>
                  <a:gd name="connsiteX6" fmla="*/ 0 w 1432690"/>
                  <a:gd name="connsiteY6" fmla="*/ 905934 h 1101930"/>
                  <a:gd name="connsiteX0" fmla="*/ 0 w 1451740"/>
                  <a:gd name="connsiteY0" fmla="*/ 905934 h 1101930"/>
                  <a:gd name="connsiteX1" fmla="*/ 1168004 w 1451740"/>
                  <a:gd name="connsiteY1" fmla="*/ 0 h 1101930"/>
                  <a:gd name="connsiteX2" fmla="*/ 1451740 w 1451740"/>
                  <a:gd name="connsiteY2" fmla="*/ 302786 h 1101930"/>
                  <a:gd name="connsiteX3" fmla="*/ 1180704 w 1451740"/>
                  <a:gd name="connsiteY3" fmla="*/ 535722 h 1101930"/>
                  <a:gd name="connsiteX4" fmla="*/ 491066 w 1451740"/>
                  <a:gd name="connsiteY4" fmla="*/ 1101930 h 1101930"/>
                  <a:gd name="connsiteX5" fmla="*/ 347235 w 1451740"/>
                  <a:gd name="connsiteY5" fmla="*/ 804436 h 1101930"/>
                  <a:gd name="connsiteX6" fmla="*/ 0 w 1451740"/>
                  <a:gd name="connsiteY6" fmla="*/ 905934 h 1101930"/>
                  <a:gd name="connsiteX0" fmla="*/ 0 w 1445390"/>
                  <a:gd name="connsiteY0" fmla="*/ 905934 h 1101930"/>
                  <a:gd name="connsiteX1" fmla="*/ 1168004 w 1445390"/>
                  <a:gd name="connsiteY1" fmla="*/ 0 h 1101930"/>
                  <a:gd name="connsiteX2" fmla="*/ 1445390 w 1445390"/>
                  <a:gd name="connsiteY2" fmla="*/ 267861 h 1101930"/>
                  <a:gd name="connsiteX3" fmla="*/ 1180704 w 1445390"/>
                  <a:gd name="connsiteY3" fmla="*/ 535722 h 1101930"/>
                  <a:gd name="connsiteX4" fmla="*/ 491066 w 1445390"/>
                  <a:gd name="connsiteY4" fmla="*/ 1101930 h 1101930"/>
                  <a:gd name="connsiteX5" fmla="*/ 347235 w 1445390"/>
                  <a:gd name="connsiteY5" fmla="*/ 804436 h 1101930"/>
                  <a:gd name="connsiteX6" fmla="*/ 0 w 1445390"/>
                  <a:gd name="connsiteY6" fmla="*/ 905934 h 11019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45390" h="1101930">
                    <a:moveTo>
                      <a:pt x="0" y="905934"/>
                    </a:moveTo>
                    <a:cubicBezTo>
                      <a:pt x="208360" y="273756"/>
                      <a:pt x="791369" y="16228"/>
                      <a:pt x="1168004" y="0"/>
                    </a:cubicBezTo>
                    <a:lnTo>
                      <a:pt x="1445390" y="267861"/>
                    </a:lnTo>
                    <a:lnTo>
                      <a:pt x="1180704" y="535722"/>
                    </a:lnTo>
                    <a:cubicBezTo>
                      <a:pt x="961408" y="564650"/>
                      <a:pt x="624637" y="672952"/>
                      <a:pt x="491066" y="1101930"/>
                    </a:cubicBezTo>
                    <a:lnTo>
                      <a:pt x="347235" y="804436"/>
                    </a:lnTo>
                    <a:lnTo>
                      <a:pt x="0" y="905934"/>
                    </a:lnTo>
                    <a:close/>
                  </a:path>
                </a:pathLst>
              </a:custGeom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空心弧 16">
                <a:extLst>
                  <a:ext uri="{FF2B5EF4-FFF2-40B4-BE49-F238E27FC236}">
                    <a16:creationId xmlns:a16="http://schemas.microsoft.com/office/drawing/2014/main" id="{0D95EF48-D513-4ECD-9770-5A53CDA6DAA4}"/>
                  </a:ext>
                </a:extLst>
              </p:cNvPr>
              <p:cNvSpPr/>
              <p:nvPr/>
            </p:nvSpPr>
            <p:spPr>
              <a:xfrm>
                <a:off x="5850466" y="2359030"/>
                <a:ext cx="2646560" cy="2646560"/>
              </a:xfrm>
              <a:prstGeom prst="blockArc">
                <a:avLst>
                  <a:gd name="adj1" fmla="val 10800000"/>
                  <a:gd name="adj2" fmla="val 2305"/>
                  <a:gd name="adj3" fmla="val 20241"/>
                </a:avLst>
              </a:prstGeom>
              <a:solidFill>
                <a:schemeClr val="bg1">
                  <a:lumMod val="95000"/>
                  <a:alpha val="1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空心弧 20">
                <a:extLst>
                  <a:ext uri="{FF2B5EF4-FFF2-40B4-BE49-F238E27FC236}">
                    <a16:creationId xmlns:a16="http://schemas.microsoft.com/office/drawing/2014/main" id="{31E8F3DD-7A9E-43BD-8619-9F92B5170BD8}"/>
                  </a:ext>
                </a:extLst>
              </p:cNvPr>
              <p:cNvSpPr/>
              <p:nvPr/>
            </p:nvSpPr>
            <p:spPr>
              <a:xfrm flipV="1">
                <a:off x="7967132" y="2359030"/>
                <a:ext cx="2646560" cy="2646560"/>
              </a:xfrm>
              <a:prstGeom prst="blockArc">
                <a:avLst>
                  <a:gd name="adj1" fmla="val 10800000"/>
                  <a:gd name="adj2" fmla="val 2305"/>
                  <a:gd name="adj3" fmla="val 20241"/>
                </a:avLst>
              </a:prstGeom>
              <a:solidFill>
                <a:schemeClr val="bg1">
                  <a:lumMod val="95000"/>
                  <a:alpha val="1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箭头: V 形 3">
                <a:extLst>
                  <a:ext uri="{FF2B5EF4-FFF2-40B4-BE49-F238E27FC236}">
                    <a16:creationId xmlns:a16="http://schemas.microsoft.com/office/drawing/2014/main" id="{BFDA55AC-C8C7-474B-8D8D-525DC6A2780C}"/>
                  </a:ext>
                </a:extLst>
              </p:cNvPr>
              <p:cNvSpPr/>
              <p:nvPr/>
            </p:nvSpPr>
            <p:spPr>
              <a:xfrm rot="1656617">
                <a:off x="6348695" y="2208210"/>
                <a:ext cx="1445390" cy="1101930"/>
              </a:xfrm>
              <a:custGeom>
                <a:avLst/>
                <a:gdLst>
                  <a:gd name="connsiteX0" fmla="*/ 0 w 1796757"/>
                  <a:gd name="connsiteY0" fmla="*/ 0 h 529372"/>
                  <a:gd name="connsiteX1" fmla="*/ 1532071 w 1796757"/>
                  <a:gd name="connsiteY1" fmla="*/ 0 h 529372"/>
                  <a:gd name="connsiteX2" fmla="*/ 1796757 w 1796757"/>
                  <a:gd name="connsiteY2" fmla="*/ 264686 h 529372"/>
                  <a:gd name="connsiteX3" fmla="*/ 1532071 w 1796757"/>
                  <a:gd name="connsiteY3" fmla="*/ 529372 h 529372"/>
                  <a:gd name="connsiteX4" fmla="*/ 0 w 1796757"/>
                  <a:gd name="connsiteY4" fmla="*/ 529372 h 529372"/>
                  <a:gd name="connsiteX5" fmla="*/ 264686 w 1796757"/>
                  <a:gd name="connsiteY5" fmla="*/ 264686 h 529372"/>
                  <a:gd name="connsiteX6" fmla="*/ 0 w 1796757"/>
                  <a:gd name="connsiteY6" fmla="*/ 0 h 529372"/>
                  <a:gd name="connsiteX0" fmla="*/ 364067 w 1796757"/>
                  <a:gd name="connsiteY0" fmla="*/ 905934 h 905934"/>
                  <a:gd name="connsiteX1" fmla="*/ 1532071 w 1796757"/>
                  <a:gd name="connsiteY1" fmla="*/ 0 h 905934"/>
                  <a:gd name="connsiteX2" fmla="*/ 1796757 w 1796757"/>
                  <a:gd name="connsiteY2" fmla="*/ 264686 h 905934"/>
                  <a:gd name="connsiteX3" fmla="*/ 1532071 w 1796757"/>
                  <a:gd name="connsiteY3" fmla="*/ 529372 h 905934"/>
                  <a:gd name="connsiteX4" fmla="*/ 0 w 1796757"/>
                  <a:gd name="connsiteY4" fmla="*/ 529372 h 905934"/>
                  <a:gd name="connsiteX5" fmla="*/ 264686 w 1796757"/>
                  <a:gd name="connsiteY5" fmla="*/ 264686 h 905934"/>
                  <a:gd name="connsiteX6" fmla="*/ 364067 w 1796757"/>
                  <a:gd name="connsiteY6" fmla="*/ 905934 h 905934"/>
                  <a:gd name="connsiteX0" fmla="*/ 99381 w 1532071"/>
                  <a:gd name="connsiteY0" fmla="*/ 905934 h 1105105"/>
                  <a:gd name="connsiteX1" fmla="*/ 1267385 w 1532071"/>
                  <a:gd name="connsiteY1" fmla="*/ 0 h 1105105"/>
                  <a:gd name="connsiteX2" fmla="*/ 1532071 w 1532071"/>
                  <a:gd name="connsiteY2" fmla="*/ 264686 h 1105105"/>
                  <a:gd name="connsiteX3" fmla="*/ 1267385 w 1532071"/>
                  <a:gd name="connsiteY3" fmla="*/ 529372 h 1105105"/>
                  <a:gd name="connsiteX4" fmla="*/ 565047 w 1532071"/>
                  <a:gd name="connsiteY4" fmla="*/ 1105105 h 1105105"/>
                  <a:gd name="connsiteX5" fmla="*/ 0 w 1532071"/>
                  <a:gd name="connsiteY5" fmla="*/ 264686 h 1105105"/>
                  <a:gd name="connsiteX6" fmla="*/ 99381 w 1532071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807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80704 w 1432690"/>
                  <a:gd name="connsiteY3" fmla="*/ 53572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80704 w 1432690"/>
                  <a:gd name="connsiteY3" fmla="*/ 535722 h 1101930"/>
                  <a:gd name="connsiteX4" fmla="*/ 491066 w 1432690"/>
                  <a:gd name="connsiteY4" fmla="*/ 1101930 h 1101930"/>
                  <a:gd name="connsiteX5" fmla="*/ 347235 w 1432690"/>
                  <a:gd name="connsiteY5" fmla="*/ 804436 h 1101930"/>
                  <a:gd name="connsiteX6" fmla="*/ 0 w 1432690"/>
                  <a:gd name="connsiteY6" fmla="*/ 905934 h 1101930"/>
                  <a:gd name="connsiteX0" fmla="*/ 0 w 1451740"/>
                  <a:gd name="connsiteY0" fmla="*/ 905934 h 1101930"/>
                  <a:gd name="connsiteX1" fmla="*/ 1168004 w 1451740"/>
                  <a:gd name="connsiteY1" fmla="*/ 0 h 1101930"/>
                  <a:gd name="connsiteX2" fmla="*/ 1451740 w 1451740"/>
                  <a:gd name="connsiteY2" fmla="*/ 302786 h 1101930"/>
                  <a:gd name="connsiteX3" fmla="*/ 1180704 w 1451740"/>
                  <a:gd name="connsiteY3" fmla="*/ 535722 h 1101930"/>
                  <a:gd name="connsiteX4" fmla="*/ 491066 w 1451740"/>
                  <a:gd name="connsiteY4" fmla="*/ 1101930 h 1101930"/>
                  <a:gd name="connsiteX5" fmla="*/ 347235 w 1451740"/>
                  <a:gd name="connsiteY5" fmla="*/ 804436 h 1101930"/>
                  <a:gd name="connsiteX6" fmla="*/ 0 w 1451740"/>
                  <a:gd name="connsiteY6" fmla="*/ 905934 h 1101930"/>
                  <a:gd name="connsiteX0" fmla="*/ 0 w 1445390"/>
                  <a:gd name="connsiteY0" fmla="*/ 905934 h 1101930"/>
                  <a:gd name="connsiteX1" fmla="*/ 1168004 w 1445390"/>
                  <a:gd name="connsiteY1" fmla="*/ 0 h 1101930"/>
                  <a:gd name="connsiteX2" fmla="*/ 1445390 w 1445390"/>
                  <a:gd name="connsiteY2" fmla="*/ 267861 h 1101930"/>
                  <a:gd name="connsiteX3" fmla="*/ 1180704 w 1445390"/>
                  <a:gd name="connsiteY3" fmla="*/ 535722 h 1101930"/>
                  <a:gd name="connsiteX4" fmla="*/ 491066 w 1445390"/>
                  <a:gd name="connsiteY4" fmla="*/ 1101930 h 1101930"/>
                  <a:gd name="connsiteX5" fmla="*/ 347235 w 1445390"/>
                  <a:gd name="connsiteY5" fmla="*/ 804436 h 1101930"/>
                  <a:gd name="connsiteX6" fmla="*/ 0 w 1445390"/>
                  <a:gd name="connsiteY6" fmla="*/ 905934 h 11019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45390" h="1101930">
                    <a:moveTo>
                      <a:pt x="0" y="905934"/>
                    </a:moveTo>
                    <a:cubicBezTo>
                      <a:pt x="208360" y="273756"/>
                      <a:pt x="791369" y="16228"/>
                      <a:pt x="1168004" y="0"/>
                    </a:cubicBezTo>
                    <a:lnTo>
                      <a:pt x="1445390" y="267861"/>
                    </a:lnTo>
                    <a:lnTo>
                      <a:pt x="1180704" y="535722"/>
                    </a:lnTo>
                    <a:cubicBezTo>
                      <a:pt x="961408" y="564650"/>
                      <a:pt x="624637" y="672952"/>
                      <a:pt x="491066" y="1101930"/>
                    </a:cubicBezTo>
                    <a:lnTo>
                      <a:pt x="347235" y="804436"/>
                    </a:lnTo>
                    <a:lnTo>
                      <a:pt x="0" y="905934"/>
                    </a:lnTo>
                    <a:close/>
                  </a:path>
                </a:pathLst>
              </a:custGeom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箭头: V 形 3">
                <a:extLst>
                  <a:ext uri="{FF2B5EF4-FFF2-40B4-BE49-F238E27FC236}">
                    <a16:creationId xmlns:a16="http://schemas.microsoft.com/office/drawing/2014/main" id="{48745FC0-666A-45C2-8536-89B9997959B4}"/>
                  </a:ext>
                </a:extLst>
              </p:cNvPr>
              <p:cNvSpPr/>
              <p:nvPr/>
            </p:nvSpPr>
            <p:spPr>
              <a:xfrm rot="19406577" flipV="1">
                <a:off x="8609325" y="4060132"/>
                <a:ext cx="1445390" cy="1101930"/>
              </a:xfrm>
              <a:custGeom>
                <a:avLst/>
                <a:gdLst>
                  <a:gd name="connsiteX0" fmla="*/ 0 w 1796757"/>
                  <a:gd name="connsiteY0" fmla="*/ 0 h 529372"/>
                  <a:gd name="connsiteX1" fmla="*/ 1532071 w 1796757"/>
                  <a:gd name="connsiteY1" fmla="*/ 0 h 529372"/>
                  <a:gd name="connsiteX2" fmla="*/ 1796757 w 1796757"/>
                  <a:gd name="connsiteY2" fmla="*/ 264686 h 529372"/>
                  <a:gd name="connsiteX3" fmla="*/ 1532071 w 1796757"/>
                  <a:gd name="connsiteY3" fmla="*/ 529372 h 529372"/>
                  <a:gd name="connsiteX4" fmla="*/ 0 w 1796757"/>
                  <a:gd name="connsiteY4" fmla="*/ 529372 h 529372"/>
                  <a:gd name="connsiteX5" fmla="*/ 264686 w 1796757"/>
                  <a:gd name="connsiteY5" fmla="*/ 264686 h 529372"/>
                  <a:gd name="connsiteX6" fmla="*/ 0 w 1796757"/>
                  <a:gd name="connsiteY6" fmla="*/ 0 h 529372"/>
                  <a:gd name="connsiteX0" fmla="*/ 364067 w 1796757"/>
                  <a:gd name="connsiteY0" fmla="*/ 905934 h 905934"/>
                  <a:gd name="connsiteX1" fmla="*/ 1532071 w 1796757"/>
                  <a:gd name="connsiteY1" fmla="*/ 0 h 905934"/>
                  <a:gd name="connsiteX2" fmla="*/ 1796757 w 1796757"/>
                  <a:gd name="connsiteY2" fmla="*/ 264686 h 905934"/>
                  <a:gd name="connsiteX3" fmla="*/ 1532071 w 1796757"/>
                  <a:gd name="connsiteY3" fmla="*/ 529372 h 905934"/>
                  <a:gd name="connsiteX4" fmla="*/ 0 w 1796757"/>
                  <a:gd name="connsiteY4" fmla="*/ 529372 h 905934"/>
                  <a:gd name="connsiteX5" fmla="*/ 264686 w 1796757"/>
                  <a:gd name="connsiteY5" fmla="*/ 264686 h 905934"/>
                  <a:gd name="connsiteX6" fmla="*/ 364067 w 1796757"/>
                  <a:gd name="connsiteY6" fmla="*/ 905934 h 905934"/>
                  <a:gd name="connsiteX0" fmla="*/ 99381 w 1532071"/>
                  <a:gd name="connsiteY0" fmla="*/ 905934 h 1105105"/>
                  <a:gd name="connsiteX1" fmla="*/ 1267385 w 1532071"/>
                  <a:gd name="connsiteY1" fmla="*/ 0 h 1105105"/>
                  <a:gd name="connsiteX2" fmla="*/ 1532071 w 1532071"/>
                  <a:gd name="connsiteY2" fmla="*/ 264686 h 1105105"/>
                  <a:gd name="connsiteX3" fmla="*/ 1267385 w 1532071"/>
                  <a:gd name="connsiteY3" fmla="*/ 529372 h 1105105"/>
                  <a:gd name="connsiteX4" fmla="*/ 565047 w 1532071"/>
                  <a:gd name="connsiteY4" fmla="*/ 1105105 h 1105105"/>
                  <a:gd name="connsiteX5" fmla="*/ 0 w 1532071"/>
                  <a:gd name="connsiteY5" fmla="*/ 264686 h 1105105"/>
                  <a:gd name="connsiteX6" fmla="*/ 99381 w 1532071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807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80704 w 1432690"/>
                  <a:gd name="connsiteY3" fmla="*/ 53572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80704 w 1432690"/>
                  <a:gd name="connsiteY3" fmla="*/ 535722 h 1101930"/>
                  <a:gd name="connsiteX4" fmla="*/ 491066 w 1432690"/>
                  <a:gd name="connsiteY4" fmla="*/ 1101930 h 1101930"/>
                  <a:gd name="connsiteX5" fmla="*/ 347235 w 1432690"/>
                  <a:gd name="connsiteY5" fmla="*/ 804436 h 1101930"/>
                  <a:gd name="connsiteX6" fmla="*/ 0 w 1432690"/>
                  <a:gd name="connsiteY6" fmla="*/ 905934 h 1101930"/>
                  <a:gd name="connsiteX0" fmla="*/ 0 w 1451740"/>
                  <a:gd name="connsiteY0" fmla="*/ 905934 h 1101930"/>
                  <a:gd name="connsiteX1" fmla="*/ 1168004 w 1451740"/>
                  <a:gd name="connsiteY1" fmla="*/ 0 h 1101930"/>
                  <a:gd name="connsiteX2" fmla="*/ 1451740 w 1451740"/>
                  <a:gd name="connsiteY2" fmla="*/ 302786 h 1101930"/>
                  <a:gd name="connsiteX3" fmla="*/ 1180704 w 1451740"/>
                  <a:gd name="connsiteY3" fmla="*/ 535722 h 1101930"/>
                  <a:gd name="connsiteX4" fmla="*/ 491066 w 1451740"/>
                  <a:gd name="connsiteY4" fmla="*/ 1101930 h 1101930"/>
                  <a:gd name="connsiteX5" fmla="*/ 347235 w 1451740"/>
                  <a:gd name="connsiteY5" fmla="*/ 804436 h 1101930"/>
                  <a:gd name="connsiteX6" fmla="*/ 0 w 1451740"/>
                  <a:gd name="connsiteY6" fmla="*/ 905934 h 1101930"/>
                  <a:gd name="connsiteX0" fmla="*/ 0 w 1445390"/>
                  <a:gd name="connsiteY0" fmla="*/ 905934 h 1101930"/>
                  <a:gd name="connsiteX1" fmla="*/ 1168004 w 1445390"/>
                  <a:gd name="connsiteY1" fmla="*/ 0 h 1101930"/>
                  <a:gd name="connsiteX2" fmla="*/ 1445390 w 1445390"/>
                  <a:gd name="connsiteY2" fmla="*/ 267861 h 1101930"/>
                  <a:gd name="connsiteX3" fmla="*/ 1180704 w 1445390"/>
                  <a:gd name="connsiteY3" fmla="*/ 535722 h 1101930"/>
                  <a:gd name="connsiteX4" fmla="*/ 491066 w 1445390"/>
                  <a:gd name="connsiteY4" fmla="*/ 1101930 h 1101930"/>
                  <a:gd name="connsiteX5" fmla="*/ 347235 w 1445390"/>
                  <a:gd name="connsiteY5" fmla="*/ 804436 h 1101930"/>
                  <a:gd name="connsiteX6" fmla="*/ 0 w 1445390"/>
                  <a:gd name="connsiteY6" fmla="*/ 905934 h 11019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45390" h="1101930">
                    <a:moveTo>
                      <a:pt x="0" y="905934"/>
                    </a:moveTo>
                    <a:cubicBezTo>
                      <a:pt x="208360" y="273756"/>
                      <a:pt x="791369" y="16228"/>
                      <a:pt x="1168004" y="0"/>
                    </a:cubicBezTo>
                    <a:lnTo>
                      <a:pt x="1445390" y="267861"/>
                    </a:lnTo>
                    <a:lnTo>
                      <a:pt x="1180704" y="535722"/>
                    </a:lnTo>
                    <a:cubicBezTo>
                      <a:pt x="961408" y="564650"/>
                      <a:pt x="624637" y="672952"/>
                      <a:pt x="491066" y="1101930"/>
                    </a:cubicBezTo>
                    <a:lnTo>
                      <a:pt x="347235" y="804436"/>
                    </a:lnTo>
                    <a:lnTo>
                      <a:pt x="0" y="905934"/>
                    </a:lnTo>
                    <a:close/>
                  </a:path>
                </a:pathLst>
              </a:custGeom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空心弧 23">
                <a:extLst>
                  <a:ext uri="{FF2B5EF4-FFF2-40B4-BE49-F238E27FC236}">
                    <a16:creationId xmlns:a16="http://schemas.microsoft.com/office/drawing/2014/main" id="{E0610E68-4D61-4AFC-8CE7-7A6EA2416720}"/>
                  </a:ext>
                </a:extLst>
              </p:cNvPr>
              <p:cNvSpPr/>
              <p:nvPr/>
            </p:nvSpPr>
            <p:spPr>
              <a:xfrm>
                <a:off x="10077812" y="2359032"/>
                <a:ext cx="2646560" cy="2646560"/>
              </a:xfrm>
              <a:prstGeom prst="blockArc">
                <a:avLst>
                  <a:gd name="adj1" fmla="val 10800000"/>
                  <a:gd name="adj2" fmla="val 2305"/>
                  <a:gd name="adj3" fmla="val 20241"/>
                </a:avLst>
              </a:prstGeom>
              <a:solidFill>
                <a:schemeClr val="bg1">
                  <a:lumMod val="95000"/>
                  <a:alpha val="1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箭头: V 形 3">
                <a:extLst>
                  <a:ext uri="{FF2B5EF4-FFF2-40B4-BE49-F238E27FC236}">
                    <a16:creationId xmlns:a16="http://schemas.microsoft.com/office/drawing/2014/main" id="{1B0C1710-22A7-4264-AF19-1D49B6C0E271}"/>
                  </a:ext>
                </a:extLst>
              </p:cNvPr>
              <p:cNvSpPr/>
              <p:nvPr/>
            </p:nvSpPr>
            <p:spPr>
              <a:xfrm rot="1656617">
                <a:off x="10576041" y="2208212"/>
                <a:ext cx="1445390" cy="1101930"/>
              </a:xfrm>
              <a:custGeom>
                <a:avLst/>
                <a:gdLst>
                  <a:gd name="connsiteX0" fmla="*/ 0 w 1796757"/>
                  <a:gd name="connsiteY0" fmla="*/ 0 h 529372"/>
                  <a:gd name="connsiteX1" fmla="*/ 1532071 w 1796757"/>
                  <a:gd name="connsiteY1" fmla="*/ 0 h 529372"/>
                  <a:gd name="connsiteX2" fmla="*/ 1796757 w 1796757"/>
                  <a:gd name="connsiteY2" fmla="*/ 264686 h 529372"/>
                  <a:gd name="connsiteX3" fmla="*/ 1532071 w 1796757"/>
                  <a:gd name="connsiteY3" fmla="*/ 529372 h 529372"/>
                  <a:gd name="connsiteX4" fmla="*/ 0 w 1796757"/>
                  <a:gd name="connsiteY4" fmla="*/ 529372 h 529372"/>
                  <a:gd name="connsiteX5" fmla="*/ 264686 w 1796757"/>
                  <a:gd name="connsiteY5" fmla="*/ 264686 h 529372"/>
                  <a:gd name="connsiteX6" fmla="*/ 0 w 1796757"/>
                  <a:gd name="connsiteY6" fmla="*/ 0 h 529372"/>
                  <a:gd name="connsiteX0" fmla="*/ 364067 w 1796757"/>
                  <a:gd name="connsiteY0" fmla="*/ 905934 h 905934"/>
                  <a:gd name="connsiteX1" fmla="*/ 1532071 w 1796757"/>
                  <a:gd name="connsiteY1" fmla="*/ 0 h 905934"/>
                  <a:gd name="connsiteX2" fmla="*/ 1796757 w 1796757"/>
                  <a:gd name="connsiteY2" fmla="*/ 264686 h 905934"/>
                  <a:gd name="connsiteX3" fmla="*/ 1532071 w 1796757"/>
                  <a:gd name="connsiteY3" fmla="*/ 529372 h 905934"/>
                  <a:gd name="connsiteX4" fmla="*/ 0 w 1796757"/>
                  <a:gd name="connsiteY4" fmla="*/ 529372 h 905934"/>
                  <a:gd name="connsiteX5" fmla="*/ 264686 w 1796757"/>
                  <a:gd name="connsiteY5" fmla="*/ 264686 h 905934"/>
                  <a:gd name="connsiteX6" fmla="*/ 364067 w 1796757"/>
                  <a:gd name="connsiteY6" fmla="*/ 905934 h 905934"/>
                  <a:gd name="connsiteX0" fmla="*/ 99381 w 1532071"/>
                  <a:gd name="connsiteY0" fmla="*/ 905934 h 1105105"/>
                  <a:gd name="connsiteX1" fmla="*/ 1267385 w 1532071"/>
                  <a:gd name="connsiteY1" fmla="*/ 0 h 1105105"/>
                  <a:gd name="connsiteX2" fmla="*/ 1532071 w 1532071"/>
                  <a:gd name="connsiteY2" fmla="*/ 264686 h 1105105"/>
                  <a:gd name="connsiteX3" fmla="*/ 1267385 w 1532071"/>
                  <a:gd name="connsiteY3" fmla="*/ 529372 h 1105105"/>
                  <a:gd name="connsiteX4" fmla="*/ 565047 w 1532071"/>
                  <a:gd name="connsiteY4" fmla="*/ 1105105 h 1105105"/>
                  <a:gd name="connsiteX5" fmla="*/ 0 w 1532071"/>
                  <a:gd name="connsiteY5" fmla="*/ 264686 h 1105105"/>
                  <a:gd name="connsiteX6" fmla="*/ 99381 w 1532071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5105"/>
                  <a:gd name="connsiteX1" fmla="*/ 1168004 w 1432690"/>
                  <a:gd name="connsiteY1" fmla="*/ 0 h 1105105"/>
                  <a:gd name="connsiteX2" fmla="*/ 1432690 w 1432690"/>
                  <a:gd name="connsiteY2" fmla="*/ 264686 h 1105105"/>
                  <a:gd name="connsiteX3" fmla="*/ 1168004 w 1432690"/>
                  <a:gd name="connsiteY3" fmla="*/ 529372 h 1105105"/>
                  <a:gd name="connsiteX4" fmla="*/ 465666 w 1432690"/>
                  <a:gd name="connsiteY4" fmla="*/ 1105105 h 1105105"/>
                  <a:gd name="connsiteX5" fmla="*/ 264685 w 1432690"/>
                  <a:gd name="connsiteY5" fmla="*/ 925086 h 1105105"/>
                  <a:gd name="connsiteX6" fmla="*/ 0 w 1432690"/>
                  <a:gd name="connsiteY6" fmla="*/ 905934 h 1105105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680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80704 w 1432690"/>
                  <a:gd name="connsiteY3" fmla="*/ 52937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80704 w 1432690"/>
                  <a:gd name="connsiteY3" fmla="*/ 535722 h 1101930"/>
                  <a:gd name="connsiteX4" fmla="*/ 491066 w 1432690"/>
                  <a:gd name="connsiteY4" fmla="*/ 1101930 h 1101930"/>
                  <a:gd name="connsiteX5" fmla="*/ 264685 w 1432690"/>
                  <a:gd name="connsiteY5" fmla="*/ 925086 h 1101930"/>
                  <a:gd name="connsiteX6" fmla="*/ 0 w 1432690"/>
                  <a:gd name="connsiteY6" fmla="*/ 905934 h 1101930"/>
                  <a:gd name="connsiteX0" fmla="*/ 0 w 1432690"/>
                  <a:gd name="connsiteY0" fmla="*/ 905934 h 1101930"/>
                  <a:gd name="connsiteX1" fmla="*/ 1168004 w 1432690"/>
                  <a:gd name="connsiteY1" fmla="*/ 0 h 1101930"/>
                  <a:gd name="connsiteX2" fmla="*/ 1432690 w 1432690"/>
                  <a:gd name="connsiteY2" fmla="*/ 264686 h 1101930"/>
                  <a:gd name="connsiteX3" fmla="*/ 1180704 w 1432690"/>
                  <a:gd name="connsiteY3" fmla="*/ 535722 h 1101930"/>
                  <a:gd name="connsiteX4" fmla="*/ 491066 w 1432690"/>
                  <a:gd name="connsiteY4" fmla="*/ 1101930 h 1101930"/>
                  <a:gd name="connsiteX5" fmla="*/ 347235 w 1432690"/>
                  <a:gd name="connsiteY5" fmla="*/ 804436 h 1101930"/>
                  <a:gd name="connsiteX6" fmla="*/ 0 w 1432690"/>
                  <a:gd name="connsiteY6" fmla="*/ 905934 h 1101930"/>
                  <a:gd name="connsiteX0" fmla="*/ 0 w 1451740"/>
                  <a:gd name="connsiteY0" fmla="*/ 905934 h 1101930"/>
                  <a:gd name="connsiteX1" fmla="*/ 1168004 w 1451740"/>
                  <a:gd name="connsiteY1" fmla="*/ 0 h 1101930"/>
                  <a:gd name="connsiteX2" fmla="*/ 1451740 w 1451740"/>
                  <a:gd name="connsiteY2" fmla="*/ 302786 h 1101930"/>
                  <a:gd name="connsiteX3" fmla="*/ 1180704 w 1451740"/>
                  <a:gd name="connsiteY3" fmla="*/ 535722 h 1101930"/>
                  <a:gd name="connsiteX4" fmla="*/ 491066 w 1451740"/>
                  <a:gd name="connsiteY4" fmla="*/ 1101930 h 1101930"/>
                  <a:gd name="connsiteX5" fmla="*/ 347235 w 1451740"/>
                  <a:gd name="connsiteY5" fmla="*/ 804436 h 1101930"/>
                  <a:gd name="connsiteX6" fmla="*/ 0 w 1451740"/>
                  <a:gd name="connsiteY6" fmla="*/ 905934 h 1101930"/>
                  <a:gd name="connsiteX0" fmla="*/ 0 w 1445390"/>
                  <a:gd name="connsiteY0" fmla="*/ 905934 h 1101930"/>
                  <a:gd name="connsiteX1" fmla="*/ 1168004 w 1445390"/>
                  <a:gd name="connsiteY1" fmla="*/ 0 h 1101930"/>
                  <a:gd name="connsiteX2" fmla="*/ 1445390 w 1445390"/>
                  <a:gd name="connsiteY2" fmla="*/ 267861 h 1101930"/>
                  <a:gd name="connsiteX3" fmla="*/ 1180704 w 1445390"/>
                  <a:gd name="connsiteY3" fmla="*/ 535722 h 1101930"/>
                  <a:gd name="connsiteX4" fmla="*/ 491066 w 1445390"/>
                  <a:gd name="connsiteY4" fmla="*/ 1101930 h 1101930"/>
                  <a:gd name="connsiteX5" fmla="*/ 347235 w 1445390"/>
                  <a:gd name="connsiteY5" fmla="*/ 804436 h 1101930"/>
                  <a:gd name="connsiteX6" fmla="*/ 0 w 1445390"/>
                  <a:gd name="connsiteY6" fmla="*/ 905934 h 11019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45390" h="1101930">
                    <a:moveTo>
                      <a:pt x="0" y="905934"/>
                    </a:moveTo>
                    <a:cubicBezTo>
                      <a:pt x="208360" y="273756"/>
                      <a:pt x="791369" y="16228"/>
                      <a:pt x="1168004" y="0"/>
                    </a:cubicBezTo>
                    <a:lnTo>
                      <a:pt x="1445390" y="267861"/>
                    </a:lnTo>
                    <a:lnTo>
                      <a:pt x="1180704" y="535722"/>
                    </a:lnTo>
                    <a:cubicBezTo>
                      <a:pt x="961408" y="564650"/>
                      <a:pt x="624637" y="672952"/>
                      <a:pt x="491066" y="1101930"/>
                    </a:cubicBezTo>
                    <a:lnTo>
                      <a:pt x="347235" y="804436"/>
                    </a:lnTo>
                    <a:lnTo>
                      <a:pt x="0" y="905934"/>
                    </a:lnTo>
                    <a:close/>
                  </a:path>
                </a:pathLst>
              </a:custGeom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8" name="efficiency_158344">
              <a:extLst>
                <a:ext uri="{FF2B5EF4-FFF2-40B4-BE49-F238E27FC236}">
                  <a16:creationId xmlns:a16="http://schemas.microsoft.com/office/drawing/2014/main" id="{18C48367-29F2-4759-BED6-EB815241506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15636" y="2590942"/>
              <a:ext cx="236031" cy="235617"/>
            </a:xfrm>
            <a:custGeom>
              <a:avLst/>
              <a:gdLst>
                <a:gd name="connsiteX0" fmla="*/ 360585 w 604110"/>
                <a:gd name="connsiteY0" fmla="*/ 233916 h 603052"/>
                <a:gd name="connsiteX1" fmla="*/ 380012 w 604110"/>
                <a:gd name="connsiteY1" fmla="*/ 241933 h 603052"/>
                <a:gd name="connsiteX2" fmla="*/ 380012 w 604110"/>
                <a:gd name="connsiteY2" fmla="*/ 280718 h 603052"/>
                <a:gd name="connsiteX3" fmla="*/ 297635 w 604110"/>
                <a:gd name="connsiteY3" fmla="*/ 362947 h 603052"/>
                <a:gd name="connsiteX4" fmla="*/ 278277 w 604110"/>
                <a:gd name="connsiteY4" fmla="*/ 371033 h 603052"/>
                <a:gd name="connsiteX5" fmla="*/ 258781 w 604110"/>
                <a:gd name="connsiteY5" fmla="*/ 362947 h 603052"/>
                <a:gd name="connsiteX6" fmla="*/ 222260 w 604110"/>
                <a:gd name="connsiteY6" fmla="*/ 326355 h 603052"/>
                <a:gd name="connsiteX7" fmla="*/ 222260 w 604110"/>
                <a:gd name="connsiteY7" fmla="*/ 287707 h 603052"/>
                <a:gd name="connsiteX8" fmla="*/ 260977 w 604110"/>
                <a:gd name="connsiteY8" fmla="*/ 287707 h 603052"/>
                <a:gd name="connsiteX9" fmla="*/ 278277 w 604110"/>
                <a:gd name="connsiteY9" fmla="*/ 304838 h 603052"/>
                <a:gd name="connsiteX10" fmla="*/ 341158 w 604110"/>
                <a:gd name="connsiteY10" fmla="*/ 241933 h 603052"/>
                <a:gd name="connsiteX11" fmla="*/ 360585 w 604110"/>
                <a:gd name="connsiteY11" fmla="*/ 233916 h 603052"/>
                <a:gd name="connsiteX12" fmla="*/ 274595 w 604110"/>
                <a:gd name="connsiteY12" fmla="*/ 54823 h 603052"/>
                <a:gd name="connsiteX13" fmla="*/ 274595 w 604110"/>
                <a:gd name="connsiteY13" fmla="*/ 89087 h 603052"/>
                <a:gd name="connsiteX14" fmla="*/ 254001 w 604110"/>
                <a:gd name="connsiteY14" fmla="*/ 115676 h 603052"/>
                <a:gd name="connsiteX15" fmla="*/ 204436 w 604110"/>
                <a:gd name="connsiteY15" fmla="*/ 136235 h 603052"/>
                <a:gd name="connsiteX16" fmla="*/ 171073 w 604110"/>
                <a:gd name="connsiteY16" fmla="*/ 131986 h 603052"/>
                <a:gd name="connsiteX17" fmla="*/ 146771 w 604110"/>
                <a:gd name="connsiteY17" fmla="*/ 107727 h 603052"/>
                <a:gd name="connsiteX18" fmla="*/ 107916 w 604110"/>
                <a:gd name="connsiteY18" fmla="*/ 146514 h 603052"/>
                <a:gd name="connsiteX19" fmla="*/ 132218 w 604110"/>
                <a:gd name="connsiteY19" fmla="*/ 170773 h 603052"/>
                <a:gd name="connsiteX20" fmla="*/ 136474 w 604110"/>
                <a:gd name="connsiteY20" fmla="*/ 204078 h 603052"/>
                <a:gd name="connsiteX21" fmla="*/ 115879 w 604110"/>
                <a:gd name="connsiteY21" fmla="*/ 253556 h 603052"/>
                <a:gd name="connsiteX22" fmla="*/ 89244 w 604110"/>
                <a:gd name="connsiteY22" fmla="*/ 274115 h 603052"/>
                <a:gd name="connsiteX23" fmla="*/ 54919 w 604110"/>
                <a:gd name="connsiteY23" fmla="*/ 274115 h 603052"/>
                <a:gd name="connsiteX24" fmla="*/ 54919 w 604110"/>
                <a:gd name="connsiteY24" fmla="*/ 328937 h 603052"/>
                <a:gd name="connsiteX25" fmla="*/ 89244 w 604110"/>
                <a:gd name="connsiteY25" fmla="*/ 328937 h 603052"/>
                <a:gd name="connsiteX26" fmla="*/ 115879 w 604110"/>
                <a:gd name="connsiteY26" fmla="*/ 349496 h 603052"/>
                <a:gd name="connsiteX27" fmla="*/ 136474 w 604110"/>
                <a:gd name="connsiteY27" fmla="*/ 398974 h 603052"/>
                <a:gd name="connsiteX28" fmla="*/ 132218 w 604110"/>
                <a:gd name="connsiteY28" fmla="*/ 432279 h 603052"/>
                <a:gd name="connsiteX29" fmla="*/ 107916 w 604110"/>
                <a:gd name="connsiteY29" fmla="*/ 456538 h 603052"/>
                <a:gd name="connsiteX30" fmla="*/ 146771 w 604110"/>
                <a:gd name="connsiteY30" fmla="*/ 495325 h 603052"/>
                <a:gd name="connsiteX31" fmla="*/ 171073 w 604110"/>
                <a:gd name="connsiteY31" fmla="*/ 471066 h 603052"/>
                <a:gd name="connsiteX32" fmla="*/ 204436 w 604110"/>
                <a:gd name="connsiteY32" fmla="*/ 466817 h 603052"/>
                <a:gd name="connsiteX33" fmla="*/ 254001 w 604110"/>
                <a:gd name="connsiteY33" fmla="*/ 487376 h 603052"/>
                <a:gd name="connsiteX34" fmla="*/ 274595 w 604110"/>
                <a:gd name="connsiteY34" fmla="*/ 513965 h 603052"/>
                <a:gd name="connsiteX35" fmla="*/ 274595 w 604110"/>
                <a:gd name="connsiteY35" fmla="*/ 548229 h 603052"/>
                <a:gd name="connsiteX36" fmla="*/ 329515 w 604110"/>
                <a:gd name="connsiteY36" fmla="*/ 548229 h 603052"/>
                <a:gd name="connsiteX37" fmla="*/ 329515 w 604110"/>
                <a:gd name="connsiteY37" fmla="*/ 513965 h 603052"/>
                <a:gd name="connsiteX38" fmla="*/ 350109 w 604110"/>
                <a:gd name="connsiteY38" fmla="*/ 487376 h 603052"/>
                <a:gd name="connsiteX39" fmla="*/ 399674 w 604110"/>
                <a:gd name="connsiteY39" fmla="*/ 466817 h 603052"/>
                <a:gd name="connsiteX40" fmla="*/ 433037 w 604110"/>
                <a:gd name="connsiteY40" fmla="*/ 471066 h 603052"/>
                <a:gd name="connsiteX41" fmla="*/ 457339 w 604110"/>
                <a:gd name="connsiteY41" fmla="*/ 495325 h 603052"/>
                <a:gd name="connsiteX42" fmla="*/ 496194 w 604110"/>
                <a:gd name="connsiteY42" fmla="*/ 456538 h 603052"/>
                <a:gd name="connsiteX43" fmla="*/ 471892 w 604110"/>
                <a:gd name="connsiteY43" fmla="*/ 432279 h 603052"/>
                <a:gd name="connsiteX44" fmla="*/ 467636 w 604110"/>
                <a:gd name="connsiteY44" fmla="*/ 398974 h 603052"/>
                <a:gd name="connsiteX45" fmla="*/ 488231 w 604110"/>
                <a:gd name="connsiteY45" fmla="*/ 349496 h 603052"/>
                <a:gd name="connsiteX46" fmla="*/ 514866 w 604110"/>
                <a:gd name="connsiteY46" fmla="*/ 328937 h 603052"/>
                <a:gd name="connsiteX47" fmla="*/ 549191 w 604110"/>
                <a:gd name="connsiteY47" fmla="*/ 328937 h 603052"/>
                <a:gd name="connsiteX48" fmla="*/ 549191 w 604110"/>
                <a:gd name="connsiteY48" fmla="*/ 274115 h 603052"/>
                <a:gd name="connsiteX49" fmla="*/ 514866 w 604110"/>
                <a:gd name="connsiteY49" fmla="*/ 274115 h 603052"/>
                <a:gd name="connsiteX50" fmla="*/ 488231 w 604110"/>
                <a:gd name="connsiteY50" fmla="*/ 253556 h 603052"/>
                <a:gd name="connsiteX51" fmla="*/ 467636 w 604110"/>
                <a:gd name="connsiteY51" fmla="*/ 204078 h 603052"/>
                <a:gd name="connsiteX52" fmla="*/ 471892 w 604110"/>
                <a:gd name="connsiteY52" fmla="*/ 170773 h 603052"/>
                <a:gd name="connsiteX53" fmla="*/ 496194 w 604110"/>
                <a:gd name="connsiteY53" fmla="*/ 146514 h 603052"/>
                <a:gd name="connsiteX54" fmla="*/ 457339 w 604110"/>
                <a:gd name="connsiteY54" fmla="*/ 107727 h 603052"/>
                <a:gd name="connsiteX55" fmla="*/ 433037 w 604110"/>
                <a:gd name="connsiteY55" fmla="*/ 131986 h 603052"/>
                <a:gd name="connsiteX56" fmla="*/ 399674 w 604110"/>
                <a:gd name="connsiteY56" fmla="*/ 136235 h 603052"/>
                <a:gd name="connsiteX57" fmla="*/ 350109 w 604110"/>
                <a:gd name="connsiteY57" fmla="*/ 115676 h 603052"/>
                <a:gd name="connsiteX58" fmla="*/ 329515 w 604110"/>
                <a:gd name="connsiteY58" fmla="*/ 89087 h 603052"/>
                <a:gd name="connsiteX59" fmla="*/ 329515 w 604110"/>
                <a:gd name="connsiteY59" fmla="*/ 54823 h 603052"/>
                <a:gd name="connsiteX60" fmla="*/ 247136 w 604110"/>
                <a:gd name="connsiteY60" fmla="*/ 0 h 603052"/>
                <a:gd name="connsiteX61" fmla="*/ 356974 w 604110"/>
                <a:gd name="connsiteY61" fmla="*/ 0 h 603052"/>
                <a:gd name="connsiteX62" fmla="*/ 384434 w 604110"/>
                <a:gd name="connsiteY62" fmla="*/ 27411 h 603052"/>
                <a:gd name="connsiteX63" fmla="*/ 384434 w 604110"/>
                <a:gd name="connsiteY63" fmla="*/ 68940 h 603052"/>
                <a:gd name="connsiteX64" fmla="*/ 408598 w 604110"/>
                <a:gd name="connsiteY64" fmla="*/ 78945 h 603052"/>
                <a:gd name="connsiteX65" fmla="*/ 437980 w 604110"/>
                <a:gd name="connsiteY65" fmla="*/ 49615 h 603052"/>
                <a:gd name="connsiteX66" fmla="*/ 457339 w 604110"/>
                <a:gd name="connsiteY66" fmla="*/ 41528 h 603052"/>
                <a:gd name="connsiteX67" fmla="*/ 476835 w 604110"/>
                <a:gd name="connsiteY67" fmla="*/ 49615 h 603052"/>
                <a:gd name="connsiteX68" fmla="*/ 554408 w 604110"/>
                <a:gd name="connsiteY68" fmla="*/ 127052 h 603052"/>
                <a:gd name="connsiteX69" fmla="*/ 554408 w 604110"/>
                <a:gd name="connsiteY69" fmla="*/ 165839 h 603052"/>
                <a:gd name="connsiteX70" fmla="*/ 525026 w 604110"/>
                <a:gd name="connsiteY70" fmla="*/ 195170 h 603052"/>
                <a:gd name="connsiteX71" fmla="*/ 535049 w 604110"/>
                <a:gd name="connsiteY71" fmla="*/ 219292 h 603052"/>
                <a:gd name="connsiteX72" fmla="*/ 576650 w 604110"/>
                <a:gd name="connsiteY72" fmla="*/ 219292 h 603052"/>
                <a:gd name="connsiteX73" fmla="*/ 604110 w 604110"/>
                <a:gd name="connsiteY73" fmla="*/ 246703 h 603052"/>
                <a:gd name="connsiteX74" fmla="*/ 604110 w 604110"/>
                <a:gd name="connsiteY74" fmla="*/ 356349 h 603052"/>
                <a:gd name="connsiteX75" fmla="*/ 576650 w 604110"/>
                <a:gd name="connsiteY75" fmla="*/ 383760 h 603052"/>
                <a:gd name="connsiteX76" fmla="*/ 535187 w 604110"/>
                <a:gd name="connsiteY76" fmla="*/ 383760 h 603052"/>
                <a:gd name="connsiteX77" fmla="*/ 525026 w 604110"/>
                <a:gd name="connsiteY77" fmla="*/ 407882 h 603052"/>
                <a:gd name="connsiteX78" fmla="*/ 554408 w 604110"/>
                <a:gd name="connsiteY78" fmla="*/ 437213 h 603052"/>
                <a:gd name="connsiteX79" fmla="*/ 554408 w 604110"/>
                <a:gd name="connsiteY79" fmla="*/ 476000 h 603052"/>
                <a:gd name="connsiteX80" fmla="*/ 476835 w 604110"/>
                <a:gd name="connsiteY80" fmla="*/ 553437 h 603052"/>
                <a:gd name="connsiteX81" fmla="*/ 437980 w 604110"/>
                <a:gd name="connsiteY81" fmla="*/ 553437 h 603052"/>
                <a:gd name="connsiteX82" fmla="*/ 408598 w 604110"/>
                <a:gd name="connsiteY82" fmla="*/ 524107 h 603052"/>
                <a:gd name="connsiteX83" fmla="*/ 384434 w 604110"/>
                <a:gd name="connsiteY83" fmla="*/ 534112 h 603052"/>
                <a:gd name="connsiteX84" fmla="*/ 384434 w 604110"/>
                <a:gd name="connsiteY84" fmla="*/ 575641 h 603052"/>
                <a:gd name="connsiteX85" fmla="*/ 356974 w 604110"/>
                <a:gd name="connsiteY85" fmla="*/ 603052 h 603052"/>
                <a:gd name="connsiteX86" fmla="*/ 247136 w 604110"/>
                <a:gd name="connsiteY86" fmla="*/ 603052 h 603052"/>
                <a:gd name="connsiteX87" fmla="*/ 219676 w 604110"/>
                <a:gd name="connsiteY87" fmla="*/ 575641 h 603052"/>
                <a:gd name="connsiteX88" fmla="*/ 219676 w 604110"/>
                <a:gd name="connsiteY88" fmla="*/ 534112 h 603052"/>
                <a:gd name="connsiteX89" fmla="*/ 195512 w 604110"/>
                <a:gd name="connsiteY89" fmla="*/ 524107 h 603052"/>
                <a:gd name="connsiteX90" fmla="*/ 166130 w 604110"/>
                <a:gd name="connsiteY90" fmla="*/ 553437 h 603052"/>
                <a:gd name="connsiteX91" fmla="*/ 127275 w 604110"/>
                <a:gd name="connsiteY91" fmla="*/ 553437 h 603052"/>
                <a:gd name="connsiteX92" fmla="*/ 49702 w 604110"/>
                <a:gd name="connsiteY92" fmla="*/ 476000 h 603052"/>
                <a:gd name="connsiteX93" fmla="*/ 41601 w 604110"/>
                <a:gd name="connsiteY93" fmla="*/ 456538 h 603052"/>
                <a:gd name="connsiteX94" fmla="*/ 49702 w 604110"/>
                <a:gd name="connsiteY94" fmla="*/ 437213 h 603052"/>
                <a:gd name="connsiteX95" fmla="*/ 79083 w 604110"/>
                <a:gd name="connsiteY95" fmla="*/ 407882 h 603052"/>
                <a:gd name="connsiteX96" fmla="*/ 69061 w 604110"/>
                <a:gd name="connsiteY96" fmla="*/ 383760 h 603052"/>
                <a:gd name="connsiteX97" fmla="*/ 27460 w 604110"/>
                <a:gd name="connsiteY97" fmla="*/ 383760 h 603052"/>
                <a:gd name="connsiteX98" fmla="*/ 0 w 604110"/>
                <a:gd name="connsiteY98" fmla="*/ 356349 h 603052"/>
                <a:gd name="connsiteX99" fmla="*/ 0 w 604110"/>
                <a:gd name="connsiteY99" fmla="*/ 246703 h 603052"/>
                <a:gd name="connsiteX100" fmla="*/ 27460 w 604110"/>
                <a:gd name="connsiteY100" fmla="*/ 219292 h 603052"/>
                <a:gd name="connsiteX101" fmla="*/ 69061 w 604110"/>
                <a:gd name="connsiteY101" fmla="*/ 219292 h 603052"/>
                <a:gd name="connsiteX102" fmla="*/ 79083 w 604110"/>
                <a:gd name="connsiteY102" fmla="*/ 195170 h 603052"/>
                <a:gd name="connsiteX103" fmla="*/ 49702 w 604110"/>
                <a:gd name="connsiteY103" fmla="*/ 165839 h 603052"/>
                <a:gd name="connsiteX104" fmla="*/ 49702 w 604110"/>
                <a:gd name="connsiteY104" fmla="*/ 127052 h 603052"/>
                <a:gd name="connsiteX105" fmla="*/ 127275 w 604110"/>
                <a:gd name="connsiteY105" fmla="*/ 49615 h 603052"/>
                <a:gd name="connsiteX106" fmla="*/ 166130 w 604110"/>
                <a:gd name="connsiteY106" fmla="*/ 49615 h 603052"/>
                <a:gd name="connsiteX107" fmla="*/ 195512 w 604110"/>
                <a:gd name="connsiteY107" fmla="*/ 78945 h 603052"/>
                <a:gd name="connsiteX108" fmla="*/ 219676 w 604110"/>
                <a:gd name="connsiteY108" fmla="*/ 68940 h 603052"/>
                <a:gd name="connsiteX109" fmla="*/ 219676 w 604110"/>
                <a:gd name="connsiteY109" fmla="*/ 27411 h 603052"/>
                <a:gd name="connsiteX110" fmla="*/ 247136 w 604110"/>
                <a:gd name="connsiteY110" fmla="*/ 0 h 60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604110" h="603052">
                  <a:moveTo>
                    <a:pt x="360585" y="233916"/>
                  </a:moveTo>
                  <a:cubicBezTo>
                    <a:pt x="367621" y="233916"/>
                    <a:pt x="374658" y="236588"/>
                    <a:pt x="380012" y="241933"/>
                  </a:cubicBezTo>
                  <a:cubicBezTo>
                    <a:pt x="390721" y="252623"/>
                    <a:pt x="390721" y="270028"/>
                    <a:pt x="380012" y="280718"/>
                  </a:cubicBezTo>
                  <a:lnTo>
                    <a:pt x="297635" y="362947"/>
                  </a:lnTo>
                  <a:cubicBezTo>
                    <a:pt x="292281" y="368292"/>
                    <a:pt x="285279" y="371033"/>
                    <a:pt x="278277" y="371033"/>
                  </a:cubicBezTo>
                  <a:cubicBezTo>
                    <a:pt x="271137" y="371033"/>
                    <a:pt x="264135" y="368292"/>
                    <a:pt x="258781" y="362947"/>
                  </a:cubicBezTo>
                  <a:lnTo>
                    <a:pt x="222260" y="326355"/>
                  </a:lnTo>
                  <a:cubicBezTo>
                    <a:pt x="211414" y="315665"/>
                    <a:pt x="211414" y="298397"/>
                    <a:pt x="222260" y="287707"/>
                  </a:cubicBezTo>
                  <a:cubicBezTo>
                    <a:pt x="232969" y="276880"/>
                    <a:pt x="250268" y="276880"/>
                    <a:pt x="260977" y="287707"/>
                  </a:cubicBezTo>
                  <a:lnTo>
                    <a:pt x="278277" y="304838"/>
                  </a:lnTo>
                  <a:lnTo>
                    <a:pt x="341158" y="241933"/>
                  </a:lnTo>
                  <a:cubicBezTo>
                    <a:pt x="346512" y="236588"/>
                    <a:pt x="353549" y="233916"/>
                    <a:pt x="360585" y="233916"/>
                  </a:cubicBezTo>
                  <a:close/>
                  <a:moveTo>
                    <a:pt x="274595" y="54823"/>
                  </a:moveTo>
                  <a:lnTo>
                    <a:pt x="274595" y="89087"/>
                  </a:lnTo>
                  <a:cubicBezTo>
                    <a:pt x="274595" y="101696"/>
                    <a:pt x="266083" y="112524"/>
                    <a:pt x="254001" y="115676"/>
                  </a:cubicBezTo>
                  <a:cubicBezTo>
                    <a:pt x="236701" y="120199"/>
                    <a:pt x="219951" y="127052"/>
                    <a:pt x="204436" y="136235"/>
                  </a:cubicBezTo>
                  <a:cubicBezTo>
                    <a:pt x="193590" y="142540"/>
                    <a:pt x="179860" y="140895"/>
                    <a:pt x="171073" y="131986"/>
                  </a:cubicBezTo>
                  <a:lnTo>
                    <a:pt x="146771" y="107727"/>
                  </a:lnTo>
                  <a:lnTo>
                    <a:pt x="107916" y="146514"/>
                  </a:lnTo>
                  <a:lnTo>
                    <a:pt x="132218" y="170773"/>
                  </a:lnTo>
                  <a:cubicBezTo>
                    <a:pt x="141142" y="179545"/>
                    <a:pt x="142790" y="193251"/>
                    <a:pt x="136474" y="204078"/>
                  </a:cubicBezTo>
                  <a:cubicBezTo>
                    <a:pt x="127275" y="219566"/>
                    <a:pt x="120410" y="236287"/>
                    <a:pt x="115879" y="253556"/>
                  </a:cubicBezTo>
                  <a:cubicBezTo>
                    <a:pt x="112721" y="265617"/>
                    <a:pt x="101875" y="274115"/>
                    <a:pt x="89244" y="274115"/>
                  </a:cubicBezTo>
                  <a:lnTo>
                    <a:pt x="54919" y="274115"/>
                  </a:lnTo>
                  <a:lnTo>
                    <a:pt x="54919" y="328937"/>
                  </a:lnTo>
                  <a:lnTo>
                    <a:pt x="89244" y="328937"/>
                  </a:lnTo>
                  <a:cubicBezTo>
                    <a:pt x="101875" y="328937"/>
                    <a:pt x="112721" y="337435"/>
                    <a:pt x="115879" y="349496"/>
                  </a:cubicBezTo>
                  <a:cubicBezTo>
                    <a:pt x="120410" y="366765"/>
                    <a:pt x="127275" y="383486"/>
                    <a:pt x="136474" y="398974"/>
                  </a:cubicBezTo>
                  <a:cubicBezTo>
                    <a:pt x="142790" y="409801"/>
                    <a:pt x="141142" y="423507"/>
                    <a:pt x="132218" y="432279"/>
                  </a:cubicBezTo>
                  <a:lnTo>
                    <a:pt x="107916" y="456538"/>
                  </a:lnTo>
                  <a:lnTo>
                    <a:pt x="146771" y="495325"/>
                  </a:lnTo>
                  <a:lnTo>
                    <a:pt x="171073" y="471066"/>
                  </a:lnTo>
                  <a:cubicBezTo>
                    <a:pt x="179860" y="462157"/>
                    <a:pt x="193590" y="460512"/>
                    <a:pt x="204436" y="466817"/>
                  </a:cubicBezTo>
                  <a:cubicBezTo>
                    <a:pt x="219951" y="476000"/>
                    <a:pt x="236701" y="482853"/>
                    <a:pt x="254001" y="487376"/>
                  </a:cubicBezTo>
                  <a:cubicBezTo>
                    <a:pt x="266083" y="490528"/>
                    <a:pt x="274595" y="501356"/>
                    <a:pt x="274595" y="513965"/>
                  </a:cubicBezTo>
                  <a:lnTo>
                    <a:pt x="274595" y="548229"/>
                  </a:lnTo>
                  <a:lnTo>
                    <a:pt x="329515" y="548229"/>
                  </a:lnTo>
                  <a:lnTo>
                    <a:pt x="329515" y="513965"/>
                  </a:lnTo>
                  <a:cubicBezTo>
                    <a:pt x="329515" y="501356"/>
                    <a:pt x="338027" y="490528"/>
                    <a:pt x="350109" y="487376"/>
                  </a:cubicBezTo>
                  <a:cubicBezTo>
                    <a:pt x="367409" y="482853"/>
                    <a:pt x="384159" y="476000"/>
                    <a:pt x="399674" y="466817"/>
                  </a:cubicBezTo>
                  <a:cubicBezTo>
                    <a:pt x="410520" y="460512"/>
                    <a:pt x="424250" y="462157"/>
                    <a:pt x="433037" y="471066"/>
                  </a:cubicBezTo>
                  <a:lnTo>
                    <a:pt x="457339" y="495325"/>
                  </a:lnTo>
                  <a:lnTo>
                    <a:pt x="496194" y="456538"/>
                  </a:lnTo>
                  <a:lnTo>
                    <a:pt x="471892" y="432279"/>
                  </a:lnTo>
                  <a:cubicBezTo>
                    <a:pt x="462968" y="423507"/>
                    <a:pt x="461320" y="409801"/>
                    <a:pt x="467636" y="398974"/>
                  </a:cubicBezTo>
                  <a:cubicBezTo>
                    <a:pt x="476835" y="383486"/>
                    <a:pt x="483700" y="366765"/>
                    <a:pt x="488231" y="349496"/>
                  </a:cubicBezTo>
                  <a:cubicBezTo>
                    <a:pt x="491389" y="337435"/>
                    <a:pt x="502235" y="328937"/>
                    <a:pt x="514866" y="328937"/>
                  </a:cubicBezTo>
                  <a:lnTo>
                    <a:pt x="549191" y="328937"/>
                  </a:lnTo>
                  <a:lnTo>
                    <a:pt x="549191" y="274115"/>
                  </a:lnTo>
                  <a:lnTo>
                    <a:pt x="514866" y="274115"/>
                  </a:lnTo>
                  <a:cubicBezTo>
                    <a:pt x="502235" y="274115"/>
                    <a:pt x="491389" y="265617"/>
                    <a:pt x="488231" y="253556"/>
                  </a:cubicBezTo>
                  <a:cubicBezTo>
                    <a:pt x="483700" y="236287"/>
                    <a:pt x="476835" y="219566"/>
                    <a:pt x="467636" y="204078"/>
                  </a:cubicBezTo>
                  <a:cubicBezTo>
                    <a:pt x="461320" y="193251"/>
                    <a:pt x="462968" y="179545"/>
                    <a:pt x="471892" y="170773"/>
                  </a:cubicBezTo>
                  <a:lnTo>
                    <a:pt x="496194" y="146514"/>
                  </a:lnTo>
                  <a:lnTo>
                    <a:pt x="457339" y="107727"/>
                  </a:lnTo>
                  <a:lnTo>
                    <a:pt x="433037" y="131986"/>
                  </a:lnTo>
                  <a:cubicBezTo>
                    <a:pt x="424250" y="140895"/>
                    <a:pt x="410520" y="142540"/>
                    <a:pt x="399674" y="136235"/>
                  </a:cubicBezTo>
                  <a:cubicBezTo>
                    <a:pt x="384159" y="127052"/>
                    <a:pt x="367409" y="120199"/>
                    <a:pt x="350109" y="115676"/>
                  </a:cubicBezTo>
                  <a:cubicBezTo>
                    <a:pt x="338027" y="112524"/>
                    <a:pt x="329515" y="101696"/>
                    <a:pt x="329515" y="89087"/>
                  </a:cubicBezTo>
                  <a:lnTo>
                    <a:pt x="329515" y="54823"/>
                  </a:lnTo>
                  <a:close/>
                  <a:moveTo>
                    <a:pt x="247136" y="0"/>
                  </a:moveTo>
                  <a:lnTo>
                    <a:pt x="356974" y="0"/>
                  </a:lnTo>
                  <a:cubicBezTo>
                    <a:pt x="372077" y="0"/>
                    <a:pt x="384434" y="12335"/>
                    <a:pt x="384434" y="27411"/>
                  </a:cubicBezTo>
                  <a:lnTo>
                    <a:pt x="384434" y="68940"/>
                  </a:lnTo>
                  <a:cubicBezTo>
                    <a:pt x="392672" y="71818"/>
                    <a:pt x="400772" y="75107"/>
                    <a:pt x="408598" y="78945"/>
                  </a:cubicBezTo>
                  <a:lnTo>
                    <a:pt x="437980" y="49615"/>
                  </a:lnTo>
                  <a:cubicBezTo>
                    <a:pt x="443060" y="44407"/>
                    <a:pt x="450062" y="41528"/>
                    <a:pt x="457339" y="41528"/>
                  </a:cubicBezTo>
                  <a:cubicBezTo>
                    <a:pt x="464616" y="41528"/>
                    <a:pt x="471618" y="44407"/>
                    <a:pt x="476835" y="49615"/>
                  </a:cubicBezTo>
                  <a:lnTo>
                    <a:pt x="554408" y="127052"/>
                  </a:lnTo>
                  <a:cubicBezTo>
                    <a:pt x="565255" y="137743"/>
                    <a:pt x="565255" y="155149"/>
                    <a:pt x="554408" y="165839"/>
                  </a:cubicBezTo>
                  <a:lnTo>
                    <a:pt x="525026" y="195170"/>
                  </a:lnTo>
                  <a:cubicBezTo>
                    <a:pt x="528871" y="202982"/>
                    <a:pt x="532166" y="211068"/>
                    <a:pt x="535049" y="219292"/>
                  </a:cubicBezTo>
                  <a:lnTo>
                    <a:pt x="576650" y="219292"/>
                  </a:lnTo>
                  <a:cubicBezTo>
                    <a:pt x="591753" y="219292"/>
                    <a:pt x="604110" y="231627"/>
                    <a:pt x="604110" y="246703"/>
                  </a:cubicBezTo>
                  <a:lnTo>
                    <a:pt x="604110" y="356349"/>
                  </a:lnTo>
                  <a:cubicBezTo>
                    <a:pt x="604110" y="371425"/>
                    <a:pt x="591753" y="383760"/>
                    <a:pt x="576650" y="383760"/>
                  </a:cubicBezTo>
                  <a:lnTo>
                    <a:pt x="535187" y="383760"/>
                  </a:lnTo>
                  <a:cubicBezTo>
                    <a:pt x="532166" y="391984"/>
                    <a:pt x="528871" y="400070"/>
                    <a:pt x="525026" y="407882"/>
                  </a:cubicBezTo>
                  <a:lnTo>
                    <a:pt x="554408" y="437213"/>
                  </a:lnTo>
                  <a:cubicBezTo>
                    <a:pt x="565255" y="447903"/>
                    <a:pt x="565255" y="465309"/>
                    <a:pt x="554408" y="476000"/>
                  </a:cubicBezTo>
                  <a:lnTo>
                    <a:pt x="476835" y="553437"/>
                  </a:lnTo>
                  <a:cubicBezTo>
                    <a:pt x="466126" y="564265"/>
                    <a:pt x="448689" y="564265"/>
                    <a:pt x="437980" y="553437"/>
                  </a:cubicBezTo>
                  <a:lnTo>
                    <a:pt x="408598" y="524107"/>
                  </a:lnTo>
                  <a:cubicBezTo>
                    <a:pt x="400772" y="527945"/>
                    <a:pt x="392672" y="531234"/>
                    <a:pt x="384434" y="534112"/>
                  </a:cubicBezTo>
                  <a:lnTo>
                    <a:pt x="384434" y="575641"/>
                  </a:lnTo>
                  <a:cubicBezTo>
                    <a:pt x="384434" y="590717"/>
                    <a:pt x="372077" y="603052"/>
                    <a:pt x="356974" y="603052"/>
                  </a:cubicBezTo>
                  <a:lnTo>
                    <a:pt x="247136" y="603052"/>
                  </a:lnTo>
                  <a:cubicBezTo>
                    <a:pt x="232033" y="603052"/>
                    <a:pt x="219676" y="590717"/>
                    <a:pt x="219676" y="575641"/>
                  </a:cubicBezTo>
                  <a:lnTo>
                    <a:pt x="219676" y="534112"/>
                  </a:lnTo>
                  <a:cubicBezTo>
                    <a:pt x="211438" y="531234"/>
                    <a:pt x="203338" y="527945"/>
                    <a:pt x="195512" y="524107"/>
                  </a:cubicBezTo>
                  <a:lnTo>
                    <a:pt x="166130" y="553437"/>
                  </a:lnTo>
                  <a:cubicBezTo>
                    <a:pt x="155421" y="564265"/>
                    <a:pt x="137984" y="564265"/>
                    <a:pt x="127275" y="553437"/>
                  </a:cubicBezTo>
                  <a:lnTo>
                    <a:pt x="49702" y="476000"/>
                  </a:lnTo>
                  <a:cubicBezTo>
                    <a:pt x="44484" y="470792"/>
                    <a:pt x="41601" y="463802"/>
                    <a:pt x="41601" y="456538"/>
                  </a:cubicBezTo>
                  <a:cubicBezTo>
                    <a:pt x="41601" y="449274"/>
                    <a:pt x="44484" y="442284"/>
                    <a:pt x="49702" y="437213"/>
                  </a:cubicBezTo>
                  <a:lnTo>
                    <a:pt x="79083" y="407882"/>
                  </a:lnTo>
                  <a:cubicBezTo>
                    <a:pt x="75239" y="400070"/>
                    <a:pt x="71944" y="391984"/>
                    <a:pt x="69061" y="383760"/>
                  </a:cubicBezTo>
                  <a:lnTo>
                    <a:pt x="27460" y="383760"/>
                  </a:lnTo>
                  <a:cubicBezTo>
                    <a:pt x="12357" y="383760"/>
                    <a:pt x="0" y="371425"/>
                    <a:pt x="0" y="356349"/>
                  </a:cubicBezTo>
                  <a:lnTo>
                    <a:pt x="0" y="246703"/>
                  </a:lnTo>
                  <a:cubicBezTo>
                    <a:pt x="0" y="231627"/>
                    <a:pt x="12357" y="219292"/>
                    <a:pt x="27460" y="219292"/>
                  </a:cubicBezTo>
                  <a:lnTo>
                    <a:pt x="69061" y="219292"/>
                  </a:lnTo>
                  <a:cubicBezTo>
                    <a:pt x="71944" y="211068"/>
                    <a:pt x="75239" y="202982"/>
                    <a:pt x="79083" y="195170"/>
                  </a:cubicBezTo>
                  <a:lnTo>
                    <a:pt x="49702" y="165839"/>
                  </a:lnTo>
                  <a:cubicBezTo>
                    <a:pt x="38855" y="155149"/>
                    <a:pt x="38855" y="137743"/>
                    <a:pt x="49702" y="127052"/>
                  </a:cubicBezTo>
                  <a:lnTo>
                    <a:pt x="127275" y="49615"/>
                  </a:lnTo>
                  <a:cubicBezTo>
                    <a:pt x="137984" y="38787"/>
                    <a:pt x="155421" y="38787"/>
                    <a:pt x="166130" y="49615"/>
                  </a:cubicBezTo>
                  <a:lnTo>
                    <a:pt x="195512" y="78945"/>
                  </a:lnTo>
                  <a:cubicBezTo>
                    <a:pt x="203338" y="75107"/>
                    <a:pt x="211438" y="71818"/>
                    <a:pt x="219676" y="68940"/>
                  </a:cubicBezTo>
                  <a:lnTo>
                    <a:pt x="219676" y="27411"/>
                  </a:lnTo>
                  <a:cubicBezTo>
                    <a:pt x="219676" y="12335"/>
                    <a:pt x="232033" y="0"/>
                    <a:pt x="24713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>
              <a:normAutofit fontScale="40000" lnSpcReduction="20000"/>
            </a:bodyPr>
            <a:lstStyle/>
            <a:p>
              <a:pPr>
                <a:lnSpc>
                  <a:spcPct val="15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9" name="efficiency_158344">
              <a:extLst>
                <a:ext uri="{FF2B5EF4-FFF2-40B4-BE49-F238E27FC236}">
                  <a16:creationId xmlns:a16="http://schemas.microsoft.com/office/drawing/2014/main" id="{815C711E-3181-4A59-BB44-3C15D8E03CF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55361" y="4279836"/>
              <a:ext cx="236031" cy="235617"/>
            </a:xfrm>
            <a:custGeom>
              <a:avLst/>
              <a:gdLst>
                <a:gd name="connsiteX0" fmla="*/ 360585 w 604110"/>
                <a:gd name="connsiteY0" fmla="*/ 233916 h 603052"/>
                <a:gd name="connsiteX1" fmla="*/ 380012 w 604110"/>
                <a:gd name="connsiteY1" fmla="*/ 241933 h 603052"/>
                <a:gd name="connsiteX2" fmla="*/ 380012 w 604110"/>
                <a:gd name="connsiteY2" fmla="*/ 280718 h 603052"/>
                <a:gd name="connsiteX3" fmla="*/ 297635 w 604110"/>
                <a:gd name="connsiteY3" fmla="*/ 362947 h 603052"/>
                <a:gd name="connsiteX4" fmla="*/ 278277 w 604110"/>
                <a:gd name="connsiteY4" fmla="*/ 371033 h 603052"/>
                <a:gd name="connsiteX5" fmla="*/ 258781 w 604110"/>
                <a:gd name="connsiteY5" fmla="*/ 362947 h 603052"/>
                <a:gd name="connsiteX6" fmla="*/ 222260 w 604110"/>
                <a:gd name="connsiteY6" fmla="*/ 326355 h 603052"/>
                <a:gd name="connsiteX7" fmla="*/ 222260 w 604110"/>
                <a:gd name="connsiteY7" fmla="*/ 287707 h 603052"/>
                <a:gd name="connsiteX8" fmla="*/ 260977 w 604110"/>
                <a:gd name="connsiteY8" fmla="*/ 287707 h 603052"/>
                <a:gd name="connsiteX9" fmla="*/ 278277 w 604110"/>
                <a:gd name="connsiteY9" fmla="*/ 304838 h 603052"/>
                <a:gd name="connsiteX10" fmla="*/ 341158 w 604110"/>
                <a:gd name="connsiteY10" fmla="*/ 241933 h 603052"/>
                <a:gd name="connsiteX11" fmla="*/ 360585 w 604110"/>
                <a:gd name="connsiteY11" fmla="*/ 233916 h 603052"/>
                <a:gd name="connsiteX12" fmla="*/ 274595 w 604110"/>
                <a:gd name="connsiteY12" fmla="*/ 54823 h 603052"/>
                <a:gd name="connsiteX13" fmla="*/ 274595 w 604110"/>
                <a:gd name="connsiteY13" fmla="*/ 89087 h 603052"/>
                <a:gd name="connsiteX14" fmla="*/ 254001 w 604110"/>
                <a:gd name="connsiteY14" fmla="*/ 115676 h 603052"/>
                <a:gd name="connsiteX15" fmla="*/ 204436 w 604110"/>
                <a:gd name="connsiteY15" fmla="*/ 136235 h 603052"/>
                <a:gd name="connsiteX16" fmla="*/ 171073 w 604110"/>
                <a:gd name="connsiteY16" fmla="*/ 131986 h 603052"/>
                <a:gd name="connsiteX17" fmla="*/ 146771 w 604110"/>
                <a:gd name="connsiteY17" fmla="*/ 107727 h 603052"/>
                <a:gd name="connsiteX18" fmla="*/ 107916 w 604110"/>
                <a:gd name="connsiteY18" fmla="*/ 146514 h 603052"/>
                <a:gd name="connsiteX19" fmla="*/ 132218 w 604110"/>
                <a:gd name="connsiteY19" fmla="*/ 170773 h 603052"/>
                <a:gd name="connsiteX20" fmla="*/ 136474 w 604110"/>
                <a:gd name="connsiteY20" fmla="*/ 204078 h 603052"/>
                <a:gd name="connsiteX21" fmla="*/ 115879 w 604110"/>
                <a:gd name="connsiteY21" fmla="*/ 253556 h 603052"/>
                <a:gd name="connsiteX22" fmla="*/ 89244 w 604110"/>
                <a:gd name="connsiteY22" fmla="*/ 274115 h 603052"/>
                <a:gd name="connsiteX23" fmla="*/ 54919 w 604110"/>
                <a:gd name="connsiteY23" fmla="*/ 274115 h 603052"/>
                <a:gd name="connsiteX24" fmla="*/ 54919 w 604110"/>
                <a:gd name="connsiteY24" fmla="*/ 328937 h 603052"/>
                <a:gd name="connsiteX25" fmla="*/ 89244 w 604110"/>
                <a:gd name="connsiteY25" fmla="*/ 328937 h 603052"/>
                <a:gd name="connsiteX26" fmla="*/ 115879 w 604110"/>
                <a:gd name="connsiteY26" fmla="*/ 349496 h 603052"/>
                <a:gd name="connsiteX27" fmla="*/ 136474 w 604110"/>
                <a:gd name="connsiteY27" fmla="*/ 398974 h 603052"/>
                <a:gd name="connsiteX28" fmla="*/ 132218 w 604110"/>
                <a:gd name="connsiteY28" fmla="*/ 432279 h 603052"/>
                <a:gd name="connsiteX29" fmla="*/ 107916 w 604110"/>
                <a:gd name="connsiteY29" fmla="*/ 456538 h 603052"/>
                <a:gd name="connsiteX30" fmla="*/ 146771 w 604110"/>
                <a:gd name="connsiteY30" fmla="*/ 495325 h 603052"/>
                <a:gd name="connsiteX31" fmla="*/ 171073 w 604110"/>
                <a:gd name="connsiteY31" fmla="*/ 471066 h 603052"/>
                <a:gd name="connsiteX32" fmla="*/ 204436 w 604110"/>
                <a:gd name="connsiteY32" fmla="*/ 466817 h 603052"/>
                <a:gd name="connsiteX33" fmla="*/ 254001 w 604110"/>
                <a:gd name="connsiteY33" fmla="*/ 487376 h 603052"/>
                <a:gd name="connsiteX34" fmla="*/ 274595 w 604110"/>
                <a:gd name="connsiteY34" fmla="*/ 513965 h 603052"/>
                <a:gd name="connsiteX35" fmla="*/ 274595 w 604110"/>
                <a:gd name="connsiteY35" fmla="*/ 548229 h 603052"/>
                <a:gd name="connsiteX36" fmla="*/ 329515 w 604110"/>
                <a:gd name="connsiteY36" fmla="*/ 548229 h 603052"/>
                <a:gd name="connsiteX37" fmla="*/ 329515 w 604110"/>
                <a:gd name="connsiteY37" fmla="*/ 513965 h 603052"/>
                <a:gd name="connsiteX38" fmla="*/ 350109 w 604110"/>
                <a:gd name="connsiteY38" fmla="*/ 487376 h 603052"/>
                <a:gd name="connsiteX39" fmla="*/ 399674 w 604110"/>
                <a:gd name="connsiteY39" fmla="*/ 466817 h 603052"/>
                <a:gd name="connsiteX40" fmla="*/ 433037 w 604110"/>
                <a:gd name="connsiteY40" fmla="*/ 471066 h 603052"/>
                <a:gd name="connsiteX41" fmla="*/ 457339 w 604110"/>
                <a:gd name="connsiteY41" fmla="*/ 495325 h 603052"/>
                <a:gd name="connsiteX42" fmla="*/ 496194 w 604110"/>
                <a:gd name="connsiteY42" fmla="*/ 456538 h 603052"/>
                <a:gd name="connsiteX43" fmla="*/ 471892 w 604110"/>
                <a:gd name="connsiteY43" fmla="*/ 432279 h 603052"/>
                <a:gd name="connsiteX44" fmla="*/ 467636 w 604110"/>
                <a:gd name="connsiteY44" fmla="*/ 398974 h 603052"/>
                <a:gd name="connsiteX45" fmla="*/ 488231 w 604110"/>
                <a:gd name="connsiteY45" fmla="*/ 349496 h 603052"/>
                <a:gd name="connsiteX46" fmla="*/ 514866 w 604110"/>
                <a:gd name="connsiteY46" fmla="*/ 328937 h 603052"/>
                <a:gd name="connsiteX47" fmla="*/ 549191 w 604110"/>
                <a:gd name="connsiteY47" fmla="*/ 328937 h 603052"/>
                <a:gd name="connsiteX48" fmla="*/ 549191 w 604110"/>
                <a:gd name="connsiteY48" fmla="*/ 274115 h 603052"/>
                <a:gd name="connsiteX49" fmla="*/ 514866 w 604110"/>
                <a:gd name="connsiteY49" fmla="*/ 274115 h 603052"/>
                <a:gd name="connsiteX50" fmla="*/ 488231 w 604110"/>
                <a:gd name="connsiteY50" fmla="*/ 253556 h 603052"/>
                <a:gd name="connsiteX51" fmla="*/ 467636 w 604110"/>
                <a:gd name="connsiteY51" fmla="*/ 204078 h 603052"/>
                <a:gd name="connsiteX52" fmla="*/ 471892 w 604110"/>
                <a:gd name="connsiteY52" fmla="*/ 170773 h 603052"/>
                <a:gd name="connsiteX53" fmla="*/ 496194 w 604110"/>
                <a:gd name="connsiteY53" fmla="*/ 146514 h 603052"/>
                <a:gd name="connsiteX54" fmla="*/ 457339 w 604110"/>
                <a:gd name="connsiteY54" fmla="*/ 107727 h 603052"/>
                <a:gd name="connsiteX55" fmla="*/ 433037 w 604110"/>
                <a:gd name="connsiteY55" fmla="*/ 131986 h 603052"/>
                <a:gd name="connsiteX56" fmla="*/ 399674 w 604110"/>
                <a:gd name="connsiteY56" fmla="*/ 136235 h 603052"/>
                <a:gd name="connsiteX57" fmla="*/ 350109 w 604110"/>
                <a:gd name="connsiteY57" fmla="*/ 115676 h 603052"/>
                <a:gd name="connsiteX58" fmla="*/ 329515 w 604110"/>
                <a:gd name="connsiteY58" fmla="*/ 89087 h 603052"/>
                <a:gd name="connsiteX59" fmla="*/ 329515 w 604110"/>
                <a:gd name="connsiteY59" fmla="*/ 54823 h 603052"/>
                <a:gd name="connsiteX60" fmla="*/ 247136 w 604110"/>
                <a:gd name="connsiteY60" fmla="*/ 0 h 603052"/>
                <a:gd name="connsiteX61" fmla="*/ 356974 w 604110"/>
                <a:gd name="connsiteY61" fmla="*/ 0 h 603052"/>
                <a:gd name="connsiteX62" fmla="*/ 384434 w 604110"/>
                <a:gd name="connsiteY62" fmla="*/ 27411 h 603052"/>
                <a:gd name="connsiteX63" fmla="*/ 384434 w 604110"/>
                <a:gd name="connsiteY63" fmla="*/ 68940 h 603052"/>
                <a:gd name="connsiteX64" fmla="*/ 408598 w 604110"/>
                <a:gd name="connsiteY64" fmla="*/ 78945 h 603052"/>
                <a:gd name="connsiteX65" fmla="*/ 437980 w 604110"/>
                <a:gd name="connsiteY65" fmla="*/ 49615 h 603052"/>
                <a:gd name="connsiteX66" fmla="*/ 457339 w 604110"/>
                <a:gd name="connsiteY66" fmla="*/ 41528 h 603052"/>
                <a:gd name="connsiteX67" fmla="*/ 476835 w 604110"/>
                <a:gd name="connsiteY67" fmla="*/ 49615 h 603052"/>
                <a:gd name="connsiteX68" fmla="*/ 554408 w 604110"/>
                <a:gd name="connsiteY68" fmla="*/ 127052 h 603052"/>
                <a:gd name="connsiteX69" fmla="*/ 554408 w 604110"/>
                <a:gd name="connsiteY69" fmla="*/ 165839 h 603052"/>
                <a:gd name="connsiteX70" fmla="*/ 525026 w 604110"/>
                <a:gd name="connsiteY70" fmla="*/ 195170 h 603052"/>
                <a:gd name="connsiteX71" fmla="*/ 535049 w 604110"/>
                <a:gd name="connsiteY71" fmla="*/ 219292 h 603052"/>
                <a:gd name="connsiteX72" fmla="*/ 576650 w 604110"/>
                <a:gd name="connsiteY72" fmla="*/ 219292 h 603052"/>
                <a:gd name="connsiteX73" fmla="*/ 604110 w 604110"/>
                <a:gd name="connsiteY73" fmla="*/ 246703 h 603052"/>
                <a:gd name="connsiteX74" fmla="*/ 604110 w 604110"/>
                <a:gd name="connsiteY74" fmla="*/ 356349 h 603052"/>
                <a:gd name="connsiteX75" fmla="*/ 576650 w 604110"/>
                <a:gd name="connsiteY75" fmla="*/ 383760 h 603052"/>
                <a:gd name="connsiteX76" fmla="*/ 535187 w 604110"/>
                <a:gd name="connsiteY76" fmla="*/ 383760 h 603052"/>
                <a:gd name="connsiteX77" fmla="*/ 525026 w 604110"/>
                <a:gd name="connsiteY77" fmla="*/ 407882 h 603052"/>
                <a:gd name="connsiteX78" fmla="*/ 554408 w 604110"/>
                <a:gd name="connsiteY78" fmla="*/ 437213 h 603052"/>
                <a:gd name="connsiteX79" fmla="*/ 554408 w 604110"/>
                <a:gd name="connsiteY79" fmla="*/ 476000 h 603052"/>
                <a:gd name="connsiteX80" fmla="*/ 476835 w 604110"/>
                <a:gd name="connsiteY80" fmla="*/ 553437 h 603052"/>
                <a:gd name="connsiteX81" fmla="*/ 437980 w 604110"/>
                <a:gd name="connsiteY81" fmla="*/ 553437 h 603052"/>
                <a:gd name="connsiteX82" fmla="*/ 408598 w 604110"/>
                <a:gd name="connsiteY82" fmla="*/ 524107 h 603052"/>
                <a:gd name="connsiteX83" fmla="*/ 384434 w 604110"/>
                <a:gd name="connsiteY83" fmla="*/ 534112 h 603052"/>
                <a:gd name="connsiteX84" fmla="*/ 384434 w 604110"/>
                <a:gd name="connsiteY84" fmla="*/ 575641 h 603052"/>
                <a:gd name="connsiteX85" fmla="*/ 356974 w 604110"/>
                <a:gd name="connsiteY85" fmla="*/ 603052 h 603052"/>
                <a:gd name="connsiteX86" fmla="*/ 247136 w 604110"/>
                <a:gd name="connsiteY86" fmla="*/ 603052 h 603052"/>
                <a:gd name="connsiteX87" fmla="*/ 219676 w 604110"/>
                <a:gd name="connsiteY87" fmla="*/ 575641 h 603052"/>
                <a:gd name="connsiteX88" fmla="*/ 219676 w 604110"/>
                <a:gd name="connsiteY88" fmla="*/ 534112 h 603052"/>
                <a:gd name="connsiteX89" fmla="*/ 195512 w 604110"/>
                <a:gd name="connsiteY89" fmla="*/ 524107 h 603052"/>
                <a:gd name="connsiteX90" fmla="*/ 166130 w 604110"/>
                <a:gd name="connsiteY90" fmla="*/ 553437 h 603052"/>
                <a:gd name="connsiteX91" fmla="*/ 127275 w 604110"/>
                <a:gd name="connsiteY91" fmla="*/ 553437 h 603052"/>
                <a:gd name="connsiteX92" fmla="*/ 49702 w 604110"/>
                <a:gd name="connsiteY92" fmla="*/ 476000 h 603052"/>
                <a:gd name="connsiteX93" fmla="*/ 41601 w 604110"/>
                <a:gd name="connsiteY93" fmla="*/ 456538 h 603052"/>
                <a:gd name="connsiteX94" fmla="*/ 49702 w 604110"/>
                <a:gd name="connsiteY94" fmla="*/ 437213 h 603052"/>
                <a:gd name="connsiteX95" fmla="*/ 79083 w 604110"/>
                <a:gd name="connsiteY95" fmla="*/ 407882 h 603052"/>
                <a:gd name="connsiteX96" fmla="*/ 69061 w 604110"/>
                <a:gd name="connsiteY96" fmla="*/ 383760 h 603052"/>
                <a:gd name="connsiteX97" fmla="*/ 27460 w 604110"/>
                <a:gd name="connsiteY97" fmla="*/ 383760 h 603052"/>
                <a:gd name="connsiteX98" fmla="*/ 0 w 604110"/>
                <a:gd name="connsiteY98" fmla="*/ 356349 h 603052"/>
                <a:gd name="connsiteX99" fmla="*/ 0 w 604110"/>
                <a:gd name="connsiteY99" fmla="*/ 246703 h 603052"/>
                <a:gd name="connsiteX100" fmla="*/ 27460 w 604110"/>
                <a:gd name="connsiteY100" fmla="*/ 219292 h 603052"/>
                <a:gd name="connsiteX101" fmla="*/ 69061 w 604110"/>
                <a:gd name="connsiteY101" fmla="*/ 219292 h 603052"/>
                <a:gd name="connsiteX102" fmla="*/ 79083 w 604110"/>
                <a:gd name="connsiteY102" fmla="*/ 195170 h 603052"/>
                <a:gd name="connsiteX103" fmla="*/ 49702 w 604110"/>
                <a:gd name="connsiteY103" fmla="*/ 165839 h 603052"/>
                <a:gd name="connsiteX104" fmla="*/ 49702 w 604110"/>
                <a:gd name="connsiteY104" fmla="*/ 127052 h 603052"/>
                <a:gd name="connsiteX105" fmla="*/ 127275 w 604110"/>
                <a:gd name="connsiteY105" fmla="*/ 49615 h 603052"/>
                <a:gd name="connsiteX106" fmla="*/ 166130 w 604110"/>
                <a:gd name="connsiteY106" fmla="*/ 49615 h 603052"/>
                <a:gd name="connsiteX107" fmla="*/ 195512 w 604110"/>
                <a:gd name="connsiteY107" fmla="*/ 78945 h 603052"/>
                <a:gd name="connsiteX108" fmla="*/ 219676 w 604110"/>
                <a:gd name="connsiteY108" fmla="*/ 68940 h 603052"/>
                <a:gd name="connsiteX109" fmla="*/ 219676 w 604110"/>
                <a:gd name="connsiteY109" fmla="*/ 27411 h 603052"/>
                <a:gd name="connsiteX110" fmla="*/ 247136 w 604110"/>
                <a:gd name="connsiteY110" fmla="*/ 0 h 60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604110" h="603052">
                  <a:moveTo>
                    <a:pt x="360585" y="233916"/>
                  </a:moveTo>
                  <a:cubicBezTo>
                    <a:pt x="367621" y="233916"/>
                    <a:pt x="374658" y="236588"/>
                    <a:pt x="380012" y="241933"/>
                  </a:cubicBezTo>
                  <a:cubicBezTo>
                    <a:pt x="390721" y="252623"/>
                    <a:pt x="390721" y="270028"/>
                    <a:pt x="380012" y="280718"/>
                  </a:cubicBezTo>
                  <a:lnTo>
                    <a:pt x="297635" y="362947"/>
                  </a:lnTo>
                  <a:cubicBezTo>
                    <a:pt x="292281" y="368292"/>
                    <a:pt x="285279" y="371033"/>
                    <a:pt x="278277" y="371033"/>
                  </a:cubicBezTo>
                  <a:cubicBezTo>
                    <a:pt x="271137" y="371033"/>
                    <a:pt x="264135" y="368292"/>
                    <a:pt x="258781" y="362947"/>
                  </a:cubicBezTo>
                  <a:lnTo>
                    <a:pt x="222260" y="326355"/>
                  </a:lnTo>
                  <a:cubicBezTo>
                    <a:pt x="211414" y="315665"/>
                    <a:pt x="211414" y="298397"/>
                    <a:pt x="222260" y="287707"/>
                  </a:cubicBezTo>
                  <a:cubicBezTo>
                    <a:pt x="232969" y="276880"/>
                    <a:pt x="250268" y="276880"/>
                    <a:pt x="260977" y="287707"/>
                  </a:cubicBezTo>
                  <a:lnTo>
                    <a:pt x="278277" y="304838"/>
                  </a:lnTo>
                  <a:lnTo>
                    <a:pt x="341158" y="241933"/>
                  </a:lnTo>
                  <a:cubicBezTo>
                    <a:pt x="346512" y="236588"/>
                    <a:pt x="353549" y="233916"/>
                    <a:pt x="360585" y="233916"/>
                  </a:cubicBezTo>
                  <a:close/>
                  <a:moveTo>
                    <a:pt x="274595" y="54823"/>
                  </a:moveTo>
                  <a:lnTo>
                    <a:pt x="274595" y="89087"/>
                  </a:lnTo>
                  <a:cubicBezTo>
                    <a:pt x="274595" y="101696"/>
                    <a:pt x="266083" y="112524"/>
                    <a:pt x="254001" y="115676"/>
                  </a:cubicBezTo>
                  <a:cubicBezTo>
                    <a:pt x="236701" y="120199"/>
                    <a:pt x="219951" y="127052"/>
                    <a:pt x="204436" y="136235"/>
                  </a:cubicBezTo>
                  <a:cubicBezTo>
                    <a:pt x="193590" y="142540"/>
                    <a:pt x="179860" y="140895"/>
                    <a:pt x="171073" y="131986"/>
                  </a:cubicBezTo>
                  <a:lnTo>
                    <a:pt x="146771" y="107727"/>
                  </a:lnTo>
                  <a:lnTo>
                    <a:pt x="107916" y="146514"/>
                  </a:lnTo>
                  <a:lnTo>
                    <a:pt x="132218" y="170773"/>
                  </a:lnTo>
                  <a:cubicBezTo>
                    <a:pt x="141142" y="179545"/>
                    <a:pt x="142790" y="193251"/>
                    <a:pt x="136474" y="204078"/>
                  </a:cubicBezTo>
                  <a:cubicBezTo>
                    <a:pt x="127275" y="219566"/>
                    <a:pt x="120410" y="236287"/>
                    <a:pt x="115879" y="253556"/>
                  </a:cubicBezTo>
                  <a:cubicBezTo>
                    <a:pt x="112721" y="265617"/>
                    <a:pt x="101875" y="274115"/>
                    <a:pt x="89244" y="274115"/>
                  </a:cubicBezTo>
                  <a:lnTo>
                    <a:pt x="54919" y="274115"/>
                  </a:lnTo>
                  <a:lnTo>
                    <a:pt x="54919" y="328937"/>
                  </a:lnTo>
                  <a:lnTo>
                    <a:pt x="89244" y="328937"/>
                  </a:lnTo>
                  <a:cubicBezTo>
                    <a:pt x="101875" y="328937"/>
                    <a:pt x="112721" y="337435"/>
                    <a:pt x="115879" y="349496"/>
                  </a:cubicBezTo>
                  <a:cubicBezTo>
                    <a:pt x="120410" y="366765"/>
                    <a:pt x="127275" y="383486"/>
                    <a:pt x="136474" y="398974"/>
                  </a:cubicBezTo>
                  <a:cubicBezTo>
                    <a:pt x="142790" y="409801"/>
                    <a:pt x="141142" y="423507"/>
                    <a:pt x="132218" y="432279"/>
                  </a:cubicBezTo>
                  <a:lnTo>
                    <a:pt x="107916" y="456538"/>
                  </a:lnTo>
                  <a:lnTo>
                    <a:pt x="146771" y="495325"/>
                  </a:lnTo>
                  <a:lnTo>
                    <a:pt x="171073" y="471066"/>
                  </a:lnTo>
                  <a:cubicBezTo>
                    <a:pt x="179860" y="462157"/>
                    <a:pt x="193590" y="460512"/>
                    <a:pt x="204436" y="466817"/>
                  </a:cubicBezTo>
                  <a:cubicBezTo>
                    <a:pt x="219951" y="476000"/>
                    <a:pt x="236701" y="482853"/>
                    <a:pt x="254001" y="487376"/>
                  </a:cubicBezTo>
                  <a:cubicBezTo>
                    <a:pt x="266083" y="490528"/>
                    <a:pt x="274595" y="501356"/>
                    <a:pt x="274595" y="513965"/>
                  </a:cubicBezTo>
                  <a:lnTo>
                    <a:pt x="274595" y="548229"/>
                  </a:lnTo>
                  <a:lnTo>
                    <a:pt x="329515" y="548229"/>
                  </a:lnTo>
                  <a:lnTo>
                    <a:pt x="329515" y="513965"/>
                  </a:lnTo>
                  <a:cubicBezTo>
                    <a:pt x="329515" y="501356"/>
                    <a:pt x="338027" y="490528"/>
                    <a:pt x="350109" y="487376"/>
                  </a:cubicBezTo>
                  <a:cubicBezTo>
                    <a:pt x="367409" y="482853"/>
                    <a:pt x="384159" y="476000"/>
                    <a:pt x="399674" y="466817"/>
                  </a:cubicBezTo>
                  <a:cubicBezTo>
                    <a:pt x="410520" y="460512"/>
                    <a:pt x="424250" y="462157"/>
                    <a:pt x="433037" y="471066"/>
                  </a:cubicBezTo>
                  <a:lnTo>
                    <a:pt x="457339" y="495325"/>
                  </a:lnTo>
                  <a:lnTo>
                    <a:pt x="496194" y="456538"/>
                  </a:lnTo>
                  <a:lnTo>
                    <a:pt x="471892" y="432279"/>
                  </a:lnTo>
                  <a:cubicBezTo>
                    <a:pt x="462968" y="423507"/>
                    <a:pt x="461320" y="409801"/>
                    <a:pt x="467636" y="398974"/>
                  </a:cubicBezTo>
                  <a:cubicBezTo>
                    <a:pt x="476835" y="383486"/>
                    <a:pt x="483700" y="366765"/>
                    <a:pt x="488231" y="349496"/>
                  </a:cubicBezTo>
                  <a:cubicBezTo>
                    <a:pt x="491389" y="337435"/>
                    <a:pt x="502235" y="328937"/>
                    <a:pt x="514866" y="328937"/>
                  </a:cubicBezTo>
                  <a:lnTo>
                    <a:pt x="549191" y="328937"/>
                  </a:lnTo>
                  <a:lnTo>
                    <a:pt x="549191" y="274115"/>
                  </a:lnTo>
                  <a:lnTo>
                    <a:pt x="514866" y="274115"/>
                  </a:lnTo>
                  <a:cubicBezTo>
                    <a:pt x="502235" y="274115"/>
                    <a:pt x="491389" y="265617"/>
                    <a:pt x="488231" y="253556"/>
                  </a:cubicBezTo>
                  <a:cubicBezTo>
                    <a:pt x="483700" y="236287"/>
                    <a:pt x="476835" y="219566"/>
                    <a:pt x="467636" y="204078"/>
                  </a:cubicBezTo>
                  <a:cubicBezTo>
                    <a:pt x="461320" y="193251"/>
                    <a:pt x="462968" y="179545"/>
                    <a:pt x="471892" y="170773"/>
                  </a:cubicBezTo>
                  <a:lnTo>
                    <a:pt x="496194" y="146514"/>
                  </a:lnTo>
                  <a:lnTo>
                    <a:pt x="457339" y="107727"/>
                  </a:lnTo>
                  <a:lnTo>
                    <a:pt x="433037" y="131986"/>
                  </a:lnTo>
                  <a:cubicBezTo>
                    <a:pt x="424250" y="140895"/>
                    <a:pt x="410520" y="142540"/>
                    <a:pt x="399674" y="136235"/>
                  </a:cubicBezTo>
                  <a:cubicBezTo>
                    <a:pt x="384159" y="127052"/>
                    <a:pt x="367409" y="120199"/>
                    <a:pt x="350109" y="115676"/>
                  </a:cubicBezTo>
                  <a:cubicBezTo>
                    <a:pt x="338027" y="112524"/>
                    <a:pt x="329515" y="101696"/>
                    <a:pt x="329515" y="89087"/>
                  </a:cubicBezTo>
                  <a:lnTo>
                    <a:pt x="329515" y="54823"/>
                  </a:lnTo>
                  <a:close/>
                  <a:moveTo>
                    <a:pt x="247136" y="0"/>
                  </a:moveTo>
                  <a:lnTo>
                    <a:pt x="356974" y="0"/>
                  </a:lnTo>
                  <a:cubicBezTo>
                    <a:pt x="372077" y="0"/>
                    <a:pt x="384434" y="12335"/>
                    <a:pt x="384434" y="27411"/>
                  </a:cubicBezTo>
                  <a:lnTo>
                    <a:pt x="384434" y="68940"/>
                  </a:lnTo>
                  <a:cubicBezTo>
                    <a:pt x="392672" y="71818"/>
                    <a:pt x="400772" y="75107"/>
                    <a:pt x="408598" y="78945"/>
                  </a:cubicBezTo>
                  <a:lnTo>
                    <a:pt x="437980" y="49615"/>
                  </a:lnTo>
                  <a:cubicBezTo>
                    <a:pt x="443060" y="44407"/>
                    <a:pt x="450062" y="41528"/>
                    <a:pt x="457339" y="41528"/>
                  </a:cubicBezTo>
                  <a:cubicBezTo>
                    <a:pt x="464616" y="41528"/>
                    <a:pt x="471618" y="44407"/>
                    <a:pt x="476835" y="49615"/>
                  </a:cubicBezTo>
                  <a:lnTo>
                    <a:pt x="554408" y="127052"/>
                  </a:lnTo>
                  <a:cubicBezTo>
                    <a:pt x="565255" y="137743"/>
                    <a:pt x="565255" y="155149"/>
                    <a:pt x="554408" y="165839"/>
                  </a:cubicBezTo>
                  <a:lnTo>
                    <a:pt x="525026" y="195170"/>
                  </a:lnTo>
                  <a:cubicBezTo>
                    <a:pt x="528871" y="202982"/>
                    <a:pt x="532166" y="211068"/>
                    <a:pt x="535049" y="219292"/>
                  </a:cubicBezTo>
                  <a:lnTo>
                    <a:pt x="576650" y="219292"/>
                  </a:lnTo>
                  <a:cubicBezTo>
                    <a:pt x="591753" y="219292"/>
                    <a:pt x="604110" y="231627"/>
                    <a:pt x="604110" y="246703"/>
                  </a:cubicBezTo>
                  <a:lnTo>
                    <a:pt x="604110" y="356349"/>
                  </a:lnTo>
                  <a:cubicBezTo>
                    <a:pt x="604110" y="371425"/>
                    <a:pt x="591753" y="383760"/>
                    <a:pt x="576650" y="383760"/>
                  </a:cubicBezTo>
                  <a:lnTo>
                    <a:pt x="535187" y="383760"/>
                  </a:lnTo>
                  <a:cubicBezTo>
                    <a:pt x="532166" y="391984"/>
                    <a:pt x="528871" y="400070"/>
                    <a:pt x="525026" y="407882"/>
                  </a:cubicBezTo>
                  <a:lnTo>
                    <a:pt x="554408" y="437213"/>
                  </a:lnTo>
                  <a:cubicBezTo>
                    <a:pt x="565255" y="447903"/>
                    <a:pt x="565255" y="465309"/>
                    <a:pt x="554408" y="476000"/>
                  </a:cubicBezTo>
                  <a:lnTo>
                    <a:pt x="476835" y="553437"/>
                  </a:lnTo>
                  <a:cubicBezTo>
                    <a:pt x="466126" y="564265"/>
                    <a:pt x="448689" y="564265"/>
                    <a:pt x="437980" y="553437"/>
                  </a:cubicBezTo>
                  <a:lnTo>
                    <a:pt x="408598" y="524107"/>
                  </a:lnTo>
                  <a:cubicBezTo>
                    <a:pt x="400772" y="527945"/>
                    <a:pt x="392672" y="531234"/>
                    <a:pt x="384434" y="534112"/>
                  </a:cubicBezTo>
                  <a:lnTo>
                    <a:pt x="384434" y="575641"/>
                  </a:lnTo>
                  <a:cubicBezTo>
                    <a:pt x="384434" y="590717"/>
                    <a:pt x="372077" y="603052"/>
                    <a:pt x="356974" y="603052"/>
                  </a:cubicBezTo>
                  <a:lnTo>
                    <a:pt x="247136" y="603052"/>
                  </a:lnTo>
                  <a:cubicBezTo>
                    <a:pt x="232033" y="603052"/>
                    <a:pt x="219676" y="590717"/>
                    <a:pt x="219676" y="575641"/>
                  </a:cubicBezTo>
                  <a:lnTo>
                    <a:pt x="219676" y="534112"/>
                  </a:lnTo>
                  <a:cubicBezTo>
                    <a:pt x="211438" y="531234"/>
                    <a:pt x="203338" y="527945"/>
                    <a:pt x="195512" y="524107"/>
                  </a:cubicBezTo>
                  <a:lnTo>
                    <a:pt x="166130" y="553437"/>
                  </a:lnTo>
                  <a:cubicBezTo>
                    <a:pt x="155421" y="564265"/>
                    <a:pt x="137984" y="564265"/>
                    <a:pt x="127275" y="553437"/>
                  </a:cubicBezTo>
                  <a:lnTo>
                    <a:pt x="49702" y="476000"/>
                  </a:lnTo>
                  <a:cubicBezTo>
                    <a:pt x="44484" y="470792"/>
                    <a:pt x="41601" y="463802"/>
                    <a:pt x="41601" y="456538"/>
                  </a:cubicBezTo>
                  <a:cubicBezTo>
                    <a:pt x="41601" y="449274"/>
                    <a:pt x="44484" y="442284"/>
                    <a:pt x="49702" y="437213"/>
                  </a:cubicBezTo>
                  <a:lnTo>
                    <a:pt x="79083" y="407882"/>
                  </a:lnTo>
                  <a:cubicBezTo>
                    <a:pt x="75239" y="400070"/>
                    <a:pt x="71944" y="391984"/>
                    <a:pt x="69061" y="383760"/>
                  </a:cubicBezTo>
                  <a:lnTo>
                    <a:pt x="27460" y="383760"/>
                  </a:lnTo>
                  <a:cubicBezTo>
                    <a:pt x="12357" y="383760"/>
                    <a:pt x="0" y="371425"/>
                    <a:pt x="0" y="356349"/>
                  </a:cubicBezTo>
                  <a:lnTo>
                    <a:pt x="0" y="246703"/>
                  </a:lnTo>
                  <a:cubicBezTo>
                    <a:pt x="0" y="231627"/>
                    <a:pt x="12357" y="219292"/>
                    <a:pt x="27460" y="219292"/>
                  </a:cubicBezTo>
                  <a:lnTo>
                    <a:pt x="69061" y="219292"/>
                  </a:lnTo>
                  <a:cubicBezTo>
                    <a:pt x="71944" y="211068"/>
                    <a:pt x="75239" y="202982"/>
                    <a:pt x="79083" y="195170"/>
                  </a:cubicBezTo>
                  <a:lnTo>
                    <a:pt x="49702" y="165839"/>
                  </a:lnTo>
                  <a:cubicBezTo>
                    <a:pt x="38855" y="155149"/>
                    <a:pt x="38855" y="137743"/>
                    <a:pt x="49702" y="127052"/>
                  </a:cubicBezTo>
                  <a:lnTo>
                    <a:pt x="127275" y="49615"/>
                  </a:lnTo>
                  <a:cubicBezTo>
                    <a:pt x="137984" y="38787"/>
                    <a:pt x="155421" y="38787"/>
                    <a:pt x="166130" y="49615"/>
                  </a:cubicBezTo>
                  <a:lnTo>
                    <a:pt x="195512" y="78945"/>
                  </a:lnTo>
                  <a:cubicBezTo>
                    <a:pt x="203338" y="75107"/>
                    <a:pt x="211438" y="71818"/>
                    <a:pt x="219676" y="68940"/>
                  </a:cubicBezTo>
                  <a:lnTo>
                    <a:pt x="219676" y="27411"/>
                  </a:lnTo>
                  <a:cubicBezTo>
                    <a:pt x="219676" y="12335"/>
                    <a:pt x="232033" y="0"/>
                    <a:pt x="24713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>
              <a:normAutofit fontScale="40000" lnSpcReduction="20000"/>
            </a:bodyPr>
            <a:lstStyle/>
            <a:p>
              <a:pPr>
                <a:lnSpc>
                  <a:spcPct val="15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0" name="efficiency_158344">
              <a:extLst>
                <a:ext uri="{FF2B5EF4-FFF2-40B4-BE49-F238E27FC236}">
                  <a16:creationId xmlns:a16="http://schemas.microsoft.com/office/drawing/2014/main" id="{28F24128-D1EA-40AB-A562-1E62C2BB1AA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59279" y="2620617"/>
              <a:ext cx="236031" cy="235617"/>
            </a:xfrm>
            <a:custGeom>
              <a:avLst/>
              <a:gdLst>
                <a:gd name="connsiteX0" fmla="*/ 360585 w 604110"/>
                <a:gd name="connsiteY0" fmla="*/ 233916 h 603052"/>
                <a:gd name="connsiteX1" fmla="*/ 380012 w 604110"/>
                <a:gd name="connsiteY1" fmla="*/ 241933 h 603052"/>
                <a:gd name="connsiteX2" fmla="*/ 380012 w 604110"/>
                <a:gd name="connsiteY2" fmla="*/ 280718 h 603052"/>
                <a:gd name="connsiteX3" fmla="*/ 297635 w 604110"/>
                <a:gd name="connsiteY3" fmla="*/ 362947 h 603052"/>
                <a:gd name="connsiteX4" fmla="*/ 278277 w 604110"/>
                <a:gd name="connsiteY4" fmla="*/ 371033 h 603052"/>
                <a:gd name="connsiteX5" fmla="*/ 258781 w 604110"/>
                <a:gd name="connsiteY5" fmla="*/ 362947 h 603052"/>
                <a:gd name="connsiteX6" fmla="*/ 222260 w 604110"/>
                <a:gd name="connsiteY6" fmla="*/ 326355 h 603052"/>
                <a:gd name="connsiteX7" fmla="*/ 222260 w 604110"/>
                <a:gd name="connsiteY7" fmla="*/ 287707 h 603052"/>
                <a:gd name="connsiteX8" fmla="*/ 260977 w 604110"/>
                <a:gd name="connsiteY8" fmla="*/ 287707 h 603052"/>
                <a:gd name="connsiteX9" fmla="*/ 278277 w 604110"/>
                <a:gd name="connsiteY9" fmla="*/ 304838 h 603052"/>
                <a:gd name="connsiteX10" fmla="*/ 341158 w 604110"/>
                <a:gd name="connsiteY10" fmla="*/ 241933 h 603052"/>
                <a:gd name="connsiteX11" fmla="*/ 360585 w 604110"/>
                <a:gd name="connsiteY11" fmla="*/ 233916 h 603052"/>
                <a:gd name="connsiteX12" fmla="*/ 274595 w 604110"/>
                <a:gd name="connsiteY12" fmla="*/ 54823 h 603052"/>
                <a:gd name="connsiteX13" fmla="*/ 274595 w 604110"/>
                <a:gd name="connsiteY13" fmla="*/ 89087 h 603052"/>
                <a:gd name="connsiteX14" fmla="*/ 254001 w 604110"/>
                <a:gd name="connsiteY14" fmla="*/ 115676 h 603052"/>
                <a:gd name="connsiteX15" fmla="*/ 204436 w 604110"/>
                <a:gd name="connsiteY15" fmla="*/ 136235 h 603052"/>
                <a:gd name="connsiteX16" fmla="*/ 171073 w 604110"/>
                <a:gd name="connsiteY16" fmla="*/ 131986 h 603052"/>
                <a:gd name="connsiteX17" fmla="*/ 146771 w 604110"/>
                <a:gd name="connsiteY17" fmla="*/ 107727 h 603052"/>
                <a:gd name="connsiteX18" fmla="*/ 107916 w 604110"/>
                <a:gd name="connsiteY18" fmla="*/ 146514 h 603052"/>
                <a:gd name="connsiteX19" fmla="*/ 132218 w 604110"/>
                <a:gd name="connsiteY19" fmla="*/ 170773 h 603052"/>
                <a:gd name="connsiteX20" fmla="*/ 136474 w 604110"/>
                <a:gd name="connsiteY20" fmla="*/ 204078 h 603052"/>
                <a:gd name="connsiteX21" fmla="*/ 115879 w 604110"/>
                <a:gd name="connsiteY21" fmla="*/ 253556 h 603052"/>
                <a:gd name="connsiteX22" fmla="*/ 89244 w 604110"/>
                <a:gd name="connsiteY22" fmla="*/ 274115 h 603052"/>
                <a:gd name="connsiteX23" fmla="*/ 54919 w 604110"/>
                <a:gd name="connsiteY23" fmla="*/ 274115 h 603052"/>
                <a:gd name="connsiteX24" fmla="*/ 54919 w 604110"/>
                <a:gd name="connsiteY24" fmla="*/ 328937 h 603052"/>
                <a:gd name="connsiteX25" fmla="*/ 89244 w 604110"/>
                <a:gd name="connsiteY25" fmla="*/ 328937 h 603052"/>
                <a:gd name="connsiteX26" fmla="*/ 115879 w 604110"/>
                <a:gd name="connsiteY26" fmla="*/ 349496 h 603052"/>
                <a:gd name="connsiteX27" fmla="*/ 136474 w 604110"/>
                <a:gd name="connsiteY27" fmla="*/ 398974 h 603052"/>
                <a:gd name="connsiteX28" fmla="*/ 132218 w 604110"/>
                <a:gd name="connsiteY28" fmla="*/ 432279 h 603052"/>
                <a:gd name="connsiteX29" fmla="*/ 107916 w 604110"/>
                <a:gd name="connsiteY29" fmla="*/ 456538 h 603052"/>
                <a:gd name="connsiteX30" fmla="*/ 146771 w 604110"/>
                <a:gd name="connsiteY30" fmla="*/ 495325 h 603052"/>
                <a:gd name="connsiteX31" fmla="*/ 171073 w 604110"/>
                <a:gd name="connsiteY31" fmla="*/ 471066 h 603052"/>
                <a:gd name="connsiteX32" fmla="*/ 204436 w 604110"/>
                <a:gd name="connsiteY32" fmla="*/ 466817 h 603052"/>
                <a:gd name="connsiteX33" fmla="*/ 254001 w 604110"/>
                <a:gd name="connsiteY33" fmla="*/ 487376 h 603052"/>
                <a:gd name="connsiteX34" fmla="*/ 274595 w 604110"/>
                <a:gd name="connsiteY34" fmla="*/ 513965 h 603052"/>
                <a:gd name="connsiteX35" fmla="*/ 274595 w 604110"/>
                <a:gd name="connsiteY35" fmla="*/ 548229 h 603052"/>
                <a:gd name="connsiteX36" fmla="*/ 329515 w 604110"/>
                <a:gd name="connsiteY36" fmla="*/ 548229 h 603052"/>
                <a:gd name="connsiteX37" fmla="*/ 329515 w 604110"/>
                <a:gd name="connsiteY37" fmla="*/ 513965 h 603052"/>
                <a:gd name="connsiteX38" fmla="*/ 350109 w 604110"/>
                <a:gd name="connsiteY38" fmla="*/ 487376 h 603052"/>
                <a:gd name="connsiteX39" fmla="*/ 399674 w 604110"/>
                <a:gd name="connsiteY39" fmla="*/ 466817 h 603052"/>
                <a:gd name="connsiteX40" fmla="*/ 433037 w 604110"/>
                <a:gd name="connsiteY40" fmla="*/ 471066 h 603052"/>
                <a:gd name="connsiteX41" fmla="*/ 457339 w 604110"/>
                <a:gd name="connsiteY41" fmla="*/ 495325 h 603052"/>
                <a:gd name="connsiteX42" fmla="*/ 496194 w 604110"/>
                <a:gd name="connsiteY42" fmla="*/ 456538 h 603052"/>
                <a:gd name="connsiteX43" fmla="*/ 471892 w 604110"/>
                <a:gd name="connsiteY43" fmla="*/ 432279 h 603052"/>
                <a:gd name="connsiteX44" fmla="*/ 467636 w 604110"/>
                <a:gd name="connsiteY44" fmla="*/ 398974 h 603052"/>
                <a:gd name="connsiteX45" fmla="*/ 488231 w 604110"/>
                <a:gd name="connsiteY45" fmla="*/ 349496 h 603052"/>
                <a:gd name="connsiteX46" fmla="*/ 514866 w 604110"/>
                <a:gd name="connsiteY46" fmla="*/ 328937 h 603052"/>
                <a:gd name="connsiteX47" fmla="*/ 549191 w 604110"/>
                <a:gd name="connsiteY47" fmla="*/ 328937 h 603052"/>
                <a:gd name="connsiteX48" fmla="*/ 549191 w 604110"/>
                <a:gd name="connsiteY48" fmla="*/ 274115 h 603052"/>
                <a:gd name="connsiteX49" fmla="*/ 514866 w 604110"/>
                <a:gd name="connsiteY49" fmla="*/ 274115 h 603052"/>
                <a:gd name="connsiteX50" fmla="*/ 488231 w 604110"/>
                <a:gd name="connsiteY50" fmla="*/ 253556 h 603052"/>
                <a:gd name="connsiteX51" fmla="*/ 467636 w 604110"/>
                <a:gd name="connsiteY51" fmla="*/ 204078 h 603052"/>
                <a:gd name="connsiteX52" fmla="*/ 471892 w 604110"/>
                <a:gd name="connsiteY52" fmla="*/ 170773 h 603052"/>
                <a:gd name="connsiteX53" fmla="*/ 496194 w 604110"/>
                <a:gd name="connsiteY53" fmla="*/ 146514 h 603052"/>
                <a:gd name="connsiteX54" fmla="*/ 457339 w 604110"/>
                <a:gd name="connsiteY54" fmla="*/ 107727 h 603052"/>
                <a:gd name="connsiteX55" fmla="*/ 433037 w 604110"/>
                <a:gd name="connsiteY55" fmla="*/ 131986 h 603052"/>
                <a:gd name="connsiteX56" fmla="*/ 399674 w 604110"/>
                <a:gd name="connsiteY56" fmla="*/ 136235 h 603052"/>
                <a:gd name="connsiteX57" fmla="*/ 350109 w 604110"/>
                <a:gd name="connsiteY57" fmla="*/ 115676 h 603052"/>
                <a:gd name="connsiteX58" fmla="*/ 329515 w 604110"/>
                <a:gd name="connsiteY58" fmla="*/ 89087 h 603052"/>
                <a:gd name="connsiteX59" fmla="*/ 329515 w 604110"/>
                <a:gd name="connsiteY59" fmla="*/ 54823 h 603052"/>
                <a:gd name="connsiteX60" fmla="*/ 247136 w 604110"/>
                <a:gd name="connsiteY60" fmla="*/ 0 h 603052"/>
                <a:gd name="connsiteX61" fmla="*/ 356974 w 604110"/>
                <a:gd name="connsiteY61" fmla="*/ 0 h 603052"/>
                <a:gd name="connsiteX62" fmla="*/ 384434 w 604110"/>
                <a:gd name="connsiteY62" fmla="*/ 27411 h 603052"/>
                <a:gd name="connsiteX63" fmla="*/ 384434 w 604110"/>
                <a:gd name="connsiteY63" fmla="*/ 68940 h 603052"/>
                <a:gd name="connsiteX64" fmla="*/ 408598 w 604110"/>
                <a:gd name="connsiteY64" fmla="*/ 78945 h 603052"/>
                <a:gd name="connsiteX65" fmla="*/ 437980 w 604110"/>
                <a:gd name="connsiteY65" fmla="*/ 49615 h 603052"/>
                <a:gd name="connsiteX66" fmla="*/ 457339 w 604110"/>
                <a:gd name="connsiteY66" fmla="*/ 41528 h 603052"/>
                <a:gd name="connsiteX67" fmla="*/ 476835 w 604110"/>
                <a:gd name="connsiteY67" fmla="*/ 49615 h 603052"/>
                <a:gd name="connsiteX68" fmla="*/ 554408 w 604110"/>
                <a:gd name="connsiteY68" fmla="*/ 127052 h 603052"/>
                <a:gd name="connsiteX69" fmla="*/ 554408 w 604110"/>
                <a:gd name="connsiteY69" fmla="*/ 165839 h 603052"/>
                <a:gd name="connsiteX70" fmla="*/ 525026 w 604110"/>
                <a:gd name="connsiteY70" fmla="*/ 195170 h 603052"/>
                <a:gd name="connsiteX71" fmla="*/ 535049 w 604110"/>
                <a:gd name="connsiteY71" fmla="*/ 219292 h 603052"/>
                <a:gd name="connsiteX72" fmla="*/ 576650 w 604110"/>
                <a:gd name="connsiteY72" fmla="*/ 219292 h 603052"/>
                <a:gd name="connsiteX73" fmla="*/ 604110 w 604110"/>
                <a:gd name="connsiteY73" fmla="*/ 246703 h 603052"/>
                <a:gd name="connsiteX74" fmla="*/ 604110 w 604110"/>
                <a:gd name="connsiteY74" fmla="*/ 356349 h 603052"/>
                <a:gd name="connsiteX75" fmla="*/ 576650 w 604110"/>
                <a:gd name="connsiteY75" fmla="*/ 383760 h 603052"/>
                <a:gd name="connsiteX76" fmla="*/ 535187 w 604110"/>
                <a:gd name="connsiteY76" fmla="*/ 383760 h 603052"/>
                <a:gd name="connsiteX77" fmla="*/ 525026 w 604110"/>
                <a:gd name="connsiteY77" fmla="*/ 407882 h 603052"/>
                <a:gd name="connsiteX78" fmla="*/ 554408 w 604110"/>
                <a:gd name="connsiteY78" fmla="*/ 437213 h 603052"/>
                <a:gd name="connsiteX79" fmla="*/ 554408 w 604110"/>
                <a:gd name="connsiteY79" fmla="*/ 476000 h 603052"/>
                <a:gd name="connsiteX80" fmla="*/ 476835 w 604110"/>
                <a:gd name="connsiteY80" fmla="*/ 553437 h 603052"/>
                <a:gd name="connsiteX81" fmla="*/ 437980 w 604110"/>
                <a:gd name="connsiteY81" fmla="*/ 553437 h 603052"/>
                <a:gd name="connsiteX82" fmla="*/ 408598 w 604110"/>
                <a:gd name="connsiteY82" fmla="*/ 524107 h 603052"/>
                <a:gd name="connsiteX83" fmla="*/ 384434 w 604110"/>
                <a:gd name="connsiteY83" fmla="*/ 534112 h 603052"/>
                <a:gd name="connsiteX84" fmla="*/ 384434 w 604110"/>
                <a:gd name="connsiteY84" fmla="*/ 575641 h 603052"/>
                <a:gd name="connsiteX85" fmla="*/ 356974 w 604110"/>
                <a:gd name="connsiteY85" fmla="*/ 603052 h 603052"/>
                <a:gd name="connsiteX86" fmla="*/ 247136 w 604110"/>
                <a:gd name="connsiteY86" fmla="*/ 603052 h 603052"/>
                <a:gd name="connsiteX87" fmla="*/ 219676 w 604110"/>
                <a:gd name="connsiteY87" fmla="*/ 575641 h 603052"/>
                <a:gd name="connsiteX88" fmla="*/ 219676 w 604110"/>
                <a:gd name="connsiteY88" fmla="*/ 534112 h 603052"/>
                <a:gd name="connsiteX89" fmla="*/ 195512 w 604110"/>
                <a:gd name="connsiteY89" fmla="*/ 524107 h 603052"/>
                <a:gd name="connsiteX90" fmla="*/ 166130 w 604110"/>
                <a:gd name="connsiteY90" fmla="*/ 553437 h 603052"/>
                <a:gd name="connsiteX91" fmla="*/ 127275 w 604110"/>
                <a:gd name="connsiteY91" fmla="*/ 553437 h 603052"/>
                <a:gd name="connsiteX92" fmla="*/ 49702 w 604110"/>
                <a:gd name="connsiteY92" fmla="*/ 476000 h 603052"/>
                <a:gd name="connsiteX93" fmla="*/ 41601 w 604110"/>
                <a:gd name="connsiteY93" fmla="*/ 456538 h 603052"/>
                <a:gd name="connsiteX94" fmla="*/ 49702 w 604110"/>
                <a:gd name="connsiteY94" fmla="*/ 437213 h 603052"/>
                <a:gd name="connsiteX95" fmla="*/ 79083 w 604110"/>
                <a:gd name="connsiteY95" fmla="*/ 407882 h 603052"/>
                <a:gd name="connsiteX96" fmla="*/ 69061 w 604110"/>
                <a:gd name="connsiteY96" fmla="*/ 383760 h 603052"/>
                <a:gd name="connsiteX97" fmla="*/ 27460 w 604110"/>
                <a:gd name="connsiteY97" fmla="*/ 383760 h 603052"/>
                <a:gd name="connsiteX98" fmla="*/ 0 w 604110"/>
                <a:gd name="connsiteY98" fmla="*/ 356349 h 603052"/>
                <a:gd name="connsiteX99" fmla="*/ 0 w 604110"/>
                <a:gd name="connsiteY99" fmla="*/ 246703 h 603052"/>
                <a:gd name="connsiteX100" fmla="*/ 27460 w 604110"/>
                <a:gd name="connsiteY100" fmla="*/ 219292 h 603052"/>
                <a:gd name="connsiteX101" fmla="*/ 69061 w 604110"/>
                <a:gd name="connsiteY101" fmla="*/ 219292 h 603052"/>
                <a:gd name="connsiteX102" fmla="*/ 79083 w 604110"/>
                <a:gd name="connsiteY102" fmla="*/ 195170 h 603052"/>
                <a:gd name="connsiteX103" fmla="*/ 49702 w 604110"/>
                <a:gd name="connsiteY103" fmla="*/ 165839 h 603052"/>
                <a:gd name="connsiteX104" fmla="*/ 49702 w 604110"/>
                <a:gd name="connsiteY104" fmla="*/ 127052 h 603052"/>
                <a:gd name="connsiteX105" fmla="*/ 127275 w 604110"/>
                <a:gd name="connsiteY105" fmla="*/ 49615 h 603052"/>
                <a:gd name="connsiteX106" fmla="*/ 166130 w 604110"/>
                <a:gd name="connsiteY106" fmla="*/ 49615 h 603052"/>
                <a:gd name="connsiteX107" fmla="*/ 195512 w 604110"/>
                <a:gd name="connsiteY107" fmla="*/ 78945 h 603052"/>
                <a:gd name="connsiteX108" fmla="*/ 219676 w 604110"/>
                <a:gd name="connsiteY108" fmla="*/ 68940 h 603052"/>
                <a:gd name="connsiteX109" fmla="*/ 219676 w 604110"/>
                <a:gd name="connsiteY109" fmla="*/ 27411 h 603052"/>
                <a:gd name="connsiteX110" fmla="*/ 247136 w 604110"/>
                <a:gd name="connsiteY110" fmla="*/ 0 h 60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604110" h="603052">
                  <a:moveTo>
                    <a:pt x="360585" y="233916"/>
                  </a:moveTo>
                  <a:cubicBezTo>
                    <a:pt x="367621" y="233916"/>
                    <a:pt x="374658" y="236588"/>
                    <a:pt x="380012" y="241933"/>
                  </a:cubicBezTo>
                  <a:cubicBezTo>
                    <a:pt x="390721" y="252623"/>
                    <a:pt x="390721" y="270028"/>
                    <a:pt x="380012" y="280718"/>
                  </a:cubicBezTo>
                  <a:lnTo>
                    <a:pt x="297635" y="362947"/>
                  </a:lnTo>
                  <a:cubicBezTo>
                    <a:pt x="292281" y="368292"/>
                    <a:pt x="285279" y="371033"/>
                    <a:pt x="278277" y="371033"/>
                  </a:cubicBezTo>
                  <a:cubicBezTo>
                    <a:pt x="271137" y="371033"/>
                    <a:pt x="264135" y="368292"/>
                    <a:pt x="258781" y="362947"/>
                  </a:cubicBezTo>
                  <a:lnTo>
                    <a:pt x="222260" y="326355"/>
                  </a:lnTo>
                  <a:cubicBezTo>
                    <a:pt x="211414" y="315665"/>
                    <a:pt x="211414" y="298397"/>
                    <a:pt x="222260" y="287707"/>
                  </a:cubicBezTo>
                  <a:cubicBezTo>
                    <a:pt x="232969" y="276880"/>
                    <a:pt x="250268" y="276880"/>
                    <a:pt x="260977" y="287707"/>
                  </a:cubicBezTo>
                  <a:lnTo>
                    <a:pt x="278277" y="304838"/>
                  </a:lnTo>
                  <a:lnTo>
                    <a:pt x="341158" y="241933"/>
                  </a:lnTo>
                  <a:cubicBezTo>
                    <a:pt x="346512" y="236588"/>
                    <a:pt x="353549" y="233916"/>
                    <a:pt x="360585" y="233916"/>
                  </a:cubicBezTo>
                  <a:close/>
                  <a:moveTo>
                    <a:pt x="274595" y="54823"/>
                  </a:moveTo>
                  <a:lnTo>
                    <a:pt x="274595" y="89087"/>
                  </a:lnTo>
                  <a:cubicBezTo>
                    <a:pt x="274595" y="101696"/>
                    <a:pt x="266083" y="112524"/>
                    <a:pt x="254001" y="115676"/>
                  </a:cubicBezTo>
                  <a:cubicBezTo>
                    <a:pt x="236701" y="120199"/>
                    <a:pt x="219951" y="127052"/>
                    <a:pt x="204436" y="136235"/>
                  </a:cubicBezTo>
                  <a:cubicBezTo>
                    <a:pt x="193590" y="142540"/>
                    <a:pt x="179860" y="140895"/>
                    <a:pt x="171073" y="131986"/>
                  </a:cubicBezTo>
                  <a:lnTo>
                    <a:pt x="146771" y="107727"/>
                  </a:lnTo>
                  <a:lnTo>
                    <a:pt x="107916" y="146514"/>
                  </a:lnTo>
                  <a:lnTo>
                    <a:pt x="132218" y="170773"/>
                  </a:lnTo>
                  <a:cubicBezTo>
                    <a:pt x="141142" y="179545"/>
                    <a:pt x="142790" y="193251"/>
                    <a:pt x="136474" y="204078"/>
                  </a:cubicBezTo>
                  <a:cubicBezTo>
                    <a:pt x="127275" y="219566"/>
                    <a:pt x="120410" y="236287"/>
                    <a:pt x="115879" y="253556"/>
                  </a:cubicBezTo>
                  <a:cubicBezTo>
                    <a:pt x="112721" y="265617"/>
                    <a:pt x="101875" y="274115"/>
                    <a:pt x="89244" y="274115"/>
                  </a:cubicBezTo>
                  <a:lnTo>
                    <a:pt x="54919" y="274115"/>
                  </a:lnTo>
                  <a:lnTo>
                    <a:pt x="54919" y="328937"/>
                  </a:lnTo>
                  <a:lnTo>
                    <a:pt x="89244" y="328937"/>
                  </a:lnTo>
                  <a:cubicBezTo>
                    <a:pt x="101875" y="328937"/>
                    <a:pt x="112721" y="337435"/>
                    <a:pt x="115879" y="349496"/>
                  </a:cubicBezTo>
                  <a:cubicBezTo>
                    <a:pt x="120410" y="366765"/>
                    <a:pt x="127275" y="383486"/>
                    <a:pt x="136474" y="398974"/>
                  </a:cubicBezTo>
                  <a:cubicBezTo>
                    <a:pt x="142790" y="409801"/>
                    <a:pt x="141142" y="423507"/>
                    <a:pt x="132218" y="432279"/>
                  </a:cubicBezTo>
                  <a:lnTo>
                    <a:pt x="107916" y="456538"/>
                  </a:lnTo>
                  <a:lnTo>
                    <a:pt x="146771" y="495325"/>
                  </a:lnTo>
                  <a:lnTo>
                    <a:pt x="171073" y="471066"/>
                  </a:lnTo>
                  <a:cubicBezTo>
                    <a:pt x="179860" y="462157"/>
                    <a:pt x="193590" y="460512"/>
                    <a:pt x="204436" y="466817"/>
                  </a:cubicBezTo>
                  <a:cubicBezTo>
                    <a:pt x="219951" y="476000"/>
                    <a:pt x="236701" y="482853"/>
                    <a:pt x="254001" y="487376"/>
                  </a:cubicBezTo>
                  <a:cubicBezTo>
                    <a:pt x="266083" y="490528"/>
                    <a:pt x="274595" y="501356"/>
                    <a:pt x="274595" y="513965"/>
                  </a:cubicBezTo>
                  <a:lnTo>
                    <a:pt x="274595" y="548229"/>
                  </a:lnTo>
                  <a:lnTo>
                    <a:pt x="329515" y="548229"/>
                  </a:lnTo>
                  <a:lnTo>
                    <a:pt x="329515" y="513965"/>
                  </a:lnTo>
                  <a:cubicBezTo>
                    <a:pt x="329515" y="501356"/>
                    <a:pt x="338027" y="490528"/>
                    <a:pt x="350109" y="487376"/>
                  </a:cubicBezTo>
                  <a:cubicBezTo>
                    <a:pt x="367409" y="482853"/>
                    <a:pt x="384159" y="476000"/>
                    <a:pt x="399674" y="466817"/>
                  </a:cubicBezTo>
                  <a:cubicBezTo>
                    <a:pt x="410520" y="460512"/>
                    <a:pt x="424250" y="462157"/>
                    <a:pt x="433037" y="471066"/>
                  </a:cubicBezTo>
                  <a:lnTo>
                    <a:pt x="457339" y="495325"/>
                  </a:lnTo>
                  <a:lnTo>
                    <a:pt x="496194" y="456538"/>
                  </a:lnTo>
                  <a:lnTo>
                    <a:pt x="471892" y="432279"/>
                  </a:lnTo>
                  <a:cubicBezTo>
                    <a:pt x="462968" y="423507"/>
                    <a:pt x="461320" y="409801"/>
                    <a:pt x="467636" y="398974"/>
                  </a:cubicBezTo>
                  <a:cubicBezTo>
                    <a:pt x="476835" y="383486"/>
                    <a:pt x="483700" y="366765"/>
                    <a:pt x="488231" y="349496"/>
                  </a:cubicBezTo>
                  <a:cubicBezTo>
                    <a:pt x="491389" y="337435"/>
                    <a:pt x="502235" y="328937"/>
                    <a:pt x="514866" y="328937"/>
                  </a:cubicBezTo>
                  <a:lnTo>
                    <a:pt x="549191" y="328937"/>
                  </a:lnTo>
                  <a:lnTo>
                    <a:pt x="549191" y="274115"/>
                  </a:lnTo>
                  <a:lnTo>
                    <a:pt x="514866" y="274115"/>
                  </a:lnTo>
                  <a:cubicBezTo>
                    <a:pt x="502235" y="274115"/>
                    <a:pt x="491389" y="265617"/>
                    <a:pt x="488231" y="253556"/>
                  </a:cubicBezTo>
                  <a:cubicBezTo>
                    <a:pt x="483700" y="236287"/>
                    <a:pt x="476835" y="219566"/>
                    <a:pt x="467636" y="204078"/>
                  </a:cubicBezTo>
                  <a:cubicBezTo>
                    <a:pt x="461320" y="193251"/>
                    <a:pt x="462968" y="179545"/>
                    <a:pt x="471892" y="170773"/>
                  </a:cubicBezTo>
                  <a:lnTo>
                    <a:pt x="496194" y="146514"/>
                  </a:lnTo>
                  <a:lnTo>
                    <a:pt x="457339" y="107727"/>
                  </a:lnTo>
                  <a:lnTo>
                    <a:pt x="433037" y="131986"/>
                  </a:lnTo>
                  <a:cubicBezTo>
                    <a:pt x="424250" y="140895"/>
                    <a:pt x="410520" y="142540"/>
                    <a:pt x="399674" y="136235"/>
                  </a:cubicBezTo>
                  <a:cubicBezTo>
                    <a:pt x="384159" y="127052"/>
                    <a:pt x="367409" y="120199"/>
                    <a:pt x="350109" y="115676"/>
                  </a:cubicBezTo>
                  <a:cubicBezTo>
                    <a:pt x="338027" y="112524"/>
                    <a:pt x="329515" y="101696"/>
                    <a:pt x="329515" y="89087"/>
                  </a:cubicBezTo>
                  <a:lnTo>
                    <a:pt x="329515" y="54823"/>
                  </a:lnTo>
                  <a:close/>
                  <a:moveTo>
                    <a:pt x="247136" y="0"/>
                  </a:moveTo>
                  <a:lnTo>
                    <a:pt x="356974" y="0"/>
                  </a:lnTo>
                  <a:cubicBezTo>
                    <a:pt x="372077" y="0"/>
                    <a:pt x="384434" y="12335"/>
                    <a:pt x="384434" y="27411"/>
                  </a:cubicBezTo>
                  <a:lnTo>
                    <a:pt x="384434" y="68940"/>
                  </a:lnTo>
                  <a:cubicBezTo>
                    <a:pt x="392672" y="71818"/>
                    <a:pt x="400772" y="75107"/>
                    <a:pt x="408598" y="78945"/>
                  </a:cubicBezTo>
                  <a:lnTo>
                    <a:pt x="437980" y="49615"/>
                  </a:lnTo>
                  <a:cubicBezTo>
                    <a:pt x="443060" y="44407"/>
                    <a:pt x="450062" y="41528"/>
                    <a:pt x="457339" y="41528"/>
                  </a:cubicBezTo>
                  <a:cubicBezTo>
                    <a:pt x="464616" y="41528"/>
                    <a:pt x="471618" y="44407"/>
                    <a:pt x="476835" y="49615"/>
                  </a:cubicBezTo>
                  <a:lnTo>
                    <a:pt x="554408" y="127052"/>
                  </a:lnTo>
                  <a:cubicBezTo>
                    <a:pt x="565255" y="137743"/>
                    <a:pt x="565255" y="155149"/>
                    <a:pt x="554408" y="165839"/>
                  </a:cubicBezTo>
                  <a:lnTo>
                    <a:pt x="525026" y="195170"/>
                  </a:lnTo>
                  <a:cubicBezTo>
                    <a:pt x="528871" y="202982"/>
                    <a:pt x="532166" y="211068"/>
                    <a:pt x="535049" y="219292"/>
                  </a:cubicBezTo>
                  <a:lnTo>
                    <a:pt x="576650" y="219292"/>
                  </a:lnTo>
                  <a:cubicBezTo>
                    <a:pt x="591753" y="219292"/>
                    <a:pt x="604110" y="231627"/>
                    <a:pt x="604110" y="246703"/>
                  </a:cubicBezTo>
                  <a:lnTo>
                    <a:pt x="604110" y="356349"/>
                  </a:lnTo>
                  <a:cubicBezTo>
                    <a:pt x="604110" y="371425"/>
                    <a:pt x="591753" y="383760"/>
                    <a:pt x="576650" y="383760"/>
                  </a:cubicBezTo>
                  <a:lnTo>
                    <a:pt x="535187" y="383760"/>
                  </a:lnTo>
                  <a:cubicBezTo>
                    <a:pt x="532166" y="391984"/>
                    <a:pt x="528871" y="400070"/>
                    <a:pt x="525026" y="407882"/>
                  </a:cubicBezTo>
                  <a:lnTo>
                    <a:pt x="554408" y="437213"/>
                  </a:lnTo>
                  <a:cubicBezTo>
                    <a:pt x="565255" y="447903"/>
                    <a:pt x="565255" y="465309"/>
                    <a:pt x="554408" y="476000"/>
                  </a:cubicBezTo>
                  <a:lnTo>
                    <a:pt x="476835" y="553437"/>
                  </a:lnTo>
                  <a:cubicBezTo>
                    <a:pt x="466126" y="564265"/>
                    <a:pt x="448689" y="564265"/>
                    <a:pt x="437980" y="553437"/>
                  </a:cubicBezTo>
                  <a:lnTo>
                    <a:pt x="408598" y="524107"/>
                  </a:lnTo>
                  <a:cubicBezTo>
                    <a:pt x="400772" y="527945"/>
                    <a:pt x="392672" y="531234"/>
                    <a:pt x="384434" y="534112"/>
                  </a:cubicBezTo>
                  <a:lnTo>
                    <a:pt x="384434" y="575641"/>
                  </a:lnTo>
                  <a:cubicBezTo>
                    <a:pt x="384434" y="590717"/>
                    <a:pt x="372077" y="603052"/>
                    <a:pt x="356974" y="603052"/>
                  </a:cubicBezTo>
                  <a:lnTo>
                    <a:pt x="247136" y="603052"/>
                  </a:lnTo>
                  <a:cubicBezTo>
                    <a:pt x="232033" y="603052"/>
                    <a:pt x="219676" y="590717"/>
                    <a:pt x="219676" y="575641"/>
                  </a:cubicBezTo>
                  <a:lnTo>
                    <a:pt x="219676" y="534112"/>
                  </a:lnTo>
                  <a:cubicBezTo>
                    <a:pt x="211438" y="531234"/>
                    <a:pt x="203338" y="527945"/>
                    <a:pt x="195512" y="524107"/>
                  </a:cubicBezTo>
                  <a:lnTo>
                    <a:pt x="166130" y="553437"/>
                  </a:lnTo>
                  <a:cubicBezTo>
                    <a:pt x="155421" y="564265"/>
                    <a:pt x="137984" y="564265"/>
                    <a:pt x="127275" y="553437"/>
                  </a:cubicBezTo>
                  <a:lnTo>
                    <a:pt x="49702" y="476000"/>
                  </a:lnTo>
                  <a:cubicBezTo>
                    <a:pt x="44484" y="470792"/>
                    <a:pt x="41601" y="463802"/>
                    <a:pt x="41601" y="456538"/>
                  </a:cubicBezTo>
                  <a:cubicBezTo>
                    <a:pt x="41601" y="449274"/>
                    <a:pt x="44484" y="442284"/>
                    <a:pt x="49702" y="437213"/>
                  </a:cubicBezTo>
                  <a:lnTo>
                    <a:pt x="79083" y="407882"/>
                  </a:lnTo>
                  <a:cubicBezTo>
                    <a:pt x="75239" y="400070"/>
                    <a:pt x="71944" y="391984"/>
                    <a:pt x="69061" y="383760"/>
                  </a:cubicBezTo>
                  <a:lnTo>
                    <a:pt x="27460" y="383760"/>
                  </a:lnTo>
                  <a:cubicBezTo>
                    <a:pt x="12357" y="383760"/>
                    <a:pt x="0" y="371425"/>
                    <a:pt x="0" y="356349"/>
                  </a:cubicBezTo>
                  <a:lnTo>
                    <a:pt x="0" y="246703"/>
                  </a:lnTo>
                  <a:cubicBezTo>
                    <a:pt x="0" y="231627"/>
                    <a:pt x="12357" y="219292"/>
                    <a:pt x="27460" y="219292"/>
                  </a:cubicBezTo>
                  <a:lnTo>
                    <a:pt x="69061" y="219292"/>
                  </a:lnTo>
                  <a:cubicBezTo>
                    <a:pt x="71944" y="211068"/>
                    <a:pt x="75239" y="202982"/>
                    <a:pt x="79083" y="195170"/>
                  </a:cubicBezTo>
                  <a:lnTo>
                    <a:pt x="49702" y="165839"/>
                  </a:lnTo>
                  <a:cubicBezTo>
                    <a:pt x="38855" y="155149"/>
                    <a:pt x="38855" y="137743"/>
                    <a:pt x="49702" y="127052"/>
                  </a:cubicBezTo>
                  <a:lnTo>
                    <a:pt x="127275" y="49615"/>
                  </a:lnTo>
                  <a:cubicBezTo>
                    <a:pt x="137984" y="38787"/>
                    <a:pt x="155421" y="38787"/>
                    <a:pt x="166130" y="49615"/>
                  </a:cubicBezTo>
                  <a:lnTo>
                    <a:pt x="195512" y="78945"/>
                  </a:lnTo>
                  <a:cubicBezTo>
                    <a:pt x="203338" y="75107"/>
                    <a:pt x="211438" y="71818"/>
                    <a:pt x="219676" y="68940"/>
                  </a:cubicBezTo>
                  <a:lnTo>
                    <a:pt x="219676" y="27411"/>
                  </a:lnTo>
                  <a:cubicBezTo>
                    <a:pt x="219676" y="12335"/>
                    <a:pt x="232033" y="0"/>
                    <a:pt x="24713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>
              <a:normAutofit fontScale="40000" lnSpcReduction="20000"/>
            </a:bodyPr>
            <a:lstStyle/>
            <a:p>
              <a:pPr>
                <a:lnSpc>
                  <a:spcPct val="15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1" name="efficiency_158344">
              <a:extLst>
                <a:ext uri="{FF2B5EF4-FFF2-40B4-BE49-F238E27FC236}">
                  <a16:creationId xmlns:a16="http://schemas.microsoft.com/office/drawing/2014/main" id="{EAE3B157-E4A0-4EC3-9BAE-14185F22D6F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789274" y="4324884"/>
              <a:ext cx="236031" cy="235617"/>
            </a:xfrm>
            <a:custGeom>
              <a:avLst/>
              <a:gdLst>
                <a:gd name="connsiteX0" fmla="*/ 360585 w 604110"/>
                <a:gd name="connsiteY0" fmla="*/ 233916 h 603052"/>
                <a:gd name="connsiteX1" fmla="*/ 380012 w 604110"/>
                <a:gd name="connsiteY1" fmla="*/ 241933 h 603052"/>
                <a:gd name="connsiteX2" fmla="*/ 380012 w 604110"/>
                <a:gd name="connsiteY2" fmla="*/ 280718 h 603052"/>
                <a:gd name="connsiteX3" fmla="*/ 297635 w 604110"/>
                <a:gd name="connsiteY3" fmla="*/ 362947 h 603052"/>
                <a:gd name="connsiteX4" fmla="*/ 278277 w 604110"/>
                <a:gd name="connsiteY4" fmla="*/ 371033 h 603052"/>
                <a:gd name="connsiteX5" fmla="*/ 258781 w 604110"/>
                <a:gd name="connsiteY5" fmla="*/ 362947 h 603052"/>
                <a:gd name="connsiteX6" fmla="*/ 222260 w 604110"/>
                <a:gd name="connsiteY6" fmla="*/ 326355 h 603052"/>
                <a:gd name="connsiteX7" fmla="*/ 222260 w 604110"/>
                <a:gd name="connsiteY7" fmla="*/ 287707 h 603052"/>
                <a:gd name="connsiteX8" fmla="*/ 260977 w 604110"/>
                <a:gd name="connsiteY8" fmla="*/ 287707 h 603052"/>
                <a:gd name="connsiteX9" fmla="*/ 278277 w 604110"/>
                <a:gd name="connsiteY9" fmla="*/ 304838 h 603052"/>
                <a:gd name="connsiteX10" fmla="*/ 341158 w 604110"/>
                <a:gd name="connsiteY10" fmla="*/ 241933 h 603052"/>
                <a:gd name="connsiteX11" fmla="*/ 360585 w 604110"/>
                <a:gd name="connsiteY11" fmla="*/ 233916 h 603052"/>
                <a:gd name="connsiteX12" fmla="*/ 274595 w 604110"/>
                <a:gd name="connsiteY12" fmla="*/ 54823 h 603052"/>
                <a:gd name="connsiteX13" fmla="*/ 274595 w 604110"/>
                <a:gd name="connsiteY13" fmla="*/ 89087 h 603052"/>
                <a:gd name="connsiteX14" fmla="*/ 254001 w 604110"/>
                <a:gd name="connsiteY14" fmla="*/ 115676 h 603052"/>
                <a:gd name="connsiteX15" fmla="*/ 204436 w 604110"/>
                <a:gd name="connsiteY15" fmla="*/ 136235 h 603052"/>
                <a:gd name="connsiteX16" fmla="*/ 171073 w 604110"/>
                <a:gd name="connsiteY16" fmla="*/ 131986 h 603052"/>
                <a:gd name="connsiteX17" fmla="*/ 146771 w 604110"/>
                <a:gd name="connsiteY17" fmla="*/ 107727 h 603052"/>
                <a:gd name="connsiteX18" fmla="*/ 107916 w 604110"/>
                <a:gd name="connsiteY18" fmla="*/ 146514 h 603052"/>
                <a:gd name="connsiteX19" fmla="*/ 132218 w 604110"/>
                <a:gd name="connsiteY19" fmla="*/ 170773 h 603052"/>
                <a:gd name="connsiteX20" fmla="*/ 136474 w 604110"/>
                <a:gd name="connsiteY20" fmla="*/ 204078 h 603052"/>
                <a:gd name="connsiteX21" fmla="*/ 115879 w 604110"/>
                <a:gd name="connsiteY21" fmla="*/ 253556 h 603052"/>
                <a:gd name="connsiteX22" fmla="*/ 89244 w 604110"/>
                <a:gd name="connsiteY22" fmla="*/ 274115 h 603052"/>
                <a:gd name="connsiteX23" fmla="*/ 54919 w 604110"/>
                <a:gd name="connsiteY23" fmla="*/ 274115 h 603052"/>
                <a:gd name="connsiteX24" fmla="*/ 54919 w 604110"/>
                <a:gd name="connsiteY24" fmla="*/ 328937 h 603052"/>
                <a:gd name="connsiteX25" fmla="*/ 89244 w 604110"/>
                <a:gd name="connsiteY25" fmla="*/ 328937 h 603052"/>
                <a:gd name="connsiteX26" fmla="*/ 115879 w 604110"/>
                <a:gd name="connsiteY26" fmla="*/ 349496 h 603052"/>
                <a:gd name="connsiteX27" fmla="*/ 136474 w 604110"/>
                <a:gd name="connsiteY27" fmla="*/ 398974 h 603052"/>
                <a:gd name="connsiteX28" fmla="*/ 132218 w 604110"/>
                <a:gd name="connsiteY28" fmla="*/ 432279 h 603052"/>
                <a:gd name="connsiteX29" fmla="*/ 107916 w 604110"/>
                <a:gd name="connsiteY29" fmla="*/ 456538 h 603052"/>
                <a:gd name="connsiteX30" fmla="*/ 146771 w 604110"/>
                <a:gd name="connsiteY30" fmla="*/ 495325 h 603052"/>
                <a:gd name="connsiteX31" fmla="*/ 171073 w 604110"/>
                <a:gd name="connsiteY31" fmla="*/ 471066 h 603052"/>
                <a:gd name="connsiteX32" fmla="*/ 204436 w 604110"/>
                <a:gd name="connsiteY32" fmla="*/ 466817 h 603052"/>
                <a:gd name="connsiteX33" fmla="*/ 254001 w 604110"/>
                <a:gd name="connsiteY33" fmla="*/ 487376 h 603052"/>
                <a:gd name="connsiteX34" fmla="*/ 274595 w 604110"/>
                <a:gd name="connsiteY34" fmla="*/ 513965 h 603052"/>
                <a:gd name="connsiteX35" fmla="*/ 274595 w 604110"/>
                <a:gd name="connsiteY35" fmla="*/ 548229 h 603052"/>
                <a:gd name="connsiteX36" fmla="*/ 329515 w 604110"/>
                <a:gd name="connsiteY36" fmla="*/ 548229 h 603052"/>
                <a:gd name="connsiteX37" fmla="*/ 329515 w 604110"/>
                <a:gd name="connsiteY37" fmla="*/ 513965 h 603052"/>
                <a:gd name="connsiteX38" fmla="*/ 350109 w 604110"/>
                <a:gd name="connsiteY38" fmla="*/ 487376 h 603052"/>
                <a:gd name="connsiteX39" fmla="*/ 399674 w 604110"/>
                <a:gd name="connsiteY39" fmla="*/ 466817 h 603052"/>
                <a:gd name="connsiteX40" fmla="*/ 433037 w 604110"/>
                <a:gd name="connsiteY40" fmla="*/ 471066 h 603052"/>
                <a:gd name="connsiteX41" fmla="*/ 457339 w 604110"/>
                <a:gd name="connsiteY41" fmla="*/ 495325 h 603052"/>
                <a:gd name="connsiteX42" fmla="*/ 496194 w 604110"/>
                <a:gd name="connsiteY42" fmla="*/ 456538 h 603052"/>
                <a:gd name="connsiteX43" fmla="*/ 471892 w 604110"/>
                <a:gd name="connsiteY43" fmla="*/ 432279 h 603052"/>
                <a:gd name="connsiteX44" fmla="*/ 467636 w 604110"/>
                <a:gd name="connsiteY44" fmla="*/ 398974 h 603052"/>
                <a:gd name="connsiteX45" fmla="*/ 488231 w 604110"/>
                <a:gd name="connsiteY45" fmla="*/ 349496 h 603052"/>
                <a:gd name="connsiteX46" fmla="*/ 514866 w 604110"/>
                <a:gd name="connsiteY46" fmla="*/ 328937 h 603052"/>
                <a:gd name="connsiteX47" fmla="*/ 549191 w 604110"/>
                <a:gd name="connsiteY47" fmla="*/ 328937 h 603052"/>
                <a:gd name="connsiteX48" fmla="*/ 549191 w 604110"/>
                <a:gd name="connsiteY48" fmla="*/ 274115 h 603052"/>
                <a:gd name="connsiteX49" fmla="*/ 514866 w 604110"/>
                <a:gd name="connsiteY49" fmla="*/ 274115 h 603052"/>
                <a:gd name="connsiteX50" fmla="*/ 488231 w 604110"/>
                <a:gd name="connsiteY50" fmla="*/ 253556 h 603052"/>
                <a:gd name="connsiteX51" fmla="*/ 467636 w 604110"/>
                <a:gd name="connsiteY51" fmla="*/ 204078 h 603052"/>
                <a:gd name="connsiteX52" fmla="*/ 471892 w 604110"/>
                <a:gd name="connsiteY52" fmla="*/ 170773 h 603052"/>
                <a:gd name="connsiteX53" fmla="*/ 496194 w 604110"/>
                <a:gd name="connsiteY53" fmla="*/ 146514 h 603052"/>
                <a:gd name="connsiteX54" fmla="*/ 457339 w 604110"/>
                <a:gd name="connsiteY54" fmla="*/ 107727 h 603052"/>
                <a:gd name="connsiteX55" fmla="*/ 433037 w 604110"/>
                <a:gd name="connsiteY55" fmla="*/ 131986 h 603052"/>
                <a:gd name="connsiteX56" fmla="*/ 399674 w 604110"/>
                <a:gd name="connsiteY56" fmla="*/ 136235 h 603052"/>
                <a:gd name="connsiteX57" fmla="*/ 350109 w 604110"/>
                <a:gd name="connsiteY57" fmla="*/ 115676 h 603052"/>
                <a:gd name="connsiteX58" fmla="*/ 329515 w 604110"/>
                <a:gd name="connsiteY58" fmla="*/ 89087 h 603052"/>
                <a:gd name="connsiteX59" fmla="*/ 329515 w 604110"/>
                <a:gd name="connsiteY59" fmla="*/ 54823 h 603052"/>
                <a:gd name="connsiteX60" fmla="*/ 247136 w 604110"/>
                <a:gd name="connsiteY60" fmla="*/ 0 h 603052"/>
                <a:gd name="connsiteX61" fmla="*/ 356974 w 604110"/>
                <a:gd name="connsiteY61" fmla="*/ 0 h 603052"/>
                <a:gd name="connsiteX62" fmla="*/ 384434 w 604110"/>
                <a:gd name="connsiteY62" fmla="*/ 27411 h 603052"/>
                <a:gd name="connsiteX63" fmla="*/ 384434 w 604110"/>
                <a:gd name="connsiteY63" fmla="*/ 68940 h 603052"/>
                <a:gd name="connsiteX64" fmla="*/ 408598 w 604110"/>
                <a:gd name="connsiteY64" fmla="*/ 78945 h 603052"/>
                <a:gd name="connsiteX65" fmla="*/ 437980 w 604110"/>
                <a:gd name="connsiteY65" fmla="*/ 49615 h 603052"/>
                <a:gd name="connsiteX66" fmla="*/ 457339 w 604110"/>
                <a:gd name="connsiteY66" fmla="*/ 41528 h 603052"/>
                <a:gd name="connsiteX67" fmla="*/ 476835 w 604110"/>
                <a:gd name="connsiteY67" fmla="*/ 49615 h 603052"/>
                <a:gd name="connsiteX68" fmla="*/ 554408 w 604110"/>
                <a:gd name="connsiteY68" fmla="*/ 127052 h 603052"/>
                <a:gd name="connsiteX69" fmla="*/ 554408 w 604110"/>
                <a:gd name="connsiteY69" fmla="*/ 165839 h 603052"/>
                <a:gd name="connsiteX70" fmla="*/ 525026 w 604110"/>
                <a:gd name="connsiteY70" fmla="*/ 195170 h 603052"/>
                <a:gd name="connsiteX71" fmla="*/ 535049 w 604110"/>
                <a:gd name="connsiteY71" fmla="*/ 219292 h 603052"/>
                <a:gd name="connsiteX72" fmla="*/ 576650 w 604110"/>
                <a:gd name="connsiteY72" fmla="*/ 219292 h 603052"/>
                <a:gd name="connsiteX73" fmla="*/ 604110 w 604110"/>
                <a:gd name="connsiteY73" fmla="*/ 246703 h 603052"/>
                <a:gd name="connsiteX74" fmla="*/ 604110 w 604110"/>
                <a:gd name="connsiteY74" fmla="*/ 356349 h 603052"/>
                <a:gd name="connsiteX75" fmla="*/ 576650 w 604110"/>
                <a:gd name="connsiteY75" fmla="*/ 383760 h 603052"/>
                <a:gd name="connsiteX76" fmla="*/ 535187 w 604110"/>
                <a:gd name="connsiteY76" fmla="*/ 383760 h 603052"/>
                <a:gd name="connsiteX77" fmla="*/ 525026 w 604110"/>
                <a:gd name="connsiteY77" fmla="*/ 407882 h 603052"/>
                <a:gd name="connsiteX78" fmla="*/ 554408 w 604110"/>
                <a:gd name="connsiteY78" fmla="*/ 437213 h 603052"/>
                <a:gd name="connsiteX79" fmla="*/ 554408 w 604110"/>
                <a:gd name="connsiteY79" fmla="*/ 476000 h 603052"/>
                <a:gd name="connsiteX80" fmla="*/ 476835 w 604110"/>
                <a:gd name="connsiteY80" fmla="*/ 553437 h 603052"/>
                <a:gd name="connsiteX81" fmla="*/ 437980 w 604110"/>
                <a:gd name="connsiteY81" fmla="*/ 553437 h 603052"/>
                <a:gd name="connsiteX82" fmla="*/ 408598 w 604110"/>
                <a:gd name="connsiteY82" fmla="*/ 524107 h 603052"/>
                <a:gd name="connsiteX83" fmla="*/ 384434 w 604110"/>
                <a:gd name="connsiteY83" fmla="*/ 534112 h 603052"/>
                <a:gd name="connsiteX84" fmla="*/ 384434 w 604110"/>
                <a:gd name="connsiteY84" fmla="*/ 575641 h 603052"/>
                <a:gd name="connsiteX85" fmla="*/ 356974 w 604110"/>
                <a:gd name="connsiteY85" fmla="*/ 603052 h 603052"/>
                <a:gd name="connsiteX86" fmla="*/ 247136 w 604110"/>
                <a:gd name="connsiteY86" fmla="*/ 603052 h 603052"/>
                <a:gd name="connsiteX87" fmla="*/ 219676 w 604110"/>
                <a:gd name="connsiteY87" fmla="*/ 575641 h 603052"/>
                <a:gd name="connsiteX88" fmla="*/ 219676 w 604110"/>
                <a:gd name="connsiteY88" fmla="*/ 534112 h 603052"/>
                <a:gd name="connsiteX89" fmla="*/ 195512 w 604110"/>
                <a:gd name="connsiteY89" fmla="*/ 524107 h 603052"/>
                <a:gd name="connsiteX90" fmla="*/ 166130 w 604110"/>
                <a:gd name="connsiteY90" fmla="*/ 553437 h 603052"/>
                <a:gd name="connsiteX91" fmla="*/ 127275 w 604110"/>
                <a:gd name="connsiteY91" fmla="*/ 553437 h 603052"/>
                <a:gd name="connsiteX92" fmla="*/ 49702 w 604110"/>
                <a:gd name="connsiteY92" fmla="*/ 476000 h 603052"/>
                <a:gd name="connsiteX93" fmla="*/ 41601 w 604110"/>
                <a:gd name="connsiteY93" fmla="*/ 456538 h 603052"/>
                <a:gd name="connsiteX94" fmla="*/ 49702 w 604110"/>
                <a:gd name="connsiteY94" fmla="*/ 437213 h 603052"/>
                <a:gd name="connsiteX95" fmla="*/ 79083 w 604110"/>
                <a:gd name="connsiteY95" fmla="*/ 407882 h 603052"/>
                <a:gd name="connsiteX96" fmla="*/ 69061 w 604110"/>
                <a:gd name="connsiteY96" fmla="*/ 383760 h 603052"/>
                <a:gd name="connsiteX97" fmla="*/ 27460 w 604110"/>
                <a:gd name="connsiteY97" fmla="*/ 383760 h 603052"/>
                <a:gd name="connsiteX98" fmla="*/ 0 w 604110"/>
                <a:gd name="connsiteY98" fmla="*/ 356349 h 603052"/>
                <a:gd name="connsiteX99" fmla="*/ 0 w 604110"/>
                <a:gd name="connsiteY99" fmla="*/ 246703 h 603052"/>
                <a:gd name="connsiteX100" fmla="*/ 27460 w 604110"/>
                <a:gd name="connsiteY100" fmla="*/ 219292 h 603052"/>
                <a:gd name="connsiteX101" fmla="*/ 69061 w 604110"/>
                <a:gd name="connsiteY101" fmla="*/ 219292 h 603052"/>
                <a:gd name="connsiteX102" fmla="*/ 79083 w 604110"/>
                <a:gd name="connsiteY102" fmla="*/ 195170 h 603052"/>
                <a:gd name="connsiteX103" fmla="*/ 49702 w 604110"/>
                <a:gd name="connsiteY103" fmla="*/ 165839 h 603052"/>
                <a:gd name="connsiteX104" fmla="*/ 49702 w 604110"/>
                <a:gd name="connsiteY104" fmla="*/ 127052 h 603052"/>
                <a:gd name="connsiteX105" fmla="*/ 127275 w 604110"/>
                <a:gd name="connsiteY105" fmla="*/ 49615 h 603052"/>
                <a:gd name="connsiteX106" fmla="*/ 166130 w 604110"/>
                <a:gd name="connsiteY106" fmla="*/ 49615 h 603052"/>
                <a:gd name="connsiteX107" fmla="*/ 195512 w 604110"/>
                <a:gd name="connsiteY107" fmla="*/ 78945 h 603052"/>
                <a:gd name="connsiteX108" fmla="*/ 219676 w 604110"/>
                <a:gd name="connsiteY108" fmla="*/ 68940 h 603052"/>
                <a:gd name="connsiteX109" fmla="*/ 219676 w 604110"/>
                <a:gd name="connsiteY109" fmla="*/ 27411 h 603052"/>
                <a:gd name="connsiteX110" fmla="*/ 247136 w 604110"/>
                <a:gd name="connsiteY110" fmla="*/ 0 h 60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604110" h="603052">
                  <a:moveTo>
                    <a:pt x="360585" y="233916"/>
                  </a:moveTo>
                  <a:cubicBezTo>
                    <a:pt x="367621" y="233916"/>
                    <a:pt x="374658" y="236588"/>
                    <a:pt x="380012" y="241933"/>
                  </a:cubicBezTo>
                  <a:cubicBezTo>
                    <a:pt x="390721" y="252623"/>
                    <a:pt x="390721" y="270028"/>
                    <a:pt x="380012" y="280718"/>
                  </a:cubicBezTo>
                  <a:lnTo>
                    <a:pt x="297635" y="362947"/>
                  </a:lnTo>
                  <a:cubicBezTo>
                    <a:pt x="292281" y="368292"/>
                    <a:pt x="285279" y="371033"/>
                    <a:pt x="278277" y="371033"/>
                  </a:cubicBezTo>
                  <a:cubicBezTo>
                    <a:pt x="271137" y="371033"/>
                    <a:pt x="264135" y="368292"/>
                    <a:pt x="258781" y="362947"/>
                  </a:cubicBezTo>
                  <a:lnTo>
                    <a:pt x="222260" y="326355"/>
                  </a:lnTo>
                  <a:cubicBezTo>
                    <a:pt x="211414" y="315665"/>
                    <a:pt x="211414" y="298397"/>
                    <a:pt x="222260" y="287707"/>
                  </a:cubicBezTo>
                  <a:cubicBezTo>
                    <a:pt x="232969" y="276880"/>
                    <a:pt x="250268" y="276880"/>
                    <a:pt x="260977" y="287707"/>
                  </a:cubicBezTo>
                  <a:lnTo>
                    <a:pt x="278277" y="304838"/>
                  </a:lnTo>
                  <a:lnTo>
                    <a:pt x="341158" y="241933"/>
                  </a:lnTo>
                  <a:cubicBezTo>
                    <a:pt x="346512" y="236588"/>
                    <a:pt x="353549" y="233916"/>
                    <a:pt x="360585" y="233916"/>
                  </a:cubicBezTo>
                  <a:close/>
                  <a:moveTo>
                    <a:pt x="274595" y="54823"/>
                  </a:moveTo>
                  <a:lnTo>
                    <a:pt x="274595" y="89087"/>
                  </a:lnTo>
                  <a:cubicBezTo>
                    <a:pt x="274595" y="101696"/>
                    <a:pt x="266083" y="112524"/>
                    <a:pt x="254001" y="115676"/>
                  </a:cubicBezTo>
                  <a:cubicBezTo>
                    <a:pt x="236701" y="120199"/>
                    <a:pt x="219951" y="127052"/>
                    <a:pt x="204436" y="136235"/>
                  </a:cubicBezTo>
                  <a:cubicBezTo>
                    <a:pt x="193590" y="142540"/>
                    <a:pt x="179860" y="140895"/>
                    <a:pt x="171073" y="131986"/>
                  </a:cubicBezTo>
                  <a:lnTo>
                    <a:pt x="146771" y="107727"/>
                  </a:lnTo>
                  <a:lnTo>
                    <a:pt x="107916" y="146514"/>
                  </a:lnTo>
                  <a:lnTo>
                    <a:pt x="132218" y="170773"/>
                  </a:lnTo>
                  <a:cubicBezTo>
                    <a:pt x="141142" y="179545"/>
                    <a:pt x="142790" y="193251"/>
                    <a:pt x="136474" y="204078"/>
                  </a:cubicBezTo>
                  <a:cubicBezTo>
                    <a:pt x="127275" y="219566"/>
                    <a:pt x="120410" y="236287"/>
                    <a:pt x="115879" y="253556"/>
                  </a:cubicBezTo>
                  <a:cubicBezTo>
                    <a:pt x="112721" y="265617"/>
                    <a:pt x="101875" y="274115"/>
                    <a:pt x="89244" y="274115"/>
                  </a:cubicBezTo>
                  <a:lnTo>
                    <a:pt x="54919" y="274115"/>
                  </a:lnTo>
                  <a:lnTo>
                    <a:pt x="54919" y="328937"/>
                  </a:lnTo>
                  <a:lnTo>
                    <a:pt x="89244" y="328937"/>
                  </a:lnTo>
                  <a:cubicBezTo>
                    <a:pt x="101875" y="328937"/>
                    <a:pt x="112721" y="337435"/>
                    <a:pt x="115879" y="349496"/>
                  </a:cubicBezTo>
                  <a:cubicBezTo>
                    <a:pt x="120410" y="366765"/>
                    <a:pt x="127275" y="383486"/>
                    <a:pt x="136474" y="398974"/>
                  </a:cubicBezTo>
                  <a:cubicBezTo>
                    <a:pt x="142790" y="409801"/>
                    <a:pt x="141142" y="423507"/>
                    <a:pt x="132218" y="432279"/>
                  </a:cubicBezTo>
                  <a:lnTo>
                    <a:pt x="107916" y="456538"/>
                  </a:lnTo>
                  <a:lnTo>
                    <a:pt x="146771" y="495325"/>
                  </a:lnTo>
                  <a:lnTo>
                    <a:pt x="171073" y="471066"/>
                  </a:lnTo>
                  <a:cubicBezTo>
                    <a:pt x="179860" y="462157"/>
                    <a:pt x="193590" y="460512"/>
                    <a:pt x="204436" y="466817"/>
                  </a:cubicBezTo>
                  <a:cubicBezTo>
                    <a:pt x="219951" y="476000"/>
                    <a:pt x="236701" y="482853"/>
                    <a:pt x="254001" y="487376"/>
                  </a:cubicBezTo>
                  <a:cubicBezTo>
                    <a:pt x="266083" y="490528"/>
                    <a:pt x="274595" y="501356"/>
                    <a:pt x="274595" y="513965"/>
                  </a:cubicBezTo>
                  <a:lnTo>
                    <a:pt x="274595" y="548229"/>
                  </a:lnTo>
                  <a:lnTo>
                    <a:pt x="329515" y="548229"/>
                  </a:lnTo>
                  <a:lnTo>
                    <a:pt x="329515" y="513965"/>
                  </a:lnTo>
                  <a:cubicBezTo>
                    <a:pt x="329515" y="501356"/>
                    <a:pt x="338027" y="490528"/>
                    <a:pt x="350109" y="487376"/>
                  </a:cubicBezTo>
                  <a:cubicBezTo>
                    <a:pt x="367409" y="482853"/>
                    <a:pt x="384159" y="476000"/>
                    <a:pt x="399674" y="466817"/>
                  </a:cubicBezTo>
                  <a:cubicBezTo>
                    <a:pt x="410520" y="460512"/>
                    <a:pt x="424250" y="462157"/>
                    <a:pt x="433037" y="471066"/>
                  </a:cubicBezTo>
                  <a:lnTo>
                    <a:pt x="457339" y="495325"/>
                  </a:lnTo>
                  <a:lnTo>
                    <a:pt x="496194" y="456538"/>
                  </a:lnTo>
                  <a:lnTo>
                    <a:pt x="471892" y="432279"/>
                  </a:lnTo>
                  <a:cubicBezTo>
                    <a:pt x="462968" y="423507"/>
                    <a:pt x="461320" y="409801"/>
                    <a:pt x="467636" y="398974"/>
                  </a:cubicBezTo>
                  <a:cubicBezTo>
                    <a:pt x="476835" y="383486"/>
                    <a:pt x="483700" y="366765"/>
                    <a:pt x="488231" y="349496"/>
                  </a:cubicBezTo>
                  <a:cubicBezTo>
                    <a:pt x="491389" y="337435"/>
                    <a:pt x="502235" y="328937"/>
                    <a:pt x="514866" y="328937"/>
                  </a:cubicBezTo>
                  <a:lnTo>
                    <a:pt x="549191" y="328937"/>
                  </a:lnTo>
                  <a:lnTo>
                    <a:pt x="549191" y="274115"/>
                  </a:lnTo>
                  <a:lnTo>
                    <a:pt x="514866" y="274115"/>
                  </a:lnTo>
                  <a:cubicBezTo>
                    <a:pt x="502235" y="274115"/>
                    <a:pt x="491389" y="265617"/>
                    <a:pt x="488231" y="253556"/>
                  </a:cubicBezTo>
                  <a:cubicBezTo>
                    <a:pt x="483700" y="236287"/>
                    <a:pt x="476835" y="219566"/>
                    <a:pt x="467636" y="204078"/>
                  </a:cubicBezTo>
                  <a:cubicBezTo>
                    <a:pt x="461320" y="193251"/>
                    <a:pt x="462968" y="179545"/>
                    <a:pt x="471892" y="170773"/>
                  </a:cubicBezTo>
                  <a:lnTo>
                    <a:pt x="496194" y="146514"/>
                  </a:lnTo>
                  <a:lnTo>
                    <a:pt x="457339" y="107727"/>
                  </a:lnTo>
                  <a:lnTo>
                    <a:pt x="433037" y="131986"/>
                  </a:lnTo>
                  <a:cubicBezTo>
                    <a:pt x="424250" y="140895"/>
                    <a:pt x="410520" y="142540"/>
                    <a:pt x="399674" y="136235"/>
                  </a:cubicBezTo>
                  <a:cubicBezTo>
                    <a:pt x="384159" y="127052"/>
                    <a:pt x="367409" y="120199"/>
                    <a:pt x="350109" y="115676"/>
                  </a:cubicBezTo>
                  <a:cubicBezTo>
                    <a:pt x="338027" y="112524"/>
                    <a:pt x="329515" y="101696"/>
                    <a:pt x="329515" y="89087"/>
                  </a:cubicBezTo>
                  <a:lnTo>
                    <a:pt x="329515" y="54823"/>
                  </a:lnTo>
                  <a:close/>
                  <a:moveTo>
                    <a:pt x="247136" y="0"/>
                  </a:moveTo>
                  <a:lnTo>
                    <a:pt x="356974" y="0"/>
                  </a:lnTo>
                  <a:cubicBezTo>
                    <a:pt x="372077" y="0"/>
                    <a:pt x="384434" y="12335"/>
                    <a:pt x="384434" y="27411"/>
                  </a:cubicBezTo>
                  <a:lnTo>
                    <a:pt x="384434" y="68940"/>
                  </a:lnTo>
                  <a:cubicBezTo>
                    <a:pt x="392672" y="71818"/>
                    <a:pt x="400772" y="75107"/>
                    <a:pt x="408598" y="78945"/>
                  </a:cubicBezTo>
                  <a:lnTo>
                    <a:pt x="437980" y="49615"/>
                  </a:lnTo>
                  <a:cubicBezTo>
                    <a:pt x="443060" y="44407"/>
                    <a:pt x="450062" y="41528"/>
                    <a:pt x="457339" y="41528"/>
                  </a:cubicBezTo>
                  <a:cubicBezTo>
                    <a:pt x="464616" y="41528"/>
                    <a:pt x="471618" y="44407"/>
                    <a:pt x="476835" y="49615"/>
                  </a:cubicBezTo>
                  <a:lnTo>
                    <a:pt x="554408" y="127052"/>
                  </a:lnTo>
                  <a:cubicBezTo>
                    <a:pt x="565255" y="137743"/>
                    <a:pt x="565255" y="155149"/>
                    <a:pt x="554408" y="165839"/>
                  </a:cubicBezTo>
                  <a:lnTo>
                    <a:pt x="525026" y="195170"/>
                  </a:lnTo>
                  <a:cubicBezTo>
                    <a:pt x="528871" y="202982"/>
                    <a:pt x="532166" y="211068"/>
                    <a:pt x="535049" y="219292"/>
                  </a:cubicBezTo>
                  <a:lnTo>
                    <a:pt x="576650" y="219292"/>
                  </a:lnTo>
                  <a:cubicBezTo>
                    <a:pt x="591753" y="219292"/>
                    <a:pt x="604110" y="231627"/>
                    <a:pt x="604110" y="246703"/>
                  </a:cubicBezTo>
                  <a:lnTo>
                    <a:pt x="604110" y="356349"/>
                  </a:lnTo>
                  <a:cubicBezTo>
                    <a:pt x="604110" y="371425"/>
                    <a:pt x="591753" y="383760"/>
                    <a:pt x="576650" y="383760"/>
                  </a:cubicBezTo>
                  <a:lnTo>
                    <a:pt x="535187" y="383760"/>
                  </a:lnTo>
                  <a:cubicBezTo>
                    <a:pt x="532166" y="391984"/>
                    <a:pt x="528871" y="400070"/>
                    <a:pt x="525026" y="407882"/>
                  </a:cubicBezTo>
                  <a:lnTo>
                    <a:pt x="554408" y="437213"/>
                  </a:lnTo>
                  <a:cubicBezTo>
                    <a:pt x="565255" y="447903"/>
                    <a:pt x="565255" y="465309"/>
                    <a:pt x="554408" y="476000"/>
                  </a:cubicBezTo>
                  <a:lnTo>
                    <a:pt x="476835" y="553437"/>
                  </a:lnTo>
                  <a:cubicBezTo>
                    <a:pt x="466126" y="564265"/>
                    <a:pt x="448689" y="564265"/>
                    <a:pt x="437980" y="553437"/>
                  </a:cubicBezTo>
                  <a:lnTo>
                    <a:pt x="408598" y="524107"/>
                  </a:lnTo>
                  <a:cubicBezTo>
                    <a:pt x="400772" y="527945"/>
                    <a:pt x="392672" y="531234"/>
                    <a:pt x="384434" y="534112"/>
                  </a:cubicBezTo>
                  <a:lnTo>
                    <a:pt x="384434" y="575641"/>
                  </a:lnTo>
                  <a:cubicBezTo>
                    <a:pt x="384434" y="590717"/>
                    <a:pt x="372077" y="603052"/>
                    <a:pt x="356974" y="603052"/>
                  </a:cubicBezTo>
                  <a:lnTo>
                    <a:pt x="247136" y="603052"/>
                  </a:lnTo>
                  <a:cubicBezTo>
                    <a:pt x="232033" y="603052"/>
                    <a:pt x="219676" y="590717"/>
                    <a:pt x="219676" y="575641"/>
                  </a:cubicBezTo>
                  <a:lnTo>
                    <a:pt x="219676" y="534112"/>
                  </a:lnTo>
                  <a:cubicBezTo>
                    <a:pt x="211438" y="531234"/>
                    <a:pt x="203338" y="527945"/>
                    <a:pt x="195512" y="524107"/>
                  </a:cubicBezTo>
                  <a:lnTo>
                    <a:pt x="166130" y="553437"/>
                  </a:lnTo>
                  <a:cubicBezTo>
                    <a:pt x="155421" y="564265"/>
                    <a:pt x="137984" y="564265"/>
                    <a:pt x="127275" y="553437"/>
                  </a:cubicBezTo>
                  <a:lnTo>
                    <a:pt x="49702" y="476000"/>
                  </a:lnTo>
                  <a:cubicBezTo>
                    <a:pt x="44484" y="470792"/>
                    <a:pt x="41601" y="463802"/>
                    <a:pt x="41601" y="456538"/>
                  </a:cubicBezTo>
                  <a:cubicBezTo>
                    <a:pt x="41601" y="449274"/>
                    <a:pt x="44484" y="442284"/>
                    <a:pt x="49702" y="437213"/>
                  </a:cubicBezTo>
                  <a:lnTo>
                    <a:pt x="79083" y="407882"/>
                  </a:lnTo>
                  <a:cubicBezTo>
                    <a:pt x="75239" y="400070"/>
                    <a:pt x="71944" y="391984"/>
                    <a:pt x="69061" y="383760"/>
                  </a:cubicBezTo>
                  <a:lnTo>
                    <a:pt x="27460" y="383760"/>
                  </a:lnTo>
                  <a:cubicBezTo>
                    <a:pt x="12357" y="383760"/>
                    <a:pt x="0" y="371425"/>
                    <a:pt x="0" y="356349"/>
                  </a:cubicBezTo>
                  <a:lnTo>
                    <a:pt x="0" y="246703"/>
                  </a:lnTo>
                  <a:cubicBezTo>
                    <a:pt x="0" y="231627"/>
                    <a:pt x="12357" y="219292"/>
                    <a:pt x="27460" y="219292"/>
                  </a:cubicBezTo>
                  <a:lnTo>
                    <a:pt x="69061" y="219292"/>
                  </a:lnTo>
                  <a:cubicBezTo>
                    <a:pt x="71944" y="211068"/>
                    <a:pt x="75239" y="202982"/>
                    <a:pt x="79083" y="195170"/>
                  </a:cubicBezTo>
                  <a:lnTo>
                    <a:pt x="49702" y="165839"/>
                  </a:lnTo>
                  <a:cubicBezTo>
                    <a:pt x="38855" y="155149"/>
                    <a:pt x="38855" y="137743"/>
                    <a:pt x="49702" y="127052"/>
                  </a:cubicBezTo>
                  <a:lnTo>
                    <a:pt x="127275" y="49615"/>
                  </a:lnTo>
                  <a:cubicBezTo>
                    <a:pt x="137984" y="38787"/>
                    <a:pt x="155421" y="38787"/>
                    <a:pt x="166130" y="49615"/>
                  </a:cubicBezTo>
                  <a:lnTo>
                    <a:pt x="195512" y="78945"/>
                  </a:lnTo>
                  <a:cubicBezTo>
                    <a:pt x="203338" y="75107"/>
                    <a:pt x="211438" y="71818"/>
                    <a:pt x="219676" y="68940"/>
                  </a:cubicBezTo>
                  <a:lnTo>
                    <a:pt x="219676" y="27411"/>
                  </a:lnTo>
                  <a:cubicBezTo>
                    <a:pt x="219676" y="12335"/>
                    <a:pt x="232033" y="0"/>
                    <a:pt x="24713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>
              <a:normAutofit fontScale="40000" lnSpcReduction="20000"/>
            </a:bodyPr>
            <a:lstStyle/>
            <a:p>
              <a:pPr>
                <a:lnSpc>
                  <a:spcPct val="15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2" name="efficiency_158344">
              <a:extLst>
                <a:ext uri="{FF2B5EF4-FFF2-40B4-BE49-F238E27FC236}">
                  <a16:creationId xmlns:a16="http://schemas.microsoft.com/office/drawing/2014/main" id="{8C63F54F-3ACD-4B5C-9262-F21D707AB0B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323775" y="2693196"/>
              <a:ext cx="236031" cy="235617"/>
            </a:xfrm>
            <a:custGeom>
              <a:avLst/>
              <a:gdLst>
                <a:gd name="connsiteX0" fmla="*/ 360585 w 604110"/>
                <a:gd name="connsiteY0" fmla="*/ 233916 h 603052"/>
                <a:gd name="connsiteX1" fmla="*/ 380012 w 604110"/>
                <a:gd name="connsiteY1" fmla="*/ 241933 h 603052"/>
                <a:gd name="connsiteX2" fmla="*/ 380012 w 604110"/>
                <a:gd name="connsiteY2" fmla="*/ 280718 h 603052"/>
                <a:gd name="connsiteX3" fmla="*/ 297635 w 604110"/>
                <a:gd name="connsiteY3" fmla="*/ 362947 h 603052"/>
                <a:gd name="connsiteX4" fmla="*/ 278277 w 604110"/>
                <a:gd name="connsiteY4" fmla="*/ 371033 h 603052"/>
                <a:gd name="connsiteX5" fmla="*/ 258781 w 604110"/>
                <a:gd name="connsiteY5" fmla="*/ 362947 h 603052"/>
                <a:gd name="connsiteX6" fmla="*/ 222260 w 604110"/>
                <a:gd name="connsiteY6" fmla="*/ 326355 h 603052"/>
                <a:gd name="connsiteX7" fmla="*/ 222260 w 604110"/>
                <a:gd name="connsiteY7" fmla="*/ 287707 h 603052"/>
                <a:gd name="connsiteX8" fmla="*/ 260977 w 604110"/>
                <a:gd name="connsiteY8" fmla="*/ 287707 h 603052"/>
                <a:gd name="connsiteX9" fmla="*/ 278277 w 604110"/>
                <a:gd name="connsiteY9" fmla="*/ 304838 h 603052"/>
                <a:gd name="connsiteX10" fmla="*/ 341158 w 604110"/>
                <a:gd name="connsiteY10" fmla="*/ 241933 h 603052"/>
                <a:gd name="connsiteX11" fmla="*/ 360585 w 604110"/>
                <a:gd name="connsiteY11" fmla="*/ 233916 h 603052"/>
                <a:gd name="connsiteX12" fmla="*/ 274595 w 604110"/>
                <a:gd name="connsiteY12" fmla="*/ 54823 h 603052"/>
                <a:gd name="connsiteX13" fmla="*/ 274595 w 604110"/>
                <a:gd name="connsiteY13" fmla="*/ 89087 h 603052"/>
                <a:gd name="connsiteX14" fmla="*/ 254001 w 604110"/>
                <a:gd name="connsiteY14" fmla="*/ 115676 h 603052"/>
                <a:gd name="connsiteX15" fmla="*/ 204436 w 604110"/>
                <a:gd name="connsiteY15" fmla="*/ 136235 h 603052"/>
                <a:gd name="connsiteX16" fmla="*/ 171073 w 604110"/>
                <a:gd name="connsiteY16" fmla="*/ 131986 h 603052"/>
                <a:gd name="connsiteX17" fmla="*/ 146771 w 604110"/>
                <a:gd name="connsiteY17" fmla="*/ 107727 h 603052"/>
                <a:gd name="connsiteX18" fmla="*/ 107916 w 604110"/>
                <a:gd name="connsiteY18" fmla="*/ 146514 h 603052"/>
                <a:gd name="connsiteX19" fmla="*/ 132218 w 604110"/>
                <a:gd name="connsiteY19" fmla="*/ 170773 h 603052"/>
                <a:gd name="connsiteX20" fmla="*/ 136474 w 604110"/>
                <a:gd name="connsiteY20" fmla="*/ 204078 h 603052"/>
                <a:gd name="connsiteX21" fmla="*/ 115879 w 604110"/>
                <a:gd name="connsiteY21" fmla="*/ 253556 h 603052"/>
                <a:gd name="connsiteX22" fmla="*/ 89244 w 604110"/>
                <a:gd name="connsiteY22" fmla="*/ 274115 h 603052"/>
                <a:gd name="connsiteX23" fmla="*/ 54919 w 604110"/>
                <a:gd name="connsiteY23" fmla="*/ 274115 h 603052"/>
                <a:gd name="connsiteX24" fmla="*/ 54919 w 604110"/>
                <a:gd name="connsiteY24" fmla="*/ 328937 h 603052"/>
                <a:gd name="connsiteX25" fmla="*/ 89244 w 604110"/>
                <a:gd name="connsiteY25" fmla="*/ 328937 h 603052"/>
                <a:gd name="connsiteX26" fmla="*/ 115879 w 604110"/>
                <a:gd name="connsiteY26" fmla="*/ 349496 h 603052"/>
                <a:gd name="connsiteX27" fmla="*/ 136474 w 604110"/>
                <a:gd name="connsiteY27" fmla="*/ 398974 h 603052"/>
                <a:gd name="connsiteX28" fmla="*/ 132218 w 604110"/>
                <a:gd name="connsiteY28" fmla="*/ 432279 h 603052"/>
                <a:gd name="connsiteX29" fmla="*/ 107916 w 604110"/>
                <a:gd name="connsiteY29" fmla="*/ 456538 h 603052"/>
                <a:gd name="connsiteX30" fmla="*/ 146771 w 604110"/>
                <a:gd name="connsiteY30" fmla="*/ 495325 h 603052"/>
                <a:gd name="connsiteX31" fmla="*/ 171073 w 604110"/>
                <a:gd name="connsiteY31" fmla="*/ 471066 h 603052"/>
                <a:gd name="connsiteX32" fmla="*/ 204436 w 604110"/>
                <a:gd name="connsiteY32" fmla="*/ 466817 h 603052"/>
                <a:gd name="connsiteX33" fmla="*/ 254001 w 604110"/>
                <a:gd name="connsiteY33" fmla="*/ 487376 h 603052"/>
                <a:gd name="connsiteX34" fmla="*/ 274595 w 604110"/>
                <a:gd name="connsiteY34" fmla="*/ 513965 h 603052"/>
                <a:gd name="connsiteX35" fmla="*/ 274595 w 604110"/>
                <a:gd name="connsiteY35" fmla="*/ 548229 h 603052"/>
                <a:gd name="connsiteX36" fmla="*/ 329515 w 604110"/>
                <a:gd name="connsiteY36" fmla="*/ 548229 h 603052"/>
                <a:gd name="connsiteX37" fmla="*/ 329515 w 604110"/>
                <a:gd name="connsiteY37" fmla="*/ 513965 h 603052"/>
                <a:gd name="connsiteX38" fmla="*/ 350109 w 604110"/>
                <a:gd name="connsiteY38" fmla="*/ 487376 h 603052"/>
                <a:gd name="connsiteX39" fmla="*/ 399674 w 604110"/>
                <a:gd name="connsiteY39" fmla="*/ 466817 h 603052"/>
                <a:gd name="connsiteX40" fmla="*/ 433037 w 604110"/>
                <a:gd name="connsiteY40" fmla="*/ 471066 h 603052"/>
                <a:gd name="connsiteX41" fmla="*/ 457339 w 604110"/>
                <a:gd name="connsiteY41" fmla="*/ 495325 h 603052"/>
                <a:gd name="connsiteX42" fmla="*/ 496194 w 604110"/>
                <a:gd name="connsiteY42" fmla="*/ 456538 h 603052"/>
                <a:gd name="connsiteX43" fmla="*/ 471892 w 604110"/>
                <a:gd name="connsiteY43" fmla="*/ 432279 h 603052"/>
                <a:gd name="connsiteX44" fmla="*/ 467636 w 604110"/>
                <a:gd name="connsiteY44" fmla="*/ 398974 h 603052"/>
                <a:gd name="connsiteX45" fmla="*/ 488231 w 604110"/>
                <a:gd name="connsiteY45" fmla="*/ 349496 h 603052"/>
                <a:gd name="connsiteX46" fmla="*/ 514866 w 604110"/>
                <a:gd name="connsiteY46" fmla="*/ 328937 h 603052"/>
                <a:gd name="connsiteX47" fmla="*/ 549191 w 604110"/>
                <a:gd name="connsiteY47" fmla="*/ 328937 h 603052"/>
                <a:gd name="connsiteX48" fmla="*/ 549191 w 604110"/>
                <a:gd name="connsiteY48" fmla="*/ 274115 h 603052"/>
                <a:gd name="connsiteX49" fmla="*/ 514866 w 604110"/>
                <a:gd name="connsiteY49" fmla="*/ 274115 h 603052"/>
                <a:gd name="connsiteX50" fmla="*/ 488231 w 604110"/>
                <a:gd name="connsiteY50" fmla="*/ 253556 h 603052"/>
                <a:gd name="connsiteX51" fmla="*/ 467636 w 604110"/>
                <a:gd name="connsiteY51" fmla="*/ 204078 h 603052"/>
                <a:gd name="connsiteX52" fmla="*/ 471892 w 604110"/>
                <a:gd name="connsiteY52" fmla="*/ 170773 h 603052"/>
                <a:gd name="connsiteX53" fmla="*/ 496194 w 604110"/>
                <a:gd name="connsiteY53" fmla="*/ 146514 h 603052"/>
                <a:gd name="connsiteX54" fmla="*/ 457339 w 604110"/>
                <a:gd name="connsiteY54" fmla="*/ 107727 h 603052"/>
                <a:gd name="connsiteX55" fmla="*/ 433037 w 604110"/>
                <a:gd name="connsiteY55" fmla="*/ 131986 h 603052"/>
                <a:gd name="connsiteX56" fmla="*/ 399674 w 604110"/>
                <a:gd name="connsiteY56" fmla="*/ 136235 h 603052"/>
                <a:gd name="connsiteX57" fmla="*/ 350109 w 604110"/>
                <a:gd name="connsiteY57" fmla="*/ 115676 h 603052"/>
                <a:gd name="connsiteX58" fmla="*/ 329515 w 604110"/>
                <a:gd name="connsiteY58" fmla="*/ 89087 h 603052"/>
                <a:gd name="connsiteX59" fmla="*/ 329515 w 604110"/>
                <a:gd name="connsiteY59" fmla="*/ 54823 h 603052"/>
                <a:gd name="connsiteX60" fmla="*/ 247136 w 604110"/>
                <a:gd name="connsiteY60" fmla="*/ 0 h 603052"/>
                <a:gd name="connsiteX61" fmla="*/ 356974 w 604110"/>
                <a:gd name="connsiteY61" fmla="*/ 0 h 603052"/>
                <a:gd name="connsiteX62" fmla="*/ 384434 w 604110"/>
                <a:gd name="connsiteY62" fmla="*/ 27411 h 603052"/>
                <a:gd name="connsiteX63" fmla="*/ 384434 w 604110"/>
                <a:gd name="connsiteY63" fmla="*/ 68940 h 603052"/>
                <a:gd name="connsiteX64" fmla="*/ 408598 w 604110"/>
                <a:gd name="connsiteY64" fmla="*/ 78945 h 603052"/>
                <a:gd name="connsiteX65" fmla="*/ 437980 w 604110"/>
                <a:gd name="connsiteY65" fmla="*/ 49615 h 603052"/>
                <a:gd name="connsiteX66" fmla="*/ 457339 w 604110"/>
                <a:gd name="connsiteY66" fmla="*/ 41528 h 603052"/>
                <a:gd name="connsiteX67" fmla="*/ 476835 w 604110"/>
                <a:gd name="connsiteY67" fmla="*/ 49615 h 603052"/>
                <a:gd name="connsiteX68" fmla="*/ 554408 w 604110"/>
                <a:gd name="connsiteY68" fmla="*/ 127052 h 603052"/>
                <a:gd name="connsiteX69" fmla="*/ 554408 w 604110"/>
                <a:gd name="connsiteY69" fmla="*/ 165839 h 603052"/>
                <a:gd name="connsiteX70" fmla="*/ 525026 w 604110"/>
                <a:gd name="connsiteY70" fmla="*/ 195170 h 603052"/>
                <a:gd name="connsiteX71" fmla="*/ 535049 w 604110"/>
                <a:gd name="connsiteY71" fmla="*/ 219292 h 603052"/>
                <a:gd name="connsiteX72" fmla="*/ 576650 w 604110"/>
                <a:gd name="connsiteY72" fmla="*/ 219292 h 603052"/>
                <a:gd name="connsiteX73" fmla="*/ 604110 w 604110"/>
                <a:gd name="connsiteY73" fmla="*/ 246703 h 603052"/>
                <a:gd name="connsiteX74" fmla="*/ 604110 w 604110"/>
                <a:gd name="connsiteY74" fmla="*/ 356349 h 603052"/>
                <a:gd name="connsiteX75" fmla="*/ 576650 w 604110"/>
                <a:gd name="connsiteY75" fmla="*/ 383760 h 603052"/>
                <a:gd name="connsiteX76" fmla="*/ 535187 w 604110"/>
                <a:gd name="connsiteY76" fmla="*/ 383760 h 603052"/>
                <a:gd name="connsiteX77" fmla="*/ 525026 w 604110"/>
                <a:gd name="connsiteY77" fmla="*/ 407882 h 603052"/>
                <a:gd name="connsiteX78" fmla="*/ 554408 w 604110"/>
                <a:gd name="connsiteY78" fmla="*/ 437213 h 603052"/>
                <a:gd name="connsiteX79" fmla="*/ 554408 w 604110"/>
                <a:gd name="connsiteY79" fmla="*/ 476000 h 603052"/>
                <a:gd name="connsiteX80" fmla="*/ 476835 w 604110"/>
                <a:gd name="connsiteY80" fmla="*/ 553437 h 603052"/>
                <a:gd name="connsiteX81" fmla="*/ 437980 w 604110"/>
                <a:gd name="connsiteY81" fmla="*/ 553437 h 603052"/>
                <a:gd name="connsiteX82" fmla="*/ 408598 w 604110"/>
                <a:gd name="connsiteY82" fmla="*/ 524107 h 603052"/>
                <a:gd name="connsiteX83" fmla="*/ 384434 w 604110"/>
                <a:gd name="connsiteY83" fmla="*/ 534112 h 603052"/>
                <a:gd name="connsiteX84" fmla="*/ 384434 w 604110"/>
                <a:gd name="connsiteY84" fmla="*/ 575641 h 603052"/>
                <a:gd name="connsiteX85" fmla="*/ 356974 w 604110"/>
                <a:gd name="connsiteY85" fmla="*/ 603052 h 603052"/>
                <a:gd name="connsiteX86" fmla="*/ 247136 w 604110"/>
                <a:gd name="connsiteY86" fmla="*/ 603052 h 603052"/>
                <a:gd name="connsiteX87" fmla="*/ 219676 w 604110"/>
                <a:gd name="connsiteY87" fmla="*/ 575641 h 603052"/>
                <a:gd name="connsiteX88" fmla="*/ 219676 w 604110"/>
                <a:gd name="connsiteY88" fmla="*/ 534112 h 603052"/>
                <a:gd name="connsiteX89" fmla="*/ 195512 w 604110"/>
                <a:gd name="connsiteY89" fmla="*/ 524107 h 603052"/>
                <a:gd name="connsiteX90" fmla="*/ 166130 w 604110"/>
                <a:gd name="connsiteY90" fmla="*/ 553437 h 603052"/>
                <a:gd name="connsiteX91" fmla="*/ 127275 w 604110"/>
                <a:gd name="connsiteY91" fmla="*/ 553437 h 603052"/>
                <a:gd name="connsiteX92" fmla="*/ 49702 w 604110"/>
                <a:gd name="connsiteY92" fmla="*/ 476000 h 603052"/>
                <a:gd name="connsiteX93" fmla="*/ 41601 w 604110"/>
                <a:gd name="connsiteY93" fmla="*/ 456538 h 603052"/>
                <a:gd name="connsiteX94" fmla="*/ 49702 w 604110"/>
                <a:gd name="connsiteY94" fmla="*/ 437213 h 603052"/>
                <a:gd name="connsiteX95" fmla="*/ 79083 w 604110"/>
                <a:gd name="connsiteY95" fmla="*/ 407882 h 603052"/>
                <a:gd name="connsiteX96" fmla="*/ 69061 w 604110"/>
                <a:gd name="connsiteY96" fmla="*/ 383760 h 603052"/>
                <a:gd name="connsiteX97" fmla="*/ 27460 w 604110"/>
                <a:gd name="connsiteY97" fmla="*/ 383760 h 603052"/>
                <a:gd name="connsiteX98" fmla="*/ 0 w 604110"/>
                <a:gd name="connsiteY98" fmla="*/ 356349 h 603052"/>
                <a:gd name="connsiteX99" fmla="*/ 0 w 604110"/>
                <a:gd name="connsiteY99" fmla="*/ 246703 h 603052"/>
                <a:gd name="connsiteX100" fmla="*/ 27460 w 604110"/>
                <a:gd name="connsiteY100" fmla="*/ 219292 h 603052"/>
                <a:gd name="connsiteX101" fmla="*/ 69061 w 604110"/>
                <a:gd name="connsiteY101" fmla="*/ 219292 h 603052"/>
                <a:gd name="connsiteX102" fmla="*/ 79083 w 604110"/>
                <a:gd name="connsiteY102" fmla="*/ 195170 h 603052"/>
                <a:gd name="connsiteX103" fmla="*/ 49702 w 604110"/>
                <a:gd name="connsiteY103" fmla="*/ 165839 h 603052"/>
                <a:gd name="connsiteX104" fmla="*/ 49702 w 604110"/>
                <a:gd name="connsiteY104" fmla="*/ 127052 h 603052"/>
                <a:gd name="connsiteX105" fmla="*/ 127275 w 604110"/>
                <a:gd name="connsiteY105" fmla="*/ 49615 h 603052"/>
                <a:gd name="connsiteX106" fmla="*/ 166130 w 604110"/>
                <a:gd name="connsiteY106" fmla="*/ 49615 h 603052"/>
                <a:gd name="connsiteX107" fmla="*/ 195512 w 604110"/>
                <a:gd name="connsiteY107" fmla="*/ 78945 h 603052"/>
                <a:gd name="connsiteX108" fmla="*/ 219676 w 604110"/>
                <a:gd name="connsiteY108" fmla="*/ 68940 h 603052"/>
                <a:gd name="connsiteX109" fmla="*/ 219676 w 604110"/>
                <a:gd name="connsiteY109" fmla="*/ 27411 h 603052"/>
                <a:gd name="connsiteX110" fmla="*/ 247136 w 604110"/>
                <a:gd name="connsiteY110" fmla="*/ 0 h 60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604110" h="603052">
                  <a:moveTo>
                    <a:pt x="360585" y="233916"/>
                  </a:moveTo>
                  <a:cubicBezTo>
                    <a:pt x="367621" y="233916"/>
                    <a:pt x="374658" y="236588"/>
                    <a:pt x="380012" y="241933"/>
                  </a:cubicBezTo>
                  <a:cubicBezTo>
                    <a:pt x="390721" y="252623"/>
                    <a:pt x="390721" y="270028"/>
                    <a:pt x="380012" y="280718"/>
                  </a:cubicBezTo>
                  <a:lnTo>
                    <a:pt x="297635" y="362947"/>
                  </a:lnTo>
                  <a:cubicBezTo>
                    <a:pt x="292281" y="368292"/>
                    <a:pt x="285279" y="371033"/>
                    <a:pt x="278277" y="371033"/>
                  </a:cubicBezTo>
                  <a:cubicBezTo>
                    <a:pt x="271137" y="371033"/>
                    <a:pt x="264135" y="368292"/>
                    <a:pt x="258781" y="362947"/>
                  </a:cubicBezTo>
                  <a:lnTo>
                    <a:pt x="222260" y="326355"/>
                  </a:lnTo>
                  <a:cubicBezTo>
                    <a:pt x="211414" y="315665"/>
                    <a:pt x="211414" y="298397"/>
                    <a:pt x="222260" y="287707"/>
                  </a:cubicBezTo>
                  <a:cubicBezTo>
                    <a:pt x="232969" y="276880"/>
                    <a:pt x="250268" y="276880"/>
                    <a:pt x="260977" y="287707"/>
                  </a:cubicBezTo>
                  <a:lnTo>
                    <a:pt x="278277" y="304838"/>
                  </a:lnTo>
                  <a:lnTo>
                    <a:pt x="341158" y="241933"/>
                  </a:lnTo>
                  <a:cubicBezTo>
                    <a:pt x="346512" y="236588"/>
                    <a:pt x="353549" y="233916"/>
                    <a:pt x="360585" y="233916"/>
                  </a:cubicBezTo>
                  <a:close/>
                  <a:moveTo>
                    <a:pt x="274595" y="54823"/>
                  </a:moveTo>
                  <a:lnTo>
                    <a:pt x="274595" y="89087"/>
                  </a:lnTo>
                  <a:cubicBezTo>
                    <a:pt x="274595" y="101696"/>
                    <a:pt x="266083" y="112524"/>
                    <a:pt x="254001" y="115676"/>
                  </a:cubicBezTo>
                  <a:cubicBezTo>
                    <a:pt x="236701" y="120199"/>
                    <a:pt x="219951" y="127052"/>
                    <a:pt x="204436" y="136235"/>
                  </a:cubicBezTo>
                  <a:cubicBezTo>
                    <a:pt x="193590" y="142540"/>
                    <a:pt x="179860" y="140895"/>
                    <a:pt x="171073" y="131986"/>
                  </a:cubicBezTo>
                  <a:lnTo>
                    <a:pt x="146771" y="107727"/>
                  </a:lnTo>
                  <a:lnTo>
                    <a:pt x="107916" y="146514"/>
                  </a:lnTo>
                  <a:lnTo>
                    <a:pt x="132218" y="170773"/>
                  </a:lnTo>
                  <a:cubicBezTo>
                    <a:pt x="141142" y="179545"/>
                    <a:pt x="142790" y="193251"/>
                    <a:pt x="136474" y="204078"/>
                  </a:cubicBezTo>
                  <a:cubicBezTo>
                    <a:pt x="127275" y="219566"/>
                    <a:pt x="120410" y="236287"/>
                    <a:pt x="115879" y="253556"/>
                  </a:cubicBezTo>
                  <a:cubicBezTo>
                    <a:pt x="112721" y="265617"/>
                    <a:pt x="101875" y="274115"/>
                    <a:pt x="89244" y="274115"/>
                  </a:cubicBezTo>
                  <a:lnTo>
                    <a:pt x="54919" y="274115"/>
                  </a:lnTo>
                  <a:lnTo>
                    <a:pt x="54919" y="328937"/>
                  </a:lnTo>
                  <a:lnTo>
                    <a:pt x="89244" y="328937"/>
                  </a:lnTo>
                  <a:cubicBezTo>
                    <a:pt x="101875" y="328937"/>
                    <a:pt x="112721" y="337435"/>
                    <a:pt x="115879" y="349496"/>
                  </a:cubicBezTo>
                  <a:cubicBezTo>
                    <a:pt x="120410" y="366765"/>
                    <a:pt x="127275" y="383486"/>
                    <a:pt x="136474" y="398974"/>
                  </a:cubicBezTo>
                  <a:cubicBezTo>
                    <a:pt x="142790" y="409801"/>
                    <a:pt x="141142" y="423507"/>
                    <a:pt x="132218" y="432279"/>
                  </a:cubicBezTo>
                  <a:lnTo>
                    <a:pt x="107916" y="456538"/>
                  </a:lnTo>
                  <a:lnTo>
                    <a:pt x="146771" y="495325"/>
                  </a:lnTo>
                  <a:lnTo>
                    <a:pt x="171073" y="471066"/>
                  </a:lnTo>
                  <a:cubicBezTo>
                    <a:pt x="179860" y="462157"/>
                    <a:pt x="193590" y="460512"/>
                    <a:pt x="204436" y="466817"/>
                  </a:cubicBezTo>
                  <a:cubicBezTo>
                    <a:pt x="219951" y="476000"/>
                    <a:pt x="236701" y="482853"/>
                    <a:pt x="254001" y="487376"/>
                  </a:cubicBezTo>
                  <a:cubicBezTo>
                    <a:pt x="266083" y="490528"/>
                    <a:pt x="274595" y="501356"/>
                    <a:pt x="274595" y="513965"/>
                  </a:cubicBezTo>
                  <a:lnTo>
                    <a:pt x="274595" y="548229"/>
                  </a:lnTo>
                  <a:lnTo>
                    <a:pt x="329515" y="548229"/>
                  </a:lnTo>
                  <a:lnTo>
                    <a:pt x="329515" y="513965"/>
                  </a:lnTo>
                  <a:cubicBezTo>
                    <a:pt x="329515" y="501356"/>
                    <a:pt x="338027" y="490528"/>
                    <a:pt x="350109" y="487376"/>
                  </a:cubicBezTo>
                  <a:cubicBezTo>
                    <a:pt x="367409" y="482853"/>
                    <a:pt x="384159" y="476000"/>
                    <a:pt x="399674" y="466817"/>
                  </a:cubicBezTo>
                  <a:cubicBezTo>
                    <a:pt x="410520" y="460512"/>
                    <a:pt x="424250" y="462157"/>
                    <a:pt x="433037" y="471066"/>
                  </a:cubicBezTo>
                  <a:lnTo>
                    <a:pt x="457339" y="495325"/>
                  </a:lnTo>
                  <a:lnTo>
                    <a:pt x="496194" y="456538"/>
                  </a:lnTo>
                  <a:lnTo>
                    <a:pt x="471892" y="432279"/>
                  </a:lnTo>
                  <a:cubicBezTo>
                    <a:pt x="462968" y="423507"/>
                    <a:pt x="461320" y="409801"/>
                    <a:pt x="467636" y="398974"/>
                  </a:cubicBezTo>
                  <a:cubicBezTo>
                    <a:pt x="476835" y="383486"/>
                    <a:pt x="483700" y="366765"/>
                    <a:pt x="488231" y="349496"/>
                  </a:cubicBezTo>
                  <a:cubicBezTo>
                    <a:pt x="491389" y="337435"/>
                    <a:pt x="502235" y="328937"/>
                    <a:pt x="514866" y="328937"/>
                  </a:cubicBezTo>
                  <a:lnTo>
                    <a:pt x="549191" y="328937"/>
                  </a:lnTo>
                  <a:lnTo>
                    <a:pt x="549191" y="274115"/>
                  </a:lnTo>
                  <a:lnTo>
                    <a:pt x="514866" y="274115"/>
                  </a:lnTo>
                  <a:cubicBezTo>
                    <a:pt x="502235" y="274115"/>
                    <a:pt x="491389" y="265617"/>
                    <a:pt x="488231" y="253556"/>
                  </a:cubicBezTo>
                  <a:cubicBezTo>
                    <a:pt x="483700" y="236287"/>
                    <a:pt x="476835" y="219566"/>
                    <a:pt x="467636" y="204078"/>
                  </a:cubicBezTo>
                  <a:cubicBezTo>
                    <a:pt x="461320" y="193251"/>
                    <a:pt x="462968" y="179545"/>
                    <a:pt x="471892" y="170773"/>
                  </a:cubicBezTo>
                  <a:lnTo>
                    <a:pt x="496194" y="146514"/>
                  </a:lnTo>
                  <a:lnTo>
                    <a:pt x="457339" y="107727"/>
                  </a:lnTo>
                  <a:lnTo>
                    <a:pt x="433037" y="131986"/>
                  </a:lnTo>
                  <a:cubicBezTo>
                    <a:pt x="424250" y="140895"/>
                    <a:pt x="410520" y="142540"/>
                    <a:pt x="399674" y="136235"/>
                  </a:cubicBezTo>
                  <a:cubicBezTo>
                    <a:pt x="384159" y="127052"/>
                    <a:pt x="367409" y="120199"/>
                    <a:pt x="350109" y="115676"/>
                  </a:cubicBezTo>
                  <a:cubicBezTo>
                    <a:pt x="338027" y="112524"/>
                    <a:pt x="329515" y="101696"/>
                    <a:pt x="329515" y="89087"/>
                  </a:cubicBezTo>
                  <a:lnTo>
                    <a:pt x="329515" y="54823"/>
                  </a:lnTo>
                  <a:close/>
                  <a:moveTo>
                    <a:pt x="247136" y="0"/>
                  </a:moveTo>
                  <a:lnTo>
                    <a:pt x="356974" y="0"/>
                  </a:lnTo>
                  <a:cubicBezTo>
                    <a:pt x="372077" y="0"/>
                    <a:pt x="384434" y="12335"/>
                    <a:pt x="384434" y="27411"/>
                  </a:cubicBezTo>
                  <a:lnTo>
                    <a:pt x="384434" y="68940"/>
                  </a:lnTo>
                  <a:cubicBezTo>
                    <a:pt x="392672" y="71818"/>
                    <a:pt x="400772" y="75107"/>
                    <a:pt x="408598" y="78945"/>
                  </a:cubicBezTo>
                  <a:lnTo>
                    <a:pt x="437980" y="49615"/>
                  </a:lnTo>
                  <a:cubicBezTo>
                    <a:pt x="443060" y="44407"/>
                    <a:pt x="450062" y="41528"/>
                    <a:pt x="457339" y="41528"/>
                  </a:cubicBezTo>
                  <a:cubicBezTo>
                    <a:pt x="464616" y="41528"/>
                    <a:pt x="471618" y="44407"/>
                    <a:pt x="476835" y="49615"/>
                  </a:cubicBezTo>
                  <a:lnTo>
                    <a:pt x="554408" y="127052"/>
                  </a:lnTo>
                  <a:cubicBezTo>
                    <a:pt x="565255" y="137743"/>
                    <a:pt x="565255" y="155149"/>
                    <a:pt x="554408" y="165839"/>
                  </a:cubicBezTo>
                  <a:lnTo>
                    <a:pt x="525026" y="195170"/>
                  </a:lnTo>
                  <a:cubicBezTo>
                    <a:pt x="528871" y="202982"/>
                    <a:pt x="532166" y="211068"/>
                    <a:pt x="535049" y="219292"/>
                  </a:cubicBezTo>
                  <a:lnTo>
                    <a:pt x="576650" y="219292"/>
                  </a:lnTo>
                  <a:cubicBezTo>
                    <a:pt x="591753" y="219292"/>
                    <a:pt x="604110" y="231627"/>
                    <a:pt x="604110" y="246703"/>
                  </a:cubicBezTo>
                  <a:lnTo>
                    <a:pt x="604110" y="356349"/>
                  </a:lnTo>
                  <a:cubicBezTo>
                    <a:pt x="604110" y="371425"/>
                    <a:pt x="591753" y="383760"/>
                    <a:pt x="576650" y="383760"/>
                  </a:cubicBezTo>
                  <a:lnTo>
                    <a:pt x="535187" y="383760"/>
                  </a:lnTo>
                  <a:cubicBezTo>
                    <a:pt x="532166" y="391984"/>
                    <a:pt x="528871" y="400070"/>
                    <a:pt x="525026" y="407882"/>
                  </a:cubicBezTo>
                  <a:lnTo>
                    <a:pt x="554408" y="437213"/>
                  </a:lnTo>
                  <a:cubicBezTo>
                    <a:pt x="565255" y="447903"/>
                    <a:pt x="565255" y="465309"/>
                    <a:pt x="554408" y="476000"/>
                  </a:cubicBezTo>
                  <a:lnTo>
                    <a:pt x="476835" y="553437"/>
                  </a:lnTo>
                  <a:cubicBezTo>
                    <a:pt x="466126" y="564265"/>
                    <a:pt x="448689" y="564265"/>
                    <a:pt x="437980" y="553437"/>
                  </a:cubicBezTo>
                  <a:lnTo>
                    <a:pt x="408598" y="524107"/>
                  </a:lnTo>
                  <a:cubicBezTo>
                    <a:pt x="400772" y="527945"/>
                    <a:pt x="392672" y="531234"/>
                    <a:pt x="384434" y="534112"/>
                  </a:cubicBezTo>
                  <a:lnTo>
                    <a:pt x="384434" y="575641"/>
                  </a:lnTo>
                  <a:cubicBezTo>
                    <a:pt x="384434" y="590717"/>
                    <a:pt x="372077" y="603052"/>
                    <a:pt x="356974" y="603052"/>
                  </a:cubicBezTo>
                  <a:lnTo>
                    <a:pt x="247136" y="603052"/>
                  </a:lnTo>
                  <a:cubicBezTo>
                    <a:pt x="232033" y="603052"/>
                    <a:pt x="219676" y="590717"/>
                    <a:pt x="219676" y="575641"/>
                  </a:cubicBezTo>
                  <a:lnTo>
                    <a:pt x="219676" y="534112"/>
                  </a:lnTo>
                  <a:cubicBezTo>
                    <a:pt x="211438" y="531234"/>
                    <a:pt x="203338" y="527945"/>
                    <a:pt x="195512" y="524107"/>
                  </a:cubicBezTo>
                  <a:lnTo>
                    <a:pt x="166130" y="553437"/>
                  </a:lnTo>
                  <a:cubicBezTo>
                    <a:pt x="155421" y="564265"/>
                    <a:pt x="137984" y="564265"/>
                    <a:pt x="127275" y="553437"/>
                  </a:cubicBezTo>
                  <a:lnTo>
                    <a:pt x="49702" y="476000"/>
                  </a:lnTo>
                  <a:cubicBezTo>
                    <a:pt x="44484" y="470792"/>
                    <a:pt x="41601" y="463802"/>
                    <a:pt x="41601" y="456538"/>
                  </a:cubicBezTo>
                  <a:cubicBezTo>
                    <a:pt x="41601" y="449274"/>
                    <a:pt x="44484" y="442284"/>
                    <a:pt x="49702" y="437213"/>
                  </a:cubicBezTo>
                  <a:lnTo>
                    <a:pt x="79083" y="407882"/>
                  </a:lnTo>
                  <a:cubicBezTo>
                    <a:pt x="75239" y="400070"/>
                    <a:pt x="71944" y="391984"/>
                    <a:pt x="69061" y="383760"/>
                  </a:cubicBezTo>
                  <a:lnTo>
                    <a:pt x="27460" y="383760"/>
                  </a:lnTo>
                  <a:cubicBezTo>
                    <a:pt x="12357" y="383760"/>
                    <a:pt x="0" y="371425"/>
                    <a:pt x="0" y="356349"/>
                  </a:cubicBezTo>
                  <a:lnTo>
                    <a:pt x="0" y="246703"/>
                  </a:lnTo>
                  <a:cubicBezTo>
                    <a:pt x="0" y="231627"/>
                    <a:pt x="12357" y="219292"/>
                    <a:pt x="27460" y="219292"/>
                  </a:cubicBezTo>
                  <a:lnTo>
                    <a:pt x="69061" y="219292"/>
                  </a:lnTo>
                  <a:cubicBezTo>
                    <a:pt x="71944" y="211068"/>
                    <a:pt x="75239" y="202982"/>
                    <a:pt x="79083" y="195170"/>
                  </a:cubicBezTo>
                  <a:lnTo>
                    <a:pt x="49702" y="165839"/>
                  </a:lnTo>
                  <a:cubicBezTo>
                    <a:pt x="38855" y="155149"/>
                    <a:pt x="38855" y="137743"/>
                    <a:pt x="49702" y="127052"/>
                  </a:cubicBezTo>
                  <a:lnTo>
                    <a:pt x="127275" y="49615"/>
                  </a:lnTo>
                  <a:cubicBezTo>
                    <a:pt x="137984" y="38787"/>
                    <a:pt x="155421" y="38787"/>
                    <a:pt x="166130" y="49615"/>
                  </a:cubicBezTo>
                  <a:lnTo>
                    <a:pt x="195512" y="78945"/>
                  </a:lnTo>
                  <a:cubicBezTo>
                    <a:pt x="203338" y="75107"/>
                    <a:pt x="211438" y="71818"/>
                    <a:pt x="219676" y="68940"/>
                  </a:cubicBezTo>
                  <a:lnTo>
                    <a:pt x="219676" y="27411"/>
                  </a:lnTo>
                  <a:cubicBezTo>
                    <a:pt x="219676" y="12335"/>
                    <a:pt x="232033" y="0"/>
                    <a:pt x="24713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>
              <a:normAutofit fontScale="40000" lnSpcReduction="20000"/>
            </a:bodyPr>
            <a:lstStyle/>
            <a:p>
              <a:pPr>
                <a:lnSpc>
                  <a:spcPct val="15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id="{9C6B0E39-C8EC-4A85-ABF9-752E8F88F5E2}"/>
              </a:ext>
            </a:extLst>
          </p:cNvPr>
          <p:cNvSpPr txBox="1"/>
          <p:nvPr/>
        </p:nvSpPr>
        <p:spPr>
          <a:xfrm>
            <a:off x="3422449" y="1648543"/>
            <a:ext cx="219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5C9FCBDC-97A2-4CCE-B01E-8D8B349FAE5F}"/>
              </a:ext>
            </a:extLst>
          </p:cNvPr>
          <p:cNvSpPr txBox="1"/>
          <p:nvPr/>
        </p:nvSpPr>
        <p:spPr>
          <a:xfrm>
            <a:off x="3591830" y="2060113"/>
            <a:ext cx="1740212" cy="110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587FAEDD-E5C8-4243-A3F9-4E36690C814C}"/>
              </a:ext>
            </a:extLst>
          </p:cNvPr>
          <p:cNvSpPr txBox="1"/>
          <p:nvPr/>
        </p:nvSpPr>
        <p:spPr>
          <a:xfrm>
            <a:off x="1204723" y="4012977"/>
            <a:ext cx="219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55D8885A-64A0-4901-A51C-900F74101DD6}"/>
              </a:ext>
            </a:extLst>
          </p:cNvPr>
          <p:cNvSpPr txBox="1"/>
          <p:nvPr/>
        </p:nvSpPr>
        <p:spPr>
          <a:xfrm>
            <a:off x="1374104" y="4424547"/>
            <a:ext cx="1740212" cy="110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B6722E0A-33CE-4221-B928-132C07405DE0}"/>
              </a:ext>
            </a:extLst>
          </p:cNvPr>
          <p:cNvSpPr txBox="1"/>
          <p:nvPr/>
        </p:nvSpPr>
        <p:spPr>
          <a:xfrm>
            <a:off x="4974548" y="4597887"/>
            <a:ext cx="219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A15B6AC2-AD25-464C-8653-DAAC71FC0F90}"/>
              </a:ext>
            </a:extLst>
          </p:cNvPr>
          <p:cNvSpPr txBox="1"/>
          <p:nvPr/>
        </p:nvSpPr>
        <p:spPr>
          <a:xfrm>
            <a:off x="5143929" y="5009457"/>
            <a:ext cx="1740212" cy="110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21454A0D-0CF2-4F47-97CF-1FA24E4B79C2}"/>
              </a:ext>
            </a:extLst>
          </p:cNvPr>
          <p:cNvSpPr txBox="1"/>
          <p:nvPr/>
        </p:nvSpPr>
        <p:spPr>
          <a:xfrm>
            <a:off x="8744373" y="3930848"/>
            <a:ext cx="219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732E5521-4763-4E20-B70F-3110CB3351B3}"/>
              </a:ext>
            </a:extLst>
          </p:cNvPr>
          <p:cNvSpPr txBox="1"/>
          <p:nvPr/>
        </p:nvSpPr>
        <p:spPr>
          <a:xfrm>
            <a:off x="8913754" y="4342418"/>
            <a:ext cx="1740212" cy="110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5ED41E17-27A0-493C-889D-19DB4FA1966C}"/>
              </a:ext>
            </a:extLst>
          </p:cNvPr>
          <p:cNvSpPr txBox="1"/>
          <p:nvPr/>
        </p:nvSpPr>
        <p:spPr>
          <a:xfrm>
            <a:off x="6774672" y="1630256"/>
            <a:ext cx="219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3A3414F3-212C-4CA3-8A26-06DA958D4878}"/>
              </a:ext>
            </a:extLst>
          </p:cNvPr>
          <p:cNvSpPr txBox="1"/>
          <p:nvPr/>
        </p:nvSpPr>
        <p:spPr>
          <a:xfrm>
            <a:off x="6944053" y="2041826"/>
            <a:ext cx="1740212" cy="110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83E1F108-3DA8-4B68-912F-48BB1B763AC6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C3952EA5-448D-4E53-8EF8-0A9F93698ED8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902AA1E4-066C-4DF8-974F-7FE95A99A568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41" name="图片 40">
            <a:extLst>
              <a:ext uri="{FF2B5EF4-FFF2-40B4-BE49-F238E27FC236}">
                <a16:creationId xmlns:a16="http://schemas.microsoft.com/office/drawing/2014/main" id="{74C8E935-9B0C-44C2-897C-4809CEFB1D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42" name="图片 41">
            <a:extLst>
              <a:ext uri="{FF2B5EF4-FFF2-40B4-BE49-F238E27FC236}">
                <a16:creationId xmlns:a16="http://schemas.microsoft.com/office/drawing/2014/main" id="{33DE80A3-BF72-4043-B521-4C644C53EED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972543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>
            <a:extLst>
              <a:ext uri="{FF2B5EF4-FFF2-40B4-BE49-F238E27FC236}">
                <a16:creationId xmlns:a16="http://schemas.microsoft.com/office/drawing/2014/main" id="{02177778-370E-4493-9659-83E1CFE267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-2409963" y="-758075"/>
            <a:ext cx="8341691" cy="8183844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5A012261-33AD-4529-B175-CCE8C4CB52F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561903" y="858566"/>
            <a:ext cx="4490042" cy="4950562"/>
          </a:xfrm>
          <a:prstGeom prst="rect">
            <a:avLst/>
          </a:prstGeom>
        </p:spPr>
      </p:pic>
      <p:grpSp>
        <p:nvGrpSpPr>
          <p:cNvPr id="26" name="组合 25">
            <a:extLst>
              <a:ext uri="{FF2B5EF4-FFF2-40B4-BE49-F238E27FC236}">
                <a16:creationId xmlns:a16="http://schemas.microsoft.com/office/drawing/2014/main" id="{44D54641-1F55-40C7-B38B-CFF683D99A53}"/>
              </a:ext>
            </a:extLst>
          </p:cNvPr>
          <p:cNvGrpSpPr/>
          <p:nvPr/>
        </p:nvGrpSpPr>
        <p:grpSpPr>
          <a:xfrm>
            <a:off x="6182509" y="3111572"/>
            <a:ext cx="4890616" cy="963833"/>
            <a:chOff x="7326383" y="1742765"/>
            <a:chExt cx="3604510" cy="963833"/>
          </a:xfrm>
        </p:grpSpPr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A118107B-FD83-4CF8-BDFF-A728608EACBA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0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4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1307D464-02F6-4798-B260-ADF7AB7055BB}"/>
                </a:ext>
              </a:extLst>
            </p:cNvPr>
            <p:cNvSpPr txBox="1"/>
            <p:nvPr/>
          </p:nvSpPr>
          <p:spPr>
            <a:xfrm>
              <a:off x="7383697" y="2398821"/>
              <a:ext cx="347666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sp>
        <p:nvSpPr>
          <p:cNvPr id="30" name="文本框 29">
            <a:extLst>
              <a:ext uri="{FF2B5EF4-FFF2-40B4-BE49-F238E27FC236}">
                <a16:creationId xmlns:a16="http://schemas.microsoft.com/office/drawing/2014/main" id="{D18B10C6-EBC9-4FF2-B1C3-2A818826E81C}"/>
              </a:ext>
            </a:extLst>
          </p:cNvPr>
          <p:cNvSpPr txBox="1"/>
          <p:nvPr/>
        </p:nvSpPr>
        <p:spPr>
          <a:xfrm>
            <a:off x="6182803" y="4873765"/>
            <a:ext cx="2919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7B726E6D-69DF-4C16-BAB5-8EC69AA2722B}"/>
              </a:ext>
            </a:extLst>
          </p:cNvPr>
          <p:cNvSpPr txBox="1"/>
          <p:nvPr/>
        </p:nvSpPr>
        <p:spPr>
          <a:xfrm>
            <a:off x="6182803" y="5273875"/>
            <a:ext cx="2919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60C3DD0D-967A-49E8-92A9-85DA56A098A4}"/>
              </a:ext>
            </a:extLst>
          </p:cNvPr>
          <p:cNvSpPr txBox="1"/>
          <p:nvPr/>
        </p:nvSpPr>
        <p:spPr>
          <a:xfrm>
            <a:off x="8616490" y="4873765"/>
            <a:ext cx="2919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7E57A372-5286-4384-9D31-A7D6F3DB7AEE}"/>
              </a:ext>
            </a:extLst>
          </p:cNvPr>
          <p:cNvSpPr txBox="1"/>
          <p:nvPr/>
        </p:nvSpPr>
        <p:spPr>
          <a:xfrm>
            <a:off x="8616490" y="5273875"/>
            <a:ext cx="2919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C1A9EADF-880F-4CCD-A1A5-ED7342A2CE3B}"/>
              </a:ext>
            </a:extLst>
          </p:cNvPr>
          <p:cNvSpPr txBox="1"/>
          <p:nvPr/>
        </p:nvSpPr>
        <p:spPr>
          <a:xfrm>
            <a:off x="7556510" y="2647680"/>
            <a:ext cx="3182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spc="100" dirty="0">
                <a:solidFill>
                  <a:schemeClr val="bg1"/>
                </a:solidFill>
                <a:cs typeface="+mn-ea"/>
                <a:sym typeface="+mn-lt"/>
              </a:rPr>
              <a:t>BUSINESS REPORT </a:t>
            </a:r>
          </a:p>
        </p:txBody>
      </p: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5EEF012C-E718-46C8-AA0F-1196C8FBC534}"/>
              </a:ext>
            </a:extLst>
          </p:cNvPr>
          <p:cNvGrpSpPr/>
          <p:nvPr/>
        </p:nvGrpSpPr>
        <p:grpSpPr>
          <a:xfrm>
            <a:off x="9873613" y="658089"/>
            <a:ext cx="1662841" cy="443178"/>
            <a:chOff x="690767" y="302208"/>
            <a:chExt cx="2251814" cy="443178"/>
          </a:xfrm>
        </p:grpSpPr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0DD7388C-53FE-4059-A23E-B6F83723CDBC}"/>
                </a:ext>
              </a:extLst>
            </p:cNvPr>
            <p:cNvSpPr txBox="1"/>
            <p:nvPr/>
          </p:nvSpPr>
          <p:spPr>
            <a:xfrm>
              <a:off x="690767" y="302208"/>
              <a:ext cx="22518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pc="100" dirty="0">
                  <a:solidFill>
                    <a:schemeClr val="bg1"/>
                  </a:solidFill>
                  <a:cs typeface="+mn-ea"/>
                  <a:sym typeface="+mn-lt"/>
                </a:rPr>
                <a:t>YOUR  LOGO</a:t>
              </a:r>
              <a:endParaRPr lang="zh-CN" altLang="en-US" spc="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0FC39E48-92DC-4A0D-B358-DD59EBD3A7D9}"/>
                </a:ext>
              </a:extLst>
            </p:cNvPr>
            <p:cNvSpPr txBox="1"/>
            <p:nvPr/>
          </p:nvSpPr>
          <p:spPr>
            <a:xfrm>
              <a:off x="743378" y="560720"/>
              <a:ext cx="195556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600" dirty="0">
                  <a:solidFill>
                    <a:schemeClr val="bg1"/>
                  </a:solidFill>
                  <a:cs typeface="+mn-ea"/>
                  <a:sym typeface="+mn-lt"/>
                </a:rPr>
                <a:t>THE BUSINESS REPORTS</a:t>
              </a:r>
              <a:endParaRPr lang="zh-CN" altLang="en-US" sz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54659EC9-E369-4E27-9414-255B24D94CA5}"/>
              </a:ext>
            </a:extLst>
          </p:cNvPr>
          <p:cNvSpPr txBox="1"/>
          <p:nvPr/>
        </p:nvSpPr>
        <p:spPr>
          <a:xfrm>
            <a:off x="6196569" y="1897063"/>
            <a:ext cx="13131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0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zh-CN" altLang="en-US" sz="8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242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pan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7" grpId="0"/>
      <p:bldP spid="39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4DAAA129-E43C-CAC5-1376-6723DC397851}"/>
              </a:ext>
            </a:extLst>
          </p:cNvPr>
          <p:cNvSpPr txBox="1"/>
          <p:nvPr/>
        </p:nvSpPr>
        <p:spPr>
          <a:xfrm>
            <a:off x="521680" y="421528"/>
            <a:ext cx="54006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00" dirty="0">
                <a:noFill/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dirty="0">
                <a:noFill/>
                <a:latin typeface="微软雅黑" panose="020B0503020204020204" pitchFamily="34" charset="-122"/>
                <a:ea typeface="微软雅黑" panose="020B0503020204020204" pitchFamily="34" charset="-122"/>
              </a:rPr>
              <a:t>模板 </a:t>
            </a:r>
            <a:r>
              <a:rPr lang="en-US" altLang="zh-CN" sz="100" dirty="0">
                <a:noFill/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http://www.1ppt.com/moban/</a:t>
            </a:r>
            <a:r>
              <a:rPr lang="zh-CN" altLang="en-US" sz="100" dirty="0">
                <a:noFill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00" dirty="0">
              <a:noFill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BC3A172-76D4-4464-B97A-19514DB864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4080996">
            <a:off x="604179" y="427415"/>
            <a:ext cx="5033273" cy="4938032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5A012261-33AD-4529-B175-CCE8C4CB52F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rot="1858701" flipH="1">
            <a:off x="-976919" y="-1563377"/>
            <a:ext cx="5132469" cy="5658879"/>
          </a:xfrm>
          <a:prstGeom prst="rect">
            <a:avLst/>
          </a:prstGeom>
        </p:spPr>
      </p:pic>
      <p:grpSp>
        <p:nvGrpSpPr>
          <p:cNvPr id="44" name="组合 43">
            <a:extLst>
              <a:ext uri="{FF2B5EF4-FFF2-40B4-BE49-F238E27FC236}">
                <a16:creationId xmlns:a16="http://schemas.microsoft.com/office/drawing/2014/main" id="{F6BD674F-CF91-4078-A1FC-592B0BE96A6F}"/>
              </a:ext>
            </a:extLst>
          </p:cNvPr>
          <p:cNvGrpSpPr/>
          <p:nvPr/>
        </p:nvGrpSpPr>
        <p:grpSpPr>
          <a:xfrm>
            <a:off x="6964407" y="3123710"/>
            <a:ext cx="3604510" cy="672547"/>
            <a:chOff x="6964407" y="3123710"/>
            <a:chExt cx="3604510" cy="672547"/>
          </a:xfrm>
        </p:grpSpPr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7BA006CE-9536-483A-A1A4-F1BFEF707755}"/>
                </a:ext>
              </a:extLst>
            </p:cNvPr>
            <p:cNvSpPr txBox="1"/>
            <p:nvPr/>
          </p:nvSpPr>
          <p:spPr>
            <a:xfrm>
              <a:off x="6964407" y="3123710"/>
              <a:ext cx="36045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8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7D256824-3613-4D80-948B-88CD0A7B8BEA}"/>
                </a:ext>
              </a:extLst>
            </p:cNvPr>
            <p:cNvSpPr txBox="1"/>
            <p:nvPr/>
          </p:nvSpPr>
          <p:spPr>
            <a:xfrm>
              <a:off x="6964407" y="3550036"/>
              <a:ext cx="360451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The project work detail contents</a:t>
              </a:r>
              <a:endParaRPr lang="zh-CN" altLang="en-US" sz="1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F6A6DB87-2496-41E2-B94D-478E307EE321}"/>
              </a:ext>
            </a:extLst>
          </p:cNvPr>
          <p:cNvGrpSpPr/>
          <p:nvPr/>
        </p:nvGrpSpPr>
        <p:grpSpPr>
          <a:xfrm>
            <a:off x="6964407" y="5295238"/>
            <a:ext cx="3604510" cy="645363"/>
            <a:chOff x="6964407" y="5295238"/>
            <a:chExt cx="3604510" cy="645363"/>
          </a:xfrm>
        </p:grpSpPr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14680C93-45BC-4F6A-A405-D1003BC4C8E0}"/>
                </a:ext>
              </a:extLst>
            </p:cNvPr>
            <p:cNvSpPr txBox="1"/>
            <p:nvPr/>
          </p:nvSpPr>
          <p:spPr>
            <a:xfrm>
              <a:off x="6964407" y="5295238"/>
              <a:ext cx="36045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8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AD7FFFFB-2133-402A-9512-37DEB964AA7A}"/>
                </a:ext>
              </a:extLst>
            </p:cNvPr>
            <p:cNvSpPr txBox="1"/>
            <p:nvPr/>
          </p:nvSpPr>
          <p:spPr>
            <a:xfrm>
              <a:off x="6964407" y="5694380"/>
              <a:ext cx="360451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The project work plan </a:t>
              </a:r>
              <a:r>
                <a:rPr lang="en-US" altLang="zh-CN" sz="1000" dirty="0" err="1">
                  <a:solidFill>
                    <a:schemeClr val="bg1"/>
                  </a:solidFill>
                  <a:cs typeface="+mn-ea"/>
                  <a:sym typeface="+mn-lt"/>
                </a:rPr>
                <a:t>programme</a:t>
              </a:r>
              <a:endParaRPr lang="zh-CN" altLang="en-US" sz="1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93453C43-A12B-4799-8525-264CC2C480E3}"/>
              </a:ext>
            </a:extLst>
          </p:cNvPr>
          <p:cNvGrpSpPr/>
          <p:nvPr/>
        </p:nvGrpSpPr>
        <p:grpSpPr>
          <a:xfrm>
            <a:off x="6964406" y="2061842"/>
            <a:ext cx="3604511" cy="646330"/>
            <a:chOff x="6964406" y="2061842"/>
            <a:chExt cx="3604511" cy="646330"/>
          </a:xfrm>
        </p:grpSpPr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70FB4156-4DC4-4A04-BE41-9275338FEF40}"/>
                </a:ext>
              </a:extLst>
            </p:cNvPr>
            <p:cNvSpPr txBox="1"/>
            <p:nvPr/>
          </p:nvSpPr>
          <p:spPr>
            <a:xfrm>
              <a:off x="6964407" y="2061842"/>
              <a:ext cx="36045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8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04CE86DD-C54E-4612-859E-C6482AE92637}"/>
                </a:ext>
              </a:extLst>
            </p:cNvPr>
            <p:cNvSpPr txBox="1"/>
            <p:nvPr/>
          </p:nvSpPr>
          <p:spPr>
            <a:xfrm>
              <a:off x="6964406" y="2461951"/>
              <a:ext cx="360451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0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6533273F-6D65-4FBD-871C-3A07DAA8A598}"/>
              </a:ext>
            </a:extLst>
          </p:cNvPr>
          <p:cNvGrpSpPr/>
          <p:nvPr/>
        </p:nvGrpSpPr>
        <p:grpSpPr>
          <a:xfrm>
            <a:off x="6964407" y="4221242"/>
            <a:ext cx="3604510" cy="672547"/>
            <a:chOff x="6964407" y="4221242"/>
            <a:chExt cx="3604510" cy="672547"/>
          </a:xfrm>
        </p:grpSpPr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A02F8D80-9330-449A-B0D2-406A1880F263}"/>
                </a:ext>
              </a:extLst>
            </p:cNvPr>
            <p:cNvSpPr txBox="1"/>
            <p:nvPr/>
          </p:nvSpPr>
          <p:spPr>
            <a:xfrm>
              <a:off x="6964407" y="4221242"/>
              <a:ext cx="36045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28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E7292E8C-1B18-4255-96F6-3C2996E0D48A}"/>
                </a:ext>
              </a:extLst>
            </p:cNvPr>
            <p:cNvSpPr txBox="1"/>
            <p:nvPr/>
          </p:nvSpPr>
          <p:spPr>
            <a:xfrm>
              <a:off x="6964407" y="4647568"/>
              <a:ext cx="360451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The project work main intention</a:t>
              </a:r>
              <a:endParaRPr lang="zh-CN" altLang="en-US" sz="1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93234503-F4BA-40D8-A15F-ABFBCEB34FA4}"/>
              </a:ext>
            </a:extLst>
          </p:cNvPr>
          <p:cNvGrpSpPr/>
          <p:nvPr/>
        </p:nvGrpSpPr>
        <p:grpSpPr>
          <a:xfrm>
            <a:off x="5431121" y="697965"/>
            <a:ext cx="2678406" cy="1057268"/>
            <a:chOff x="5431121" y="697965"/>
            <a:chExt cx="2678406" cy="1057268"/>
          </a:xfrm>
        </p:grpSpPr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BF77C9EE-74D9-41B7-822D-725F98A732CC}"/>
                </a:ext>
              </a:extLst>
            </p:cNvPr>
            <p:cNvSpPr txBox="1"/>
            <p:nvPr/>
          </p:nvSpPr>
          <p:spPr>
            <a:xfrm>
              <a:off x="5431121" y="1170458"/>
              <a:ext cx="2678406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en-US" altLang="zh-CN" sz="3200" b="1" dirty="0">
                  <a:solidFill>
                    <a:schemeClr val="bg1"/>
                  </a:solidFill>
                  <a:cs typeface="+mn-ea"/>
                  <a:sym typeface="+mn-lt"/>
                </a:rPr>
                <a:t>CONTENTS</a:t>
              </a:r>
              <a:endParaRPr lang="zh-CN" altLang="en-US" sz="3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34" name="组合 33">
              <a:extLst>
                <a:ext uri="{FF2B5EF4-FFF2-40B4-BE49-F238E27FC236}">
                  <a16:creationId xmlns:a16="http://schemas.microsoft.com/office/drawing/2014/main" id="{9D3C182D-0344-4BEC-A369-A46DD1F04874}"/>
                </a:ext>
              </a:extLst>
            </p:cNvPr>
            <p:cNvGrpSpPr/>
            <p:nvPr/>
          </p:nvGrpSpPr>
          <p:grpSpPr>
            <a:xfrm>
              <a:off x="5431121" y="697965"/>
              <a:ext cx="1662841" cy="443178"/>
              <a:chOff x="690767" y="302208"/>
              <a:chExt cx="2251814" cy="443178"/>
            </a:xfrm>
          </p:grpSpPr>
          <p:sp>
            <p:nvSpPr>
              <p:cNvPr id="35" name="文本框 34">
                <a:extLst>
                  <a:ext uri="{FF2B5EF4-FFF2-40B4-BE49-F238E27FC236}">
                    <a16:creationId xmlns:a16="http://schemas.microsoft.com/office/drawing/2014/main" id="{BD22E477-A73F-4EF3-86F0-F6CD89911C25}"/>
                  </a:ext>
                </a:extLst>
              </p:cNvPr>
              <p:cNvSpPr txBox="1"/>
              <p:nvPr/>
            </p:nvSpPr>
            <p:spPr>
              <a:xfrm>
                <a:off x="690767" y="302208"/>
                <a:ext cx="22518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pc="100" dirty="0">
                    <a:solidFill>
                      <a:schemeClr val="bg1"/>
                    </a:solidFill>
                    <a:cs typeface="+mn-ea"/>
                    <a:sym typeface="+mn-lt"/>
                  </a:rPr>
                  <a:t>YOUR  LOGO</a:t>
                </a:r>
                <a:endParaRPr lang="zh-CN" altLang="en-US" spc="1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文本框 35">
                <a:extLst>
                  <a:ext uri="{FF2B5EF4-FFF2-40B4-BE49-F238E27FC236}">
                    <a16:creationId xmlns:a16="http://schemas.microsoft.com/office/drawing/2014/main" id="{421DB39F-A739-45CE-B314-D988C43F86B1}"/>
                  </a:ext>
                </a:extLst>
              </p:cNvPr>
              <p:cNvSpPr txBox="1"/>
              <p:nvPr/>
            </p:nvSpPr>
            <p:spPr>
              <a:xfrm>
                <a:off x="743378" y="560720"/>
                <a:ext cx="1955562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600" dirty="0">
                    <a:solidFill>
                      <a:schemeClr val="bg1"/>
                    </a:solidFill>
                    <a:cs typeface="+mn-ea"/>
                    <a:sym typeface="+mn-lt"/>
                  </a:rPr>
                  <a:t>THE BUSINESS REPORTS</a:t>
                </a:r>
                <a:endParaRPr lang="zh-CN" altLang="en-US" sz="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8638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pan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10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1BF3EB53-0D27-4A1B-A8A5-1640100633DD}"/>
              </a:ext>
            </a:extLst>
          </p:cNvPr>
          <p:cNvGrpSpPr/>
          <p:nvPr/>
        </p:nvGrpSpPr>
        <p:grpSpPr>
          <a:xfrm>
            <a:off x="1748579" y="2452224"/>
            <a:ext cx="2140419" cy="2986841"/>
            <a:chOff x="1748579" y="2452224"/>
            <a:chExt cx="2140419" cy="2986841"/>
          </a:xfrm>
        </p:grpSpPr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1EDAB2FA-936D-4790-8182-4CDAA992CADC}"/>
                </a:ext>
              </a:extLst>
            </p:cNvPr>
            <p:cNvGrpSpPr/>
            <p:nvPr/>
          </p:nvGrpSpPr>
          <p:grpSpPr>
            <a:xfrm>
              <a:off x="1748579" y="2452224"/>
              <a:ext cx="2140419" cy="2986841"/>
              <a:chOff x="2468479" y="1479663"/>
              <a:chExt cx="2140419" cy="2986841"/>
            </a:xfrm>
            <a:gradFill>
              <a:gsLst>
                <a:gs pos="93000">
                  <a:srgbClr val="FC7145"/>
                </a:gs>
                <a:gs pos="0">
                  <a:srgbClr val="F3BB2A"/>
                </a:gs>
                <a:gs pos="100000">
                  <a:srgbClr val="FE5C4D"/>
                </a:gs>
              </a:gsLst>
              <a:lin ang="5400000" scaled="1"/>
            </a:gradFill>
          </p:grpSpPr>
          <p:sp>
            <p:nvSpPr>
              <p:cNvPr id="12" name="梯形 11">
                <a:extLst>
                  <a:ext uri="{FF2B5EF4-FFF2-40B4-BE49-F238E27FC236}">
                    <a16:creationId xmlns:a16="http://schemas.microsoft.com/office/drawing/2014/main" id="{EE8F678A-FB5D-465F-A9C9-E50F9672292A}"/>
                  </a:ext>
                </a:extLst>
              </p:cNvPr>
              <p:cNvSpPr/>
              <p:nvPr/>
            </p:nvSpPr>
            <p:spPr>
              <a:xfrm>
                <a:off x="3001479" y="3756641"/>
                <a:ext cx="1607419" cy="709863"/>
              </a:xfrm>
              <a:prstGeom prst="trapezoid">
                <a:avLst>
                  <a:gd name="adj" fmla="val 57543"/>
                </a:avLst>
              </a:pr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3" name="梯形 12">
                <a:extLst>
                  <a:ext uri="{FF2B5EF4-FFF2-40B4-BE49-F238E27FC236}">
                    <a16:creationId xmlns:a16="http://schemas.microsoft.com/office/drawing/2014/main" id="{7C36749A-D132-4A0A-914C-C934B06B2AE6}"/>
                  </a:ext>
                </a:extLst>
              </p:cNvPr>
              <p:cNvSpPr/>
              <p:nvPr/>
            </p:nvSpPr>
            <p:spPr>
              <a:xfrm rot="3600000">
                <a:off x="2019701" y="3193378"/>
                <a:ext cx="1607419" cy="709863"/>
              </a:xfrm>
              <a:prstGeom prst="trapezoid">
                <a:avLst>
                  <a:gd name="adj" fmla="val 57543"/>
                </a:avLst>
              </a:pr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4" name="梯形 13">
                <a:extLst>
                  <a:ext uri="{FF2B5EF4-FFF2-40B4-BE49-F238E27FC236}">
                    <a16:creationId xmlns:a16="http://schemas.microsoft.com/office/drawing/2014/main" id="{84F6B6ED-8498-4B94-B1CE-7FCD53DE9769}"/>
                  </a:ext>
                </a:extLst>
              </p:cNvPr>
              <p:cNvSpPr/>
              <p:nvPr/>
            </p:nvSpPr>
            <p:spPr>
              <a:xfrm rot="7200000">
                <a:off x="2019701" y="2042926"/>
                <a:ext cx="1607419" cy="709863"/>
              </a:xfrm>
              <a:prstGeom prst="trapezoid">
                <a:avLst>
                  <a:gd name="adj" fmla="val 57543"/>
                </a:avLst>
              </a:pr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5" name="梯形 14">
                <a:extLst>
                  <a:ext uri="{FF2B5EF4-FFF2-40B4-BE49-F238E27FC236}">
                    <a16:creationId xmlns:a16="http://schemas.microsoft.com/office/drawing/2014/main" id="{DA2C209B-AD5D-44BC-A0C9-C72F09728F43}"/>
                  </a:ext>
                </a:extLst>
              </p:cNvPr>
              <p:cNvSpPr/>
              <p:nvPr/>
            </p:nvSpPr>
            <p:spPr>
              <a:xfrm flipV="1">
                <a:off x="3001479" y="1479663"/>
                <a:ext cx="1607419" cy="709863"/>
              </a:xfrm>
              <a:prstGeom prst="trapezoid">
                <a:avLst>
                  <a:gd name="adj" fmla="val 57543"/>
                </a:avLst>
              </a:pr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8" name="iconfont-1191-801535">
              <a:extLst>
                <a:ext uri="{FF2B5EF4-FFF2-40B4-BE49-F238E27FC236}">
                  <a16:creationId xmlns:a16="http://schemas.microsoft.com/office/drawing/2014/main" id="{738C39DD-8F66-4FAA-BDC8-3D925F52FEF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69859" y="3210629"/>
              <a:ext cx="234328" cy="297307"/>
            </a:xfrm>
            <a:custGeom>
              <a:avLst/>
              <a:gdLst>
                <a:gd name="T0" fmla="*/ 3166 w 6332"/>
                <a:gd name="T1" fmla="*/ 0 h 8034"/>
                <a:gd name="T2" fmla="*/ 0 w 6332"/>
                <a:gd name="T3" fmla="*/ 3166 h 8034"/>
                <a:gd name="T4" fmla="*/ 2481 w 6332"/>
                <a:gd name="T5" fmla="*/ 7590 h 8034"/>
                <a:gd name="T6" fmla="*/ 3853 w 6332"/>
                <a:gd name="T7" fmla="*/ 7588 h 8034"/>
                <a:gd name="T8" fmla="*/ 6332 w 6332"/>
                <a:gd name="T9" fmla="*/ 3166 h 8034"/>
                <a:gd name="T10" fmla="*/ 3166 w 6332"/>
                <a:gd name="T11" fmla="*/ 0 h 8034"/>
                <a:gd name="T12" fmla="*/ 3166 w 6332"/>
                <a:gd name="T13" fmla="*/ 0 h 8034"/>
                <a:gd name="T14" fmla="*/ 3166 w 6332"/>
                <a:gd name="T15" fmla="*/ 0 h 8034"/>
                <a:gd name="T16" fmla="*/ 3166 w 6332"/>
                <a:gd name="T17" fmla="*/ 0 h 8034"/>
                <a:gd name="T18" fmla="*/ 3166 w 6332"/>
                <a:gd name="T19" fmla="*/ 4529 h 8034"/>
                <a:gd name="T20" fmla="*/ 1702 w 6332"/>
                <a:gd name="T21" fmla="*/ 3065 h 8034"/>
                <a:gd name="T22" fmla="*/ 3166 w 6332"/>
                <a:gd name="T23" fmla="*/ 1600 h 8034"/>
                <a:gd name="T24" fmla="*/ 4630 w 6332"/>
                <a:gd name="T25" fmla="*/ 3065 h 8034"/>
                <a:gd name="T26" fmla="*/ 3166 w 6332"/>
                <a:gd name="T27" fmla="*/ 4529 h 8034"/>
                <a:gd name="T28" fmla="*/ 3166 w 6332"/>
                <a:gd name="T29" fmla="*/ 4529 h 8034"/>
                <a:gd name="T30" fmla="*/ 3166 w 6332"/>
                <a:gd name="T31" fmla="*/ 4529 h 8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32" h="8034">
                  <a:moveTo>
                    <a:pt x="3166" y="0"/>
                  </a:moveTo>
                  <a:cubicBezTo>
                    <a:pt x="1418" y="0"/>
                    <a:pt x="0" y="1418"/>
                    <a:pt x="0" y="3166"/>
                  </a:cubicBezTo>
                  <a:cubicBezTo>
                    <a:pt x="0" y="4914"/>
                    <a:pt x="2481" y="7590"/>
                    <a:pt x="2481" y="7590"/>
                  </a:cubicBezTo>
                  <a:cubicBezTo>
                    <a:pt x="2859" y="8031"/>
                    <a:pt x="3478" y="8034"/>
                    <a:pt x="3853" y="7588"/>
                  </a:cubicBezTo>
                  <a:cubicBezTo>
                    <a:pt x="3853" y="7588"/>
                    <a:pt x="6332" y="4914"/>
                    <a:pt x="6332" y="3166"/>
                  </a:cubicBezTo>
                  <a:cubicBezTo>
                    <a:pt x="6332" y="1418"/>
                    <a:pt x="4914" y="0"/>
                    <a:pt x="3166" y="0"/>
                  </a:cubicBezTo>
                  <a:lnTo>
                    <a:pt x="3166" y="0"/>
                  </a:lnTo>
                  <a:lnTo>
                    <a:pt x="3166" y="0"/>
                  </a:lnTo>
                  <a:lnTo>
                    <a:pt x="3166" y="0"/>
                  </a:lnTo>
                  <a:close/>
                  <a:moveTo>
                    <a:pt x="3166" y="4529"/>
                  </a:moveTo>
                  <a:cubicBezTo>
                    <a:pt x="2357" y="4529"/>
                    <a:pt x="1702" y="3874"/>
                    <a:pt x="1702" y="3065"/>
                  </a:cubicBezTo>
                  <a:cubicBezTo>
                    <a:pt x="1702" y="2256"/>
                    <a:pt x="2357" y="1600"/>
                    <a:pt x="3166" y="1600"/>
                  </a:cubicBezTo>
                  <a:cubicBezTo>
                    <a:pt x="3975" y="1600"/>
                    <a:pt x="4630" y="2256"/>
                    <a:pt x="4630" y="3065"/>
                  </a:cubicBezTo>
                  <a:cubicBezTo>
                    <a:pt x="4630" y="3874"/>
                    <a:pt x="3975" y="4529"/>
                    <a:pt x="3166" y="4529"/>
                  </a:cubicBezTo>
                  <a:lnTo>
                    <a:pt x="3166" y="4529"/>
                  </a:lnTo>
                  <a:close/>
                  <a:moveTo>
                    <a:pt x="3166" y="4529"/>
                  </a:move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iconfont-1191-801535">
              <a:extLst>
                <a:ext uri="{FF2B5EF4-FFF2-40B4-BE49-F238E27FC236}">
                  <a16:creationId xmlns:a16="http://schemas.microsoft.com/office/drawing/2014/main" id="{08C633A5-A5F8-44F6-BD2D-EA8E6576D80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69859" y="4431895"/>
              <a:ext cx="234328" cy="297307"/>
            </a:xfrm>
            <a:custGeom>
              <a:avLst/>
              <a:gdLst>
                <a:gd name="T0" fmla="*/ 3166 w 6332"/>
                <a:gd name="T1" fmla="*/ 0 h 8034"/>
                <a:gd name="T2" fmla="*/ 0 w 6332"/>
                <a:gd name="T3" fmla="*/ 3166 h 8034"/>
                <a:gd name="T4" fmla="*/ 2481 w 6332"/>
                <a:gd name="T5" fmla="*/ 7590 h 8034"/>
                <a:gd name="T6" fmla="*/ 3853 w 6332"/>
                <a:gd name="T7" fmla="*/ 7588 h 8034"/>
                <a:gd name="T8" fmla="*/ 6332 w 6332"/>
                <a:gd name="T9" fmla="*/ 3166 h 8034"/>
                <a:gd name="T10" fmla="*/ 3166 w 6332"/>
                <a:gd name="T11" fmla="*/ 0 h 8034"/>
                <a:gd name="T12" fmla="*/ 3166 w 6332"/>
                <a:gd name="T13" fmla="*/ 0 h 8034"/>
                <a:gd name="T14" fmla="*/ 3166 w 6332"/>
                <a:gd name="T15" fmla="*/ 0 h 8034"/>
                <a:gd name="T16" fmla="*/ 3166 w 6332"/>
                <a:gd name="T17" fmla="*/ 0 h 8034"/>
                <a:gd name="T18" fmla="*/ 3166 w 6332"/>
                <a:gd name="T19" fmla="*/ 4529 h 8034"/>
                <a:gd name="T20" fmla="*/ 1702 w 6332"/>
                <a:gd name="T21" fmla="*/ 3065 h 8034"/>
                <a:gd name="T22" fmla="*/ 3166 w 6332"/>
                <a:gd name="T23" fmla="*/ 1600 h 8034"/>
                <a:gd name="T24" fmla="*/ 4630 w 6332"/>
                <a:gd name="T25" fmla="*/ 3065 h 8034"/>
                <a:gd name="T26" fmla="*/ 3166 w 6332"/>
                <a:gd name="T27" fmla="*/ 4529 h 8034"/>
                <a:gd name="T28" fmla="*/ 3166 w 6332"/>
                <a:gd name="T29" fmla="*/ 4529 h 8034"/>
                <a:gd name="T30" fmla="*/ 3166 w 6332"/>
                <a:gd name="T31" fmla="*/ 4529 h 8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32" h="8034">
                  <a:moveTo>
                    <a:pt x="3166" y="0"/>
                  </a:moveTo>
                  <a:cubicBezTo>
                    <a:pt x="1418" y="0"/>
                    <a:pt x="0" y="1418"/>
                    <a:pt x="0" y="3166"/>
                  </a:cubicBezTo>
                  <a:cubicBezTo>
                    <a:pt x="0" y="4914"/>
                    <a:pt x="2481" y="7590"/>
                    <a:pt x="2481" y="7590"/>
                  </a:cubicBezTo>
                  <a:cubicBezTo>
                    <a:pt x="2859" y="8031"/>
                    <a:pt x="3478" y="8034"/>
                    <a:pt x="3853" y="7588"/>
                  </a:cubicBezTo>
                  <a:cubicBezTo>
                    <a:pt x="3853" y="7588"/>
                    <a:pt x="6332" y="4914"/>
                    <a:pt x="6332" y="3166"/>
                  </a:cubicBezTo>
                  <a:cubicBezTo>
                    <a:pt x="6332" y="1418"/>
                    <a:pt x="4914" y="0"/>
                    <a:pt x="3166" y="0"/>
                  </a:cubicBezTo>
                  <a:lnTo>
                    <a:pt x="3166" y="0"/>
                  </a:lnTo>
                  <a:lnTo>
                    <a:pt x="3166" y="0"/>
                  </a:lnTo>
                  <a:lnTo>
                    <a:pt x="3166" y="0"/>
                  </a:lnTo>
                  <a:close/>
                  <a:moveTo>
                    <a:pt x="3166" y="4529"/>
                  </a:moveTo>
                  <a:cubicBezTo>
                    <a:pt x="2357" y="4529"/>
                    <a:pt x="1702" y="3874"/>
                    <a:pt x="1702" y="3065"/>
                  </a:cubicBezTo>
                  <a:cubicBezTo>
                    <a:pt x="1702" y="2256"/>
                    <a:pt x="2357" y="1600"/>
                    <a:pt x="3166" y="1600"/>
                  </a:cubicBezTo>
                  <a:cubicBezTo>
                    <a:pt x="3975" y="1600"/>
                    <a:pt x="4630" y="2256"/>
                    <a:pt x="4630" y="3065"/>
                  </a:cubicBezTo>
                  <a:cubicBezTo>
                    <a:pt x="4630" y="3874"/>
                    <a:pt x="3975" y="4529"/>
                    <a:pt x="3166" y="4529"/>
                  </a:cubicBezTo>
                  <a:lnTo>
                    <a:pt x="3166" y="4529"/>
                  </a:lnTo>
                  <a:close/>
                  <a:moveTo>
                    <a:pt x="3166" y="4529"/>
                  </a:move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文本框 15">
              <a:extLst>
                <a:ext uri="{FF2B5EF4-FFF2-40B4-BE49-F238E27FC236}">
                  <a16:creationId xmlns:a16="http://schemas.microsoft.com/office/drawing/2014/main" id="{39705011-40B5-4131-850A-DAB4A3DC8EDA}"/>
                </a:ext>
              </a:extLst>
            </p:cNvPr>
            <p:cNvSpPr txBox="1"/>
            <p:nvPr/>
          </p:nvSpPr>
          <p:spPr>
            <a:xfrm>
              <a:off x="2530849" y="2583649"/>
              <a:ext cx="1108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文本框 15">
              <a:extLst>
                <a:ext uri="{FF2B5EF4-FFF2-40B4-BE49-F238E27FC236}">
                  <a16:creationId xmlns:a16="http://schemas.microsoft.com/office/drawing/2014/main" id="{58F89BFD-D7A8-441F-ACA9-604C17A3D079}"/>
                </a:ext>
              </a:extLst>
            </p:cNvPr>
            <p:cNvSpPr txBox="1"/>
            <p:nvPr/>
          </p:nvSpPr>
          <p:spPr>
            <a:xfrm>
              <a:off x="2532225" y="4899467"/>
              <a:ext cx="1108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550670E5-60D7-4544-A1EF-D3DEF3F47DBF}"/>
              </a:ext>
            </a:extLst>
          </p:cNvPr>
          <p:cNvSpPr txBox="1"/>
          <p:nvPr/>
        </p:nvSpPr>
        <p:spPr>
          <a:xfrm>
            <a:off x="2631567" y="3371843"/>
            <a:ext cx="219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6DD0DE63-5F61-440F-9D08-701970121EF7}"/>
              </a:ext>
            </a:extLst>
          </p:cNvPr>
          <p:cNvSpPr txBox="1"/>
          <p:nvPr/>
        </p:nvSpPr>
        <p:spPr>
          <a:xfrm>
            <a:off x="2665904" y="3783413"/>
            <a:ext cx="332421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1" name="Freeform 46">
            <a:extLst>
              <a:ext uri="{FF2B5EF4-FFF2-40B4-BE49-F238E27FC236}">
                <a16:creationId xmlns:a16="http://schemas.microsoft.com/office/drawing/2014/main" id="{C7EA172D-D027-41F9-B59D-84A50DC91143}"/>
              </a:ext>
            </a:extLst>
          </p:cNvPr>
          <p:cNvSpPr>
            <a:spLocks noEditPoints="1"/>
          </p:cNvSpPr>
          <p:nvPr/>
        </p:nvSpPr>
        <p:spPr bwMode="auto">
          <a:xfrm>
            <a:off x="6338561" y="2639725"/>
            <a:ext cx="285323" cy="285321"/>
          </a:xfrm>
          <a:custGeom>
            <a:avLst/>
            <a:gdLst/>
            <a:ahLst/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l="0" t="0" r="r" b="b"/>
            <a:pathLst>
              <a:path w="55" h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gradFill>
            <a:gsLst>
              <a:gs pos="0">
                <a:srgbClr val="5A78B6"/>
              </a:gs>
              <a:gs pos="100000">
                <a:srgbClr val="C19FDB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2" name="Freeform 32">
            <a:extLst>
              <a:ext uri="{FF2B5EF4-FFF2-40B4-BE49-F238E27FC236}">
                <a16:creationId xmlns:a16="http://schemas.microsoft.com/office/drawing/2014/main" id="{ACC4600E-295F-451C-9DD2-EE8CF075E9FE}"/>
              </a:ext>
            </a:extLst>
          </p:cNvPr>
          <p:cNvSpPr>
            <a:spLocks noEditPoints="1"/>
          </p:cNvSpPr>
          <p:nvPr/>
        </p:nvSpPr>
        <p:spPr bwMode="auto">
          <a:xfrm>
            <a:off x="6338561" y="3696337"/>
            <a:ext cx="285323" cy="285321"/>
          </a:xfrm>
          <a:custGeom>
            <a:avLst/>
            <a:gdLst/>
            <a:ahLst/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l="0" t="0" r="r" b="b"/>
            <a:pathLst>
              <a:path w="55" h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gradFill>
            <a:gsLst>
              <a:gs pos="0">
                <a:srgbClr val="5A78B6"/>
              </a:gs>
              <a:gs pos="100000">
                <a:srgbClr val="C19FDB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3" name="Freeform 46">
            <a:extLst>
              <a:ext uri="{FF2B5EF4-FFF2-40B4-BE49-F238E27FC236}">
                <a16:creationId xmlns:a16="http://schemas.microsoft.com/office/drawing/2014/main" id="{8FF23B9F-1E3D-4014-84CF-553870627517}"/>
              </a:ext>
            </a:extLst>
          </p:cNvPr>
          <p:cNvSpPr>
            <a:spLocks noEditPoints="1"/>
          </p:cNvSpPr>
          <p:nvPr/>
        </p:nvSpPr>
        <p:spPr bwMode="auto">
          <a:xfrm>
            <a:off x="6338561" y="4752950"/>
            <a:ext cx="285323" cy="285321"/>
          </a:xfrm>
          <a:custGeom>
            <a:avLst/>
            <a:gdLst/>
            <a:ahLst/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l="0" t="0" r="r" b="b"/>
            <a:pathLst>
              <a:path w="55" h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gradFill>
            <a:gsLst>
              <a:gs pos="0">
                <a:srgbClr val="5A78B6"/>
              </a:gs>
              <a:gs pos="100000">
                <a:srgbClr val="C19FDB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72078"/>
            <a:endParaRPr lang="en-US" sz="23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80E1A86B-C951-4C66-A28B-12EFE4260799}"/>
              </a:ext>
            </a:extLst>
          </p:cNvPr>
          <p:cNvSpPr txBox="1"/>
          <p:nvPr/>
        </p:nvSpPr>
        <p:spPr>
          <a:xfrm>
            <a:off x="6781032" y="2496919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6190BA14-17D3-4A97-9164-6D0D8B43F9EC}"/>
              </a:ext>
            </a:extLst>
          </p:cNvPr>
          <p:cNvSpPr txBox="1"/>
          <p:nvPr/>
        </p:nvSpPr>
        <p:spPr>
          <a:xfrm>
            <a:off x="6781033" y="2877928"/>
            <a:ext cx="4116836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444C7D19-A38D-4998-94BA-07040140963B}"/>
              </a:ext>
            </a:extLst>
          </p:cNvPr>
          <p:cNvSpPr txBox="1"/>
          <p:nvPr/>
        </p:nvSpPr>
        <p:spPr>
          <a:xfrm>
            <a:off x="6781032" y="3514923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1A18C535-EAAF-45B4-801D-8622776D30FD}"/>
              </a:ext>
            </a:extLst>
          </p:cNvPr>
          <p:cNvSpPr txBox="1"/>
          <p:nvPr/>
        </p:nvSpPr>
        <p:spPr>
          <a:xfrm>
            <a:off x="6781033" y="3895932"/>
            <a:ext cx="4116836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9E1B45C3-DF0D-4031-9CB4-B87463F10258}"/>
              </a:ext>
            </a:extLst>
          </p:cNvPr>
          <p:cNvSpPr txBox="1"/>
          <p:nvPr/>
        </p:nvSpPr>
        <p:spPr>
          <a:xfrm>
            <a:off x="6781032" y="4532927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2A0C5C16-2960-4B0C-8F27-62C74837B955}"/>
              </a:ext>
            </a:extLst>
          </p:cNvPr>
          <p:cNvSpPr txBox="1"/>
          <p:nvPr/>
        </p:nvSpPr>
        <p:spPr>
          <a:xfrm>
            <a:off x="6781033" y="4913936"/>
            <a:ext cx="4116836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A2A2A12E-E378-4052-8869-5ED062B110E6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29F98A12-C596-4AE4-AC98-B0A3F95C2BFC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E20A3258-5832-499E-B415-89E600375634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33" name="图片 32">
            <a:extLst>
              <a:ext uri="{FF2B5EF4-FFF2-40B4-BE49-F238E27FC236}">
                <a16:creationId xmlns:a16="http://schemas.microsoft.com/office/drawing/2014/main" id="{58D0A6F7-D6C9-41DD-9DDD-68E08D7285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id="{1430FB0F-C762-4AFE-A692-6F82443EED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656855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BDFB72C4-4E6E-4B3D-BCCE-2624D1312A0A}"/>
              </a:ext>
            </a:extLst>
          </p:cNvPr>
          <p:cNvGrpSpPr/>
          <p:nvPr/>
        </p:nvGrpSpPr>
        <p:grpSpPr>
          <a:xfrm>
            <a:off x="5395596" y="2513592"/>
            <a:ext cx="5747477" cy="3327361"/>
            <a:chOff x="488734" y="2466623"/>
            <a:chExt cx="6305235" cy="3327361"/>
          </a:xfrm>
        </p:grpSpPr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5CCB3CDB-AFFD-40D6-A16D-25C46FAAF3C9}"/>
                </a:ext>
              </a:extLst>
            </p:cNvPr>
            <p:cNvGrpSpPr/>
            <p:nvPr/>
          </p:nvGrpSpPr>
          <p:grpSpPr>
            <a:xfrm>
              <a:off x="980310" y="2629950"/>
              <a:ext cx="5813659" cy="2791322"/>
              <a:chOff x="1491916" y="2436804"/>
              <a:chExt cx="4456497" cy="2318076"/>
            </a:xfrm>
          </p:grpSpPr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id="{91EF2366-5B8D-42AF-B34C-7F69643836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91916" y="4754880"/>
                <a:ext cx="4456497" cy="0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  <a:alpha val="38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id="{52C68979-D579-4806-B354-F217891BD1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91916" y="4291264"/>
                <a:ext cx="4456497" cy="0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  <a:alpha val="38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id="{638754FA-6E4A-4B11-A412-19F6E1A543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91916" y="3827648"/>
                <a:ext cx="4456497" cy="0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  <a:alpha val="38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id="{A181B482-DACC-4D33-A8B2-1652CB606E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91916" y="3364032"/>
                <a:ext cx="4456497" cy="0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  <a:alpha val="38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id="{259423E8-A6AF-42B5-A101-D890613509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91916" y="2900416"/>
                <a:ext cx="4456497" cy="0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  <a:alpha val="38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id="{A7D78DEF-FA3C-4C5C-9AD0-504A1C8FF9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91916" y="2436804"/>
                <a:ext cx="0" cy="2318076"/>
              </a:xfrm>
              <a:prstGeom prst="line">
                <a:avLst/>
              </a:prstGeom>
              <a:ln w="12700">
                <a:solidFill>
                  <a:schemeClr val="bg2">
                    <a:lumMod val="90000"/>
                    <a:alpha val="38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A03CC6DC-6B35-47B0-AE3F-E899765899A5}"/>
                </a:ext>
              </a:extLst>
            </p:cNvPr>
            <p:cNvSpPr txBox="1"/>
            <p:nvPr/>
          </p:nvSpPr>
          <p:spPr>
            <a:xfrm>
              <a:off x="488734" y="4539905"/>
              <a:ext cx="545205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1.0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9B6080A4-3F1A-4965-8B1F-7D266FF001D7}"/>
                </a:ext>
              </a:extLst>
            </p:cNvPr>
            <p:cNvSpPr txBox="1"/>
            <p:nvPr/>
          </p:nvSpPr>
          <p:spPr>
            <a:xfrm>
              <a:off x="1193731" y="5492537"/>
              <a:ext cx="7888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3774F793-6B4B-48F7-BB8A-B544B8E382F1}"/>
                </a:ext>
              </a:extLst>
            </p:cNvPr>
            <p:cNvSpPr txBox="1"/>
            <p:nvPr/>
          </p:nvSpPr>
          <p:spPr>
            <a:xfrm>
              <a:off x="498359" y="3848811"/>
              <a:ext cx="545205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1.5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E98F445C-0A5D-452F-9B65-9F1DE36C349C}"/>
                </a:ext>
              </a:extLst>
            </p:cNvPr>
            <p:cNvSpPr txBox="1"/>
            <p:nvPr/>
          </p:nvSpPr>
          <p:spPr>
            <a:xfrm>
              <a:off x="507983" y="3157717"/>
              <a:ext cx="545205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2.0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52D7C7FA-67CE-4944-857F-37F722F7E5A9}"/>
                </a:ext>
              </a:extLst>
            </p:cNvPr>
            <p:cNvSpPr txBox="1"/>
            <p:nvPr/>
          </p:nvSpPr>
          <p:spPr>
            <a:xfrm>
              <a:off x="517609" y="2466623"/>
              <a:ext cx="545205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2.5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id="{6DA7C3E3-9B1C-4AE6-A7FB-61EDCD90AB44}"/>
                </a:ext>
              </a:extLst>
            </p:cNvPr>
            <p:cNvGrpSpPr/>
            <p:nvPr/>
          </p:nvGrpSpPr>
          <p:grpSpPr>
            <a:xfrm>
              <a:off x="1305965" y="3077985"/>
              <a:ext cx="5004337" cy="1536655"/>
              <a:chOff x="1326683" y="3268241"/>
              <a:chExt cx="5004337" cy="1536655"/>
            </a:xfrm>
          </p:grpSpPr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id="{31361C5F-9B34-4A72-B153-AEAF97582D9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26683" y="3268241"/>
                <a:ext cx="1002631" cy="1475410"/>
              </a:xfrm>
              <a:prstGeom prst="line">
                <a:avLst/>
              </a:prstGeom>
              <a:ln w="28575">
                <a:gradFill>
                  <a:gsLst>
                    <a:gs pos="0">
                      <a:srgbClr val="C19FDB"/>
                    </a:gs>
                    <a:gs pos="100000">
                      <a:srgbClr val="5A78B6"/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id="{AD861AA1-CA3A-4231-8A5B-1C9D7B1F5F6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329314" y="3268241"/>
                <a:ext cx="2252311" cy="1536655"/>
              </a:xfrm>
              <a:prstGeom prst="line">
                <a:avLst/>
              </a:prstGeom>
              <a:ln w="28575">
                <a:gradFill>
                  <a:gsLst>
                    <a:gs pos="0">
                      <a:srgbClr val="C19FDB"/>
                    </a:gs>
                    <a:gs pos="100000">
                      <a:srgbClr val="5A78B6"/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id="{814765F2-F680-4C6C-9DFF-6AE294E737E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581625" y="3801312"/>
                <a:ext cx="1749395" cy="992905"/>
              </a:xfrm>
              <a:prstGeom prst="line">
                <a:avLst/>
              </a:prstGeom>
              <a:ln w="28575">
                <a:gradFill>
                  <a:gsLst>
                    <a:gs pos="0">
                      <a:srgbClr val="C19FDB"/>
                    </a:gs>
                    <a:gs pos="100000">
                      <a:srgbClr val="5A78B6"/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2B853271-688F-4BD7-84D5-A862F364BC53}"/>
                </a:ext>
              </a:extLst>
            </p:cNvPr>
            <p:cNvGrpSpPr/>
            <p:nvPr/>
          </p:nvGrpSpPr>
          <p:grpSpPr>
            <a:xfrm>
              <a:off x="1305965" y="3129498"/>
              <a:ext cx="4855140" cy="1099899"/>
              <a:chOff x="1326683" y="3319754"/>
              <a:chExt cx="4855140" cy="1099899"/>
            </a:xfrm>
          </p:grpSpPr>
          <p:cxnSp>
            <p:nvCxnSpPr>
              <p:cNvPr id="22" name="直接连接符 21">
                <a:extLst>
                  <a:ext uri="{FF2B5EF4-FFF2-40B4-BE49-F238E27FC236}">
                    <a16:creationId xmlns:a16="http://schemas.microsoft.com/office/drawing/2014/main" id="{DA70A20E-A890-423D-AC67-47CD8ECB637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974206" y="3319754"/>
                <a:ext cx="3207617" cy="1094686"/>
              </a:xfrm>
              <a:prstGeom prst="line">
                <a:avLst/>
              </a:prstGeom>
              <a:ln w="28575">
                <a:gradFill>
                  <a:gsLst>
                    <a:gs pos="0">
                      <a:srgbClr val="C19FDB"/>
                    </a:gs>
                    <a:gs pos="100000">
                      <a:srgbClr val="5A78B6"/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>
                <a:extLst>
                  <a:ext uri="{FF2B5EF4-FFF2-40B4-BE49-F238E27FC236}">
                    <a16:creationId xmlns:a16="http://schemas.microsoft.com/office/drawing/2014/main" id="{BDD8ECD3-4C33-4853-AF17-3B4C4581FCB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326683" y="3867097"/>
                <a:ext cx="1654054" cy="552556"/>
              </a:xfrm>
              <a:prstGeom prst="line">
                <a:avLst/>
              </a:prstGeom>
              <a:ln w="28575">
                <a:gradFill>
                  <a:gsLst>
                    <a:gs pos="0">
                      <a:srgbClr val="C19FDB"/>
                    </a:gs>
                    <a:gs pos="100000">
                      <a:srgbClr val="5A78B6"/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F330827B-DDD2-448D-A3DA-C80A778BA3BE}"/>
                </a:ext>
              </a:extLst>
            </p:cNvPr>
            <p:cNvSpPr txBox="1"/>
            <p:nvPr/>
          </p:nvSpPr>
          <p:spPr>
            <a:xfrm>
              <a:off x="2308595" y="5498649"/>
              <a:ext cx="7888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73B40665-96C5-4350-B056-3B90E7CB5B4F}"/>
                </a:ext>
              </a:extLst>
            </p:cNvPr>
            <p:cNvSpPr txBox="1"/>
            <p:nvPr/>
          </p:nvSpPr>
          <p:spPr>
            <a:xfrm>
              <a:off x="3423459" y="5504761"/>
              <a:ext cx="7888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F23BE699-4A7C-43F5-9D9D-362A5F5404F9}"/>
                </a:ext>
              </a:extLst>
            </p:cNvPr>
            <p:cNvSpPr txBox="1"/>
            <p:nvPr/>
          </p:nvSpPr>
          <p:spPr>
            <a:xfrm>
              <a:off x="4538323" y="5510873"/>
              <a:ext cx="7888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8AC32F33-0264-434F-81A9-A599ED692B68}"/>
                </a:ext>
              </a:extLst>
            </p:cNvPr>
            <p:cNvSpPr txBox="1"/>
            <p:nvPr/>
          </p:nvSpPr>
          <p:spPr>
            <a:xfrm>
              <a:off x="5653187" y="5516985"/>
              <a:ext cx="7888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4" name="文本框 33">
            <a:extLst>
              <a:ext uri="{FF2B5EF4-FFF2-40B4-BE49-F238E27FC236}">
                <a16:creationId xmlns:a16="http://schemas.microsoft.com/office/drawing/2014/main" id="{10C7E034-CA6C-4BEB-B955-4A6F9255943C}"/>
              </a:ext>
            </a:extLst>
          </p:cNvPr>
          <p:cNvSpPr txBox="1"/>
          <p:nvPr/>
        </p:nvSpPr>
        <p:spPr>
          <a:xfrm>
            <a:off x="1048928" y="2401900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759A98ED-E238-46C4-A1C9-88739E8A76A8}"/>
              </a:ext>
            </a:extLst>
          </p:cNvPr>
          <p:cNvSpPr txBox="1"/>
          <p:nvPr/>
        </p:nvSpPr>
        <p:spPr>
          <a:xfrm>
            <a:off x="1048927" y="2857049"/>
            <a:ext cx="407855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4B53F35E-2DEC-4706-B6E5-B625F05F413B}"/>
              </a:ext>
            </a:extLst>
          </p:cNvPr>
          <p:cNvSpPr txBox="1"/>
          <p:nvPr/>
        </p:nvSpPr>
        <p:spPr>
          <a:xfrm>
            <a:off x="970919" y="4074878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E3D47ED3-81A1-4281-ADEB-EDFAFB3CE184}"/>
              </a:ext>
            </a:extLst>
          </p:cNvPr>
          <p:cNvSpPr txBox="1"/>
          <p:nvPr/>
        </p:nvSpPr>
        <p:spPr>
          <a:xfrm>
            <a:off x="1103550" y="4530027"/>
            <a:ext cx="1857899" cy="110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718D7AF1-2FE2-45BD-B139-C73B11FFBAEE}"/>
              </a:ext>
            </a:extLst>
          </p:cNvPr>
          <p:cNvSpPr txBox="1"/>
          <p:nvPr/>
        </p:nvSpPr>
        <p:spPr>
          <a:xfrm>
            <a:off x="2988452" y="4074878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A31C0C47-3844-409E-B1D9-5ED87AD3AD3A}"/>
              </a:ext>
            </a:extLst>
          </p:cNvPr>
          <p:cNvSpPr txBox="1"/>
          <p:nvPr/>
        </p:nvSpPr>
        <p:spPr>
          <a:xfrm>
            <a:off x="3121083" y="4530027"/>
            <a:ext cx="1857899" cy="110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D2AB35B1-80C6-4DAB-BA33-6119C7D29E46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791D1288-107A-473D-8464-BB80A7BCA449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14B0606F-1FB7-4CF2-A953-7B37E4F3886A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43" name="图片 42">
            <a:extLst>
              <a:ext uri="{FF2B5EF4-FFF2-40B4-BE49-F238E27FC236}">
                <a16:creationId xmlns:a16="http://schemas.microsoft.com/office/drawing/2014/main" id="{D5DC9F6B-B6B7-471D-8549-02514F3642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44" name="图片 43">
            <a:extLst>
              <a:ext uri="{FF2B5EF4-FFF2-40B4-BE49-F238E27FC236}">
                <a16:creationId xmlns:a16="http://schemas.microsoft.com/office/drawing/2014/main" id="{E9CDFABA-FE13-4100-B6AD-043E5A8B217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104998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id="{0641F7D5-BB7B-4635-9385-F8BDB45687F8}"/>
              </a:ext>
            </a:extLst>
          </p:cNvPr>
          <p:cNvGrpSpPr/>
          <p:nvPr/>
        </p:nvGrpSpPr>
        <p:grpSpPr>
          <a:xfrm>
            <a:off x="1253233" y="1934165"/>
            <a:ext cx="3939712" cy="3945244"/>
            <a:chOff x="1277110" y="2001542"/>
            <a:chExt cx="3580676" cy="3585704"/>
          </a:xfrm>
        </p:grpSpPr>
        <p:sp>
          <p:nvSpPr>
            <p:cNvPr id="10" name="圆: 空心 9">
              <a:extLst>
                <a:ext uri="{FF2B5EF4-FFF2-40B4-BE49-F238E27FC236}">
                  <a16:creationId xmlns:a16="http://schemas.microsoft.com/office/drawing/2014/main" id="{DE20F462-4DBD-4258-A84B-F70E08CF2F25}"/>
                </a:ext>
              </a:extLst>
            </p:cNvPr>
            <p:cNvSpPr/>
            <p:nvPr/>
          </p:nvSpPr>
          <p:spPr>
            <a:xfrm>
              <a:off x="1277112" y="2006573"/>
              <a:ext cx="3580674" cy="3580673"/>
            </a:xfrm>
            <a:prstGeom prst="donut">
              <a:avLst>
                <a:gd name="adj" fmla="val 3216"/>
              </a:avLst>
            </a:prstGeom>
            <a:solidFill>
              <a:schemeClr val="bg2">
                <a:lumMod val="90000"/>
                <a:alpha val="2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空心弧 10">
              <a:extLst>
                <a:ext uri="{FF2B5EF4-FFF2-40B4-BE49-F238E27FC236}">
                  <a16:creationId xmlns:a16="http://schemas.microsoft.com/office/drawing/2014/main" id="{169353A2-B79F-4152-AD93-5FBB39EBB50B}"/>
                </a:ext>
              </a:extLst>
            </p:cNvPr>
            <p:cNvSpPr/>
            <p:nvPr/>
          </p:nvSpPr>
          <p:spPr>
            <a:xfrm flipH="1">
              <a:off x="1277110" y="2001542"/>
              <a:ext cx="3580674" cy="3580673"/>
            </a:xfrm>
            <a:prstGeom prst="blockArc">
              <a:avLst>
                <a:gd name="adj1" fmla="val 16027037"/>
                <a:gd name="adj2" fmla="val 15056"/>
                <a:gd name="adj3" fmla="val 3335"/>
              </a:avLst>
            </a:pr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EF160FD1-61E2-46BD-9865-794E5062AB63}"/>
              </a:ext>
            </a:extLst>
          </p:cNvPr>
          <p:cNvGrpSpPr/>
          <p:nvPr/>
        </p:nvGrpSpPr>
        <p:grpSpPr>
          <a:xfrm>
            <a:off x="1696482" y="2758728"/>
            <a:ext cx="1647921" cy="1111334"/>
            <a:chOff x="1619573" y="2758728"/>
            <a:chExt cx="1647921" cy="1111334"/>
          </a:xfrm>
        </p:grpSpPr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F30BA590-7796-4911-AF07-9B881F164879}"/>
                </a:ext>
              </a:extLst>
            </p:cNvPr>
            <p:cNvSpPr txBox="1"/>
            <p:nvPr/>
          </p:nvSpPr>
          <p:spPr>
            <a:xfrm>
              <a:off x="1826534" y="3059668"/>
              <a:ext cx="12877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pc="100" dirty="0">
                  <a:solidFill>
                    <a:schemeClr val="bg1"/>
                  </a:solidFill>
                  <a:cs typeface="+mn-ea"/>
                  <a:sym typeface="+mn-lt"/>
                </a:rPr>
                <a:t>THE ONE</a:t>
              </a:r>
              <a:endParaRPr lang="zh-CN" altLang="en-US" spc="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A14A8FBB-FA55-4AFB-986A-D270A51A0900}"/>
                </a:ext>
              </a:extLst>
            </p:cNvPr>
            <p:cNvSpPr txBox="1"/>
            <p:nvPr/>
          </p:nvSpPr>
          <p:spPr>
            <a:xfrm>
              <a:off x="1619573" y="3408397"/>
              <a:ext cx="16479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spc="100" dirty="0">
                  <a:solidFill>
                    <a:schemeClr val="bg1"/>
                  </a:solidFill>
                  <a:cs typeface="+mn-ea"/>
                  <a:sym typeface="+mn-lt"/>
                </a:rPr>
                <a:t>EBTER</a:t>
              </a:r>
            </a:p>
            <a:p>
              <a:pPr algn="ctr"/>
              <a:r>
                <a:rPr lang="en-US" altLang="zh-CN" sz="1200" spc="100" dirty="0">
                  <a:solidFill>
                    <a:schemeClr val="bg1"/>
                  </a:solidFill>
                  <a:cs typeface="+mn-ea"/>
                  <a:sym typeface="+mn-lt"/>
                </a:rPr>
                <a:t>YOUR TITLE</a:t>
              </a:r>
              <a:endParaRPr lang="zh-CN" altLang="en-US" sz="1200" spc="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iconfont-1187-868307">
              <a:extLst>
                <a:ext uri="{FF2B5EF4-FFF2-40B4-BE49-F238E27FC236}">
                  <a16:creationId xmlns:a16="http://schemas.microsoft.com/office/drawing/2014/main" id="{6A1C3585-8735-4258-8C6B-805A949842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49148" y="2758728"/>
              <a:ext cx="323689" cy="316870"/>
            </a:xfrm>
            <a:custGeom>
              <a:avLst/>
              <a:gdLst>
                <a:gd name="T0" fmla="*/ 2895 w 12754"/>
                <a:gd name="T1" fmla="*/ 3482 h 12486"/>
                <a:gd name="T2" fmla="*/ 6377 w 12754"/>
                <a:gd name="T3" fmla="*/ 0 h 12486"/>
                <a:gd name="T4" fmla="*/ 9859 w 12754"/>
                <a:gd name="T5" fmla="*/ 3482 h 12486"/>
                <a:gd name="T6" fmla="*/ 6377 w 12754"/>
                <a:gd name="T7" fmla="*/ 6963 h 12486"/>
                <a:gd name="T8" fmla="*/ 2895 w 12754"/>
                <a:gd name="T9" fmla="*/ 3482 h 12486"/>
                <a:gd name="T10" fmla="*/ 0 w 12754"/>
                <a:gd name="T11" fmla="*/ 12468 h 12486"/>
                <a:gd name="T12" fmla="*/ 3586 w 12754"/>
                <a:gd name="T13" fmla="*/ 7045 h 12486"/>
                <a:gd name="T14" fmla="*/ 6377 w 12754"/>
                <a:gd name="T15" fmla="*/ 8014 h 12486"/>
                <a:gd name="T16" fmla="*/ 9182 w 12754"/>
                <a:gd name="T17" fmla="*/ 7036 h 12486"/>
                <a:gd name="T18" fmla="*/ 12754 w 12754"/>
                <a:gd name="T19" fmla="*/ 12468 h 12486"/>
                <a:gd name="T20" fmla="*/ 0 w 12754"/>
                <a:gd name="T21" fmla="*/ 12468 h 12486"/>
                <a:gd name="T22" fmla="*/ 0 w 12754"/>
                <a:gd name="T23" fmla="*/ 12468 h 12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754" h="12486">
                  <a:moveTo>
                    <a:pt x="2895" y="3482"/>
                  </a:moveTo>
                  <a:cubicBezTo>
                    <a:pt x="2895" y="1562"/>
                    <a:pt x="4457" y="0"/>
                    <a:pt x="6377" y="0"/>
                  </a:cubicBezTo>
                  <a:cubicBezTo>
                    <a:pt x="8297" y="0"/>
                    <a:pt x="9859" y="1562"/>
                    <a:pt x="9859" y="3482"/>
                  </a:cubicBezTo>
                  <a:cubicBezTo>
                    <a:pt x="9859" y="5402"/>
                    <a:pt x="8297" y="6963"/>
                    <a:pt x="6377" y="6963"/>
                  </a:cubicBezTo>
                  <a:cubicBezTo>
                    <a:pt x="4457" y="6963"/>
                    <a:pt x="2895" y="5402"/>
                    <a:pt x="2895" y="3482"/>
                  </a:cubicBezTo>
                  <a:close/>
                  <a:moveTo>
                    <a:pt x="0" y="12468"/>
                  </a:moveTo>
                  <a:cubicBezTo>
                    <a:pt x="75" y="11626"/>
                    <a:pt x="479" y="8643"/>
                    <a:pt x="3586" y="7045"/>
                  </a:cubicBezTo>
                  <a:cubicBezTo>
                    <a:pt x="4356" y="7650"/>
                    <a:pt x="5324" y="8014"/>
                    <a:pt x="6377" y="8014"/>
                  </a:cubicBezTo>
                  <a:cubicBezTo>
                    <a:pt x="7436" y="8014"/>
                    <a:pt x="8409" y="7647"/>
                    <a:pt x="9182" y="7036"/>
                  </a:cubicBezTo>
                  <a:cubicBezTo>
                    <a:pt x="12302" y="8627"/>
                    <a:pt x="12678" y="11589"/>
                    <a:pt x="12754" y="12468"/>
                  </a:cubicBezTo>
                  <a:cubicBezTo>
                    <a:pt x="12736" y="12486"/>
                    <a:pt x="18" y="12470"/>
                    <a:pt x="0" y="12468"/>
                  </a:cubicBezTo>
                  <a:close/>
                  <a:moveTo>
                    <a:pt x="0" y="12468"/>
                  </a:move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434CD209-0A0C-41E6-9F8E-E26F17BDF041}"/>
              </a:ext>
            </a:extLst>
          </p:cNvPr>
          <p:cNvGrpSpPr/>
          <p:nvPr/>
        </p:nvGrpSpPr>
        <p:grpSpPr>
          <a:xfrm>
            <a:off x="3041819" y="2755955"/>
            <a:ext cx="1647921" cy="1114107"/>
            <a:chOff x="2964910" y="2755955"/>
            <a:chExt cx="1647921" cy="1114107"/>
          </a:xfrm>
        </p:grpSpPr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6BE6C2B4-D600-4A75-90F7-0A39F78F7888}"/>
                </a:ext>
              </a:extLst>
            </p:cNvPr>
            <p:cNvSpPr txBox="1"/>
            <p:nvPr/>
          </p:nvSpPr>
          <p:spPr>
            <a:xfrm>
              <a:off x="3136373" y="3059668"/>
              <a:ext cx="14061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pc="100" dirty="0">
                  <a:solidFill>
                    <a:schemeClr val="bg1"/>
                  </a:solidFill>
                  <a:cs typeface="+mn-ea"/>
                  <a:sym typeface="+mn-lt"/>
                </a:rPr>
                <a:t>THE TWO</a:t>
              </a:r>
              <a:endParaRPr lang="zh-CN" altLang="en-US" spc="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9792EC44-2EEB-429F-BD62-85EBE3AFAD08}"/>
                </a:ext>
              </a:extLst>
            </p:cNvPr>
            <p:cNvSpPr txBox="1"/>
            <p:nvPr/>
          </p:nvSpPr>
          <p:spPr>
            <a:xfrm>
              <a:off x="2964910" y="3408397"/>
              <a:ext cx="16479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spc="100" dirty="0">
                  <a:solidFill>
                    <a:schemeClr val="bg1"/>
                  </a:solidFill>
                  <a:cs typeface="+mn-ea"/>
                  <a:sym typeface="+mn-lt"/>
                </a:rPr>
                <a:t>EBTER</a:t>
              </a:r>
            </a:p>
            <a:p>
              <a:pPr algn="ctr"/>
              <a:r>
                <a:rPr lang="en-US" altLang="zh-CN" sz="1200" spc="100" dirty="0">
                  <a:solidFill>
                    <a:schemeClr val="bg1"/>
                  </a:solidFill>
                  <a:cs typeface="+mn-ea"/>
                  <a:sym typeface="+mn-lt"/>
                </a:rPr>
                <a:t>YOUR TITLE</a:t>
              </a:r>
              <a:endParaRPr lang="zh-CN" altLang="en-US" sz="1200" spc="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2" name="iconfont-1187-868307">
              <a:extLst>
                <a:ext uri="{FF2B5EF4-FFF2-40B4-BE49-F238E27FC236}">
                  <a16:creationId xmlns:a16="http://schemas.microsoft.com/office/drawing/2014/main" id="{07AA66D8-F4CE-45F9-8531-81DD5C057A1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36938" y="2755955"/>
              <a:ext cx="323689" cy="316870"/>
            </a:xfrm>
            <a:custGeom>
              <a:avLst/>
              <a:gdLst>
                <a:gd name="T0" fmla="*/ 2895 w 12754"/>
                <a:gd name="T1" fmla="*/ 3482 h 12486"/>
                <a:gd name="T2" fmla="*/ 6377 w 12754"/>
                <a:gd name="T3" fmla="*/ 0 h 12486"/>
                <a:gd name="T4" fmla="*/ 9859 w 12754"/>
                <a:gd name="T5" fmla="*/ 3482 h 12486"/>
                <a:gd name="T6" fmla="*/ 6377 w 12754"/>
                <a:gd name="T7" fmla="*/ 6963 h 12486"/>
                <a:gd name="T8" fmla="*/ 2895 w 12754"/>
                <a:gd name="T9" fmla="*/ 3482 h 12486"/>
                <a:gd name="T10" fmla="*/ 0 w 12754"/>
                <a:gd name="T11" fmla="*/ 12468 h 12486"/>
                <a:gd name="T12" fmla="*/ 3586 w 12754"/>
                <a:gd name="T13" fmla="*/ 7045 h 12486"/>
                <a:gd name="T14" fmla="*/ 6377 w 12754"/>
                <a:gd name="T15" fmla="*/ 8014 h 12486"/>
                <a:gd name="T16" fmla="*/ 9182 w 12754"/>
                <a:gd name="T17" fmla="*/ 7036 h 12486"/>
                <a:gd name="T18" fmla="*/ 12754 w 12754"/>
                <a:gd name="T19" fmla="*/ 12468 h 12486"/>
                <a:gd name="T20" fmla="*/ 0 w 12754"/>
                <a:gd name="T21" fmla="*/ 12468 h 12486"/>
                <a:gd name="T22" fmla="*/ 0 w 12754"/>
                <a:gd name="T23" fmla="*/ 12468 h 12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754" h="12486">
                  <a:moveTo>
                    <a:pt x="2895" y="3482"/>
                  </a:moveTo>
                  <a:cubicBezTo>
                    <a:pt x="2895" y="1562"/>
                    <a:pt x="4457" y="0"/>
                    <a:pt x="6377" y="0"/>
                  </a:cubicBezTo>
                  <a:cubicBezTo>
                    <a:pt x="8297" y="0"/>
                    <a:pt x="9859" y="1562"/>
                    <a:pt x="9859" y="3482"/>
                  </a:cubicBezTo>
                  <a:cubicBezTo>
                    <a:pt x="9859" y="5402"/>
                    <a:pt x="8297" y="6963"/>
                    <a:pt x="6377" y="6963"/>
                  </a:cubicBezTo>
                  <a:cubicBezTo>
                    <a:pt x="4457" y="6963"/>
                    <a:pt x="2895" y="5402"/>
                    <a:pt x="2895" y="3482"/>
                  </a:cubicBezTo>
                  <a:close/>
                  <a:moveTo>
                    <a:pt x="0" y="12468"/>
                  </a:moveTo>
                  <a:cubicBezTo>
                    <a:pt x="75" y="11626"/>
                    <a:pt x="479" y="8643"/>
                    <a:pt x="3586" y="7045"/>
                  </a:cubicBezTo>
                  <a:cubicBezTo>
                    <a:pt x="4356" y="7650"/>
                    <a:pt x="5324" y="8014"/>
                    <a:pt x="6377" y="8014"/>
                  </a:cubicBezTo>
                  <a:cubicBezTo>
                    <a:pt x="7436" y="8014"/>
                    <a:pt x="8409" y="7647"/>
                    <a:pt x="9182" y="7036"/>
                  </a:cubicBezTo>
                  <a:cubicBezTo>
                    <a:pt x="12302" y="8627"/>
                    <a:pt x="12678" y="11589"/>
                    <a:pt x="12754" y="12468"/>
                  </a:cubicBezTo>
                  <a:cubicBezTo>
                    <a:pt x="12736" y="12486"/>
                    <a:pt x="18" y="12470"/>
                    <a:pt x="0" y="12468"/>
                  </a:cubicBezTo>
                  <a:close/>
                  <a:moveTo>
                    <a:pt x="0" y="12468"/>
                  </a:moveTo>
                  <a:close/>
                </a:path>
              </a:pathLst>
            </a:custGeom>
            <a:gradFill>
              <a:gsLst>
                <a:gs pos="3500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478031FF-6B04-4222-9D81-B96C22C7BD6E}"/>
              </a:ext>
            </a:extLst>
          </p:cNvPr>
          <p:cNvGrpSpPr/>
          <p:nvPr/>
        </p:nvGrpSpPr>
        <p:grpSpPr>
          <a:xfrm>
            <a:off x="1682841" y="4020038"/>
            <a:ext cx="1661562" cy="1102858"/>
            <a:chOff x="1605932" y="4020038"/>
            <a:chExt cx="1661562" cy="1102858"/>
          </a:xfrm>
        </p:grpSpPr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C46FE6EC-A2FD-4214-837F-CFDE27BFE230}"/>
                </a:ext>
              </a:extLst>
            </p:cNvPr>
            <p:cNvSpPr txBox="1"/>
            <p:nvPr/>
          </p:nvSpPr>
          <p:spPr>
            <a:xfrm>
              <a:off x="1619573" y="4358294"/>
              <a:ext cx="16479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pc="100" dirty="0">
                  <a:solidFill>
                    <a:schemeClr val="bg1"/>
                  </a:solidFill>
                  <a:cs typeface="+mn-ea"/>
                  <a:sym typeface="+mn-lt"/>
                </a:rPr>
                <a:t>THETHREE</a:t>
              </a:r>
              <a:endParaRPr lang="zh-CN" altLang="en-US" spc="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CD9FBCE9-52DC-4369-BCBE-54B1F84C3069}"/>
                </a:ext>
              </a:extLst>
            </p:cNvPr>
            <p:cNvSpPr txBox="1"/>
            <p:nvPr/>
          </p:nvSpPr>
          <p:spPr>
            <a:xfrm>
              <a:off x="1605932" y="4661231"/>
              <a:ext cx="16479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spc="100" dirty="0">
                  <a:solidFill>
                    <a:schemeClr val="bg1"/>
                  </a:solidFill>
                  <a:cs typeface="+mn-ea"/>
                  <a:sym typeface="+mn-lt"/>
                </a:rPr>
                <a:t>EBTER</a:t>
              </a:r>
            </a:p>
            <a:p>
              <a:pPr algn="ctr"/>
              <a:r>
                <a:rPr lang="en-US" altLang="zh-CN" sz="1200" spc="100" dirty="0">
                  <a:solidFill>
                    <a:schemeClr val="bg1"/>
                  </a:solidFill>
                  <a:cs typeface="+mn-ea"/>
                  <a:sym typeface="+mn-lt"/>
                </a:rPr>
                <a:t>YOUR TITLE</a:t>
              </a:r>
              <a:endParaRPr lang="zh-CN" altLang="en-US" sz="1200" spc="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6" name="iconfont-1187-868307">
              <a:extLst>
                <a:ext uri="{FF2B5EF4-FFF2-40B4-BE49-F238E27FC236}">
                  <a16:creationId xmlns:a16="http://schemas.microsoft.com/office/drawing/2014/main" id="{69097224-9CA8-466F-9B6D-C611AB1AE9A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49147" y="4020038"/>
              <a:ext cx="323689" cy="316870"/>
            </a:xfrm>
            <a:custGeom>
              <a:avLst/>
              <a:gdLst>
                <a:gd name="T0" fmla="*/ 2895 w 12754"/>
                <a:gd name="T1" fmla="*/ 3482 h 12486"/>
                <a:gd name="T2" fmla="*/ 6377 w 12754"/>
                <a:gd name="T3" fmla="*/ 0 h 12486"/>
                <a:gd name="T4" fmla="*/ 9859 w 12754"/>
                <a:gd name="T5" fmla="*/ 3482 h 12486"/>
                <a:gd name="T6" fmla="*/ 6377 w 12754"/>
                <a:gd name="T7" fmla="*/ 6963 h 12486"/>
                <a:gd name="T8" fmla="*/ 2895 w 12754"/>
                <a:gd name="T9" fmla="*/ 3482 h 12486"/>
                <a:gd name="T10" fmla="*/ 0 w 12754"/>
                <a:gd name="T11" fmla="*/ 12468 h 12486"/>
                <a:gd name="T12" fmla="*/ 3586 w 12754"/>
                <a:gd name="T13" fmla="*/ 7045 h 12486"/>
                <a:gd name="T14" fmla="*/ 6377 w 12754"/>
                <a:gd name="T15" fmla="*/ 8014 h 12486"/>
                <a:gd name="T16" fmla="*/ 9182 w 12754"/>
                <a:gd name="T17" fmla="*/ 7036 h 12486"/>
                <a:gd name="T18" fmla="*/ 12754 w 12754"/>
                <a:gd name="T19" fmla="*/ 12468 h 12486"/>
                <a:gd name="T20" fmla="*/ 0 w 12754"/>
                <a:gd name="T21" fmla="*/ 12468 h 12486"/>
                <a:gd name="T22" fmla="*/ 0 w 12754"/>
                <a:gd name="T23" fmla="*/ 12468 h 12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754" h="12486">
                  <a:moveTo>
                    <a:pt x="2895" y="3482"/>
                  </a:moveTo>
                  <a:cubicBezTo>
                    <a:pt x="2895" y="1562"/>
                    <a:pt x="4457" y="0"/>
                    <a:pt x="6377" y="0"/>
                  </a:cubicBezTo>
                  <a:cubicBezTo>
                    <a:pt x="8297" y="0"/>
                    <a:pt x="9859" y="1562"/>
                    <a:pt x="9859" y="3482"/>
                  </a:cubicBezTo>
                  <a:cubicBezTo>
                    <a:pt x="9859" y="5402"/>
                    <a:pt x="8297" y="6963"/>
                    <a:pt x="6377" y="6963"/>
                  </a:cubicBezTo>
                  <a:cubicBezTo>
                    <a:pt x="4457" y="6963"/>
                    <a:pt x="2895" y="5402"/>
                    <a:pt x="2895" y="3482"/>
                  </a:cubicBezTo>
                  <a:close/>
                  <a:moveTo>
                    <a:pt x="0" y="12468"/>
                  </a:moveTo>
                  <a:cubicBezTo>
                    <a:pt x="75" y="11626"/>
                    <a:pt x="479" y="8643"/>
                    <a:pt x="3586" y="7045"/>
                  </a:cubicBezTo>
                  <a:cubicBezTo>
                    <a:pt x="4356" y="7650"/>
                    <a:pt x="5324" y="8014"/>
                    <a:pt x="6377" y="8014"/>
                  </a:cubicBezTo>
                  <a:cubicBezTo>
                    <a:pt x="7436" y="8014"/>
                    <a:pt x="8409" y="7647"/>
                    <a:pt x="9182" y="7036"/>
                  </a:cubicBezTo>
                  <a:cubicBezTo>
                    <a:pt x="12302" y="8627"/>
                    <a:pt x="12678" y="11589"/>
                    <a:pt x="12754" y="12468"/>
                  </a:cubicBezTo>
                  <a:cubicBezTo>
                    <a:pt x="12736" y="12486"/>
                    <a:pt x="18" y="12470"/>
                    <a:pt x="0" y="12468"/>
                  </a:cubicBezTo>
                  <a:close/>
                  <a:moveTo>
                    <a:pt x="0" y="12468"/>
                  </a:move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1002C864-E8A9-4B63-A695-B9D95BA87C1D}"/>
              </a:ext>
            </a:extLst>
          </p:cNvPr>
          <p:cNvGrpSpPr/>
          <p:nvPr/>
        </p:nvGrpSpPr>
        <p:grpSpPr>
          <a:xfrm>
            <a:off x="3095221" y="4020038"/>
            <a:ext cx="1669542" cy="1102858"/>
            <a:chOff x="3018312" y="4020038"/>
            <a:chExt cx="1669542" cy="1102858"/>
          </a:xfrm>
        </p:grpSpPr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28A28ADE-E477-4E73-B8F7-370FB762A974}"/>
                </a:ext>
              </a:extLst>
            </p:cNvPr>
            <p:cNvSpPr txBox="1"/>
            <p:nvPr/>
          </p:nvSpPr>
          <p:spPr>
            <a:xfrm>
              <a:off x="3039933" y="4363325"/>
              <a:ext cx="16479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pc="100" dirty="0">
                  <a:solidFill>
                    <a:schemeClr val="bg1"/>
                  </a:solidFill>
                  <a:cs typeface="+mn-ea"/>
                  <a:sym typeface="+mn-lt"/>
                </a:rPr>
                <a:t>THE FOUR</a:t>
              </a:r>
              <a:endParaRPr lang="zh-CN" altLang="en-US" spc="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91A45FA2-EBBC-43E9-8B43-4620CFFED4F6}"/>
                </a:ext>
              </a:extLst>
            </p:cNvPr>
            <p:cNvSpPr txBox="1"/>
            <p:nvPr/>
          </p:nvSpPr>
          <p:spPr>
            <a:xfrm>
              <a:off x="3018312" y="4661231"/>
              <a:ext cx="16479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spc="100" dirty="0">
                  <a:solidFill>
                    <a:schemeClr val="bg1"/>
                  </a:solidFill>
                  <a:cs typeface="+mn-ea"/>
                  <a:sym typeface="+mn-lt"/>
                </a:rPr>
                <a:t>EBTER</a:t>
              </a:r>
            </a:p>
            <a:p>
              <a:pPr algn="ctr"/>
              <a:r>
                <a:rPr lang="en-US" altLang="zh-CN" sz="1200" spc="100" dirty="0">
                  <a:solidFill>
                    <a:schemeClr val="bg1"/>
                  </a:solidFill>
                  <a:cs typeface="+mn-ea"/>
                  <a:sym typeface="+mn-lt"/>
                </a:rPr>
                <a:t>YOUR TITLE</a:t>
              </a:r>
              <a:endParaRPr lang="zh-CN" altLang="en-US" sz="1200" spc="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0" name="iconfont-1187-868307">
              <a:extLst>
                <a:ext uri="{FF2B5EF4-FFF2-40B4-BE49-F238E27FC236}">
                  <a16:creationId xmlns:a16="http://schemas.microsoft.com/office/drawing/2014/main" id="{F8FF7F9B-8945-4717-B7EC-DA0DDA0B508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36938" y="4020038"/>
              <a:ext cx="323689" cy="316870"/>
            </a:xfrm>
            <a:custGeom>
              <a:avLst/>
              <a:gdLst>
                <a:gd name="T0" fmla="*/ 2895 w 12754"/>
                <a:gd name="T1" fmla="*/ 3482 h 12486"/>
                <a:gd name="T2" fmla="*/ 6377 w 12754"/>
                <a:gd name="T3" fmla="*/ 0 h 12486"/>
                <a:gd name="T4" fmla="*/ 9859 w 12754"/>
                <a:gd name="T5" fmla="*/ 3482 h 12486"/>
                <a:gd name="T6" fmla="*/ 6377 w 12754"/>
                <a:gd name="T7" fmla="*/ 6963 h 12486"/>
                <a:gd name="T8" fmla="*/ 2895 w 12754"/>
                <a:gd name="T9" fmla="*/ 3482 h 12486"/>
                <a:gd name="T10" fmla="*/ 0 w 12754"/>
                <a:gd name="T11" fmla="*/ 12468 h 12486"/>
                <a:gd name="T12" fmla="*/ 3586 w 12754"/>
                <a:gd name="T13" fmla="*/ 7045 h 12486"/>
                <a:gd name="T14" fmla="*/ 6377 w 12754"/>
                <a:gd name="T15" fmla="*/ 8014 h 12486"/>
                <a:gd name="T16" fmla="*/ 9182 w 12754"/>
                <a:gd name="T17" fmla="*/ 7036 h 12486"/>
                <a:gd name="T18" fmla="*/ 12754 w 12754"/>
                <a:gd name="T19" fmla="*/ 12468 h 12486"/>
                <a:gd name="T20" fmla="*/ 0 w 12754"/>
                <a:gd name="T21" fmla="*/ 12468 h 12486"/>
                <a:gd name="T22" fmla="*/ 0 w 12754"/>
                <a:gd name="T23" fmla="*/ 12468 h 12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754" h="12486">
                  <a:moveTo>
                    <a:pt x="2895" y="3482"/>
                  </a:moveTo>
                  <a:cubicBezTo>
                    <a:pt x="2895" y="1562"/>
                    <a:pt x="4457" y="0"/>
                    <a:pt x="6377" y="0"/>
                  </a:cubicBezTo>
                  <a:cubicBezTo>
                    <a:pt x="8297" y="0"/>
                    <a:pt x="9859" y="1562"/>
                    <a:pt x="9859" y="3482"/>
                  </a:cubicBezTo>
                  <a:cubicBezTo>
                    <a:pt x="9859" y="5402"/>
                    <a:pt x="8297" y="6963"/>
                    <a:pt x="6377" y="6963"/>
                  </a:cubicBezTo>
                  <a:cubicBezTo>
                    <a:pt x="4457" y="6963"/>
                    <a:pt x="2895" y="5402"/>
                    <a:pt x="2895" y="3482"/>
                  </a:cubicBezTo>
                  <a:close/>
                  <a:moveTo>
                    <a:pt x="0" y="12468"/>
                  </a:moveTo>
                  <a:cubicBezTo>
                    <a:pt x="75" y="11626"/>
                    <a:pt x="479" y="8643"/>
                    <a:pt x="3586" y="7045"/>
                  </a:cubicBezTo>
                  <a:cubicBezTo>
                    <a:pt x="4356" y="7650"/>
                    <a:pt x="5324" y="8014"/>
                    <a:pt x="6377" y="8014"/>
                  </a:cubicBezTo>
                  <a:cubicBezTo>
                    <a:pt x="7436" y="8014"/>
                    <a:pt x="8409" y="7647"/>
                    <a:pt x="9182" y="7036"/>
                  </a:cubicBezTo>
                  <a:cubicBezTo>
                    <a:pt x="12302" y="8627"/>
                    <a:pt x="12678" y="11589"/>
                    <a:pt x="12754" y="12468"/>
                  </a:cubicBezTo>
                  <a:cubicBezTo>
                    <a:pt x="12736" y="12486"/>
                    <a:pt x="18" y="12470"/>
                    <a:pt x="0" y="12468"/>
                  </a:cubicBezTo>
                  <a:close/>
                  <a:moveTo>
                    <a:pt x="0" y="12468"/>
                  </a:move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1" name="文本框 30">
            <a:extLst>
              <a:ext uri="{FF2B5EF4-FFF2-40B4-BE49-F238E27FC236}">
                <a16:creationId xmlns:a16="http://schemas.microsoft.com/office/drawing/2014/main" id="{2792DDDE-451F-459B-BED2-9EB85E51B451}"/>
              </a:ext>
            </a:extLst>
          </p:cNvPr>
          <p:cNvSpPr txBox="1"/>
          <p:nvPr/>
        </p:nvSpPr>
        <p:spPr>
          <a:xfrm>
            <a:off x="6781032" y="1963545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7B36620-D414-48E5-B58D-F9CB4571D0C1}"/>
              </a:ext>
            </a:extLst>
          </p:cNvPr>
          <p:cNvSpPr txBox="1"/>
          <p:nvPr/>
        </p:nvSpPr>
        <p:spPr>
          <a:xfrm>
            <a:off x="6781031" y="2418694"/>
            <a:ext cx="407855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46788462-D0A2-434F-9DC6-7D000DB61109}"/>
              </a:ext>
            </a:extLst>
          </p:cNvPr>
          <p:cNvSpPr txBox="1"/>
          <p:nvPr/>
        </p:nvSpPr>
        <p:spPr>
          <a:xfrm>
            <a:off x="6781030" y="3159818"/>
            <a:ext cx="407855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65D5C924-877C-4C75-8723-6A7D4DB4768B}"/>
              </a:ext>
            </a:extLst>
          </p:cNvPr>
          <p:cNvSpPr txBox="1"/>
          <p:nvPr/>
        </p:nvSpPr>
        <p:spPr>
          <a:xfrm>
            <a:off x="6745192" y="3831336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3A870D2A-CBC2-4C74-9E5C-BCD31B9BED67}"/>
              </a:ext>
            </a:extLst>
          </p:cNvPr>
          <p:cNvSpPr txBox="1"/>
          <p:nvPr/>
        </p:nvSpPr>
        <p:spPr>
          <a:xfrm>
            <a:off x="6745191" y="4286485"/>
            <a:ext cx="407855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452150CF-D83A-4F6C-BAD6-FDC556D20673}"/>
              </a:ext>
            </a:extLst>
          </p:cNvPr>
          <p:cNvSpPr txBox="1"/>
          <p:nvPr/>
        </p:nvSpPr>
        <p:spPr>
          <a:xfrm>
            <a:off x="6745190" y="5027609"/>
            <a:ext cx="407855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FAA7F03B-1BD2-43E5-BC69-1990A9D3B63B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5000111A-C686-4B25-9823-242BE772AD48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1B581E80-AF34-4572-BA73-91499B036224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40" name="图片 39">
            <a:extLst>
              <a:ext uri="{FF2B5EF4-FFF2-40B4-BE49-F238E27FC236}">
                <a16:creationId xmlns:a16="http://schemas.microsoft.com/office/drawing/2014/main" id="{91642392-B280-47F7-B325-3D3843904C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41" name="图片 40">
            <a:extLst>
              <a:ext uri="{FF2B5EF4-FFF2-40B4-BE49-F238E27FC236}">
                <a16:creationId xmlns:a16="http://schemas.microsoft.com/office/drawing/2014/main" id="{F11F59B8-0EC4-42AD-A41B-A1A667F16CB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099894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A3661586-0DC7-47BA-A509-C38E094C91F4}"/>
              </a:ext>
            </a:extLst>
          </p:cNvPr>
          <p:cNvGrpSpPr/>
          <p:nvPr/>
        </p:nvGrpSpPr>
        <p:grpSpPr>
          <a:xfrm>
            <a:off x="1191693" y="2453424"/>
            <a:ext cx="1306441" cy="1086855"/>
            <a:chOff x="1191693" y="2243925"/>
            <a:chExt cx="1306441" cy="1086855"/>
          </a:xfrm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633E554E-DBB4-434D-ADD7-A20D98B1C673}"/>
                </a:ext>
              </a:extLst>
            </p:cNvPr>
            <p:cNvGrpSpPr/>
            <p:nvPr/>
          </p:nvGrpSpPr>
          <p:grpSpPr>
            <a:xfrm>
              <a:off x="1191693" y="2243925"/>
              <a:ext cx="1086855" cy="1086855"/>
              <a:chOff x="1786230" y="2450969"/>
              <a:chExt cx="1204274" cy="1204274"/>
            </a:xfrm>
          </p:grpSpPr>
          <p:grpSp>
            <p:nvGrpSpPr>
              <p:cNvPr id="12" name="组合 11">
                <a:extLst>
                  <a:ext uri="{FF2B5EF4-FFF2-40B4-BE49-F238E27FC236}">
                    <a16:creationId xmlns:a16="http://schemas.microsoft.com/office/drawing/2014/main" id="{9F7ED638-5ACD-4397-BB0E-FA98B22FD96D}"/>
                  </a:ext>
                </a:extLst>
              </p:cNvPr>
              <p:cNvGrpSpPr/>
              <p:nvPr/>
            </p:nvGrpSpPr>
            <p:grpSpPr>
              <a:xfrm>
                <a:off x="1786230" y="2450969"/>
                <a:ext cx="1204274" cy="1204274"/>
                <a:chOff x="1527142" y="2224726"/>
                <a:chExt cx="1204274" cy="1204274"/>
              </a:xfrm>
            </p:grpSpPr>
            <p:sp>
              <p:nvSpPr>
                <p:cNvPr id="14" name="圆: 空心 13">
                  <a:extLst>
                    <a:ext uri="{FF2B5EF4-FFF2-40B4-BE49-F238E27FC236}">
                      <a16:creationId xmlns:a16="http://schemas.microsoft.com/office/drawing/2014/main" id="{58515BB7-7469-425D-80CF-80850C9030CB}"/>
                    </a:ext>
                  </a:extLst>
                </p:cNvPr>
                <p:cNvSpPr/>
                <p:nvPr/>
              </p:nvSpPr>
              <p:spPr>
                <a:xfrm>
                  <a:off x="1527142" y="2224726"/>
                  <a:ext cx="1204274" cy="1204274"/>
                </a:xfrm>
                <a:prstGeom prst="donut">
                  <a:avLst>
                    <a:gd name="adj" fmla="val 4532"/>
                  </a:avLst>
                </a:prstGeom>
                <a:solidFill>
                  <a:schemeClr val="bg1">
                    <a:lumMod val="95000"/>
                    <a:alpha val="3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36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空心弧 14">
                  <a:extLst>
                    <a:ext uri="{FF2B5EF4-FFF2-40B4-BE49-F238E27FC236}">
                      <a16:creationId xmlns:a16="http://schemas.microsoft.com/office/drawing/2014/main" id="{69D018E5-0DE0-4B79-9DB1-9B9FF7D8ACF4}"/>
                    </a:ext>
                  </a:extLst>
                </p:cNvPr>
                <p:cNvSpPr/>
                <p:nvPr/>
              </p:nvSpPr>
              <p:spPr>
                <a:xfrm flipH="1">
                  <a:off x="1527142" y="2224726"/>
                  <a:ext cx="1204274" cy="1204274"/>
                </a:xfrm>
                <a:prstGeom prst="blockArc">
                  <a:avLst>
                    <a:gd name="adj1" fmla="val 15375693"/>
                    <a:gd name="adj2" fmla="val 8312"/>
                    <a:gd name="adj3" fmla="val 4887"/>
                  </a:avLst>
                </a:prstGeom>
                <a:gradFill>
                  <a:gsLst>
                    <a:gs pos="0">
                      <a:srgbClr val="5A78B6"/>
                    </a:gs>
                    <a:gs pos="100000">
                      <a:srgbClr val="C19FDB"/>
                    </a:gs>
                  </a:gsLst>
                  <a:lin ang="27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36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768C1AC8-195B-475E-B589-2D5766BEAE4C}"/>
                  </a:ext>
                </a:extLst>
              </p:cNvPr>
              <p:cNvSpPr/>
              <p:nvPr/>
            </p:nvSpPr>
            <p:spPr>
              <a:xfrm>
                <a:off x="2081700" y="2824525"/>
                <a:ext cx="630901" cy="409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  <a:cs typeface="+mn-ea"/>
                    <a:sym typeface="+mn-lt"/>
                  </a:rPr>
                  <a:t>34</a:t>
                </a:r>
                <a:r>
                  <a:rPr lang="en-US" altLang="zh-CN" sz="1050" b="1" dirty="0">
                    <a:solidFill>
                      <a:schemeClr val="bg1"/>
                    </a:solidFill>
                    <a:cs typeface="+mn-ea"/>
                    <a:sym typeface="+mn-lt"/>
                  </a:rPr>
                  <a:t>%</a:t>
                </a:r>
                <a:endParaRPr lang="zh-CN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E15795C4-8EA0-4CD5-A165-82B23B81DD25}"/>
                </a:ext>
              </a:extLst>
            </p:cNvPr>
            <p:cNvCxnSpPr>
              <a:cxnSpLocks/>
            </p:cNvCxnSpPr>
            <p:nvPr/>
          </p:nvCxnSpPr>
          <p:spPr>
            <a:xfrm>
              <a:off x="2498134" y="2341795"/>
              <a:ext cx="0" cy="891114"/>
            </a:xfrm>
            <a:prstGeom prst="line">
              <a:avLst/>
            </a:prstGeom>
            <a:ln w="28575">
              <a:solidFill>
                <a:schemeClr val="bg2">
                  <a:lumMod val="90000"/>
                  <a:alpha val="40000"/>
                </a:schemeClr>
              </a:solidFill>
              <a:prstDash val="dash"/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A1D5C761-30EC-45FD-AC39-9AE1AFC1126D}"/>
              </a:ext>
            </a:extLst>
          </p:cNvPr>
          <p:cNvSpPr txBox="1"/>
          <p:nvPr/>
        </p:nvSpPr>
        <p:spPr>
          <a:xfrm>
            <a:off x="2683751" y="2418332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7308DE6-5D98-4861-9FDC-EACCAFCE3C1A}"/>
              </a:ext>
            </a:extLst>
          </p:cNvPr>
          <p:cNvSpPr txBox="1"/>
          <p:nvPr/>
        </p:nvSpPr>
        <p:spPr>
          <a:xfrm>
            <a:off x="2683751" y="2873481"/>
            <a:ext cx="348678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49" name="组合 48">
            <a:extLst>
              <a:ext uri="{FF2B5EF4-FFF2-40B4-BE49-F238E27FC236}">
                <a16:creationId xmlns:a16="http://schemas.microsoft.com/office/drawing/2014/main" id="{DE46FFA4-137D-4FC8-BBDE-F80B17960CE3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id="{F44C84B0-D056-43F8-8430-53ADC99DD7DF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F60BC901-BA91-4D2B-823D-FA6B19ADBFC2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52" name="图片 51">
            <a:extLst>
              <a:ext uri="{FF2B5EF4-FFF2-40B4-BE49-F238E27FC236}">
                <a16:creationId xmlns:a16="http://schemas.microsoft.com/office/drawing/2014/main" id="{1FBBD98E-884D-4F80-9C8E-44BE9508AD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53" name="图片 52">
            <a:extLst>
              <a:ext uri="{FF2B5EF4-FFF2-40B4-BE49-F238E27FC236}">
                <a16:creationId xmlns:a16="http://schemas.microsoft.com/office/drawing/2014/main" id="{19E56B12-1413-4723-A5C0-AFBC767755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  <p:grpSp>
        <p:nvGrpSpPr>
          <p:cNvPr id="54" name="组合 53">
            <a:extLst>
              <a:ext uri="{FF2B5EF4-FFF2-40B4-BE49-F238E27FC236}">
                <a16:creationId xmlns:a16="http://schemas.microsoft.com/office/drawing/2014/main" id="{B29D3A14-6E48-46C8-8C50-E7ABF3B0B181}"/>
              </a:ext>
            </a:extLst>
          </p:cNvPr>
          <p:cNvGrpSpPr/>
          <p:nvPr/>
        </p:nvGrpSpPr>
        <p:grpSpPr>
          <a:xfrm>
            <a:off x="1191693" y="4608795"/>
            <a:ext cx="1306441" cy="1086855"/>
            <a:chOff x="1191693" y="2243925"/>
            <a:chExt cx="1306441" cy="1086855"/>
          </a:xfrm>
        </p:grpSpPr>
        <p:grpSp>
          <p:nvGrpSpPr>
            <p:cNvPr id="55" name="组合 54">
              <a:extLst>
                <a:ext uri="{FF2B5EF4-FFF2-40B4-BE49-F238E27FC236}">
                  <a16:creationId xmlns:a16="http://schemas.microsoft.com/office/drawing/2014/main" id="{A44E0305-B2DB-4884-A943-52E85D2009B6}"/>
                </a:ext>
              </a:extLst>
            </p:cNvPr>
            <p:cNvGrpSpPr/>
            <p:nvPr/>
          </p:nvGrpSpPr>
          <p:grpSpPr>
            <a:xfrm>
              <a:off x="1191693" y="2243925"/>
              <a:ext cx="1086855" cy="1086855"/>
              <a:chOff x="1786230" y="2450969"/>
              <a:chExt cx="1204274" cy="1204274"/>
            </a:xfrm>
          </p:grpSpPr>
          <p:grpSp>
            <p:nvGrpSpPr>
              <p:cNvPr id="57" name="组合 56">
                <a:extLst>
                  <a:ext uri="{FF2B5EF4-FFF2-40B4-BE49-F238E27FC236}">
                    <a16:creationId xmlns:a16="http://schemas.microsoft.com/office/drawing/2014/main" id="{F316BE35-7278-43DC-A628-173E27B8C1AA}"/>
                  </a:ext>
                </a:extLst>
              </p:cNvPr>
              <p:cNvGrpSpPr/>
              <p:nvPr/>
            </p:nvGrpSpPr>
            <p:grpSpPr>
              <a:xfrm>
                <a:off x="1786230" y="2450969"/>
                <a:ext cx="1204274" cy="1204274"/>
                <a:chOff x="1527142" y="2224726"/>
                <a:chExt cx="1204274" cy="1204274"/>
              </a:xfrm>
            </p:grpSpPr>
            <p:sp>
              <p:nvSpPr>
                <p:cNvPr id="59" name="圆: 空心 58">
                  <a:extLst>
                    <a:ext uri="{FF2B5EF4-FFF2-40B4-BE49-F238E27FC236}">
                      <a16:creationId xmlns:a16="http://schemas.microsoft.com/office/drawing/2014/main" id="{CC8342BA-0D74-4A0E-B8F1-569345BA058D}"/>
                    </a:ext>
                  </a:extLst>
                </p:cNvPr>
                <p:cNvSpPr/>
                <p:nvPr/>
              </p:nvSpPr>
              <p:spPr>
                <a:xfrm>
                  <a:off x="1527142" y="2224726"/>
                  <a:ext cx="1204274" cy="1204274"/>
                </a:xfrm>
                <a:prstGeom prst="donut">
                  <a:avLst>
                    <a:gd name="adj" fmla="val 4532"/>
                  </a:avLst>
                </a:prstGeom>
                <a:solidFill>
                  <a:schemeClr val="bg1">
                    <a:lumMod val="95000"/>
                    <a:alpha val="3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36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空心弧 59">
                  <a:extLst>
                    <a:ext uri="{FF2B5EF4-FFF2-40B4-BE49-F238E27FC236}">
                      <a16:creationId xmlns:a16="http://schemas.microsoft.com/office/drawing/2014/main" id="{E895A3D2-9F75-47A1-9ECC-322D853D8D56}"/>
                    </a:ext>
                  </a:extLst>
                </p:cNvPr>
                <p:cNvSpPr/>
                <p:nvPr/>
              </p:nvSpPr>
              <p:spPr>
                <a:xfrm flipH="1">
                  <a:off x="1527142" y="2224726"/>
                  <a:ext cx="1204274" cy="1204274"/>
                </a:xfrm>
                <a:prstGeom prst="blockArc">
                  <a:avLst>
                    <a:gd name="adj1" fmla="val 15375693"/>
                    <a:gd name="adj2" fmla="val 8312"/>
                    <a:gd name="adj3" fmla="val 4887"/>
                  </a:avLst>
                </a:prstGeom>
                <a:gradFill>
                  <a:gsLst>
                    <a:gs pos="0">
                      <a:srgbClr val="5A78B6"/>
                    </a:gs>
                    <a:gs pos="100000">
                      <a:srgbClr val="C19FDB"/>
                    </a:gs>
                  </a:gsLst>
                  <a:lin ang="27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36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8" name="矩形 57">
                <a:extLst>
                  <a:ext uri="{FF2B5EF4-FFF2-40B4-BE49-F238E27FC236}">
                    <a16:creationId xmlns:a16="http://schemas.microsoft.com/office/drawing/2014/main" id="{6DBF5329-ED1F-4B7C-91CF-784E087FE299}"/>
                  </a:ext>
                </a:extLst>
              </p:cNvPr>
              <p:cNvSpPr/>
              <p:nvPr/>
            </p:nvSpPr>
            <p:spPr>
              <a:xfrm>
                <a:off x="2081700" y="2824525"/>
                <a:ext cx="630901" cy="409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  <a:cs typeface="+mn-ea"/>
                    <a:sym typeface="+mn-lt"/>
                  </a:rPr>
                  <a:t>34</a:t>
                </a:r>
                <a:r>
                  <a:rPr lang="en-US" altLang="zh-CN" sz="1050" b="1" dirty="0">
                    <a:solidFill>
                      <a:schemeClr val="bg1"/>
                    </a:solidFill>
                    <a:cs typeface="+mn-ea"/>
                    <a:sym typeface="+mn-lt"/>
                  </a:rPr>
                  <a:t>%</a:t>
                </a:r>
                <a:endParaRPr lang="zh-CN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56" name="直接连接符 55">
              <a:extLst>
                <a:ext uri="{FF2B5EF4-FFF2-40B4-BE49-F238E27FC236}">
                  <a16:creationId xmlns:a16="http://schemas.microsoft.com/office/drawing/2014/main" id="{253EA402-ADFC-4436-BCA9-4D42DB492D93}"/>
                </a:ext>
              </a:extLst>
            </p:cNvPr>
            <p:cNvCxnSpPr>
              <a:cxnSpLocks/>
            </p:cNvCxnSpPr>
            <p:nvPr/>
          </p:nvCxnSpPr>
          <p:spPr>
            <a:xfrm>
              <a:off x="2498134" y="2341795"/>
              <a:ext cx="0" cy="891114"/>
            </a:xfrm>
            <a:prstGeom prst="line">
              <a:avLst/>
            </a:prstGeom>
            <a:ln w="28575">
              <a:solidFill>
                <a:schemeClr val="bg2">
                  <a:lumMod val="90000"/>
                  <a:alpha val="40000"/>
                </a:schemeClr>
              </a:solidFill>
              <a:prstDash val="dash"/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文本框 60">
            <a:extLst>
              <a:ext uri="{FF2B5EF4-FFF2-40B4-BE49-F238E27FC236}">
                <a16:creationId xmlns:a16="http://schemas.microsoft.com/office/drawing/2014/main" id="{C2534E0E-AAC6-46F8-BF24-0C8C2EB9785A}"/>
              </a:ext>
            </a:extLst>
          </p:cNvPr>
          <p:cNvSpPr txBox="1"/>
          <p:nvPr/>
        </p:nvSpPr>
        <p:spPr>
          <a:xfrm>
            <a:off x="2683751" y="4573703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5208F9F9-0F49-440F-8CD8-488A22EA25E9}"/>
              </a:ext>
            </a:extLst>
          </p:cNvPr>
          <p:cNvSpPr txBox="1"/>
          <p:nvPr/>
        </p:nvSpPr>
        <p:spPr>
          <a:xfrm>
            <a:off x="2683751" y="5028852"/>
            <a:ext cx="348678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63" name="组合 62">
            <a:extLst>
              <a:ext uri="{FF2B5EF4-FFF2-40B4-BE49-F238E27FC236}">
                <a16:creationId xmlns:a16="http://schemas.microsoft.com/office/drawing/2014/main" id="{C022893E-DD37-406F-A78C-9C5C9C9B60A4}"/>
              </a:ext>
            </a:extLst>
          </p:cNvPr>
          <p:cNvGrpSpPr/>
          <p:nvPr/>
        </p:nvGrpSpPr>
        <p:grpSpPr>
          <a:xfrm>
            <a:off x="6356155" y="2488778"/>
            <a:ext cx="1306441" cy="1086855"/>
            <a:chOff x="1191693" y="2243925"/>
            <a:chExt cx="1306441" cy="1086855"/>
          </a:xfrm>
        </p:grpSpPr>
        <p:grpSp>
          <p:nvGrpSpPr>
            <p:cNvPr id="64" name="组合 63">
              <a:extLst>
                <a:ext uri="{FF2B5EF4-FFF2-40B4-BE49-F238E27FC236}">
                  <a16:creationId xmlns:a16="http://schemas.microsoft.com/office/drawing/2014/main" id="{5835F01D-1773-4DC2-A7D1-B3E982F8646B}"/>
                </a:ext>
              </a:extLst>
            </p:cNvPr>
            <p:cNvGrpSpPr/>
            <p:nvPr/>
          </p:nvGrpSpPr>
          <p:grpSpPr>
            <a:xfrm>
              <a:off x="1191693" y="2243925"/>
              <a:ext cx="1086855" cy="1086855"/>
              <a:chOff x="1786230" y="2450969"/>
              <a:chExt cx="1204274" cy="1204274"/>
            </a:xfrm>
          </p:grpSpPr>
          <p:grpSp>
            <p:nvGrpSpPr>
              <p:cNvPr id="66" name="组合 65">
                <a:extLst>
                  <a:ext uri="{FF2B5EF4-FFF2-40B4-BE49-F238E27FC236}">
                    <a16:creationId xmlns:a16="http://schemas.microsoft.com/office/drawing/2014/main" id="{192AEDC6-F0E6-4DE5-B5C7-E359AC647126}"/>
                  </a:ext>
                </a:extLst>
              </p:cNvPr>
              <p:cNvGrpSpPr/>
              <p:nvPr/>
            </p:nvGrpSpPr>
            <p:grpSpPr>
              <a:xfrm>
                <a:off x="1786230" y="2450969"/>
                <a:ext cx="1204274" cy="1204274"/>
                <a:chOff x="1527142" y="2224726"/>
                <a:chExt cx="1204274" cy="1204274"/>
              </a:xfrm>
            </p:grpSpPr>
            <p:sp>
              <p:nvSpPr>
                <p:cNvPr id="68" name="圆: 空心 67">
                  <a:extLst>
                    <a:ext uri="{FF2B5EF4-FFF2-40B4-BE49-F238E27FC236}">
                      <a16:creationId xmlns:a16="http://schemas.microsoft.com/office/drawing/2014/main" id="{153BB02A-2395-4CE6-8BF3-93FB9E47F1CB}"/>
                    </a:ext>
                  </a:extLst>
                </p:cNvPr>
                <p:cNvSpPr/>
                <p:nvPr/>
              </p:nvSpPr>
              <p:spPr>
                <a:xfrm>
                  <a:off x="1527142" y="2224726"/>
                  <a:ext cx="1204274" cy="1204274"/>
                </a:xfrm>
                <a:prstGeom prst="donut">
                  <a:avLst>
                    <a:gd name="adj" fmla="val 4532"/>
                  </a:avLst>
                </a:prstGeom>
                <a:solidFill>
                  <a:schemeClr val="bg1">
                    <a:lumMod val="95000"/>
                    <a:alpha val="3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36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9" name="空心弧 68">
                  <a:extLst>
                    <a:ext uri="{FF2B5EF4-FFF2-40B4-BE49-F238E27FC236}">
                      <a16:creationId xmlns:a16="http://schemas.microsoft.com/office/drawing/2014/main" id="{8215B710-1E2C-4653-BB4D-F53CDACCE6A1}"/>
                    </a:ext>
                  </a:extLst>
                </p:cNvPr>
                <p:cNvSpPr/>
                <p:nvPr/>
              </p:nvSpPr>
              <p:spPr>
                <a:xfrm flipH="1">
                  <a:off x="1527142" y="2224726"/>
                  <a:ext cx="1204274" cy="1204274"/>
                </a:xfrm>
                <a:prstGeom prst="blockArc">
                  <a:avLst>
                    <a:gd name="adj1" fmla="val 15375693"/>
                    <a:gd name="adj2" fmla="val 8312"/>
                    <a:gd name="adj3" fmla="val 4887"/>
                  </a:avLst>
                </a:prstGeom>
                <a:gradFill>
                  <a:gsLst>
                    <a:gs pos="0">
                      <a:srgbClr val="5A78B6"/>
                    </a:gs>
                    <a:gs pos="100000">
                      <a:srgbClr val="C19FDB"/>
                    </a:gs>
                  </a:gsLst>
                  <a:lin ang="27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36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67" name="矩形 66">
                <a:extLst>
                  <a:ext uri="{FF2B5EF4-FFF2-40B4-BE49-F238E27FC236}">
                    <a16:creationId xmlns:a16="http://schemas.microsoft.com/office/drawing/2014/main" id="{6688DE7F-008B-4B55-B1CB-EF6B532DFBEC}"/>
                  </a:ext>
                </a:extLst>
              </p:cNvPr>
              <p:cNvSpPr/>
              <p:nvPr/>
            </p:nvSpPr>
            <p:spPr>
              <a:xfrm>
                <a:off x="2081700" y="2824525"/>
                <a:ext cx="630901" cy="409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  <a:cs typeface="+mn-ea"/>
                    <a:sym typeface="+mn-lt"/>
                  </a:rPr>
                  <a:t>34</a:t>
                </a:r>
                <a:r>
                  <a:rPr lang="en-US" altLang="zh-CN" sz="1050" b="1" dirty="0">
                    <a:solidFill>
                      <a:schemeClr val="bg1"/>
                    </a:solidFill>
                    <a:cs typeface="+mn-ea"/>
                    <a:sym typeface="+mn-lt"/>
                  </a:rPr>
                  <a:t>%</a:t>
                </a:r>
                <a:endParaRPr lang="zh-CN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65" name="直接连接符 64">
              <a:extLst>
                <a:ext uri="{FF2B5EF4-FFF2-40B4-BE49-F238E27FC236}">
                  <a16:creationId xmlns:a16="http://schemas.microsoft.com/office/drawing/2014/main" id="{CF13FFEC-77FA-4A47-8476-56D077B17F8D}"/>
                </a:ext>
              </a:extLst>
            </p:cNvPr>
            <p:cNvCxnSpPr>
              <a:cxnSpLocks/>
            </p:cNvCxnSpPr>
            <p:nvPr/>
          </p:nvCxnSpPr>
          <p:spPr>
            <a:xfrm>
              <a:off x="2498134" y="2341795"/>
              <a:ext cx="0" cy="891114"/>
            </a:xfrm>
            <a:prstGeom prst="line">
              <a:avLst/>
            </a:prstGeom>
            <a:ln w="28575">
              <a:solidFill>
                <a:schemeClr val="bg2">
                  <a:lumMod val="90000"/>
                  <a:alpha val="40000"/>
                </a:schemeClr>
              </a:solidFill>
              <a:prstDash val="dash"/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文本框 69">
            <a:extLst>
              <a:ext uri="{FF2B5EF4-FFF2-40B4-BE49-F238E27FC236}">
                <a16:creationId xmlns:a16="http://schemas.microsoft.com/office/drawing/2014/main" id="{DC1B23B0-AF29-4C31-9BB0-4719AB09BD09}"/>
              </a:ext>
            </a:extLst>
          </p:cNvPr>
          <p:cNvSpPr txBox="1"/>
          <p:nvPr/>
        </p:nvSpPr>
        <p:spPr>
          <a:xfrm>
            <a:off x="7848213" y="2453686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E5C1E017-0930-415C-85DC-54B0D2AB8844}"/>
              </a:ext>
            </a:extLst>
          </p:cNvPr>
          <p:cNvSpPr txBox="1"/>
          <p:nvPr/>
        </p:nvSpPr>
        <p:spPr>
          <a:xfrm>
            <a:off x="7848213" y="2908835"/>
            <a:ext cx="348678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72" name="组合 71">
            <a:extLst>
              <a:ext uri="{FF2B5EF4-FFF2-40B4-BE49-F238E27FC236}">
                <a16:creationId xmlns:a16="http://schemas.microsoft.com/office/drawing/2014/main" id="{01D0F3F8-8554-42EC-AF8B-2EBC06E2A733}"/>
              </a:ext>
            </a:extLst>
          </p:cNvPr>
          <p:cNvGrpSpPr/>
          <p:nvPr/>
        </p:nvGrpSpPr>
        <p:grpSpPr>
          <a:xfrm>
            <a:off x="6356155" y="4644149"/>
            <a:ext cx="1306441" cy="1086855"/>
            <a:chOff x="1191693" y="2243925"/>
            <a:chExt cx="1306441" cy="1086855"/>
          </a:xfrm>
        </p:grpSpPr>
        <p:grpSp>
          <p:nvGrpSpPr>
            <p:cNvPr id="73" name="组合 72">
              <a:extLst>
                <a:ext uri="{FF2B5EF4-FFF2-40B4-BE49-F238E27FC236}">
                  <a16:creationId xmlns:a16="http://schemas.microsoft.com/office/drawing/2014/main" id="{BF377B40-208E-498D-9E1D-2B7DB8A0B20D}"/>
                </a:ext>
              </a:extLst>
            </p:cNvPr>
            <p:cNvGrpSpPr/>
            <p:nvPr/>
          </p:nvGrpSpPr>
          <p:grpSpPr>
            <a:xfrm>
              <a:off x="1191693" y="2243925"/>
              <a:ext cx="1086855" cy="1086855"/>
              <a:chOff x="1786230" y="2450969"/>
              <a:chExt cx="1204274" cy="1204274"/>
            </a:xfrm>
          </p:grpSpPr>
          <p:grpSp>
            <p:nvGrpSpPr>
              <p:cNvPr id="75" name="组合 74">
                <a:extLst>
                  <a:ext uri="{FF2B5EF4-FFF2-40B4-BE49-F238E27FC236}">
                    <a16:creationId xmlns:a16="http://schemas.microsoft.com/office/drawing/2014/main" id="{C6A29237-A867-4EB7-AAE8-2FE431868675}"/>
                  </a:ext>
                </a:extLst>
              </p:cNvPr>
              <p:cNvGrpSpPr/>
              <p:nvPr/>
            </p:nvGrpSpPr>
            <p:grpSpPr>
              <a:xfrm>
                <a:off x="1786230" y="2450969"/>
                <a:ext cx="1204274" cy="1204274"/>
                <a:chOff x="1527142" y="2224726"/>
                <a:chExt cx="1204274" cy="1204274"/>
              </a:xfrm>
            </p:grpSpPr>
            <p:sp>
              <p:nvSpPr>
                <p:cNvPr id="77" name="圆: 空心 76">
                  <a:extLst>
                    <a:ext uri="{FF2B5EF4-FFF2-40B4-BE49-F238E27FC236}">
                      <a16:creationId xmlns:a16="http://schemas.microsoft.com/office/drawing/2014/main" id="{9EDCCF40-F129-4D16-8148-4AF5116E259B}"/>
                    </a:ext>
                  </a:extLst>
                </p:cNvPr>
                <p:cNvSpPr/>
                <p:nvPr/>
              </p:nvSpPr>
              <p:spPr>
                <a:xfrm>
                  <a:off x="1527142" y="2224726"/>
                  <a:ext cx="1204274" cy="1204274"/>
                </a:xfrm>
                <a:prstGeom prst="donut">
                  <a:avLst>
                    <a:gd name="adj" fmla="val 4532"/>
                  </a:avLst>
                </a:prstGeom>
                <a:solidFill>
                  <a:schemeClr val="bg1">
                    <a:lumMod val="95000"/>
                    <a:alpha val="3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36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8" name="空心弧 77">
                  <a:extLst>
                    <a:ext uri="{FF2B5EF4-FFF2-40B4-BE49-F238E27FC236}">
                      <a16:creationId xmlns:a16="http://schemas.microsoft.com/office/drawing/2014/main" id="{C2A63013-98A1-42F5-BBD0-7D64106A7D91}"/>
                    </a:ext>
                  </a:extLst>
                </p:cNvPr>
                <p:cNvSpPr/>
                <p:nvPr/>
              </p:nvSpPr>
              <p:spPr>
                <a:xfrm flipH="1">
                  <a:off x="1527142" y="2224726"/>
                  <a:ext cx="1204274" cy="1204274"/>
                </a:xfrm>
                <a:prstGeom prst="blockArc">
                  <a:avLst>
                    <a:gd name="adj1" fmla="val 15375693"/>
                    <a:gd name="adj2" fmla="val 8312"/>
                    <a:gd name="adj3" fmla="val 4887"/>
                  </a:avLst>
                </a:prstGeom>
                <a:gradFill>
                  <a:gsLst>
                    <a:gs pos="0">
                      <a:srgbClr val="5A78B6"/>
                    </a:gs>
                    <a:gs pos="100000">
                      <a:srgbClr val="C19FDB"/>
                    </a:gs>
                  </a:gsLst>
                  <a:lin ang="27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36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76" name="矩形 75">
                <a:extLst>
                  <a:ext uri="{FF2B5EF4-FFF2-40B4-BE49-F238E27FC236}">
                    <a16:creationId xmlns:a16="http://schemas.microsoft.com/office/drawing/2014/main" id="{61DEB546-146A-4158-9B4B-199BB735D856}"/>
                  </a:ext>
                </a:extLst>
              </p:cNvPr>
              <p:cNvSpPr/>
              <p:nvPr/>
            </p:nvSpPr>
            <p:spPr>
              <a:xfrm>
                <a:off x="2081700" y="2824525"/>
                <a:ext cx="630901" cy="409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  <a:cs typeface="+mn-ea"/>
                    <a:sym typeface="+mn-lt"/>
                  </a:rPr>
                  <a:t>34</a:t>
                </a:r>
                <a:r>
                  <a:rPr lang="en-US" altLang="zh-CN" sz="1050" b="1" dirty="0">
                    <a:solidFill>
                      <a:schemeClr val="bg1"/>
                    </a:solidFill>
                    <a:cs typeface="+mn-ea"/>
                    <a:sym typeface="+mn-lt"/>
                  </a:rPr>
                  <a:t>%</a:t>
                </a:r>
                <a:endParaRPr lang="zh-CN" altLang="en-US" sz="14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74" name="直接连接符 73">
              <a:extLst>
                <a:ext uri="{FF2B5EF4-FFF2-40B4-BE49-F238E27FC236}">
                  <a16:creationId xmlns:a16="http://schemas.microsoft.com/office/drawing/2014/main" id="{88161CDB-1DB1-441D-9CDC-D7144E5D997B}"/>
                </a:ext>
              </a:extLst>
            </p:cNvPr>
            <p:cNvCxnSpPr>
              <a:cxnSpLocks/>
            </p:cNvCxnSpPr>
            <p:nvPr/>
          </p:nvCxnSpPr>
          <p:spPr>
            <a:xfrm>
              <a:off x="2498134" y="2341795"/>
              <a:ext cx="0" cy="891114"/>
            </a:xfrm>
            <a:prstGeom prst="line">
              <a:avLst/>
            </a:prstGeom>
            <a:ln w="28575">
              <a:solidFill>
                <a:schemeClr val="bg2">
                  <a:lumMod val="90000"/>
                  <a:alpha val="40000"/>
                </a:schemeClr>
              </a:solidFill>
              <a:prstDash val="dash"/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文本框 78">
            <a:extLst>
              <a:ext uri="{FF2B5EF4-FFF2-40B4-BE49-F238E27FC236}">
                <a16:creationId xmlns:a16="http://schemas.microsoft.com/office/drawing/2014/main" id="{34207225-4113-4218-9F1C-109FC7E04DDA}"/>
              </a:ext>
            </a:extLst>
          </p:cNvPr>
          <p:cNvSpPr txBox="1"/>
          <p:nvPr/>
        </p:nvSpPr>
        <p:spPr>
          <a:xfrm>
            <a:off x="7848213" y="4609057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0" name="文本框 79">
            <a:extLst>
              <a:ext uri="{FF2B5EF4-FFF2-40B4-BE49-F238E27FC236}">
                <a16:creationId xmlns:a16="http://schemas.microsoft.com/office/drawing/2014/main" id="{6D0DCEB6-C7E2-4A30-A3F2-2DE8A694CECD}"/>
              </a:ext>
            </a:extLst>
          </p:cNvPr>
          <p:cNvSpPr txBox="1"/>
          <p:nvPr/>
        </p:nvSpPr>
        <p:spPr>
          <a:xfrm>
            <a:off x="7848213" y="5064206"/>
            <a:ext cx="3486788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9848143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61" grpId="0"/>
      <p:bldP spid="62" grpId="0"/>
      <p:bldP spid="70" grpId="0"/>
      <p:bldP spid="71" grpId="0"/>
      <p:bldP spid="79" grpId="0"/>
      <p:bldP spid="8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E24AC2E7-25B1-4338-9F5D-93073D43F69B}"/>
              </a:ext>
            </a:extLst>
          </p:cNvPr>
          <p:cNvGrpSpPr/>
          <p:nvPr/>
        </p:nvGrpSpPr>
        <p:grpSpPr>
          <a:xfrm>
            <a:off x="1213249" y="1803821"/>
            <a:ext cx="4360285" cy="4360285"/>
            <a:chOff x="7155780" y="1810690"/>
            <a:chExt cx="4360285" cy="4360285"/>
          </a:xfrm>
        </p:grpSpPr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83607D46-04DB-446C-8704-EB6F962C3C2F}"/>
                </a:ext>
              </a:extLst>
            </p:cNvPr>
            <p:cNvSpPr/>
            <p:nvPr/>
          </p:nvSpPr>
          <p:spPr>
            <a:xfrm>
              <a:off x="7155780" y="1810690"/>
              <a:ext cx="4360285" cy="4360285"/>
            </a:xfrm>
            <a:prstGeom prst="ellipse">
              <a:avLst/>
            </a:prstGeom>
            <a:solidFill>
              <a:schemeClr val="bg2">
                <a:lumMod val="9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91984430-C57E-42A3-B19E-48D092254660}"/>
                </a:ext>
              </a:extLst>
            </p:cNvPr>
            <p:cNvSpPr txBox="1"/>
            <p:nvPr/>
          </p:nvSpPr>
          <p:spPr>
            <a:xfrm>
              <a:off x="7337664" y="3118879"/>
              <a:ext cx="3996519" cy="2589641"/>
            </a:xfrm>
            <a:prstGeom prst="rect">
              <a:avLst/>
            </a:prstGeom>
            <a:noFill/>
          </p:spPr>
          <p:txBody>
            <a:bodyPr wrap="square" rtlCol="0">
              <a:no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ts val="2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Please enter the font and title you think is appropriate in the box, and change your color</a:t>
              </a:r>
            </a:p>
            <a:p>
              <a:pPr marL="285750" indent="-285750">
                <a:lnSpc>
                  <a:spcPts val="2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Please enter the font and title you think is appropriate in the box, and change your color</a:t>
              </a:r>
            </a:p>
            <a:p>
              <a:pPr marL="285750" indent="-285750">
                <a:lnSpc>
                  <a:spcPts val="2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Please enter the font and title you think is appropriate in the box, and change your color</a:t>
              </a:r>
            </a:p>
            <a:p>
              <a:pPr marL="285750" indent="-285750">
                <a:lnSpc>
                  <a:spcPts val="2000"/>
                </a:lnSpc>
                <a:buFont typeface="Wingdings" panose="05000000000000000000" pitchFamily="2" charset="2"/>
                <a:buChar char="l"/>
              </a:pPr>
              <a:endParaRPr lang="en-US" altLang="zh-CN" sz="14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285750" indent="-285750">
                <a:lnSpc>
                  <a:spcPts val="2000"/>
                </a:lnSpc>
                <a:buFont typeface="Wingdings" panose="05000000000000000000" pitchFamily="2" charset="2"/>
                <a:buChar char="l"/>
              </a:pPr>
              <a:endParaRPr lang="en-US" altLang="zh-CN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0485D5F1-2C99-4B5E-B8C9-1C2D7963E211}"/>
                </a:ext>
              </a:extLst>
            </p:cNvPr>
            <p:cNvSpPr txBox="1"/>
            <p:nvPr/>
          </p:nvSpPr>
          <p:spPr>
            <a:xfrm>
              <a:off x="8209139" y="2483900"/>
              <a:ext cx="2111330" cy="653354"/>
            </a:xfrm>
            <a:prstGeom prst="rect">
              <a:avLst/>
            </a:prstGeom>
            <a:noFill/>
          </p:spPr>
          <p:txBody>
            <a:bodyPr wrap="none" rtlCol="0">
              <a:no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ACAC97AE-181E-491E-864F-32B287A44370}"/>
                </a:ext>
              </a:extLst>
            </p:cNvPr>
            <p:cNvSpPr txBox="1"/>
            <p:nvPr/>
          </p:nvSpPr>
          <p:spPr>
            <a:xfrm>
              <a:off x="7203860" y="4959696"/>
              <a:ext cx="3333286" cy="793098"/>
            </a:xfrm>
            <a:prstGeom prst="rect">
              <a:avLst/>
            </a:prstGeom>
            <a:noFill/>
          </p:spPr>
          <p:txBody>
            <a:bodyPr wrap="square" rtlCol="0">
              <a:no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>
                <a:solidFill>
                  <a:srgbClr val="979797"/>
                </a:solidFill>
                <a:cs typeface="+mn-ea"/>
                <a:sym typeface="+mn-lt"/>
              </a:endParaRPr>
            </a:p>
          </p:txBody>
        </p: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25383437-AD08-4485-B601-F930F157C2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893425" y="5673755"/>
              <a:ext cx="742759" cy="0"/>
            </a:xfrm>
            <a:prstGeom prst="line">
              <a:avLst/>
            </a:pr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</a:gradFill>
            <a:ln w="38100"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iconfont-1191-801535">
              <a:extLst>
                <a:ext uri="{FF2B5EF4-FFF2-40B4-BE49-F238E27FC236}">
                  <a16:creationId xmlns:a16="http://schemas.microsoft.com/office/drawing/2014/main" id="{10EDFADA-04EB-4A9D-BDA9-91F930C1162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064135" y="2101693"/>
              <a:ext cx="301246" cy="382207"/>
            </a:xfrm>
            <a:custGeom>
              <a:avLst/>
              <a:gdLst>
                <a:gd name="T0" fmla="*/ 3166 w 6332"/>
                <a:gd name="T1" fmla="*/ 0 h 8034"/>
                <a:gd name="T2" fmla="*/ 0 w 6332"/>
                <a:gd name="T3" fmla="*/ 3166 h 8034"/>
                <a:gd name="T4" fmla="*/ 2481 w 6332"/>
                <a:gd name="T5" fmla="*/ 7590 h 8034"/>
                <a:gd name="T6" fmla="*/ 3853 w 6332"/>
                <a:gd name="T7" fmla="*/ 7588 h 8034"/>
                <a:gd name="T8" fmla="*/ 6332 w 6332"/>
                <a:gd name="T9" fmla="*/ 3166 h 8034"/>
                <a:gd name="T10" fmla="*/ 3166 w 6332"/>
                <a:gd name="T11" fmla="*/ 0 h 8034"/>
                <a:gd name="T12" fmla="*/ 3166 w 6332"/>
                <a:gd name="T13" fmla="*/ 0 h 8034"/>
                <a:gd name="T14" fmla="*/ 3166 w 6332"/>
                <a:gd name="T15" fmla="*/ 0 h 8034"/>
                <a:gd name="T16" fmla="*/ 3166 w 6332"/>
                <a:gd name="T17" fmla="*/ 0 h 8034"/>
                <a:gd name="T18" fmla="*/ 3166 w 6332"/>
                <a:gd name="T19" fmla="*/ 4529 h 8034"/>
                <a:gd name="T20" fmla="*/ 1702 w 6332"/>
                <a:gd name="T21" fmla="*/ 3065 h 8034"/>
                <a:gd name="T22" fmla="*/ 3166 w 6332"/>
                <a:gd name="T23" fmla="*/ 1600 h 8034"/>
                <a:gd name="T24" fmla="*/ 4630 w 6332"/>
                <a:gd name="T25" fmla="*/ 3065 h 8034"/>
                <a:gd name="T26" fmla="*/ 3166 w 6332"/>
                <a:gd name="T27" fmla="*/ 4529 h 8034"/>
                <a:gd name="T28" fmla="*/ 3166 w 6332"/>
                <a:gd name="T29" fmla="*/ 4529 h 8034"/>
                <a:gd name="T30" fmla="*/ 3166 w 6332"/>
                <a:gd name="T31" fmla="*/ 4529 h 8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32" h="8034">
                  <a:moveTo>
                    <a:pt x="3166" y="0"/>
                  </a:moveTo>
                  <a:cubicBezTo>
                    <a:pt x="1418" y="0"/>
                    <a:pt x="0" y="1418"/>
                    <a:pt x="0" y="3166"/>
                  </a:cubicBezTo>
                  <a:cubicBezTo>
                    <a:pt x="0" y="4914"/>
                    <a:pt x="2481" y="7590"/>
                    <a:pt x="2481" y="7590"/>
                  </a:cubicBezTo>
                  <a:cubicBezTo>
                    <a:pt x="2859" y="8031"/>
                    <a:pt x="3478" y="8034"/>
                    <a:pt x="3853" y="7588"/>
                  </a:cubicBezTo>
                  <a:cubicBezTo>
                    <a:pt x="3853" y="7588"/>
                    <a:pt x="6332" y="4914"/>
                    <a:pt x="6332" y="3166"/>
                  </a:cubicBezTo>
                  <a:cubicBezTo>
                    <a:pt x="6332" y="1418"/>
                    <a:pt x="4914" y="0"/>
                    <a:pt x="3166" y="0"/>
                  </a:cubicBezTo>
                  <a:lnTo>
                    <a:pt x="3166" y="0"/>
                  </a:lnTo>
                  <a:lnTo>
                    <a:pt x="3166" y="0"/>
                  </a:lnTo>
                  <a:lnTo>
                    <a:pt x="3166" y="0"/>
                  </a:lnTo>
                  <a:close/>
                  <a:moveTo>
                    <a:pt x="3166" y="4529"/>
                  </a:moveTo>
                  <a:cubicBezTo>
                    <a:pt x="2357" y="4529"/>
                    <a:pt x="1702" y="3874"/>
                    <a:pt x="1702" y="3065"/>
                  </a:cubicBezTo>
                  <a:cubicBezTo>
                    <a:pt x="1702" y="2256"/>
                    <a:pt x="2357" y="1600"/>
                    <a:pt x="3166" y="1600"/>
                  </a:cubicBezTo>
                  <a:cubicBezTo>
                    <a:pt x="3975" y="1600"/>
                    <a:pt x="4630" y="2256"/>
                    <a:pt x="4630" y="3065"/>
                  </a:cubicBezTo>
                  <a:cubicBezTo>
                    <a:pt x="4630" y="3874"/>
                    <a:pt x="3975" y="4529"/>
                    <a:pt x="3166" y="4529"/>
                  </a:cubicBezTo>
                  <a:lnTo>
                    <a:pt x="3166" y="4529"/>
                  </a:lnTo>
                  <a:close/>
                  <a:moveTo>
                    <a:pt x="3166" y="4529"/>
                  </a:move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DF9F4895-6898-44A8-8F97-02147F5C6D80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E640BAE9-1C47-455D-80C3-F9D1739DEAF8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6C553464-F99D-4078-BBDB-5E5528304460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31" name="图片 30">
            <a:extLst>
              <a:ext uri="{FF2B5EF4-FFF2-40B4-BE49-F238E27FC236}">
                <a16:creationId xmlns:a16="http://schemas.microsoft.com/office/drawing/2014/main" id="{F5903D77-AED0-4248-A6E5-84065B7256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6F8A344A-A554-4443-B103-11E56C0B31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  <p:grpSp>
        <p:nvGrpSpPr>
          <p:cNvPr id="33" name="组合 32">
            <a:extLst>
              <a:ext uri="{FF2B5EF4-FFF2-40B4-BE49-F238E27FC236}">
                <a16:creationId xmlns:a16="http://schemas.microsoft.com/office/drawing/2014/main" id="{819D9B2A-94A6-45B5-8034-E419C861EEAA}"/>
              </a:ext>
            </a:extLst>
          </p:cNvPr>
          <p:cNvGrpSpPr/>
          <p:nvPr/>
        </p:nvGrpSpPr>
        <p:grpSpPr>
          <a:xfrm>
            <a:off x="6626893" y="1848334"/>
            <a:ext cx="4360285" cy="4360285"/>
            <a:chOff x="7155780" y="1810690"/>
            <a:chExt cx="4360285" cy="4360285"/>
          </a:xfrm>
        </p:grpSpPr>
        <p:sp>
          <p:nvSpPr>
            <p:cNvPr id="34" name="椭圆 33">
              <a:extLst>
                <a:ext uri="{FF2B5EF4-FFF2-40B4-BE49-F238E27FC236}">
                  <a16:creationId xmlns:a16="http://schemas.microsoft.com/office/drawing/2014/main" id="{60E292D0-8150-432A-8531-229DC740D1FD}"/>
                </a:ext>
              </a:extLst>
            </p:cNvPr>
            <p:cNvSpPr/>
            <p:nvPr/>
          </p:nvSpPr>
          <p:spPr>
            <a:xfrm>
              <a:off x="7155780" y="1810690"/>
              <a:ext cx="4360285" cy="4360285"/>
            </a:xfrm>
            <a:prstGeom prst="ellipse">
              <a:avLst/>
            </a:prstGeom>
            <a:solidFill>
              <a:schemeClr val="bg2">
                <a:lumMod val="9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75362686-9CB9-4DBB-AD59-221C65894AF5}"/>
                </a:ext>
              </a:extLst>
            </p:cNvPr>
            <p:cNvSpPr txBox="1"/>
            <p:nvPr/>
          </p:nvSpPr>
          <p:spPr>
            <a:xfrm>
              <a:off x="7337664" y="3118879"/>
              <a:ext cx="3996519" cy="2589641"/>
            </a:xfrm>
            <a:prstGeom prst="rect">
              <a:avLst/>
            </a:prstGeom>
            <a:noFill/>
          </p:spPr>
          <p:txBody>
            <a:bodyPr wrap="square" rtlCol="0">
              <a:no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285750" indent="-285750">
                <a:lnSpc>
                  <a:spcPts val="2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Please enter the font and title you think is appropriate in the box, and change your color</a:t>
              </a:r>
            </a:p>
            <a:p>
              <a:pPr marL="285750" indent="-285750">
                <a:lnSpc>
                  <a:spcPts val="2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Please enter the font and title you think is appropriate in the box, and change your color</a:t>
              </a:r>
            </a:p>
            <a:p>
              <a:pPr marL="285750" indent="-285750">
                <a:lnSpc>
                  <a:spcPts val="2000"/>
                </a:lnSpc>
                <a:buFont typeface="Wingdings" panose="05000000000000000000" pitchFamily="2" charset="2"/>
                <a:buChar char="l"/>
              </a:pPr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Please enter the font and title you think is appropriate in the box, and change your color</a:t>
              </a:r>
            </a:p>
            <a:p>
              <a:pPr marL="285750" indent="-285750">
                <a:lnSpc>
                  <a:spcPts val="2000"/>
                </a:lnSpc>
                <a:buFont typeface="Wingdings" panose="05000000000000000000" pitchFamily="2" charset="2"/>
                <a:buChar char="l"/>
              </a:pPr>
              <a:endParaRPr lang="en-US" altLang="zh-CN" sz="14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285750" indent="-285750">
                <a:lnSpc>
                  <a:spcPts val="2000"/>
                </a:lnSpc>
                <a:buFont typeface="Wingdings" panose="05000000000000000000" pitchFamily="2" charset="2"/>
                <a:buChar char="l"/>
              </a:pPr>
              <a:endParaRPr lang="en-US" altLang="zh-CN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F17F0605-BE80-4A2B-8522-96353AA20095}"/>
                </a:ext>
              </a:extLst>
            </p:cNvPr>
            <p:cNvSpPr txBox="1"/>
            <p:nvPr/>
          </p:nvSpPr>
          <p:spPr>
            <a:xfrm>
              <a:off x="8209139" y="2483900"/>
              <a:ext cx="2111330" cy="653354"/>
            </a:xfrm>
            <a:prstGeom prst="rect">
              <a:avLst/>
            </a:prstGeom>
            <a:noFill/>
          </p:spPr>
          <p:txBody>
            <a:bodyPr wrap="none" rtlCol="0">
              <a:no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AB0D4D70-DB8F-4F7C-8D70-0A50FA138569}"/>
                </a:ext>
              </a:extLst>
            </p:cNvPr>
            <p:cNvSpPr txBox="1"/>
            <p:nvPr/>
          </p:nvSpPr>
          <p:spPr>
            <a:xfrm>
              <a:off x="7203860" y="4959696"/>
              <a:ext cx="3333286" cy="793098"/>
            </a:xfrm>
            <a:prstGeom prst="rect">
              <a:avLst/>
            </a:prstGeom>
            <a:noFill/>
          </p:spPr>
          <p:txBody>
            <a:bodyPr wrap="square" rtlCol="0">
              <a:no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endParaRPr lang="zh-CN" altLang="en-US" sz="1600" dirty="0">
                <a:solidFill>
                  <a:srgbClr val="979797"/>
                </a:solidFill>
                <a:cs typeface="+mn-ea"/>
                <a:sym typeface="+mn-lt"/>
              </a:endParaRPr>
            </a:p>
          </p:txBody>
        </p: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id="{7F9BBBA8-5A1A-400C-ADC4-C362312200D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893425" y="5673755"/>
              <a:ext cx="742759" cy="0"/>
            </a:xfrm>
            <a:prstGeom prst="line">
              <a:avLst/>
            </a:pr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</a:gradFill>
            <a:ln w="38100"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iconfont-1191-801535">
              <a:extLst>
                <a:ext uri="{FF2B5EF4-FFF2-40B4-BE49-F238E27FC236}">
                  <a16:creationId xmlns:a16="http://schemas.microsoft.com/office/drawing/2014/main" id="{81FEE96D-44DA-489B-B25F-E609A115702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064135" y="2101693"/>
              <a:ext cx="301246" cy="382207"/>
            </a:xfrm>
            <a:custGeom>
              <a:avLst/>
              <a:gdLst>
                <a:gd name="T0" fmla="*/ 3166 w 6332"/>
                <a:gd name="T1" fmla="*/ 0 h 8034"/>
                <a:gd name="T2" fmla="*/ 0 w 6332"/>
                <a:gd name="T3" fmla="*/ 3166 h 8034"/>
                <a:gd name="T4" fmla="*/ 2481 w 6332"/>
                <a:gd name="T5" fmla="*/ 7590 h 8034"/>
                <a:gd name="T6" fmla="*/ 3853 w 6332"/>
                <a:gd name="T7" fmla="*/ 7588 h 8034"/>
                <a:gd name="T8" fmla="*/ 6332 w 6332"/>
                <a:gd name="T9" fmla="*/ 3166 h 8034"/>
                <a:gd name="T10" fmla="*/ 3166 w 6332"/>
                <a:gd name="T11" fmla="*/ 0 h 8034"/>
                <a:gd name="T12" fmla="*/ 3166 w 6332"/>
                <a:gd name="T13" fmla="*/ 0 h 8034"/>
                <a:gd name="T14" fmla="*/ 3166 w 6332"/>
                <a:gd name="T15" fmla="*/ 0 h 8034"/>
                <a:gd name="T16" fmla="*/ 3166 w 6332"/>
                <a:gd name="T17" fmla="*/ 0 h 8034"/>
                <a:gd name="T18" fmla="*/ 3166 w 6332"/>
                <a:gd name="T19" fmla="*/ 4529 h 8034"/>
                <a:gd name="T20" fmla="*/ 1702 w 6332"/>
                <a:gd name="T21" fmla="*/ 3065 h 8034"/>
                <a:gd name="T22" fmla="*/ 3166 w 6332"/>
                <a:gd name="T23" fmla="*/ 1600 h 8034"/>
                <a:gd name="T24" fmla="*/ 4630 w 6332"/>
                <a:gd name="T25" fmla="*/ 3065 h 8034"/>
                <a:gd name="T26" fmla="*/ 3166 w 6332"/>
                <a:gd name="T27" fmla="*/ 4529 h 8034"/>
                <a:gd name="T28" fmla="*/ 3166 w 6332"/>
                <a:gd name="T29" fmla="*/ 4529 h 8034"/>
                <a:gd name="T30" fmla="*/ 3166 w 6332"/>
                <a:gd name="T31" fmla="*/ 4529 h 8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32" h="8034">
                  <a:moveTo>
                    <a:pt x="3166" y="0"/>
                  </a:moveTo>
                  <a:cubicBezTo>
                    <a:pt x="1418" y="0"/>
                    <a:pt x="0" y="1418"/>
                    <a:pt x="0" y="3166"/>
                  </a:cubicBezTo>
                  <a:cubicBezTo>
                    <a:pt x="0" y="4914"/>
                    <a:pt x="2481" y="7590"/>
                    <a:pt x="2481" y="7590"/>
                  </a:cubicBezTo>
                  <a:cubicBezTo>
                    <a:pt x="2859" y="8031"/>
                    <a:pt x="3478" y="8034"/>
                    <a:pt x="3853" y="7588"/>
                  </a:cubicBezTo>
                  <a:cubicBezTo>
                    <a:pt x="3853" y="7588"/>
                    <a:pt x="6332" y="4914"/>
                    <a:pt x="6332" y="3166"/>
                  </a:cubicBezTo>
                  <a:cubicBezTo>
                    <a:pt x="6332" y="1418"/>
                    <a:pt x="4914" y="0"/>
                    <a:pt x="3166" y="0"/>
                  </a:cubicBezTo>
                  <a:lnTo>
                    <a:pt x="3166" y="0"/>
                  </a:lnTo>
                  <a:lnTo>
                    <a:pt x="3166" y="0"/>
                  </a:lnTo>
                  <a:lnTo>
                    <a:pt x="3166" y="0"/>
                  </a:lnTo>
                  <a:close/>
                  <a:moveTo>
                    <a:pt x="3166" y="4529"/>
                  </a:moveTo>
                  <a:cubicBezTo>
                    <a:pt x="2357" y="4529"/>
                    <a:pt x="1702" y="3874"/>
                    <a:pt x="1702" y="3065"/>
                  </a:cubicBezTo>
                  <a:cubicBezTo>
                    <a:pt x="1702" y="2256"/>
                    <a:pt x="2357" y="1600"/>
                    <a:pt x="3166" y="1600"/>
                  </a:cubicBezTo>
                  <a:cubicBezTo>
                    <a:pt x="3975" y="1600"/>
                    <a:pt x="4630" y="2256"/>
                    <a:pt x="4630" y="3065"/>
                  </a:cubicBezTo>
                  <a:cubicBezTo>
                    <a:pt x="4630" y="3874"/>
                    <a:pt x="3975" y="4529"/>
                    <a:pt x="3166" y="4529"/>
                  </a:cubicBezTo>
                  <a:lnTo>
                    <a:pt x="3166" y="4529"/>
                  </a:lnTo>
                  <a:close/>
                  <a:moveTo>
                    <a:pt x="3166" y="4529"/>
                  </a:move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5533246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图片 123">
            <a:extLst>
              <a:ext uri="{FF2B5EF4-FFF2-40B4-BE49-F238E27FC236}">
                <a16:creationId xmlns:a16="http://schemas.microsoft.com/office/drawing/2014/main" id="{724BF232-7813-4510-B474-7F8E600BA9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05" t="20302" r="12449" b="11890"/>
          <a:stretch/>
        </p:blipFill>
        <p:spPr>
          <a:xfrm>
            <a:off x="5903793" y="1008934"/>
            <a:ext cx="6463684" cy="5109936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BB4CFE84-C728-4C3C-9715-229DBE7B5353}"/>
              </a:ext>
            </a:extLst>
          </p:cNvPr>
          <p:cNvSpPr txBox="1"/>
          <p:nvPr/>
        </p:nvSpPr>
        <p:spPr>
          <a:xfrm>
            <a:off x="780137" y="2500054"/>
            <a:ext cx="4491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8800" spc="200" dirty="0">
                <a:solidFill>
                  <a:schemeClr val="bg1"/>
                </a:solidFill>
                <a:cs typeface="+mn-ea"/>
                <a:sym typeface="+mn-lt"/>
              </a:rPr>
              <a:t>THANKS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2C324933-A8B3-474A-97DD-B7DB49EE1EC9}"/>
              </a:ext>
            </a:extLst>
          </p:cNvPr>
          <p:cNvGrpSpPr/>
          <p:nvPr/>
        </p:nvGrpSpPr>
        <p:grpSpPr>
          <a:xfrm>
            <a:off x="3058547" y="5074506"/>
            <a:ext cx="2085848" cy="400110"/>
            <a:chOff x="715260" y="5618700"/>
            <a:chExt cx="2085848" cy="400110"/>
          </a:xfrm>
        </p:grpSpPr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FA2E99FF-5060-4D0F-AD53-C19789192D23}"/>
                </a:ext>
              </a:extLst>
            </p:cNvPr>
            <p:cNvGrpSpPr/>
            <p:nvPr/>
          </p:nvGrpSpPr>
          <p:grpSpPr>
            <a:xfrm>
              <a:off x="715260" y="5618700"/>
              <a:ext cx="2085848" cy="400110"/>
              <a:chOff x="4477214" y="5267554"/>
              <a:chExt cx="1714469" cy="400110"/>
            </a:xfrm>
          </p:grpSpPr>
          <p:sp>
            <p:nvSpPr>
              <p:cNvPr id="24" name="矩形: 圆角 23">
                <a:extLst>
                  <a:ext uri="{FF2B5EF4-FFF2-40B4-BE49-F238E27FC236}">
                    <a16:creationId xmlns:a16="http://schemas.microsoft.com/office/drawing/2014/main" id="{EA3CCD2A-BB59-485B-B367-C53CAFC488F9}"/>
                  </a:ext>
                </a:extLst>
              </p:cNvPr>
              <p:cNvSpPr/>
              <p:nvPr/>
            </p:nvSpPr>
            <p:spPr>
              <a:xfrm>
                <a:off x="4477214" y="5314676"/>
                <a:ext cx="1714469" cy="338554"/>
              </a:xfrm>
              <a:prstGeom prst="roundRect">
                <a:avLst>
                  <a:gd name="adj" fmla="val 26428"/>
                </a:avLst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B11F7E79-8AEA-4B89-91A9-031CDFBBBC66}"/>
                  </a:ext>
                </a:extLst>
              </p:cNvPr>
              <p:cNvSpPr txBox="1"/>
              <p:nvPr/>
            </p:nvSpPr>
            <p:spPr>
              <a:xfrm>
                <a:off x="4478054" y="5267554"/>
                <a:ext cx="131632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>
                    <a:solidFill>
                      <a:srgbClr val="130C61"/>
                    </a:solidFill>
                    <a:cs typeface="+mn-ea"/>
                    <a:sym typeface="+mn-lt"/>
                  </a:rPr>
                  <a:t>freeppt7.com</a:t>
                </a:r>
                <a:endParaRPr lang="zh-CN" altLang="en-US" sz="2000" dirty="0">
                  <a:solidFill>
                    <a:srgbClr val="130C61"/>
                  </a:solidFill>
                  <a:cs typeface="+mn-ea"/>
                  <a:sym typeface="+mn-lt"/>
                </a:endParaRPr>
              </a:p>
            </p:txBody>
          </p:sp>
        </p:grpSp>
        <p:sp useBgFill="1">
          <p:nvSpPr>
            <p:cNvPr id="20" name="箭头: V 形 19">
              <a:extLst>
                <a:ext uri="{FF2B5EF4-FFF2-40B4-BE49-F238E27FC236}">
                  <a16:creationId xmlns:a16="http://schemas.microsoft.com/office/drawing/2014/main" id="{457DBF29-C8AA-4D1F-B9CA-4DFDC38271CF}"/>
                </a:ext>
              </a:extLst>
            </p:cNvPr>
            <p:cNvSpPr/>
            <p:nvPr/>
          </p:nvSpPr>
          <p:spPr>
            <a:xfrm>
              <a:off x="2352767" y="5760569"/>
              <a:ext cx="66584" cy="159166"/>
            </a:xfrm>
            <a:prstGeom prst="chevron">
              <a:avLst>
                <a:gd name="adj" fmla="val 8279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 useBgFill="1">
          <p:nvSpPr>
            <p:cNvPr id="21" name="箭头: V 形 20">
              <a:extLst>
                <a:ext uri="{FF2B5EF4-FFF2-40B4-BE49-F238E27FC236}">
                  <a16:creationId xmlns:a16="http://schemas.microsoft.com/office/drawing/2014/main" id="{9E915AEE-6BB5-4BF3-9E2B-FC0E9DA83F78}"/>
                </a:ext>
              </a:extLst>
            </p:cNvPr>
            <p:cNvSpPr/>
            <p:nvPr/>
          </p:nvSpPr>
          <p:spPr>
            <a:xfrm>
              <a:off x="2451189" y="5760569"/>
              <a:ext cx="66584" cy="159166"/>
            </a:xfrm>
            <a:prstGeom prst="chevron">
              <a:avLst>
                <a:gd name="adj" fmla="val 8279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 useBgFill="1">
          <p:nvSpPr>
            <p:cNvPr id="22" name="箭头: V 形 21">
              <a:extLst>
                <a:ext uri="{FF2B5EF4-FFF2-40B4-BE49-F238E27FC236}">
                  <a16:creationId xmlns:a16="http://schemas.microsoft.com/office/drawing/2014/main" id="{22504EA5-3B33-4FCB-BB26-640B4CDB1749}"/>
                </a:ext>
              </a:extLst>
            </p:cNvPr>
            <p:cNvSpPr/>
            <p:nvPr/>
          </p:nvSpPr>
          <p:spPr>
            <a:xfrm>
              <a:off x="2549611" y="5760569"/>
              <a:ext cx="66584" cy="159166"/>
            </a:xfrm>
            <a:prstGeom prst="chevron">
              <a:avLst>
                <a:gd name="adj" fmla="val 8279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 useBgFill="1">
          <p:nvSpPr>
            <p:cNvPr id="23" name="箭头: V 形 22">
              <a:extLst>
                <a:ext uri="{FF2B5EF4-FFF2-40B4-BE49-F238E27FC236}">
                  <a16:creationId xmlns:a16="http://schemas.microsoft.com/office/drawing/2014/main" id="{4767468A-607A-4530-AC07-A72FAFB07D27}"/>
                </a:ext>
              </a:extLst>
            </p:cNvPr>
            <p:cNvSpPr/>
            <p:nvPr/>
          </p:nvSpPr>
          <p:spPr>
            <a:xfrm>
              <a:off x="2648033" y="5760569"/>
              <a:ext cx="66584" cy="159166"/>
            </a:xfrm>
            <a:prstGeom prst="chevron">
              <a:avLst>
                <a:gd name="adj" fmla="val 8279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672136ED-887C-48DD-A8C9-0FF9B255BDB5}"/>
              </a:ext>
            </a:extLst>
          </p:cNvPr>
          <p:cNvGrpSpPr/>
          <p:nvPr/>
        </p:nvGrpSpPr>
        <p:grpSpPr>
          <a:xfrm>
            <a:off x="843292" y="658089"/>
            <a:ext cx="1662841" cy="443178"/>
            <a:chOff x="690767" y="302208"/>
            <a:chExt cx="2251814" cy="443178"/>
          </a:xfrm>
        </p:grpSpPr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896DFCDA-5D62-42A1-857F-90E63C8B03F5}"/>
                </a:ext>
              </a:extLst>
            </p:cNvPr>
            <p:cNvSpPr txBox="1"/>
            <p:nvPr/>
          </p:nvSpPr>
          <p:spPr>
            <a:xfrm>
              <a:off x="690767" y="302208"/>
              <a:ext cx="22518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pc="100" dirty="0">
                  <a:solidFill>
                    <a:schemeClr val="bg1"/>
                  </a:solidFill>
                  <a:cs typeface="+mn-ea"/>
                  <a:sym typeface="+mn-lt"/>
                </a:rPr>
                <a:t>YOUR  LOGO</a:t>
              </a:r>
              <a:endParaRPr lang="zh-CN" altLang="en-US" spc="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8BFF4E50-DF30-4363-9A08-9441D3668B08}"/>
                </a:ext>
              </a:extLst>
            </p:cNvPr>
            <p:cNvSpPr txBox="1"/>
            <p:nvPr/>
          </p:nvSpPr>
          <p:spPr>
            <a:xfrm>
              <a:off x="743378" y="560720"/>
              <a:ext cx="195556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600" dirty="0">
                  <a:solidFill>
                    <a:schemeClr val="bg1"/>
                  </a:solidFill>
                  <a:cs typeface="+mn-ea"/>
                  <a:sym typeface="+mn-lt"/>
                </a:rPr>
                <a:t>THE BUSINESS REPORTS</a:t>
              </a:r>
              <a:endParaRPr lang="zh-CN" altLang="en-US" sz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613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pan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>
            <a:extLst>
              <a:ext uri="{FF2B5EF4-FFF2-40B4-BE49-F238E27FC236}">
                <a16:creationId xmlns:a16="http://schemas.microsoft.com/office/drawing/2014/main" id="{02177778-370E-4493-9659-83E1CFE267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-2409963" y="-758075"/>
            <a:ext cx="8341691" cy="8183844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5A012261-33AD-4529-B175-CCE8C4CB52F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561903" y="858566"/>
            <a:ext cx="4490042" cy="4950562"/>
          </a:xfrm>
          <a:prstGeom prst="rect">
            <a:avLst/>
          </a:prstGeom>
        </p:spPr>
      </p:pic>
      <p:grpSp>
        <p:nvGrpSpPr>
          <p:cNvPr id="26" name="组合 25">
            <a:extLst>
              <a:ext uri="{FF2B5EF4-FFF2-40B4-BE49-F238E27FC236}">
                <a16:creationId xmlns:a16="http://schemas.microsoft.com/office/drawing/2014/main" id="{44D54641-1F55-40C7-B38B-CFF683D99A53}"/>
              </a:ext>
            </a:extLst>
          </p:cNvPr>
          <p:cNvGrpSpPr/>
          <p:nvPr/>
        </p:nvGrpSpPr>
        <p:grpSpPr>
          <a:xfrm>
            <a:off x="6182509" y="3111572"/>
            <a:ext cx="4890616" cy="963833"/>
            <a:chOff x="7326383" y="1742765"/>
            <a:chExt cx="3604510" cy="963833"/>
          </a:xfrm>
        </p:grpSpPr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A118107B-FD83-4CF8-BDFF-A728608EACBA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0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4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1307D464-02F6-4798-B260-ADF7AB7055BB}"/>
                </a:ext>
              </a:extLst>
            </p:cNvPr>
            <p:cNvSpPr txBox="1"/>
            <p:nvPr/>
          </p:nvSpPr>
          <p:spPr>
            <a:xfrm>
              <a:off x="7383697" y="2398821"/>
              <a:ext cx="347666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sp>
        <p:nvSpPr>
          <p:cNvPr id="30" name="文本框 29">
            <a:extLst>
              <a:ext uri="{FF2B5EF4-FFF2-40B4-BE49-F238E27FC236}">
                <a16:creationId xmlns:a16="http://schemas.microsoft.com/office/drawing/2014/main" id="{D18B10C6-EBC9-4FF2-B1C3-2A818826E81C}"/>
              </a:ext>
            </a:extLst>
          </p:cNvPr>
          <p:cNvSpPr txBox="1"/>
          <p:nvPr/>
        </p:nvSpPr>
        <p:spPr>
          <a:xfrm>
            <a:off x="6182803" y="4873765"/>
            <a:ext cx="2919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7B726E6D-69DF-4C16-BAB5-8EC69AA2722B}"/>
              </a:ext>
            </a:extLst>
          </p:cNvPr>
          <p:cNvSpPr txBox="1"/>
          <p:nvPr/>
        </p:nvSpPr>
        <p:spPr>
          <a:xfrm>
            <a:off x="6182803" y="5273875"/>
            <a:ext cx="2919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60C3DD0D-967A-49E8-92A9-85DA56A098A4}"/>
              </a:ext>
            </a:extLst>
          </p:cNvPr>
          <p:cNvSpPr txBox="1"/>
          <p:nvPr/>
        </p:nvSpPr>
        <p:spPr>
          <a:xfrm>
            <a:off x="8616490" y="4873765"/>
            <a:ext cx="2919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7E57A372-5286-4384-9D31-A7D6F3DB7AEE}"/>
              </a:ext>
            </a:extLst>
          </p:cNvPr>
          <p:cNvSpPr txBox="1"/>
          <p:nvPr/>
        </p:nvSpPr>
        <p:spPr>
          <a:xfrm>
            <a:off x="8616490" y="5273875"/>
            <a:ext cx="2919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C1A9EADF-880F-4CCD-A1A5-ED7342A2CE3B}"/>
              </a:ext>
            </a:extLst>
          </p:cNvPr>
          <p:cNvSpPr txBox="1"/>
          <p:nvPr/>
        </p:nvSpPr>
        <p:spPr>
          <a:xfrm>
            <a:off x="7556510" y="2647680"/>
            <a:ext cx="3182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spc="100" dirty="0">
                <a:solidFill>
                  <a:schemeClr val="bg1"/>
                </a:solidFill>
                <a:cs typeface="+mn-ea"/>
                <a:sym typeface="+mn-lt"/>
              </a:rPr>
              <a:t>BUSINESS REPORT </a:t>
            </a:r>
          </a:p>
        </p:txBody>
      </p: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5EEF012C-E718-46C8-AA0F-1196C8FBC534}"/>
              </a:ext>
            </a:extLst>
          </p:cNvPr>
          <p:cNvGrpSpPr/>
          <p:nvPr/>
        </p:nvGrpSpPr>
        <p:grpSpPr>
          <a:xfrm>
            <a:off x="9873613" y="658089"/>
            <a:ext cx="1662841" cy="443178"/>
            <a:chOff x="690767" y="302208"/>
            <a:chExt cx="2251814" cy="443178"/>
          </a:xfrm>
        </p:grpSpPr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0DD7388C-53FE-4059-A23E-B6F83723CDBC}"/>
                </a:ext>
              </a:extLst>
            </p:cNvPr>
            <p:cNvSpPr txBox="1"/>
            <p:nvPr/>
          </p:nvSpPr>
          <p:spPr>
            <a:xfrm>
              <a:off x="690767" y="302208"/>
              <a:ext cx="22518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pc="100" dirty="0">
                  <a:solidFill>
                    <a:schemeClr val="bg1"/>
                  </a:solidFill>
                  <a:cs typeface="+mn-ea"/>
                  <a:sym typeface="+mn-lt"/>
                </a:rPr>
                <a:t>YOUR  LOGO</a:t>
              </a:r>
              <a:endParaRPr lang="zh-CN" altLang="en-US" spc="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0FC39E48-92DC-4A0D-B358-DD59EBD3A7D9}"/>
                </a:ext>
              </a:extLst>
            </p:cNvPr>
            <p:cNvSpPr txBox="1"/>
            <p:nvPr/>
          </p:nvSpPr>
          <p:spPr>
            <a:xfrm>
              <a:off x="743378" y="560720"/>
              <a:ext cx="195556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600" dirty="0">
                  <a:solidFill>
                    <a:schemeClr val="bg1"/>
                  </a:solidFill>
                  <a:cs typeface="+mn-ea"/>
                  <a:sym typeface="+mn-lt"/>
                </a:rPr>
                <a:t>THE BUSINESS REPORTS</a:t>
              </a:r>
              <a:endParaRPr lang="zh-CN" altLang="en-US" sz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54659EC9-E369-4E27-9414-255B24D94CA5}"/>
              </a:ext>
            </a:extLst>
          </p:cNvPr>
          <p:cNvSpPr txBox="1"/>
          <p:nvPr/>
        </p:nvSpPr>
        <p:spPr>
          <a:xfrm>
            <a:off x="6196569" y="1897063"/>
            <a:ext cx="13131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8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535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pan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7" grpId="0"/>
      <p:bldP spid="39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>
            <a:extLst>
              <a:ext uri="{FF2B5EF4-FFF2-40B4-BE49-F238E27FC236}">
                <a16:creationId xmlns:a16="http://schemas.microsoft.com/office/drawing/2014/main" id="{77130DD0-CF2D-4B3A-A256-44AB6BA20CE2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6833A463-3286-42EC-AA10-67CAF6F92743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896D99C2-B3FE-4EFC-9118-B5806A36179A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1A48F577-A80D-4DE1-AF01-1CC0A7158327}"/>
              </a:ext>
            </a:extLst>
          </p:cNvPr>
          <p:cNvGrpSpPr/>
          <p:nvPr/>
        </p:nvGrpSpPr>
        <p:grpSpPr>
          <a:xfrm>
            <a:off x="4640955" y="2702612"/>
            <a:ext cx="2662170" cy="2662170"/>
            <a:chOff x="4037013" y="1874838"/>
            <a:chExt cx="4160837" cy="4160837"/>
          </a:xfrm>
        </p:grpSpPr>
        <p:sp>
          <p:nvSpPr>
            <p:cNvPr id="26" name="Freeform 113">
              <a:extLst>
                <a:ext uri="{FF2B5EF4-FFF2-40B4-BE49-F238E27FC236}">
                  <a16:creationId xmlns:a16="http://schemas.microsoft.com/office/drawing/2014/main" id="{97CE56E8-2DE7-4255-9EF3-B35C8F804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0138" y="4016375"/>
              <a:ext cx="2017712" cy="2019300"/>
            </a:xfrm>
            <a:custGeom>
              <a:avLst/>
              <a:gdLst>
                <a:gd name="T0" fmla="*/ 0 w 961"/>
                <a:gd name="T1" fmla="*/ 630 h 961"/>
                <a:gd name="T2" fmla="*/ 0 w 961"/>
                <a:gd name="T3" fmla="*/ 961 h 961"/>
                <a:gd name="T4" fmla="*/ 961 w 961"/>
                <a:gd name="T5" fmla="*/ 0 h 961"/>
                <a:gd name="T6" fmla="*/ 630 w 961"/>
                <a:gd name="T7" fmla="*/ 0 h 961"/>
                <a:gd name="T8" fmla="*/ 0 w 961"/>
                <a:gd name="T9" fmla="*/ 63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1" h="961">
                  <a:moveTo>
                    <a:pt x="0" y="630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524" y="946"/>
                    <a:pt x="946" y="524"/>
                    <a:pt x="961" y="0"/>
                  </a:cubicBezTo>
                  <a:cubicBezTo>
                    <a:pt x="630" y="0"/>
                    <a:pt x="630" y="0"/>
                    <a:pt x="630" y="0"/>
                  </a:cubicBezTo>
                  <a:cubicBezTo>
                    <a:pt x="615" y="341"/>
                    <a:pt x="341" y="615"/>
                    <a:pt x="0" y="630"/>
                  </a:cubicBezTo>
                  <a:close/>
                </a:path>
              </a:pathLst>
            </a:custGeom>
            <a:noFill/>
            <a:ln>
              <a:gradFill>
                <a:gsLst>
                  <a:gs pos="100000">
                    <a:srgbClr val="C19FDB"/>
                  </a:gs>
                  <a:gs pos="0">
                    <a:srgbClr val="5A78B6"/>
                  </a:gs>
                </a:gsLst>
                <a:lin ang="5400000" scaled="1"/>
              </a:gra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2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" name="Freeform 114">
              <a:extLst>
                <a:ext uri="{FF2B5EF4-FFF2-40B4-BE49-F238E27FC236}">
                  <a16:creationId xmlns:a16="http://schemas.microsoft.com/office/drawing/2014/main" id="{DE59A752-CA0F-4F00-A62B-1A11FBF569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0138" y="1874838"/>
              <a:ext cx="2017712" cy="2017713"/>
            </a:xfrm>
            <a:custGeom>
              <a:avLst/>
              <a:gdLst>
                <a:gd name="T0" fmla="*/ 630 w 961"/>
                <a:gd name="T1" fmla="*/ 961 h 961"/>
                <a:gd name="T2" fmla="*/ 961 w 961"/>
                <a:gd name="T3" fmla="*/ 961 h 961"/>
                <a:gd name="T4" fmla="*/ 0 w 961"/>
                <a:gd name="T5" fmla="*/ 0 h 961"/>
                <a:gd name="T6" fmla="*/ 0 w 961"/>
                <a:gd name="T7" fmla="*/ 331 h 961"/>
                <a:gd name="T8" fmla="*/ 630 w 961"/>
                <a:gd name="T9" fmla="*/ 961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1" h="961">
                  <a:moveTo>
                    <a:pt x="630" y="961"/>
                  </a:moveTo>
                  <a:cubicBezTo>
                    <a:pt x="961" y="961"/>
                    <a:pt x="961" y="961"/>
                    <a:pt x="961" y="961"/>
                  </a:cubicBezTo>
                  <a:cubicBezTo>
                    <a:pt x="946" y="437"/>
                    <a:pt x="524" y="15"/>
                    <a:pt x="0" y="0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341" y="346"/>
                    <a:pt x="615" y="620"/>
                    <a:pt x="630" y="961"/>
                  </a:cubicBezTo>
                  <a:close/>
                </a:path>
              </a:pathLst>
            </a:custGeom>
            <a:noFill/>
            <a:ln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5400000" scaled="1"/>
              </a:gra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2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8" name="Freeform 115">
              <a:extLst>
                <a:ext uri="{FF2B5EF4-FFF2-40B4-BE49-F238E27FC236}">
                  <a16:creationId xmlns:a16="http://schemas.microsoft.com/office/drawing/2014/main" id="{0F1209E4-BFC5-4F37-83E9-79A9BCC182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7013" y="1874838"/>
              <a:ext cx="2017711" cy="2017713"/>
            </a:xfrm>
            <a:custGeom>
              <a:avLst/>
              <a:gdLst>
                <a:gd name="T0" fmla="*/ 961 w 961"/>
                <a:gd name="T1" fmla="*/ 331 h 961"/>
                <a:gd name="T2" fmla="*/ 961 w 961"/>
                <a:gd name="T3" fmla="*/ 0 h 961"/>
                <a:gd name="T4" fmla="*/ 0 w 961"/>
                <a:gd name="T5" fmla="*/ 961 h 961"/>
                <a:gd name="T6" fmla="*/ 331 w 961"/>
                <a:gd name="T7" fmla="*/ 961 h 961"/>
                <a:gd name="T8" fmla="*/ 961 w 961"/>
                <a:gd name="T9" fmla="*/ 331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1" h="961">
                  <a:moveTo>
                    <a:pt x="961" y="331"/>
                  </a:moveTo>
                  <a:cubicBezTo>
                    <a:pt x="961" y="0"/>
                    <a:pt x="961" y="0"/>
                    <a:pt x="961" y="0"/>
                  </a:cubicBezTo>
                  <a:cubicBezTo>
                    <a:pt x="437" y="15"/>
                    <a:pt x="15" y="437"/>
                    <a:pt x="0" y="961"/>
                  </a:cubicBezTo>
                  <a:cubicBezTo>
                    <a:pt x="331" y="961"/>
                    <a:pt x="331" y="961"/>
                    <a:pt x="331" y="961"/>
                  </a:cubicBezTo>
                  <a:cubicBezTo>
                    <a:pt x="346" y="620"/>
                    <a:pt x="620" y="346"/>
                    <a:pt x="961" y="331"/>
                  </a:cubicBezTo>
                  <a:close/>
                </a:path>
              </a:pathLst>
            </a:custGeom>
            <a:noFill/>
            <a:ln>
              <a:gradFill>
                <a:gsLst>
                  <a:gs pos="100000">
                    <a:srgbClr val="C19FDB"/>
                  </a:gs>
                  <a:gs pos="0">
                    <a:srgbClr val="5A78B6"/>
                  </a:gs>
                </a:gsLst>
                <a:lin ang="5400000" scaled="1"/>
              </a:gra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2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116">
              <a:extLst>
                <a:ext uri="{FF2B5EF4-FFF2-40B4-BE49-F238E27FC236}">
                  <a16:creationId xmlns:a16="http://schemas.microsoft.com/office/drawing/2014/main" id="{53B270FE-4259-485B-9D7F-E9175ED2C3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7013" y="4016375"/>
              <a:ext cx="2017712" cy="2019300"/>
            </a:xfrm>
            <a:custGeom>
              <a:avLst/>
              <a:gdLst>
                <a:gd name="T0" fmla="*/ 331 w 961"/>
                <a:gd name="T1" fmla="*/ 0 h 961"/>
                <a:gd name="T2" fmla="*/ 0 w 961"/>
                <a:gd name="T3" fmla="*/ 0 h 961"/>
                <a:gd name="T4" fmla="*/ 961 w 961"/>
                <a:gd name="T5" fmla="*/ 961 h 961"/>
                <a:gd name="T6" fmla="*/ 961 w 961"/>
                <a:gd name="T7" fmla="*/ 630 h 961"/>
                <a:gd name="T8" fmla="*/ 331 w 961"/>
                <a:gd name="T9" fmla="*/ 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1" h="961">
                  <a:moveTo>
                    <a:pt x="33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5" y="524"/>
                    <a:pt x="437" y="946"/>
                    <a:pt x="961" y="961"/>
                  </a:cubicBezTo>
                  <a:cubicBezTo>
                    <a:pt x="961" y="630"/>
                    <a:pt x="961" y="630"/>
                    <a:pt x="961" y="630"/>
                  </a:cubicBezTo>
                  <a:cubicBezTo>
                    <a:pt x="620" y="615"/>
                    <a:pt x="346" y="341"/>
                    <a:pt x="331" y="0"/>
                  </a:cubicBezTo>
                  <a:close/>
                </a:path>
              </a:pathLst>
            </a:custGeom>
            <a:noFill/>
            <a:ln>
              <a:gradFill>
                <a:gsLst>
                  <a:gs pos="100000">
                    <a:srgbClr val="C19FDB"/>
                  </a:gs>
                  <a:gs pos="0">
                    <a:srgbClr val="5A78B6"/>
                  </a:gs>
                </a:gsLst>
                <a:lin ang="5400000" scaled="1"/>
              </a:gra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2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58">
              <a:extLst>
                <a:ext uri="{FF2B5EF4-FFF2-40B4-BE49-F238E27FC236}">
                  <a16:creationId xmlns:a16="http://schemas.microsoft.com/office/drawing/2014/main" id="{D8427E99-90A4-423B-BDAE-A3F65EF6F4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0164" y="2479839"/>
              <a:ext cx="233752" cy="440980"/>
            </a:xfrm>
            <a:custGeom>
              <a:avLst/>
              <a:gdLst>
                <a:gd name="T0" fmla="*/ 107 w 113"/>
                <a:gd name="T1" fmla="*/ 68 h 213"/>
                <a:gd name="T2" fmla="*/ 62 w 113"/>
                <a:gd name="T3" fmla="*/ 68 h 213"/>
                <a:gd name="T4" fmla="*/ 62 w 113"/>
                <a:gd name="T5" fmla="*/ 61 h 213"/>
                <a:gd name="T6" fmla="*/ 61 w 113"/>
                <a:gd name="T7" fmla="*/ 45 h 213"/>
                <a:gd name="T8" fmla="*/ 54 w 113"/>
                <a:gd name="T9" fmla="*/ 41 h 213"/>
                <a:gd name="T10" fmla="*/ 48 w 113"/>
                <a:gd name="T11" fmla="*/ 44 h 213"/>
                <a:gd name="T12" fmla="*/ 46 w 113"/>
                <a:gd name="T13" fmla="*/ 54 h 213"/>
                <a:gd name="T14" fmla="*/ 50 w 113"/>
                <a:gd name="T15" fmla="*/ 69 h 213"/>
                <a:gd name="T16" fmla="*/ 74 w 113"/>
                <a:gd name="T17" fmla="*/ 85 h 213"/>
                <a:gd name="T18" fmla="*/ 98 w 113"/>
                <a:gd name="T19" fmla="*/ 101 h 213"/>
                <a:gd name="T20" fmla="*/ 108 w 113"/>
                <a:gd name="T21" fmla="*/ 117 h 213"/>
                <a:gd name="T22" fmla="*/ 113 w 113"/>
                <a:gd name="T23" fmla="*/ 142 h 213"/>
                <a:gd name="T24" fmla="*/ 101 w 113"/>
                <a:gd name="T25" fmla="*/ 179 h 213"/>
                <a:gd name="T26" fmla="*/ 66 w 113"/>
                <a:gd name="T27" fmla="*/ 196 h 213"/>
                <a:gd name="T28" fmla="*/ 66 w 113"/>
                <a:gd name="T29" fmla="*/ 213 h 213"/>
                <a:gd name="T30" fmla="*/ 46 w 113"/>
                <a:gd name="T31" fmla="*/ 213 h 213"/>
                <a:gd name="T32" fmla="*/ 46 w 113"/>
                <a:gd name="T33" fmla="*/ 196 h 213"/>
                <a:gd name="T34" fmla="*/ 14 w 113"/>
                <a:gd name="T35" fmla="*/ 182 h 213"/>
                <a:gd name="T36" fmla="*/ 1 w 113"/>
                <a:gd name="T37" fmla="*/ 140 h 213"/>
                <a:gd name="T38" fmla="*/ 1 w 113"/>
                <a:gd name="T39" fmla="*/ 131 h 213"/>
                <a:gd name="T40" fmla="*/ 46 w 113"/>
                <a:gd name="T41" fmla="*/ 131 h 213"/>
                <a:gd name="T42" fmla="*/ 46 w 113"/>
                <a:gd name="T43" fmla="*/ 142 h 213"/>
                <a:gd name="T44" fmla="*/ 47 w 113"/>
                <a:gd name="T45" fmla="*/ 165 h 213"/>
                <a:gd name="T46" fmla="*/ 54 w 113"/>
                <a:gd name="T47" fmla="*/ 169 h 213"/>
                <a:gd name="T48" fmla="*/ 60 w 113"/>
                <a:gd name="T49" fmla="*/ 166 h 213"/>
                <a:gd name="T50" fmla="*/ 63 w 113"/>
                <a:gd name="T51" fmla="*/ 157 h 213"/>
                <a:gd name="T52" fmla="*/ 61 w 113"/>
                <a:gd name="T53" fmla="*/ 135 h 213"/>
                <a:gd name="T54" fmla="*/ 46 w 113"/>
                <a:gd name="T55" fmla="*/ 121 h 213"/>
                <a:gd name="T56" fmla="*/ 18 w 113"/>
                <a:gd name="T57" fmla="*/ 102 h 213"/>
                <a:gd name="T58" fmla="*/ 5 w 113"/>
                <a:gd name="T59" fmla="*/ 85 h 213"/>
                <a:gd name="T60" fmla="*/ 0 w 113"/>
                <a:gd name="T61" fmla="*/ 60 h 213"/>
                <a:gd name="T62" fmla="*/ 11 w 113"/>
                <a:gd name="T63" fmla="*/ 29 h 213"/>
                <a:gd name="T64" fmla="*/ 46 w 113"/>
                <a:gd name="T65" fmla="*/ 14 h 213"/>
                <a:gd name="T66" fmla="*/ 46 w 113"/>
                <a:gd name="T67" fmla="*/ 0 h 213"/>
                <a:gd name="T68" fmla="*/ 66 w 113"/>
                <a:gd name="T69" fmla="*/ 0 h 213"/>
                <a:gd name="T70" fmla="*/ 66 w 113"/>
                <a:gd name="T71" fmla="*/ 14 h 213"/>
                <a:gd name="T72" fmla="*/ 97 w 113"/>
                <a:gd name="T73" fmla="*/ 28 h 213"/>
                <a:gd name="T74" fmla="*/ 108 w 113"/>
                <a:gd name="T75" fmla="*/ 60 h 213"/>
                <a:gd name="T76" fmla="*/ 107 w 113"/>
                <a:gd name="T77" fmla="*/ 68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3" h="213">
                  <a:moveTo>
                    <a:pt x="107" y="68"/>
                  </a:moveTo>
                  <a:cubicBezTo>
                    <a:pt x="62" y="68"/>
                    <a:pt x="62" y="68"/>
                    <a:pt x="62" y="68"/>
                  </a:cubicBezTo>
                  <a:cubicBezTo>
                    <a:pt x="62" y="61"/>
                    <a:pt x="62" y="61"/>
                    <a:pt x="62" y="61"/>
                  </a:cubicBezTo>
                  <a:cubicBezTo>
                    <a:pt x="62" y="53"/>
                    <a:pt x="62" y="47"/>
                    <a:pt x="61" y="45"/>
                  </a:cubicBezTo>
                  <a:cubicBezTo>
                    <a:pt x="60" y="43"/>
                    <a:pt x="58" y="41"/>
                    <a:pt x="54" y="41"/>
                  </a:cubicBezTo>
                  <a:cubicBezTo>
                    <a:pt x="51" y="41"/>
                    <a:pt x="49" y="42"/>
                    <a:pt x="48" y="44"/>
                  </a:cubicBezTo>
                  <a:cubicBezTo>
                    <a:pt x="47" y="47"/>
                    <a:pt x="46" y="50"/>
                    <a:pt x="46" y="54"/>
                  </a:cubicBezTo>
                  <a:cubicBezTo>
                    <a:pt x="46" y="61"/>
                    <a:pt x="47" y="66"/>
                    <a:pt x="50" y="69"/>
                  </a:cubicBezTo>
                  <a:cubicBezTo>
                    <a:pt x="53" y="72"/>
                    <a:pt x="61" y="77"/>
                    <a:pt x="74" y="85"/>
                  </a:cubicBezTo>
                  <a:cubicBezTo>
                    <a:pt x="86" y="92"/>
                    <a:pt x="94" y="97"/>
                    <a:pt x="98" y="101"/>
                  </a:cubicBezTo>
                  <a:cubicBezTo>
                    <a:pt x="102" y="105"/>
                    <a:pt x="105" y="110"/>
                    <a:pt x="108" y="117"/>
                  </a:cubicBezTo>
                  <a:cubicBezTo>
                    <a:pt x="111" y="123"/>
                    <a:pt x="113" y="132"/>
                    <a:pt x="113" y="142"/>
                  </a:cubicBezTo>
                  <a:cubicBezTo>
                    <a:pt x="113" y="158"/>
                    <a:pt x="109" y="170"/>
                    <a:pt x="101" y="179"/>
                  </a:cubicBezTo>
                  <a:cubicBezTo>
                    <a:pt x="93" y="189"/>
                    <a:pt x="82" y="194"/>
                    <a:pt x="66" y="196"/>
                  </a:cubicBezTo>
                  <a:cubicBezTo>
                    <a:pt x="66" y="213"/>
                    <a:pt x="66" y="213"/>
                    <a:pt x="66" y="213"/>
                  </a:cubicBezTo>
                  <a:cubicBezTo>
                    <a:pt x="46" y="213"/>
                    <a:pt x="46" y="213"/>
                    <a:pt x="46" y="213"/>
                  </a:cubicBezTo>
                  <a:cubicBezTo>
                    <a:pt x="46" y="196"/>
                    <a:pt x="46" y="196"/>
                    <a:pt x="46" y="196"/>
                  </a:cubicBezTo>
                  <a:cubicBezTo>
                    <a:pt x="34" y="195"/>
                    <a:pt x="23" y="190"/>
                    <a:pt x="14" y="182"/>
                  </a:cubicBezTo>
                  <a:cubicBezTo>
                    <a:pt x="5" y="174"/>
                    <a:pt x="1" y="160"/>
                    <a:pt x="1" y="140"/>
                  </a:cubicBezTo>
                  <a:cubicBezTo>
                    <a:pt x="1" y="131"/>
                    <a:pt x="1" y="131"/>
                    <a:pt x="1" y="131"/>
                  </a:cubicBezTo>
                  <a:cubicBezTo>
                    <a:pt x="46" y="131"/>
                    <a:pt x="46" y="131"/>
                    <a:pt x="46" y="131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6" y="154"/>
                    <a:pt x="46" y="162"/>
                    <a:pt x="47" y="165"/>
                  </a:cubicBezTo>
                  <a:cubicBezTo>
                    <a:pt x="48" y="168"/>
                    <a:pt x="50" y="169"/>
                    <a:pt x="54" y="169"/>
                  </a:cubicBezTo>
                  <a:cubicBezTo>
                    <a:pt x="57" y="169"/>
                    <a:pt x="59" y="168"/>
                    <a:pt x="60" y="166"/>
                  </a:cubicBezTo>
                  <a:cubicBezTo>
                    <a:pt x="62" y="164"/>
                    <a:pt x="63" y="161"/>
                    <a:pt x="63" y="157"/>
                  </a:cubicBezTo>
                  <a:cubicBezTo>
                    <a:pt x="63" y="147"/>
                    <a:pt x="62" y="140"/>
                    <a:pt x="61" y="135"/>
                  </a:cubicBezTo>
                  <a:cubicBezTo>
                    <a:pt x="59" y="131"/>
                    <a:pt x="54" y="126"/>
                    <a:pt x="46" y="121"/>
                  </a:cubicBezTo>
                  <a:cubicBezTo>
                    <a:pt x="32" y="112"/>
                    <a:pt x="23" y="106"/>
                    <a:pt x="18" y="102"/>
                  </a:cubicBezTo>
                  <a:cubicBezTo>
                    <a:pt x="13" y="98"/>
                    <a:pt x="9" y="92"/>
                    <a:pt x="5" y="85"/>
                  </a:cubicBezTo>
                  <a:cubicBezTo>
                    <a:pt x="2" y="78"/>
                    <a:pt x="0" y="69"/>
                    <a:pt x="0" y="60"/>
                  </a:cubicBezTo>
                  <a:cubicBezTo>
                    <a:pt x="0" y="47"/>
                    <a:pt x="4" y="36"/>
                    <a:pt x="11" y="29"/>
                  </a:cubicBezTo>
                  <a:cubicBezTo>
                    <a:pt x="19" y="21"/>
                    <a:pt x="30" y="16"/>
                    <a:pt x="46" y="14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6" y="14"/>
                    <a:pt x="66" y="14"/>
                    <a:pt x="66" y="14"/>
                  </a:cubicBezTo>
                  <a:cubicBezTo>
                    <a:pt x="80" y="16"/>
                    <a:pt x="91" y="21"/>
                    <a:pt x="97" y="28"/>
                  </a:cubicBezTo>
                  <a:cubicBezTo>
                    <a:pt x="104" y="36"/>
                    <a:pt x="108" y="46"/>
                    <a:pt x="108" y="60"/>
                  </a:cubicBezTo>
                  <a:cubicBezTo>
                    <a:pt x="108" y="61"/>
                    <a:pt x="108" y="64"/>
                    <a:pt x="107" y="68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2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65">
              <a:extLst>
                <a:ext uri="{FF2B5EF4-FFF2-40B4-BE49-F238E27FC236}">
                  <a16:creationId xmlns:a16="http://schemas.microsoft.com/office/drawing/2014/main" id="{DD02B703-BBCE-4D56-A474-CE8C4E05482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37177" y="2523006"/>
              <a:ext cx="464190" cy="379640"/>
            </a:xfrm>
            <a:custGeom>
              <a:avLst/>
              <a:gdLst>
                <a:gd name="T0" fmla="*/ 6 w 224"/>
                <a:gd name="T1" fmla="*/ 97 h 183"/>
                <a:gd name="T2" fmla="*/ 120 w 224"/>
                <a:gd name="T3" fmla="*/ 177 h 183"/>
                <a:gd name="T4" fmla="*/ 218 w 224"/>
                <a:gd name="T5" fmla="*/ 77 h 183"/>
                <a:gd name="T6" fmla="*/ 109 w 224"/>
                <a:gd name="T7" fmla="*/ 12 h 183"/>
                <a:gd name="T8" fmla="*/ 63 w 224"/>
                <a:gd name="T9" fmla="*/ 52 h 183"/>
                <a:gd name="T10" fmla="*/ 24 w 224"/>
                <a:gd name="T11" fmla="*/ 44 h 183"/>
                <a:gd name="T12" fmla="*/ 6 w 224"/>
                <a:gd name="T13" fmla="*/ 97 h 183"/>
                <a:gd name="T14" fmla="*/ 203 w 224"/>
                <a:gd name="T15" fmla="*/ 92 h 183"/>
                <a:gd name="T16" fmla="*/ 186 w 224"/>
                <a:gd name="T17" fmla="*/ 112 h 183"/>
                <a:gd name="T18" fmla="*/ 166 w 224"/>
                <a:gd name="T19" fmla="*/ 95 h 183"/>
                <a:gd name="T20" fmla="*/ 182 w 224"/>
                <a:gd name="T21" fmla="*/ 75 h 183"/>
                <a:gd name="T22" fmla="*/ 203 w 224"/>
                <a:gd name="T23" fmla="*/ 92 h 183"/>
                <a:gd name="T24" fmla="*/ 160 w 224"/>
                <a:gd name="T25" fmla="*/ 31 h 183"/>
                <a:gd name="T26" fmla="*/ 180 w 224"/>
                <a:gd name="T27" fmla="*/ 47 h 183"/>
                <a:gd name="T28" fmla="*/ 164 w 224"/>
                <a:gd name="T29" fmla="*/ 68 h 183"/>
                <a:gd name="T30" fmla="*/ 143 w 224"/>
                <a:gd name="T31" fmla="*/ 51 h 183"/>
                <a:gd name="T32" fmla="*/ 160 w 224"/>
                <a:gd name="T33" fmla="*/ 31 h 183"/>
                <a:gd name="T34" fmla="*/ 155 w 224"/>
                <a:gd name="T35" fmla="*/ 115 h 183"/>
                <a:gd name="T36" fmla="*/ 176 w 224"/>
                <a:gd name="T37" fmla="*/ 132 h 183"/>
                <a:gd name="T38" fmla="*/ 159 w 224"/>
                <a:gd name="T39" fmla="*/ 152 h 183"/>
                <a:gd name="T40" fmla="*/ 139 w 224"/>
                <a:gd name="T41" fmla="*/ 136 h 183"/>
                <a:gd name="T42" fmla="*/ 155 w 224"/>
                <a:gd name="T43" fmla="*/ 115 h 183"/>
                <a:gd name="T44" fmla="*/ 105 w 224"/>
                <a:gd name="T45" fmla="*/ 32 h 183"/>
                <a:gd name="T46" fmla="*/ 125 w 224"/>
                <a:gd name="T47" fmla="*/ 49 h 183"/>
                <a:gd name="T48" fmla="*/ 109 w 224"/>
                <a:gd name="T49" fmla="*/ 69 h 183"/>
                <a:gd name="T50" fmla="*/ 88 w 224"/>
                <a:gd name="T51" fmla="*/ 52 h 183"/>
                <a:gd name="T52" fmla="*/ 105 w 224"/>
                <a:gd name="T53" fmla="*/ 32 h 183"/>
                <a:gd name="T54" fmla="*/ 106 w 224"/>
                <a:gd name="T55" fmla="*/ 129 h 183"/>
                <a:gd name="T56" fmla="*/ 127 w 224"/>
                <a:gd name="T57" fmla="*/ 145 h 183"/>
                <a:gd name="T58" fmla="*/ 110 w 224"/>
                <a:gd name="T59" fmla="*/ 166 h 183"/>
                <a:gd name="T60" fmla="*/ 90 w 224"/>
                <a:gd name="T61" fmla="*/ 149 h 183"/>
                <a:gd name="T62" fmla="*/ 106 w 224"/>
                <a:gd name="T63" fmla="*/ 129 h 183"/>
                <a:gd name="T64" fmla="*/ 77 w 224"/>
                <a:gd name="T65" fmla="*/ 128 h 183"/>
                <a:gd name="T66" fmla="*/ 61 w 224"/>
                <a:gd name="T67" fmla="*/ 148 h 183"/>
                <a:gd name="T68" fmla="*/ 40 w 224"/>
                <a:gd name="T69" fmla="*/ 131 h 183"/>
                <a:gd name="T70" fmla="*/ 57 w 224"/>
                <a:gd name="T71" fmla="*/ 111 h 183"/>
                <a:gd name="T72" fmla="*/ 77 w 224"/>
                <a:gd name="T73" fmla="*/ 128 h 183"/>
                <a:gd name="T74" fmla="*/ 35 w 224"/>
                <a:gd name="T75" fmla="*/ 52 h 183"/>
                <a:gd name="T76" fmla="*/ 55 w 224"/>
                <a:gd name="T77" fmla="*/ 68 h 183"/>
                <a:gd name="T78" fmla="*/ 39 w 224"/>
                <a:gd name="T79" fmla="*/ 87 h 183"/>
                <a:gd name="T80" fmla="*/ 20 w 224"/>
                <a:gd name="T81" fmla="*/ 72 h 183"/>
                <a:gd name="T82" fmla="*/ 35 w 224"/>
                <a:gd name="T83" fmla="*/ 5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24" h="183">
                  <a:moveTo>
                    <a:pt x="6" y="97"/>
                  </a:moveTo>
                  <a:cubicBezTo>
                    <a:pt x="17" y="145"/>
                    <a:pt x="60" y="183"/>
                    <a:pt x="120" y="177"/>
                  </a:cubicBezTo>
                  <a:cubicBezTo>
                    <a:pt x="179" y="171"/>
                    <a:pt x="224" y="126"/>
                    <a:pt x="218" y="77"/>
                  </a:cubicBezTo>
                  <a:cubicBezTo>
                    <a:pt x="213" y="28"/>
                    <a:pt x="167" y="0"/>
                    <a:pt x="109" y="12"/>
                  </a:cubicBezTo>
                  <a:cubicBezTo>
                    <a:pt x="84" y="17"/>
                    <a:pt x="72" y="57"/>
                    <a:pt x="63" y="52"/>
                  </a:cubicBezTo>
                  <a:cubicBezTo>
                    <a:pt x="53" y="45"/>
                    <a:pt x="43" y="38"/>
                    <a:pt x="24" y="44"/>
                  </a:cubicBezTo>
                  <a:cubicBezTo>
                    <a:pt x="10" y="49"/>
                    <a:pt x="0" y="68"/>
                    <a:pt x="6" y="97"/>
                  </a:cubicBezTo>
                  <a:close/>
                  <a:moveTo>
                    <a:pt x="203" y="92"/>
                  </a:moveTo>
                  <a:cubicBezTo>
                    <a:pt x="204" y="102"/>
                    <a:pt x="197" y="111"/>
                    <a:pt x="186" y="112"/>
                  </a:cubicBezTo>
                  <a:cubicBezTo>
                    <a:pt x="176" y="113"/>
                    <a:pt x="167" y="106"/>
                    <a:pt x="166" y="95"/>
                  </a:cubicBezTo>
                  <a:cubicBezTo>
                    <a:pt x="165" y="85"/>
                    <a:pt x="172" y="76"/>
                    <a:pt x="182" y="75"/>
                  </a:cubicBezTo>
                  <a:cubicBezTo>
                    <a:pt x="193" y="74"/>
                    <a:pt x="202" y="81"/>
                    <a:pt x="203" y="92"/>
                  </a:cubicBezTo>
                  <a:close/>
                  <a:moveTo>
                    <a:pt x="160" y="31"/>
                  </a:moveTo>
                  <a:cubicBezTo>
                    <a:pt x="170" y="29"/>
                    <a:pt x="179" y="37"/>
                    <a:pt x="180" y="47"/>
                  </a:cubicBezTo>
                  <a:cubicBezTo>
                    <a:pt x="181" y="57"/>
                    <a:pt x="174" y="66"/>
                    <a:pt x="164" y="68"/>
                  </a:cubicBezTo>
                  <a:cubicBezTo>
                    <a:pt x="154" y="69"/>
                    <a:pt x="144" y="61"/>
                    <a:pt x="143" y="51"/>
                  </a:cubicBezTo>
                  <a:cubicBezTo>
                    <a:pt x="142" y="41"/>
                    <a:pt x="150" y="32"/>
                    <a:pt x="160" y="31"/>
                  </a:cubicBezTo>
                  <a:close/>
                  <a:moveTo>
                    <a:pt x="155" y="115"/>
                  </a:moveTo>
                  <a:cubicBezTo>
                    <a:pt x="165" y="114"/>
                    <a:pt x="175" y="122"/>
                    <a:pt x="176" y="132"/>
                  </a:cubicBezTo>
                  <a:cubicBezTo>
                    <a:pt x="177" y="142"/>
                    <a:pt x="169" y="151"/>
                    <a:pt x="159" y="152"/>
                  </a:cubicBezTo>
                  <a:cubicBezTo>
                    <a:pt x="149" y="153"/>
                    <a:pt x="140" y="146"/>
                    <a:pt x="139" y="136"/>
                  </a:cubicBezTo>
                  <a:cubicBezTo>
                    <a:pt x="138" y="125"/>
                    <a:pt x="145" y="116"/>
                    <a:pt x="155" y="115"/>
                  </a:cubicBezTo>
                  <a:close/>
                  <a:moveTo>
                    <a:pt x="105" y="32"/>
                  </a:moveTo>
                  <a:cubicBezTo>
                    <a:pt x="115" y="31"/>
                    <a:pt x="124" y="38"/>
                    <a:pt x="125" y="49"/>
                  </a:cubicBezTo>
                  <a:cubicBezTo>
                    <a:pt x="126" y="59"/>
                    <a:pt x="119" y="68"/>
                    <a:pt x="109" y="69"/>
                  </a:cubicBezTo>
                  <a:cubicBezTo>
                    <a:pt x="98" y="70"/>
                    <a:pt x="89" y="63"/>
                    <a:pt x="88" y="52"/>
                  </a:cubicBezTo>
                  <a:cubicBezTo>
                    <a:pt x="87" y="42"/>
                    <a:pt x="95" y="33"/>
                    <a:pt x="105" y="32"/>
                  </a:cubicBezTo>
                  <a:close/>
                  <a:moveTo>
                    <a:pt x="106" y="129"/>
                  </a:moveTo>
                  <a:cubicBezTo>
                    <a:pt x="117" y="128"/>
                    <a:pt x="126" y="135"/>
                    <a:pt x="127" y="145"/>
                  </a:cubicBezTo>
                  <a:cubicBezTo>
                    <a:pt x="128" y="156"/>
                    <a:pt x="120" y="165"/>
                    <a:pt x="110" y="166"/>
                  </a:cubicBezTo>
                  <a:cubicBezTo>
                    <a:pt x="100" y="167"/>
                    <a:pt x="91" y="159"/>
                    <a:pt x="90" y="149"/>
                  </a:cubicBezTo>
                  <a:cubicBezTo>
                    <a:pt x="89" y="139"/>
                    <a:pt x="96" y="130"/>
                    <a:pt x="106" y="129"/>
                  </a:cubicBezTo>
                  <a:close/>
                  <a:moveTo>
                    <a:pt x="77" y="128"/>
                  </a:moveTo>
                  <a:cubicBezTo>
                    <a:pt x="78" y="138"/>
                    <a:pt x="71" y="147"/>
                    <a:pt x="61" y="148"/>
                  </a:cubicBezTo>
                  <a:cubicBezTo>
                    <a:pt x="51" y="149"/>
                    <a:pt x="41" y="142"/>
                    <a:pt x="40" y="131"/>
                  </a:cubicBezTo>
                  <a:cubicBezTo>
                    <a:pt x="39" y="121"/>
                    <a:pt x="47" y="112"/>
                    <a:pt x="57" y="111"/>
                  </a:cubicBezTo>
                  <a:cubicBezTo>
                    <a:pt x="67" y="110"/>
                    <a:pt x="76" y="117"/>
                    <a:pt x="77" y="128"/>
                  </a:cubicBezTo>
                  <a:close/>
                  <a:moveTo>
                    <a:pt x="35" y="52"/>
                  </a:moveTo>
                  <a:cubicBezTo>
                    <a:pt x="45" y="51"/>
                    <a:pt x="54" y="58"/>
                    <a:pt x="55" y="68"/>
                  </a:cubicBezTo>
                  <a:cubicBezTo>
                    <a:pt x="56" y="78"/>
                    <a:pt x="49" y="86"/>
                    <a:pt x="39" y="87"/>
                  </a:cubicBezTo>
                  <a:cubicBezTo>
                    <a:pt x="29" y="88"/>
                    <a:pt x="21" y="81"/>
                    <a:pt x="20" y="72"/>
                  </a:cubicBezTo>
                  <a:cubicBezTo>
                    <a:pt x="19" y="62"/>
                    <a:pt x="26" y="53"/>
                    <a:pt x="35" y="52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2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2" name="Freeform 66">
              <a:extLst>
                <a:ext uri="{FF2B5EF4-FFF2-40B4-BE49-F238E27FC236}">
                  <a16:creationId xmlns:a16="http://schemas.microsoft.com/office/drawing/2014/main" id="{97035D5F-0B1E-40B2-B98C-1BC4207DE4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20163" y="5005448"/>
              <a:ext cx="364719" cy="394560"/>
            </a:xfrm>
            <a:custGeom>
              <a:avLst/>
              <a:gdLst>
                <a:gd name="T0" fmla="*/ 169 w 176"/>
                <a:gd name="T1" fmla="*/ 0 h 190"/>
                <a:gd name="T2" fmla="*/ 7 w 176"/>
                <a:gd name="T3" fmla="*/ 0 h 190"/>
                <a:gd name="T4" fmla="*/ 0 w 176"/>
                <a:gd name="T5" fmla="*/ 52 h 190"/>
                <a:gd name="T6" fmla="*/ 88 w 176"/>
                <a:gd name="T7" fmla="*/ 190 h 190"/>
                <a:gd name="T8" fmla="*/ 176 w 176"/>
                <a:gd name="T9" fmla="*/ 52 h 190"/>
                <a:gd name="T10" fmla="*/ 169 w 176"/>
                <a:gd name="T11" fmla="*/ 0 h 190"/>
                <a:gd name="T12" fmla="*/ 34 w 176"/>
                <a:gd name="T13" fmla="*/ 52 h 190"/>
                <a:gd name="T14" fmla="*/ 54 w 176"/>
                <a:gd name="T15" fmla="*/ 32 h 190"/>
                <a:gd name="T16" fmla="*/ 74 w 176"/>
                <a:gd name="T17" fmla="*/ 52 h 190"/>
                <a:gd name="T18" fmla="*/ 54 w 176"/>
                <a:gd name="T19" fmla="*/ 72 h 190"/>
                <a:gd name="T20" fmla="*/ 34 w 176"/>
                <a:gd name="T21" fmla="*/ 52 h 190"/>
                <a:gd name="T22" fmla="*/ 88 w 176"/>
                <a:gd name="T23" fmla="*/ 154 h 190"/>
                <a:gd name="T24" fmla="*/ 46 w 176"/>
                <a:gd name="T25" fmla="*/ 120 h 190"/>
                <a:gd name="T26" fmla="*/ 88 w 176"/>
                <a:gd name="T27" fmla="*/ 140 h 190"/>
                <a:gd name="T28" fmla="*/ 130 w 176"/>
                <a:gd name="T29" fmla="*/ 120 h 190"/>
                <a:gd name="T30" fmla="*/ 88 w 176"/>
                <a:gd name="T31" fmla="*/ 154 h 190"/>
                <a:gd name="T32" fmla="*/ 124 w 176"/>
                <a:gd name="T33" fmla="*/ 72 h 190"/>
                <a:gd name="T34" fmla="*/ 104 w 176"/>
                <a:gd name="T35" fmla="*/ 52 h 190"/>
                <a:gd name="T36" fmla="*/ 124 w 176"/>
                <a:gd name="T37" fmla="*/ 32 h 190"/>
                <a:gd name="T38" fmla="*/ 144 w 176"/>
                <a:gd name="T39" fmla="*/ 52 h 190"/>
                <a:gd name="T40" fmla="*/ 124 w 176"/>
                <a:gd name="T41" fmla="*/ 72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6" h="190">
                  <a:moveTo>
                    <a:pt x="16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16"/>
                    <a:pt x="0" y="34"/>
                    <a:pt x="0" y="52"/>
                  </a:cubicBezTo>
                  <a:cubicBezTo>
                    <a:pt x="0" y="128"/>
                    <a:pt x="40" y="190"/>
                    <a:pt x="88" y="190"/>
                  </a:cubicBezTo>
                  <a:cubicBezTo>
                    <a:pt x="136" y="190"/>
                    <a:pt x="176" y="128"/>
                    <a:pt x="176" y="52"/>
                  </a:cubicBezTo>
                  <a:cubicBezTo>
                    <a:pt x="176" y="34"/>
                    <a:pt x="173" y="16"/>
                    <a:pt x="169" y="0"/>
                  </a:cubicBezTo>
                  <a:close/>
                  <a:moveTo>
                    <a:pt x="34" y="52"/>
                  </a:moveTo>
                  <a:cubicBezTo>
                    <a:pt x="34" y="41"/>
                    <a:pt x="43" y="32"/>
                    <a:pt x="54" y="32"/>
                  </a:cubicBezTo>
                  <a:cubicBezTo>
                    <a:pt x="65" y="32"/>
                    <a:pt x="74" y="41"/>
                    <a:pt x="74" y="52"/>
                  </a:cubicBezTo>
                  <a:cubicBezTo>
                    <a:pt x="74" y="63"/>
                    <a:pt x="65" y="72"/>
                    <a:pt x="54" y="72"/>
                  </a:cubicBezTo>
                  <a:cubicBezTo>
                    <a:pt x="43" y="72"/>
                    <a:pt x="34" y="63"/>
                    <a:pt x="34" y="52"/>
                  </a:cubicBezTo>
                  <a:close/>
                  <a:moveTo>
                    <a:pt x="88" y="154"/>
                  </a:moveTo>
                  <a:cubicBezTo>
                    <a:pt x="67" y="154"/>
                    <a:pt x="49" y="139"/>
                    <a:pt x="46" y="120"/>
                  </a:cubicBezTo>
                  <a:cubicBezTo>
                    <a:pt x="56" y="132"/>
                    <a:pt x="71" y="140"/>
                    <a:pt x="88" y="140"/>
                  </a:cubicBezTo>
                  <a:cubicBezTo>
                    <a:pt x="105" y="140"/>
                    <a:pt x="120" y="132"/>
                    <a:pt x="130" y="120"/>
                  </a:cubicBezTo>
                  <a:cubicBezTo>
                    <a:pt x="127" y="139"/>
                    <a:pt x="109" y="154"/>
                    <a:pt x="88" y="154"/>
                  </a:cubicBezTo>
                  <a:close/>
                  <a:moveTo>
                    <a:pt x="124" y="72"/>
                  </a:moveTo>
                  <a:cubicBezTo>
                    <a:pt x="113" y="72"/>
                    <a:pt x="104" y="63"/>
                    <a:pt x="104" y="52"/>
                  </a:cubicBezTo>
                  <a:cubicBezTo>
                    <a:pt x="104" y="41"/>
                    <a:pt x="113" y="32"/>
                    <a:pt x="124" y="32"/>
                  </a:cubicBezTo>
                  <a:cubicBezTo>
                    <a:pt x="135" y="32"/>
                    <a:pt x="144" y="41"/>
                    <a:pt x="144" y="52"/>
                  </a:cubicBezTo>
                  <a:cubicBezTo>
                    <a:pt x="144" y="63"/>
                    <a:pt x="135" y="72"/>
                    <a:pt x="124" y="72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2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3" name="Freeform 67">
              <a:extLst>
                <a:ext uri="{FF2B5EF4-FFF2-40B4-BE49-F238E27FC236}">
                  <a16:creationId xmlns:a16="http://schemas.microsoft.com/office/drawing/2014/main" id="{D7219C0E-24FE-4A8E-9187-AE3D754131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03818" y="4813308"/>
              <a:ext cx="457557" cy="436008"/>
            </a:xfrm>
            <a:custGeom>
              <a:avLst/>
              <a:gdLst>
                <a:gd name="T0" fmla="*/ 221 w 221"/>
                <a:gd name="T1" fmla="*/ 96 h 210"/>
                <a:gd name="T2" fmla="*/ 171 w 221"/>
                <a:gd name="T3" fmla="*/ 46 h 210"/>
                <a:gd name="T4" fmla="*/ 159 w 221"/>
                <a:gd name="T5" fmla="*/ 47 h 210"/>
                <a:gd name="T6" fmla="*/ 109 w 221"/>
                <a:gd name="T7" fmla="*/ 0 h 210"/>
                <a:gd name="T8" fmla="*/ 59 w 221"/>
                <a:gd name="T9" fmla="*/ 47 h 210"/>
                <a:gd name="T10" fmla="*/ 50 w 221"/>
                <a:gd name="T11" fmla="*/ 46 h 210"/>
                <a:gd name="T12" fmla="*/ 0 w 221"/>
                <a:gd name="T13" fmla="*/ 96 h 210"/>
                <a:gd name="T14" fmla="*/ 23 w 221"/>
                <a:gd name="T15" fmla="*/ 138 h 210"/>
                <a:gd name="T16" fmla="*/ 18 w 221"/>
                <a:gd name="T17" fmla="*/ 160 h 210"/>
                <a:gd name="T18" fmla="*/ 68 w 221"/>
                <a:gd name="T19" fmla="*/ 210 h 210"/>
                <a:gd name="T20" fmla="*/ 111 w 221"/>
                <a:gd name="T21" fmla="*/ 186 h 210"/>
                <a:gd name="T22" fmla="*/ 154 w 221"/>
                <a:gd name="T23" fmla="*/ 210 h 210"/>
                <a:gd name="T24" fmla="*/ 204 w 221"/>
                <a:gd name="T25" fmla="*/ 160 h 210"/>
                <a:gd name="T26" fmla="*/ 199 w 221"/>
                <a:gd name="T27" fmla="*/ 138 h 210"/>
                <a:gd name="T28" fmla="*/ 221 w 221"/>
                <a:gd name="T29" fmla="*/ 96 h 210"/>
                <a:gd name="T30" fmla="*/ 111 w 221"/>
                <a:gd name="T31" fmla="*/ 170 h 210"/>
                <a:gd name="T32" fmla="*/ 56 w 221"/>
                <a:gd name="T33" fmla="*/ 115 h 210"/>
                <a:gd name="T34" fmla="*/ 111 w 221"/>
                <a:gd name="T35" fmla="*/ 60 h 210"/>
                <a:gd name="T36" fmla="*/ 165 w 221"/>
                <a:gd name="T37" fmla="*/ 115 h 210"/>
                <a:gd name="T38" fmla="*/ 111 w 221"/>
                <a:gd name="T39" fmla="*/ 170 h 210"/>
                <a:gd name="T40" fmla="*/ 79 w 221"/>
                <a:gd name="T41" fmla="*/ 114 h 210"/>
                <a:gd name="T42" fmla="*/ 110 w 221"/>
                <a:gd name="T43" fmla="*/ 83 h 210"/>
                <a:gd name="T44" fmla="*/ 141 w 221"/>
                <a:gd name="T45" fmla="*/ 114 h 210"/>
                <a:gd name="T46" fmla="*/ 110 w 221"/>
                <a:gd name="T47" fmla="*/ 145 h 210"/>
                <a:gd name="T48" fmla="*/ 79 w 221"/>
                <a:gd name="T49" fmla="*/ 114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1" h="210">
                  <a:moveTo>
                    <a:pt x="221" y="96"/>
                  </a:moveTo>
                  <a:cubicBezTo>
                    <a:pt x="221" y="68"/>
                    <a:pt x="199" y="46"/>
                    <a:pt x="171" y="46"/>
                  </a:cubicBezTo>
                  <a:cubicBezTo>
                    <a:pt x="167" y="46"/>
                    <a:pt x="163" y="46"/>
                    <a:pt x="159" y="47"/>
                  </a:cubicBezTo>
                  <a:cubicBezTo>
                    <a:pt x="157" y="21"/>
                    <a:pt x="135" y="0"/>
                    <a:pt x="109" y="0"/>
                  </a:cubicBezTo>
                  <a:cubicBezTo>
                    <a:pt x="82" y="0"/>
                    <a:pt x="60" y="21"/>
                    <a:pt x="59" y="47"/>
                  </a:cubicBezTo>
                  <a:cubicBezTo>
                    <a:pt x="56" y="46"/>
                    <a:pt x="53" y="46"/>
                    <a:pt x="50" y="46"/>
                  </a:cubicBezTo>
                  <a:cubicBezTo>
                    <a:pt x="22" y="46"/>
                    <a:pt x="0" y="68"/>
                    <a:pt x="0" y="96"/>
                  </a:cubicBezTo>
                  <a:cubicBezTo>
                    <a:pt x="0" y="114"/>
                    <a:pt x="9" y="129"/>
                    <a:pt x="23" y="138"/>
                  </a:cubicBezTo>
                  <a:cubicBezTo>
                    <a:pt x="20" y="145"/>
                    <a:pt x="18" y="152"/>
                    <a:pt x="18" y="160"/>
                  </a:cubicBezTo>
                  <a:cubicBezTo>
                    <a:pt x="18" y="188"/>
                    <a:pt x="40" y="210"/>
                    <a:pt x="68" y="210"/>
                  </a:cubicBezTo>
                  <a:cubicBezTo>
                    <a:pt x="86" y="210"/>
                    <a:pt x="102" y="201"/>
                    <a:pt x="111" y="186"/>
                  </a:cubicBezTo>
                  <a:cubicBezTo>
                    <a:pt x="120" y="201"/>
                    <a:pt x="136" y="210"/>
                    <a:pt x="154" y="210"/>
                  </a:cubicBezTo>
                  <a:cubicBezTo>
                    <a:pt x="182" y="210"/>
                    <a:pt x="204" y="188"/>
                    <a:pt x="204" y="160"/>
                  </a:cubicBezTo>
                  <a:cubicBezTo>
                    <a:pt x="204" y="152"/>
                    <a:pt x="202" y="145"/>
                    <a:pt x="199" y="138"/>
                  </a:cubicBezTo>
                  <a:cubicBezTo>
                    <a:pt x="212" y="129"/>
                    <a:pt x="221" y="113"/>
                    <a:pt x="221" y="96"/>
                  </a:cubicBezTo>
                  <a:close/>
                  <a:moveTo>
                    <a:pt x="111" y="170"/>
                  </a:moveTo>
                  <a:cubicBezTo>
                    <a:pt x="80" y="170"/>
                    <a:pt x="56" y="145"/>
                    <a:pt x="56" y="115"/>
                  </a:cubicBezTo>
                  <a:cubicBezTo>
                    <a:pt x="56" y="85"/>
                    <a:pt x="80" y="60"/>
                    <a:pt x="111" y="60"/>
                  </a:cubicBezTo>
                  <a:cubicBezTo>
                    <a:pt x="141" y="60"/>
                    <a:pt x="165" y="85"/>
                    <a:pt x="165" y="115"/>
                  </a:cubicBezTo>
                  <a:cubicBezTo>
                    <a:pt x="165" y="145"/>
                    <a:pt x="141" y="170"/>
                    <a:pt x="111" y="170"/>
                  </a:cubicBezTo>
                  <a:close/>
                  <a:moveTo>
                    <a:pt x="79" y="114"/>
                  </a:moveTo>
                  <a:cubicBezTo>
                    <a:pt x="79" y="97"/>
                    <a:pt x="93" y="83"/>
                    <a:pt x="110" y="83"/>
                  </a:cubicBezTo>
                  <a:cubicBezTo>
                    <a:pt x="127" y="83"/>
                    <a:pt x="141" y="97"/>
                    <a:pt x="141" y="114"/>
                  </a:cubicBezTo>
                  <a:cubicBezTo>
                    <a:pt x="141" y="131"/>
                    <a:pt x="127" y="145"/>
                    <a:pt x="110" y="145"/>
                  </a:cubicBezTo>
                  <a:cubicBezTo>
                    <a:pt x="93" y="145"/>
                    <a:pt x="79" y="131"/>
                    <a:pt x="79" y="114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2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4" name="文本框 33">
            <a:extLst>
              <a:ext uri="{FF2B5EF4-FFF2-40B4-BE49-F238E27FC236}">
                <a16:creationId xmlns:a16="http://schemas.microsoft.com/office/drawing/2014/main" id="{B53CE4C4-AD4F-47C5-8B20-19D3224272FE}"/>
              </a:ext>
            </a:extLst>
          </p:cNvPr>
          <p:cNvSpPr txBox="1"/>
          <p:nvPr/>
        </p:nvSpPr>
        <p:spPr>
          <a:xfrm>
            <a:off x="7983863" y="2070118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8B8714C9-6FF9-4A4F-A225-6F00EBF98EED}"/>
              </a:ext>
            </a:extLst>
          </p:cNvPr>
          <p:cNvSpPr txBox="1"/>
          <p:nvPr/>
        </p:nvSpPr>
        <p:spPr>
          <a:xfrm>
            <a:off x="7983864" y="2451127"/>
            <a:ext cx="2943550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72C52451-A870-4589-AED8-14726922613D}"/>
              </a:ext>
            </a:extLst>
          </p:cNvPr>
          <p:cNvSpPr txBox="1"/>
          <p:nvPr/>
        </p:nvSpPr>
        <p:spPr>
          <a:xfrm>
            <a:off x="7983863" y="4496407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F75123D3-49D1-454C-8CE4-E19BDEA83460}"/>
              </a:ext>
            </a:extLst>
          </p:cNvPr>
          <p:cNvSpPr txBox="1"/>
          <p:nvPr/>
        </p:nvSpPr>
        <p:spPr>
          <a:xfrm>
            <a:off x="7983864" y="4877416"/>
            <a:ext cx="2943550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C000B062-BBE2-4B14-B070-A87DA98535C9}"/>
              </a:ext>
            </a:extLst>
          </p:cNvPr>
          <p:cNvSpPr txBox="1"/>
          <p:nvPr/>
        </p:nvSpPr>
        <p:spPr>
          <a:xfrm>
            <a:off x="1897602" y="2070118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1218EC72-1192-40A2-856D-9E1C8D43EF0F}"/>
              </a:ext>
            </a:extLst>
          </p:cNvPr>
          <p:cNvSpPr txBox="1"/>
          <p:nvPr/>
        </p:nvSpPr>
        <p:spPr>
          <a:xfrm>
            <a:off x="1181907" y="2451127"/>
            <a:ext cx="2823488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DD08E528-2B66-47BC-B639-A85C588C95F4}"/>
              </a:ext>
            </a:extLst>
          </p:cNvPr>
          <p:cNvSpPr txBox="1"/>
          <p:nvPr/>
        </p:nvSpPr>
        <p:spPr>
          <a:xfrm>
            <a:off x="1897602" y="4496407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E650E924-0423-45AA-AB51-DD7E74738F08}"/>
              </a:ext>
            </a:extLst>
          </p:cNvPr>
          <p:cNvSpPr txBox="1"/>
          <p:nvPr/>
        </p:nvSpPr>
        <p:spPr>
          <a:xfrm>
            <a:off x="1181907" y="4877416"/>
            <a:ext cx="2823488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AA15E985-4F7B-4358-B778-62E5DDD9B212}"/>
              </a:ext>
            </a:extLst>
          </p:cNvPr>
          <p:cNvGrpSpPr/>
          <p:nvPr/>
        </p:nvGrpSpPr>
        <p:grpSpPr>
          <a:xfrm>
            <a:off x="4958265" y="3468421"/>
            <a:ext cx="2107792" cy="959836"/>
            <a:chOff x="4958265" y="3525359"/>
            <a:chExt cx="2107792" cy="959836"/>
          </a:xfrm>
        </p:grpSpPr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53102178-B57A-4221-87A1-89786BBD02FD}"/>
                </a:ext>
              </a:extLst>
            </p:cNvPr>
            <p:cNvSpPr txBox="1"/>
            <p:nvPr/>
          </p:nvSpPr>
          <p:spPr>
            <a:xfrm>
              <a:off x="4958265" y="3525359"/>
              <a:ext cx="21077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D65E661A-0425-4127-9401-ACF97E141E92}"/>
                </a:ext>
              </a:extLst>
            </p:cNvPr>
            <p:cNvSpPr txBox="1"/>
            <p:nvPr/>
          </p:nvSpPr>
          <p:spPr>
            <a:xfrm>
              <a:off x="5200405" y="3829246"/>
              <a:ext cx="1623510" cy="6559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en-US" altLang="zh-CN" sz="900" dirty="0">
                  <a:solidFill>
                    <a:schemeClr val="bg1"/>
                  </a:solidFill>
                  <a:cs typeface="+mn-ea"/>
                  <a:sym typeface="+mn-lt"/>
                </a:rPr>
                <a:t>Please enter the font and title you think is appropriate in the box, and change your color</a:t>
              </a:r>
              <a:endParaRPr lang="zh-CN" altLang="en-US" sz="9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6" name="图片 5">
            <a:extLst>
              <a:ext uri="{FF2B5EF4-FFF2-40B4-BE49-F238E27FC236}">
                <a16:creationId xmlns:a16="http://schemas.microsoft.com/office/drawing/2014/main" id="{D6DE60BE-52AA-406F-90C4-80A6FE18AC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CFC02756-9EA6-4586-8C76-5EA351EEB31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59656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18">
              <a:srgbClr val="080524"/>
            </a:gs>
            <a:gs pos="29000">
              <a:srgbClr val="130C61"/>
            </a:gs>
            <a:gs pos="100000">
              <a:srgbClr val="280546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44D3A9AC-05FA-4237-A621-566A87939BF7}"/>
              </a:ext>
            </a:extLst>
          </p:cNvPr>
          <p:cNvGrpSpPr/>
          <p:nvPr/>
        </p:nvGrpSpPr>
        <p:grpSpPr>
          <a:xfrm>
            <a:off x="2866027" y="2400923"/>
            <a:ext cx="1971097" cy="3620467"/>
            <a:chOff x="3022165" y="1751854"/>
            <a:chExt cx="2285315" cy="4197615"/>
          </a:xfrm>
        </p:grpSpPr>
        <p:sp>
          <p:nvSpPr>
            <p:cNvPr id="7" name="Google Shape;1191;p35">
              <a:extLst>
                <a:ext uri="{FF2B5EF4-FFF2-40B4-BE49-F238E27FC236}">
                  <a16:creationId xmlns:a16="http://schemas.microsoft.com/office/drawing/2014/main" id="{7D2F94A2-FB3C-49AE-887A-7F68A5E96D77}"/>
                </a:ext>
              </a:extLst>
            </p:cNvPr>
            <p:cNvSpPr/>
            <p:nvPr/>
          </p:nvSpPr>
          <p:spPr>
            <a:xfrm>
              <a:off x="3022165" y="1751854"/>
              <a:ext cx="2187488" cy="4197615"/>
            </a:xfrm>
            <a:custGeom>
              <a:avLst/>
              <a:gdLst/>
              <a:ahLst/>
              <a:cxnLst/>
              <a:rect l="l" t="t" r="r" b="b"/>
              <a:pathLst>
                <a:path w="87162" h="167257" extrusionOk="0">
                  <a:moveTo>
                    <a:pt x="3243" y="1"/>
                  </a:moveTo>
                  <a:cubicBezTo>
                    <a:pt x="0" y="1"/>
                    <a:pt x="0" y="4884"/>
                    <a:pt x="3243" y="4884"/>
                  </a:cubicBezTo>
                  <a:cubicBezTo>
                    <a:pt x="5430" y="4884"/>
                    <a:pt x="7580" y="4956"/>
                    <a:pt x="9729" y="5139"/>
                  </a:cubicBezTo>
                  <a:cubicBezTo>
                    <a:pt x="10786" y="5212"/>
                    <a:pt x="11806" y="5321"/>
                    <a:pt x="12863" y="5430"/>
                  </a:cubicBezTo>
                  <a:lnTo>
                    <a:pt x="13628" y="5540"/>
                  </a:lnTo>
                  <a:lnTo>
                    <a:pt x="13774" y="5540"/>
                  </a:lnTo>
                  <a:lnTo>
                    <a:pt x="13993" y="5576"/>
                  </a:lnTo>
                  <a:cubicBezTo>
                    <a:pt x="14503" y="5649"/>
                    <a:pt x="15013" y="5722"/>
                    <a:pt x="15523" y="5795"/>
                  </a:cubicBezTo>
                  <a:cubicBezTo>
                    <a:pt x="19641" y="6450"/>
                    <a:pt x="23722" y="7434"/>
                    <a:pt x="27694" y="8746"/>
                  </a:cubicBezTo>
                  <a:cubicBezTo>
                    <a:pt x="29625" y="9366"/>
                    <a:pt x="31520" y="10058"/>
                    <a:pt x="33414" y="10823"/>
                  </a:cubicBezTo>
                  <a:cubicBezTo>
                    <a:pt x="33496" y="10877"/>
                    <a:pt x="33861" y="11033"/>
                    <a:pt x="33860" y="11033"/>
                  </a:cubicBezTo>
                  <a:cubicBezTo>
                    <a:pt x="33860" y="11033"/>
                    <a:pt x="33817" y="11015"/>
                    <a:pt x="33706" y="10969"/>
                  </a:cubicBezTo>
                  <a:lnTo>
                    <a:pt x="33706" y="10969"/>
                  </a:lnTo>
                  <a:lnTo>
                    <a:pt x="34398" y="11260"/>
                  </a:lnTo>
                  <a:cubicBezTo>
                    <a:pt x="34908" y="11479"/>
                    <a:pt x="35382" y="11698"/>
                    <a:pt x="35892" y="11916"/>
                  </a:cubicBezTo>
                  <a:cubicBezTo>
                    <a:pt x="36803" y="12353"/>
                    <a:pt x="37714" y="12754"/>
                    <a:pt x="38625" y="13228"/>
                  </a:cubicBezTo>
                  <a:cubicBezTo>
                    <a:pt x="42232" y="15050"/>
                    <a:pt x="45658" y="17127"/>
                    <a:pt x="48974" y="19459"/>
                  </a:cubicBezTo>
                  <a:cubicBezTo>
                    <a:pt x="49775" y="20042"/>
                    <a:pt x="50577" y="20625"/>
                    <a:pt x="51379" y="21244"/>
                  </a:cubicBezTo>
                  <a:lnTo>
                    <a:pt x="51634" y="21427"/>
                  </a:lnTo>
                  <a:lnTo>
                    <a:pt x="52217" y="21900"/>
                  </a:lnTo>
                  <a:cubicBezTo>
                    <a:pt x="52617" y="22228"/>
                    <a:pt x="53018" y="22556"/>
                    <a:pt x="53456" y="22884"/>
                  </a:cubicBezTo>
                  <a:cubicBezTo>
                    <a:pt x="54949" y="24159"/>
                    <a:pt x="56443" y="25471"/>
                    <a:pt x="57865" y="26856"/>
                  </a:cubicBezTo>
                  <a:cubicBezTo>
                    <a:pt x="59322" y="28241"/>
                    <a:pt x="60707" y="29698"/>
                    <a:pt x="62091" y="31229"/>
                  </a:cubicBezTo>
                  <a:cubicBezTo>
                    <a:pt x="62747" y="31994"/>
                    <a:pt x="63403" y="32722"/>
                    <a:pt x="64023" y="33524"/>
                  </a:cubicBezTo>
                  <a:cubicBezTo>
                    <a:pt x="64351" y="33889"/>
                    <a:pt x="64642" y="34289"/>
                    <a:pt x="64970" y="34654"/>
                  </a:cubicBezTo>
                  <a:cubicBezTo>
                    <a:pt x="65116" y="34872"/>
                    <a:pt x="65262" y="35055"/>
                    <a:pt x="65407" y="35237"/>
                  </a:cubicBezTo>
                  <a:cubicBezTo>
                    <a:pt x="65480" y="35346"/>
                    <a:pt x="65553" y="35419"/>
                    <a:pt x="65626" y="35492"/>
                  </a:cubicBezTo>
                  <a:cubicBezTo>
                    <a:pt x="65657" y="35539"/>
                    <a:pt x="65672" y="35563"/>
                    <a:pt x="65676" y="35572"/>
                  </a:cubicBezTo>
                  <a:lnTo>
                    <a:pt x="65676" y="35572"/>
                  </a:lnTo>
                  <a:cubicBezTo>
                    <a:pt x="65571" y="35442"/>
                    <a:pt x="65534" y="35398"/>
                    <a:pt x="65531" y="35398"/>
                  </a:cubicBezTo>
                  <a:lnTo>
                    <a:pt x="65531" y="35398"/>
                  </a:lnTo>
                  <a:cubicBezTo>
                    <a:pt x="65527" y="35398"/>
                    <a:pt x="65666" y="35577"/>
                    <a:pt x="65676" y="35577"/>
                  </a:cubicBezTo>
                  <a:cubicBezTo>
                    <a:pt x="65677" y="35577"/>
                    <a:pt x="65677" y="35575"/>
                    <a:pt x="65676" y="35572"/>
                  </a:cubicBezTo>
                  <a:lnTo>
                    <a:pt x="65676" y="35572"/>
                  </a:lnTo>
                  <a:cubicBezTo>
                    <a:pt x="65683" y="35582"/>
                    <a:pt x="65691" y="35591"/>
                    <a:pt x="65699" y="35601"/>
                  </a:cubicBezTo>
                  <a:cubicBezTo>
                    <a:pt x="68140" y="38808"/>
                    <a:pt x="70326" y="42160"/>
                    <a:pt x="72294" y="45695"/>
                  </a:cubicBezTo>
                  <a:cubicBezTo>
                    <a:pt x="73242" y="47444"/>
                    <a:pt x="74153" y="49265"/>
                    <a:pt x="74991" y="51051"/>
                  </a:cubicBezTo>
                  <a:cubicBezTo>
                    <a:pt x="75209" y="51525"/>
                    <a:pt x="75391" y="51962"/>
                    <a:pt x="75610" y="52436"/>
                  </a:cubicBezTo>
                  <a:lnTo>
                    <a:pt x="75853" y="53012"/>
                  </a:lnTo>
                  <a:lnTo>
                    <a:pt x="75853" y="53012"/>
                  </a:lnTo>
                  <a:cubicBezTo>
                    <a:pt x="75846" y="52997"/>
                    <a:pt x="75843" y="52990"/>
                    <a:pt x="75843" y="52990"/>
                  </a:cubicBezTo>
                  <a:lnTo>
                    <a:pt x="75843" y="52990"/>
                  </a:lnTo>
                  <a:cubicBezTo>
                    <a:pt x="75840" y="52990"/>
                    <a:pt x="76027" y="53444"/>
                    <a:pt x="76084" y="53529"/>
                  </a:cubicBezTo>
                  <a:cubicBezTo>
                    <a:pt x="76448" y="54476"/>
                    <a:pt x="76813" y="55424"/>
                    <a:pt x="77177" y="56371"/>
                  </a:cubicBezTo>
                  <a:cubicBezTo>
                    <a:pt x="78598" y="60233"/>
                    <a:pt x="79691" y="64242"/>
                    <a:pt x="80529" y="68286"/>
                  </a:cubicBezTo>
                  <a:cubicBezTo>
                    <a:pt x="80711" y="69343"/>
                    <a:pt x="80930" y="70400"/>
                    <a:pt x="81076" y="71493"/>
                  </a:cubicBezTo>
                  <a:cubicBezTo>
                    <a:pt x="81149" y="71930"/>
                    <a:pt x="81222" y="72440"/>
                    <a:pt x="81294" y="72914"/>
                  </a:cubicBezTo>
                  <a:cubicBezTo>
                    <a:pt x="81294" y="72989"/>
                    <a:pt x="81312" y="73065"/>
                    <a:pt x="81323" y="73140"/>
                  </a:cubicBezTo>
                  <a:lnTo>
                    <a:pt x="81323" y="73140"/>
                  </a:lnTo>
                  <a:cubicBezTo>
                    <a:pt x="81316" y="73060"/>
                    <a:pt x="81314" y="73030"/>
                    <a:pt x="81315" y="73030"/>
                  </a:cubicBezTo>
                  <a:lnTo>
                    <a:pt x="81315" y="73030"/>
                  </a:lnTo>
                  <a:cubicBezTo>
                    <a:pt x="81316" y="73030"/>
                    <a:pt x="81325" y="73131"/>
                    <a:pt x="81329" y="73198"/>
                  </a:cubicBezTo>
                  <a:lnTo>
                    <a:pt x="81329" y="73198"/>
                  </a:lnTo>
                  <a:cubicBezTo>
                    <a:pt x="81328" y="73178"/>
                    <a:pt x="81325" y="73159"/>
                    <a:pt x="81323" y="73140"/>
                  </a:cubicBezTo>
                  <a:lnTo>
                    <a:pt x="81323" y="73140"/>
                  </a:lnTo>
                  <a:cubicBezTo>
                    <a:pt x="81325" y="73168"/>
                    <a:pt x="81328" y="73201"/>
                    <a:pt x="81331" y="73242"/>
                  </a:cubicBezTo>
                  <a:cubicBezTo>
                    <a:pt x="81331" y="73232"/>
                    <a:pt x="81330" y="73216"/>
                    <a:pt x="81329" y="73198"/>
                  </a:cubicBezTo>
                  <a:lnTo>
                    <a:pt x="81329" y="73198"/>
                  </a:lnTo>
                  <a:cubicBezTo>
                    <a:pt x="81330" y="73212"/>
                    <a:pt x="81331" y="73227"/>
                    <a:pt x="81331" y="73242"/>
                  </a:cubicBezTo>
                  <a:cubicBezTo>
                    <a:pt x="81367" y="73533"/>
                    <a:pt x="81404" y="73825"/>
                    <a:pt x="81440" y="74116"/>
                  </a:cubicBezTo>
                  <a:cubicBezTo>
                    <a:pt x="81695" y="76230"/>
                    <a:pt x="81841" y="78343"/>
                    <a:pt x="81950" y="80420"/>
                  </a:cubicBezTo>
                  <a:cubicBezTo>
                    <a:pt x="82096" y="84756"/>
                    <a:pt x="81914" y="89056"/>
                    <a:pt x="81440" y="93356"/>
                  </a:cubicBezTo>
                  <a:lnTo>
                    <a:pt x="81331" y="94012"/>
                  </a:lnTo>
                  <a:cubicBezTo>
                    <a:pt x="81331" y="94012"/>
                    <a:pt x="81331" y="94012"/>
                    <a:pt x="81331" y="94012"/>
                  </a:cubicBezTo>
                  <a:lnTo>
                    <a:pt x="81331" y="94012"/>
                  </a:lnTo>
                  <a:cubicBezTo>
                    <a:pt x="81328" y="94047"/>
                    <a:pt x="81326" y="94077"/>
                    <a:pt x="81324" y="94103"/>
                  </a:cubicBezTo>
                  <a:lnTo>
                    <a:pt x="81324" y="94103"/>
                  </a:lnTo>
                  <a:cubicBezTo>
                    <a:pt x="81313" y="94182"/>
                    <a:pt x="81294" y="94261"/>
                    <a:pt x="81294" y="94340"/>
                  </a:cubicBezTo>
                  <a:cubicBezTo>
                    <a:pt x="81222" y="94886"/>
                    <a:pt x="81149" y="95433"/>
                    <a:pt x="81039" y="95979"/>
                  </a:cubicBezTo>
                  <a:cubicBezTo>
                    <a:pt x="80894" y="97000"/>
                    <a:pt x="80711" y="98020"/>
                    <a:pt x="80493" y="99040"/>
                  </a:cubicBezTo>
                  <a:cubicBezTo>
                    <a:pt x="80092" y="101081"/>
                    <a:pt x="79582" y="103121"/>
                    <a:pt x="79035" y="105125"/>
                  </a:cubicBezTo>
                  <a:cubicBezTo>
                    <a:pt x="78452" y="107130"/>
                    <a:pt x="77833" y="109097"/>
                    <a:pt x="77104" y="111065"/>
                  </a:cubicBezTo>
                  <a:cubicBezTo>
                    <a:pt x="76740" y="112012"/>
                    <a:pt x="76375" y="112960"/>
                    <a:pt x="76011" y="113871"/>
                  </a:cubicBezTo>
                  <a:cubicBezTo>
                    <a:pt x="75959" y="113975"/>
                    <a:pt x="75851" y="114247"/>
                    <a:pt x="75847" y="114247"/>
                  </a:cubicBezTo>
                  <a:cubicBezTo>
                    <a:pt x="75845" y="114247"/>
                    <a:pt x="75860" y="114203"/>
                    <a:pt x="75902" y="114089"/>
                  </a:cubicBezTo>
                  <a:lnTo>
                    <a:pt x="75902" y="114089"/>
                  </a:lnTo>
                  <a:lnTo>
                    <a:pt x="75610" y="114782"/>
                  </a:lnTo>
                  <a:cubicBezTo>
                    <a:pt x="75391" y="115292"/>
                    <a:pt x="75173" y="115765"/>
                    <a:pt x="74954" y="116276"/>
                  </a:cubicBezTo>
                  <a:cubicBezTo>
                    <a:pt x="73278" y="119919"/>
                    <a:pt x="71310" y="123454"/>
                    <a:pt x="69088" y="126843"/>
                  </a:cubicBezTo>
                  <a:cubicBezTo>
                    <a:pt x="67994" y="128555"/>
                    <a:pt x="66792" y="130195"/>
                    <a:pt x="65553" y="131798"/>
                  </a:cubicBezTo>
                  <a:lnTo>
                    <a:pt x="65371" y="132053"/>
                  </a:lnTo>
                  <a:lnTo>
                    <a:pt x="64897" y="132636"/>
                  </a:lnTo>
                  <a:cubicBezTo>
                    <a:pt x="64606" y="133037"/>
                    <a:pt x="64278" y="133402"/>
                    <a:pt x="63950" y="133802"/>
                  </a:cubicBezTo>
                  <a:cubicBezTo>
                    <a:pt x="63330" y="134568"/>
                    <a:pt x="62674" y="135333"/>
                    <a:pt x="62019" y="136062"/>
                  </a:cubicBezTo>
                  <a:cubicBezTo>
                    <a:pt x="59322" y="139086"/>
                    <a:pt x="56407" y="141892"/>
                    <a:pt x="53273" y="144479"/>
                  </a:cubicBezTo>
                  <a:cubicBezTo>
                    <a:pt x="52945" y="144770"/>
                    <a:pt x="52581" y="145062"/>
                    <a:pt x="52217" y="145353"/>
                  </a:cubicBezTo>
                  <a:lnTo>
                    <a:pt x="51634" y="145791"/>
                  </a:lnTo>
                  <a:lnTo>
                    <a:pt x="51429" y="145973"/>
                  </a:lnTo>
                  <a:lnTo>
                    <a:pt x="51429" y="145973"/>
                  </a:lnTo>
                  <a:cubicBezTo>
                    <a:pt x="51424" y="145973"/>
                    <a:pt x="51379" y="146009"/>
                    <a:pt x="51306" y="146082"/>
                  </a:cubicBezTo>
                  <a:cubicBezTo>
                    <a:pt x="50504" y="146665"/>
                    <a:pt x="49702" y="147248"/>
                    <a:pt x="48901" y="147831"/>
                  </a:cubicBezTo>
                  <a:cubicBezTo>
                    <a:pt x="47225" y="148997"/>
                    <a:pt x="45512" y="150127"/>
                    <a:pt x="43799" y="151147"/>
                  </a:cubicBezTo>
                  <a:cubicBezTo>
                    <a:pt x="42050" y="152204"/>
                    <a:pt x="40265" y="153188"/>
                    <a:pt x="38443" y="154098"/>
                  </a:cubicBezTo>
                  <a:cubicBezTo>
                    <a:pt x="37532" y="154572"/>
                    <a:pt x="36621" y="155009"/>
                    <a:pt x="35710" y="155410"/>
                  </a:cubicBezTo>
                  <a:cubicBezTo>
                    <a:pt x="35236" y="155629"/>
                    <a:pt x="34799" y="155811"/>
                    <a:pt x="34325" y="156030"/>
                  </a:cubicBezTo>
                  <a:lnTo>
                    <a:pt x="33779" y="156269"/>
                  </a:lnTo>
                  <a:lnTo>
                    <a:pt x="33779" y="156269"/>
                  </a:lnTo>
                  <a:cubicBezTo>
                    <a:pt x="33634" y="156323"/>
                    <a:pt x="33398" y="156412"/>
                    <a:pt x="33342" y="156431"/>
                  </a:cubicBezTo>
                  <a:cubicBezTo>
                    <a:pt x="29515" y="157997"/>
                    <a:pt x="25617" y="159273"/>
                    <a:pt x="21608" y="160220"/>
                  </a:cubicBezTo>
                  <a:cubicBezTo>
                    <a:pt x="19568" y="160694"/>
                    <a:pt x="17527" y="161131"/>
                    <a:pt x="15450" y="161459"/>
                  </a:cubicBezTo>
                  <a:lnTo>
                    <a:pt x="13883" y="161678"/>
                  </a:lnTo>
                  <a:cubicBezTo>
                    <a:pt x="13752" y="161698"/>
                    <a:pt x="13713" y="161704"/>
                    <a:pt x="13715" y="161704"/>
                  </a:cubicBezTo>
                  <a:cubicBezTo>
                    <a:pt x="13719" y="161704"/>
                    <a:pt x="13829" y="161688"/>
                    <a:pt x="13833" y="161688"/>
                  </a:cubicBezTo>
                  <a:cubicBezTo>
                    <a:pt x="13835" y="161688"/>
                    <a:pt x="13796" y="161694"/>
                    <a:pt x="13665" y="161714"/>
                  </a:cubicBezTo>
                  <a:lnTo>
                    <a:pt x="12754" y="161823"/>
                  </a:lnTo>
                  <a:cubicBezTo>
                    <a:pt x="11661" y="161933"/>
                    <a:pt x="10604" y="162042"/>
                    <a:pt x="9511" y="162115"/>
                  </a:cubicBezTo>
                  <a:cubicBezTo>
                    <a:pt x="7434" y="162297"/>
                    <a:pt x="5357" y="162370"/>
                    <a:pt x="3243" y="162370"/>
                  </a:cubicBezTo>
                  <a:cubicBezTo>
                    <a:pt x="3201" y="162368"/>
                    <a:pt x="3159" y="162367"/>
                    <a:pt x="3117" y="162367"/>
                  </a:cubicBezTo>
                  <a:cubicBezTo>
                    <a:pt x="1788" y="162367"/>
                    <a:pt x="693" y="163469"/>
                    <a:pt x="693" y="164811"/>
                  </a:cubicBezTo>
                  <a:cubicBezTo>
                    <a:pt x="693" y="166154"/>
                    <a:pt x="1788" y="167256"/>
                    <a:pt x="3117" y="167256"/>
                  </a:cubicBezTo>
                  <a:cubicBezTo>
                    <a:pt x="3159" y="167256"/>
                    <a:pt x="3201" y="167255"/>
                    <a:pt x="3243" y="167253"/>
                  </a:cubicBezTo>
                  <a:cubicBezTo>
                    <a:pt x="11989" y="167253"/>
                    <a:pt x="20697" y="165904"/>
                    <a:pt x="29005" y="163208"/>
                  </a:cubicBezTo>
                  <a:cubicBezTo>
                    <a:pt x="37022" y="160621"/>
                    <a:pt x="44601" y="156831"/>
                    <a:pt x="51488" y="151949"/>
                  </a:cubicBezTo>
                  <a:cubicBezTo>
                    <a:pt x="58448" y="146993"/>
                    <a:pt x="64606" y="141054"/>
                    <a:pt x="69780" y="134276"/>
                  </a:cubicBezTo>
                  <a:cubicBezTo>
                    <a:pt x="80238" y="120612"/>
                    <a:pt x="86177" y="104032"/>
                    <a:pt x="86833" y="86833"/>
                  </a:cubicBezTo>
                  <a:cubicBezTo>
                    <a:pt x="87161" y="78052"/>
                    <a:pt x="86104" y="69270"/>
                    <a:pt x="83736" y="60780"/>
                  </a:cubicBezTo>
                  <a:cubicBezTo>
                    <a:pt x="81440" y="52654"/>
                    <a:pt x="77906" y="44929"/>
                    <a:pt x="73242" y="37860"/>
                  </a:cubicBezTo>
                  <a:cubicBezTo>
                    <a:pt x="68687" y="30864"/>
                    <a:pt x="63075" y="24597"/>
                    <a:pt x="56662" y="19277"/>
                  </a:cubicBezTo>
                  <a:cubicBezTo>
                    <a:pt x="50067" y="13811"/>
                    <a:pt x="42706" y="9402"/>
                    <a:pt x="34799" y="6159"/>
                  </a:cubicBezTo>
                  <a:cubicBezTo>
                    <a:pt x="26783" y="2880"/>
                    <a:pt x="18292" y="875"/>
                    <a:pt x="9620" y="256"/>
                  </a:cubicBezTo>
                  <a:cubicBezTo>
                    <a:pt x="7507" y="74"/>
                    <a:pt x="5357" y="1"/>
                    <a:pt x="3243" y="1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8" name="Google Shape;1192;p35">
              <a:extLst>
                <a:ext uri="{FF2B5EF4-FFF2-40B4-BE49-F238E27FC236}">
                  <a16:creationId xmlns:a16="http://schemas.microsoft.com/office/drawing/2014/main" id="{8266E0EB-1B79-40A0-96DC-A6FFF5E7B06C}"/>
                </a:ext>
              </a:extLst>
            </p:cNvPr>
            <p:cNvSpPr/>
            <p:nvPr/>
          </p:nvSpPr>
          <p:spPr>
            <a:xfrm>
              <a:off x="3893828" y="1934006"/>
              <a:ext cx="381195" cy="327688"/>
            </a:xfrm>
            <a:custGeom>
              <a:avLst/>
              <a:gdLst/>
              <a:ahLst/>
              <a:cxnLst/>
              <a:rect l="l" t="t" r="r" b="b"/>
              <a:pathLst>
                <a:path w="15189" h="13057" extrusionOk="0">
                  <a:moveTo>
                    <a:pt x="6838" y="4957"/>
                  </a:moveTo>
                  <a:cubicBezTo>
                    <a:pt x="6782" y="5022"/>
                    <a:pt x="6727" y="5082"/>
                    <a:pt x="6682" y="5118"/>
                  </a:cubicBezTo>
                  <a:lnTo>
                    <a:pt x="6682" y="5118"/>
                  </a:lnTo>
                  <a:cubicBezTo>
                    <a:pt x="6768" y="5053"/>
                    <a:pt x="6817" y="4994"/>
                    <a:pt x="6838" y="4957"/>
                  </a:cubicBezTo>
                  <a:close/>
                  <a:moveTo>
                    <a:pt x="6682" y="5118"/>
                  </a:moveTo>
                  <a:cubicBezTo>
                    <a:pt x="6676" y="5122"/>
                    <a:pt x="6669" y="5127"/>
                    <a:pt x="6662" y="5132"/>
                  </a:cubicBezTo>
                  <a:cubicBezTo>
                    <a:pt x="6669" y="5128"/>
                    <a:pt x="6675" y="5123"/>
                    <a:pt x="6682" y="5118"/>
                  </a:cubicBezTo>
                  <a:close/>
                  <a:moveTo>
                    <a:pt x="6237" y="6050"/>
                  </a:moveTo>
                  <a:lnTo>
                    <a:pt x="6237" y="6050"/>
                  </a:lnTo>
                  <a:cubicBezTo>
                    <a:pt x="6233" y="6072"/>
                    <a:pt x="6229" y="6094"/>
                    <a:pt x="6225" y="6116"/>
                  </a:cubicBezTo>
                  <a:cubicBezTo>
                    <a:pt x="6225" y="6189"/>
                    <a:pt x="6189" y="6261"/>
                    <a:pt x="6189" y="6334"/>
                  </a:cubicBezTo>
                  <a:cubicBezTo>
                    <a:pt x="6225" y="6166"/>
                    <a:pt x="6237" y="6081"/>
                    <a:pt x="6237" y="6050"/>
                  </a:cubicBezTo>
                  <a:close/>
                  <a:moveTo>
                    <a:pt x="11053" y="6159"/>
                  </a:moveTo>
                  <a:cubicBezTo>
                    <a:pt x="11059" y="6181"/>
                    <a:pt x="11065" y="6203"/>
                    <a:pt x="11071" y="6225"/>
                  </a:cubicBezTo>
                  <a:cubicBezTo>
                    <a:pt x="11072" y="6228"/>
                    <a:pt x="11073" y="6230"/>
                    <a:pt x="11074" y="6232"/>
                  </a:cubicBezTo>
                  <a:lnTo>
                    <a:pt x="11074" y="6232"/>
                  </a:lnTo>
                  <a:cubicBezTo>
                    <a:pt x="11075" y="6271"/>
                    <a:pt x="11078" y="6311"/>
                    <a:pt x="11081" y="6350"/>
                  </a:cubicBezTo>
                  <a:lnTo>
                    <a:pt x="11081" y="6350"/>
                  </a:lnTo>
                  <a:cubicBezTo>
                    <a:pt x="11066" y="6343"/>
                    <a:pt x="11042" y="6279"/>
                    <a:pt x="11053" y="6159"/>
                  </a:cubicBezTo>
                  <a:close/>
                  <a:moveTo>
                    <a:pt x="11035" y="6735"/>
                  </a:moveTo>
                  <a:lnTo>
                    <a:pt x="11035" y="6735"/>
                  </a:lnTo>
                  <a:cubicBezTo>
                    <a:pt x="11031" y="6745"/>
                    <a:pt x="11027" y="6755"/>
                    <a:pt x="11023" y="6765"/>
                  </a:cubicBezTo>
                  <a:lnTo>
                    <a:pt x="11023" y="6765"/>
                  </a:lnTo>
                  <a:cubicBezTo>
                    <a:pt x="11027" y="6750"/>
                    <a:pt x="11031" y="6740"/>
                    <a:pt x="11035" y="6735"/>
                  </a:cubicBezTo>
                  <a:close/>
                  <a:moveTo>
                    <a:pt x="10903" y="7395"/>
                  </a:moveTo>
                  <a:cubicBezTo>
                    <a:pt x="10904" y="7395"/>
                    <a:pt x="10891" y="7424"/>
                    <a:pt x="10853" y="7500"/>
                  </a:cubicBezTo>
                  <a:cubicBezTo>
                    <a:pt x="10845" y="7510"/>
                    <a:pt x="10838" y="7519"/>
                    <a:pt x="10830" y="7529"/>
                  </a:cubicBezTo>
                  <a:lnTo>
                    <a:pt x="10830" y="7529"/>
                  </a:lnTo>
                  <a:cubicBezTo>
                    <a:pt x="10863" y="7463"/>
                    <a:pt x="10900" y="7395"/>
                    <a:pt x="10903" y="7395"/>
                  </a:cubicBezTo>
                  <a:close/>
                  <a:moveTo>
                    <a:pt x="10791" y="7612"/>
                  </a:moveTo>
                  <a:lnTo>
                    <a:pt x="10791" y="7612"/>
                  </a:lnTo>
                  <a:cubicBezTo>
                    <a:pt x="10787" y="7623"/>
                    <a:pt x="10784" y="7635"/>
                    <a:pt x="10780" y="7646"/>
                  </a:cubicBezTo>
                  <a:cubicBezTo>
                    <a:pt x="10780" y="7641"/>
                    <a:pt x="10784" y="7629"/>
                    <a:pt x="10791" y="7612"/>
                  </a:cubicBezTo>
                  <a:close/>
                  <a:moveTo>
                    <a:pt x="6626" y="7938"/>
                  </a:moveTo>
                  <a:lnTo>
                    <a:pt x="6626" y="7938"/>
                  </a:lnTo>
                  <a:cubicBezTo>
                    <a:pt x="6676" y="7987"/>
                    <a:pt x="6729" y="8041"/>
                    <a:pt x="6784" y="8098"/>
                  </a:cubicBezTo>
                  <a:lnTo>
                    <a:pt x="6784" y="8098"/>
                  </a:lnTo>
                  <a:cubicBezTo>
                    <a:pt x="6761" y="8054"/>
                    <a:pt x="6709" y="7993"/>
                    <a:pt x="6626" y="7938"/>
                  </a:cubicBezTo>
                  <a:close/>
                  <a:moveTo>
                    <a:pt x="8954" y="8914"/>
                  </a:moveTo>
                  <a:cubicBezTo>
                    <a:pt x="8905" y="8914"/>
                    <a:pt x="8870" y="8917"/>
                    <a:pt x="8847" y="8921"/>
                  </a:cubicBezTo>
                  <a:lnTo>
                    <a:pt x="8958" y="8921"/>
                  </a:lnTo>
                  <a:cubicBezTo>
                    <a:pt x="8972" y="8919"/>
                    <a:pt x="8985" y="8917"/>
                    <a:pt x="8999" y="8915"/>
                  </a:cubicBezTo>
                  <a:lnTo>
                    <a:pt x="8999" y="8915"/>
                  </a:lnTo>
                  <a:cubicBezTo>
                    <a:pt x="8982" y="8914"/>
                    <a:pt x="8968" y="8914"/>
                    <a:pt x="8954" y="8914"/>
                  </a:cubicBezTo>
                  <a:close/>
                  <a:moveTo>
                    <a:pt x="8958" y="4112"/>
                  </a:moveTo>
                  <a:cubicBezTo>
                    <a:pt x="9149" y="4143"/>
                    <a:pt x="9339" y="4203"/>
                    <a:pt x="9554" y="4266"/>
                  </a:cubicBezTo>
                  <a:lnTo>
                    <a:pt x="9554" y="4266"/>
                  </a:lnTo>
                  <a:cubicBezTo>
                    <a:pt x="9662" y="4333"/>
                    <a:pt x="9800" y="4370"/>
                    <a:pt x="9905" y="4440"/>
                  </a:cubicBezTo>
                  <a:lnTo>
                    <a:pt x="10088" y="4585"/>
                  </a:lnTo>
                  <a:lnTo>
                    <a:pt x="10179" y="4640"/>
                  </a:lnTo>
                  <a:lnTo>
                    <a:pt x="10179" y="4640"/>
                  </a:lnTo>
                  <a:lnTo>
                    <a:pt x="10525" y="4986"/>
                  </a:lnTo>
                  <a:lnTo>
                    <a:pt x="10525" y="4986"/>
                  </a:lnTo>
                  <a:cubicBezTo>
                    <a:pt x="10598" y="5059"/>
                    <a:pt x="10671" y="5168"/>
                    <a:pt x="10707" y="5278"/>
                  </a:cubicBezTo>
                  <a:cubicBezTo>
                    <a:pt x="10780" y="5351"/>
                    <a:pt x="10816" y="5460"/>
                    <a:pt x="10889" y="5569"/>
                  </a:cubicBezTo>
                  <a:cubicBezTo>
                    <a:pt x="10899" y="5587"/>
                    <a:pt x="10908" y="5602"/>
                    <a:pt x="10915" y="5613"/>
                  </a:cubicBezTo>
                  <a:lnTo>
                    <a:pt x="10915" y="5613"/>
                  </a:lnTo>
                  <a:cubicBezTo>
                    <a:pt x="10961" y="5770"/>
                    <a:pt x="10994" y="5929"/>
                    <a:pt x="11039" y="6104"/>
                  </a:cubicBezTo>
                  <a:lnTo>
                    <a:pt x="11039" y="6104"/>
                  </a:lnTo>
                  <a:cubicBezTo>
                    <a:pt x="11012" y="6245"/>
                    <a:pt x="10999" y="6394"/>
                    <a:pt x="10999" y="6553"/>
                  </a:cubicBezTo>
                  <a:lnTo>
                    <a:pt x="10999" y="6835"/>
                  </a:lnTo>
                  <a:lnTo>
                    <a:pt x="10999" y="6835"/>
                  </a:lnTo>
                  <a:cubicBezTo>
                    <a:pt x="10949" y="6985"/>
                    <a:pt x="10919" y="7139"/>
                    <a:pt x="10889" y="7318"/>
                  </a:cubicBezTo>
                  <a:cubicBezTo>
                    <a:pt x="10863" y="7398"/>
                    <a:pt x="10836" y="7477"/>
                    <a:pt x="10810" y="7557"/>
                  </a:cubicBezTo>
                  <a:lnTo>
                    <a:pt x="10810" y="7557"/>
                  </a:lnTo>
                  <a:cubicBezTo>
                    <a:pt x="10694" y="7713"/>
                    <a:pt x="10602" y="7890"/>
                    <a:pt x="10511" y="8046"/>
                  </a:cubicBezTo>
                  <a:lnTo>
                    <a:pt x="10511" y="8046"/>
                  </a:lnTo>
                  <a:cubicBezTo>
                    <a:pt x="10455" y="8094"/>
                    <a:pt x="10399" y="8165"/>
                    <a:pt x="10343" y="8193"/>
                  </a:cubicBezTo>
                  <a:lnTo>
                    <a:pt x="10221" y="8345"/>
                  </a:lnTo>
                  <a:lnTo>
                    <a:pt x="10221" y="8345"/>
                  </a:lnTo>
                  <a:cubicBezTo>
                    <a:pt x="10212" y="8350"/>
                    <a:pt x="10203" y="8355"/>
                    <a:pt x="10194" y="8360"/>
                  </a:cubicBezTo>
                  <a:lnTo>
                    <a:pt x="10194" y="8360"/>
                  </a:lnTo>
                  <a:cubicBezTo>
                    <a:pt x="10202" y="8355"/>
                    <a:pt x="10211" y="8351"/>
                    <a:pt x="10220" y="8346"/>
                  </a:cubicBezTo>
                  <a:lnTo>
                    <a:pt x="10220" y="8346"/>
                  </a:lnTo>
                  <a:lnTo>
                    <a:pt x="10197" y="8375"/>
                  </a:lnTo>
                  <a:cubicBezTo>
                    <a:pt x="10123" y="8434"/>
                    <a:pt x="10050" y="8475"/>
                    <a:pt x="10015" y="8488"/>
                  </a:cubicBezTo>
                  <a:lnTo>
                    <a:pt x="10015" y="8488"/>
                  </a:lnTo>
                  <a:cubicBezTo>
                    <a:pt x="10076" y="8441"/>
                    <a:pt x="10137" y="8394"/>
                    <a:pt x="10194" y="8360"/>
                  </a:cubicBezTo>
                  <a:lnTo>
                    <a:pt x="10194" y="8360"/>
                  </a:lnTo>
                  <a:cubicBezTo>
                    <a:pt x="10026" y="8454"/>
                    <a:pt x="9980" y="8493"/>
                    <a:pt x="9997" y="8493"/>
                  </a:cubicBezTo>
                  <a:cubicBezTo>
                    <a:pt x="10000" y="8493"/>
                    <a:pt x="10006" y="8492"/>
                    <a:pt x="10015" y="8488"/>
                  </a:cubicBezTo>
                  <a:lnTo>
                    <a:pt x="10015" y="8488"/>
                  </a:lnTo>
                  <a:cubicBezTo>
                    <a:pt x="9927" y="8557"/>
                    <a:pt x="9838" y="8627"/>
                    <a:pt x="9760" y="8666"/>
                  </a:cubicBezTo>
                  <a:cubicBezTo>
                    <a:pt x="9687" y="8703"/>
                    <a:pt x="9614" y="8739"/>
                    <a:pt x="9541" y="8776"/>
                  </a:cubicBezTo>
                  <a:cubicBezTo>
                    <a:pt x="9370" y="8844"/>
                    <a:pt x="9199" y="8880"/>
                    <a:pt x="8999" y="8915"/>
                  </a:cubicBezTo>
                  <a:lnTo>
                    <a:pt x="8999" y="8915"/>
                  </a:lnTo>
                  <a:cubicBezTo>
                    <a:pt x="9029" y="8916"/>
                    <a:pt x="9064" y="8918"/>
                    <a:pt x="9104" y="8921"/>
                  </a:cubicBezTo>
                  <a:lnTo>
                    <a:pt x="8958" y="8921"/>
                  </a:lnTo>
                  <a:cubicBezTo>
                    <a:pt x="8910" y="8941"/>
                    <a:pt x="8870" y="8947"/>
                    <a:pt x="8844" y="8947"/>
                  </a:cubicBezTo>
                  <a:cubicBezTo>
                    <a:pt x="8803" y="8947"/>
                    <a:pt x="8797" y="8931"/>
                    <a:pt x="8847" y="8921"/>
                  </a:cubicBezTo>
                  <a:lnTo>
                    <a:pt x="8776" y="8921"/>
                  </a:lnTo>
                  <a:cubicBezTo>
                    <a:pt x="8667" y="8940"/>
                    <a:pt x="8566" y="8949"/>
                    <a:pt x="8466" y="8949"/>
                  </a:cubicBezTo>
                  <a:cubicBezTo>
                    <a:pt x="8428" y="8949"/>
                    <a:pt x="8390" y="8947"/>
                    <a:pt x="8351" y="8945"/>
                  </a:cubicBezTo>
                  <a:lnTo>
                    <a:pt x="8351" y="8945"/>
                  </a:lnTo>
                  <a:cubicBezTo>
                    <a:pt x="8331" y="8939"/>
                    <a:pt x="8303" y="8931"/>
                    <a:pt x="8266" y="8921"/>
                  </a:cubicBezTo>
                  <a:cubicBezTo>
                    <a:pt x="8156" y="8921"/>
                    <a:pt x="8047" y="8885"/>
                    <a:pt x="7938" y="8849"/>
                  </a:cubicBezTo>
                  <a:cubicBezTo>
                    <a:pt x="7865" y="8824"/>
                    <a:pt x="7793" y="8800"/>
                    <a:pt x="7709" y="8776"/>
                  </a:cubicBezTo>
                  <a:lnTo>
                    <a:pt x="7709" y="8776"/>
                  </a:lnTo>
                  <a:cubicBezTo>
                    <a:pt x="7724" y="8787"/>
                    <a:pt x="7740" y="8799"/>
                    <a:pt x="7756" y="8812"/>
                  </a:cubicBezTo>
                  <a:cubicBezTo>
                    <a:pt x="7732" y="8798"/>
                    <a:pt x="7708" y="8783"/>
                    <a:pt x="7685" y="8769"/>
                  </a:cubicBezTo>
                  <a:lnTo>
                    <a:pt x="7685" y="8769"/>
                  </a:lnTo>
                  <a:cubicBezTo>
                    <a:pt x="7694" y="8771"/>
                    <a:pt x="7702" y="8774"/>
                    <a:pt x="7709" y="8776"/>
                  </a:cubicBezTo>
                  <a:lnTo>
                    <a:pt x="7709" y="8776"/>
                  </a:lnTo>
                  <a:cubicBezTo>
                    <a:pt x="7655" y="8736"/>
                    <a:pt x="7606" y="8710"/>
                    <a:pt x="7569" y="8695"/>
                  </a:cubicBezTo>
                  <a:lnTo>
                    <a:pt x="7569" y="8695"/>
                  </a:lnTo>
                  <a:cubicBezTo>
                    <a:pt x="7607" y="8719"/>
                    <a:pt x="7646" y="8744"/>
                    <a:pt x="7685" y="8769"/>
                  </a:cubicBezTo>
                  <a:lnTo>
                    <a:pt x="7685" y="8769"/>
                  </a:lnTo>
                  <a:cubicBezTo>
                    <a:pt x="7650" y="8759"/>
                    <a:pt x="7613" y="8749"/>
                    <a:pt x="7573" y="8739"/>
                  </a:cubicBezTo>
                  <a:cubicBezTo>
                    <a:pt x="7489" y="8706"/>
                    <a:pt x="7475" y="8680"/>
                    <a:pt x="7506" y="8680"/>
                  </a:cubicBezTo>
                  <a:cubicBezTo>
                    <a:pt x="7519" y="8680"/>
                    <a:pt x="7541" y="8684"/>
                    <a:pt x="7569" y="8695"/>
                  </a:cubicBezTo>
                  <a:lnTo>
                    <a:pt x="7569" y="8695"/>
                  </a:lnTo>
                  <a:cubicBezTo>
                    <a:pt x="7463" y="8629"/>
                    <a:pt x="7362" y="8567"/>
                    <a:pt x="7245" y="8521"/>
                  </a:cubicBezTo>
                  <a:cubicBezTo>
                    <a:pt x="7200" y="8498"/>
                    <a:pt x="7139" y="8460"/>
                    <a:pt x="7083" y="8427"/>
                  </a:cubicBezTo>
                  <a:lnTo>
                    <a:pt x="7083" y="8427"/>
                  </a:lnTo>
                  <a:cubicBezTo>
                    <a:pt x="6990" y="8314"/>
                    <a:pt x="6885" y="8201"/>
                    <a:pt x="6784" y="8098"/>
                  </a:cubicBezTo>
                  <a:lnTo>
                    <a:pt x="6784" y="8098"/>
                  </a:lnTo>
                  <a:cubicBezTo>
                    <a:pt x="6805" y="8135"/>
                    <a:pt x="6805" y="8160"/>
                    <a:pt x="6789" y="8160"/>
                  </a:cubicBezTo>
                  <a:cubicBezTo>
                    <a:pt x="6773" y="8160"/>
                    <a:pt x="6742" y="8138"/>
                    <a:pt x="6699" y="8083"/>
                  </a:cubicBezTo>
                  <a:cubicBezTo>
                    <a:pt x="6662" y="7974"/>
                    <a:pt x="6590" y="7901"/>
                    <a:pt x="6517" y="7792"/>
                  </a:cubicBezTo>
                  <a:cubicBezTo>
                    <a:pt x="6480" y="7683"/>
                    <a:pt x="6444" y="7646"/>
                    <a:pt x="6407" y="7573"/>
                  </a:cubicBezTo>
                  <a:lnTo>
                    <a:pt x="6371" y="7501"/>
                  </a:lnTo>
                  <a:lnTo>
                    <a:pt x="6371" y="7501"/>
                  </a:lnTo>
                  <a:cubicBezTo>
                    <a:pt x="6332" y="7367"/>
                    <a:pt x="6279" y="7234"/>
                    <a:pt x="6225" y="7100"/>
                  </a:cubicBezTo>
                  <a:cubicBezTo>
                    <a:pt x="6225" y="7007"/>
                    <a:pt x="6199" y="6940"/>
                    <a:pt x="6191" y="6878"/>
                  </a:cubicBezTo>
                  <a:lnTo>
                    <a:pt x="6191" y="6878"/>
                  </a:lnTo>
                  <a:cubicBezTo>
                    <a:pt x="6190" y="6867"/>
                    <a:pt x="6190" y="6856"/>
                    <a:pt x="6189" y="6845"/>
                  </a:cubicBezTo>
                  <a:lnTo>
                    <a:pt x="6189" y="6845"/>
                  </a:lnTo>
                  <a:cubicBezTo>
                    <a:pt x="6189" y="6845"/>
                    <a:pt x="6189" y="6845"/>
                    <a:pt x="6189" y="6845"/>
                  </a:cubicBezTo>
                  <a:cubicBezTo>
                    <a:pt x="6152" y="6662"/>
                    <a:pt x="6152" y="6480"/>
                    <a:pt x="6189" y="6298"/>
                  </a:cubicBezTo>
                  <a:cubicBezTo>
                    <a:pt x="6189" y="6173"/>
                    <a:pt x="6224" y="6037"/>
                    <a:pt x="6234" y="6037"/>
                  </a:cubicBezTo>
                  <a:cubicBezTo>
                    <a:pt x="6236" y="6037"/>
                    <a:pt x="6237" y="6041"/>
                    <a:pt x="6237" y="6050"/>
                  </a:cubicBezTo>
                  <a:lnTo>
                    <a:pt x="6237" y="6050"/>
                  </a:lnTo>
                  <a:cubicBezTo>
                    <a:pt x="6270" y="5891"/>
                    <a:pt x="6321" y="5751"/>
                    <a:pt x="6375" y="5613"/>
                  </a:cubicBezTo>
                  <a:lnTo>
                    <a:pt x="6375" y="5613"/>
                  </a:lnTo>
                  <a:cubicBezTo>
                    <a:pt x="6385" y="5601"/>
                    <a:pt x="6395" y="5586"/>
                    <a:pt x="6407" y="5569"/>
                  </a:cubicBezTo>
                  <a:cubicBezTo>
                    <a:pt x="6444" y="5496"/>
                    <a:pt x="6517" y="5387"/>
                    <a:pt x="6553" y="5278"/>
                  </a:cubicBezTo>
                  <a:cubicBezTo>
                    <a:pt x="6626" y="5168"/>
                    <a:pt x="6662" y="5095"/>
                    <a:pt x="6735" y="5023"/>
                  </a:cubicBezTo>
                  <a:cubicBezTo>
                    <a:pt x="6787" y="4944"/>
                    <a:pt x="6826" y="4913"/>
                    <a:pt x="6841" y="4913"/>
                  </a:cubicBezTo>
                  <a:cubicBezTo>
                    <a:pt x="6853" y="4913"/>
                    <a:pt x="6853" y="4929"/>
                    <a:pt x="6838" y="4957"/>
                  </a:cubicBezTo>
                  <a:lnTo>
                    <a:pt x="6838" y="4957"/>
                  </a:lnTo>
                  <a:cubicBezTo>
                    <a:pt x="6919" y="4862"/>
                    <a:pt x="7002" y="4756"/>
                    <a:pt x="7063" y="4695"/>
                  </a:cubicBezTo>
                  <a:cubicBezTo>
                    <a:pt x="7112" y="4645"/>
                    <a:pt x="7184" y="4589"/>
                    <a:pt x="7221" y="4558"/>
                  </a:cubicBezTo>
                  <a:lnTo>
                    <a:pt x="7221" y="4558"/>
                  </a:lnTo>
                  <a:cubicBezTo>
                    <a:pt x="7408" y="4458"/>
                    <a:pt x="7692" y="4358"/>
                    <a:pt x="7792" y="4257"/>
                  </a:cubicBezTo>
                  <a:cubicBezTo>
                    <a:pt x="7765" y="4257"/>
                    <a:pt x="7527" y="4334"/>
                    <a:pt x="7525" y="4334"/>
                  </a:cubicBezTo>
                  <a:cubicBezTo>
                    <a:pt x="7524" y="4334"/>
                    <a:pt x="7557" y="4324"/>
                    <a:pt x="7646" y="4294"/>
                  </a:cubicBezTo>
                  <a:cubicBezTo>
                    <a:pt x="7756" y="4257"/>
                    <a:pt x="7865" y="4221"/>
                    <a:pt x="7974" y="4185"/>
                  </a:cubicBezTo>
                  <a:lnTo>
                    <a:pt x="8193" y="4148"/>
                  </a:lnTo>
                  <a:cubicBezTo>
                    <a:pt x="8233" y="4148"/>
                    <a:pt x="8376" y="4125"/>
                    <a:pt x="8431" y="4112"/>
                  </a:cubicBezTo>
                  <a:close/>
                  <a:moveTo>
                    <a:pt x="8696" y="1"/>
                  </a:moveTo>
                  <a:cubicBezTo>
                    <a:pt x="6834" y="1"/>
                    <a:pt x="5014" y="802"/>
                    <a:pt x="3747" y="2253"/>
                  </a:cubicBezTo>
                  <a:cubicBezTo>
                    <a:pt x="1" y="6607"/>
                    <a:pt x="3289" y="13056"/>
                    <a:pt x="8602" y="13056"/>
                  </a:cubicBezTo>
                  <a:cubicBezTo>
                    <a:pt x="9024" y="13056"/>
                    <a:pt x="9460" y="13016"/>
                    <a:pt x="9905" y="12930"/>
                  </a:cubicBezTo>
                  <a:cubicBezTo>
                    <a:pt x="12679" y="12429"/>
                    <a:pt x="14717" y="9966"/>
                    <a:pt x="15064" y="7285"/>
                  </a:cubicBezTo>
                  <a:lnTo>
                    <a:pt x="15064" y="7285"/>
                  </a:lnTo>
                  <a:cubicBezTo>
                    <a:pt x="15144" y="7059"/>
                    <a:pt x="15189" y="6803"/>
                    <a:pt x="15189" y="6517"/>
                  </a:cubicBezTo>
                  <a:cubicBezTo>
                    <a:pt x="15153" y="3747"/>
                    <a:pt x="13403" y="1306"/>
                    <a:pt x="10816" y="358"/>
                  </a:cubicBezTo>
                  <a:cubicBezTo>
                    <a:pt x="10122" y="117"/>
                    <a:pt x="9406" y="1"/>
                    <a:pt x="869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9" name="Google Shape;1193;p35">
              <a:extLst>
                <a:ext uri="{FF2B5EF4-FFF2-40B4-BE49-F238E27FC236}">
                  <a16:creationId xmlns:a16="http://schemas.microsoft.com/office/drawing/2014/main" id="{24C2D9FB-8B89-439D-B285-27346B15CDB4}"/>
                </a:ext>
              </a:extLst>
            </p:cNvPr>
            <p:cNvSpPr/>
            <p:nvPr/>
          </p:nvSpPr>
          <p:spPr>
            <a:xfrm>
              <a:off x="3997000" y="1985054"/>
              <a:ext cx="224993" cy="224993"/>
            </a:xfrm>
            <a:custGeom>
              <a:avLst/>
              <a:gdLst/>
              <a:ahLst/>
              <a:cxnLst/>
              <a:rect l="l" t="t" r="r" b="b"/>
              <a:pathLst>
                <a:path w="8965" h="8965" extrusionOk="0">
                  <a:moveTo>
                    <a:pt x="4483" y="1"/>
                  </a:moveTo>
                  <a:cubicBezTo>
                    <a:pt x="2005" y="1"/>
                    <a:pt x="1" y="2041"/>
                    <a:pt x="1" y="4483"/>
                  </a:cubicBezTo>
                  <a:cubicBezTo>
                    <a:pt x="1" y="6960"/>
                    <a:pt x="2005" y="8964"/>
                    <a:pt x="4483" y="8964"/>
                  </a:cubicBezTo>
                  <a:cubicBezTo>
                    <a:pt x="6924" y="8964"/>
                    <a:pt x="8965" y="6960"/>
                    <a:pt x="8965" y="4483"/>
                  </a:cubicBezTo>
                  <a:cubicBezTo>
                    <a:pt x="8965" y="2041"/>
                    <a:pt x="6924" y="1"/>
                    <a:pt x="4483" y="1"/>
                  </a:cubicBezTo>
                  <a:close/>
                </a:path>
              </a:pathLst>
            </a:custGeom>
            <a:gradFill>
              <a:gsLst>
                <a:gs pos="5618">
                  <a:srgbClr val="080524"/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0" name="Google Shape;1194;p35">
              <a:extLst>
                <a:ext uri="{FF2B5EF4-FFF2-40B4-BE49-F238E27FC236}">
                  <a16:creationId xmlns:a16="http://schemas.microsoft.com/office/drawing/2014/main" id="{C269656F-5302-4B36-AFD9-4F3F80BAAFA2}"/>
                </a:ext>
              </a:extLst>
            </p:cNvPr>
            <p:cNvSpPr/>
            <p:nvPr/>
          </p:nvSpPr>
          <p:spPr>
            <a:xfrm>
              <a:off x="4615310" y="2638925"/>
              <a:ext cx="382174" cy="327664"/>
            </a:xfrm>
            <a:custGeom>
              <a:avLst/>
              <a:gdLst/>
              <a:ahLst/>
              <a:cxnLst/>
              <a:rect l="l" t="t" r="r" b="b"/>
              <a:pathLst>
                <a:path w="15228" h="13056" extrusionOk="0">
                  <a:moveTo>
                    <a:pt x="8455" y="4085"/>
                  </a:moveTo>
                  <a:cubicBezTo>
                    <a:pt x="8462" y="4085"/>
                    <a:pt x="8425" y="4093"/>
                    <a:pt x="8304" y="4118"/>
                  </a:cubicBezTo>
                  <a:cubicBezTo>
                    <a:pt x="8251" y="4123"/>
                    <a:pt x="8215" y="4127"/>
                    <a:pt x="8191" y="4129"/>
                  </a:cubicBezTo>
                  <a:lnTo>
                    <a:pt x="8191" y="4129"/>
                  </a:lnTo>
                  <a:lnTo>
                    <a:pt x="8231" y="4118"/>
                  </a:lnTo>
                  <a:cubicBezTo>
                    <a:pt x="8255" y="4118"/>
                    <a:pt x="8442" y="4085"/>
                    <a:pt x="8455" y="4085"/>
                  </a:cubicBezTo>
                  <a:close/>
                  <a:moveTo>
                    <a:pt x="7830" y="4227"/>
                  </a:moveTo>
                  <a:lnTo>
                    <a:pt x="7830" y="4227"/>
                  </a:lnTo>
                  <a:cubicBezTo>
                    <a:pt x="7830" y="4231"/>
                    <a:pt x="7824" y="4236"/>
                    <a:pt x="7814" y="4242"/>
                  </a:cubicBezTo>
                  <a:lnTo>
                    <a:pt x="7814" y="4242"/>
                  </a:lnTo>
                  <a:cubicBezTo>
                    <a:pt x="7820" y="4237"/>
                    <a:pt x="7825" y="4232"/>
                    <a:pt x="7830" y="4227"/>
                  </a:cubicBezTo>
                  <a:close/>
                  <a:moveTo>
                    <a:pt x="7803" y="4248"/>
                  </a:moveTo>
                  <a:cubicBezTo>
                    <a:pt x="7733" y="4284"/>
                    <a:pt x="7551" y="4340"/>
                    <a:pt x="7539" y="4340"/>
                  </a:cubicBezTo>
                  <a:cubicBezTo>
                    <a:pt x="7533" y="4340"/>
                    <a:pt x="7562" y="4329"/>
                    <a:pt x="7648" y="4300"/>
                  </a:cubicBezTo>
                  <a:cubicBezTo>
                    <a:pt x="7700" y="4283"/>
                    <a:pt x="7751" y="4265"/>
                    <a:pt x="7803" y="4248"/>
                  </a:cubicBezTo>
                  <a:close/>
                  <a:moveTo>
                    <a:pt x="7273" y="4541"/>
                  </a:moveTo>
                  <a:lnTo>
                    <a:pt x="7273" y="4541"/>
                  </a:lnTo>
                  <a:cubicBezTo>
                    <a:pt x="7272" y="4541"/>
                    <a:pt x="7256" y="4552"/>
                    <a:pt x="7231" y="4569"/>
                  </a:cubicBezTo>
                  <a:lnTo>
                    <a:pt x="7231" y="4569"/>
                  </a:lnTo>
                  <a:cubicBezTo>
                    <a:pt x="7261" y="4549"/>
                    <a:pt x="7273" y="4541"/>
                    <a:pt x="7273" y="4541"/>
                  </a:cubicBezTo>
                  <a:close/>
                  <a:moveTo>
                    <a:pt x="10061" y="4530"/>
                  </a:moveTo>
                  <a:cubicBezTo>
                    <a:pt x="10061" y="4530"/>
                    <a:pt x="10090" y="4549"/>
                    <a:pt x="10146" y="4587"/>
                  </a:cubicBezTo>
                  <a:lnTo>
                    <a:pt x="10146" y="4587"/>
                  </a:lnTo>
                  <a:cubicBezTo>
                    <a:pt x="10144" y="4584"/>
                    <a:pt x="10141" y="4581"/>
                    <a:pt x="10139" y="4577"/>
                  </a:cubicBezTo>
                  <a:lnTo>
                    <a:pt x="10139" y="4577"/>
                  </a:lnTo>
                  <a:cubicBezTo>
                    <a:pt x="10087" y="4546"/>
                    <a:pt x="10062" y="4530"/>
                    <a:pt x="10061" y="4530"/>
                  </a:cubicBezTo>
                  <a:close/>
                  <a:moveTo>
                    <a:pt x="6251" y="6040"/>
                  </a:moveTo>
                  <a:cubicBezTo>
                    <a:pt x="6248" y="6040"/>
                    <a:pt x="6244" y="6045"/>
                    <a:pt x="6239" y="6053"/>
                  </a:cubicBezTo>
                  <a:lnTo>
                    <a:pt x="6239" y="6053"/>
                  </a:lnTo>
                  <a:cubicBezTo>
                    <a:pt x="6235" y="6064"/>
                    <a:pt x="6231" y="6075"/>
                    <a:pt x="6227" y="6085"/>
                  </a:cubicBezTo>
                  <a:cubicBezTo>
                    <a:pt x="6227" y="6158"/>
                    <a:pt x="6191" y="6267"/>
                    <a:pt x="6191" y="6340"/>
                  </a:cubicBezTo>
                  <a:cubicBezTo>
                    <a:pt x="6255" y="6116"/>
                    <a:pt x="6262" y="6040"/>
                    <a:pt x="6251" y="6040"/>
                  </a:cubicBezTo>
                  <a:close/>
                  <a:moveTo>
                    <a:pt x="11084" y="6116"/>
                  </a:moveTo>
                  <a:lnTo>
                    <a:pt x="11084" y="6116"/>
                  </a:lnTo>
                  <a:cubicBezTo>
                    <a:pt x="11087" y="6127"/>
                    <a:pt x="11091" y="6137"/>
                    <a:pt x="11094" y="6148"/>
                  </a:cubicBezTo>
                  <a:lnTo>
                    <a:pt x="11094" y="6148"/>
                  </a:lnTo>
                  <a:cubicBezTo>
                    <a:pt x="11092" y="6214"/>
                    <a:pt x="11096" y="6277"/>
                    <a:pt x="11101" y="6342"/>
                  </a:cubicBezTo>
                  <a:lnTo>
                    <a:pt x="11101" y="6342"/>
                  </a:lnTo>
                  <a:cubicBezTo>
                    <a:pt x="11099" y="6344"/>
                    <a:pt x="11097" y="6346"/>
                    <a:pt x="11094" y="6346"/>
                  </a:cubicBezTo>
                  <a:cubicBezTo>
                    <a:pt x="11075" y="6346"/>
                    <a:pt x="11053" y="6267"/>
                    <a:pt x="11084" y="6116"/>
                  </a:cubicBezTo>
                  <a:close/>
                  <a:moveTo>
                    <a:pt x="10905" y="7364"/>
                  </a:moveTo>
                  <a:cubicBezTo>
                    <a:pt x="10906" y="7364"/>
                    <a:pt x="10893" y="7393"/>
                    <a:pt x="10855" y="7470"/>
                  </a:cubicBezTo>
                  <a:cubicBezTo>
                    <a:pt x="10838" y="7497"/>
                    <a:pt x="10822" y="7525"/>
                    <a:pt x="10806" y="7554"/>
                  </a:cubicBezTo>
                  <a:lnTo>
                    <a:pt x="10806" y="7554"/>
                  </a:lnTo>
                  <a:cubicBezTo>
                    <a:pt x="10840" y="7478"/>
                    <a:pt x="10902" y="7364"/>
                    <a:pt x="10905" y="7364"/>
                  </a:cubicBezTo>
                  <a:close/>
                  <a:moveTo>
                    <a:pt x="10793" y="7581"/>
                  </a:moveTo>
                  <a:cubicBezTo>
                    <a:pt x="10790" y="7593"/>
                    <a:pt x="10786" y="7604"/>
                    <a:pt x="10782" y="7616"/>
                  </a:cubicBezTo>
                  <a:cubicBezTo>
                    <a:pt x="10782" y="7610"/>
                    <a:pt x="10786" y="7598"/>
                    <a:pt x="10793" y="7581"/>
                  </a:cubicBezTo>
                  <a:close/>
                  <a:moveTo>
                    <a:pt x="6676" y="7972"/>
                  </a:moveTo>
                  <a:lnTo>
                    <a:pt x="6699" y="8002"/>
                  </a:lnTo>
                  <a:lnTo>
                    <a:pt x="6699" y="8002"/>
                  </a:lnTo>
                  <a:cubicBezTo>
                    <a:pt x="6727" y="8026"/>
                    <a:pt x="6754" y="8050"/>
                    <a:pt x="6781" y="8074"/>
                  </a:cubicBezTo>
                  <a:lnTo>
                    <a:pt x="6781" y="8074"/>
                  </a:lnTo>
                  <a:cubicBezTo>
                    <a:pt x="6760" y="8042"/>
                    <a:pt x="6725" y="8005"/>
                    <a:pt x="6676" y="7972"/>
                  </a:cubicBezTo>
                  <a:close/>
                  <a:moveTo>
                    <a:pt x="10072" y="8432"/>
                  </a:moveTo>
                  <a:lnTo>
                    <a:pt x="10072" y="8432"/>
                  </a:lnTo>
                  <a:cubicBezTo>
                    <a:pt x="10019" y="8456"/>
                    <a:pt x="9999" y="8468"/>
                    <a:pt x="10001" y="8468"/>
                  </a:cubicBezTo>
                  <a:cubicBezTo>
                    <a:pt x="10004" y="8468"/>
                    <a:pt x="10032" y="8455"/>
                    <a:pt x="10072" y="8432"/>
                  </a:cubicBezTo>
                  <a:close/>
                  <a:moveTo>
                    <a:pt x="8960" y="4118"/>
                  </a:moveTo>
                  <a:cubicBezTo>
                    <a:pt x="9173" y="4148"/>
                    <a:pt x="9360" y="4204"/>
                    <a:pt x="9544" y="4264"/>
                  </a:cubicBezTo>
                  <a:lnTo>
                    <a:pt x="9544" y="4264"/>
                  </a:lnTo>
                  <a:cubicBezTo>
                    <a:pt x="9653" y="4336"/>
                    <a:pt x="9798" y="4373"/>
                    <a:pt x="9907" y="4446"/>
                  </a:cubicBezTo>
                  <a:cubicBezTo>
                    <a:pt x="10017" y="4518"/>
                    <a:pt x="10053" y="4518"/>
                    <a:pt x="10126" y="4555"/>
                  </a:cubicBezTo>
                  <a:cubicBezTo>
                    <a:pt x="10130" y="4563"/>
                    <a:pt x="10134" y="4570"/>
                    <a:pt x="10139" y="4577"/>
                  </a:cubicBezTo>
                  <a:lnTo>
                    <a:pt x="10139" y="4577"/>
                  </a:lnTo>
                  <a:cubicBezTo>
                    <a:pt x="10146" y="4582"/>
                    <a:pt x="10154" y="4586"/>
                    <a:pt x="10162" y="4591"/>
                  </a:cubicBezTo>
                  <a:lnTo>
                    <a:pt x="10180" y="4610"/>
                  </a:lnTo>
                  <a:lnTo>
                    <a:pt x="10180" y="4610"/>
                  </a:lnTo>
                  <a:cubicBezTo>
                    <a:pt x="10168" y="4602"/>
                    <a:pt x="10156" y="4594"/>
                    <a:pt x="10146" y="4587"/>
                  </a:cubicBezTo>
                  <a:lnTo>
                    <a:pt x="10146" y="4587"/>
                  </a:lnTo>
                  <a:cubicBezTo>
                    <a:pt x="10165" y="4612"/>
                    <a:pt x="10190" y="4633"/>
                    <a:pt x="10217" y="4650"/>
                  </a:cubicBezTo>
                  <a:lnTo>
                    <a:pt x="10217" y="4650"/>
                  </a:lnTo>
                  <a:lnTo>
                    <a:pt x="10563" y="5029"/>
                  </a:lnTo>
                  <a:cubicBezTo>
                    <a:pt x="10578" y="5043"/>
                    <a:pt x="10590" y="5055"/>
                    <a:pt x="10600" y="5065"/>
                  </a:cubicBezTo>
                  <a:lnTo>
                    <a:pt x="10600" y="5065"/>
                  </a:lnTo>
                  <a:cubicBezTo>
                    <a:pt x="10649" y="5134"/>
                    <a:pt x="10697" y="5199"/>
                    <a:pt x="10745" y="5247"/>
                  </a:cubicBezTo>
                  <a:cubicBezTo>
                    <a:pt x="10782" y="5356"/>
                    <a:pt x="10855" y="5466"/>
                    <a:pt x="10891" y="5575"/>
                  </a:cubicBezTo>
                  <a:cubicBezTo>
                    <a:pt x="10910" y="5609"/>
                    <a:pt x="10924" y="5631"/>
                    <a:pt x="10933" y="5643"/>
                  </a:cubicBezTo>
                  <a:lnTo>
                    <a:pt x="10933" y="5643"/>
                  </a:lnTo>
                  <a:cubicBezTo>
                    <a:pt x="10982" y="5807"/>
                    <a:pt x="11031" y="5957"/>
                    <a:pt x="11080" y="6105"/>
                  </a:cubicBezTo>
                  <a:lnTo>
                    <a:pt x="11080" y="6105"/>
                  </a:lnTo>
                  <a:cubicBezTo>
                    <a:pt x="11052" y="6240"/>
                    <a:pt x="11037" y="6379"/>
                    <a:pt x="11037" y="6522"/>
                  </a:cubicBezTo>
                  <a:lnTo>
                    <a:pt x="11037" y="6705"/>
                  </a:lnTo>
                  <a:cubicBezTo>
                    <a:pt x="10964" y="6887"/>
                    <a:pt x="10928" y="7106"/>
                    <a:pt x="10928" y="7288"/>
                  </a:cubicBezTo>
                  <a:cubicBezTo>
                    <a:pt x="10866" y="7381"/>
                    <a:pt x="10830" y="7473"/>
                    <a:pt x="10798" y="7566"/>
                  </a:cubicBezTo>
                  <a:lnTo>
                    <a:pt x="10798" y="7566"/>
                  </a:lnTo>
                  <a:cubicBezTo>
                    <a:pt x="10717" y="7708"/>
                    <a:pt x="10632" y="7863"/>
                    <a:pt x="10530" y="8002"/>
                  </a:cubicBezTo>
                  <a:lnTo>
                    <a:pt x="10530" y="8002"/>
                  </a:lnTo>
                  <a:cubicBezTo>
                    <a:pt x="10469" y="8049"/>
                    <a:pt x="10412" y="8137"/>
                    <a:pt x="10381" y="8199"/>
                  </a:cubicBezTo>
                  <a:cubicBezTo>
                    <a:pt x="10308" y="8272"/>
                    <a:pt x="10272" y="8308"/>
                    <a:pt x="10199" y="8344"/>
                  </a:cubicBezTo>
                  <a:cubicBezTo>
                    <a:pt x="10153" y="8381"/>
                    <a:pt x="10108" y="8411"/>
                    <a:pt x="10072" y="8432"/>
                  </a:cubicBezTo>
                  <a:lnTo>
                    <a:pt x="10072" y="8432"/>
                  </a:lnTo>
                  <a:cubicBezTo>
                    <a:pt x="10111" y="8413"/>
                    <a:pt x="10169" y="8387"/>
                    <a:pt x="10251" y="8353"/>
                  </a:cubicBezTo>
                  <a:lnTo>
                    <a:pt x="10251" y="8353"/>
                  </a:lnTo>
                  <a:cubicBezTo>
                    <a:pt x="10078" y="8428"/>
                    <a:pt x="9937" y="8567"/>
                    <a:pt x="9762" y="8672"/>
                  </a:cubicBezTo>
                  <a:cubicBezTo>
                    <a:pt x="9689" y="8709"/>
                    <a:pt x="9616" y="8745"/>
                    <a:pt x="9543" y="8782"/>
                  </a:cubicBezTo>
                  <a:cubicBezTo>
                    <a:pt x="9377" y="8815"/>
                    <a:pt x="9212" y="8878"/>
                    <a:pt x="9046" y="8917"/>
                  </a:cubicBezTo>
                  <a:lnTo>
                    <a:pt x="9046" y="8917"/>
                  </a:lnTo>
                  <a:cubicBezTo>
                    <a:pt x="8981" y="8906"/>
                    <a:pt x="8933" y="8902"/>
                    <a:pt x="8898" y="8902"/>
                  </a:cubicBezTo>
                  <a:cubicBezTo>
                    <a:pt x="8829" y="8902"/>
                    <a:pt x="8817" y="8918"/>
                    <a:pt x="8847" y="8927"/>
                  </a:cubicBezTo>
                  <a:lnTo>
                    <a:pt x="8996" y="8927"/>
                  </a:lnTo>
                  <a:cubicBezTo>
                    <a:pt x="9013" y="8924"/>
                    <a:pt x="9030" y="8920"/>
                    <a:pt x="9046" y="8917"/>
                  </a:cubicBezTo>
                  <a:lnTo>
                    <a:pt x="9046" y="8917"/>
                  </a:lnTo>
                  <a:cubicBezTo>
                    <a:pt x="9065" y="8920"/>
                    <a:pt x="9085" y="8923"/>
                    <a:pt x="9106" y="8927"/>
                  </a:cubicBezTo>
                  <a:lnTo>
                    <a:pt x="8996" y="8927"/>
                  </a:lnTo>
                  <a:cubicBezTo>
                    <a:pt x="8963" y="8933"/>
                    <a:pt x="8935" y="8935"/>
                    <a:pt x="8911" y="8935"/>
                  </a:cubicBezTo>
                  <a:cubicBezTo>
                    <a:pt x="8882" y="8935"/>
                    <a:pt x="8860" y="8932"/>
                    <a:pt x="8847" y="8927"/>
                  </a:cubicBezTo>
                  <a:lnTo>
                    <a:pt x="8304" y="8927"/>
                  </a:lnTo>
                  <a:cubicBezTo>
                    <a:pt x="8195" y="8891"/>
                    <a:pt x="8049" y="8891"/>
                    <a:pt x="7940" y="8855"/>
                  </a:cubicBezTo>
                  <a:cubicBezTo>
                    <a:pt x="7869" y="8831"/>
                    <a:pt x="7797" y="8807"/>
                    <a:pt x="7726" y="8783"/>
                  </a:cubicBezTo>
                  <a:lnTo>
                    <a:pt x="7726" y="8783"/>
                  </a:lnTo>
                  <a:cubicBezTo>
                    <a:pt x="7737" y="8794"/>
                    <a:pt x="7747" y="8806"/>
                    <a:pt x="7757" y="8818"/>
                  </a:cubicBezTo>
                  <a:cubicBezTo>
                    <a:pt x="7737" y="8803"/>
                    <a:pt x="7717" y="8788"/>
                    <a:pt x="7695" y="8773"/>
                  </a:cubicBezTo>
                  <a:lnTo>
                    <a:pt x="7695" y="8773"/>
                  </a:lnTo>
                  <a:cubicBezTo>
                    <a:pt x="7706" y="8777"/>
                    <a:pt x="7716" y="8780"/>
                    <a:pt x="7726" y="8783"/>
                  </a:cubicBezTo>
                  <a:lnTo>
                    <a:pt x="7726" y="8783"/>
                  </a:lnTo>
                  <a:cubicBezTo>
                    <a:pt x="7650" y="8705"/>
                    <a:pt x="7578" y="8675"/>
                    <a:pt x="7540" y="8673"/>
                  </a:cubicBezTo>
                  <a:lnTo>
                    <a:pt x="7540" y="8673"/>
                  </a:lnTo>
                  <a:cubicBezTo>
                    <a:pt x="7594" y="8705"/>
                    <a:pt x="7646" y="8739"/>
                    <a:pt x="7695" y="8773"/>
                  </a:cubicBezTo>
                  <a:lnTo>
                    <a:pt x="7695" y="8773"/>
                  </a:lnTo>
                  <a:cubicBezTo>
                    <a:pt x="7667" y="8764"/>
                    <a:pt x="7640" y="8755"/>
                    <a:pt x="7612" y="8745"/>
                  </a:cubicBezTo>
                  <a:cubicBezTo>
                    <a:pt x="7502" y="8709"/>
                    <a:pt x="7493" y="8672"/>
                    <a:pt x="7534" y="8672"/>
                  </a:cubicBezTo>
                  <a:cubicBezTo>
                    <a:pt x="7536" y="8672"/>
                    <a:pt x="7538" y="8672"/>
                    <a:pt x="7540" y="8673"/>
                  </a:cubicBezTo>
                  <a:lnTo>
                    <a:pt x="7540" y="8673"/>
                  </a:lnTo>
                  <a:cubicBezTo>
                    <a:pt x="7446" y="8617"/>
                    <a:pt x="7347" y="8566"/>
                    <a:pt x="7247" y="8527"/>
                  </a:cubicBezTo>
                  <a:cubicBezTo>
                    <a:pt x="7210" y="8508"/>
                    <a:pt x="7172" y="8479"/>
                    <a:pt x="7135" y="8451"/>
                  </a:cubicBezTo>
                  <a:lnTo>
                    <a:pt x="7135" y="8451"/>
                  </a:lnTo>
                  <a:cubicBezTo>
                    <a:pt x="7125" y="8441"/>
                    <a:pt x="7114" y="8430"/>
                    <a:pt x="7102" y="8417"/>
                  </a:cubicBezTo>
                  <a:cubicBezTo>
                    <a:pt x="6999" y="8289"/>
                    <a:pt x="6896" y="8179"/>
                    <a:pt x="6781" y="8074"/>
                  </a:cubicBezTo>
                  <a:lnTo>
                    <a:pt x="6781" y="8074"/>
                  </a:lnTo>
                  <a:cubicBezTo>
                    <a:pt x="6808" y="8115"/>
                    <a:pt x="6815" y="8146"/>
                    <a:pt x="6804" y="8146"/>
                  </a:cubicBezTo>
                  <a:cubicBezTo>
                    <a:pt x="6794" y="8146"/>
                    <a:pt x="6771" y="8121"/>
                    <a:pt x="6737" y="8053"/>
                  </a:cubicBezTo>
                  <a:lnTo>
                    <a:pt x="6699" y="8002"/>
                  </a:lnTo>
                  <a:lnTo>
                    <a:pt x="6699" y="8002"/>
                  </a:lnTo>
                  <a:cubicBezTo>
                    <a:pt x="6676" y="7983"/>
                    <a:pt x="6652" y="7963"/>
                    <a:pt x="6628" y="7944"/>
                  </a:cubicBezTo>
                  <a:lnTo>
                    <a:pt x="6628" y="7944"/>
                  </a:lnTo>
                  <a:cubicBezTo>
                    <a:pt x="6645" y="7952"/>
                    <a:pt x="6661" y="7962"/>
                    <a:pt x="6676" y="7972"/>
                  </a:cubicBezTo>
                  <a:lnTo>
                    <a:pt x="6676" y="7972"/>
                  </a:lnTo>
                  <a:lnTo>
                    <a:pt x="6519" y="7761"/>
                  </a:lnTo>
                  <a:cubicBezTo>
                    <a:pt x="6482" y="7725"/>
                    <a:pt x="6446" y="7652"/>
                    <a:pt x="6409" y="7579"/>
                  </a:cubicBezTo>
                  <a:lnTo>
                    <a:pt x="6373" y="7470"/>
                  </a:lnTo>
                  <a:lnTo>
                    <a:pt x="6373" y="7470"/>
                  </a:lnTo>
                  <a:cubicBezTo>
                    <a:pt x="6393" y="7510"/>
                    <a:pt x="6417" y="7558"/>
                    <a:pt x="6446" y="7616"/>
                  </a:cubicBezTo>
                  <a:cubicBezTo>
                    <a:pt x="6373" y="7433"/>
                    <a:pt x="6300" y="7251"/>
                    <a:pt x="6263" y="7069"/>
                  </a:cubicBezTo>
                  <a:cubicBezTo>
                    <a:pt x="6263" y="7004"/>
                    <a:pt x="6205" y="6938"/>
                    <a:pt x="6193" y="6846"/>
                  </a:cubicBezTo>
                  <a:lnTo>
                    <a:pt x="6193" y="6846"/>
                  </a:lnTo>
                  <a:cubicBezTo>
                    <a:pt x="6192" y="6836"/>
                    <a:pt x="6191" y="6825"/>
                    <a:pt x="6191" y="6814"/>
                  </a:cubicBezTo>
                  <a:lnTo>
                    <a:pt x="6191" y="6814"/>
                  </a:lnTo>
                  <a:cubicBezTo>
                    <a:pt x="6191" y="6814"/>
                    <a:pt x="6191" y="6814"/>
                    <a:pt x="6191" y="6814"/>
                  </a:cubicBezTo>
                  <a:cubicBezTo>
                    <a:pt x="6191" y="6632"/>
                    <a:pt x="6191" y="6450"/>
                    <a:pt x="6191" y="6267"/>
                  </a:cubicBezTo>
                  <a:cubicBezTo>
                    <a:pt x="6191" y="6185"/>
                    <a:pt x="6220" y="6088"/>
                    <a:pt x="6239" y="6053"/>
                  </a:cubicBezTo>
                  <a:lnTo>
                    <a:pt x="6239" y="6053"/>
                  </a:lnTo>
                  <a:cubicBezTo>
                    <a:pt x="6289" y="5923"/>
                    <a:pt x="6322" y="5791"/>
                    <a:pt x="6365" y="5644"/>
                  </a:cubicBezTo>
                  <a:lnTo>
                    <a:pt x="6365" y="5644"/>
                  </a:lnTo>
                  <a:cubicBezTo>
                    <a:pt x="6376" y="5629"/>
                    <a:pt x="6390" y="5607"/>
                    <a:pt x="6409" y="5575"/>
                  </a:cubicBezTo>
                  <a:cubicBezTo>
                    <a:pt x="6482" y="5466"/>
                    <a:pt x="6519" y="5356"/>
                    <a:pt x="6591" y="5247"/>
                  </a:cubicBezTo>
                  <a:cubicBezTo>
                    <a:pt x="6621" y="5189"/>
                    <a:pt x="6673" y="5130"/>
                    <a:pt x="6712" y="5072"/>
                  </a:cubicBezTo>
                  <a:lnTo>
                    <a:pt x="6712" y="5072"/>
                  </a:lnTo>
                  <a:cubicBezTo>
                    <a:pt x="6712" y="5072"/>
                    <a:pt x="6711" y="5072"/>
                    <a:pt x="6711" y="5072"/>
                  </a:cubicBezTo>
                  <a:lnTo>
                    <a:pt x="6711" y="5072"/>
                  </a:lnTo>
                  <a:cubicBezTo>
                    <a:pt x="6711" y="5072"/>
                    <a:pt x="6712" y="5072"/>
                    <a:pt x="6712" y="5071"/>
                  </a:cubicBezTo>
                  <a:lnTo>
                    <a:pt x="6712" y="5071"/>
                  </a:lnTo>
                  <a:cubicBezTo>
                    <a:pt x="6712" y="5071"/>
                    <a:pt x="6712" y="5072"/>
                    <a:pt x="6712" y="5072"/>
                  </a:cubicBezTo>
                  <a:lnTo>
                    <a:pt x="6712" y="5072"/>
                  </a:lnTo>
                  <a:cubicBezTo>
                    <a:pt x="6775" y="5028"/>
                    <a:pt x="6814" y="4985"/>
                    <a:pt x="6835" y="4952"/>
                  </a:cubicBezTo>
                  <a:lnTo>
                    <a:pt x="6835" y="4952"/>
                  </a:lnTo>
                  <a:cubicBezTo>
                    <a:pt x="6795" y="4998"/>
                    <a:pt x="6754" y="5041"/>
                    <a:pt x="6712" y="5071"/>
                  </a:cubicBezTo>
                  <a:lnTo>
                    <a:pt x="6712" y="5071"/>
                  </a:lnTo>
                  <a:cubicBezTo>
                    <a:pt x="6721" y="5057"/>
                    <a:pt x="6730" y="5043"/>
                    <a:pt x="6737" y="5029"/>
                  </a:cubicBezTo>
                  <a:cubicBezTo>
                    <a:pt x="6790" y="4936"/>
                    <a:pt x="6829" y="4901"/>
                    <a:pt x="6844" y="4901"/>
                  </a:cubicBezTo>
                  <a:cubicBezTo>
                    <a:pt x="6856" y="4901"/>
                    <a:pt x="6854" y="4921"/>
                    <a:pt x="6835" y="4952"/>
                  </a:cubicBezTo>
                  <a:lnTo>
                    <a:pt x="6835" y="4952"/>
                  </a:lnTo>
                  <a:cubicBezTo>
                    <a:pt x="6919" y="4856"/>
                    <a:pt x="6999" y="4745"/>
                    <a:pt x="7065" y="4701"/>
                  </a:cubicBezTo>
                  <a:cubicBezTo>
                    <a:pt x="7112" y="4654"/>
                    <a:pt x="7186" y="4600"/>
                    <a:pt x="7231" y="4569"/>
                  </a:cubicBezTo>
                  <a:lnTo>
                    <a:pt x="7231" y="4569"/>
                  </a:lnTo>
                  <a:cubicBezTo>
                    <a:pt x="7210" y="4582"/>
                    <a:pt x="7180" y="4602"/>
                    <a:pt x="7138" y="4628"/>
                  </a:cubicBezTo>
                  <a:cubicBezTo>
                    <a:pt x="7046" y="4685"/>
                    <a:pt x="7012" y="4706"/>
                    <a:pt x="7011" y="4706"/>
                  </a:cubicBezTo>
                  <a:cubicBezTo>
                    <a:pt x="7008" y="4706"/>
                    <a:pt x="7161" y="4605"/>
                    <a:pt x="7211" y="4555"/>
                  </a:cubicBezTo>
                  <a:cubicBezTo>
                    <a:pt x="7350" y="4450"/>
                    <a:pt x="7656" y="4379"/>
                    <a:pt x="7810" y="4246"/>
                  </a:cubicBezTo>
                  <a:lnTo>
                    <a:pt x="7810" y="4246"/>
                  </a:lnTo>
                  <a:cubicBezTo>
                    <a:pt x="7865" y="4227"/>
                    <a:pt x="7921" y="4209"/>
                    <a:pt x="7976" y="4190"/>
                  </a:cubicBezTo>
                  <a:lnTo>
                    <a:pt x="8180" y="4132"/>
                  </a:lnTo>
                  <a:lnTo>
                    <a:pt x="8180" y="4132"/>
                  </a:lnTo>
                  <a:cubicBezTo>
                    <a:pt x="8238" y="4128"/>
                    <a:pt x="8374" y="4118"/>
                    <a:pt x="8413" y="4118"/>
                  </a:cubicBezTo>
                  <a:close/>
                  <a:moveTo>
                    <a:pt x="8699" y="1"/>
                  </a:moveTo>
                  <a:cubicBezTo>
                    <a:pt x="6838" y="1"/>
                    <a:pt x="5019" y="790"/>
                    <a:pt x="3786" y="2259"/>
                  </a:cubicBezTo>
                  <a:cubicBezTo>
                    <a:pt x="1" y="6580"/>
                    <a:pt x="3297" y="13055"/>
                    <a:pt x="8608" y="13055"/>
                  </a:cubicBezTo>
                  <a:cubicBezTo>
                    <a:pt x="9076" y="13055"/>
                    <a:pt x="9558" y="13005"/>
                    <a:pt x="10053" y="12899"/>
                  </a:cubicBezTo>
                  <a:cubicBezTo>
                    <a:pt x="13003" y="12359"/>
                    <a:pt x="15137" y="9582"/>
                    <a:pt x="15225" y="6635"/>
                  </a:cubicBezTo>
                  <a:lnTo>
                    <a:pt x="15225" y="6635"/>
                  </a:lnTo>
                  <a:cubicBezTo>
                    <a:pt x="15227" y="6598"/>
                    <a:pt x="15227" y="6561"/>
                    <a:pt x="15227" y="6522"/>
                  </a:cubicBezTo>
                  <a:lnTo>
                    <a:pt x="15227" y="6522"/>
                  </a:lnTo>
                  <a:cubicBezTo>
                    <a:pt x="15227" y="6522"/>
                    <a:pt x="15227" y="6522"/>
                    <a:pt x="15227" y="6522"/>
                  </a:cubicBezTo>
                  <a:cubicBezTo>
                    <a:pt x="15191" y="3753"/>
                    <a:pt x="13442" y="1312"/>
                    <a:pt x="10855" y="364"/>
                  </a:cubicBezTo>
                  <a:cubicBezTo>
                    <a:pt x="10151" y="120"/>
                    <a:pt x="9422" y="1"/>
                    <a:pt x="869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1" name="Google Shape;1195;p35">
              <a:extLst>
                <a:ext uri="{FF2B5EF4-FFF2-40B4-BE49-F238E27FC236}">
                  <a16:creationId xmlns:a16="http://schemas.microsoft.com/office/drawing/2014/main" id="{B302A692-5DD2-4AB1-85E4-CAAD95ABEBDC}"/>
                </a:ext>
              </a:extLst>
            </p:cNvPr>
            <p:cNvSpPr/>
            <p:nvPr/>
          </p:nvSpPr>
          <p:spPr>
            <a:xfrm>
              <a:off x="4718533" y="2690122"/>
              <a:ext cx="224993" cy="224064"/>
            </a:xfrm>
            <a:custGeom>
              <a:avLst/>
              <a:gdLst/>
              <a:ahLst/>
              <a:cxnLst/>
              <a:rect l="l" t="t" r="r" b="b"/>
              <a:pathLst>
                <a:path w="8965" h="8928" extrusionOk="0">
                  <a:moveTo>
                    <a:pt x="4483" y="1"/>
                  </a:moveTo>
                  <a:cubicBezTo>
                    <a:pt x="2005" y="1"/>
                    <a:pt x="1" y="2005"/>
                    <a:pt x="1" y="4482"/>
                  </a:cubicBezTo>
                  <a:cubicBezTo>
                    <a:pt x="1" y="6924"/>
                    <a:pt x="2005" y="8928"/>
                    <a:pt x="4483" y="8928"/>
                  </a:cubicBezTo>
                  <a:cubicBezTo>
                    <a:pt x="6960" y="8928"/>
                    <a:pt x="8964" y="6924"/>
                    <a:pt x="8964" y="4482"/>
                  </a:cubicBezTo>
                  <a:cubicBezTo>
                    <a:pt x="8964" y="2005"/>
                    <a:pt x="6960" y="1"/>
                    <a:pt x="4483" y="1"/>
                  </a:cubicBezTo>
                  <a:close/>
                </a:path>
              </a:pathLst>
            </a:custGeom>
            <a:gradFill>
              <a:gsLst>
                <a:gs pos="5618">
                  <a:srgbClr val="080524"/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2" name="Google Shape;1196;p35">
              <a:extLst>
                <a:ext uri="{FF2B5EF4-FFF2-40B4-BE49-F238E27FC236}">
                  <a16:creationId xmlns:a16="http://schemas.microsoft.com/office/drawing/2014/main" id="{39CB2515-FC1A-47B2-9068-4A6374949B50}"/>
                </a:ext>
              </a:extLst>
            </p:cNvPr>
            <p:cNvSpPr/>
            <p:nvPr/>
          </p:nvSpPr>
          <p:spPr>
            <a:xfrm>
              <a:off x="3941210" y="5456443"/>
              <a:ext cx="361344" cy="328115"/>
            </a:xfrm>
            <a:custGeom>
              <a:avLst/>
              <a:gdLst/>
              <a:ahLst/>
              <a:cxnLst/>
              <a:rect l="l" t="t" r="r" b="b"/>
              <a:pathLst>
                <a:path w="14398" h="13074" extrusionOk="0">
                  <a:moveTo>
                    <a:pt x="7913" y="4287"/>
                  </a:moveTo>
                  <a:cubicBezTo>
                    <a:pt x="7915" y="4287"/>
                    <a:pt x="7945" y="4300"/>
                    <a:pt x="8017" y="4337"/>
                  </a:cubicBezTo>
                  <a:cubicBezTo>
                    <a:pt x="8042" y="4349"/>
                    <a:pt x="8066" y="4361"/>
                    <a:pt x="8090" y="4374"/>
                  </a:cubicBezTo>
                  <a:lnTo>
                    <a:pt x="8090" y="4374"/>
                  </a:lnTo>
                  <a:cubicBezTo>
                    <a:pt x="8005" y="4337"/>
                    <a:pt x="7908" y="4287"/>
                    <a:pt x="7913" y="4287"/>
                  </a:cubicBezTo>
                  <a:close/>
                  <a:moveTo>
                    <a:pt x="8142" y="4395"/>
                  </a:moveTo>
                  <a:cubicBezTo>
                    <a:pt x="8161" y="4400"/>
                    <a:pt x="8180" y="4405"/>
                    <a:pt x="8200" y="4410"/>
                  </a:cubicBezTo>
                  <a:cubicBezTo>
                    <a:pt x="8188" y="4410"/>
                    <a:pt x="8167" y="4404"/>
                    <a:pt x="8142" y="4395"/>
                  </a:cubicBezTo>
                  <a:close/>
                  <a:moveTo>
                    <a:pt x="5248" y="4920"/>
                  </a:moveTo>
                  <a:cubicBezTo>
                    <a:pt x="5195" y="4981"/>
                    <a:pt x="5153" y="5030"/>
                    <a:pt x="5122" y="5067"/>
                  </a:cubicBezTo>
                  <a:lnTo>
                    <a:pt x="5122" y="5067"/>
                  </a:lnTo>
                  <a:cubicBezTo>
                    <a:pt x="5153" y="5015"/>
                    <a:pt x="5188" y="4980"/>
                    <a:pt x="5248" y="4920"/>
                  </a:cubicBezTo>
                  <a:close/>
                  <a:moveTo>
                    <a:pt x="8956" y="5065"/>
                  </a:moveTo>
                  <a:cubicBezTo>
                    <a:pt x="8999" y="5155"/>
                    <a:pt x="9023" y="5190"/>
                    <a:pt x="9028" y="5190"/>
                  </a:cubicBezTo>
                  <a:cubicBezTo>
                    <a:pt x="9034" y="5190"/>
                    <a:pt x="9010" y="5135"/>
                    <a:pt x="8956" y="5065"/>
                  </a:cubicBezTo>
                  <a:close/>
                  <a:moveTo>
                    <a:pt x="9475" y="6195"/>
                  </a:moveTo>
                  <a:lnTo>
                    <a:pt x="9475" y="6195"/>
                  </a:lnTo>
                  <a:cubicBezTo>
                    <a:pt x="9487" y="6268"/>
                    <a:pt x="9483" y="6320"/>
                    <a:pt x="9475" y="6345"/>
                  </a:cubicBezTo>
                  <a:lnTo>
                    <a:pt x="9475" y="6345"/>
                  </a:lnTo>
                  <a:cubicBezTo>
                    <a:pt x="9475" y="6302"/>
                    <a:pt x="9475" y="6250"/>
                    <a:pt x="9475" y="6195"/>
                  </a:cubicBezTo>
                  <a:close/>
                  <a:moveTo>
                    <a:pt x="5052" y="7955"/>
                  </a:moveTo>
                  <a:lnTo>
                    <a:pt x="5052" y="7955"/>
                  </a:lnTo>
                  <a:cubicBezTo>
                    <a:pt x="5053" y="7955"/>
                    <a:pt x="5061" y="7967"/>
                    <a:pt x="5080" y="7996"/>
                  </a:cubicBezTo>
                  <a:lnTo>
                    <a:pt x="5080" y="7996"/>
                  </a:lnTo>
                  <a:cubicBezTo>
                    <a:pt x="5063" y="7971"/>
                    <a:pt x="5052" y="7955"/>
                    <a:pt x="5052" y="7955"/>
                  </a:cubicBezTo>
                  <a:close/>
                  <a:moveTo>
                    <a:pt x="8565" y="8438"/>
                  </a:moveTo>
                  <a:cubicBezTo>
                    <a:pt x="8530" y="8467"/>
                    <a:pt x="8491" y="8508"/>
                    <a:pt x="8455" y="8563"/>
                  </a:cubicBezTo>
                  <a:cubicBezTo>
                    <a:pt x="8490" y="8520"/>
                    <a:pt x="8527" y="8478"/>
                    <a:pt x="8565" y="8438"/>
                  </a:cubicBezTo>
                  <a:close/>
                  <a:moveTo>
                    <a:pt x="8159" y="8748"/>
                  </a:moveTo>
                  <a:cubicBezTo>
                    <a:pt x="8136" y="8759"/>
                    <a:pt x="8113" y="8771"/>
                    <a:pt x="8090" y="8782"/>
                  </a:cubicBezTo>
                  <a:lnTo>
                    <a:pt x="8090" y="8782"/>
                  </a:lnTo>
                  <a:lnTo>
                    <a:pt x="8090" y="8782"/>
                  </a:lnTo>
                  <a:cubicBezTo>
                    <a:pt x="8111" y="8772"/>
                    <a:pt x="8134" y="8760"/>
                    <a:pt x="8159" y="8748"/>
                  </a:cubicBezTo>
                  <a:close/>
                  <a:moveTo>
                    <a:pt x="6560" y="8951"/>
                  </a:moveTo>
                  <a:cubicBezTo>
                    <a:pt x="6584" y="8956"/>
                    <a:pt x="6608" y="8960"/>
                    <a:pt x="6633" y="8964"/>
                  </a:cubicBezTo>
                  <a:cubicBezTo>
                    <a:pt x="6655" y="8975"/>
                    <a:pt x="6677" y="8983"/>
                    <a:pt x="6700" y="8990"/>
                  </a:cubicBezTo>
                  <a:lnTo>
                    <a:pt x="6700" y="8990"/>
                  </a:lnTo>
                  <a:cubicBezTo>
                    <a:pt x="6633" y="8978"/>
                    <a:pt x="6578" y="8959"/>
                    <a:pt x="6560" y="8951"/>
                  </a:cubicBezTo>
                  <a:close/>
                  <a:moveTo>
                    <a:pt x="6865" y="4118"/>
                  </a:moveTo>
                  <a:cubicBezTo>
                    <a:pt x="6873" y="4125"/>
                    <a:pt x="6858" y="4135"/>
                    <a:pt x="6822" y="4140"/>
                  </a:cubicBezTo>
                  <a:lnTo>
                    <a:pt x="6822" y="4140"/>
                  </a:lnTo>
                  <a:cubicBezTo>
                    <a:pt x="6788" y="4136"/>
                    <a:pt x="6754" y="4131"/>
                    <a:pt x="6720" y="4125"/>
                  </a:cubicBezTo>
                  <a:lnTo>
                    <a:pt x="6720" y="4125"/>
                  </a:lnTo>
                  <a:cubicBezTo>
                    <a:pt x="6706" y="4130"/>
                    <a:pt x="6692" y="4134"/>
                    <a:pt x="6678" y="4138"/>
                  </a:cubicBezTo>
                  <a:lnTo>
                    <a:pt x="6678" y="4138"/>
                  </a:lnTo>
                  <a:cubicBezTo>
                    <a:pt x="6711" y="4142"/>
                    <a:pt x="6740" y="4144"/>
                    <a:pt x="6764" y="4144"/>
                  </a:cubicBezTo>
                  <a:cubicBezTo>
                    <a:pt x="6788" y="4144"/>
                    <a:pt x="6807" y="4142"/>
                    <a:pt x="6822" y="4140"/>
                  </a:cubicBezTo>
                  <a:lnTo>
                    <a:pt x="6822" y="4140"/>
                  </a:lnTo>
                  <a:cubicBezTo>
                    <a:pt x="6903" y="4150"/>
                    <a:pt x="6986" y="4154"/>
                    <a:pt x="7070" y="4154"/>
                  </a:cubicBezTo>
                  <a:lnTo>
                    <a:pt x="7252" y="4154"/>
                  </a:lnTo>
                  <a:cubicBezTo>
                    <a:pt x="7434" y="4191"/>
                    <a:pt x="7653" y="4264"/>
                    <a:pt x="7835" y="4264"/>
                  </a:cubicBezTo>
                  <a:cubicBezTo>
                    <a:pt x="7923" y="4322"/>
                    <a:pt x="8010" y="4357"/>
                    <a:pt x="8116" y="4387"/>
                  </a:cubicBezTo>
                  <a:lnTo>
                    <a:pt x="8116" y="4387"/>
                  </a:lnTo>
                  <a:cubicBezTo>
                    <a:pt x="8292" y="4480"/>
                    <a:pt x="8446" y="4578"/>
                    <a:pt x="8600" y="4701"/>
                  </a:cubicBezTo>
                  <a:cubicBezTo>
                    <a:pt x="8602" y="4702"/>
                    <a:pt x="8603" y="4703"/>
                    <a:pt x="8604" y="4703"/>
                  </a:cubicBezTo>
                  <a:lnTo>
                    <a:pt x="8604" y="4703"/>
                  </a:lnTo>
                  <a:cubicBezTo>
                    <a:pt x="8652" y="4748"/>
                    <a:pt x="8699" y="4787"/>
                    <a:pt x="8746" y="4810"/>
                  </a:cubicBezTo>
                  <a:lnTo>
                    <a:pt x="8892" y="4993"/>
                  </a:lnTo>
                  <a:cubicBezTo>
                    <a:pt x="8917" y="5017"/>
                    <a:pt x="8938" y="5042"/>
                    <a:pt x="8956" y="5065"/>
                  </a:cubicBezTo>
                  <a:lnTo>
                    <a:pt x="8956" y="5065"/>
                  </a:lnTo>
                  <a:cubicBezTo>
                    <a:pt x="8941" y="5032"/>
                    <a:pt x="8922" y="4992"/>
                    <a:pt x="8901" y="4942"/>
                  </a:cubicBezTo>
                  <a:lnTo>
                    <a:pt x="8901" y="4942"/>
                  </a:lnTo>
                  <a:cubicBezTo>
                    <a:pt x="8977" y="5114"/>
                    <a:pt x="9114" y="5255"/>
                    <a:pt x="9183" y="5430"/>
                  </a:cubicBezTo>
                  <a:cubicBezTo>
                    <a:pt x="9220" y="5503"/>
                    <a:pt x="9256" y="5576"/>
                    <a:pt x="9293" y="5648"/>
                  </a:cubicBezTo>
                  <a:cubicBezTo>
                    <a:pt x="9359" y="5814"/>
                    <a:pt x="9425" y="5979"/>
                    <a:pt x="9464" y="6145"/>
                  </a:cubicBezTo>
                  <a:lnTo>
                    <a:pt x="9464" y="6145"/>
                  </a:lnTo>
                  <a:cubicBezTo>
                    <a:pt x="9467" y="6127"/>
                    <a:pt x="9471" y="6107"/>
                    <a:pt x="9475" y="6086"/>
                  </a:cubicBezTo>
                  <a:cubicBezTo>
                    <a:pt x="9475" y="6123"/>
                    <a:pt x="9475" y="6159"/>
                    <a:pt x="9475" y="6195"/>
                  </a:cubicBezTo>
                  <a:cubicBezTo>
                    <a:pt x="9472" y="6178"/>
                    <a:pt x="9468" y="6162"/>
                    <a:pt x="9464" y="6145"/>
                  </a:cubicBezTo>
                  <a:lnTo>
                    <a:pt x="9464" y="6145"/>
                  </a:lnTo>
                  <a:cubicBezTo>
                    <a:pt x="9439" y="6296"/>
                    <a:pt x="9451" y="6360"/>
                    <a:pt x="9464" y="6360"/>
                  </a:cubicBezTo>
                  <a:cubicBezTo>
                    <a:pt x="9468" y="6360"/>
                    <a:pt x="9472" y="6355"/>
                    <a:pt x="9475" y="6345"/>
                  </a:cubicBezTo>
                  <a:lnTo>
                    <a:pt x="9475" y="6345"/>
                  </a:lnTo>
                  <a:cubicBezTo>
                    <a:pt x="9475" y="6356"/>
                    <a:pt x="9475" y="6367"/>
                    <a:pt x="9475" y="6377"/>
                  </a:cubicBezTo>
                  <a:lnTo>
                    <a:pt x="9475" y="6887"/>
                  </a:lnTo>
                  <a:cubicBezTo>
                    <a:pt x="9439" y="6997"/>
                    <a:pt x="9402" y="7142"/>
                    <a:pt x="9366" y="7252"/>
                  </a:cubicBezTo>
                  <a:lnTo>
                    <a:pt x="9291" y="7477"/>
                  </a:lnTo>
                  <a:lnTo>
                    <a:pt x="9291" y="7477"/>
                  </a:lnTo>
                  <a:cubicBezTo>
                    <a:pt x="9302" y="7463"/>
                    <a:pt x="9315" y="7448"/>
                    <a:pt x="9329" y="7434"/>
                  </a:cubicBezTo>
                  <a:lnTo>
                    <a:pt x="9329" y="7434"/>
                  </a:lnTo>
                  <a:cubicBezTo>
                    <a:pt x="9309" y="7474"/>
                    <a:pt x="9286" y="7517"/>
                    <a:pt x="9262" y="7562"/>
                  </a:cubicBezTo>
                  <a:lnTo>
                    <a:pt x="9262" y="7562"/>
                  </a:lnTo>
                  <a:lnTo>
                    <a:pt x="9291" y="7477"/>
                  </a:lnTo>
                  <a:lnTo>
                    <a:pt x="9291" y="7477"/>
                  </a:lnTo>
                  <a:cubicBezTo>
                    <a:pt x="9230" y="7553"/>
                    <a:pt x="9210" y="7624"/>
                    <a:pt x="9211" y="7658"/>
                  </a:cubicBezTo>
                  <a:lnTo>
                    <a:pt x="9211" y="7658"/>
                  </a:lnTo>
                  <a:cubicBezTo>
                    <a:pt x="9228" y="7625"/>
                    <a:pt x="9246" y="7593"/>
                    <a:pt x="9262" y="7562"/>
                  </a:cubicBezTo>
                  <a:lnTo>
                    <a:pt x="9262" y="7562"/>
                  </a:lnTo>
                  <a:lnTo>
                    <a:pt x="9256" y="7580"/>
                  </a:lnTo>
                  <a:cubicBezTo>
                    <a:pt x="9244" y="7651"/>
                    <a:pt x="9229" y="7680"/>
                    <a:pt x="9219" y="7680"/>
                  </a:cubicBezTo>
                  <a:cubicBezTo>
                    <a:pt x="9214" y="7680"/>
                    <a:pt x="9211" y="7672"/>
                    <a:pt x="9211" y="7658"/>
                  </a:cubicBezTo>
                  <a:lnTo>
                    <a:pt x="9211" y="7658"/>
                  </a:lnTo>
                  <a:cubicBezTo>
                    <a:pt x="9162" y="7750"/>
                    <a:pt x="9113" y="7847"/>
                    <a:pt x="9074" y="7944"/>
                  </a:cubicBezTo>
                  <a:cubicBezTo>
                    <a:pt x="9019" y="8000"/>
                    <a:pt x="8984" y="8055"/>
                    <a:pt x="8939" y="8111"/>
                  </a:cubicBezTo>
                  <a:lnTo>
                    <a:pt x="8939" y="8111"/>
                  </a:lnTo>
                  <a:cubicBezTo>
                    <a:pt x="8809" y="8214"/>
                    <a:pt x="8680" y="8319"/>
                    <a:pt x="8565" y="8438"/>
                  </a:cubicBezTo>
                  <a:lnTo>
                    <a:pt x="8565" y="8438"/>
                  </a:lnTo>
                  <a:cubicBezTo>
                    <a:pt x="8612" y="8400"/>
                    <a:pt x="8651" y="8382"/>
                    <a:pt x="8668" y="8382"/>
                  </a:cubicBezTo>
                  <a:cubicBezTo>
                    <a:pt x="8689" y="8382"/>
                    <a:pt x="8676" y="8409"/>
                    <a:pt x="8600" y="8454"/>
                  </a:cubicBezTo>
                  <a:cubicBezTo>
                    <a:pt x="8546" y="8491"/>
                    <a:pt x="8500" y="8527"/>
                    <a:pt x="8455" y="8563"/>
                  </a:cubicBezTo>
                  <a:lnTo>
                    <a:pt x="8455" y="8563"/>
                  </a:lnTo>
                  <a:cubicBezTo>
                    <a:pt x="8455" y="8563"/>
                    <a:pt x="8455" y="8563"/>
                    <a:pt x="8455" y="8563"/>
                  </a:cubicBezTo>
                  <a:lnTo>
                    <a:pt x="8455" y="8563"/>
                  </a:lnTo>
                  <a:cubicBezTo>
                    <a:pt x="8409" y="8600"/>
                    <a:pt x="8364" y="8636"/>
                    <a:pt x="8309" y="8673"/>
                  </a:cubicBezTo>
                  <a:cubicBezTo>
                    <a:pt x="8260" y="8697"/>
                    <a:pt x="8212" y="8721"/>
                    <a:pt x="8163" y="8746"/>
                  </a:cubicBezTo>
                  <a:lnTo>
                    <a:pt x="8163" y="8746"/>
                  </a:lnTo>
                  <a:cubicBezTo>
                    <a:pt x="7981" y="8819"/>
                    <a:pt x="7799" y="8855"/>
                    <a:pt x="7580" y="8928"/>
                  </a:cubicBezTo>
                  <a:lnTo>
                    <a:pt x="7362" y="9001"/>
                  </a:lnTo>
                  <a:lnTo>
                    <a:pt x="6815" y="9001"/>
                  </a:lnTo>
                  <a:cubicBezTo>
                    <a:pt x="6786" y="9001"/>
                    <a:pt x="6756" y="8998"/>
                    <a:pt x="6727" y="8994"/>
                  </a:cubicBezTo>
                  <a:lnTo>
                    <a:pt x="6727" y="8994"/>
                  </a:lnTo>
                  <a:cubicBezTo>
                    <a:pt x="6738" y="8998"/>
                    <a:pt x="6749" y="9001"/>
                    <a:pt x="6761" y="9005"/>
                  </a:cubicBezTo>
                  <a:lnTo>
                    <a:pt x="6761" y="9005"/>
                  </a:lnTo>
                  <a:cubicBezTo>
                    <a:pt x="6740" y="9000"/>
                    <a:pt x="6720" y="8995"/>
                    <a:pt x="6700" y="8990"/>
                  </a:cubicBezTo>
                  <a:lnTo>
                    <a:pt x="6700" y="8990"/>
                  </a:lnTo>
                  <a:cubicBezTo>
                    <a:pt x="6709" y="8991"/>
                    <a:pt x="6718" y="8993"/>
                    <a:pt x="6727" y="8994"/>
                  </a:cubicBezTo>
                  <a:lnTo>
                    <a:pt x="6727" y="8994"/>
                  </a:lnTo>
                  <a:cubicBezTo>
                    <a:pt x="6619" y="8958"/>
                    <a:pt x="6568" y="8946"/>
                    <a:pt x="6557" y="8946"/>
                  </a:cubicBezTo>
                  <a:cubicBezTo>
                    <a:pt x="6552" y="8946"/>
                    <a:pt x="6554" y="8947"/>
                    <a:pt x="6560" y="8951"/>
                  </a:cubicBezTo>
                  <a:lnTo>
                    <a:pt x="6560" y="8951"/>
                  </a:lnTo>
                  <a:cubicBezTo>
                    <a:pt x="6418" y="8921"/>
                    <a:pt x="6291" y="8879"/>
                    <a:pt x="6167" y="8846"/>
                  </a:cubicBezTo>
                  <a:lnTo>
                    <a:pt x="6167" y="8846"/>
                  </a:lnTo>
                  <a:cubicBezTo>
                    <a:pt x="6155" y="8838"/>
                    <a:pt x="6140" y="8829"/>
                    <a:pt x="6123" y="8819"/>
                  </a:cubicBezTo>
                  <a:cubicBezTo>
                    <a:pt x="6013" y="8746"/>
                    <a:pt x="5904" y="8709"/>
                    <a:pt x="5795" y="8636"/>
                  </a:cubicBezTo>
                  <a:cubicBezTo>
                    <a:pt x="5722" y="8588"/>
                    <a:pt x="5681" y="8556"/>
                    <a:pt x="5630" y="8529"/>
                  </a:cubicBezTo>
                  <a:lnTo>
                    <a:pt x="5630" y="8529"/>
                  </a:lnTo>
                  <a:cubicBezTo>
                    <a:pt x="5637" y="8540"/>
                    <a:pt x="5643" y="8551"/>
                    <a:pt x="5649" y="8563"/>
                  </a:cubicBezTo>
                  <a:cubicBezTo>
                    <a:pt x="5643" y="8551"/>
                    <a:pt x="5635" y="8539"/>
                    <a:pt x="5627" y="8527"/>
                  </a:cubicBezTo>
                  <a:lnTo>
                    <a:pt x="5627" y="8527"/>
                  </a:lnTo>
                  <a:cubicBezTo>
                    <a:pt x="5628" y="8527"/>
                    <a:pt x="5629" y="8528"/>
                    <a:pt x="5630" y="8529"/>
                  </a:cubicBezTo>
                  <a:lnTo>
                    <a:pt x="5630" y="8529"/>
                  </a:lnTo>
                  <a:cubicBezTo>
                    <a:pt x="5565" y="8413"/>
                    <a:pt x="5496" y="8366"/>
                    <a:pt x="5461" y="8363"/>
                  </a:cubicBezTo>
                  <a:lnTo>
                    <a:pt x="5461" y="8363"/>
                  </a:lnTo>
                  <a:cubicBezTo>
                    <a:pt x="5527" y="8416"/>
                    <a:pt x="5588" y="8471"/>
                    <a:pt x="5627" y="8527"/>
                  </a:cubicBezTo>
                  <a:lnTo>
                    <a:pt x="5627" y="8527"/>
                  </a:lnTo>
                  <a:cubicBezTo>
                    <a:pt x="5602" y="8514"/>
                    <a:pt x="5575" y="8502"/>
                    <a:pt x="5540" y="8491"/>
                  </a:cubicBezTo>
                  <a:cubicBezTo>
                    <a:pt x="5430" y="8418"/>
                    <a:pt x="5421" y="8363"/>
                    <a:pt x="5458" y="8363"/>
                  </a:cubicBezTo>
                  <a:cubicBezTo>
                    <a:pt x="5459" y="8363"/>
                    <a:pt x="5460" y="8363"/>
                    <a:pt x="5461" y="8363"/>
                  </a:cubicBezTo>
                  <a:lnTo>
                    <a:pt x="5461" y="8363"/>
                  </a:lnTo>
                  <a:cubicBezTo>
                    <a:pt x="5370" y="8290"/>
                    <a:pt x="5270" y="8221"/>
                    <a:pt x="5212" y="8163"/>
                  </a:cubicBezTo>
                  <a:cubicBezTo>
                    <a:pt x="5196" y="8147"/>
                    <a:pt x="5180" y="8129"/>
                    <a:pt x="5164" y="8110"/>
                  </a:cubicBezTo>
                  <a:lnTo>
                    <a:pt x="5164" y="8110"/>
                  </a:lnTo>
                  <a:cubicBezTo>
                    <a:pt x="5140" y="8069"/>
                    <a:pt x="5114" y="8028"/>
                    <a:pt x="5102" y="8017"/>
                  </a:cubicBezTo>
                  <a:cubicBezTo>
                    <a:pt x="5032" y="7806"/>
                    <a:pt x="4894" y="7595"/>
                    <a:pt x="4786" y="7417"/>
                  </a:cubicBezTo>
                  <a:lnTo>
                    <a:pt x="4786" y="7417"/>
                  </a:lnTo>
                  <a:cubicBezTo>
                    <a:pt x="4760" y="7346"/>
                    <a:pt x="4738" y="7275"/>
                    <a:pt x="4738" y="7215"/>
                  </a:cubicBezTo>
                  <a:cubicBezTo>
                    <a:pt x="4702" y="7106"/>
                    <a:pt x="4665" y="7069"/>
                    <a:pt x="4665" y="6997"/>
                  </a:cubicBezTo>
                  <a:cubicBezTo>
                    <a:pt x="4652" y="6971"/>
                    <a:pt x="4639" y="6904"/>
                    <a:pt x="4630" y="6847"/>
                  </a:cubicBezTo>
                  <a:lnTo>
                    <a:pt x="4630" y="6847"/>
                  </a:lnTo>
                  <a:cubicBezTo>
                    <a:pt x="4629" y="6833"/>
                    <a:pt x="4629" y="6822"/>
                    <a:pt x="4629" y="6814"/>
                  </a:cubicBezTo>
                  <a:lnTo>
                    <a:pt x="4629" y="6486"/>
                  </a:lnTo>
                  <a:lnTo>
                    <a:pt x="4629" y="6268"/>
                  </a:lnTo>
                  <a:cubicBezTo>
                    <a:pt x="4702" y="6013"/>
                    <a:pt x="4774" y="5794"/>
                    <a:pt x="4847" y="5576"/>
                  </a:cubicBezTo>
                  <a:cubicBezTo>
                    <a:pt x="4849" y="5569"/>
                    <a:pt x="4850" y="5564"/>
                    <a:pt x="4852" y="5558"/>
                  </a:cubicBezTo>
                  <a:lnTo>
                    <a:pt x="4852" y="5558"/>
                  </a:lnTo>
                  <a:cubicBezTo>
                    <a:pt x="4899" y="5477"/>
                    <a:pt x="4946" y="5391"/>
                    <a:pt x="4993" y="5320"/>
                  </a:cubicBezTo>
                  <a:cubicBezTo>
                    <a:pt x="5066" y="5175"/>
                    <a:pt x="5066" y="5175"/>
                    <a:pt x="5102" y="5102"/>
                  </a:cubicBezTo>
                  <a:cubicBezTo>
                    <a:pt x="5102" y="5102"/>
                    <a:pt x="5102" y="5102"/>
                    <a:pt x="5102" y="5102"/>
                  </a:cubicBezTo>
                  <a:lnTo>
                    <a:pt x="5102" y="5102"/>
                  </a:lnTo>
                  <a:cubicBezTo>
                    <a:pt x="5113" y="5091"/>
                    <a:pt x="5125" y="5079"/>
                    <a:pt x="5139" y="5065"/>
                  </a:cubicBezTo>
                  <a:lnTo>
                    <a:pt x="5540" y="4665"/>
                  </a:lnTo>
                  <a:cubicBezTo>
                    <a:pt x="5549" y="4655"/>
                    <a:pt x="5558" y="4646"/>
                    <a:pt x="5565" y="4638"/>
                  </a:cubicBezTo>
                  <a:lnTo>
                    <a:pt x="5565" y="4638"/>
                  </a:lnTo>
                  <a:cubicBezTo>
                    <a:pt x="5643" y="4599"/>
                    <a:pt x="5707" y="4541"/>
                    <a:pt x="5795" y="4482"/>
                  </a:cubicBezTo>
                  <a:cubicBezTo>
                    <a:pt x="5904" y="4446"/>
                    <a:pt x="6013" y="4373"/>
                    <a:pt x="6123" y="4337"/>
                  </a:cubicBezTo>
                  <a:cubicBezTo>
                    <a:pt x="6170" y="4305"/>
                    <a:pt x="6194" y="4285"/>
                    <a:pt x="6201" y="4273"/>
                  </a:cubicBezTo>
                  <a:lnTo>
                    <a:pt x="6201" y="4273"/>
                  </a:lnTo>
                  <a:cubicBezTo>
                    <a:pt x="6358" y="4217"/>
                    <a:pt x="6525" y="4184"/>
                    <a:pt x="6678" y="4138"/>
                  </a:cubicBezTo>
                  <a:lnTo>
                    <a:pt x="6678" y="4138"/>
                  </a:lnTo>
                  <a:cubicBezTo>
                    <a:pt x="6643" y="4134"/>
                    <a:pt x="6604" y="4128"/>
                    <a:pt x="6560" y="4118"/>
                  </a:cubicBezTo>
                  <a:lnTo>
                    <a:pt x="6679" y="4118"/>
                  </a:lnTo>
                  <a:cubicBezTo>
                    <a:pt x="6693" y="4121"/>
                    <a:pt x="6706" y="4123"/>
                    <a:pt x="6720" y="4125"/>
                  </a:cubicBezTo>
                  <a:lnTo>
                    <a:pt x="6720" y="4125"/>
                  </a:lnTo>
                  <a:cubicBezTo>
                    <a:pt x="6727" y="4123"/>
                    <a:pt x="6735" y="4120"/>
                    <a:pt x="6742" y="4118"/>
                  </a:cubicBezTo>
                  <a:close/>
                  <a:moveTo>
                    <a:pt x="7070" y="0"/>
                  </a:moveTo>
                  <a:cubicBezTo>
                    <a:pt x="7043" y="0"/>
                    <a:pt x="7016" y="1"/>
                    <a:pt x="6990" y="2"/>
                  </a:cubicBezTo>
                  <a:lnTo>
                    <a:pt x="6990" y="2"/>
                  </a:lnTo>
                  <a:cubicBezTo>
                    <a:pt x="4254" y="71"/>
                    <a:pt x="1850" y="1811"/>
                    <a:pt x="912" y="4373"/>
                  </a:cubicBezTo>
                  <a:cubicBezTo>
                    <a:pt x="1" y="6887"/>
                    <a:pt x="766" y="9693"/>
                    <a:pt x="2770" y="11442"/>
                  </a:cubicBezTo>
                  <a:cubicBezTo>
                    <a:pt x="4073" y="12575"/>
                    <a:pt x="5567" y="13073"/>
                    <a:pt x="7020" y="13073"/>
                  </a:cubicBezTo>
                  <a:cubicBezTo>
                    <a:pt x="10849" y="13073"/>
                    <a:pt x="14398" y="9612"/>
                    <a:pt x="13447" y="5175"/>
                  </a:cubicBezTo>
                  <a:cubicBezTo>
                    <a:pt x="12907" y="2226"/>
                    <a:pt x="10096" y="93"/>
                    <a:pt x="7186" y="3"/>
                  </a:cubicBezTo>
                  <a:lnTo>
                    <a:pt x="7186" y="3"/>
                  </a:lnTo>
                  <a:cubicBezTo>
                    <a:pt x="7148" y="1"/>
                    <a:pt x="7109" y="0"/>
                    <a:pt x="70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3" name="Google Shape;1197;p35">
              <a:extLst>
                <a:ext uri="{FF2B5EF4-FFF2-40B4-BE49-F238E27FC236}">
                  <a16:creationId xmlns:a16="http://schemas.microsoft.com/office/drawing/2014/main" id="{1AA67156-16F6-4949-AE87-C6C5F826A8D7}"/>
                </a:ext>
              </a:extLst>
            </p:cNvPr>
            <p:cNvSpPr/>
            <p:nvPr/>
          </p:nvSpPr>
          <p:spPr>
            <a:xfrm>
              <a:off x="4006161" y="5509472"/>
              <a:ext cx="224968" cy="224993"/>
            </a:xfrm>
            <a:custGeom>
              <a:avLst/>
              <a:gdLst/>
              <a:ahLst/>
              <a:cxnLst/>
              <a:rect l="l" t="t" r="r" b="b"/>
              <a:pathLst>
                <a:path w="8964" h="8965" extrusionOk="0">
                  <a:moveTo>
                    <a:pt x="4482" y="1"/>
                  </a:moveTo>
                  <a:cubicBezTo>
                    <a:pt x="2004" y="1"/>
                    <a:pt x="0" y="2005"/>
                    <a:pt x="0" y="4483"/>
                  </a:cubicBezTo>
                  <a:cubicBezTo>
                    <a:pt x="0" y="6961"/>
                    <a:pt x="2004" y="8965"/>
                    <a:pt x="4482" y="8965"/>
                  </a:cubicBezTo>
                  <a:cubicBezTo>
                    <a:pt x="6960" y="8965"/>
                    <a:pt x="8964" y="6961"/>
                    <a:pt x="8964" y="4483"/>
                  </a:cubicBezTo>
                  <a:cubicBezTo>
                    <a:pt x="8964" y="2005"/>
                    <a:pt x="6960" y="1"/>
                    <a:pt x="4482" y="1"/>
                  </a:cubicBezTo>
                  <a:close/>
                </a:path>
              </a:pathLst>
            </a:custGeom>
            <a:gradFill>
              <a:gsLst>
                <a:gs pos="5618">
                  <a:srgbClr val="080524"/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4" name="Google Shape;1198;p35">
              <a:extLst>
                <a:ext uri="{FF2B5EF4-FFF2-40B4-BE49-F238E27FC236}">
                  <a16:creationId xmlns:a16="http://schemas.microsoft.com/office/drawing/2014/main" id="{D38944BE-03E4-481F-9269-BC8B0A975E2B}"/>
                </a:ext>
              </a:extLst>
            </p:cNvPr>
            <p:cNvSpPr/>
            <p:nvPr/>
          </p:nvSpPr>
          <p:spPr>
            <a:xfrm>
              <a:off x="4646279" y="4734909"/>
              <a:ext cx="360742" cy="328467"/>
            </a:xfrm>
            <a:custGeom>
              <a:avLst/>
              <a:gdLst/>
              <a:ahLst/>
              <a:cxnLst/>
              <a:rect l="l" t="t" r="r" b="b"/>
              <a:pathLst>
                <a:path w="14374" h="13088" extrusionOk="0">
                  <a:moveTo>
                    <a:pt x="7216" y="4118"/>
                  </a:moveTo>
                  <a:lnTo>
                    <a:pt x="7216" y="4118"/>
                  </a:lnTo>
                  <a:cubicBezTo>
                    <a:pt x="7230" y="4123"/>
                    <a:pt x="7244" y="4128"/>
                    <a:pt x="7258" y="4132"/>
                  </a:cubicBezTo>
                  <a:lnTo>
                    <a:pt x="7258" y="4132"/>
                  </a:lnTo>
                  <a:cubicBezTo>
                    <a:pt x="7237" y="4128"/>
                    <a:pt x="7221" y="4124"/>
                    <a:pt x="7216" y="4118"/>
                  </a:cubicBezTo>
                  <a:close/>
                  <a:moveTo>
                    <a:pt x="6856" y="4118"/>
                  </a:moveTo>
                  <a:cubicBezTo>
                    <a:pt x="6845" y="4124"/>
                    <a:pt x="6828" y="4130"/>
                    <a:pt x="6803" y="4134"/>
                  </a:cubicBezTo>
                  <a:lnTo>
                    <a:pt x="6803" y="4134"/>
                  </a:lnTo>
                  <a:cubicBezTo>
                    <a:pt x="6776" y="4130"/>
                    <a:pt x="6749" y="4126"/>
                    <a:pt x="6723" y="4121"/>
                  </a:cubicBezTo>
                  <a:lnTo>
                    <a:pt x="6723" y="4121"/>
                  </a:lnTo>
                  <a:cubicBezTo>
                    <a:pt x="6698" y="4125"/>
                    <a:pt x="6672" y="4129"/>
                    <a:pt x="6648" y="4134"/>
                  </a:cubicBezTo>
                  <a:lnTo>
                    <a:pt x="6648" y="4134"/>
                  </a:lnTo>
                  <a:cubicBezTo>
                    <a:pt x="6621" y="4130"/>
                    <a:pt x="6592" y="4125"/>
                    <a:pt x="6560" y="4118"/>
                  </a:cubicBezTo>
                  <a:lnTo>
                    <a:pt x="6708" y="4118"/>
                  </a:lnTo>
                  <a:cubicBezTo>
                    <a:pt x="6713" y="4119"/>
                    <a:pt x="6718" y="4120"/>
                    <a:pt x="6723" y="4121"/>
                  </a:cubicBezTo>
                  <a:lnTo>
                    <a:pt x="6723" y="4121"/>
                  </a:lnTo>
                  <a:cubicBezTo>
                    <a:pt x="6729" y="4120"/>
                    <a:pt x="6736" y="4119"/>
                    <a:pt x="6742" y="4118"/>
                  </a:cubicBezTo>
                  <a:close/>
                  <a:moveTo>
                    <a:pt x="8124" y="4361"/>
                  </a:moveTo>
                  <a:cubicBezTo>
                    <a:pt x="8137" y="4365"/>
                    <a:pt x="8151" y="4369"/>
                    <a:pt x="8163" y="4373"/>
                  </a:cubicBezTo>
                  <a:cubicBezTo>
                    <a:pt x="8158" y="4373"/>
                    <a:pt x="8143" y="4368"/>
                    <a:pt x="8124" y="4361"/>
                  </a:cubicBezTo>
                  <a:close/>
                  <a:moveTo>
                    <a:pt x="5248" y="4883"/>
                  </a:moveTo>
                  <a:lnTo>
                    <a:pt x="5248" y="4883"/>
                  </a:lnTo>
                  <a:cubicBezTo>
                    <a:pt x="5208" y="4937"/>
                    <a:pt x="5174" y="4981"/>
                    <a:pt x="5147" y="5018"/>
                  </a:cubicBezTo>
                  <a:lnTo>
                    <a:pt x="5147" y="5018"/>
                  </a:lnTo>
                  <a:cubicBezTo>
                    <a:pt x="5172" y="4973"/>
                    <a:pt x="5203" y="4928"/>
                    <a:pt x="5248" y="4883"/>
                  </a:cubicBezTo>
                  <a:close/>
                  <a:moveTo>
                    <a:pt x="5117" y="5057"/>
                  </a:moveTo>
                  <a:lnTo>
                    <a:pt x="5117" y="5057"/>
                  </a:lnTo>
                  <a:cubicBezTo>
                    <a:pt x="5074" y="5113"/>
                    <a:pt x="5052" y="5140"/>
                    <a:pt x="5051" y="5140"/>
                  </a:cubicBezTo>
                  <a:cubicBezTo>
                    <a:pt x="5051" y="5140"/>
                    <a:pt x="5073" y="5112"/>
                    <a:pt x="5117" y="5057"/>
                  </a:cubicBezTo>
                  <a:close/>
                  <a:moveTo>
                    <a:pt x="9440" y="6170"/>
                  </a:moveTo>
                  <a:cubicBezTo>
                    <a:pt x="9445" y="6198"/>
                    <a:pt x="9446" y="6223"/>
                    <a:pt x="9446" y="6244"/>
                  </a:cubicBezTo>
                  <a:lnTo>
                    <a:pt x="9446" y="6244"/>
                  </a:lnTo>
                  <a:cubicBezTo>
                    <a:pt x="9443" y="6220"/>
                    <a:pt x="9441" y="6195"/>
                    <a:pt x="9440" y="6170"/>
                  </a:cubicBezTo>
                  <a:close/>
                  <a:moveTo>
                    <a:pt x="9329" y="7398"/>
                  </a:moveTo>
                  <a:cubicBezTo>
                    <a:pt x="9264" y="7463"/>
                    <a:pt x="9232" y="7528"/>
                    <a:pt x="9220" y="7574"/>
                  </a:cubicBezTo>
                  <a:lnTo>
                    <a:pt x="9220" y="7574"/>
                  </a:lnTo>
                  <a:cubicBezTo>
                    <a:pt x="9253" y="7512"/>
                    <a:pt x="9288" y="7452"/>
                    <a:pt x="9329" y="7398"/>
                  </a:cubicBezTo>
                  <a:close/>
                  <a:moveTo>
                    <a:pt x="8565" y="8402"/>
                  </a:moveTo>
                  <a:cubicBezTo>
                    <a:pt x="8531" y="8431"/>
                    <a:pt x="8491" y="8472"/>
                    <a:pt x="8455" y="8527"/>
                  </a:cubicBezTo>
                  <a:cubicBezTo>
                    <a:pt x="8490" y="8483"/>
                    <a:pt x="8527" y="8442"/>
                    <a:pt x="8565" y="8402"/>
                  </a:cubicBezTo>
                  <a:close/>
                  <a:moveTo>
                    <a:pt x="6560" y="8914"/>
                  </a:moveTo>
                  <a:cubicBezTo>
                    <a:pt x="6584" y="8919"/>
                    <a:pt x="6608" y="8924"/>
                    <a:pt x="6633" y="8928"/>
                  </a:cubicBezTo>
                  <a:cubicBezTo>
                    <a:pt x="6655" y="8939"/>
                    <a:pt x="6678" y="8947"/>
                    <a:pt x="6700" y="8953"/>
                  </a:cubicBezTo>
                  <a:lnTo>
                    <a:pt x="6700" y="8953"/>
                  </a:lnTo>
                  <a:cubicBezTo>
                    <a:pt x="6633" y="8942"/>
                    <a:pt x="6578" y="8923"/>
                    <a:pt x="6560" y="8914"/>
                  </a:cubicBezTo>
                  <a:close/>
                  <a:moveTo>
                    <a:pt x="6648" y="4134"/>
                  </a:moveTo>
                  <a:cubicBezTo>
                    <a:pt x="6680" y="4138"/>
                    <a:pt x="6708" y="4139"/>
                    <a:pt x="6733" y="4139"/>
                  </a:cubicBezTo>
                  <a:cubicBezTo>
                    <a:pt x="6761" y="4139"/>
                    <a:pt x="6784" y="4137"/>
                    <a:pt x="6803" y="4134"/>
                  </a:cubicBezTo>
                  <a:lnTo>
                    <a:pt x="6803" y="4134"/>
                  </a:lnTo>
                  <a:cubicBezTo>
                    <a:pt x="6878" y="4145"/>
                    <a:pt x="6955" y="4152"/>
                    <a:pt x="7034" y="4155"/>
                  </a:cubicBezTo>
                  <a:lnTo>
                    <a:pt x="7332" y="4155"/>
                  </a:lnTo>
                  <a:cubicBezTo>
                    <a:pt x="7501" y="4204"/>
                    <a:pt x="7650" y="4234"/>
                    <a:pt x="7799" y="4264"/>
                  </a:cubicBezTo>
                  <a:cubicBezTo>
                    <a:pt x="7877" y="4290"/>
                    <a:pt x="7974" y="4316"/>
                    <a:pt x="8063" y="4342"/>
                  </a:cubicBezTo>
                  <a:lnTo>
                    <a:pt x="8063" y="4342"/>
                  </a:lnTo>
                  <a:cubicBezTo>
                    <a:pt x="8212" y="4420"/>
                    <a:pt x="8347" y="4500"/>
                    <a:pt x="8494" y="4595"/>
                  </a:cubicBezTo>
                  <a:lnTo>
                    <a:pt x="8494" y="4595"/>
                  </a:lnTo>
                  <a:cubicBezTo>
                    <a:pt x="8566" y="4667"/>
                    <a:pt x="8638" y="4739"/>
                    <a:pt x="8710" y="4810"/>
                  </a:cubicBezTo>
                  <a:lnTo>
                    <a:pt x="8861" y="4931"/>
                  </a:lnTo>
                  <a:lnTo>
                    <a:pt x="8861" y="4931"/>
                  </a:lnTo>
                  <a:cubicBezTo>
                    <a:pt x="8859" y="4928"/>
                    <a:pt x="8857" y="4924"/>
                    <a:pt x="8856" y="4920"/>
                  </a:cubicBezTo>
                  <a:lnTo>
                    <a:pt x="8856" y="4920"/>
                  </a:lnTo>
                  <a:cubicBezTo>
                    <a:pt x="8858" y="4924"/>
                    <a:pt x="8860" y="4928"/>
                    <a:pt x="8862" y="4932"/>
                  </a:cubicBezTo>
                  <a:lnTo>
                    <a:pt x="8862" y="4932"/>
                  </a:lnTo>
                  <a:lnTo>
                    <a:pt x="8892" y="4956"/>
                  </a:lnTo>
                  <a:cubicBezTo>
                    <a:pt x="8943" y="5020"/>
                    <a:pt x="8976" y="5083"/>
                    <a:pt x="8990" y="5122"/>
                  </a:cubicBezTo>
                  <a:lnTo>
                    <a:pt x="8990" y="5122"/>
                  </a:lnTo>
                  <a:cubicBezTo>
                    <a:pt x="8940" y="5056"/>
                    <a:pt x="8895" y="4994"/>
                    <a:pt x="8862" y="4932"/>
                  </a:cubicBezTo>
                  <a:lnTo>
                    <a:pt x="8862" y="4932"/>
                  </a:lnTo>
                  <a:lnTo>
                    <a:pt x="8861" y="4931"/>
                  </a:lnTo>
                  <a:lnTo>
                    <a:pt x="8861" y="4931"/>
                  </a:lnTo>
                  <a:cubicBezTo>
                    <a:pt x="8938" y="5099"/>
                    <a:pt x="8981" y="5160"/>
                    <a:pt x="8993" y="5160"/>
                  </a:cubicBezTo>
                  <a:cubicBezTo>
                    <a:pt x="8999" y="5160"/>
                    <a:pt x="8998" y="5145"/>
                    <a:pt x="8990" y="5122"/>
                  </a:cubicBezTo>
                  <a:lnTo>
                    <a:pt x="8990" y="5122"/>
                  </a:lnTo>
                  <a:cubicBezTo>
                    <a:pt x="9053" y="5205"/>
                    <a:pt x="9124" y="5294"/>
                    <a:pt x="9183" y="5394"/>
                  </a:cubicBezTo>
                  <a:cubicBezTo>
                    <a:pt x="9220" y="5466"/>
                    <a:pt x="9256" y="5539"/>
                    <a:pt x="9293" y="5612"/>
                  </a:cubicBezTo>
                  <a:cubicBezTo>
                    <a:pt x="9326" y="5778"/>
                    <a:pt x="9389" y="5943"/>
                    <a:pt x="9428" y="6109"/>
                  </a:cubicBezTo>
                  <a:lnTo>
                    <a:pt x="9428" y="6109"/>
                  </a:lnTo>
                  <a:cubicBezTo>
                    <a:pt x="9431" y="6090"/>
                    <a:pt x="9434" y="6070"/>
                    <a:pt x="9439" y="6049"/>
                  </a:cubicBezTo>
                  <a:cubicBezTo>
                    <a:pt x="9439" y="6090"/>
                    <a:pt x="9439" y="6130"/>
                    <a:pt x="9440" y="6170"/>
                  </a:cubicBezTo>
                  <a:lnTo>
                    <a:pt x="9440" y="6170"/>
                  </a:lnTo>
                  <a:cubicBezTo>
                    <a:pt x="9440" y="6167"/>
                    <a:pt x="9439" y="6163"/>
                    <a:pt x="9439" y="6159"/>
                  </a:cubicBezTo>
                  <a:cubicBezTo>
                    <a:pt x="9435" y="6142"/>
                    <a:pt x="9432" y="6125"/>
                    <a:pt x="9428" y="6109"/>
                  </a:cubicBezTo>
                  <a:lnTo>
                    <a:pt x="9428" y="6109"/>
                  </a:lnTo>
                  <a:cubicBezTo>
                    <a:pt x="9403" y="6260"/>
                    <a:pt x="9414" y="6324"/>
                    <a:pt x="9427" y="6324"/>
                  </a:cubicBezTo>
                  <a:cubicBezTo>
                    <a:pt x="9436" y="6324"/>
                    <a:pt x="9446" y="6295"/>
                    <a:pt x="9446" y="6244"/>
                  </a:cubicBezTo>
                  <a:lnTo>
                    <a:pt x="9446" y="6244"/>
                  </a:lnTo>
                  <a:cubicBezTo>
                    <a:pt x="9451" y="6289"/>
                    <a:pt x="9460" y="6333"/>
                    <a:pt x="9475" y="6377"/>
                  </a:cubicBezTo>
                  <a:lnTo>
                    <a:pt x="9475" y="6851"/>
                  </a:lnTo>
                  <a:cubicBezTo>
                    <a:pt x="9475" y="6997"/>
                    <a:pt x="9402" y="7106"/>
                    <a:pt x="9402" y="7215"/>
                  </a:cubicBezTo>
                  <a:cubicBezTo>
                    <a:pt x="9366" y="7325"/>
                    <a:pt x="9329" y="7434"/>
                    <a:pt x="9293" y="7543"/>
                  </a:cubicBezTo>
                  <a:cubicBezTo>
                    <a:pt x="9269" y="7615"/>
                    <a:pt x="9245" y="7643"/>
                    <a:pt x="9230" y="7643"/>
                  </a:cubicBezTo>
                  <a:cubicBezTo>
                    <a:pt x="9216" y="7643"/>
                    <a:pt x="9210" y="7616"/>
                    <a:pt x="9220" y="7574"/>
                  </a:cubicBezTo>
                  <a:lnTo>
                    <a:pt x="9220" y="7574"/>
                  </a:lnTo>
                  <a:cubicBezTo>
                    <a:pt x="9165" y="7680"/>
                    <a:pt x="9120" y="7794"/>
                    <a:pt x="9074" y="7908"/>
                  </a:cubicBezTo>
                  <a:cubicBezTo>
                    <a:pt x="9019" y="7963"/>
                    <a:pt x="8984" y="8019"/>
                    <a:pt x="8939" y="8074"/>
                  </a:cubicBezTo>
                  <a:lnTo>
                    <a:pt x="8939" y="8074"/>
                  </a:lnTo>
                  <a:cubicBezTo>
                    <a:pt x="8809" y="8178"/>
                    <a:pt x="8680" y="8283"/>
                    <a:pt x="8565" y="8402"/>
                  </a:cubicBezTo>
                  <a:lnTo>
                    <a:pt x="8565" y="8402"/>
                  </a:lnTo>
                  <a:cubicBezTo>
                    <a:pt x="8612" y="8363"/>
                    <a:pt x="8651" y="8346"/>
                    <a:pt x="8668" y="8346"/>
                  </a:cubicBezTo>
                  <a:cubicBezTo>
                    <a:pt x="8689" y="8346"/>
                    <a:pt x="8676" y="8373"/>
                    <a:pt x="8600" y="8418"/>
                  </a:cubicBezTo>
                  <a:lnTo>
                    <a:pt x="8309" y="8637"/>
                  </a:lnTo>
                  <a:lnTo>
                    <a:pt x="8090" y="8746"/>
                  </a:lnTo>
                  <a:lnTo>
                    <a:pt x="8021" y="8780"/>
                  </a:lnTo>
                  <a:lnTo>
                    <a:pt x="8021" y="8780"/>
                  </a:lnTo>
                  <a:cubicBezTo>
                    <a:pt x="7887" y="8818"/>
                    <a:pt x="7752" y="8865"/>
                    <a:pt x="7617" y="8892"/>
                  </a:cubicBezTo>
                  <a:cubicBezTo>
                    <a:pt x="7507" y="8928"/>
                    <a:pt x="7434" y="8928"/>
                    <a:pt x="7362" y="8964"/>
                  </a:cubicBezTo>
                  <a:lnTo>
                    <a:pt x="6815" y="8964"/>
                  </a:lnTo>
                  <a:cubicBezTo>
                    <a:pt x="6786" y="8964"/>
                    <a:pt x="6756" y="8962"/>
                    <a:pt x="6727" y="8958"/>
                  </a:cubicBezTo>
                  <a:lnTo>
                    <a:pt x="6727" y="8958"/>
                  </a:lnTo>
                  <a:cubicBezTo>
                    <a:pt x="6738" y="8961"/>
                    <a:pt x="6749" y="8965"/>
                    <a:pt x="6761" y="8969"/>
                  </a:cubicBezTo>
                  <a:lnTo>
                    <a:pt x="6761" y="8969"/>
                  </a:lnTo>
                  <a:cubicBezTo>
                    <a:pt x="6740" y="8964"/>
                    <a:pt x="6720" y="8959"/>
                    <a:pt x="6700" y="8953"/>
                  </a:cubicBezTo>
                  <a:lnTo>
                    <a:pt x="6700" y="8953"/>
                  </a:lnTo>
                  <a:cubicBezTo>
                    <a:pt x="6709" y="8955"/>
                    <a:pt x="6718" y="8956"/>
                    <a:pt x="6727" y="8958"/>
                  </a:cubicBezTo>
                  <a:lnTo>
                    <a:pt x="6727" y="8958"/>
                  </a:lnTo>
                  <a:cubicBezTo>
                    <a:pt x="6619" y="8922"/>
                    <a:pt x="6568" y="8909"/>
                    <a:pt x="6557" y="8909"/>
                  </a:cubicBezTo>
                  <a:cubicBezTo>
                    <a:pt x="6552" y="8909"/>
                    <a:pt x="6554" y="8911"/>
                    <a:pt x="6560" y="8914"/>
                  </a:cubicBezTo>
                  <a:lnTo>
                    <a:pt x="6560" y="8914"/>
                  </a:lnTo>
                  <a:cubicBezTo>
                    <a:pt x="6396" y="8880"/>
                    <a:pt x="6252" y="8830"/>
                    <a:pt x="6110" y="8796"/>
                  </a:cubicBezTo>
                  <a:lnTo>
                    <a:pt x="6110" y="8796"/>
                  </a:lnTo>
                  <a:cubicBezTo>
                    <a:pt x="6103" y="8791"/>
                    <a:pt x="6095" y="8787"/>
                    <a:pt x="6086" y="8782"/>
                  </a:cubicBezTo>
                  <a:lnTo>
                    <a:pt x="5795" y="8637"/>
                  </a:lnTo>
                  <a:cubicBezTo>
                    <a:pt x="5748" y="8590"/>
                    <a:pt x="5702" y="8559"/>
                    <a:pt x="5647" y="8523"/>
                  </a:cubicBezTo>
                  <a:lnTo>
                    <a:pt x="5647" y="8523"/>
                  </a:lnTo>
                  <a:cubicBezTo>
                    <a:pt x="5647" y="8524"/>
                    <a:pt x="5648" y="8526"/>
                    <a:pt x="5649" y="8527"/>
                  </a:cubicBezTo>
                  <a:cubicBezTo>
                    <a:pt x="5648" y="8526"/>
                    <a:pt x="5647" y="8524"/>
                    <a:pt x="5646" y="8523"/>
                  </a:cubicBezTo>
                  <a:lnTo>
                    <a:pt x="5646" y="8523"/>
                  </a:lnTo>
                  <a:cubicBezTo>
                    <a:pt x="5646" y="8523"/>
                    <a:pt x="5646" y="8523"/>
                    <a:pt x="5647" y="8523"/>
                  </a:cubicBezTo>
                  <a:lnTo>
                    <a:pt x="5647" y="8523"/>
                  </a:lnTo>
                  <a:cubicBezTo>
                    <a:pt x="5576" y="8402"/>
                    <a:pt x="5498" y="8348"/>
                    <a:pt x="5461" y="8341"/>
                  </a:cubicBezTo>
                  <a:lnTo>
                    <a:pt x="5461" y="8341"/>
                  </a:lnTo>
                  <a:cubicBezTo>
                    <a:pt x="5539" y="8407"/>
                    <a:pt x="5611" y="8472"/>
                    <a:pt x="5646" y="8523"/>
                  </a:cubicBezTo>
                  <a:lnTo>
                    <a:pt x="5646" y="8523"/>
                  </a:lnTo>
                  <a:cubicBezTo>
                    <a:pt x="5614" y="8502"/>
                    <a:pt x="5579" y="8481"/>
                    <a:pt x="5540" y="8454"/>
                  </a:cubicBezTo>
                  <a:cubicBezTo>
                    <a:pt x="5435" y="8385"/>
                    <a:pt x="5422" y="8340"/>
                    <a:pt x="5453" y="8340"/>
                  </a:cubicBezTo>
                  <a:cubicBezTo>
                    <a:pt x="5455" y="8340"/>
                    <a:pt x="5458" y="8340"/>
                    <a:pt x="5461" y="8341"/>
                  </a:cubicBezTo>
                  <a:lnTo>
                    <a:pt x="5461" y="8341"/>
                  </a:lnTo>
                  <a:cubicBezTo>
                    <a:pt x="5369" y="8263"/>
                    <a:pt x="5270" y="8185"/>
                    <a:pt x="5212" y="8126"/>
                  </a:cubicBezTo>
                  <a:cubicBezTo>
                    <a:pt x="5162" y="8077"/>
                    <a:pt x="5106" y="8006"/>
                    <a:pt x="5075" y="7969"/>
                  </a:cubicBezTo>
                  <a:lnTo>
                    <a:pt x="5075" y="7969"/>
                  </a:lnTo>
                  <a:cubicBezTo>
                    <a:pt x="4982" y="7794"/>
                    <a:pt x="4888" y="7536"/>
                    <a:pt x="4795" y="7420"/>
                  </a:cubicBezTo>
                  <a:lnTo>
                    <a:pt x="4795" y="7420"/>
                  </a:lnTo>
                  <a:cubicBezTo>
                    <a:pt x="4761" y="7352"/>
                    <a:pt x="4724" y="7284"/>
                    <a:pt x="4702" y="7215"/>
                  </a:cubicBezTo>
                  <a:cubicBezTo>
                    <a:pt x="4702" y="7106"/>
                    <a:pt x="4665" y="7070"/>
                    <a:pt x="4665" y="6960"/>
                  </a:cubicBezTo>
                  <a:cubicBezTo>
                    <a:pt x="4665" y="6920"/>
                    <a:pt x="4642" y="6788"/>
                    <a:pt x="4629" y="6743"/>
                  </a:cubicBezTo>
                  <a:lnTo>
                    <a:pt x="4629" y="6743"/>
                  </a:lnTo>
                  <a:lnTo>
                    <a:pt x="4629" y="6487"/>
                  </a:lnTo>
                  <a:lnTo>
                    <a:pt x="4629" y="6232"/>
                  </a:lnTo>
                  <a:cubicBezTo>
                    <a:pt x="4702" y="6013"/>
                    <a:pt x="4738" y="5758"/>
                    <a:pt x="4847" y="5539"/>
                  </a:cubicBezTo>
                  <a:cubicBezTo>
                    <a:pt x="4849" y="5533"/>
                    <a:pt x="4851" y="5527"/>
                    <a:pt x="4852" y="5522"/>
                  </a:cubicBezTo>
                  <a:lnTo>
                    <a:pt x="4852" y="5522"/>
                  </a:lnTo>
                  <a:cubicBezTo>
                    <a:pt x="4899" y="5440"/>
                    <a:pt x="4946" y="5355"/>
                    <a:pt x="4993" y="5284"/>
                  </a:cubicBezTo>
                  <a:cubicBezTo>
                    <a:pt x="5029" y="5175"/>
                    <a:pt x="5066" y="5138"/>
                    <a:pt x="5102" y="5102"/>
                  </a:cubicBezTo>
                  <a:cubicBezTo>
                    <a:pt x="5115" y="5077"/>
                    <a:pt x="5128" y="5051"/>
                    <a:pt x="5142" y="5026"/>
                  </a:cubicBezTo>
                  <a:lnTo>
                    <a:pt x="5142" y="5026"/>
                  </a:lnTo>
                  <a:lnTo>
                    <a:pt x="5503" y="4665"/>
                  </a:lnTo>
                  <a:lnTo>
                    <a:pt x="5503" y="4665"/>
                  </a:lnTo>
                  <a:cubicBezTo>
                    <a:pt x="5612" y="4592"/>
                    <a:pt x="5685" y="4519"/>
                    <a:pt x="5795" y="4483"/>
                  </a:cubicBezTo>
                  <a:cubicBezTo>
                    <a:pt x="5904" y="4410"/>
                    <a:pt x="6013" y="4373"/>
                    <a:pt x="6086" y="4300"/>
                  </a:cubicBezTo>
                  <a:cubicBezTo>
                    <a:pt x="6114" y="4286"/>
                    <a:pt x="6135" y="4275"/>
                    <a:pt x="6151" y="4267"/>
                  </a:cubicBezTo>
                  <a:lnTo>
                    <a:pt x="6151" y="4267"/>
                  </a:lnTo>
                  <a:cubicBezTo>
                    <a:pt x="6309" y="4215"/>
                    <a:pt x="6470" y="4166"/>
                    <a:pt x="6648" y="4134"/>
                  </a:cubicBezTo>
                  <a:close/>
                  <a:moveTo>
                    <a:pt x="7070" y="1"/>
                  </a:moveTo>
                  <a:cubicBezTo>
                    <a:pt x="7045" y="1"/>
                    <a:pt x="7019" y="1"/>
                    <a:pt x="6994" y="2"/>
                  </a:cubicBezTo>
                  <a:lnTo>
                    <a:pt x="6994" y="2"/>
                  </a:lnTo>
                  <a:cubicBezTo>
                    <a:pt x="4256" y="69"/>
                    <a:pt x="1815" y="1810"/>
                    <a:pt x="912" y="4373"/>
                  </a:cubicBezTo>
                  <a:cubicBezTo>
                    <a:pt x="1" y="6924"/>
                    <a:pt x="766" y="9730"/>
                    <a:pt x="2770" y="11479"/>
                  </a:cubicBezTo>
                  <a:cubicBezTo>
                    <a:pt x="4067" y="12595"/>
                    <a:pt x="5548" y="13087"/>
                    <a:pt x="6991" y="13087"/>
                  </a:cubicBezTo>
                  <a:cubicBezTo>
                    <a:pt x="10820" y="13087"/>
                    <a:pt x="14373" y="9621"/>
                    <a:pt x="13447" y="5175"/>
                  </a:cubicBezTo>
                  <a:cubicBezTo>
                    <a:pt x="12907" y="2224"/>
                    <a:pt x="10093" y="91"/>
                    <a:pt x="7181" y="3"/>
                  </a:cubicBezTo>
                  <a:lnTo>
                    <a:pt x="7181" y="3"/>
                  </a:lnTo>
                  <a:cubicBezTo>
                    <a:pt x="7144" y="1"/>
                    <a:pt x="7107" y="1"/>
                    <a:pt x="70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5" name="Google Shape;1199;p35">
              <a:extLst>
                <a:ext uri="{FF2B5EF4-FFF2-40B4-BE49-F238E27FC236}">
                  <a16:creationId xmlns:a16="http://schemas.microsoft.com/office/drawing/2014/main" id="{AE71DCE2-38A1-4AC3-95ED-EB3BE70DA66C}"/>
                </a:ext>
              </a:extLst>
            </p:cNvPr>
            <p:cNvSpPr/>
            <p:nvPr/>
          </p:nvSpPr>
          <p:spPr>
            <a:xfrm>
              <a:off x="4710302" y="4787963"/>
              <a:ext cx="224993" cy="224064"/>
            </a:xfrm>
            <a:custGeom>
              <a:avLst/>
              <a:gdLst/>
              <a:ahLst/>
              <a:cxnLst/>
              <a:rect l="l" t="t" r="r" b="b"/>
              <a:pathLst>
                <a:path w="8965" h="8928" extrusionOk="0">
                  <a:moveTo>
                    <a:pt x="4483" y="0"/>
                  </a:moveTo>
                  <a:cubicBezTo>
                    <a:pt x="2005" y="0"/>
                    <a:pt x="1" y="2004"/>
                    <a:pt x="1" y="4446"/>
                  </a:cubicBezTo>
                  <a:cubicBezTo>
                    <a:pt x="1" y="6923"/>
                    <a:pt x="2005" y="8927"/>
                    <a:pt x="4483" y="8927"/>
                  </a:cubicBezTo>
                  <a:cubicBezTo>
                    <a:pt x="6960" y="8927"/>
                    <a:pt x="8965" y="6923"/>
                    <a:pt x="8965" y="4446"/>
                  </a:cubicBezTo>
                  <a:cubicBezTo>
                    <a:pt x="8965" y="2004"/>
                    <a:pt x="6960" y="0"/>
                    <a:pt x="4483" y="0"/>
                  </a:cubicBezTo>
                  <a:close/>
                </a:path>
              </a:pathLst>
            </a:custGeom>
            <a:gradFill>
              <a:gsLst>
                <a:gs pos="5618">
                  <a:srgbClr val="080524"/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6" name="Google Shape;1200;p35">
              <a:extLst>
                <a:ext uri="{FF2B5EF4-FFF2-40B4-BE49-F238E27FC236}">
                  <a16:creationId xmlns:a16="http://schemas.microsoft.com/office/drawing/2014/main" id="{37B76033-0136-41CA-B490-20947E7D2862}"/>
                </a:ext>
              </a:extLst>
            </p:cNvPr>
            <p:cNvSpPr/>
            <p:nvPr/>
          </p:nvSpPr>
          <p:spPr>
            <a:xfrm>
              <a:off x="4926008" y="3687846"/>
              <a:ext cx="381472" cy="327464"/>
            </a:xfrm>
            <a:custGeom>
              <a:avLst/>
              <a:gdLst/>
              <a:ahLst/>
              <a:cxnLst/>
              <a:rect l="l" t="t" r="r" b="b"/>
              <a:pathLst>
                <a:path w="15200" h="13048" extrusionOk="0">
                  <a:moveTo>
                    <a:pt x="7803" y="4190"/>
                  </a:moveTo>
                  <a:cubicBezTo>
                    <a:pt x="7803" y="4193"/>
                    <a:pt x="7800" y="4197"/>
                    <a:pt x="7795" y="4201"/>
                  </a:cubicBezTo>
                  <a:lnTo>
                    <a:pt x="7795" y="4201"/>
                  </a:lnTo>
                  <a:cubicBezTo>
                    <a:pt x="7797" y="4197"/>
                    <a:pt x="7800" y="4194"/>
                    <a:pt x="7803" y="4190"/>
                  </a:cubicBezTo>
                  <a:close/>
                  <a:moveTo>
                    <a:pt x="7657" y="4263"/>
                  </a:moveTo>
                  <a:cubicBezTo>
                    <a:pt x="7598" y="4285"/>
                    <a:pt x="7544" y="4303"/>
                    <a:pt x="7542" y="4303"/>
                  </a:cubicBezTo>
                  <a:cubicBezTo>
                    <a:pt x="7540" y="4303"/>
                    <a:pt x="7571" y="4292"/>
                    <a:pt x="7657" y="4263"/>
                  </a:cubicBezTo>
                  <a:close/>
                  <a:moveTo>
                    <a:pt x="10149" y="4588"/>
                  </a:moveTo>
                  <a:cubicBezTo>
                    <a:pt x="10165" y="4600"/>
                    <a:pt x="10184" y="4613"/>
                    <a:pt x="10204" y="4627"/>
                  </a:cubicBezTo>
                  <a:lnTo>
                    <a:pt x="10204" y="4627"/>
                  </a:lnTo>
                  <a:lnTo>
                    <a:pt x="10200" y="4622"/>
                  </a:lnTo>
                  <a:lnTo>
                    <a:pt x="10200" y="4622"/>
                  </a:lnTo>
                  <a:lnTo>
                    <a:pt x="10149" y="4588"/>
                  </a:lnTo>
                  <a:close/>
                  <a:moveTo>
                    <a:pt x="11066" y="6108"/>
                  </a:moveTo>
                  <a:cubicBezTo>
                    <a:pt x="11059" y="6170"/>
                    <a:pt x="11061" y="6221"/>
                    <a:pt x="11066" y="6259"/>
                  </a:cubicBezTo>
                  <a:lnTo>
                    <a:pt x="11066" y="6259"/>
                  </a:lnTo>
                  <a:cubicBezTo>
                    <a:pt x="11070" y="6231"/>
                    <a:pt x="11074" y="6204"/>
                    <a:pt x="11079" y="6176"/>
                  </a:cubicBezTo>
                  <a:lnTo>
                    <a:pt x="11079" y="6176"/>
                  </a:lnTo>
                  <a:cubicBezTo>
                    <a:pt x="11075" y="6153"/>
                    <a:pt x="11071" y="6131"/>
                    <a:pt x="11066" y="6108"/>
                  </a:cubicBezTo>
                  <a:close/>
                  <a:moveTo>
                    <a:pt x="6232" y="6184"/>
                  </a:moveTo>
                  <a:lnTo>
                    <a:pt x="6232" y="6184"/>
                  </a:lnTo>
                  <a:cubicBezTo>
                    <a:pt x="6223" y="6218"/>
                    <a:pt x="6213" y="6258"/>
                    <a:pt x="6200" y="6304"/>
                  </a:cubicBezTo>
                  <a:cubicBezTo>
                    <a:pt x="6219" y="6266"/>
                    <a:pt x="6228" y="6228"/>
                    <a:pt x="6232" y="6184"/>
                  </a:cubicBezTo>
                  <a:close/>
                  <a:moveTo>
                    <a:pt x="10914" y="7328"/>
                  </a:moveTo>
                  <a:lnTo>
                    <a:pt x="10914" y="7328"/>
                  </a:lnTo>
                  <a:cubicBezTo>
                    <a:pt x="10915" y="7328"/>
                    <a:pt x="10902" y="7356"/>
                    <a:pt x="10864" y="7433"/>
                  </a:cubicBezTo>
                  <a:cubicBezTo>
                    <a:pt x="10850" y="7456"/>
                    <a:pt x="10836" y="7479"/>
                    <a:pt x="10821" y="7503"/>
                  </a:cubicBezTo>
                  <a:lnTo>
                    <a:pt x="10821" y="7503"/>
                  </a:lnTo>
                  <a:cubicBezTo>
                    <a:pt x="10857" y="7428"/>
                    <a:pt x="10911" y="7328"/>
                    <a:pt x="10914" y="7328"/>
                  </a:cubicBezTo>
                  <a:close/>
                  <a:moveTo>
                    <a:pt x="10802" y="7544"/>
                  </a:moveTo>
                  <a:lnTo>
                    <a:pt x="10802" y="7544"/>
                  </a:lnTo>
                  <a:cubicBezTo>
                    <a:pt x="10799" y="7556"/>
                    <a:pt x="10795" y="7567"/>
                    <a:pt x="10791" y="7579"/>
                  </a:cubicBezTo>
                  <a:cubicBezTo>
                    <a:pt x="10791" y="7574"/>
                    <a:pt x="10795" y="7561"/>
                    <a:pt x="10802" y="7544"/>
                  </a:cubicBezTo>
                  <a:close/>
                  <a:moveTo>
                    <a:pt x="6408" y="7513"/>
                  </a:moveTo>
                  <a:cubicBezTo>
                    <a:pt x="6418" y="7534"/>
                    <a:pt x="6429" y="7557"/>
                    <a:pt x="6440" y="7583"/>
                  </a:cubicBezTo>
                  <a:lnTo>
                    <a:pt x="6440" y="7583"/>
                  </a:lnTo>
                  <a:cubicBezTo>
                    <a:pt x="6433" y="7570"/>
                    <a:pt x="6426" y="7557"/>
                    <a:pt x="6418" y="7543"/>
                  </a:cubicBezTo>
                  <a:lnTo>
                    <a:pt x="6408" y="7513"/>
                  </a:lnTo>
                  <a:close/>
                  <a:moveTo>
                    <a:pt x="6653" y="7915"/>
                  </a:moveTo>
                  <a:cubicBezTo>
                    <a:pt x="6655" y="7919"/>
                    <a:pt x="6658" y="7922"/>
                    <a:pt x="6660" y="7926"/>
                  </a:cubicBezTo>
                  <a:lnTo>
                    <a:pt x="6660" y="7926"/>
                  </a:lnTo>
                  <a:cubicBezTo>
                    <a:pt x="6709" y="7966"/>
                    <a:pt x="6755" y="8009"/>
                    <a:pt x="6799" y="8054"/>
                  </a:cubicBezTo>
                  <a:lnTo>
                    <a:pt x="6799" y="8054"/>
                  </a:lnTo>
                  <a:cubicBezTo>
                    <a:pt x="6776" y="8012"/>
                    <a:pt x="6729" y="7957"/>
                    <a:pt x="6653" y="7915"/>
                  </a:cubicBezTo>
                  <a:close/>
                  <a:moveTo>
                    <a:pt x="10171" y="8342"/>
                  </a:moveTo>
                  <a:lnTo>
                    <a:pt x="10171" y="8342"/>
                  </a:lnTo>
                  <a:cubicBezTo>
                    <a:pt x="10031" y="8410"/>
                    <a:pt x="9992" y="8444"/>
                    <a:pt x="10007" y="8444"/>
                  </a:cubicBezTo>
                  <a:cubicBezTo>
                    <a:pt x="10023" y="8444"/>
                    <a:pt x="10094" y="8410"/>
                    <a:pt x="10171" y="8342"/>
                  </a:cubicBezTo>
                  <a:close/>
                  <a:moveTo>
                    <a:pt x="8464" y="4085"/>
                  </a:moveTo>
                  <a:cubicBezTo>
                    <a:pt x="8471" y="4085"/>
                    <a:pt x="8435" y="4093"/>
                    <a:pt x="8313" y="4117"/>
                  </a:cubicBezTo>
                  <a:cubicBezTo>
                    <a:pt x="8192" y="4129"/>
                    <a:pt x="8155" y="4134"/>
                    <a:pt x="8163" y="4134"/>
                  </a:cubicBezTo>
                  <a:cubicBezTo>
                    <a:pt x="8179" y="4134"/>
                    <a:pt x="8374" y="4117"/>
                    <a:pt x="8422" y="4117"/>
                  </a:cubicBezTo>
                  <a:lnTo>
                    <a:pt x="8969" y="4117"/>
                  </a:lnTo>
                  <a:cubicBezTo>
                    <a:pt x="9160" y="4149"/>
                    <a:pt x="9350" y="4209"/>
                    <a:pt x="9565" y="4272"/>
                  </a:cubicBezTo>
                  <a:lnTo>
                    <a:pt x="9565" y="4272"/>
                  </a:lnTo>
                  <a:cubicBezTo>
                    <a:pt x="9673" y="4339"/>
                    <a:pt x="9811" y="4375"/>
                    <a:pt x="9916" y="4445"/>
                  </a:cubicBezTo>
                  <a:lnTo>
                    <a:pt x="10099" y="4555"/>
                  </a:lnTo>
                  <a:lnTo>
                    <a:pt x="10149" y="4588"/>
                  </a:lnTo>
                  <a:lnTo>
                    <a:pt x="10149" y="4588"/>
                  </a:lnTo>
                  <a:cubicBezTo>
                    <a:pt x="10083" y="4541"/>
                    <a:pt x="10054" y="4513"/>
                    <a:pt x="10061" y="4513"/>
                  </a:cubicBezTo>
                  <a:cubicBezTo>
                    <a:pt x="10067" y="4513"/>
                    <a:pt x="10105" y="4538"/>
                    <a:pt x="10171" y="4591"/>
                  </a:cubicBezTo>
                  <a:lnTo>
                    <a:pt x="10200" y="4622"/>
                  </a:lnTo>
                  <a:lnTo>
                    <a:pt x="10200" y="4622"/>
                  </a:lnTo>
                  <a:lnTo>
                    <a:pt x="10317" y="4700"/>
                  </a:lnTo>
                  <a:cubicBezTo>
                    <a:pt x="10274" y="4673"/>
                    <a:pt x="10236" y="4649"/>
                    <a:pt x="10204" y="4627"/>
                  </a:cubicBezTo>
                  <a:lnTo>
                    <a:pt x="10204" y="4627"/>
                  </a:lnTo>
                  <a:lnTo>
                    <a:pt x="10572" y="5028"/>
                  </a:lnTo>
                  <a:cubicBezTo>
                    <a:pt x="10594" y="5050"/>
                    <a:pt x="10611" y="5066"/>
                    <a:pt x="10624" y="5077"/>
                  </a:cubicBezTo>
                  <a:lnTo>
                    <a:pt x="10624" y="5077"/>
                  </a:lnTo>
                  <a:cubicBezTo>
                    <a:pt x="10663" y="5131"/>
                    <a:pt x="10697" y="5183"/>
                    <a:pt x="10718" y="5247"/>
                  </a:cubicBezTo>
                  <a:cubicBezTo>
                    <a:pt x="10791" y="5356"/>
                    <a:pt x="10827" y="5466"/>
                    <a:pt x="10900" y="5575"/>
                  </a:cubicBezTo>
                  <a:cubicBezTo>
                    <a:pt x="10919" y="5608"/>
                    <a:pt x="10932" y="5630"/>
                    <a:pt x="10941" y="5643"/>
                  </a:cubicBezTo>
                  <a:lnTo>
                    <a:pt x="10941" y="5643"/>
                  </a:lnTo>
                  <a:cubicBezTo>
                    <a:pt x="10990" y="5807"/>
                    <a:pt x="11035" y="5959"/>
                    <a:pt x="11066" y="6108"/>
                  </a:cubicBezTo>
                  <a:lnTo>
                    <a:pt x="11066" y="6108"/>
                  </a:lnTo>
                  <a:cubicBezTo>
                    <a:pt x="11070" y="6078"/>
                    <a:pt x="11075" y="6046"/>
                    <a:pt x="11082" y="6012"/>
                  </a:cubicBezTo>
                  <a:lnTo>
                    <a:pt x="11082" y="6012"/>
                  </a:lnTo>
                  <a:cubicBezTo>
                    <a:pt x="11082" y="6062"/>
                    <a:pt x="11082" y="6110"/>
                    <a:pt x="11083" y="6156"/>
                  </a:cubicBezTo>
                  <a:lnTo>
                    <a:pt x="11083" y="6156"/>
                  </a:lnTo>
                  <a:cubicBezTo>
                    <a:pt x="11082" y="6163"/>
                    <a:pt x="11081" y="6169"/>
                    <a:pt x="11079" y="6176"/>
                  </a:cubicBezTo>
                  <a:lnTo>
                    <a:pt x="11079" y="6176"/>
                  </a:lnTo>
                  <a:cubicBezTo>
                    <a:pt x="11080" y="6182"/>
                    <a:pt x="11081" y="6188"/>
                    <a:pt x="11082" y="6194"/>
                  </a:cubicBezTo>
                  <a:cubicBezTo>
                    <a:pt x="11083" y="6196"/>
                    <a:pt x="11084" y="6199"/>
                    <a:pt x="11084" y="6201"/>
                  </a:cubicBezTo>
                  <a:lnTo>
                    <a:pt x="11084" y="6201"/>
                  </a:lnTo>
                  <a:cubicBezTo>
                    <a:pt x="11085" y="6245"/>
                    <a:pt x="11088" y="6289"/>
                    <a:pt x="11092" y="6334"/>
                  </a:cubicBezTo>
                  <a:lnTo>
                    <a:pt x="11092" y="6334"/>
                  </a:lnTo>
                  <a:cubicBezTo>
                    <a:pt x="11083" y="6329"/>
                    <a:pt x="11072" y="6303"/>
                    <a:pt x="11066" y="6259"/>
                  </a:cubicBezTo>
                  <a:lnTo>
                    <a:pt x="11066" y="6259"/>
                  </a:lnTo>
                  <a:cubicBezTo>
                    <a:pt x="11055" y="6333"/>
                    <a:pt x="11048" y="6409"/>
                    <a:pt x="11046" y="6486"/>
                  </a:cubicBezTo>
                  <a:lnTo>
                    <a:pt x="11046" y="6668"/>
                  </a:lnTo>
                  <a:cubicBezTo>
                    <a:pt x="10973" y="6850"/>
                    <a:pt x="10937" y="7069"/>
                    <a:pt x="10937" y="7251"/>
                  </a:cubicBezTo>
                  <a:cubicBezTo>
                    <a:pt x="10877" y="7341"/>
                    <a:pt x="10842" y="7430"/>
                    <a:pt x="10811" y="7520"/>
                  </a:cubicBezTo>
                  <a:lnTo>
                    <a:pt x="10811" y="7520"/>
                  </a:lnTo>
                  <a:cubicBezTo>
                    <a:pt x="10718" y="7669"/>
                    <a:pt x="10611" y="7833"/>
                    <a:pt x="10522" y="7979"/>
                  </a:cubicBezTo>
                  <a:lnTo>
                    <a:pt x="10522" y="7979"/>
                  </a:lnTo>
                  <a:cubicBezTo>
                    <a:pt x="10466" y="8028"/>
                    <a:pt x="10410" y="8106"/>
                    <a:pt x="10354" y="8162"/>
                  </a:cubicBezTo>
                  <a:lnTo>
                    <a:pt x="10208" y="8308"/>
                  </a:lnTo>
                  <a:cubicBezTo>
                    <a:pt x="10196" y="8320"/>
                    <a:pt x="10183" y="8331"/>
                    <a:pt x="10171" y="8342"/>
                  </a:cubicBezTo>
                  <a:lnTo>
                    <a:pt x="10171" y="8342"/>
                  </a:lnTo>
                  <a:cubicBezTo>
                    <a:pt x="10193" y="8331"/>
                    <a:pt x="10217" y="8320"/>
                    <a:pt x="10244" y="8308"/>
                  </a:cubicBezTo>
                  <a:lnTo>
                    <a:pt x="10244" y="8308"/>
                  </a:lnTo>
                  <a:cubicBezTo>
                    <a:pt x="10099" y="8381"/>
                    <a:pt x="9953" y="8526"/>
                    <a:pt x="9771" y="8599"/>
                  </a:cubicBezTo>
                  <a:cubicBezTo>
                    <a:pt x="9698" y="8636"/>
                    <a:pt x="9625" y="8672"/>
                    <a:pt x="9552" y="8709"/>
                  </a:cubicBezTo>
                  <a:cubicBezTo>
                    <a:pt x="9390" y="8773"/>
                    <a:pt x="9228" y="8838"/>
                    <a:pt x="9040" y="8877"/>
                  </a:cubicBezTo>
                  <a:lnTo>
                    <a:pt x="9040" y="8877"/>
                  </a:lnTo>
                  <a:cubicBezTo>
                    <a:pt x="8983" y="8868"/>
                    <a:pt x="8939" y="8865"/>
                    <a:pt x="8906" y="8865"/>
                  </a:cubicBezTo>
                  <a:cubicBezTo>
                    <a:pt x="8805" y="8865"/>
                    <a:pt x="8820" y="8898"/>
                    <a:pt x="8897" y="8898"/>
                  </a:cubicBezTo>
                  <a:cubicBezTo>
                    <a:pt x="8917" y="8898"/>
                    <a:pt x="8942" y="8896"/>
                    <a:pt x="8969" y="8891"/>
                  </a:cubicBezTo>
                  <a:cubicBezTo>
                    <a:pt x="8993" y="8887"/>
                    <a:pt x="9017" y="8882"/>
                    <a:pt x="9040" y="8877"/>
                  </a:cubicBezTo>
                  <a:lnTo>
                    <a:pt x="9040" y="8877"/>
                  </a:lnTo>
                  <a:cubicBezTo>
                    <a:pt x="9063" y="8881"/>
                    <a:pt x="9088" y="8885"/>
                    <a:pt x="9115" y="8891"/>
                  </a:cubicBezTo>
                  <a:cubicBezTo>
                    <a:pt x="9005" y="8891"/>
                    <a:pt x="8896" y="8891"/>
                    <a:pt x="8787" y="8927"/>
                  </a:cubicBezTo>
                  <a:lnTo>
                    <a:pt x="8313" y="8927"/>
                  </a:lnTo>
                  <a:cubicBezTo>
                    <a:pt x="8204" y="8891"/>
                    <a:pt x="8058" y="8854"/>
                    <a:pt x="7949" y="8818"/>
                  </a:cubicBezTo>
                  <a:cubicBezTo>
                    <a:pt x="7874" y="8793"/>
                    <a:pt x="7799" y="8768"/>
                    <a:pt x="7725" y="8743"/>
                  </a:cubicBezTo>
                  <a:lnTo>
                    <a:pt x="7725" y="8743"/>
                  </a:lnTo>
                  <a:cubicBezTo>
                    <a:pt x="7738" y="8755"/>
                    <a:pt x="7752" y="8767"/>
                    <a:pt x="7767" y="8781"/>
                  </a:cubicBezTo>
                  <a:cubicBezTo>
                    <a:pt x="7745" y="8765"/>
                    <a:pt x="7722" y="8749"/>
                    <a:pt x="7699" y="8735"/>
                  </a:cubicBezTo>
                  <a:lnTo>
                    <a:pt x="7699" y="8735"/>
                  </a:lnTo>
                  <a:cubicBezTo>
                    <a:pt x="7707" y="8737"/>
                    <a:pt x="7716" y="8740"/>
                    <a:pt x="7725" y="8743"/>
                  </a:cubicBezTo>
                  <a:lnTo>
                    <a:pt x="7725" y="8743"/>
                  </a:lnTo>
                  <a:cubicBezTo>
                    <a:pt x="7656" y="8686"/>
                    <a:pt x="7591" y="8659"/>
                    <a:pt x="7554" y="8651"/>
                  </a:cubicBezTo>
                  <a:lnTo>
                    <a:pt x="7554" y="8651"/>
                  </a:lnTo>
                  <a:cubicBezTo>
                    <a:pt x="7604" y="8678"/>
                    <a:pt x="7653" y="8705"/>
                    <a:pt x="7699" y="8735"/>
                  </a:cubicBezTo>
                  <a:lnTo>
                    <a:pt x="7699" y="8735"/>
                  </a:lnTo>
                  <a:cubicBezTo>
                    <a:pt x="7673" y="8726"/>
                    <a:pt x="7647" y="8717"/>
                    <a:pt x="7621" y="8709"/>
                  </a:cubicBezTo>
                  <a:cubicBezTo>
                    <a:pt x="7519" y="8675"/>
                    <a:pt x="7504" y="8649"/>
                    <a:pt x="7535" y="8649"/>
                  </a:cubicBezTo>
                  <a:cubicBezTo>
                    <a:pt x="7540" y="8649"/>
                    <a:pt x="7547" y="8650"/>
                    <a:pt x="7554" y="8651"/>
                  </a:cubicBezTo>
                  <a:lnTo>
                    <a:pt x="7554" y="8651"/>
                  </a:lnTo>
                  <a:cubicBezTo>
                    <a:pt x="7459" y="8600"/>
                    <a:pt x="7358" y="8551"/>
                    <a:pt x="7256" y="8490"/>
                  </a:cubicBezTo>
                  <a:cubicBezTo>
                    <a:pt x="7192" y="8458"/>
                    <a:pt x="7128" y="8397"/>
                    <a:pt x="7064" y="8359"/>
                  </a:cubicBezTo>
                  <a:lnTo>
                    <a:pt x="7064" y="8359"/>
                  </a:lnTo>
                  <a:cubicBezTo>
                    <a:pt x="6979" y="8254"/>
                    <a:pt x="6894" y="8150"/>
                    <a:pt x="6799" y="8054"/>
                  </a:cubicBezTo>
                  <a:lnTo>
                    <a:pt x="6799" y="8054"/>
                  </a:lnTo>
                  <a:cubicBezTo>
                    <a:pt x="6821" y="8094"/>
                    <a:pt x="6823" y="8123"/>
                    <a:pt x="6809" y="8123"/>
                  </a:cubicBezTo>
                  <a:cubicBezTo>
                    <a:pt x="6798" y="8123"/>
                    <a:pt x="6776" y="8103"/>
                    <a:pt x="6746" y="8053"/>
                  </a:cubicBezTo>
                  <a:cubicBezTo>
                    <a:pt x="6718" y="8010"/>
                    <a:pt x="6689" y="7967"/>
                    <a:pt x="6660" y="7926"/>
                  </a:cubicBezTo>
                  <a:lnTo>
                    <a:pt x="6660" y="7926"/>
                  </a:lnTo>
                  <a:cubicBezTo>
                    <a:pt x="6653" y="7920"/>
                    <a:pt x="6645" y="7913"/>
                    <a:pt x="6637" y="7907"/>
                  </a:cubicBezTo>
                  <a:lnTo>
                    <a:pt x="6637" y="7907"/>
                  </a:lnTo>
                  <a:cubicBezTo>
                    <a:pt x="6642" y="7910"/>
                    <a:pt x="6648" y="7912"/>
                    <a:pt x="6653" y="7915"/>
                  </a:cubicBezTo>
                  <a:lnTo>
                    <a:pt x="6653" y="7915"/>
                  </a:lnTo>
                  <a:cubicBezTo>
                    <a:pt x="6611" y="7856"/>
                    <a:pt x="6569" y="7803"/>
                    <a:pt x="6528" y="7761"/>
                  </a:cubicBezTo>
                  <a:cubicBezTo>
                    <a:pt x="6501" y="7682"/>
                    <a:pt x="6475" y="7641"/>
                    <a:pt x="6449" y="7597"/>
                  </a:cubicBezTo>
                  <a:lnTo>
                    <a:pt x="6449" y="7597"/>
                  </a:lnTo>
                  <a:cubicBezTo>
                    <a:pt x="6378" y="7387"/>
                    <a:pt x="6307" y="7209"/>
                    <a:pt x="6236" y="7032"/>
                  </a:cubicBezTo>
                  <a:cubicBezTo>
                    <a:pt x="6236" y="6959"/>
                    <a:pt x="6236" y="6887"/>
                    <a:pt x="6200" y="6814"/>
                  </a:cubicBezTo>
                  <a:lnTo>
                    <a:pt x="6200" y="6231"/>
                  </a:lnTo>
                  <a:cubicBezTo>
                    <a:pt x="6200" y="6163"/>
                    <a:pt x="6220" y="6084"/>
                    <a:pt x="6238" y="6040"/>
                  </a:cubicBezTo>
                  <a:lnTo>
                    <a:pt x="6238" y="6040"/>
                  </a:lnTo>
                  <a:cubicBezTo>
                    <a:pt x="6237" y="6043"/>
                    <a:pt x="6237" y="6046"/>
                    <a:pt x="6236" y="6049"/>
                  </a:cubicBezTo>
                  <a:cubicBezTo>
                    <a:pt x="6236" y="6101"/>
                    <a:pt x="6236" y="6145"/>
                    <a:pt x="6232" y="6184"/>
                  </a:cubicBezTo>
                  <a:lnTo>
                    <a:pt x="6232" y="6184"/>
                  </a:lnTo>
                  <a:cubicBezTo>
                    <a:pt x="6266" y="6052"/>
                    <a:pt x="6269" y="6003"/>
                    <a:pt x="6260" y="6003"/>
                  </a:cubicBezTo>
                  <a:cubicBezTo>
                    <a:pt x="6255" y="6003"/>
                    <a:pt x="6247" y="6017"/>
                    <a:pt x="6238" y="6040"/>
                  </a:cubicBezTo>
                  <a:lnTo>
                    <a:pt x="6238" y="6040"/>
                  </a:lnTo>
                  <a:cubicBezTo>
                    <a:pt x="6268" y="5893"/>
                    <a:pt x="6322" y="5746"/>
                    <a:pt x="6380" y="5599"/>
                  </a:cubicBezTo>
                  <a:lnTo>
                    <a:pt x="6380" y="5599"/>
                  </a:lnTo>
                  <a:cubicBezTo>
                    <a:pt x="6390" y="5584"/>
                    <a:pt x="6403" y="5564"/>
                    <a:pt x="6418" y="5538"/>
                  </a:cubicBezTo>
                  <a:cubicBezTo>
                    <a:pt x="6455" y="5429"/>
                    <a:pt x="6528" y="5356"/>
                    <a:pt x="6564" y="5247"/>
                  </a:cubicBezTo>
                  <a:cubicBezTo>
                    <a:pt x="6622" y="5159"/>
                    <a:pt x="6681" y="5095"/>
                    <a:pt x="6720" y="5036"/>
                  </a:cubicBezTo>
                  <a:lnTo>
                    <a:pt x="6720" y="5036"/>
                  </a:lnTo>
                  <a:cubicBezTo>
                    <a:pt x="6706" y="5045"/>
                    <a:pt x="6690" y="5055"/>
                    <a:pt x="6673" y="5065"/>
                  </a:cubicBezTo>
                  <a:cubicBezTo>
                    <a:pt x="6691" y="5053"/>
                    <a:pt x="6710" y="5038"/>
                    <a:pt x="6731" y="5020"/>
                  </a:cubicBezTo>
                  <a:lnTo>
                    <a:pt x="6731" y="5020"/>
                  </a:lnTo>
                  <a:cubicBezTo>
                    <a:pt x="6727" y="5025"/>
                    <a:pt x="6724" y="5030"/>
                    <a:pt x="6720" y="5036"/>
                  </a:cubicBezTo>
                  <a:lnTo>
                    <a:pt x="6720" y="5036"/>
                  </a:lnTo>
                  <a:cubicBezTo>
                    <a:pt x="6813" y="4974"/>
                    <a:pt x="6855" y="4917"/>
                    <a:pt x="6860" y="4893"/>
                  </a:cubicBezTo>
                  <a:lnTo>
                    <a:pt x="6860" y="4893"/>
                  </a:lnTo>
                  <a:cubicBezTo>
                    <a:pt x="6815" y="4940"/>
                    <a:pt x="6770" y="4985"/>
                    <a:pt x="6731" y="5020"/>
                  </a:cubicBezTo>
                  <a:lnTo>
                    <a:pt x="6731" y="5020"/>
                  </a:lnTo>
                  <a:cubicBezTo>
                    <a:pt x="6736" y="5010"/>
                    <a:pt x="6742" y="5001"/>
                    <a:pt x="6746" y="4992"/>
                  </a:cubicBezTo>
                  <a:cubicBezTo>
                    <a:pt x="6800" y="4911"/>
                    <a:pt x="6839" y="4880"/>
                    <a:pt x="6854" y="4880"/>
                  </a:cubicBezTo>
                  <a:cubicBezTo>
                    <a:pt x="6859" y="4880"/>
                    <a:pt x="6862" y="4885"/>
                    <a:pt x="6860" y="4893"/>
                  </a:cubicBezTo>
                  <a:lnTo>
                    <a:pt x="6860" y="4893"/>
                  </a:lnTo>
                  <a:cubicBezTo>
                    <a:pt x="6937" y="4811"/>
                    <a:pt x="7016" y="4722"/>
                    <a:pt x="7074" y="4664"/>
                  </a:cubicBezTo>
                  <a:cubicBezTo>
                    <a:pt x="7139" y="4600"/>
                    <a:pt x="7253" y="4523"/>
                    <a:pt x="7270" y="4507"/>
                  </a:cubicBezTo>
                  <a:lnTo>
                    <a:pt x="7270" y="4507"/>
                  </a:lnTo>
                  <a:cubicBezTo>
                    <a:pt x="7438" y="4422"/>
                    <a:pt x="7662" y="4333"/>
                    <a:pt x="7773" y="4225"/>
                  </a:cubicBezTo>
                  <a:lnTo>
                    <a:pt x="7773" y="4225"/>
                  </a:lnTo>
                  <a:cubicBezTo>
                    <a:pt x="7843" y="4201"/>
                    <a:pt x="7914" y="4177"/>
                    <a:pt x="7985" y="4154"/>
                  </a:cubicBezTo>
                  <a:lnTo>
                    <a:pt x="8240" y="4117"/>
                  </a:lnTo>
                  <a:cubicBezTo>
                    <a:pt x="8264" y="4117"/>
                    <a:pt x="8451" y="4085"/>
                    <a:pt x="8464" y="4085"/>
                  </a:cubicBezTo>
                  <a:close/>
                  <a:moveTo>
                    <a:pt x="8678" y="0"/>
                  </a:moveTo>
                  <a:cubicBezTo>
                    <a:pt x="6825" y="0"/>
                    <a:pt x="5018" y="789"/>
                    <a:pt x="3758" y="2259"/>
                  </a:cubicBezTo>
                  <a:cubicBezTo>
                    <a:pt x="0" y="6587"/>
                    <a:pt x="3287" y="13048"/>
                    <a:pt x="8611" y="13048"/>
                  </a:cubicBezTo>
                  <a:cubicBezTo>
                    <a:pt x="9068" y="13048"/>
                    <a:pt x="9541" y="13000"/>
                    <a:pt x="10026" y="12899"/>
                  </a:cubicBezTo>
                  <a:cubicBezTo>
                    <a:pt x="13012" y="12359"/>
                    <a:pt x="15110" y="9581"/>
                    <a:pt x="15198" y="6635"/>
                  </a:cubicBezTo>
                  <a:lnTo>
                    <a:pt x="15198" y="6635"/>
                  </a:lnTo>
                  <a:cubicBezTo>
                    <a:pt x="15199" y="6598"/>
                    <a:pt x="15200" y="6560"/>
                    <a:pt x="15200" y="6522"/>
                  </a:cubicBezTo>
                  <a:lnTo>
                    <a:pt x="15200" y="6522"/>
                  </a:lnTo>
                  <a:cubicBezTo>
                    <a:pt x="15200" y="6522"/>
                    <a:pt x="15200" y="6522"/>
                    <a:pt x="15200" y="6522"/>
                  </a:cubicBezTo>
                  <a:cubicBezTo>
                    <a:pt x="15200" y="3753"/>
                    <a:pt x="13451" y="1312"/>
                    <a:pt x="10827" y="364"/>
                  </a:cubicBezTo>
                  <a:cubicBezTo>
                    <a:pt x="10124" y="119"/>
                    <a:pt x="9397" y="0"/>
                    <a:pt x="86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7" name="Google Shape;1201;p35">
              <a:extLst>
                <a:ext uri="{FF2B5EF4-FFF2-40B4-BE49-F238E27FC236}">
                  <a16:creationId xmlns:a16="http://schemas.microsoft.com/office/drawing/2014/main" id="{FA495738-0C68-4235-A8DB-674006803A05}"/>
                </a:ext>
              </a:extLst>
            </p:cNvPr>
            <p:cNvSpPr/>
            <p:nvPr/>
          </p:nvSpPr>
          <p:spPr>
            <a:xfrm>
              <a:off x="5029457" y="3738115"/>
              <a:ext cx="224089" cy="224993"/>
            </a:xfrm>
            <a:custGeom>
              <a:avLst/>
              <a:gdLst/>
              <a:ahLst/>
              <a:cxnLst/>
              <a:rect l="l" t="t" r="r" b="b"/>
              <a:pathLst>
                <a:path w="8929" h="8965" extrusionOk="0">
                  <a:moveTo>
                    <a:pt x="4446" y="1"/>
                  </a:moveTo>
                  <a:cubicBezTo>
                    <a:pt x="2005" y="1"/>
                    <a:pt x="1" y="2005"/>
                    <a:pt x="1" y="4483"/>
                  </a:cubicBezTo>
                  <a:cubicBezTo>
                    <a:pt x="1" y="6961"/>
                    <a:pt x="2005" y="8965"/>
                    <a:pt x="4446" y="8965"/>
                  </a:cubicBezTo>
                  <a:cubicBezTo>
                    <a:pt x="6924" y="8965"/>
                    <a:pt x="8928" y="6961"/>
                    <a:pt x="8928" y="4483"/>
                  </a:cubicBezTo>
                  <a:cubicBezTo>
                    <a:pt x="8928" y="2005"/>
                    <a:pt x="6924" y="1"/>
                    <a:pt x="4446" y="1"/>
                  </a:cubicBezTo>
                  <a:close/>
                </a:path>
              </a:pathLst>
            </a:custGeom>
            <a:gradFill>
              <a:gsLst>
                <a:gs pos="5618">
                  <a:srgbClr val="080524"/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1" name="文本框 20">
            <a:extLst>
              <a:ext uri="{FF2B5EF4-FFF2-40B4-BE49-F238E27FC236}">
                <a16:creationId xmlns:a16="http://schemas.microsoft.com/office/drawing/2014/main" id="{3DBB3FCA-E316-4DBF-89D0-ECDEB8DB0661}"/>
              </a:ext>
            </a:extLst>
          </p:cNvPr>
          <p:cNvSpPr txBox="1"/>
          <p:nvPr/>
        </p:nvSpPr>
        <p:spPr>
          <a:xfrm>
            <a:off x="1287488" y="3142773"/>
            <a:ext cx="219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12D7989F-436D-4319-B507-63AE8ADA34D4}"/>
              </a:ext>
            </a:extLst>
          </p:cNvPr>
          <p:cNvSpPr txBox="1"/>
          <p:nvPr/>
        </p:nvSpPr>
        <p:spPr>
          <a:xfrm>
            <a:off x="1203487" y="3783078"/>
            <a:ext cx="2498116" cy="1613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</a:t>
            </a:r>
            <a:r>
              <a:rPr lang="en-US" altLang="zh-CN" sz="1200" dirty="0" err="1">
                <a:solidFill>
                  <a:schemeClr val="bg1"/>
                </a:solidFill>
                <a:cs typeface="+mn-ea"/>
                <a:sym typeface="+mn-lt"/>
              </a:rPr>
              <a:t>colorPlease</a:t>
            </a: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lnSpc>
                <a:spcPts val="2000"/>
              </a:lnSpc>
            </a:pP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89B63E56-FE8A-4313-AC7C-FB3ED579E2BC}"/>
              </a:ext>
            </a:extLst>
          </p:cNvPr>
          <p:cNvSpPr txBox="1"/>
          <p:nvPr/>
        </p:nvSpPr>
        <p:spPr>
          <a:xfrm>
            <a:off x="5239505" y="2007882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DCD7ADC-C775-4973-AF7A-998846A99D24}"/>
              </a:ext>
            </a:extLst>
          </p:cNvPr>
          <p:cNvSpPr txBox="1"/>
          <p:nvPr/>
        </p:nvSpPr>
        <p:spPr>
          <a:xfrm>
            <a:off x="5239506" y="2388891"/>
            <a:ext cx="4511074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8760BE0B-3024-4FF2-9E12-24E97CA79352}"/>
              </a:ext>
            </a:extLst>
          </p:cNvPr>
          <p:cNvSpPr txBox="1"/>
          <p:nvPr/>
        </p:nvSpPr>
        <p:spPr>
          <a:xfrm>
            <a:off x="6209960" y="3074860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475B47C-7E7C-4BE6-B6E2-6C7E72FFAA4D}"/>
              </a:ext>
            </a:extLst>
          </p:cNvPr>
          <p:cNvSpPr txBox="1"/>
          <p:nvPr/>
        </p:nvSpPr>
        <p:spPr>
          <a:xfrm>
            <a:off x="6209961" y="3455869"/>
            <a:ext cx="4511074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46B8641D-A014-4BF7-A9A4-9B34443F0E01}"/>
              </a:ext>
            </a:extLst>
          </p:cNvPr>
          <p:cNvSpPr txBox="1"/>
          <p:nvPr/>
        </p:nvSpPr>
        <p:spPr>
          <a:xfrm>
            <a:off x="6157447" y="4141838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C45C0F56-A9CE-42BD-A41A-BBA3DF6B06C8}"/>
              </a:ext>
            </a:extLst>
          </p:cNvPr>
          <p:cNvSpPr txBox="1"/>
          <p:nvPr/>
        </p:nvSpPr>
        <p:spPr>
          <a:xfrm>
            <a:off x="6157448" y="4522847"/>
            <a:ext cx="4511074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5EBDC566-EF19-4497-B56E-C5EE99803E52}"/>
              </a:ext>
            </a:extLst>
          </p:cNvPr>
          <p:cNvSpPr txBox="1"/>
          <p:nvPr/>
        </p:nvSpPr>
        <p:spPr>
          <a:xfrm>
            <a:off x="5239505" y="5208816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6472AC7-85C4-4287-9733-BA826E0E7F47}"/>
              </a:ext>
            </a:extLst>
          </p:cNvPr>
          <p:cNvSpPr txBox="1"/>
          <p:nvPr/>
        </p:nvSpPr>
        <p:spPr>
          <a:xfrm>
            <a:off x="5239506" y="5589825"/>
            <a:ext cx="4511074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5E3BCE9E-2785-4AB3-914F-0FD0A23670A4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A9496E30-05F5-4FD9-98A2-83D0635201D3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7BE2F7F4-66B1-447E-BEA9-3E7A88474058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35" name="图片 34">
            <a:extLst>
              <a:ext uri="{FF2B5EF4-FFF2-40B4-BE49-F238E27FC236}">
                <a16:creationId xmlns:a16="http://schemas.microsoft.com/office/drawing/2014/main" id="{701AE97D-84C6-4D82-A06E-7E84235A30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id="{E052A257-AE98-4BF2-AF49-1C59DB49F6A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879690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18">
              <a:srgbClr val="080524"/>
            </a:gs>
            <a:gs pos="35000">
              <a:srgbClr val="130C61"/>
            </a:gs>
            <a:gs pos="100000">
              <a:srgbClr val="280546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组合 151">
            <a:extLst>
              <a:ext uri="{FF2B5EF4-FFF2-40B4-BE49-F238E27FC236}">
                <a16:creationId xmlns:a16="http://schemas.microsoft.com/office/drawing/2014/main" id="{E7D40207-EE12-47D7-849C-231218D8C5FB}"/>
              </a:ext>
            </a:extLst>
          </p:cNvPr>
          <p:cNvGrpSpPr/>
          <p:nvPr/>
        </p:nvGrpSpPr>
        <p:grpSpPr>
          <a:xfrm>
            <a:off x="759852" y="2569113"/>
            <a:ext cx="5024931" cy="1176211"/>
            <a:chOff x="759852" y="2569113"/>
            <a:chExt cx="5024931" cy="1176211"/>
          </a:xfrm>
        </p:grpSpPr>
        <p:sp>
          <p:nvSpPr>
            <p:cNvPr id="83" name="Google Shape;242;p18">
              <a:extLst>
                <a:ext uri="{FF2B5EF4-FFF2-40B4-BE49-F238E27FC236}">
                  <a16:creationId xmlns:a16="http://schemas.microsoft.com/office/drawing/2014/main" id="{C3B847AD-5A69-4A4D-8606-ECA21CF5050F}"/>
                </a:ext>
              </a:extLst>
            </p:cNvPr>
            <p:cNvSpPr/>
            <p:nvPr/>
          </p:nvSpPr>
          <p:spPr>
            <a:xfrm>
              <a:off x="759852" y="2645082"/>
              <a:ext cx="979870" cy="979870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3" name="Google Shape;242;p18">
              <a:extLst>
                <a:ext uri="{FF2B5EF4-FFF2-40B4-BE49-F238E27FC236}">
                  <a16:creationId xmlns:a16="http://schemas.microsoft.com/office/drawing/2014/main" id="{0E9BA6E7-BFA4-432A-BCFB-030BB540DB1F}"/>
                </a:ext>
              </a:extLst>
            </p:cNvPr>
            <p:cNvSpPr/>
            <p:nvPr/>
          </p:nvSpPr>
          <p:spPr>
            <a:xfrm>
              <a:off x="4639565" y="2591967"/>
              <a:ext cx="1145218" cy="1145218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 useBgFill="1">
          <p:nvSpPr>
            <p:cNvPr id="39" name="Google Shape;238;p18">
              <a:extLst>
                <a:ext uri="{FF2B5EF4-FFF2-40B4-BE49-F238E27FC236}">
                  <a16:creationId xmlns:a16="http://schemas.microsoft.com/office/drawing/2014/main" id="{D4123D2F-9F84-4AB9-8FB9-EF1D54D4571C}"/>
                </a:ext>
              </a:extLst>
            </p:cNvPr>
            <p:cNvSpPr/>
            <p:nvPr/>
          </p:nvSpPr>
          <p:spPr>
            <a:xfrm>
              <a:off x="1272863" y="2591970"/>
              <a:ext cx="4014693" cy="1153354"/>
            </a:xfrm>
            <a:custGeom>
              <a:avLst/>
              <a:gdLst/>
              <a:ahLst/>
              <a:cxnLst/>
              <a:rect l="l" t="t" r="r" b="b"/>
              <a:pathLst>
                <a:path w="210595" h="86259" extrusionOk="0">
                  <a:moveTo>
                    <a:pt x="5623" y="0"/>
                  </a:moveTo>
                  <a:cubicBezTo>
                    <a:pt x="2491" y="0"/>
                    <a:pt x="0" y="2491"/>
                    <a:pt x="0" y="5622"/>
                  </a:cubicBezTo>
                  <a:lnTo>
                    <a:pt x="0" y="80636"/>
                  </a:lnTo>
                  <a:cubicBezTo>
                    <a:pt x="0" y="83696"/>
                    <a:pt x="2491" y="86258"/>
                    <a:pt x="5623" y="86258"/>
                  </a:cubicBezTo>
                  <a:lnTo>
                    <a:pt x="204900" y="86258"/>
                  </a:lnTo>
                  <a:cubicBezTo>
                    <a:pt x="208032" y="86258"/>
                    <a:pt x="210594" y="83696"/>
                    <a:pt x="210594" y="80636"/>
                  </a:cubicBezTo>
                  <a:lnTo>
                    <a:pt x="210594" y="5622"/>
                  </a:lnTo>
                  <a:cubicBezTo>
                    <a:pt x="210594" y="2491"/>
                    <a:pt x="208032" y="0"/>
                    <a:pt x="204900" y="0"/>
                  </a:cubicBezTo>
                  <a:close/>
                </a:path>
              </a:pathLst>
            </a:custGeom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2" name="Google Shape;241;p18">
              <a:extLst>
                <a:ext uri="{FF2B5EF4-FFF2-40B4-BE49-F238E27FC236}">
                  <a16:creationId xmlns:a16="http://schemas.microsoft.com/office/drawing/2014/main" id="{82787392-4F86-40E2-AEDE-D34737920433}"/>
                </a:ext>
              </a:extLst>
            </p:cNvPr>
            <p:cNvSpPr/>
            <p:nvPr/>
          </p:nvSpPr>
          <p:spPr>
            <a:xfrm>
              <a:off x="1279423" y="2645082"/>
              <a:ext cx="73683" cy="990893"/>
            </a:xfrm>
            <a:custGeom>
              <a:avLst/>
              <a:gdLst/>
              <a:ahLst/>
              <a:cxnLst/>
              <a:rect l="l" t="t" r="r" b="b"/>
              <a:pathLst>
                <a:path w="8043" h="72452" extrusionOk="0">
                  <a:moveTo>
                    <a:pt x="0" y="1"/>
                  </a:moveTo>
                  <a:lnTo>
                    <a:pt x="0" y="72452"/>
                  </a:lnTo>
                  <a:cubicBezTo>
                    <a:pt x="4413" y="72452"/>
                    <a:pt x="8042" y="68893"/>
                    <a:pt x="8042" y="64410"/>
                  </a:cubicBezTo>
                  <a:lnTo>
                    <a:pt x="8042" y="7972"/>
                  </a:lnTo>
                  <a:cubicBezTo>
                    <a:pt x="8042" y="3559"/>
                    <a:pt x="4413" y="1"/>
                    <a:pt x="0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5" name="Google Shape;245;p18">
              <a:extLst>
                <a:ext uri="{FF2B5EF4-FFF2-40B4-BE49-F238E27FC236}">
                  <a16:creationId xmlns:a16="http://schemas.microsoft.com/office/drawing/2014/main" id="{C3681007-08AA-4EA7-8A10-C8CCD21BD37D}"/>
                </a:ext>
              </a:extLst>
            </p:cNvPr>
            <p:cNvSpPr txBox="1"/>
            <p:nvPr/>
          </p:nvSpPr>
          <p:spPr>
            <a:xfrm>
              <a:off x="847670" y="2819363"/>
              <a:ext cx="446324" cy="531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4000" kern="0" dirty="0">
                  <a:solidFill>
                    <a:srgbClr val="FFFFFF"/>
                  </a:solidFill>
                  <a:cs typeface="+mn-ea"/>
                  <a:sym typeface="+mn-lt"/>
                </a:rPr>
                <a:t>1</a:t>
              </a:r>
              <a:endParaRPr sz="4000" kern="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4" name="Google Shape;243;p18">
              <a:extLst>
                <a:ext uri="{FF2B5EF4-FFF2-40B4-BE49-F238E27FC236}">
                  <a16:creationId xmlns:a16="http://schemas.microsoft.com/office/drawing/2014/main" id="{F0579FB4-F24A-48B3-83CB-9A8BF342DF58}"/>
                </a:ext>
              </a:extLst>
            </p:cNvPr>
            <p:cNvSpPr/>
            <p:nvPr/>
          </p:nvSpPr>
          <p:spPr>
            <a:xfrm>
              <a:off x="4764587" y="2723575"/>
              <a:ext cx="916362" cy="9160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46" name="Google Shape;246;p18">
              <a:extLst>
                <a:ext uri="{FF2B5EF4-FFF2-40B4-BE49-F238E27FC236}">
                  <a16:creationId xmlns:a16="http://schemas.microsoft.com/office/drawing/2014/main" id="{E18AD78B-7D77-4D68-943E-FE2774E340EC}"/>
                </a:ext>
              </a:extLst>
            </p:cNvPr>
            <p:cNvGrpSpPr/>
            <p:nvPr/>
          </p:nvGrpSpPr>
          <p:grpSpPr>
            <a:xfrm>
              <a:off x="5066077" y="2911665"/>
              <a:ext cx="391520" cy="457728"/>
              <a:chOff x="-47746758" y="2367944"/>
              <a:chExt cx="256800" cy="300225"/>
            </a:xfrm>
            <a:gradFill>
              <a:gsLst>
                <a:gs pos="5618">
                  <a:srgbClr val="080524"/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</p:grpSpPr>
          <p:sp>
            <p:nvSpPr>
              <p:cNvPr id="47" name="Google Shape;247;p18">
                <a:extLst>
                  <a:ext uri="{FF2B5EF4-FFF2-40B4-BE49-F238E27FC236}">
                    <a16:creationId xmlns:a16="http://schemas.microsoft.com/office/drawing/2014/main" id="{EB854EE4-2001-487E-989E-E55F880CDE5D}"/>
                  </a:ext>
                </a:extLst>
              </p:cNvPr>
              <p:cNvSpPr/>
              <p:nvPr/>
            </p:nvSpPr>
            <p:spPr>
              <a:xfrm>
                <a:off x="-47746758" y="2367944"/>
                <a:ext cx="256800" cy="3002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2009" extrusionOk="0">
                    <a:moveTo>
                      <a:pt x="4507" y="679"/>
                    </a:moveTo>
                    <a:cubicBezTo>
                      <a:pt x="4774" y="679"/>
                      <a:pt x="5048" y="706"/>
                      <a:pt x="5325" y="762"/>
                    </a:cubicBezTo>
                    <a:cubicBezTo>
                      <a:pt x="6774" y="1077"/>
                      <a:pt x="7940" y="2274"/>
                      <a:pt x="8255" y="3723"/>
                    </a:cubicBezTo>
                    <a:cubicBezTo>
                      <a:pt x="8381" y="4227"/>
                      <a:pt x="8381" y="4763"/>
                      <a:pt x="8318" y="5267"/>
                    </a:cubicBezTo>
                    <a:cubicBezTo>
                      <a:pt x="8318" y="5330"/>
                      <a:pt x="8318" y="5424"/>
                      <a:pt x="8350" y="5487"/>
                    </a:cubicBezTo>
                    <a:lnTo>
                      <a:pt x="9263" y="7220"/>
                    </a:lnTo>
                    <a:cubicBezTo>
                      <a:pt x="9389" y="7441"/>
                      <a:pt x="9232" y="7756"/>
                      <a:pt x="8980" y="7756"/>
                    </a:cubicBezTo>
                    <a:lnTo>
                      <a:pt x="8034" y="7756"/>
                    </a:lnTo>
                    <a:cubicBezTo>
                      <a:pt x="7845" y="7756"/>
                      <a:pt x="7688" y="7913"/>
                      <a:pt x="7688" y="8102"/>
                    </a:cubicBezTo>
                    <a:lnTo>
                      <a:pt x="7688" y="9867"/>
                    </a:lnTo>
                    <a:lnTo>
                      <a:pt x="5892" y="9867"/>
                    </a:lnTo>
                    <a:cubicBezTo>
                      <a:pt x="5703" y="9867"/>
                      <a:pt x="5546" y="10024"/>
                      <a:pt x="5546" y="10213"/>
                    </a:cubicBezTo>
                    <a:lnTo>
                      <a:pt x="5546" y="11284"/>
                    </a:lnTo>
                    <a:lnTo>
                      <a:pt x="2049" y="11284"/>
                    </a:lnTo>
                    <a:lnTo>
                      <a:pt x="2049" y="7693"/>
                    </a:lnTo>
                    <a:cubicBezTo>
                      <a:pt x="2049" y="7598"/>
                      <a:pt x="2017" y="7504"/>
                      <a:pt x="1923" y="7441"/>
                    </a:cubicBezTo>
                    <a:cubicBezTo>
                      <a:pt x="1103" y="6685"/>
                      <a:pt x="631" y="5645"/>
                      <a:pt x="631" y="4542"/>
                    </a:cubicBezTo>
                    <a:cubicBezTo>
                      <a:pt x="631" y="2387"/>
                      <a:pt x="2372" y="679"/>
                      <a:pt x="4507" y="679"/>
                    </a:cubicBezTo>
                    <a:close/>
                    <a:moveTo>
                      <a:pt x="4570" y="0"/>
                    </a:moveTo>
                    <a:cubicBezTo>
                      <a:pt x="2059" y="0"/>
                      <a:pt x="1" y="1999"/>
                      <a:pt x="1" y="4542"/>
                    </a:cubicBezTo>
                    <a:cubicBezTo>
                      <a:pt x="1" y="5802"/>
                      <a:pt x="505" y="7000"/>
                      <a:pt x="1418" y="7850"/>
                    </a:cubicBezTo>
                    <a:lnTo>
                      <a:pt x="1418" y="11631"/>
                    </a:lnTo>
                    <a:cubicBezTo>
                      <a:pt x="1418" y="11851"/>
                      <a:pt x="1576" y="12009"/>
                      <a:pt x="1765" y="12009"/>
                    </a:cubicBezTo>
                    <a:lnTo>
                      <a:pt x="5987" y="12009"/>
                    </a:lnTo>
                    <a:cubicBezTo>
                      <a:pt x="6176" y="12009"/>
                      <a:pt x="6333" y="11851"/>
                      <a:pt x="6333" y="11631"/>
                    </a:cubicBezTo>
                    <a:lnTo>
                      <a:pt x="6333" y="10591"/>
                    </a:lnTo>
                    <a:lnTo>
                      <a:pt x="8097" y="10591"/>
                    </a:lnTo>
                    <a:cubicBezTo>
                      <a:pt x="8287" y="10591"/>
                      <a:pt x="8444" y="10434"/>
                      <a:pt x="8444" y="10213"/>
                    </a:cubicBezTo>
                    <a:lnTo>
                      <a:pt x="8444" y="8449"/>
                    </a:lnTo>
                    <a:lnTo>
                      <a:pt x="9043" y="8449"/>
                    </a:lnTo>
                    <a:cubicBezTo>
                      <a:pt x="9799" y="8417"/>
                      <a:pt x="10271" y="7598"/>
                      <a:pt x="9925" y="6874"/>
                    </a:cubicBezTo>
                    <a:lnTo>
                      <a:pt x="9043" y="5267"/>
                    </a:lnTo>
                    <a:cubicBezTo>
                      <a:pt x="9137" y="4700"/>
                      <a:pt x="9137" y="4164"/>
                      <a:pt x="9011" y="3597"/>
                    </a:cubicBezTo>
                    <a:cubicBezTo>
                      <a:pt x="8665" y="1864"/>
                      <a:pt x="7247" y="510"/>
                      <a:pt x="5546" y="100"/>
                    </a:cubicBezTo>
                    <a:cubicBezTo>
                      <a:pt x="5215" y="33"/>
                      <a:pt x="4889" y="0"/>
                      <a:pt x="457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35507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Google Shape;248;p18">
                <a:extLst>
                  <a:ext uri="{FF2B5EF4-FFF2-40B4-BE49-F238E27FC236}">
                    <a16:creationId xmlns:a16="http://schemas.microsoft.com/office/drawing/2014/main" id="{C9BFE348-FCF0-4745-902E-516316A43538}"/>
                  </a:ext>
                </a:extLst>
              </p:cNvPr>
              <p:cNvSpPr/>
              <p:nvPr/>
            </p:nvSpPr>
            <p:spPr>
              <a:xfrm>
                <a:off x="-47705013" y="2402719"/>
                <a:ext cx="144150" cy="140225"/>
              </a:xfrm>
              <a:custGeom>
                <a:avLst/>
                <a:gdLst/>
                <a:ahLst/>
                <a:cxnLst/>
                <a:rect l="l" t="t" r="r" b="b"/>
                <a:pathLst>
                  <a:path w="5766" h="5609" extrusionOk="0">
                    <a:moveTo>
                      <a:pt x="3214" y="757"/>
                    </a:moveTo>
                    <a:lnTo>
                      <a:pt x="3214" y="883"/>
                    </a:lnTo>
                    <a:cubicBezTo>
                      <a:pt x="3214" y="1040"/>
                      <a:pt x="3277" y="1135"/>
                      <a:pt x="3435" y="1198"/>
                    </a:cubicBezTo>
                    <a:cubicBezTo>
                      <a:pt x="3624" y="1261"/>
                      <a:pt x="3844" y="1387"/>
                      <a:pt x="4002" y="1513"/>
                    </a:cubicBezTo>
                    <a:cubicBezTo>
                      <a:pt x="4061" y="1553"/>
                      <a:pt x="4146" y="1593"/>
                      <a:pt x="4233" y="1593"/>
                    </a:cubicBezTo>
                    <a:cubicBezTo>
                      <a:pt x="4283" y="1593"/>
                      <a:pt x="4333" y="1579"/>
                      <a:pt x="4380" y="1545"/>
                    </a:cubicBezTo>
                    <a:lnTo>
                      <a:pt x="4506" y="1482"/>
                    </a:lnTo>
                    <a:lnTo>
                      <a:pt x="4852" y="2049"/>
                    </a:lnTo>
                    <a:lnTo>
                      <a:pt x="4726" y="2143"/>
                    </a:lnTo>
                    <a:cubicBezTo>
                      <a:pt x="4632" y="2206"/>
                      <a:pt x="4537" y="2364"/>
                      <a:pt x="4569" y="2490"/>
                    </a:cubicBezTo>
                    <a:cubicBezTo>
                      <a:pt x="4632" y="2710"/>
                      <a:pt x="4632" y="2899"/>
                      <a:pt x="4569" y="3120"/>
                    </a:cubicBezTo>
                    <a:cubicBezTo>
                      <a:pt x="4537" y="3277"/>
                      <a:pt x="4632" y="3403"/>
                      <a:pt x="4726" y="3466"/>
                    </a:cubicBezTo>
                    <a:lnTo>
                      <a:pt x="4852" y="3561"/>
                    </a:lnTo>
                    <a:lnTo>
                      <a:pt x="4506" y="4159"/>
                    </a:lnTo>
                    <a:lnTo>
                      <a:pt x="4380" y="4065"/>
                    </a:lnTo>
                    <a:cubicBezTo>
                      <a:pt x="4323" y="4037"/>
                      <a:pt x="4260" y="4021"/>
                      <a:pt x="4199" y="4021"/>
                    </a:cubicBezTo>
                    <a:cubicBezTo>
                      <a:pt x="4125" y="4021"/>
                      <a:pt x="4054" y="4044"/>
                      <a:pt x="4002" y="4096"/>
                    </a:cubicBezTo>
                    <a:cubicBezTo>
                      <a:pt x="3844" y="4254"/>
                      <a:pt x="3624" y="4348"/>
                      <a:pt x="3435" y="4411"/>
                    </a:cubicBezTo>
                    <a:cubicBezTo>
                      <a:pt x="3277" y="4475"/>
                      <a:pt x="3214" y="4632"/>
                      <a:pt x="3214" y="4727"/>
                    </a:cubicBezTo>
                    <a:lnTo>
                      <a:pt x="3214" y="4853"/>
                    </a:lnTo>
                    <a:lnTo>
                      <a:pt x="2489" y="4853"/>
                    </a:lnTo>
                    <a:lnTo>
                      <a:pt x="2489" y="4727"/>
                    </a:lnTo>
                    <a:cubicBezTo>
                      <a:pt x="2489" y="4569"/>
                      <a:pt x="2426" y="4475"/>
                      <a:pt x="2269" y="4411"/>
                    </a:cubicBezTo>
                    <a:cubicBezTo>
                      <a:pt x="2048" y="4348"/>
                      <a:pt x="1859" y="4222"/>
                      <a:pt x="1702" y="4096"/>
                    </a:cubicBezTo>
                    <a:cubicBezTo>
                      <a:pt x="1622" y="4057"/>
                      <a:pt x="1530" y="4017"/>
                      <a:pt x="1449" y="4017"/>
                    </a:cubicBezTo>
                    <a:cubicBezTo>
                      <a:pt x="1402" y="4017"/>
                      <a:pt x="1358" y="4030"/>
                      <a:pt x="1324" y="4065"/>
                    </a:cubicBezTo>
                    <a:lnTo>
                      <a:pt x="1198" y="4159"/>
                    </a:lnTo>
                    <a:lnTo>
                      <a:pt x="851" y="3561"/>
                    </a:lnTo>
                    <a:lnTo>
                      <a:pt x="946" y="3466"/>
                    </a:lnTo>
                    <a:cubicBezTo>
                      <a:pt x="1072" y="3403"/>
                      <a:pt x="1166" y="3246"/>
                      <a:pt x="1103" y="3120"/>
                    </a:cubicBezTo>
                    <a:cubicBezTo>
                      <a:pt x="1072" y="2899"/>
                      <a:pt x="1072" y="2710"/>
                      <a:pt x="1103" y="2490"/>
                    </a:cubicBezTo>
                    <a:cubicBezTo>
                      <a:pt x="1166" y="2332"/>
                      <a:pt x="1072" y="2206"/>
                      <a:pt x="946" y="2143"/>
                    </a:cubicBezTo>
                    <a:lnTo>
                      <a:pt x="851" y="2049"/>
                    </a:lnTo>
                    <a:lnTo>
                      <a:pt x="1198" y="1482"/>
                    </a:lnTo>
                    <a:lnTo>
                      <a:pt x="1324" y="1545"/>
                    </a:lnTo>
                    <a:cubicBezTo>
                      <a:pt x="1366" y="1573"/>
                      <a:pt x="1421" y="1588"/>
                      <a:pt x="1481" y="1588"/>
                    </a:cubicBezTo>
                    <a:cubicBezTo>
                      <a:pt x="1553" y="1588"/>
                      <a:pt x="1632" y="1565"/>
                      <a:pt x="1702" y="1513"/>
                    </a:cubicBezTo>
                    <a:cubicBezTo>
                      <a:pt x="1859" y="1356"/>
                      <a:pt x="2048" y="1261"/>
                      <a:pt x="2269" y="1198"/>
                    </a:cubicBezTo>
                    <a:cubicBezTo>
                      <a:pt x="2426" y="1135"/>
                      <a:pt x="2489" y="977"/>
                      <a:pt x="2489" y="883"/>
                    </a:cubicBezTo>
                    <a:lnTo>
                      <a:pt x="2489" y="757"/>
                    </a:lnTo>
                    <a:close/>
                    <a:moveTo>
                      <a:pt x="2174" y="1"/>
                    </a:moveTo>
                    <a:cubicBezTo>
                      <a:pt x="1985" y="1"/>
                      <a:pt x="1828" y="158"/>
                      <a:pt x="1828" y="379"/>
                    </a:cubicBezTo>
                    <a:lnTo>
                      <a:pt x="1828" y="599"/>
                    </a:lnTo>
                    <a:cubicBezTo>
                      <a:pt x="1702" y="631"/>
                      <a:pt x="1576" y="725"/>
                      <a:pt x="1513" y="788"/>
                    </a:cubicBezTo>
                    <a:lnTo>
                      <a:pt x="1324" y="694"/>
                    </a:lnTo>
                    <a:cubicBezTo>
                      <a:pt x="1265" y="658"/>
                      <a:pt x="1192" y="641"/>
                      <a:pt x="1122" y="641"/>
                    </a:cubicBezTo>
                    <a:cubicBezTo>
                      <a:pt x="1004" y="641"/>
                      <a:pt x="890" y="690"/>
                      <a:pt x="851" y="788"/>
                    </a:cubicBezTo>
                    <a:lnTo>
                      <a:pt x="126" y="2017"/>
                    </a:lnTo>
                    <a:cubicBezTo>
                      <a:pt x="63" y="2175"/>
                      <a:pt x="95" y="2427"/>
                      <a:pt x="253" y="2490"/>
                    </a:cubicBezTo>
                    <a:lnTo>
                      <a:pt x="442" y="2616"/>
                    </a:lnTo>
                    <a:lnTo>
                      <a:pt x="442" y="2994"/>
                    </a:lnTo>
                    <a:lnTo>
                      <a:pt x="253" y="3120"/>
                    </a:lnTo>
                    <a:cubicBezTo>
                      <a:pt x="95" y="3214"/>
                      <a:pt x="0" y="3435"/>
                      <a:pt x="126" y="3592"/>
                    </a:cubicBezTo>
                    <a:lnTo>
                      <a:pt x="851" y="4821"/>
                    </a:lnTo>
                    <a:cubicBezTo>
                      <a:pt x="894" y="4928"/>
                      <a:pt x="1024" y="4991"/>
                      <a:pt x="1152" y="4991"/>
                    </a:cubicBezTo>
                    <a:cubicBezTo>
                      <a:pt x="1213" y="4991"/>
                      <a:pt x="1273" y="4977"/>
                      <a:pt x="1324" y="4947"/>
                    </a:cubicBezTo>
                    <a:lnTo>
                      <a:pt x="1513" y="4821"/>
                    </a:lnTo>
                    <a:cubicBezTo>
                      <a:pt x="1639" y="4884"/>
                      <a:pt x="1733" y="4979"/>
                      <a:pt x="1828" y="5010"/>
                    </a:cubicBezTo>
                    <a:lnTo>
                      <a:pt x="1828" y="5262"/>
                    </a:lnTo>
                    <a:cubicBezTo>
                      <a:pt x="1828" y="5451"/>
                      <a:pt x="1985" y="5609"/>
                      <a:pt x="2174" y="5609"/>
                    </a:cubicBezTo>
                    <a:lnTo>
                      <a:pt x="3592" y="5609"/>
                    </a:lnTo>
                    <a:cubicBezTo>
                      <a:pt x="3781" y="5609"/>
                      <a:pt x="3939" y="5451"/>
                      <a:pt x="3939" y="5262"/>
                    </a:cubicBezTo>
                    <a:lnTo>
                      <a:pt x="3939" y="5010"/>
                    </a:lnTo>
                    <a:cubicBezTo>
                      <a:pt x="4065" y="4979"/>
                      <a:pt x="4191" y="4884"/>
                      <a:pt x="4254" y="4821"/>
                    </a:cubicBezTo>
                    <a:lnTo>
                      <a:pt x="4474" y="4947"/>
                    </a:lnTo>
                    <a:cubicBezTo>
                      <a:pt x="4524" y="4967"/>
                      <a:pt x="4580" y="4978"/>
                      <a:pt x="4637" y="4978"/>
                    </a:cubicBezTo>
                    <a:cubicBezTo>
                      <a:pt x="4759" y="4978"/>
                      <a:pt x="4882" y="4929"/>
                      <a:pt x="4947" y="4821"/>
                    </a:cubicBezTo>
                    <a:lnTo>
                      <a:pt x="5640" y="3592"/>
                    </a:lnTo>
                    <a:cubicBezTo>
                      <a:pt x="5734" y="3435"/>
                      <a:pt x="5671" y="3214"/>
                      <a:pt x="5514" y="3120"/>
                    </a:cubicBezTo>
                    <a:lnTo>
                      <a:pt x="5325" y="2994"/>
                    </a:lnTo>
                    <a:lnTo>
                      <a:pt x="5325" y="2616"/>
                    </a:lnTo>
                    <a:lnTo>
                      <a:pt x="5514" y="2490"/>
                    </a:lnTo>
                    <a:cubicBezTo>
                      <a:pt x="5671" y="2427"/>
                      <a:pt x="5766" y="2206"/>
                      <a:pt x="5640" y="2017"/>
                    </a:cubicBezTo>
                    <a:lnTo>
                      <a:pt x="4947" y="788"/>
                    </a:lnTo>
                    <a:cubicBezTo>
                      <a:pt x="4887" y="689"/>
                      <a:pt x="4777" y="627"/>
                      <a:pt x="4664" y="627"/>
                    </a:cubicBezTo>
                    <a:cubicBezTo>
                      <a:pt x="4598" y="627"/>
                      <a:pt x="4532" y="648"/>
                      <a:pt x="4474" y="694"/>
                    </a:cubicBezTo>
                    <a:lnTo>
                      <a:pt x="4254" y="788"/>
                    </a:lnTo>
                    <a:cubicBezTo>
                      <a:pt x="4159" y="725"/>
                      <a:pt x="4033" y="631"/>
                      <a:pt x="3939" y="599"/>
                    </a:cubicBezTo>
                    <a:lnTo>
                      <a:pt x="3939" y="379"/>
                    </a:lnTo>
                    <a:cubicBezTo>
                      <a:pt x="3939" y="158"/>
                      <a:pt x="3781" y="1"/>
                      <a:pt x="3592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35507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Google Shape;249;p18">
                <a:extLst>
                  <a:ext uri="{FF2B5EF4-FFF2-40B4-BE49-F238E27FC236}">
                    <a16:creationId xmlns:a16="http://schemas.microsoft.com/office/drawing/2014/main" id="{ED06A870-88AB-4CD1-B063-34671816952C}"/>
                  </a:ext>
                </a:extLst>
              </p:cNvPr>
              <p:cNvSpPr/>
              <p:nvPr/>
            </p:nvSpPr>
            <p:spPr>
              <a:xfrm>
                <a:off x="-47660086" y="2447619"/>
                <a:ext cx="52775" cy="52800"/>
              </a:xfrm>
              <a:custGeom>
                <a:avLst/>
                <a:gdLst/>
                <a:ahLst/>
                <a:cxnLst/>
                <a:rect l="l" t="t" r="r" b="b"/>
                <a:pathLst>
                  <a:path w="2111" h="2112" extrusionOk="0">
                    <a:moveTo>
                      <a:pt x="1040" y="662"/>
                    </a:moveTo>
                    <a:cubicBezTo>
                      <a:pt x="1260" y="662"/>
                      <a:pt x="1418" y="820"/>
                      <a:pt x="1418" y="1009"/>
                    </a:cubicBezTo>
                    <a:cubicBezTo>
                      <a:pt x="1418" y="1198"/>
                      <a:pt x="1260" y="1355"/>
                      <a:pt x="1040" y="1355"/>
                    </a:cubicBezTo>
                    <a:cubicBezTo>
                      <a:pt x="851" y="1355"/>
                      <a:pt x="693" y="1198"/>
                      <a:pt x="693" y="1009"/>
                    </a:cubicBezTo>
                    <a:cubicBezTo>
                      <a:pt x="693" y="820"/>
                      <a:pt x="851" y="662"/>
                      <a:pt x="1040" y="662"/>
                    </a:cubicBezTo>
                    <a:close/>
                    <a:moveTo>
                      <a:pt x="1040" y="1"/>
                    </a:moveTo>
                    <a:cubicBezTo>
                      <a:pt x="473" y="1"/>
                      <a:pt x="0" y="473"/>
                      <a:pt x="0" y="1040"/>
                    </a:cubicBezTo>
                    <a:cubicBezTo>
                      <a:pt x="0" y="1639"/>
                      <a:pt x="473" y="2111"/>
                      <a:pt x="1040" y="2111"/>
                    </a:cubicBezTo>
                    <a:cubicBezTo>
                      <a:pt x="1639" y="2111"/>
                      <a:pt x="2111" y="1639"/>
                      <a:pt x="2111" y="1040"/>
                    </a:cubicBezTo>
                    <a:cubicBezTo>
                      <a:pt x="2111" y="473"/>
                      <a:pt x="1639" y="1"/>
                      <a:pt x="1040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35507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5" name="文本框 64">
              <a:extLst>
                <a:ext uri="{FF2B5EF4-FFF2-40B4-BE49-F238E27FC236}">
                  <a16:creationId xmlns:a16="http://schemas.microsoft.com/office/drawing/2014/main" id="{41697285-9504-4595-8D7B-F33517E82427}"/>
                </a:ext>
              </a:extLst>
            </p:cNvPr>
            <p:cNvSpPr txBox="1"/>
            <p:nvPr/>
          </p:nvSpPr>
          <p:spPr>
            <a:xfrm>
              <a:off x="1578491" y="2569113"/>
              <a:ext cx="22424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YOUR TITLE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id="{FAE17B19-C2C6-4533-8FE1-2907C69301D2}"/>
                </a:ext>
              </a:extLst>
            </p:cNvPr>
            <p:cNvSpPr txBox="1"/>
            <p:nvPr/>
          </p:nvSpPr>
          <p:spPr>
            <a:xfrm>
              <a:off x="1578491" y="2907122"/>
              <a:ext cx="3236887" cy="587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Please enter the font and title you think is appropriate in the box, and change your color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4" name="组合 73">
            <a:extLst>
              <a:ext uri="{FF2B5EF4-FFF2-40B4-BE49-F238E27FC236}">
                <a16:creationId xmlns:a16="http://schemas.microsoft.com/office/drawing/2014/main" id="{531C0776-59ED-4F53-BB48-0E0A8442C6A1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79" name="文本框 78">
              <a:extLst>
                <a:ext uri="{FF2B5EF4-FFF2-40B4-BE49-F238E27FC236}">
                  <a16:creationId xmlns:a16="http://schemas.microsoft.com/office/drawing/2014/main" id="{F3302605-DBEE-4398-AB92-F4388F766A4F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0" name="文本框 79">
              <a:extLst>
                <a:ext uri="{FF2B5EF4-FFF2-40B4-BE49-F238E27FC236}">
                  <a16:creationId xmlns:a16="http://schemas.microsoft.com/office/drawing/2014/main" id="{37D0390A-C87A-4F50-9A19-5DB489BE18EC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81" name="图片 80">
            <a:extLst>
              <a:ext uri="{FF2B5EF4-FFF2-40B4-BE49-F238E27FC236}">
                <a16:creationId xmlns:a16="http://schemas.microsoft.com/office/drawing/2014/main" id="{833BF0AE-A70F-48B4-AD4C-DF7DE6817D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82" name="图片 81">
            <a:extLst>
              <a:ext uri="{FF2B5EF4-FFF2-40B4-BE49-F238E27FC236}">
                <a16:creationId xmlns:a16="http://schemas.microsoft.com/office/drawing/2014/main" id="{93592742-2323-4255-89D7-D9A0FF64584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  <p:grpSp>
        <p:nvGrpSpPr>
          <p:cNvPr id="153" name="组合 152">
            <a:extLst>
              <a:ext uri="{FF2B5EF4-FFF2-40B4-BE49-F238E27FC236}">
                <a16:creationId xmlns:a16="http://schemas.microsoft.com/office/drawing/2014/main" id="{0E380382-B68A-49ED-95E0-B0F18EAB4304}"/>
              </a:ext>
            </a:extLst>
          </p:cNvPr>
          <p:cNvGrpSpPr/>
          <p:nvPr/>
        </p:nvGrpSpPr>
        <p:grpSpPr>
          <a:xfrm>
            <a:off x="6353777" y="2618772"/>
            <a:ext cx="5147210" cy="1176210"/>
            <a:chOff x="6353777" y="2618772"/>
            <a:chExt cx="5147210" cy="1176210"/>
          </a:xfrm>
        </p:grpSpPr>
        <p:sp>
          <p:nvSpPr>
            <p:cNvPr id="84" name="Google Shape;242;p18">
              <a:extLst>
                <a:ext uri="{FF2B5EF4-FFF2-40B4-BE49-F238E27FC236}">
                  <a16:creationId xmlns:a16="http://schemas.microsoft.com/office/drawing/2014/main" id="{ECA31B67-35E7-4F23-AE5E-99FEDADC93F1}"/>
                </a:ext>
              </a:extLst>
            </p:cNvPr>
            <p:cNvSpPr/>
            <p:nvPr/>
          </p:nvSpPr>
          <p:spPr>
            <a:xfrm flipH="1">
              <a:off x="10521117" y="2728370"/>
              <a:ext cx="979870" cy="979870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85" name="Google Shape;242;p18">
              <a:extLst>
                <a:ext uri="{FF2B5EF4-FFF2-40B4-BE49-F238E27FC236}">
                  <a16:creationId xmlns:a16="http://schemas.microsoft.com/office/drawing/2014/main" id="{7C6AE0CD-1C1A-4D2E-9738-DCB25B94FF1F}"/>
                </a:ext>
              </a:extLst>
            </p:cNvPr>
            <p:cNvSpPr/>
            <p:nvPr/>
          </p:nvSpPr>
          <p:spPr>
            <a:xfrm flipH="1">
              <a:off x="6353777" y="2624055"/>
              <a:ext cx="1145218" cy="1145218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 useBgFill="1">
          <p:nvSpPr>
            <p:cNvPr id="86" name="Google Shape;238;p18">
              <a:extLst>
                <a:ext uri="{FF2B5EF4-FFF2-40B4-BE49-F238E27FC236}">
                  <a16:creationId xmlns:a16="http://schemas.microsoft.com/office/drawing/2014/main" id="{EB8A2E42-D699-4797-8681-6EFBB5A8D25E}"/>
                </a:ext>
              </a:extLst>
            </p:cNvPr>
            <p:cNvSpPr/>
            <p:nvPr/>
          </p:nvSpPr>
          <p:spPr>
            <a:xfrm>
              <a:off x="6968350" y="2641628"/>
              <a:ext cx="4014693" cy="1153354"/>
            </a:xfrm>
            <a:custGeom>
              <a:avLst/>
              <a:gdLst/>
              <a:ahLst/>
              <a:cxnLst/>
              <a:rect l="l" t="t" r="r" b="b"/>
              <a:pathLst>
                <a:path w="210595" h="86259" extrusionOk="0">
                  <a:moveTo>
                    <a:pt x="5623" y="0"/>
                  </a:moveTo>
                  <a:cubicBezTo>
                    <a:pt x="2491" y="0"/>
                    <a:pt x="0" y="2491"/>
                    <a:pt x="0" y="5622"/>
                  </a:cubicBezTo>
                  <a:lnTo>
                    <a:pt x="0" y="80636"/>
                  </a:lnTo>
                  <a:cubicBezTo>
                    <a:pt x="0" y="83696"/>
                    <a:pt x="2491" y="86258"/>
                    <a:pt x="5623" y="86258"/>
                  </a:cubicBezTo>
                  <a:lnTo>
                    <a:pt x="204900" y="86258"/>
                  </a:lnTo>
                  <a:cubicBezTo>
                    <a:pt x="208032" y="86258"/>
                    <a:pt x="210594" y="83696"/>
                    <a:pt x="210594" y="80636"/>
                  </a:cubicBezTo>
                  <a:lnTo>
                    <a:pt x="210594" y="5622"/>
                  </a:lnTo>
                  <a:cubicBezTo>
                    <a:pt x="210594" y="2491"/>
                    <a:pt x="208032" y="0"/>
                    <a:pt x="204900" y="0"/>
                  </a:cubicBezTo>
                  <a:close/>
                </a:path>
              </a:pathLst>
            </a:custGeom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87" name="Google Shape;241;p18">
              <a:extLst>
                <a:ext uri="{FF2B5EF4-FFF2-40B4-BE49-F238E27FC236}">
                  <a16:creationId xmlns:a16="http://schemas.microsoft.com/office/drawing/2014/main" id="{FBAEE930-DC01-41F4-A75C-D026D76026F3}"/>
                </a:ext>
              </a:extLst>
            </p:cNvPr>
            <p:cNvSpPr/>
            <p:nvPr/>
          </p:nvSpPr>
          <p:spPr>
            <a:xfrm flipH="1">
              <a:off x="10907734" y="2728370"/>
              <a:ext cx="73683" cy="990893"/>
            </a:xfrm>
            <a:custGeom>
              <a:avLst/>
              <a:gdLst/>
              <a:ahLst/>
              <a:cxnLst/>
              <a:rect l="l" t="t" r="r" b="b"/>
              <a:pathLst>
                <a:path w="8043" h="72452" extrusionOk="0">
                  <a:moveTo>
                    <a:pt x="0" y="1"/>
                  </a:moveTo>
                  <a:lnTo>
                    <a:pt x="0" y="72452"/>
                  </a:lnTo>
                  <a:cubicBezTo>
                    <a:pt x="4413" y="72452"/>
                    <a:pt x="8042" y="68893"/>
                    <a:pt x="8042" y="64410"/>
                  </a:cubicBezTo>
                  <a:lnTo>
                    <a:pt x="8042" y="7972"/>
                  </a:lnTo>
                  <a:cubicBezTo>
                    <a:pt x="8042" y="3559"/>
                    <a:pt x="4413" y="1"/>
                    <a:pt x="0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88" name="Google Shape;245;p18">
              <a:extLst>
                <a:ext uri="{FF2B5EF4-FFF2-40B4-BE49-F238E27FC236}">
                  <a16:creationId xmlns:a16="http://schemas.microsoft.com/office/drawing/2014/main" id="{EF8C221C-8821-4B46-9970-40B86E5FDAE3}"/>
                </a:ext>
              </a:extLst>
            </p:cNvPr>
            <p:cNvSpPr txBox="1"/>
            <p:nvPr/>
          </p:nvSpPr>
          <p:spPr>
            <a:xfrm flipH="1">
              <a:off x="11008882" y="2902651"/>
              <a:ext cx="446323" cy="531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4000" kern="0" dirty="0">
                  <a:solidFill>
                    <a:srgbClr val="FFFFFF"/>
                  </a:solidFill>
                  <a:cs typeface="+mn-ea"/>
                  <a:sym typeface="+mn-lt"/>
                </a:rPr>
                <a:t>2</a:t>
              </a:r>
              <a:endParaRPr sz="4000" kern="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9" name="Google Shape;243;p18">
              <a:extLst>
                <a:ext uri="{FF2B5EF4-FFF2-40B4-BE49-F238E27FC236}">
                  <a16:creationId xmlns:a16="http://schemas.microsoft.com/office/drawing/2014/main" id="{AAD786D5-9FE1-4A3B-B417-F95ECD42A733}"/>
                </a:ext>
              </a:extLst>
            </p:cNvPr>
            <p:cNvSpPr/>
            <p:nvPr/>
          </p:nvSpPr>
          <p:spPr>
            <a:xfrm flipH="1">
              <a:off x="6457612" y="2755663"/>
              <a:ext cx="916362" cy="9160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90" name="Google Shape;246;p18">
              <a:extLst>
                <a:ext uri="{FF2B5EF4-FFF2-40B4-BE49-F238E27FC236}">
                  <a16:creationId xmlns:a16="http://schemas.microsoft.com/office/drawing/2014/main" id="{F38FEA92-FF7B-468D-B212-3508E71D6A48}"/>
                </a:ext>
              </a:extLst>
            </p:cNvPr>
            <p:cNvGrpSpPr/>
            <p:nvPr/>
          </p:nvGrpSpPr>
          <p:grpSpPr>
            <a:xfrm flipH="1">
              <a:off x="6680963" y="2943753"/>
              <a:ext cx="391520" cy="457728"/>
              <a:chOff x="-47746758" y="2367944"/>
              <a:chExt cx="256800" cy="300225"/>
            </a:xfrm>
            <a:gradFill>
              <a:gsLst>
                <a:gs pos="5618">
                  <a:srgbClr val="080524"/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</p:grpSpPr>
          <p:sp>
            <p:nvSpPr>
              <p:cNvPr id="91" name="Google Shape;247;p18">
                <a:extLst>
                  <a:ext uri="{FF2B5EF4-FFF2-40B4-BE49-F238E27FC236}">
                    <a16:creationId xmlns:a16="http://schemas.microsoft.com/office/drawing/2014/main" id="{56C92142-B383-4CFF-BBCD-189B16DAF9B5}"/>
                  </a:ext>
                </a:extLst>
              </p:cNvPr>
              <p:cNvSpPr/>
              <p:nvPr/>
            </p:nvSpPr>
            <p:spPr>
              <a:xfrm>
                <a:off x="-47746758" y="2367944"/>
                <a:ext cx="256800" cy="3002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2009" extrusionOk="0">
                    <a:moveTo>
                      <a:pt x="4507" y="679"/>
                    </a:moveTo>
                    <a:cubicBezTo>
                      <a:pt x="4774" y="679"/>
                      <a:pt x="5048" y="706"/>
                      <a:pt x="5325" y="762"/>
                    </a:cubicBezTo>
                    <a:cubicBezTo>
                      <a:pt x="6774" y="1077"/>
                      <a:pt x="7940" y="2274"/>
                      <a:pt x="8255" y="3723"/>
                    </a:cubicBezTo>
                    <a:cubicBezTo>
                      <a:pt x="8381" y="4227"/>
                      <a:pt x="8381" y="4763"/>
                      <a:pt x="8318" y="5267"/>
                    </a:cubicBezTo>
                    <a:cubicBezTo>
                      <a:pt x="8318" y="5330"/>
                      <a:pt x="8318" y="5424"/>
                      <a:pt x="8350" y="5487"/>
                    </a:cubicBezTo>
                    <a:lnTo>
                      <a:pt x="9263" y="7220"/>
                    </a:lnTo>
                    <a:cubicBezTo>
                      <a:pt x="9389" y="7441"/>
                      <a:pt x="9232" y="7756"/>
                      <a:pt x="8980" y="7756"/>
                    </a:cubicBezTo>
                    <a:lnTo>
                      <a:pt x="8034" y="7756"/>
                    </a:lnTo>
                    <a:cubicBezTo>
                      <a:pt x="7845" y="7756"/>
                      <a:pt x="7688" y="7913"/>
                      <a:pt x="7688" y="8102"/>
                    </a:cubicBezTo>
                    <a:lnTo>
                      <a:pt x="7688" y="9867"/>
                    </a:lnTo>
                    <a:lnTo>
                      <a:pt x="5892" y="9867"/>
                    </a:lnTo>
                    <a:cubicBezTo>
                      <a:pt x="5703" y="9867"/>
                      <a:pt x="5546" y="10024"/>
                      <a:pt x="5546" y="10213"/>
                    </a:cubicBezTo>
                    <a:lnTo>
                      <a:pt x="5546" y="11284"/>
                    </a:lnTo>
                    <a:lnTo>
                      <a:pt x="2049" y="11284"/>
                    </a:lnTo>
                    <a:lnTo>
                      <a:pt x="2049" y="7693"/>
                    </a:lnTo>
                    <a:cubicBezTo>
                      <a:pt x="2049" y="7598"/>
                      <a:pt x="2017" y="7504"/>
                      <a:pt x="1923" y="7441"/>
                    </a:cubicBezTo>
                    <a:cubicBezTo>
                      <a:pt x="1103" y="6685"/>
                      <a:pt x="631" y="5645"/>
                      <a:pt x="631" y="4542"/>
                    </a:cubicBezTo>
                    <a:cubicBezTo>
                      <a:pt x="631" y="2387"/>
                      <a:pt x="2372" y="679"/>
                      <a:pt x="4507" y="679"/>
                    </a:cubicBezTo>
                    <a:close/>
                    <a:moveTo>
                      <a:pt x="4570" y="0"/>
                    </a:moveTo>
                    <a:cubicBezTo>
                      <a:pt x="2059" y="0"/>
                      <a:pt x="1" y="1999"/>
                      <a:pt x="1" y="4542"/>
                    </a:cubicBezTo>
                    <a:cubicBezTo>
                      <a:pt x="1" y="5802"/>
                      <a:pt x="505" y="7000"/>
                      <a:pt x="1418" y="7850"/>
                    </a:cubicBezTo>
                    <a:lnTo>
                      <a:pt x="1418" y="11631"/>
                    </a:lnTo>
                    <a:cubicBezTo>
                      <a:pt x="1418" y="11851"/>
                      <a:pt x="1576" y="12009"/>
                      <a:pt x="1765" y="12009"/>
                    </a:cubicBezTo>
                    <a:lnTo>
                      <a:pt x="5987" y="12009"/>
                    </a:lnTo>
                    <a:cubicBezTo>
                      <a:pt x="6176" y="12009"/>
                      <a:pt x="6333" y="11851"/>
                      <a:pt x="6333" y="11631"/>
                    </a:cubicBezTo>
                    <a:lnTo>
                      <a:pt x="6333" y="10591"/>
                    </a:lnTo>
                    <a:lnTo>
                      <a:pt x="8097" y="10591"/>
                    </a:lnTo>
                    <a:cubicBezTo>
                      <a:pt x="8287" y="10591"/>
                      <a:pt x="8444" y="10434"/>
                      <a:pt x="8444" y="10213"/>
                    </a:cubicBezTo>
                    <a:lnTo>
                      <a:pt x="8444" y="8449"/>
                    </a:lnTo>
                    <a:lnTo>
                      <a:pt x="9043" y="8449"/>
                    </a:lnTo>
                    <a:cubicBezTo>
                      <a:pt x="9799" y="8417"/>
                      <a:pt x="10271" y="7598"/>
                      <a:pt x="9925" y="6874"/>
                    </a:cubicBezTo>
                    <a:lnTo>
                      <a:pt x="9043" y="5267"/>
                    </a:lnTo>
                    <a:cubicBezTo>
                      <a:pt x="9137" y="4700"/>
                      <a:pt x="9137" y="4164"/>
                      <a:pt x="9011" y="3597"/>
                    </a:cubicBezTo>
                    <a:cubicBezTo>
                      <a:pt x="8665" y="1864"/>
                      <a:pt x="7247" y="510"/>
                      <a:pt x="5546" y="100"/>
                    </a:cubicBezTo>
                    <a:cubicBezTo>
                      <a:pt x="5215" y="33"/>
                      <a:pt x="4889" y="0"/>
                      <a:pt x="457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35507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2" name="Google Shape;248;p18">
                <a:extLst>
                  <a:ext uri="{FF2B5EF4-FFF2-40B4-BE49-F238E27FC236}">
                    <a16:creationId xmlns:a16="http://schemas.microsoft.com/office/drawing/2014/main" id="{72178166-3341-4C6F-9736-DCEBA86A76D7}"/>
                  </a:ext>
                </a:extLst>
              </p:cNvPr>
              <p:cNvSpPr/>
              <p:nvPr/>
            </p:nvSpPr>
            <p:spPr>
              <a:xfrm>
                <a:off x="-47705013" y="2402719"/>
                <a:ext cx="144150" cy="140225"/>
              </a:xfrm>
              <a:custGeom>
                <a:avLst/>
                <a:gdLst/>
                <a:ahLst/>
                <a:cxnLst/>
                <a:rect l="l" t="t" r="r" b="b"/>
                <a:pathLst>
                  <a:path w="5766" h="5609" extrusionOk="0">
                    <a:moveTo>
                      <a:pt x="3214" y="757"/>
                    </a:moveTo>
                    <a:lnTo>
                      <a:pt x="3214" y="883"/>
                    </a:lnTo>
                    <a:cubicBezTo>
                      <a:pt x="3214" y="1040"/>
                      <a:pt x="3277" y="1135"/>
                      <a:pt x="3435" y="1198"/>
                    </a:cubicBezTo>
                    <a:cubicBezTo>
                      <a:pt x="3624" y="1261"/>
                      <a:pt x="3844" y="1387"/>
                      <a:pt x="4002" y="1513"/>
                    </a:cubicBezTo>
                    <a:cubicBezTo>
                      <a:pt x="4061" y="1553"/>
                      <a:pt x="4146" y="1593"/>
                      <a:pt x="4233" y="1593"/>
                    </a:cubicBezTo>
                    <a:cubicBezTo>
                      <a:pt x="4283" y="1593"/>
                      <a:pt x="4333" y="1579"/>
                      <a:pt x="4380" y="1545"/>
                    </a:cubicBezTo>
                    <a:lnTo>
                      <a:pt x="4506" y="1482"/>
                    </a:lnTo>
                    <a:lnTo>
                      <a:pt x="4852" y="2049"/>
                    </a:lnTo>
                    <a:lnTo>
                      <a:pt x="4726" y="2143"/>
                    </a:lnTo>
                    <a:cubicBezTo>
                      <a:pt x="4632" y="2206"/>
                      <a:pt x="4537" y="2364"/>
                      <a:pt x="4569" y="2490"/>
                    </a:cubicBezTo>
                    <a:cubicBezTo>
                      <a:pt x="4632" y="2710"/>
                      <a:pt x="4632" y="2899"/>
                      <a:pt x="4569" y="3120"/>
                    </a:cubicBezTo>
                    <a:cubicBezTo>
                      <a:pt x="4537" y="3277"/>
                      <a:pt x="4632" y="3403"/>
                      <a:pt x="4726" y="3466"/>
                    </a:cubicBezTo>
                    <a:lnTo>
                      <a:pt x="4852" y="3561"/>
                    </a:lnTo>
                    <a:lnTo>
                      <a:pt x="4506" y="4159"/>
                    </a:lnTo>
                    <a:lnTo>
                      <a:pt x="4380" y="4065"/>
                    </a:lnTo>
                    <a:cubicBezTo>
                      <a:pt x="4323" y="4037"/>
                      <a:pt x="4260" y="4021"/>
                      <a:pt x="4199" y="4021"/>
                    </a:cubicBezTo>
                    <a:cubicBezTo>
                      <a:pt x="4125" y="4021"/>
                      <a:pt x="4054" y="4044"/>
                      <a:pt x="4002" y="4096"/>
                    </a:cubicBezTo>
                    <a:cubicBezTo>
                      <a:pt x="3844" y="4254"/>
                      <a:pt x="3624" y="4348"/>
                      <a:pt x="3435" y="4411"/>
                    </a:cubicBezTo>
                    <a:cubicBezTo>
                      <a:pt x="3277" y="4475"/>
                      <a:pt x="3214" y="4632"/>
                      <a:pt x="3214" y="4727"/>
                    </a:cubicBezTo>
                    <a:lnTo>
                      <a:pt x="3214" y="4853"/>
                    </a:lnTo>
                    <a:lnTo>
                      <a:pt x="2489" y="4853"/>
                    </a:lnTo>
                    <a:lnTo>
                      <a:pt x="2489" y="4727"/>
                    </a:lnTo>
                    <a:cubicBezTo>
                      <a:pt x="2489" y="4569"/>
                      <a:pt x="2426" y="4475"/>
                      <a:pt x="2269" y="4411"/>
                    </a:cubicBezTo>
                    <a:cubicBezTo>
                      <a:pt x="2048" y="4348"/>
                      <a:pt x="1859" y="4222"/>
                      <a:pt x="1702" y="4096"/>
                    </a:cubicBezTo>
                    <a:cubicBezTo>
                      <a:pt x="1622" y="4057"/>
                      <a:pt x="1530" y="4017"/>
                      <a:pt x="1449" y="4017"/>
                    </a:cubicBezTo>
                    <a:cubicBezTo>
                      <a:pt x="1402" y="4017"/>
                      <a:pt x="1358" y="4030"/>
                      <a:pt x="1324" y="4065"/>
                    </a:cubicBezTo>
                    <a:lnTo>
                      <a:pt x="1198" y="4159"/>
                    </a:lnTo>
                    <a:lnTo>
                      <a:pt x="851" y="3561"/>
                    </a:lnTo>
                    <a:lnTo>
                      <a:pt x="946" y="3466"/>
                    </a:lnTo>
                    <a:cubicBezTo>
                      <a:pt x="1072" y="3403"/>
                      <a:pt x="1166" y="3246"/>
                      <a:pt x="1103" y="3120"/>
                    </a:cubicBezTo>
                    <a:cubicBezTo>
                      <a:pt x="1072" y="2899"/>
                      <a:pt x="1072" y="2710"/>
                      <a:pt x="1103" y="2490"/>
                    </a:cubicBezTo>
                    <a:cubicBezTo>
                      <a:pt x="1166" y="2332"/>
                      <a:pt x="1072" y="2206"/>
                      <a:pt x="946" y="2143"/>
                    </a:cubicBezTo>
                    <a:lnTo>
                      <a:pt x="851" y="2049"/>
                    </a:lnTo>
                    <a:lnTo>
                      <a:pt x="1198" y="1482"/>
                    </a:lnTo>
                    <a:lnTo>
                      <a:pt x="1324" y="1545"/>
                    </a:lnTo>
                    <a:cubicBezTo>
                      <a:pt x="1366" y="1573"/>
                      <a:pt x="1421" y="1588"/>
                      <a:pt x="1481" y="1588"/>
                    </a:cubicBezTo>
                    <a:cubicBezTo>
                      <a:pt x="1553" y="1588"/>
                      <a:pt x="1632" y="1565"/>
                      <a:pt x="1702" y="1513"/>
                    </a:cubicBezTo>
                    <a:cubicBezTo>
                      <a:pt x="1859" y="1356"/>
                      <a:pt x="2048" y="1261"/>
                      <a:pt x="2269" y="1198"/>
                    </a:cubicBezTo>
                    <a:cubicBezTo>
                      <a:pt x="2426" y="1135"/>
                      <a:pt x="2489" y="977"/>
                      <a:pt x="2489" y="883"/>
                    </a:cubicBezTo>
                    <a:lnTo>
                      <a:pt x="2489" y="757"/>
                    </a:lnTo>
                    <a:close/>
                    <a:moveTo>
                      <a:pt x="2174" y="1"/>
                    </a:moveTo>
                    <a:cubicBezTo>
                      <a:pt x="1985" y="1"/>
                      <a:pt x="1828" y="158"/>
                      <a:pt x="1828" y="379"/>
                    </a:cubicBezTo>
                    <a:lnTo>
                      <a:pt x="1828" y="599"/>
                    </a:lnTo>
                    <a:cubicBezTo>
                      <a:pt x="1702" y="631"/>
                      <a:pt x="1576" y="725"/>
                      <a:pt x="1513" y="788"/>
                    </a:cubicBezTo>
                    <a:lnTo>
                      <a:pt x="1324" y="694"/>
                    </a:lnTo>
                    <a:cubicBezTo>
                      <a:pt x="1265" y="658"/>
                      <a:pt x="1192" y="641"/>
                      <a:pt x="1122" y="641"/>
                    </a:cubicBezTo>
                    <a:cubicBezTo>
                      <a:pt x="1004" y="641"/>
                      <a:pt x="890" y="690"/>
                      <a:pt x="851" y="788"/>
                    </a:cubicBezTo>
                    <a:lnTo>
                      <a:pt x="126" y="2017"/>
                    </a:lnTo>
                    <a:cubicBezTo>
                      <a:pt x="63" y="2175"/>
                      <a:pt x="95" y="2427"/>
                      <a:pt x="253" y="2490"/>
                    </a:cubicBezTo>
                    <a:lnTo>
                      <a:pt x="442" y="2616"/>
                    </a:lnTo>
                    <a:lnTo>
                      <a:pt x="442" y="2994"/>
                    </a:lnTo>
                    <a:lnTo>
                      <a:pt x="253" y="3120"/>
                    </a:lnTo>
                    <a:cubicBezTo>
                      <a:pt x="95" y="3214"/>
                      <a:pt x="0" y="3435"/>
                      <a:pt x="126" y="3592"/>
                    </a:cubicBezTo>
                    <a:lnTo>
                      <a:pt x="851" y="4821"/>
                    </a:lnTo>
                    <a:cubicBezTo>
                      <a:pt x="894" y="4928"/>
                      <a:pt x="1024" y="4991"/>
                      <a:pt x="1152" y="4991"/>
                    </a:cubicBezTo>
                    <a:cubicBezTo>
                      <a:pt x="1213" y="4991"/>
                      <a:pt x="1273" y="4977"/>
                      <a:pt x="1324" y="4947"/>
                    </a:cubicBezTo>
                    <a:lnTo>
                      <a:pt x="1513" y="4821"/>
                    </a:lnTo>
                    <a:cubicBezTo>
                      <a:pt x="1639" y="4884"/>
                      <a:pt x="1733" y="4979"/>
                      <a:pt x="1828" y="5010"/>
                    </a:cubicBezTo>
                    <a:lnTo>
                      <a:pt x="1828" y="5262"/>
                    </a:lnTo>
                    <a:cubicBezTo>
                      <a:pt x="1828" y="5451"/>
                      <a:pt x="1985" y="5609"/>
                      <a:pt x="2174" y="5609"/>
                    </a:cubicBezTo>
                    <a:lnTo>
                      <a:pt x="3592" y="5609"/>
                    </a:lnTo>
                    <a:cubicBezTo>
                      <a:pt x="3781" y="5609"/>
                      <a:pt x="3939" y="5451"/>
                      <a:pt x="3939" y="5262"/>
                    </a:cubicBezTo>
                    <a:lnTo>
                      <a:pt x="3939" y="5010"/>
                    </a:lnTo>
                    <a:cubicBezTo>
                      <a:pt x="4065" y="4979"/>
                      <a:pt x="4191" y="4884"/>
                      <a:pt x="4254" y="4821"/>
                    </a:cubicBezTo>
                    <a:lnTo>
                      <a:pt x="4474" y="4947"/>
                    </a:lnTo>
                    <a:cubicBezTo>
                      <a:pt x="4524" y="4967"/>
                      <a:pt x="4580" y="4978"/>
                      <a:pt x="4637" y="4978"/>
                    </a:cubicBezTo>
                    <a:cubicBezTo>
                      <a:pt x="4759" y="4978"/>
                      <a:pt x="4882" y="4929"/>
                      <a:pt x="4947" y="4821"/>
                    </a:cubicBezTo>
                    <a:lnTo>
                      <a:pt x="5640" y="3592"/>
                    </a:lnTo>
                    <a:cubicBezTo>
                      <a:pt x="5734" y="3435"/>
                      <a:pt x="5671" y="3214"/>
                      <a:pt x="5514" y="3120"/>
                    </a:cubicBezTo>
                    <a:lnTo>
                      <a:pt x="5325" y="2994"/>
                    </a:lnTo>
                    <a:lnTo>
                      <a:pt x="5325" y="2616"/>
                    </a:lnTo>
                    <a:lnTo>
                      <a:pt x="5514" y="2490"/>
                    </a:lnTo>
                    <a:cubicBezTo>
                      <a:pt x="5671" y="2427"/>
                      <a:pt x="5766" y="2206"/>
                      <a:pt x="5640" y="2017"/>
                    </a:cubicBezTo>
                    <a:lnTo>
                      <a:pt x="4947" y="788"/>
                    </a:lnTo>
                    <a:cubicBezTo>
                      <a:pt x="4887" y="689"/>
                      <a:pt x="4777" y="627"/>
                      <a:pt x="4664" y="627"/>
                    </a:cubicBezTo>
                    <a:cubicBezTo>
                      <a:pt x="4598" y="627"/>
                      <a:pt x="4532" y="648"/>
                      <a:pt x="4474" y="694"/>
                    </a:cubicBezTo>
                    <a:lnTo>
                      <a:pt x="4254" y="788"/>
                    </a:lnTo>
                    <a:cubicBezTo>
                      <a:pt x="4159" y="725"/>
                      <a:pt x="4033" y="631"/>
                      <a:pt x="3939" y="599"/>
                    </a:cubicBezTo>
                    <a:lnTo>
                      <a:pt x="3939" y="379"/>
                    </a:lnTo>
                    <a:cubicBezTo>
                      <a:pt x="3939" y="158"/>
                      <a:pt x="3781" y="1"/>
                      <a:pt x="3592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35507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3" name="Google Shape;249;p18">
                <a:extLst>
                  <a:ext uri="{FF2B5EF4-FFF2-40B4-BE49-F238E27FC236}">
                    <a16:creationId xmlns:a16="http://schemas.microsoft.com/office/drawing/2014/main" id="{6CE05D77-540A-48C4-8D3A-275393994B26}"/>
                  </a:ext>
                </a:extLst>
              </p:cNvPr>
              <p:cNvSpPr/>
              <p:nvPr/>
            </p:nvSpPr>
            <p:spPr>
              <a:xfrm>
                <a:off x="-47660086" y="2447619"/>
                <a:ext cx="52775" cy="52800"/>
              </a:xfrm>
              <a:custGeom>
                <a:avLst/>
                <a:gdLst/>
                <a:ahLst/>
                <a:cxnLst/>
                <a:rect l="l" t="t" r="r" b="b"/>
                <a:pathLst>
                  <a:path w="2111" h="2112" extrusionOk="0">
                    <a:moveTo>
                      <a:pt x="1040" y="662"/>
                    </a:moveTo>
                    <a:cubicBezTo>
                      <a:pt x="1260" y="662"/>
                      <a:pt x="1418" y="820"/>
                      <a:pt x="1418" y="1009"/>
                    </a:cubicBezTo>
                    <a:cubicBezTo>
                      <a:pt x="1418" y="1198"/>
                      <a:pt x="1260" y="1355"/>
                      <a:pt x="1040" y="1355"/>
                    </a:cubicBezTo>
                    <a:cubicBezTo>
                      <a:pt x="851" y="1355"/>
                      <a:pt x="693" y="1198"/>
                      <a:pt x="693" y="1009"/>
                    </a:cubicBezTo>
                    <a:cubicBezTo>
                      <a:pt x="693" y="820"/>
                      <a:pt x="851" y="662"/>
                      <a:pt x="1040" y="662"/>
                    </a:cubicBezTo>
                    <a:close/>
                    <a:moveTo>
                      <a:pt x="1040" y="1"/>
                    </a:moveTo>
                    <a:cubicBezTo>
                      <a:pt x="473" y="1"/>
                      <a:pt x="0" y="473"/>
                      <a:pt x="0" y="1040"/>
                    </a:cubicBezTo>
                    <a:cubicBezTo>
                      <a:pt x="0" y="1639"/>
                      <a:pt x="473" y="2111"/>
                      <a:pt x="1040" y="2111"/>
                    </a:cubicBezTo>
                    <a:cubicBezTo>
                      <a:pt x="1639" y="2111"/>
                      <a:pt x="2111" y="1639"/>
                      <a:pt x="2111" y="1040"/>
                    </a:cubicBezTo>
                    <a:cubicBezTo>
                      <a:pt x="2111" y="473"/>
                      <a:pt x="1639" y="1"/>
                      <a:pt x="1040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35507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94" name="文本框 93">
              <a:extLst>
                <a:ext uri="{FF2B5EF4-FFF2-40B4-BE49-F238E27FC236}">
                  <a16:creationId xmlns:a16="http://schemas.microsoft.com/office/drawing/2014/main" id="{F221684D-54B7-48EC-859D-65569E72376A}"/>
                </a:ext>
              </a:extLst>
            </p:cNvPr>
            <p:cNvSpPr txBox="1"/>
            <p:nvPr/>
          </p:nvSpPr>
          <p:spPr>
            <a:xfrm>
              <a:off x="7444788" y="2618772"/>
              <a:ext cx="22424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YOUR TITLE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5" name="文本框 94">
              <a:extLst>
                <a:ext uri="{FF2B5EF4-FFF2-40B4-BE49-F238E27FC236}">
                  <a16:creationId xmlns:a16="http://schemas.microsoft.com/office/drawing/2014/main" id="{41F172B5-80D4-4E3F-AB80-27F5519FCF6F}"/>
                </a:ext>
              </a:extLst>
            </p:cNvPr>
            <p:cNvSpPr txBox="1"/>
            <p:nvPr/>
          </p:nvSpPr>
          <p:spPr>
            <a:xfrm>
              <a:off x="7444788" y="2956780"/>
              <a:ext cx="3236887" cy="587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Please enter the font and title you think is appropriate in the box, and change your color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1" name="组合 150">
            <a:extLst>
              <a:ext uri="{FF2B5EF4-FFF2-40B4-BE49-F238E27FC236}">
                <a16:creationId xmlns:a16="http://schemas.microsoft.com/office/drawing/2014/main" id="{7F0489E7-FE8A-48D4-8843-720616D64C66}"/>
              </a:ext>
            </a:extLst>
          </p:cNvPr>
          <p:cNvGrpSpPr/>
          <p:nvPr/>
        </p:nvGrpSpPr>
        <p:grpSpPr>
          <a:xfrm>
            <a:off x="759852" y="4559803"/>
            <a:ext cx="5024931" cy="1176211"/>
            <a:chOff x="759852" y="4559803"/>
            <a:chExt cx="5024931" cy="1176211"/>
          </a:xfrm>
        </p:grpSpPr>
        <p:sp>
          <p:nvSpPr>
            <p:cNvPr id="126" name="Google Shape;242;p18">
              <a:extLst>
                <a:ext uri="{FF2B5EF4-FFF2-40B4-BE49-F238E27FC236}">
                  <a16:creationId xmlns:a16="http://schemas.microsoft.com/office/drawing/2014/main" id="{02BDEF00-395E-4D63-94E5-C8E1258C81D6}"/>
                </a:ext>
              </a:extLst>
            </p:cNvPr>
            <p:cNvSpPr/>
            <p:nvPr/>
          </p:nvSpPr>
          <p:spPr>
            <a:xfrm>
              <a:off x="759852" y="4635772"/>
              <a:ext cx="979870" cy="979870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27" name="Google Shape;242;p18">
              <a:extLst>
                <a:ext uri="{FF2B5EF4-FFF2-40B4-BE49-F238E27FC236}">
                  <a16:creationId xmlns:a16="http://schemas.microsoft.com/office/drawing/2014/main" id="{F3FE3D38-0B97-46E5-A4FB-E220673B788E}"/>
                </a:ext>
              </a:extLst>
            </p:cNvPr>
            <p:cNvSpPr/>
            <p:nvPr/>
          </p:nvSpPr>
          <p:spPr>
            <a:xfrm>
              <a:off x="4639565" y="4582657"/>
              <a:ext cx="1145218" cy="1145218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 useBgFill="1">
          <p:nvSpPr>
            <p:cNvPr id="128" name="Google Shape;238;p18">
              <a:extLst>
                <a:ext uri="{FF2B5EF4-FFF2-40B4-BE49-F238E27FC236}">
                  <a16:creationId xmlns:a16="http://schemas.microsoft.com/office/drawing/2014/main" id="{9A474250-4779-432F-A47A-41EBAD38DBCB}"/>
                </a:ext>
              </a:extLst>
            </p:cNvPr>
            <p:cNvSpPr/>
            <p:nvPr/>
          </p:nvSpPr>
          <p:spPr>
            <a:xfrm>
              <a:off x="1272863" y="4582660"/>
              <a:ext cx="4014693" cy="1153354"/>
            </a:xfrm>
            <a:custGeom>
              <a:avLst/>
              <a:gdLst/>
              <a:ahLst/>
              <a:cxnLst/>
              <a:rect l="l" t="t" r="r" b="b"/>
              <a:pathLst>
                <a:path w="210595" h="86259" extrusionOk="0">
                  <a:moveTo>
                    <a:pt x="5623" y="0"/>
                  </a:moveTo>
                  <a:cubicBezTo>
                    <a:pt x="2491" y="0"/>
                    <a:pt x="0" y="2491"/>
                    <a:pt x="0" y="5622"/>
                  </a:cubicBezTo>
                  <a:lnTo>
                    <a:pt x="0" y="80636"/>
                  </a:lnTo>
                  <a:cubicBezTo>
                    <a:pt x="0" y="83696"/>
                    <a:pt x="2491" y="86258"/>
                    <a:pt x="5623" y="86258"/>
                  </a:cubicBezTo>
                  <a:lnTo>
                    <a:pt x="204900" y="86258"/>
                  </a:lnTo>
                  <a:cubicBezTo>
                    <a:pt x="208032" y="86258"/>
                    <a:pt x="210594" y="83696"/>
                    <a:pt x="210594" y="80636"/>
                  </a:cubicBezTo>
                  <a:lnTo>
                    <a:pt x="210594" y="5622"/>
                  </a:lnTo>
                  <a:cubicBezTo>
                    <a:pt x="210594" y="2491"/>
                    <a:pt x="208032" y="0"/>
                    <a:pt x="204900" y="0"/>
                  </a:cubicBezTo>
                  <a:close/>
                </a:path>
              </a:pathLst>
            </a:custGeom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29" name="Google Shape;241;p18">
              <a:extLst>
                <a:ext uri="{FF2B5EF4-FFF2-40B4-BE49-F238E27FC236}">
                  <a16:creationId xmlns:a16="http://schemas.microsoft.com/office/drawing/2014/main" id="{7E40C258-7066-46F8-98DA-A3C24EF6077D}"/>
                </a:ext>
              </a:extLst>
            </p:cNvPr>
            <p:cNvSpPr/>
            <p:nvPr/>
          </p:nvSpPr>
          <p:spPr>
            <a:xfrm>
              <a:off x="1279423" y="4635772"/>
              <a:ext cx="73683" cy="990893"/>
            </a:xfrm>
            <a:custGeom>
              <a:avLst/>
              <a:gdLst/>
              <a:ahLst/>
              <a:cxnLst/>
              <a:rect l="l" t="t" r="r" b="b"/>
              <a:pathLst>
                <a:path w="8043" h="72452" extrusionOk="0">
                  <a:moveTo>
                    <a:pt x="0" y="1"/>
                  </a:moveTo>
                  <a:lnTo>
                    <a:pt x="0" y="72452"/>
                  </a:lnTo>
                  <a:cubicBezTo>
                    <a:pt x="4413" y="72452"/>
                    <a:pt x="8042" y="68893"/>
                    <a:pt x="8042" y="64410"/>
                  </a:cubicBezTo>
                  <a:lnTo>
                    <a:pt x="8042" y="7972"/>
                  </a:lnTo>
                  <a:cubicBezTo>
                    <a:pt x="8042" y="3559"/>
                    <a:pt x="4413" y="1"/>
                    <a:pt x="0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30" name="Google Shape;245;p18">
              <a:extLst>
                <a:ext uri="{FF2B5EF4-FFF2-40B4-BE49-F238E27FC236}">
                  <a16:creationId xmlns:a16="http://schemas.microsoft.com/office/drawing/2014/main" id="{A2A964CA-4AE7-4D3C-9CFB-13BAA9F1C127}"/>
                </a:ext>
              </a:extLst>
            </p:cNvPr>
            <p:cNvSpPr txBox="1"/>
            <p:nvPr/>
          </p:nvSpPr>
          <p:spPr>
            <a:xfrm>
              <a:off x="869485" y="4810053"/>
              <a:ext cx="446324" cy="531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4000" kern="0" dirty="0">
                  <a:solidFill>
                    <a:srgbClr val="FFFFFF"/>
                  </a:solidFill>
                  <a:cs typeface="+mn-ea"/>
                  <a:sym typeface="+mn-lt"/>
                </a:rPr>
                <a:t>3</a:t>
              </a:r>
              <a:endParaRPr sz="4000" kern="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1" name="Google Shape;243;p18">
              <a:extLst>
                <a:ext uri="{FF2B5EF4-FFF2-40B4-BE49-F238E27FC236}">
                  <a16:creationId xmlns:a16="http://schemas.microsoft.com/office/drawing/2014/main" id="{1FE8D298-9829-4A52-954D-079CE0C255BF}"/>
                </a:ext>
              </a:extLst>
            </p:cNvPr>
            <p:cNvSpPr/>
            <p:nvPr/>
          </p:nvSpPr>
          <p:spPr>
            <a:xfrm>
              <a:off x="4764587" y="4714265"/>
              <a:ext cx="916362" cy="9160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132" name="Google Shape;246;p18">
              <a:extLst>
                <a:ext uri="{FF2B5EF4-FFF2-40B4-BE49-F238E27FC236}">
                  <a16:creationId xmlns:a16="http://schemas.microsoft.com/office/drawing/2014/main" id="{1B730E64-C10B-4789-9FF7-7B83F74C0D50}"/>
                </a:ext>
              </a:extLst>
            </p:cNvPr>
            <p:cNvGrpSpPr/>
            <p:nvPr/>
          </p:nvGrpSpPr>
          <p:grpSpPr>
            <a:xfrm>
              <a:off x="5066077" y="4902355"/>
              <a:ext cx="391520" cy="457728"/>
              <a:chOff x="-47746758" y="2367944"/>
              <a:chExt cx="256800" cy="300225"/>
            </a:xfrm>
            <a:gradFill>
              <a:gsLst>
                <a:gs pos="5618">
                  <a:srgbClr val="080524"/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</p:grpSpPr>
          <p:sp>
            <p:nvSpPr>
              <p:cNvPr id="135" name="Google Shape;247;p18">
                <a:extLst>
                  <a:ext uri="{FF2B5EF4-FFF2-40B4-BE49-F238E27FC236}">
                    <a16:creationId xmlns:a16="http://schemas.microsoft.com/office/drawing/2014/main" id="{F744502F-0DB8-4E48-82E1-1262D9099C2B}"/>
                  </a:ext>
                </a:extLst>
              </p:cNvPr>
              <p:cNvSpPr/>
              <p:nvPr/>
            </p:nvSpPr>
            <p:spPr>
              <a:xfrm>
                <a:off x="-47746758" y="2367944"/>
                <a:ext cx="256800" cy="3002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2009" extrusionOk="0">
                    <a:moveTo>
                      <a:pt x="4507" y="679"/>
                    </a:moveTo>
                    <a:cubicBezTo>
                      <a:pt x="4774" y="679"/>
                      <a:pt x="5048" y="706"/>
                      <a:pt x="5325" y="762"/>
                    </a:cubicBezTo>
                    <a:cubicBezTo>
                      <a:pt x="6774" y="1077"/>
                      <a:pt x="7940" y="2274"/>
                      <a:pt x="8255" y="3723"/>
                    </a:cubicBezTo>
                    <a:cubicBezTo>
                      <a:pt x="8381" y="4227"/>
                      <a:pt x="8381" y="4763"/>
                      <a:pt x="8318" y="5267"/>
                    </a:cubicBezTo>
                    <a:cubicBezTo>
                      <a:pt x="8318" y="5330"/>
                      <a:pt x="8318" y="5424"/>
                      <a:pt x="8350" y="5487"/>
                    </a:cubicBezTo>
                    <a:lnTo>
                      <a:pt x="9263" y="7220"/>
                    </a:lnTo>
                    <a:cubicBezTo>
                      <a:pt x="9389" y="7441"/>
                      <a:pt x="9232" y="7756"/>
                      <a:pt x="8980" y="7756"/>
                    </a:cubicBezTo>
                    <a:lnTo>
                      <a:pt x="8034" y="7756"/>
                    </a:lnTo>
                    <a:cubicBezTo>
                      <a:pt x="7845" y="7756"/>
                      <a:pt x="7688" y="7913"/>
                      <a:pt x="7688" y="8102"/>
                    </a:cubicBezTo>
                    <a:lnTo>
                      <a:pt x="7688" y="9867"/>
                    </a:lnTo>
                    <a:lnTo>
                      <a:pt x="5892" y="9867"/>
                    </a:lnTo>
                    <a:cubicBezTo>
                      <a:pt x="5703" y="9867"/>
                      <a:pt x="5546" y="10024"/>
                      <a:pt x="5546" y="10213"/>
                    </a:cubicBezTo>
                    <a:lnTo>
                      <a:pt x="5546" y="11284"/>
                    </a:lnTo>
                    <a:lnTo>
                      <a:pt x="2049" y="11284"/>
                    </a:lnTo>
                    <a:lnTo>
                      <a:pt x="2049" y="7693"/>
                    </a:lnTo>
                    <a:cubicBezTo>
                      <a:pt x="2049" y="7598"/>
                      <a:pt x="2017" y="7504"/>
                      <a:pt x="1923" y="7441"/>
                    </a:cubicBezTo>
                    <a:cubicBezTo>
                      <a:pt x="1103" y="6685"/>
                      <a:pt x="631" y="5645"/>
                      <a:pt x="631" y="4542"/>
                    </a:cubicBezTo>
                    <a:cubicBezTo>
                      <a:pt x="631" y="2387"/>
                      <a:pt x="2372" y="679"/>
                      <a:pt x="4507" y="679"/>
                    </a:cubicBezTo>
                    <a:close/>
                    <a:moveTo>
                      <a:pt x="4570" y="0"/>
                    </a:moveTo>
                    <a:cubicBezTo>
                      <a:pt x="2059" y="0"/>
                      <a:pt x="1" y="1999"/>
                      <a:pt x="1" y="4542"/>
                    </a:cubicBezTo>
                    <a:cubicBezTo>
                      <a:pt x="1" y="5802"/>
                      <a:pt x="505" y="7000"/>
                      <a:pt x="1418" y="7850"/>
                    </a:cubicBezTo>
                    <a:lnTo>
                      <a:pt x="1418" y="11631"/>
                    </a:lnTo>
                    <a:cubicBezTo>
                      <a:pt x="1418" y="11851"/>
                      <a:pt x="1576" y="12009"/>
                      <a:pt x="1765" y="12009"/>
                    </a:cubicBezTo>
                    <a:lnTo>
                      <a:pt x="5987" y="12009"/>
                    </a:lnTo>
                    <a:cubicBezTo>
                      <a:pt x="6176" y="12009"/>
                      <a:pt x="6333" y="11851"/>
                      <a:pt x="6333" y="11631"/>
                    </a:cubicBezTo>
                    <a:lnTo>
                      <a:pt x="6333" y="10591"/>
                    </a:lnTo>
                    <a:lnTo>
                      <a:pt x="8097" y="10591"/>
                    </a:lnTo>
                    <a:cubicBezTo>
                      <a:pt x="8287" y="10591"/>
                      <a:pt x="8444" y="10434"/>
                      <a:pt x="8444" y="10213"/>
                    </a:cubicBezTo>
                    <a:lnTo>
                      <a:pt x="8444" y="8449"/>
                    </a:lnTo>
                    <a:lnTo>
                      <a:pt x="9043" y="8449"/>
                    </a:lnTo>
                    <a:cubicBezTo>
                      <a:pt x="9799" y="8417"/>
                      <a:pt x="10271" y="7598"/>
                      <a:pt x="9925" y="6874"/>
                    </a:cubicBezTo>
                    <a:lnTo>
                      <a:pt x="9043" y="5267"/>
                    </a:lnTo>
                    <a:cubicBezTo>
                      <a:pt x="9137" y="4700"/>
                      <a:pt x="9137" y="4164"/>
                      <a:pt x="9011" y="3597"/>
                    </a:cubicBezTo>
                    <a:cubicBezTo>
                      <a:pt x="8665" y="1864"/>
                      <a:pt x="7247" y="510"/>
                      <a:pt x="5546" y="100"/>
                    </a:cubicBezTo>
                    <a:cubicBezTo>
                      <a:pt x="5215" y="33"/>
                      <a:pt x="4889" y="0"/>
                      <a:pt x="457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35507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6" name="Google Shape;248;p18">
                <a:extLst>
                  <a:ext uri="{FF2B5EF4-FFF2-40B4-BE49-F238E27FC236}">
                    <a16:creationId xmlns:a16="http://schemas.microsoft.com/office/drawing/2014/main" id="{C41217DA-26C0-4D11-A05F-E2905DA274D3}"/>
                  </a:ext>
                </a:extLst>
              </p:cNvPr>
              <p:cNvSpPr/>
              <p:nvPr/>
            </p:nvSpPr>
            <p:spPr>
              <a:xfrm>
                <a:off x="-47705013" y="2402719"/>
                <a:ext cx="144150" cy="140225"/>
              </a:xfrm>
              <a:custGeom>
                <a:avLst/>
                <a:gdLst/>
                <a:ahLst/>
                <a:cxnLst/>
                <a:rect l="l" t="t" r="r" b="b"/>
                <a:pathLst>
                  <a:path w="5766" h="5609" extrusionOk="0">
                    <a:moveTo>
                      <a:pt x="3214" y="757"/>
                    </a:moveTo>
                    <a:lnTo>
                      <a:pt x="3214" y="883"/>
                    </a:lnTo>
                    <a:cubicBezTo>
                      <a:pt x="3214" y="1040"/>
                      <a:pt x="3277" y="1135"/>
                      <a:pt x="3435" y="1198"/>
                    </a:cubicBezTo>
                    <a:cubicBezTo>
                      <a:pt x="3624" y="1261"/>
                      <a:pt x="3844" y="1387"/>
                      <a:pt x="4002" y="1513"/>
                    </a:cubicBezTo>
                    <a:cubicBezTo>
                      <a:pt x="4061" y="1553"/>
                      <a:pt x="4146" y="1593"/>
                      <a:pt x="4233" y="1593"/>
                    </a:cubicBezTo>
                    <a:cubicBezTo>
                      <a:pt x="4283" y="1593"/>
                      <a:pt x="4333" y="1579"/>
                      <a:pt x="4380" y="1545"/>
                    </a:cubicBezTo>
                    <a:lnTo>
                      <a:pt x="4506" y="1482"/>
                    </a:lnTo>
                    <a:lnTo>
                      <a:pt x="4852" y="2049"/>
                    </a:lnTo>
                    <a:lnTo>
                      <a:pt x="4726" y="2143"/>
                    </a:lnTo>
                    <a:cubicBezTo>
                      <a:pt x="4632" y="2206"/>
                      <a:pt x="4537" y="2364"/>
                      <a:pt x="4569" y="2490"/>
                    </a:cubicBezTo>
                    <a:cubicBezTo>
                      <a:pt x="4632" y="2710"/>
                      <a:pt x="4632" y="2899"/>
                      <a:pt x="4569" y="3120"/>
                    </a:cubicBezTo>
                    <a:cubicBezTo>
                      <a:pt x="4537" y="3277"/>
                      <a:pt x="4632" y="3403"/>
                      <a:pt x="4726" y="3466"/>
                    </a:cubicBezTo>
                    <a:lnTo>
                      <a:pt x="4852" y="3561"/>
                    </a:lnTo>
                    <a:lnTo>
                      <a:pt x="4506" y="4159"/>
                    </a:lnTo>
                    <a:lnTo>
                      <a:pt x="4380" y="4065"/>
                    </a:lnTo>
                    <a:cubicBezTo>
                      <a:pt x="4323" y="4037"/>
                      <a:pt x="4260" y="4021"/>
                      <a:pt x="4199" y="4021"/>
                    </a:cubicBezTo>
                    <a:cubicBezTo>
                      <a:pt x="4125" y="4021"/>
                      <a:pt x="4054" y="4044"/>
                      <a:pt x="4002" y="4096"/>
                    </a:cubicBezTo>
                    <a:cubicBezTo>
                      <a:pt x="3844" y="4254"/>
                      <a:pt x="3624" y="4348"/>
                      <a:pt x="3435" y="4411"/>
                    </a:cubicBezTo>
                    <a:cubicBezTo>
                      <a:pt x="3277" y="4475"/>
                      <a:pt x="3214" y="4632"/>
                      <a:pt x="3214" y="4727"/>
                    </a:cubicBezTo>
                    <a:lnTo>
                      <a:pt x="3214" y="4853"/>
                    </a:lnTo>
                    <a:lnTo>
                      <a:pt x="2489" y="4853"/>
                    </a:lnTo>
                    <a:lnTo>
                      <a:pt x="2489" y="4727"/>
                    </a:lnTo>
                    <a:cubicBezTo>
                      <a:pt x="2489" y="4569"/>
                      <a:pt x="2426" y="4475"/>
                      <a:pt x="2269" y="4411"/>
                    </a:cubicBezTo>
                    <a:cubicBezTo>
                      <a:pt x="2048" y="4348"/>
                      <a:pt x="1859" y="4222"/>
                      <a:pt x="1702" y="4096"/>
                    </a:cubicBezTo>
                    <a:cubicBezTo>
                      <a:pt x="1622" y="4057"/>
                      <a:pt x="1530" y="4017"/>
                      <a:pt x="1449" y="4017"/>
                    </a:cubicBezTo>
                    <a:cubicBezTo>
                      <a:pt x="1402" y="4017"/>
                      <a:pt x="1358" y="4030"/>
                      <a:pt x="1324" y="4065"/>
                    </a:cubicBezTo>
                    <a:lnTo>
                      <a:pt x="1198" y="4159"/>
                    </a:lnTo>
                    <a:lnTo>
                      <a:pt x="851" y="3561"/>
                    </a:lnTo>
                    <a:lnTo>
                      <a:pt x="946" y="3466"/>
                    </a:lnTo>
                    <a:cubicBezTo>
                      <a:pt x="1072" y="3403"/>
                      <a:pt x="1166" y="3246"/>
                      <a:pt x="1103" y="3120"/>
                    </a:cubicBezTo>
                    <a:cubicBezTo>
                      <a:pt x="1072" y="2899"/>
                      <a:pt x="1072" y="2710"/>
                      <a:pt x="1103" y="2490"/>
                    </a:cubicBezTo>
                    <a:cubicBezTo>
                      <a:pt x="1166" y="2332"/>
                      <a:pt x="1072" y="2206"/>
                      <a:pt x="946" y="2143"/>
                    </a:cubicBezTo>
                    <a:lnTo>
                      <a:pt x="851" y="2049"/>
                    </a:lnTo>
                    <a:lnTo>
                      <a:pt x="1198" y="1482"/>
                    </a:lnTo>
                    <a:lnTo>
                      <a:pt x="1324" y="1545"/>
                    </a:lnTo>
                    <a:cubicBezTo>
                      <a:pt x="1366" y="1573"/>
                      <a:pt x="1421" y="1588"/>
                      <a:pt x="1481" y="1588"/>
                    </a:cubicBezTo>
                    <a:cubicBezTo>
                      <a:pt x="1553" y="1588"/>
                      <a:pt x="1632" y="1565"/>
                      <a:pt x="1702" y="1513"/>
                    </a:cubicBezTo>
                    <a:cubicBezTo>
                      <a:pt x="1859" y="1356"/>
                      <a:pt x="2048" y="1261"/>
                      <a:pt x="2269" y="1198"/>
                    </a:cubicBezTo>
                    <a:cubicBezTo>
                      <a:pt x="2426" y="1135"/>
                      <a:pt x="2489" y="977"/>
                      <a:pt x="2489" y="883"/>
                    </a:cubicBezTo>
                    <a:lnTo>
                      <a:pt x="2489" y="757"/>
                    </a:lnTo>
                    <a:close/>
                    <a:moveTo>
                      <a:pt x="2174" y="1"/>
                    </a:moveTo>
                    <a:cubicBezTo>
                      <a:pt x="1985" y="1"/>
                      <a:pt x="1828" y="158"/>
                      <a:pt x="1828" y="379"/>
                    </a:cubicBezTo>
                    <a:lnTo>
                      <a:pt x="1828" y="599"/>
                    </a:lnTo>
                    <a:cubicBezTo>
                      <a:pt x="1702" y="631"/>
                      <a:pt x="1576" y="725"/>
                      <a:pt x="1513" y="788"/>
                    </a:cubicBezTo>
                    <a:lnTo>
                      <a:pt x="1324" y="694"/>
                    </a:lnTo>
                    <a:cubicBezTo>
                      <a:pt x="1265" y="658"/>
                      <a:pt x="1192" y="641"/>
                      <a:pt x="1122" y="641"/>
                    </a:cubicBezTo>
                    <a:cubicBezTo>
                      <a:pt x="1004" y="641"/>
                      <a:pt x="890" y="690"/>
                      <a:pt x="851" y="788"/>
                    </a:cubicBezTo>
                    <a:lnTo>
                      <a:pt x="126" y="2017"/>
                    </a:lnTo>
                    <a:cubicBezTo>
                      <a:pt x="63" y="2175"/>
                      <a:pt x="95" y="2427"/>
                      <a:pt x="253" y="2490"/>
                    </a:cubicBezTo>
                    <a:lnTo>
                      <a:pt x="442" y="2616"/>
                    </a:lnTo>
                    <a:lnTo>
                      <a:pt x="442" y="2994"/>
                    </a:lnTo>
                    <a:lnTo>
                      <a:pt x="253" y="3120"/>
                    </a:lnTo>
                    <a:cubicBezTo>
                      <a:pt x="95" y="3214"/>
                      <a:pt x="0" y="3435"/>
                      <a:pt x="126" y="3592"/>
                    </a:cubicBezTo>
                    <a:lnTo>
                      <a:pt x="851" y="4821"/>
                    </a:lnTo>
                    <a:cubicBezTo>
                      <a:pt x="894" y="4928"/>
                      <a:pt x="1024" y="4991"/>
                      <a:pt x="1152" y="4991"/>
                    </a:cubicBezTo>
                    <a:cubicBezTo>
                      <a:pt x="1213" y="4991"/>
                      <a:pt x="1273" y="4977"/>
                      <a:pt x="1324" y="4947"/>
                    </a:cubicBezTo>
                    <a:lnTo>
                      <a:pt x="1513" y="4821"/>
                    </a:lnTo>
                    <a:cubicBezTo>
                      <a:pt x="1639" y="4884"/>
                      <a:pt x="1733" y="4979"/>
                      <a:pt x="1828" y="5010"/>
                    </a:cubicBezTo>
                    <a:lnTo>
                      <a:pt x="1828" y="5262"/>
                    </a:lnTo>
                    <a:cubicBezTo>
                      <a:pt x="1828" y="5451"/>
                      <a:pt x="1985" y="5609"/>
                      <a:pt x="2174" y="5609"/>
                    </a:cubicBezTo>
                    <a:lnTo>
                      <a:pt x="3592" y="5609"/>
                    </a:lnTo>
                    <a:cubicBezTo>
                      <a:pt x="3781" y="5609"/>
                      <a:pt x="3939" y="5451"/>
                      <a:pt x="3939" y="5262"/>
                    </a:cubicBezTo>
                    <a:lnTo>
                      <a:pt x="3939" y="5010"/>
                    </a:lnTo>
                    <a:cubicBezTo>
                      <a:pt x="4065" y="4979"/>
                      <a:pt x="4191" y="4884"/>
                      <a:pt x="4254" y="4821"/>
                    </a:cubicBezTo>
                    <a:lnTo>
                      <a:pt x="4474" y="4947"/>
                    </a:lnTo>
                    <a:cubicBezTo>
                      <a:pt x="4524" y="4967"/>
                      <a:pt x="4580" y="4978"/>
                      <a:pt x="4637" y="4978"/>
                    </a:cubicBezTo>
                    <a:cubicBezTo>
                      <a:pt x="4759" y="4978"/>
                      <a:pt x="4882" y="4929"/>
                      <a:pt x="4947" y="4821"/>
                    </a:cubicBezTo>
                    <a:lnTo>
                      <a:pt x="5640" y="3592"/>
                    </a:lnTo>
                    <a:cubicBezTo>
                      <a:pt x="5734" y="3435"/>
                      <a:pt x="5671" y="3214"/>
                      <a:pt x="5514" y="3120"/>
                    </a:cubicBezTo>
                    <a:lnTo>
                      <a:pt x="5325" y="2994"/>
                    </a:lnTo>
                    <a:lnTo>
                      <a:pt x="5325" y="2616"/>
                    </a:lnTo>
                    <a:lnTo>
                      <a:pt x="5514" y="2490"/>
                    </a:lnTo>
                    <a:cubicBezTo>
                      <a:pt x="5671" y="2427"/>
                      <a:pt x="5766" y="2206"/>
                      <a:pt x="5640" y="2017"/>
                    </a:cubicBezTo>
                    <a:lnTo>
                      <a:pt x="4947" y="788"/>
                    </a:lnTo>
                    <a:cubicBezTo>
                      <a:pt x="4887" y="689"/>
                      <a:pt x="4777" y="627"/>
                      <a:pt x="4664" y="627"/>
                    </a:cubicBezTo>
                    <a:cubicBezTo>
                      <a:pt x="4598" y="627"/>
                      <a:pt x="4532" y="648"/>
                      <a:pt x="4474" y="694"/>
                    </a:cubicBezTo>
                    <a:lnTo>
                      <a:pt x="4254" y="788"/>
                    </a:lnTo>
                    <a:cubicBezTo>
                      <a:pt x="4159" y="725"/>
                      <a:pt x="4033" y="631"/>
                      <a:pt x="3939" y="599"/>
                    </a:cubicBezTo>
                    <a:lnTo>
                      <a:pt x="3939" y="379"/>
                    </a:lnTo>
                    <a:cubicBezTo>
                      <a:pt x="3939" y="158"/>
                      <a:pt x="3781" y="1"/>
                      <a:pt x="3592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35507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7" name="Google Shape;249;p18">
                <a:extLst>
                  <a:ext uri="{FF2B5EF4-FFF2-40B4-BE49-F238E27FC236}">
                    <a16:creationId xmlns:a16="http://schemas.microsoft.com/office/drawing/2014/main" id="{816F16A6-9E2F-410E-8E66-AA4DD1F2B244}"/>
                  </a:ext>
                </a:extLst>
              </p:cNvPr>
              <p:cNvSpPr/>
              <p:nvPr/>
            </p:nvSpPr>
            <p:spPr>
              <a:xfrm>
                <a:off x="-47660086" y="2447619"/>
                <a:ext cx="52775" cy="52800"/>
              </a:xfrm>
              <a:custGeom>
                <a:avLst/>
                <a:gdLst/>
                <a:ahLst/>
                <a:cxnLst/>
                <a:rect l="l" t="t" r="r" b="b"/>
                <a:pathLst>
                  <a:path w="2111" h="2112" extrusionOk="0">
                    <a:moveTo>
                      <a:pt x="1040" y="662"/>
                    </a:moveTo>
                    <a:cubicBezTo>
                      <a:pt x="1260" y="662"/>
                      <a:pt x="1418" y="820"/>
                      <a:pt x="1418" y="1009"/>
                    </a:cubicBezTo>
                    <a:cubicBezTo>
                      <a:pt x="1418" y="1198"/>
                      <a:pt x="1260" y="1355"/>
                      <a:pt x="1040" y="1355"/>
                    </a:cubicBezTo>
                    <a:cubicBezTo>
                      <a:pt x="851" y="1355"/>
                      <a:pt x="693" y="1198"/>
                      <a:pt x="693" y="1009"/>
                    </a:cubicBezTo>
                    <a:cubicBezTo>
                      <a:pt x="693" y="820"/>
                      <a:pt x="851" y="662"/>
                      <a:pt x="1040" y="662"/>
                    </a:cubicBezTo>
                    <a:close/>
                    <a:moveTo>
                      <a:pt x="1040" y="1"/>
                    </a:moveTo>
                    <a:cubicBezTo>
                      <a:pt x="473" y="1"/>
                      <a:pt x="0" y="473"/>
                      <a:pt x="0" y="1040"/>
                    </a:cubicBezTo>
                    <a:cubicBezTo>
                      <a:pt x="0" y="1639"/>
                      <a:pt x="473" y="2111"/>
                      <a:pt x="1040" y="2111"/>
                    </a:cubicBezTo>
                    <a:cubicBezTo>
                      <a:pt x="1639" y="2111"/>
                      <a:pt x="2111" y="1639"/>
                      <a:pt x="2111" y="1040"/>
                    </a:cubicBezTo>
                    <a:cubicBezTo>
                      <a:pt x="2111" y="473"/>
                      <a:pt x="1639" y="1"/>
                      <a:pt x="1040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35507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33" name="文本框 132">
              <a:extLst>
                <a:ext uri="{FF2B5EF4-FFF2-40B4-BE49-F238E27FC236}">
                  <a16:creationId xmlns:a16="http://schemas.microsoft.com/office/drawing/2014/main" id="{BDC1F486-9C1C-4851-A8B1-D895E48035D3}"/>
                </a:ext>
              </a:extLst>
            </p:cNvPr>
            <p:cNvSpPr txBox="1"/>
            <p:nvPr/>
          </p:nvSpPr>
          <p:spPr>
            <a:xfrm>
              <a:off x="1578491" y="4559803"/>
              <a:ext cx="22424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YOUR TITLE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4" name="文本框 133">
              <a:extLst>
                <a:ext uri="{FF2B5EF4-FFF2-40B4-BE49-F238E27FC236}">
                  <a16:creationId xmlns:a16="http://schemas.microsoft.com/office/drawing/2014/main" id="{2C17607F-3D80-4101-A848-E2B83F096551}"/>
                </a:ext>
              </a:extLst>
            </p:cNvPr>
            <p:cNvSpPr txBox="1"/>
            <p:nvPr/>
          </p:nvSpPr>
          <p:spPr>
            <a:xfrm>
              <a:off x="1578491" y="4897812"/>
              <a:ext cx="3236887" cy="587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Please enter the font and title you think is appropriate in the box, and change your color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4" name="组合 153">
            <a:extLst>
              <a:ext uri="{FF2B5EF4-FFF2-40B4-BE49-F238E27FC236}">
                <a16:creationId xmlns:a16="http://schemas.microsoft.com/office/drawing/2014/main" id="{5A28564A-EA44-461A-A881-00DC6E767338}"/>
              </a:ext>
            </a:extLst>
          </p:cNvPr>
          <p:cNvGrpSpPr/>
          <p:nvPr/>
        </p:nvGrpSpPr>
        <p:grpSpPr>
          <a:xfrm>
            <a:off x="6353777" y="4609462"/>
            <a:ext cx="5147210" cy="1176210"/>
            <a:chOff x="6353777" y="4609462"/>
            <a:chExt cx="5147210" cy="1176210"/>
          </a:xfrm>
        </p:grpSpPr>
        <p:sp>
          <p:nvSpPr>
            <p:cNvPr id="139" name="Google Shape;242;p18">
              <a:extLst>
                <a:ext uri="{FF2B5EF4-FFF2-40B4-BE49-F238E27FC236}">
                  <a16:creationId xmlns:a16="http://schemas.microsoft.com/office/drawing/2014/main" id="{2431D90A-1ECF-43D9-AF5A-CD69FB330B12}"/>
                </a:ext>
              </a:extLst>
            </p:cNvPr>
            <p:cNvSpPr/>
            <p:nvPr/>
          </p:nvSpPr>
          <p:spPr>
            <a:xfrm flipH="1">
              <a:off x="10521117" y="4719060"/>
              <a:ext cx="979870" cy="979870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40" name="Google Shape;242;p18">
              <a:extLst>
                <a:ext uri="{FF2B5EF4-FFF2-40B4-BE49-F238E27FC236}">
                  <a16:creationId xmlns:a16="http://schemas.microsoft.com/office/drawing/2014/main" id="{362825C2-0356-437A-8129-340969C11379}"/>
                </a:ext>
              </a:extLst>
            </p:cNvPr>
            <p:cNvSpPr/>
            <p:nvPr/>
          </p:nvSpPr>
          <p:spPr>
            <a:xfrm flipH="1">
              <a:off x="6353777" y="4614745"/>
              <a:ext cx="1145218" cy="1145218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 useBgFill="1">
          <p:nvSpPr>
            <p:cNvPr id="141" name="Google Shape;238;p18">
              <a:extLst>
                <a:ext uri="{FF2B5EF4-FFF2-40B4-BE49-F238E27FC236}">
                  <a16:creationId xmlns:a16="http://schemas.microsoft.com/office/drawing/2014/main" id="{444AE42A-8F9E-4610-AD1E-BF4CEE89FAA5}"/>
                </a:ext>
              </a:extLst>
            </p:cNvPr>
            <p:cNvSpPr/>
            <p:nvPr/>
          </p:nvSpPr>
          <p:spPr>
            <a:xfrm>
              <a:off x="6968350" y="4632318"/>
              <a:ext cx="4014693" cy="1153354"/>
            </a:xfrm>
            <a:custGeom>
              <a:avLst/>
              <a:gdLst/>
              <a:ahLst/>
              <a:cxnLst/>
              <a:rect l="l" t="t" r="r" b="b"/>
              <a:pathLst>
                <a:path w="210595" h="86259" extrusionOk="0">
                  <a:moveTo>
                    <a:pt x="5623" y="0"/>
                  </a:moveTo>
                  <a:cubicBezTo>
                    <a:pt x="2491" y="0"/>
                    <a:pt x="0" y="2491"/>
                    <a:pt x="0" y="5622"/>
                  </a:cubicBezTo>
                  <a:lnTo>
                    <a:pt x="0" y="80636"/>
                  </a:lnTo>
                  <a:cubicBezTo>
                    <a:pt x="0" y="83696"/>
                    <a:pt x="2491" y="86258"/>
                    <a:pt x="5623" y="86258"/>
                  </a:cubicBezTo>
                  <a:lnTo>
                    <a:pt x="204900" y="86258"/>
                  </a:lnTo>
                  <a:cubicBezTo>
                    <a:pt x="208032" y="86258"/>
                    <a:pt x="210594" y="83696"/>
                    <a:pt x="210594" y="80636"/>
                  </a:cubicBezTo>
                  <a:lnTo>
                    <a:pt x="210594" y="5622"/>
                  </a:lnTo>
                  <a:cubicBezTo>
                    <a:pt x="210594" y="2491"/>
                    <a:pt x="208032" y="0"/>
                    <a:pt x="204900" y="0"/>
                  </a:cubicBezTo>
                  <a:close/>
                </a:path>
              </a:pathLst>
            </a:custGeom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42" name="Google Shape;241;p18">
              <a:extLst>
                <a:ext uri="{FF2B5EF4-FFF2-40B4-BE49-F238E27FC236}">
                  <a16:creationId xmlns:a16="http://schemas.microsoft.com/office/drawing/2014/main" id="{F40D9BC6-57C1-4C39-BEA8-353AB207E455}"/>
                </a:ext>
              </a:extLst>
            </p:cNvPr>
            <p:cNvSpPr/>
            <p:nvPr/>
          </p:nvSpPr>
          <p:spPr>
            <a:xfrm flipH="1">
              <a:off x="10907734" y="4719060"/>
              <a:ext cx="73683" cy="990893"/>
            </a:xfrm>
            <a:custGeom>
              <a:avLst/>
              <a:gdLst/>
              <a:ahLst/>
              <a:cxnLst/>
              <a:rect l="l" t="t" r="r" b="b"/>
              <a:pathLst>
                <a:path w="8043" h="72452" extrusionOk="0">
                  <a:moveTo>
                    <a:pt x="0" y="1"/>
                  </a:moveTo>
                  <a:lnTo>
                    <a:pt x="0" y="72452"/>
                  </a:lnTo>
                  <a:cubicBezTo>
                    <a:pt x="4413" y="72452"/>
                    <a:pt x="8042" y="68893"/>
                    <a:pt x="8042" y="64410"/>
                  </a:cubicBezTo>
                  <a:lnTo>
                    <a:pt x="8042" y="7972"/>
                  </a:lnTo>
                  <a:cubicBezTo>
                    <a:pt x="8042" y="3559"/>
                    <a:pt x="4413" y="1"/>
                    <a:pt x="0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143" name="Google Shape;245;p18">
              <a:extLst>
                <a:ext uri="{FF2B5EF4-FFF2-40B4-BE49-F238E27FC236}">
                  <a16:creationId xmlns:a16="http://schemas.microsoft.com/office/drawing/2014/main" id="{ADDD5498-673C-4D55-9FE5-5DC47162D3FD}"/>
                </a:ext>
              </a:extLst>
            </p:cNvPr>
            <p:cNvSpPr txBox="1"/>
            <p:nvPr/>
          </p:nvSpPr>
          <p:spPr>
            <a:xfrm flipH="1">
              <a:off x="10961469" y="4893341"/>
              <a:ext cx="446323" cy="531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" sz="4000" kern="0" dirty="0">
                  <a:solidFill>
                    <a:srgbClr val="FFFFFF"/>
                  </a:solidFill>
                  <a:cs typeface="+mn-ea"/>
                  <a:sym typeface="+mn-lt"/>
                </a:rPr>
                <a:t>4</a:t>
              </a:r>
              <a:endParaRPr sz="4000" kern="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4" name="Google Shape;243;p18">
              <a:extLst>
                <a:ext uri="{FF2B5EF4-FFF2-40B4-BE49-F238E27FC236}">
                  <a16:creationId xmlns:a16="http://schemas.microsoft.com/office/drawing/2014/main" id="{A67B59DB-8087-4C3B-B35E-438E84CAD33A}"/>
                </a:ext>
              </a:extLst>
            </p:cNvPr>
            <p:cNvSpPr/>
            <p:nvPr/>
          </p:nvSpPr>
          <p:spPr>
            <a:xfrm flipH="1">
              <a:off x="6457612" y="4746353"/>
              <a:ext cx="916362" cy="9160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145" name="Google Shape;246;p18">
              <a:extLst>
                <a:ext uri="{FF2B5EF4-FFF2-40B4-BE49-F238E27FC236}">
                  <a16:creationId xmlns:a16="http://schemas.microsoft.com/office/drawing/2014/main" id="{9AF3ED81-F8C3-405B-858D-996B9D415F0C}"/>
                </a:ext>
              </a:extLst>
            </p:cNvPr>
            <p:cNvGrpSpPr/>
            <p:nvPr/>
          </p:nvGrpSpPr>
          <p:grpSpPr>
            <a:xfrm flipH="1">
              <a:off x="6680963" y="4934443"/>
              <a:ext cx="391520" cy="457728"/>
              <a:chOff x="-47746758" y="2367944"/>
              <a:chExt cx="256800" cy="300225"/>
            </a:xfrm>
            <a:gradFill>
              <a:gsLst>
                <a:gs pos="5618">
                  <a:srgbClr val="080524"/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</p:grpSpPr>
          <p:sp>
            <p:nvSpPr>
              <p:cNvPr id="148" name="Google Shape;247;p18">
                <a:extLst>
                  <a:ext uri="{FF2B5EF4-FFF2-40B4-BE49-F238E27FC236}">
                    <a16:creationId xmlns:a16="http://schemas.microsoft.com/office/drawing/2014/main" id="{409C267D-E4D6-4A88-813E-84EF33A4F325}"/>
                  </a:ext>
                </a:extLst>
              </p:cNvPr>
              <p:cNvSpPr/>
              <p:nvPr/>
            </p:nvSpPr>
            <p:spPr>
              <a:xfrm>
                <a:off x="-47746758" y="2367944"/>
                <a:ext cx="256800" cy="3002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2009" extrusionOk="0">
                    <a:moveTo>
                      <a:pt x="4507" y="679"/>
                    </a:moveTo>
                    <a:cubicBezTo>
                      <a:pt x="4774" y="679"/>
                      <a:pt x="5048" y="706"/>
                      <a:pt x="5325" y="762"/>
                    </a:cubicBezTo>
                    <a:cubicBezTo>
                      <a:pt x="6774" y="1077"/>
                      <a:pt x="7940" y="2274"/>
                      <a:pt x="8255" y="3723"/>
                    </a:cubicBezTo>
                    <a:cubicBezTo>
                      <a:pt x="8381" y="4227"/>
                      <a:pt x="8381" y="4763"/>
                      <a:pt x="8318" y="5267"/>
                    </a:cubicBezTo>
                    <a:cubicBezTo>
                      <a:pt x="8318" y="5330"/>
                      <a:pt x="8318" y="5424"/>
                      <a:pt x="8350" y="5487"/>
                    </a:cubicBezTo>
                    <a:lnTo>
                      <a:pt x="9263" y="7220"/>
                    </a:lnTo>
                    <a:cubicBezTo>
                      <a:pt x="9389" y="7441"/>
                      <a:pt x="9232" y="7756"/>
                      <a:pt x="8980" y="7756"/>
                    </a:cubicBezTo>
                    <a:lnTo>
                      <a:pt x="8034" y="7756"/>
                    </a:lnTo>
                    <a:cubicBezTo>
                      <a:pt x="7845" y="7756"/>
                      <a:pt x="7688" y="7913"/>
                      <a:pt x="7688" y="8102"/>
                    </a:cubicBezTo>
                    <a:lnTo>
                      <a:pt x="7688" y="9867"/>
                    </a:lnTo>
                    <a:lnTo>
                      <a:pt x="5892" y="9867"/>
                    </a:lnTo>
                    <a:cubicBezTo>
                      <a:pt x="5703" y="9867"/>
                      <a:pt x="5546" y="10024"/>
                      <a:pt x="5546" y="10213"/>
                    </a:cubicBezTo>
                    <a:lnTo>
                      <a:pt x="5546" y="11284"/>
                    </a:lnTo>
                    <a:lnTo>
                      <a:pt x="2049" y="11284"/>
                    </a:lnTo>
                    <a:lnTo>
                      <a:pt x="2049" y="7693"/>
                    </a:lnTo>
                    <a:cubicBezTo>
                      <a:pt x="2049" y="7598"/>
                      <a:pt x="2017" y="7504"/>
                      <a:pt x="1923" y="7441"/>
                    </a:cubicBezTo>
                    <a:cubicBezTo>
                      <a:pt x="1103" y="6685"/>
                      <a:pt x="631" y="5645"/>
                      <a:pt x="631" y="4542"/>
                    </a:cubicBezTo>
                    <a:cubicBezTo>
                      <a:pt x="631" y="2387"/>
                      <a:pt x="2372" y="679"/>
                      <a:pt x="4507" y="679"/>
                    </a:cubicBezTo>
                    <a:close/>
                    <a:moveTo>
                      <a:pt x="4570" y="0"/>
                    </a:moveTo>
                    <a:cubicBezTo>
                      <a:pt x="2059" y="0"/>
                      <a:pt x="1" y="1999"/>
                      <a:pt x="1" y="4542"/>
                    </a:cubicBezTo>
                    <a:cubicBezTo>
                      <a:pt x="1" y="5802"/>
                      <a:pt x="505" y="7000"/>
                      <a:pt x="1418" y="7850"/>
                    </a:cubicBezTo>
                    <a:lnTo>
                      <a:pt x="1418" y="11631"/>
                    </a:lnTo>
                    <a:cubicBezTo>
                      <a:pt x="1418" y="11851"/>
                      <a:pt x="1576" y="12009"/>
                      <a:pt x="1765" y="12009"/>
                    </a:cubicBezTo>
                    <a:lnTo>
                      <a:pt x="5987" y="12009"/>
                    </a:lnTo>
                    <a:cubicBezTo>
                      <a:pt x="6176" y="12009"/>
                      <a:pt x="6333" y="11851"/>
                      <a:pt x="6333" y="11631"/>
                    </a:cubicBezTo>
                    <a:lnTo>
                      <a:pt x="6333" y="10591"/>
                    </a:lnTo>
                    <a:lnTo>
                      <a:pt x="8097" y="10591"/>
                    </a:lnTo>
                    <a:cubicBezTo>
                      <a:pt x="8287" y="10591"/>
                      <a:pt x="8444" y="10434"/>
                      <a:pt x="8444" y="10213"/>
                    </a:cubicBezTo>
                    <a:lnTo>
                      <a:pt x="8444" y="8449"/>
                    </a:lnTo>
                    <a:lnTo>
                      <a:pt x="9043" y="8449"/>
                    </a:lnTo>
                    <a:cubicBezTo>
                      <a:pt x="9799" y="8417"/>
                      <a:pt x="10271" y="7598"/>
                      <a:pt x="9925" y="6874"/>
                    </a:cubicBezTo>
                    <a:lnTo>
                      <a:pt x="9043" y="5267"/>
                    </a:lnTo>
                    <a:cubicBezTo>
                      <a:pt x="9137" y="4700"/>
                      <a:pt x="9137" y="4164"/>
                      <a:pt x="9011" y="3597"/>
                    </a:cubicBezTo>
                    <a:cubicBezTo>
                      <a:pt x="8665" y="1864"/>
                      <a:pt x="7247" y="510"/>
                      <a:pt x="5546" y="100"/>
                    </a:cubicBezTo>
                    <a:cubicBezTo>
                      <a:pt x="5215" y="33"/>
                      <a:pt x="4889" y="0"/>
                      <a:pt x="457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35507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9" name="Google Shape;248;p18">
                <a:extLst>
                  <a:ext uri="{FF2B5EF4-FFF2-40B4-BE49-F238E27FC236}">
                    <a16:creationId xmlns:a16="http://schemas.microsoft.com/office/drawing/2014/main" id="{C63D7765-6915-47FC-A62B-D78C3CD28739}"/>
                  </a:ext>
                </a:extLst>
              </p:cNvPr>
              <p:cNvSpPr/>
              <p:nvPr/>
            </p:nvSpPr>
            <p:spPr>
              <a:xfrm>
                <a:off x="-47705013" y="2402719"/>
                <a:ext cx="144150" cy="140225"/>
              </a:xfrm>
              <a:custGeom>
                <a:avLst/>
                <a:gdLst/>
                <a:ahLst/>
                <a:cxnLst/>
                <a:rect l="l" t="t" r="r" b="b"/>
                <a:pathLst>
                  <a:path w="5766" h="5609" extrusionOk="0">
                    <a:moveTo>
                      <a:pt x="3214" y="757"/>
                    </a:moveTo>
                    <a:lnTo>
                      <a:pt x="3214" y="883"/>
                    </a:lnTo>
                    <a:cubicBezTo>
                      <a:pt x="3214" y="1040"/>
                      <a:pt x="3277" y="1135"/>
                      <a:pt x="3435" y="1198"/>
                    </a:cubicBezTo>
                    <a:cubicBezTo>
                      <a:pt x="3624" y="1261"/>
                      <a:pt x="3844" y="1387"/>
                      <a:pt x="4002" y="1513"/>
                    </a:cubicBezTo>
                    <a:cubicBezTo>
                      <a:pt x="4061" y="1553"/>
                      <a:pt x="4146" y="1593"/>
                      <a:pt x="4233" y="1593"/>
                    </a:cubicBezTo>
                    <a:cubicBezTo>
                      <a:pt x="4283" y="1593"/>
                      <a:pt x="4333" y="1579"/>
                      <a:pt x="4380" y="1545"/>
                    </a:cubicBezTo>
                    <a:lnTo>
                      <a:pt x="4506" y="1482"/>
                    </a:lnTo>
                    <a:lnTo>
                      <a:pt x="4852" y="2049"/>
                    </a:lnTo>
                    <a:lnTo>
                      <a:pt x="4726" y="2143"/>
                    </a:lnTo>
                    <a:cubicBezTo>
                      <a:pt x="4632" y="2206"/>
                      <a:pt x="4537" y="2364"/>
                      <a:pt x="4569" y="2490"/>
                    </a:cubicBezTo>
                    <a:cubicBezTo>
                      <a:pt x="4632" y="2710"/>
                      <a:pt x="4632" y="2899"/>
                      <a:pt x="4569" y="3120"/>
                    </a:cubicBezTo>
                    <a:cubicBezTo>
                      <a:pt x="4537" y="3277"/>
                      <a:pt x="4632" y="3403"/>
                      <a:pt x="4726" y="3466"/>
                    </a:cubicBezTo>
                    <a:lnTo>
                      <a:pt x="4852" y="3561"/>
                    </a:lnTo>
                    <a:lnTo>
                      <a:pt x="4506" y="4159"/>
                    </a:lnTo>
                    <a:lnTo>
                      <a:pt x="4380" y="4065"/>
                    </a:lnTo>
                    <a:cubicBezTo>
                      <a:pt x="4323" y="4037"/>
                      <a:pt x="4260" y="4021"/>
                      <a:pt x="4199" y="4021"/>
                    </a:cubicBezTo>
                    <a:cubicBezTo>
                      <a:pt x="4125" y="4021"/>
                      <a:pt x="4054" y="4044"/>
                      <a:pt x="4002" y="4096"/>
                    </a:cubicBezTo>
                    <a:cubicBezTo>
                      <a:pt x="3844" y="4254"/>
                      <a:pt x="3624" y="4348"/>
                      <a:pt x="3435" y="4411"/>
                    </a:cubicBezTo>
                    <a:cubicBezTo>
                      <a:pt x="3277" y="4475"/>
                      <a:pt x="3214" y="4632"/>
                      <a:pt x="3214" y="4727"/>
                    </a:cubicBezTo>
                    <a:lnTo>
                      <a:pt x="3214" y="4853"/>
                    </a:lnTo>
                    <a:lnTo>
                      <a:pt x="2489" y="4853"/>
                    </a:lnTo>
                    <a:lnTo>
                      <a:pt x="2489" y="4727"/>
                    </a:lnTo>
                    <a:cubicBezTo>
                      <a:pt x="2489" y="4569"/>
                      <a:pt x="2426" y="4475"/>
                      <a:pt x="2269" y="4411"/>
                    </a:cubicBezTo>
                    <a:cubicBezTo>
                      <a:pt x="2048" y="4348"/>
                      <a:pt x="1859" y="4222"/>
                      <a:pt x="1702" y="4096"/>
                    </a:cubicBezTo>
                    <a:cubicBezTo>
                      <a:pt x="1622" y="4057"/>
                      <a:pt x="1530" y="4017"/>
                      <a:pt x="1449" y="4017"/>
                    </a:cubicBezTo>
                    <a:cubicBezTo>
                      <a:pt x="1402" y="4017"/>
                      <a:pt x="1358" y="4030"/>
                      <a:pt x="1324" y="4065"/>
                    </a:cubicBezTo>
                    <a:lnTo>
                      <a:pt x="1198" y="4159"/>
                    </a:lnTo>
                    <a:lnTo>
                      <a:pt x="851" y="3561"/>
                    </a:lnTo>
                    <a:lnTo>
                      <a:pt x="946" y="3466"/>
                    </a:lnTo>
                    <a:cubicBezTo>
                      <a:pt x="1072" y="3403"/>
                      <a:pt x="1166" y="3246"/>
                      <a:pt x="1103" y="3120"/>
                    </a:cubicBezTo>
                    <a:cubicBezTo>
                      <a:pt x="1072" y="2899"/>
                      <a:pt x="1072" y="2710"/>
                      <a:pt x="1103" y="2490"/>
                    </a:cubicBezTo>
                    <a:cubicBezTo>
                      <a:pt x="1166" y="2332"/>
                      <a:pt x="1072" y="2206"/>
                      <a:pt x="946" y="2143"/>
                    </a:cubicBezTo>
                    <a:lnTo>
                      <a:pt x="851" y="2049"/>
                    </a:lnTo>
                    <a:lnTo>
                      <a:pt x="1198" y="1482"/>
                    </a:lnTo>
                    <a:lnTo>
                      <a:pt x="1324" y="1545"/>
                    </a:lnTo>
                    <a:cubicBezTo>
                      <a:pt x="1366" y="1573"/>
                      <a:pt x="1421" y="1588"/>
                      <a:pt x="1481" y="1588"/>
                    </a:cubicBezTo>
                    <a:cubicBezTo>
                      <a:pt x="1553" y="1588"/>
                      <a:pt x="1632" y="1565"/>
                      <a:pt x="1702" y="1513"/>
                    </a:cubicBezTo>
                    <a:cubicBezTo>
                      <a:pt x="1859" y="1356"/>
                      <a:pt x="2048" y="1261"/>
                      <a:pt x="2269" y="1198"/>
                    </a:cubicBezTo>
                    <a:cubicBezTo>
                      <a:pt x="2426" y="1135"/>
                      <a:pt x="2489" y="977"/>
                      <a:pt x="2489" y="883"/>
                    </a:cubicBezTo>
                    <a:lnTo>
                      <a:pt x="2489" y="757"/>
                    </a:lnTo>
                    <a:close/>
                    <a:moveTo>
                      <a:pt x="2174" y="1"/>
                    </a:moveTo>
                    <a:cubicBezTo>
                      <a:pt x="1985" y="1"/>
                      <a:pt x="1828" y="158"/>
                      <a:pt x="1828" y="379"/>
                    </a:cubicBezTo>
                    <a:lnTo>
                      <a:pt x="1828" y="599"/>
                    </a:lnTo>
                    <a:cubicBezTo>
                      <a:pt x="1702" y="631"/>
                      <a:pt x="1576" y="725"/>
                      <a:pt x="1513" y="788"/>
                    </a:cubicBezTo>
                    <a:lnTo>
                      <a:pt x="1324" y="694"/>
                    </a:lnTo>
                    <a:cubicBezTo>
                      <a:pt x="1265" y="658"/>
                      <a:pt x="1192" y="641"/>
                      <a:pt x="1122" y="641"/>
                    </a:cubicBezTo>
                    <a:cubicBezTo>
                      <a:pt x="1004" y="641"/>
                      <a:pt x="890" y="690"/>
                      <a:pt x="851" y="788"/>
                    </a:cubicBezTo>
                    <a:lnTo>
                      <a:pt x="126" y="2017"/>
                    </a:lnTo>
                    <a:cubicBezTo>
                      <a:pt x="63" y="2175"/>
                      <a:pt x="95" y="2427"/>
                      <a:pt x="253" y="2490"/>
                    </a:cubicBezTo>
                    <a:lnTo>
                      <a:pt x="442" y="2616"/>
                    </a:lnTo>
                    <a:lnTo>
                      <a:pt x="442" y="2994"/>
                    </a:lnTo>
                    <a:lnTo>
                      <a:pt x="253" y="3120"/>
                    </a:lnTo>
                    <a:cubicBezTo>
                      <a:pt x="95" y="3214"/>
                      <a:pt x="0" y="3435"/>
                      <a:pt x="126" y="3592"/>
                    </a:cubicBezTo>
                    <a:lnTo>
                      <a:pt x="851" y="4821"/>
                    </a:lnTo>
                    <a:cubicBezTo>
                      <a:pt x="894" y="4928"/>
                      <a:pt x="1024" y="4991"/>
                      <a:pt x="1152" y="4991"/>
                    </a:cubicBezTo>
                    <a:cubicBezTo>
                      <a:pt x="1213" y="4991"/>
                      <a:pt x="1273" y="4977"/>
                      <a:pt x="1324" y="4947"/>
                    </a:cubicBezTo>
                    <a:lnTo>
                      <a:pt x="1513" y="4821"/>
                    </a:lnTo>
                    <a:cubicBezTo>
                      <a:pt x="1639" y="4884"/>
                      <a:pt x="1733" y="4979"/>
                      <a:pt x="1828" y="5010"/>
                    </a:cubicBezTo>
                    <a:lnTo>
                      <a:pt x="1828" y="5262"/>
                    </a:lnTo>
                    <a:cubicBezTo>
                      <a:pt x="1828" y="5451"/>
                      <a:pt x="1985" y="5609"/>
                      <a:pt x="2174" y="5609"/>
                    </a:cubicBezTo>
                    <a:lnTo>
                      <a:pt x="3592" y="5609"/>
                    </a:lnTo>
                    <a:cubicBezTo>
                      <a:pt x="3781" y="5609"/>
                      <a:pt x="3939" y="5451"/>
                      <a:pt x="3939" y="5262"/>
                    </a:cubicBezTo>
                    <a:lnTo>
                      <a:pt x="3939" y="5010"/>
                    </a:lnTo>
                    <a:cubicBezTo>
                      <a:pt x="4065" y="4979"/>
                      <a:pt x="4191" y="4884"/>
                      <a:pt x="4254" y="4821"/>
                    </a:cubicBezTo>
                    <a:lnTo>
                      <a:pt x="4474" y="4947"/>
                    </a:lnTo>
                    <a:cubicBezTo>
                      <a:pt x="4524" y="4967"/>
                      <a:pt x="4580" y="4978"/>
                      <a:pt x="4637" y="4978"/>
                    </a:cubicBezTo>
                    <a:cubicBezTo>
                      <a:pt x="4759" y="4978"/>
                      <a:pt x="4882" y="4929"/>
                      <a:pt x="4947" y="4821"/>
                    </a:cubicBezTo>
                    <a:lnTo>
                      <a:pt x="5640" y="3592"/>
                    </a:lnTo>
                    <a:cubicBezTo>
                      <a:pt x="5734" y="3435"/>
                      <a:pt x="5671" y="3214"/>
                      <a:pt x="5514" y="3120"/>
                    </a:cubicBezTo>
                    <a:lnTo>
                      <a:pt x="5325" y="2994"/>
                    </a:lnTo>
                    <a:lnTo>
                      <a:pt x="5325" y="2616"/>
                    </a:lnTo>
                    <a:lnTo>
                      <a:pt x="5514" y="2490"/>
                    </a:lnTo>
                    <a:cubicBezTo>
                      <a:pt x="5671" y="2427"/>
                      <a:pt x="5766" y="2206"/>
                      <a:pt x="5640" y="2017"/>
                    </a:cubicBezTo>
                    <a:lnTo>
                      <a:pt x="4947" y="788"/>
                    </a:lnTo>
                    <a:cubicBezTo>
                      <a:pt x="4887" y="689"/>
                      <a:pt x="4777" y="627"/>
                      <a:pt x="4664" y="627"/>
                    </a:cubicBezTo>
                    <a:cubicBezTo>
                      <a:pt x="4598" y="627"/>
                      <a:pt x="4532" y="648"/>
                      <a:pt x="4474" y="694"/>
                    </a:cubicBezTo>
                    <a:lnTo>
                      <a:pt x="4254" y="788"/>
                    </a:lnTo>
                    <a:cubicBezTo>
                      <a:pt x="4159" y="725"/>
                      <a:pt x="4033" y="631"/>
                      <a:pt x="3939" y="599"/>
                    </a:cubicBezTo>
                    <a:lnTo>
                      <a:pt x="3939" y="379"/>
                    </a:lnTo>
                    <a:cubicBezTo>
                      <a:pt x="3939" y="158"/>
                      <a:pt x="3781" y="1"/>
                      <a:pt x="3592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35507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0" name="Google Shape;249;p18">
                <a:extLst>
                  <a:ext uri="{FF2B5EF4-FFF2-40B4-BE49-F238E27FC236}">
                    <a16:creationId xmlns:a16="http://schemas.microsoft.com/office/drawing/2014/main" id="{2C793839-D2D7-4CAB-848A-0969613CBC88}"/>
                  </a:ext>
                </a:extLst>
              </p:cNvPr>
              <p:cNvSpPr/>
              <p:nvPr/>
            </p:nvSpPr>
            <p:spPr>
              <a:xfrm>
                <a:off x="-47660086" y="2447619"/>
                <a:ext cx="52775" cy="52800"/>
              </a:xfrm>
              <a:custGeom>
                <a:avLst/>
                <a:gdLst/>
                <a:ahLst/>
                <a:cxnLst/>
                <a:rect l="l" t="t" r="r" b="b"/>
                <a:pathLst>
                  <a:path w="2111" h="2112" extrusionOk="0">
                    <a:moveTo>
                      <a:pt x="1040" y="662"/>
                    </a:moveTo>
                    <a:cubicBezTo>
                      <a:pt x="1260" y="662"/>
                      <a:pt x="1418" y="820"/>
                      <a:pt x="1418" y="1009"/>
                    </a:cubicBezTo>
                    <a:cubicBezTo>
                      <a:pt x="1418" y="1198"/>
                      <a:pt x="1260" y="1355"/>
                      <a:pt x="1040" y="1355"/>
                    </a:cubicBezTo>
                    <a:cubicBezTo>
                      <a:pt x="851" y="1355"/>
                      <a:pt x="693" y="1198"/>
                      <a:pt x="693" y="1009"/>
                    </a:cubicBezTo>
                    <a:cubicBezTo>
                      <a:pt x="693" y="820"/>
                      <a:pt x="851" y="662"/>
                      <a:pt x="1040" y="662"/>
                    </a:cubicBezTo>
                    <a:close/>
                    <a:moveTo>
                      <a:pt x="1040" y="1"/>
                    </a:moveTo>
                    <a:cubicBezTo>
                      <a:pt x="473" y="1"/>
                      <a:pt x="0" y="473"/>
                      <a:pt x="0" y="1040"/>
                    </a:cubicBezTo>
                    <a:cubicBezTo>
                      <a:pt x="0" y="1639"/>
                      <a:pt x="473" y="2111"/>
                      <a:pt x="1040" y="2111"/>
                    </a:cubicBezTo>
                    <a:cubicBezTo>
                      <a:pt x="1639" y="2111"/>
                      <a:pt x="2111" y="1639"/>
                      <a:pt x="2111" y="1040"/>
                    </a:cubicBezTo>
                    <a:cubicBezTo>
                      <a:pt x="2111" y="473"/>
                      <a:pt x="1639" y="1"/>
                      <a:pt x="1040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35507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46" name="文本框 145">
              <a:extLst>
                <a:ext uri="{FF2B5EF4-FFF2-40B4-BE49-F238E27FC236}">
                  <a16:creationId xmlns:a16="http://schemas.microsoft.com/office/drawing/2014/main" id="{6959D738-6F3B-40D3-AE0F-4273B51F5C54}"/>
                </a:ext>
              </a:extLst>
            </p:cNvPr>
            <p:cNvSpPr txBox="1"/>
            <p:nvPr/>
          </p:nvSpPr>
          <p:spPr>
            <a:xfrm>
              <a:off x="7444788" y="4609462"/>
              <a:ext cx="22424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YOUR TITLE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7" name="文本框 146">
              <a:extLst>
                <a:ext uri="{FF2B5EF4-FFF2-40B4-BE49-F238E27FC236}">
                  <a16:creationId xmlns:a16="http://schemas.microsoft.com/office/drawing/2014/main" id="{1F69ECE4-41D7-4967-AADF-F384F7A55723}"/>
                </a:ext>
              </a:extLst>
            </p:cNvPr>
            <p:cNvSpPr txBox="1"/>
            <p:nvPr/>
          </p:nvSpPr>
          <p:spPr>
            <a:xfrm>
              <a:off x="7444788" y="4947470"/>
              <a:ext cx="3236887" cy="587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Please enter the font and title you think is appropriate in the box, and change your color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9304681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18">
              <a:srgbClr val="080524"/>
            </a:gs>
            <a:gs pos="35000">
              <a:srgbClr val="130C61"/>
            </a:gs>
            <a:gs pos="100000">
              <a:srgbClr val="280546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id="{B0FD8050-C41A-4BA0-A6A2-848EC1F8E3EE}"/>
              </a:ext>
            </a:extLst>
          </p:cNvPr>
          <p:cNvGrpSpPr/>
          <p:nvPr/>
        </p:nvGrpSpPr>
        <p:grpSpPr>
          <a:xfrm>
            <a:off x="5541133" y="1982714"/>
            <a:ext cx="1071424" cy="1084107"/>
            <a:chOff x="6180155" y="1947334"/>
            <a:chExt cx="1355552" cy="1371599"/>
          </a:xfrm>
        </p:grpSpPr>
        <p:grpSp>
          <p:nvGrpSpPr>
            <p:cNvPr id="57" name="组合 56">
              <a:extLst>
                <a:ext uri="{FF2B5EF4-FFF2-40B4-BE49-F238E27FC236}">
                  <a16:creationId xmlns:a16="http://schemas.microsoft.com/office/drawing/2014/main" id="{D2FB8632-09A6-408E-9101-0194D3BE7553}"/>
                </a:ext>
              </a:extLst>
            </p:cNvPr>
            <p:cNvGrpSpPr/>
            <p:nvPr/>
          </p:nvGrpSpPr>
          <p:grpSpPr>
            <a:xfrm>
              <a:off x="6180155" y="1947334"/>
              <a:ext cx="1355552" cy="1371599"/>
              <a:chOff x="6180154" y="1947334"/>
              <a:chExt cx="3371695" cy="3411608"/>
            </a:xfrm>
          </p:grpSpPr>
          <p:sp>
            <p:nvSpPr>
              <p:cNvPr id="59" name="圆: 空心 58">
                <a:extLst>
                  <a:ext uri="{FF2B5EF4-FFF2-40B4-BE49-F238E27FC236}">
                    <a16:creationId xmlns:a16="http://schemas.microsoft.com/office/drawing/2014/main" id="{5338EC1D-58D8-4308-94E1-44826110E46A}"/>
                  </a:ext>
                </a:extLst>
              </p:cNvPr>
              <p:cNvSpPr/>
              <p:nvPr/>
            </p:nvSpPr>
            <p:spPr>
              <a:xfrm>
                <a:off x="6180154" y="1947334"/>
                <a:ext cx="3371695" cy="3411608"/>
              </a:xfrm>
              <a:prstGeom prst="donut">
                <a:avLst>
                  <a:gd name="adj" fmla="val 8716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空心弧 59">
                <a:extLst>
                  <a:ext uri="{FF2B5EF4-FFF2-40B4-BE49-F238E27FC236}">
                    <a16:creationId xmlns:a16="http://schemas.microsoft.com/office/drawing/2014/main" id="{7F1BC7E2-F7AF-4FD0-99FB-6CA470B44844}"/>
                  </a:ext>
                </a:extLst>
              </p:cNvPr>
              <p:cNvSpPr/>
              <p:nvPr/>
            </p:nvSpPr>
            <p:spPr>
              <a:xfrm rot="12454113" flipH="1">
                <a:off x="6180154" y="1947334"/>
                <a:ext cx="3371695" cy="3411608"/>
              </a:xfrm>
              <a:prstGeom prst="blockArc">
                <a:avLst>
                  <a:gd name="adj1" fmla="val 8405217"/>
                  <a:gd name="adj2" fmla="val 21567175"/>
                  <a:gd name="adj3" fmla="val 8071"/>
                </a:avLst>
              </a:prstGeom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id="{AA6108E6-48EE-4BFB-B54E-FE673E98D842}"/>
                </a:ext>
              </a:extLst>
            </p:cNvPr>
            <p:cNvSpPr txBox="1"/>
            <p:nvPr/>
          </p:nvSpPr>
          <p:spPr>
            <a:xfrm>
              <a:off x="6378631" y="2448467"/>
              <a:ext cx="958599" cy="4283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3080F053-3AB8-4D45-96F4-6063BC5CB8FF}"/>
              </a:ext>
            </a:extLst>
          </p:cNvPr>
          <p:cNvGrpSpPr/>
          <p:nvPr/>
        </p:nvGrpSpPr>
        <p:grpSpPr>
          <a:xfrm>
            <a:off x="5541133" y="3458026"/>
            <a:ext cx="1071424" cy="1084107"/>
            <a:chOff x="6180155" y="1947334"/>
            <a:chExt cx="1355552" cy="1371599"/>
          </a:xfrm>
        </p:grpSpPr>
        <p:grpSp>
          <p:nvGrpSpPr>
            <p:cNvPr id="62" name="组合 61">
              <a:extLst>
                <a:ext uri="{FF2B5EF4-FFF2-40B4-BE49-F238E27FC236}">
                  <a16:creationId xmlns:a16="http://schemas.microsoft.com/office/drawing/2014/main" id="{FED8DDD3-DE20-41E8-A47A-2CF2C35B2282}"/>
                </a:ext>
              </a:extLst>
            </p:cNvPr>
            <p:cNvGrpSpPr/>
            <p:nvPr/>
          </p:nvGrpSpPr>
          <p:grpSpPr>
            <a:xfrm>
              <a:off x="6180155" y="1947334"/>
              <a:ext cx="1355552" cy="1371599"/>
              <a:chOff x="6180154" y="1947334"/>
              <a:chExt cx="3371695" cy="3411608"/>
            </a:xfrm>
          </p:grpSpPr>
          <p:sp>
            <p:nvSpPr>
              <p:cNvPr id="64" name="圆: 空心 63">
                <a:extLst>
                  <a:ext uri="{FF2B5EF4-FFF2-40B4-BE49-F238E27FC236}">
                    <a16:creationId xmlns:a16="http://schemas.microsoft.com/office/drawing/2014/main" id="{BA72EB8C-9F97-4891-B6E0-CDE2AC8A94FB}"/>
                  </a:ext>
                </a:extLst>
              </p:cNvPr>
              <p:cNvSpPr/>
              <p:nvPr/>
            </p:nvSpPr>
            <p:spPr>
              <a:xfrm>
                <a:off x="6180154" y="1947334"/>
                <a:ext cx="3371695" cy="3411608"/>
              </a:xfrm>
              <a:prstGeom prst="donut">
                <a:avLst>
                  <a:gd name="adj" fmla="val 8504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空心弧 64">
                <a:extLst>
                  <a:ext uri="{FF2B5EF4-FFF2-40B4-BE49-F238E27FC236}">
                    <a16:creationId xmlns:a16="http://schemas.microsoft.com/office/drawing/2014/main" id="{4470FFC6-96FE-4204-AA06-908B6AB9A175}"/>
                  </a:ext>
                </a:extLst>
              </p:cNvPr>
              <p:cNvSpPr/>
              <p:nvPr/>
            </p:nvSpPr>
            <p:spPr>
              <a:xfrm rot="12454113" flipH="1">
                <a:off x="6180154" y="1947334"/>
                <a:ext cx="3371695" cy="3411608"/>
              </a:xfrm>
              <a:prstGeom prst="blockArc">
                <a:avLst>
                  <a:gd name="adj1" fmla="val 8405217"/>
                  <a:gd name="adj2" fmla="val 54086"/>
                  <a:gd name="adj3" fmla="val 8285"/>
                </a:avLst>
              </a:prstGeom>
              <a:gradFill>
                <a:gsLst>
                  <a:gs pos="0">
                    <a:srgbClr val="C19FDB"/>
                  </a:gs>
                  <a:gs pos="100000">
                    <a:srgbClr val="5A78B6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3" name="文本框 62">
              <a:extLst>
                <a:ext uri="{FF2B5EF4-FFF2-40B4-BE49-F238E27FC236}">
                  <a16:creationId xmlns:a16="http://schemas.microsoft.com/office/drawing/2014/main" id="{D2087026-C8C9-49DA-98CA-76E3BFD00659}"/>
                </a:ext>
              </a:extLst>
            </p:cNvPr>
            <p:cNvSpPr txBox="1"/>
            <p:nvPr/>
          </p:nvSpPr>
          <p:spPr>
            <a:xfrm>
              <a:off x="6378631" y="2448467"/>
              <a:ext cx="958599" cy="4283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6" name="组合 65">
            <a:extLst>
              <a:ext uri="{FF2B5EF4-FFF2-40B4-BE49-F238E27FC236}">
                <a16:creationId xmlns:a16="http://schemas.microsoft.com/office/drawing/2014/main" id="{440B97EC-6566-4646-8367-F37D538D9BBE}"/>
              </a:ext>
            </a:extLst>
          </p:cNvPr>
          <p:cNvGrpSpPr/>
          <p:nvPr/>
        </p:nvGrpSpPr>
        <p:grpSpPr>
          <a:xfrm>
            <a:off x="5541133" y="4899675"/>
            <a:ext cx="1071424" cy="1084107"/>
            <a:chOff x="6180155" y="1947334"/>
            <a:chExt cx="1355552" cy="1371599"/>
          </a:xfrm>
        </p:grpSpPr>
        <p:grpSp>
          <p:nvGrpSpPr>
            <p:cNvPr id="67" name="组合 66">
              <a:extLst>
                <a:ext uri="{FF2B5EF4-FFF2-40B4-BE49-F238E27FC236}">
                  <a16:creationId xmlns:a16="http://schemas.microsoft.com/office/drawing/2014/main" id="{A6255C8B-C5ED-43AA-8E3D-2E62B69C5ECD}"/>
                </a:ext>
              </a:extLst>
            </p:cNvPr>
            <p:cNvGrpSpPr/>
            <p:nvPr/>
          </p:nvGrpSpPr>
          <p:grpSpPr>
            <a:xfrm>
              <a:off x="6180155" y="1947334"/>
              <a:ext cx="1355552" cy="1371599"/>
              <a:chOff x="6180154" y="1947334"/>
              <a:chExt cx="3371695" cy="3411608"/>
            </a:xfrm>
          </p:grpSpPr>
          <p:sp>
            <p:nvSpPr>
              <p:cNvPr id="69" name="圆: 空心 68">
                <a:extLst>
                  <a:ext uri="{FF2B5EF4-FFF2-40B4-BE49-F238E27FC236}">
                    <a16:creationId xmlns:a16="http://schemas.microsoft.com/office/drawing/2014/main" id="{1F6DF916-431D-4C37-91EC-6FDCAAA142CF}"/>
                  </a:ext>
                </a:extLst>
              </p:cNvPr>
              <p:cNvSpPr/>
              <p:nvPr/>
            </p:nvSpPr>
            <p:spPr>
              <a:xfrm>
                <a:off x="6180154" y="1947334"/>
                <a:ext cx="3371695" cy="3411608"/>
              </a:xfrm>
              <a:prstGeom prst="donut">
                <a:avLst>
                  <a:gd name="adj" fmla="val 7459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空心弧 69">
                <a:extLst>
                  <a:ext uri="{FF2B5EF4-FFF2-40B4-BE49-F238E27FC236}">
                    <a16:creationId xmlns:a16="http://schemas.microsoft.com/office/drawing/2014/main" id="{77E819C3-AB1B-47D7-88BC-26723CF04628}"/>
                  </a:ext>
                </a:extLst>
              </p:cNvPr>
              <p:cNvSpPr/>
              <p:nvPr/>
            </p:nvSpPr>
            <p:spPr>
              <a:xfrm rot="12454113" flipH="1">
                <a:off x="6180154" y="1947334"/>
                <a:ext cx="3371695" cy="3411608"/>
              </a:xfrm>
              <a:prstGeom prst="blockArc">
                <a:avLst>
                  <a:gd name="adj1" fmla="val 8405217"/>
                  <a:gd name="adj2" fmla="val 21574228"/>
                  <a:gd name="adj3" fmla="val 7278"/>
                </a:avLst>
              </a:prstGeom>
              <a:gradFill>
                <a:gsLst>
                  <a:gs pos="0">
                    <a:srgbClr val="5A78B6"/>
                  </a:gs>
                  <a:gs pos="100000">
                    <a:srgbClr val="C19FDB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8" name="文本框 67">
              <a:extLst>
                <a:ext uri="{FF2B5EF4-FFF2-40B4-BE49-F238E27FC236}">
                  <a16:creationId xmlns:a16="http://schemas.microsoft.com/office/drawing/2014/main" id="{BCF1445F-E8F1-4D5A-B242-96D4C01218D2}"/>
                </a:ext>
              </a:extLst>
            </p:cNvPr>
            <p:cNvSpPr txBox="1"/>
            <p:nvPr/>
          </p:nvSpPr>
          <p:spPr>
            <a:xfrm>
              <a:off x="6378631" y="2448467"/>
              <a:ext cx="958599" cy="4283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alt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4" name="文本框 83">
            <a:extLst>
              <a:ext uri="{FF2B5EF4-FFF2-40B4-BE49-F238E27FC236}">
                <a16:creationId xmlns:a16="http://schemas.microsoft.com/office/drawing/2014/main" id="{C9EF5283-622A-4A44-A4D2-28C881D296FB}"/>
              </a:ext>
            </a:extLst>
          </p:cNvPr>
          <p:cNvSpPr txBox="1"/>
          <p:nvPr/>
        </p:nvSpPr>
        <p:spPr>
          <a:xfrm>
            <a:off x="6769432" y="2015848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5" name="文本框 84">
            <a:extLst>
              <a:ext uri="{FF2B5EF4-FFF2-40B4-BE49-F238E27FC236}">
                <a16:creationId xmlns:a16="http://schemas.microsoft.com/office/drawing/2014/main" id="{5AB2BA42-7ED6-4D23-81DA-4DDFE7AFB377}"/>
              </a:ext>
            </a:extLst>
          </p:cNvPr>
          <p:cNvSpPr txBox="1"/>
          <p:nvPr/>
        </p:nvSpPr>
        <p:spPr>
          <a:xfrm>
            <a:off x="6769433" y="2396857"/>
            <a:ext cx="4511074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6" name="文本框 85">
            <a:extLst>
              <a:ext uri="{FF2B5EF4-FFF2-40B4-BE49-F238E27FC236}">
                <a16:creationId xmlns:a16="http://schemas.microsoft.com/office/drawing/2014/main" id="{80BB2526-46E2-4888-94A4-A4F0A401B3DF}"/>
              </a:ext>
            </a:extLst>
          </p:cNvPr>
          <p:cNvSpPr txBox="1"/>
          <p:nvPr/>
        </p:nvSpPr>
        <p:spPr>
          <a:xfrm>
            <a:off x="6769432" y="3486613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7" name="文本框 86">
            <a:extLst>
              <a:ext uri="{FF2B5EF4-FFF2-40B4-BE49-F238E27FC236}">
                <a16:creationId xmlns:a16="http://schemas.microsoft.com/office/drawing/2014/main" id="{7AF3A6A9-148A-4197-A0B2-889D200DA16F}"/>
              </a:ext>
            </a:extLst>
          </p:cNvPr>
          <p:cNvSpPr txBox="1"/>
          <p:nvPr/>
        </p:nvSpPr>
        <p:spPr>
          <a:xfrm>
            <a:off x="6769433" y="3867622"/>
            <a:ext cx="4511074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8" name="文本框 87">
            <a:extLst>
              <a:ext uri="{FF2B5EF4-FFF2-40B4-BE49-F238E27FC236}">
                <a16:creationId xmlns:a16="http://schemas.microsoft.com/office/drawing/2014/main" id="{05AFDA68-EE37-4F47-8D77-59647305874C}"/>
              </a:ext>
            </a:extLst>
          </p:cNvPr>
          <p:cNvSpPr txBox="1"/>
          <p:nvPr/>
        </p:nvSpPr>
        <p:spPr>
          <a:xfrm>
            <a:off x="6769432" y="4957378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9" name="文本框 88">
            <a:extLst>
              <a:ext uri="{FF2B5EF4-FFF2-40B4-BE49-F238E27FC236}">
                <a16:creationId xmlns:a16="http://schemas.microsoft.com/office/drawing/2014/main" id="{9EBFB523-7CEB-4154-AA20-22A37CB74C19}"/>
              </a:ext>
            </a:extLst>
          </p:cNvPr>
          <p:cNvSpPr txBox="1"/>
          <p:nvPr/>
        </p:nvSpPr>
        <p:spPr>
          <a:xfrm>
            <a:off x="6769433" y="5338387"/>
            <a:ext cx="4511074" cy="58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18726ABB-EAA8-4BA2-A459-22AECADBE73D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94D02999-9E40-4AFC-A727-06D81F34BCD8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70A3B0BC-4C4B-422E-80E5-3D6590412FD6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37" name="图片 36">
            <a:extLst>
              <a:ext uri="{FF2B5EF4-FFF2-40B4-BE49-F238E27FC236}">
                <a16:creationId xmlns:a16="http://schemas.microsoft.com/office/drawing/2014/main" id="{C7C94083-1F05-463A-BD28-9DAEC969B9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38" name="图片 37">
            <a:extLst>
              <a:ext uri="{FF2B5EF4-FFF2-40B4-BE49-F238E27FC236}">
                <a16:creationId xmlns:a16="http://schemas.microsoft.com/office/drawing/2014/main" id="{99986CF0-3E9C-414B-80DE-04D97467294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25E94D3E-ED7F-42EA-B3CC-13F4CE892EAC}"/>
              </a:ext>
            </a:extLst>
          </p:cNvPr>
          <p:cNvGrpSpPr/>
          <p:nvPr/>
        </p:nvGrpSpPr>
        <p:grpSpPr>
          <a:xfrm>
            <a:off x="911493" y="2245429"/>
            <a:ext cx="3894490" cy="3894490"/>
            <a:chOff x="911493" y="2245429"/>
            <a:chExt cx="3894490" cy="3894490"/>
          </a:xfrm>
        </p:grpSpPr>
        <p:sp>
          <p:nvSpPr>
            <p:cNvPr id="4" name="空心弧 3">
              <a:extLst>
                <a:ext uri="{FF2B5EF4-FFF2-40B4-BE49-F238E27FC236}">
                  <a16:creationId xmlns:a16="http://schemas.microsoft.com/office/drawing/2014/main" id="{7161A83A-0348-4D0B-BC8F-C625C5CBF3AE}"/>
                </a:ext>
              </a:extLst>
            </p:cNvPr>
            <p:cNvSpPr/>
            <p:nvPr/>
          </p:nvSpPr>
          <p:spPr>
            <a:xfrm rot="10800000">
              <a:off x="911493" y="2245429"/>
              <a:ext cx="3894490" cy="3894490"/>
            </a:xfrm>
            <a:prstGeom prst="blockArc">
              <a:avLst>
                <a:gd name="adj1" fmla="val 8058931"/>
                <a:gd name="adj2" fmla="val 4295171"/>
                <a:gd name="adj3" fmla="val 627"/>
              </a:avLst>
            </a:pr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41" name="空心弧 40">
              <a:extLst>
                <a:ext uri="{FF2B5EF4-FFF2-40B4-BE49-F238E27FC236}">
                  <a16:creationId xmlns:a16="http://schemas.microsoft.com/office/drawing/2014/main" id="{B5CE39F3-9159-47FF-8318-718E31A3C57A}"/>
                </a:ext>
              </a:extLst>
            </p:cNvPr>
            <p:cNvSpPr/>
            <p:nvPr/>
          </p:nvSpPr>
          <p:spPr>
            <a:xfrm rot="10800000">
              <a:off x="1636901" y="2970838"/>
              <a:ext cx="2443673" cy="2443673"/>
            </a:xfrm>
            <a:prstGeom prst="blockArc">
              <a:avLst>
                <a:gd name="adj1" fmla="val 15110210"/>
                <a:gd name="adj2" fmla="val 4295171"/>
                <a:gd name="adj3" fmla="val 627"/>
              </a:avLst>
            </a:pr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42" name="空心弧 41">
              <a:extLst>
                <a:ext uri="{FF2B5EF4-FFF2-40B4-BE49-F238E27FC236}">
                  <a16:creationId xmlns:a16="http://schemas.microsoft.com/office/drawing/2014/main" id="{78FAF1AD-510D-43E2-9453-5E7DA7DD6B8D}"/>
                </a:ext>
              </a:extLst>
            </p:cNvPr>
            <p:cNvSpPr/>
            <p:nvPr/>
          </p:nvSpPr>
          <p:spPr>
            <a:xfrm rot="10800000">
              <a:off x="1460009" y="2793945"/>
              <a:ext cx="2797458" cy="2797458"/>
            </a:xfrm>
            <a:prstGeom prst="blockArc">
              <a:avLst>
                <a:gd name="adj1" fmla="val 13221609"/>
                <a:gd name="adj2" fmla="val 4295171"/>
                <a:gd name="adj3" fmla="val 627"/>
              </a:avLst>
            </a:pr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44" name="空心弧 43">
              <a:extLst>
                <a:ext uri="{FF2B5EF4-FFF2-40B4-BE49-F238E27FC236}">
                  <a16:creationId xmlns:a16="http://schemas.microsoft.com/office/drawing/2014/main" id="{44AFBBE3-9468-4A49-813D-91760FC3DD90}"/>
                </a:ext>
              </a:extLst>
            </p:cNvPr>
            <p:cNvSpPr/>
            <p:nvPr/>
          </p:nvSpPr>
          <p:spPr>
            <a:xfrm rot="10800000">
              <a:off x="1281940" y="2615876"/>
              <a:ext cx="3153596" cy="3153596"/>
            </a:xfrm>
            <a:prstGeom prst="blockArc">
              <a:avLst>
                <a:gd name="adj1" fmla="val 10271665"/>
                <a:gd name="adj2" fmla="val 4295171"/>
                <a:gd name="adj3" fmla="val 627"/>
              </a:avLst>
            </a:pr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45" name="空心弧 44">
              <a:extLst>
                <a:ext uri="{FF2B5EF4-FFF2-40B4-BE49-F238E27FC236}">
                  <a16:creationId xmlns:a16="http://schemas.microsoft.com/office/drawing/2014/main" id="{ED238CAC-4682-415F-ABA7-C2370E373154}"/>
                </a:ext>
              </a:extLst>
            </p:cNvPr>
            <p:cNvSpPr/>
            <p:nvPr/>
          </p:nvSpPr>
          <p:spPr>
            <a:xfrm rot="10800000">
              <a:off x="1093723" y="2427660"/>
              <a:ext cx="3530029" cy="3530029"/>
            </a:xfrm>
            <a:prstGeom prst="blockArc">
              <a:avLst>
                <a:gd name="adj1" fmla="val 9106367"/>
                <a:gd name="adj2" fmla="val 4295171"/>
                <a:gd name="adj3" fmla="val 627"/>
              </a:avLst>
            </a:pr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7" name="文本框 46">
            <a:extLst>
              <a:ext uri="{FF2B5EF4-FFF2-40B4-BE49-F238E27FC236}">
                <a16:creationId xmlns:a16="http://schemas.microsoft.com/office/drawing/2014/main" id="{01CCA681-DED6-4A70-9B92-C69C4F71AB3D}"/>
              </a:ext>
            </a:extLst>
          </p:cNvPr>
          <p:cNvSpPr txBox="1"/>
          <p:nvPr/>
        </p:nvSpPr>
        <p:spPr>
          <a:xfrm>
            <a:off x="1814848" y="3255780"/>
            <a:ext cx="219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ACEE0DDB-DF3E-4DDB-AC50-DF5802173B3A}"/>
              </a:ext>
            </a:extLst>
          </p:cNvPr>
          <p:cNvSpPr txBox="1"/>
          <p:nvPr/>
        </p:nvSpPr>
        <p:spPr>
          <a:xfrm>
            <a:off x="1946705" y="3838472"/>
            <a:ext cx="2002205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8386374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86" grpId="0"/>
      <p:bldP spid="87" grpId="0"/>
      <p:bldP spid="88" grpId="0"/>
      <p:bldP spid="89" grpId="0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>
            <a:extLst>
              <a:ext uri="{FF2B5EF4-FFF2-40B4-BE49-F238E27FC236}">
                <a16:creationId xmlns:a16="http://schemas.microsoft.com/office/drawing/2014/main" id="{02177778-370E-4493-9659-83E1CFE267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-2409963" y="-758075"/>
            <a:ext cx="8341691" cy="8183844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5A012261-33AD-4529-B175-CCE8C4CB52F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561903" y="858566"/>
            <a:ext cx="4490042" cy="4950562"/>
          </a:xfrm>
          <a:prstGeom prst="rect">
            <a:avLst/>
          </a:prstGeom>
        </p:spPr>
      </p:pic>
      <p:grpSp>
        <p:nvGrpSpPr>
          <p:cNvPr id="26" name="组合 25">
            <a:extLst>
              <a:ext uri="{FF2B5EF4-FFF2-40B4-BE49-F238E27FC236}">
                <a16:creationId xmlns:a16="http://schemas.microsoft.com/office/drawing/2014/main" id="{44D54641-1F55-40C7-B38B-CFF683D99A53}"/>
              </a:ext>
            </a:extLst>
          </p:cNvPr>
          <p:cNvGrpSpPr/>
          <p:nvPr/>
        </p:nvGrpSpPr>
        <p:grpSpPr>
          <a:xfrm>
            <a:off x="6182509" y="3111572"/>
            <a:ext cx="4890616" cy="963833"/>
            <a:chOff x="7326383" y="1742765"/>
            <a:chExt cx="3604510" cy="963833"/>
          </a:xfrm>
        </p:grpSpPr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A118107B-FD83-4CF8-BDFF-A728608EACBA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0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4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1307D464-02F6-4798-B260-ADF7AB7055BB}"/>
                </a:ext>
              </a:extLst>
            </p:cNvPr>
            <p:cNvSpPr txBox="1"/>
            <p:nvPr/>
          </p:nvSpPr>
          <p:spPr>
            <a:xfrm>
              <a:off x="7383697" y="2398821"/>
              <a:ext cx="347666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4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sp>
        <p:nvSpPr>
          <p:cNvPr id="30" name="文本框 29">
            <a:extLst>
              <a:ext uri="{FF2B5EF4-FFF2-40B4-BE49-F238E27FC236}">
                <a16:creationId xmlns:a16="http://schemas.microsoft.com/office/drawing/2014/main" id="{D18B10C6-EBC9-4FF2-B1C3-2A818826E81C}"/>
              </a:ext>
            </a:extLst>
          </p:cNvPr>
          <p:cNvSpPr txBox="1"/>
          <p:nvPr/>
        </p:nvSpPr>
        <p:spPr>
          <a:xfrm>
            <a:off x="6182803" y="4873765"/>
            <a:ext cx="2919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7B726E6D-69DF-4C16-BAB5-8EC69AA2722B}"/>
              </a:ext>
            </a:extLst>
          </p:cNvPr>
          <p:cNvSpPr txBox="1"/>
          <p:nvPr/>
        </p:nvSpPr>
        <p:spPr>
          <a:xfrm>
            <a:off x="6182803" y="5273875"/>
            <a:ext cx="2919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60C3DD0D-967A-49E8-92A9-85DA56A098A4}"/>
              </a:ext>
            </a:extLst>
          </p:cNvPr>
          <p:cNvSpPr txBox="1"/>
          <p:nvPr/>
        </p:nvSpPr>
        <p:spPr>
          <a:xfrm>
            <a:off x="8616490" y="4873765"/>
            <a:ext cx="2919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7E57A372-5286-4384-9D31-A7D6F3DB7AEE}"/>
              </a:ext>
            </a:extLst>
          </p:cNvPr>
          <p:cNvSpPr txBox="1"/>
          <p:nvPr/>
        </p:nvSpPr>
        <p:spPr>
          <a:xfrm>
            <a:off x="8616490" y="5273875"/>
            <a:ext cx="2919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C1A9EADF-880F-4CCD-A1A5-ED7342A2CE3B}"/>
              </a:ext>
            </a:extLst>
          </p:cNvPr>
          <p:cNvSpPr txBox="1"/>
          <p:nvPr/>
        </p:nvSpPr>
        <p:spPr>
          <a:xfrm>
            <a:off x="7556510" y="2647680"/>
            <a:ext cx="3182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spc="100" dirty="0">
                <a:solidFill>
                  <a:schemeClr val="bg1"/>
                </a:solidFill>
                <a:cs typeface="+mn-ea"/>
                <a:sym typeface="+mn-lt"/>
              </a:rPr>
              <a:t>BUSINESS REPORT </a:t>
            </a:r>
          </a:p>
        </p:txBody>
      </p: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5EEF012C-E718-46C8-AA0F-1196C8FBC534}"/>
              </a:ext>
            </a:extLst>
          </p:cNvPr>
          <p:cNvGrpSpPr/>
          <p:nvPr/>
        </p:nvGrpSpPr>
        <p:grpSpPr>
          <a:xfrm>
            <a:off x="9873613" y="658089"/>
            <a:ext cx="1662841" cy="443178"/>
            <a:chOff x="690767" y="302208"/>
            <a:chExt cx="2251814" cy="443178"/>
          </a:xfrm>
        </p:grpSpPr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0DD7388C-53FE-4059-A23E-B6F83723CDBC}"/>
                </a:ext>
              </a:extLst>
            </p:cNvPr>
            <p:cNvSpPr txBox="1"/>
            <p:nvPr/>
          </p:nvSpPr>
          <p:spPr>
            <a:xfrm>
              <a:off x="690767" y="302208"/>
              <a:ext cx="22518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pc="100" dirty="0">
                  <a:solidFill>
                    <a:schemeClr val="bg1"/>
                  </a:solidFill>
                  <a:cs typeface="+mn-ea"/>
                  <a:sym typeface="+mn-lt"/>
                </a:rPr>
                <a:t>YOUR  LOGO</a:t>
              </a:r>
              <a:endParaRPr lang="zh-CN" altLang="en-US" spc="1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0FC39E48-92DC-4A0D-B358-DD59EBD3A7D9}"/>
                </a:ext>
              </a:extLst>
            </p:cNvPr>
            <p:cNvSpPr txBox="1"/>
            <p:nvPr/>
          </p:nvSpPr>
          <p:spPr>
            <a:xfrm>
              <a:off x="743378" y="560720"/>
              <a:ext cx="195556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600" dirty="0">
                  <a:solidFill>
                    <a:schemeClr val="bg1"/>
                  </a:solidFill>
                  <a:cs typeface="+mn-ea"/>
                  <a:sym typeface="+mn-lt"/>
                </a:rPr>
                <a:t>THE BUSINESS REPORTS</a:t>
              </a:r>
              <a:endParaRPr lang="zh-CN" altLang="en-US" sz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54659EC9-E369-4E27-9414-255B24D94CA5}"/>
              </a:ext>
            </a:extLst>
          </p:cNvPr>
          <p:cNvSpPr txBox="1"/>
          <p:nvPr/>
        </p:nvSpPr>
        <p:spPr>
          <a:xfrm>
            <a:off x="6196569" y="1897063"/>
            <a:ext cx="13131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8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280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pan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7" grpId="0"/>
      <p:bldP spid="39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组合 84">
            <a:extLst>
              <a:ext uri="{FF2B5EF4-FFF2-40B4-BE49-F238E27FC236}">
                <a16:creationId xmlns:a16="http://schemas.microsoft.com/office/drawing/2014/main" id="{2EBD430B-7A58-4CC7-B88D-9AD5DD3264E6}"/>
              </a:ext>
            </a:extLst>
          </p:cNvPr>
          <p:cNvGrpSpPr/>
          <p:nvPr/>
        </p:nvGrpSpPr>
        <p:grpSpPr>
          <a:xfrm>
            <a:off x="8978156" y="2153734"/>
            <a:ext cx="1433858" cy="2068386"/>
            <a:chOff x="8978156" y="1868077"/>
            <a:chExt cx="1433858" cy="2068386"/>
          </a:xfrm>
        </p:grpSpPr>
        <p:sp>
          <p:nvSpPr>
            <p:cNvPr id="43" name="Freeform 318">
              <a:extLst>
                <a:ext uri="{FF2B5EF4-FFF2-40B4-BE49-F238E27FC236}">
                  <a16:creationId xmlns:a16="http://schemas.microsoft.com/office/drawing/2014/main" id="{2C68611A-2E8A-4979-AA3D-439AD55620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12641" y="3089220"/>
              <a:ext cx="173323" cy="20483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7" y="26"/>
                </a:cxn>
                <a:cxn ang="0">
                  <a:pos x="22" y="23"/>
                </a:cxn>
                <a:cxn ang="0">
                  <a:pos x="2" y="0"/>
                </a:cxn>
                <a:cxn ang="0">
                  <a:pos x="0" y="2"/>
                </a:cxn>
              </a:cxnLst>
              <a:rect l="0" t="0" r="r" b="b"/>
              <a:pathLst>
                <a:path w="22" h="26">
                  <a:moveTo>
                    <a:pt x="0" y="2"/>
                  </a:moveTo>
                  <a:cubicBezTo>
                    <a:pt x="17" y="26"/>
                    <a:pt x="17" y="26"/>
                    <a:pt x="17" y="26"/>
                  </a:cubicBezTo>
                  <a:cubicBezTo>
                    <a:pt x="19" y="25"/>
                    <a:pt x="20" y="24"/>
                    <a:pt x="22" y="2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1"/>
                    <a:pt x="1" y="1"/>
                    <a:pt x="0" y="2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319">
              <a:extLst>
                <a:ext uri="{FF2B5EF4-FFF2-40B4-BE49-F238E27FC236}">
                  <a16:creationId xmlns:a16="http://schemas.microsoft.com/office/drawing/2014/main" id="{A8EB86F1-90E6-4280-95EF-B9E3059985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44156" y="3065582"/>
              <a:ext cx="181202" cy="189081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9" y="24"/>
                </a:cxn>
                <a:cxn ang="0">
                  <a:pos x="23" y="21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23" h="24">
                  <a:moveTo>
                    <a:pt x="0" y="2"/>
                  </a:moveTo>
                  <a:cubicBezTo>
                    <a:pt x="19" y="24"/>
                    <a:pt x="19" y="24"/>
                    <a:pt x="19" y="24"/>
                  </a:cubicBezTo>
                  <a:cubicBezTo>
                    <a:pt x="21" y="23"/>
                    <a:pt x="21" y="23"/>
                    <a:pt x="23" y="2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1" y="1"/>
                    <a:pt x="0" y="2"/>
                  </a:cubicBezTo>
                  <a:close/>
                </a:path>
              </a:pathLst>
            </a:custGeom>
            <a:gradFill>
              <a:gsLst>
                <a:gs pos="5618">
                  <a:srgbClr val="080524"/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320">
              <a:extLst>
                <a:ext uri="{FF2B5EF4-FFF2-40B4-BE49-F238E27FC236}">
                  <a16:creationId xmlns:a16="http://schemas.microsoft.com/office/drawing/2014/main" id="{67D2633E-DC1E-4DA9-9672-5F45DF7FE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5374" y="3120734"/>
              <a:ext cx="157567" cy="228471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3" y="29"/>
                </a:cxn>
                <a:cxn ang="0">
                  <a:pos x="20" y="24"/>
                </a:cxn>
                <a:cxn ang="0">
                  <a:pos x="3" y="0"/>
                </a:cxn>
                <a:cxn ang="0">
                  <a:pos x="0" y="2"/>
                </a:cxn>
              </a:cxnLst>
              <a:rect l="0" t="0" r="r" b="b"/>
              <a:pathLst>
                <a:path w="20" h="29">
                  <a:moveTo>
                    <a:pt x="0" y="2"/>
                  </a:moveTo>
                  <a:cubicBezTo>
                    <a:pt x="13" y="29"/>
                    <a:pt x="13" y="29"/>
                    <a:pt x="13" y="29"/>
                  </a:cubicBezTo>
                  <a:cubicBezTo>
                    <a:pt x="17" y="27"/>
                    <a:pt x="17" y="27"/>
                    <a:pt x="20" y="24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1"/>
                    <a:pt x="2" y="1"/>
                    <a:pt x="0" y="2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6" name="Freeform 321">
              <a:extLst>
                <a:ext uri="{FF2B5EF4-FFF2-40B4-BE49-F238E27FC236}">
                  <a16:creationId xmlns:a16="http://schemas.microsoft.com/office/drawing/2014/main" id="{7FE99CAF-93F8-46D2-A02F-D8CF3BB5E5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8099" y="3144368"/>
              <a:ext cx="133931" cy="24422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8" y="31"/>
                </a:cxn>
                <a:cxn ang="0">
                  <a:pos x="17" y="27"/>
                </a:cxn>
                <a:cxn ang="0">
                  <a:pos x="4" y="0"/>
                </a:cxn>
                <a:cxn ang="0">
                  <a:pos x="0" y="2"/>
                </a:cxn>
              </a:cxnLst>
              <a:rect l="0" t="0" r="r" b="b"/>
              <a:pathLst>
                <a:path w="17" h="31">
                  <a:moveTo>
                    <a:pt x="0" y="2"/>
                  </a:moveTo>
                  <a:cubicBezTo>
                    <a:pt x="8" y="31"/>
                    <a:pt x="8" y="31"/>
                    <a:pt x="8" y="31"/>
                  </a:cubicBezTo>
                  <a:cubicBezTo>
                    <a:pt x="12" y="30"/>
                    <a:pt x="13" y="29"/>
                    <a:pt x="17" y="27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1"/>
                    <a:pt x="2" y="1"/>
                    <a:pt x="0" y="2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7" name="Freeform 322">
              <a:extLst>
                <a:ext uri="{FF2B5EF4-FFF2-40B4-BE49-F238E27FC236}">
                  <a16:creationId xmlns:a16="http://schemas.microsoft.com/office/drawing/2014/main" id="{397D5FBF-EE4F-4ED0-A297-F506657E1724}"/>
                </a:ext>
              </a:extLst>
            </p:cNvPr>
            <p:cNvSpPr>
              <a:spLocks/>
            </p:cNvSpPr>
            <p:nvPr/>
          </p:nvSpPr>
          <p:spPr bwMode="auto">
            <a:xfrm>
              <a:off x="9970832" y="3168005"/>
              <a:ext cx="94540" cy="25210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32"/>
                </a:cxn>
                <a:cxn ang="0">
                  <a:pos x="12" y="29"/>
                </a:cxn>
                <a:cxn ang="0">
                  <a:pos x="4" y="0"/>
                </a:cxn>
                <a:cxn ang="0">
                  <a:pos x="0" y="2"/>
                </a:cxn>
              </a:cxnLst>
              <a:rect l="0" t="0" r="r" b="b"/>
              <a:pathLst>
                <a:path w="12" h="32">
                  <a:moveTo>
                    <a:pt x="0" y="2"/>
                  </a:moveTo>
                  <a:cubicBezTo>
                    <a:pt x="2" y="32"/>
                    <a:pt x="2" y="32"/>
                    <a:pt x="2" y="32"/>
                  </a:cubicBezTo>
                  <a:cubicBezTo>
                    <a:pt x="6" y="31"/>
                    <a:pt x="8" y="31"/>
                    <a:pt x="12" y="29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1"/>
                    <a:pt x="3" y="1"/>
                    <a:pt x="0" y="2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8" name="Freeform 323">
              <a:extLst>
                <a:ext uri="{FF2B5EF4-FFF2-40B4-BE49-F238E27FC236}">
                  <a16:creationId xmlns:a16="http://schemas.microsoft.com/office/drawing/2014/main" id="{AB297D4B-43C1-4D52-94FC-C3DB6639C0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83546" y="2143819"/>
              <a:ext cx="196958" cy="181202"/>
            </a:xfrm>
            <a:custGeom>
              <a:avLst/>
              <a:gdLst/>
              <a:ahLst/>
              <a:cxnLst>
                <a:cxn ang="0">
                  <a:pos x="2" y="23"/>
                </a:cxn>
                <a:cxn ang="0">
                  <a:pos x="25" y="5"/>
                </a:cxn>
                <a:cxn ang="0">
                  <a:pos x="22" y="0"/>
                </a:cxn>
                <a:cxn ang="0">
                  <a:pos x="0" y="21"/>
                </a:cxn>
                <a:cxn ang="0">
                  <a:pos x="2" y="23"/>
                </a:cxn>
              </a:cxnLst>
              <a:rect l="0" t="0" r="r" b="b"/>
              <a:pathLst>
                <a:path w="25" h="23">
                  <a:moveTo>
                    <a:pt x="2" y="23"/>
                  </a:moveTo>
                  <a:cubicBezTo>
                    <a:pt x="25" y="5"/>
                    <a:pt x="25" y="5"/>
                    <a:pt x="25" y="5"/>
                  </a:cubicBezTo>
                  <a:cubicBezTo>
                    <a:pt x="24" y="3"/>
                    <a:pt x="23" y="2"/>
                    <a:pt x="22" y="0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" y="22"/>
                    <a:pt x="1" y="22"/>
                    <a:pt x="2" y="23"/>
                  </a:cubicBezTo>
                  <a:close/>
                </a:path>
              </a:pathLst>
            </a:custGeom>
            <a:gradFill>
              <a:gsLst>
                <a:gs pos="5618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9" name="Freeform 324">
              <a:extLst>
                <a:ext uri="{FF2B5EF4-FFF2-40B4-BE49-F238E27FC236}">
                  <a16:creationId xmlns:a16="http://schemas.microsoft.com/office/drawing/2014/main" id="{B92FCD99-5C47-4487-95FF-D8D267D02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15056" y="2191089"/>
              <a:ext cx="196958" cy="165445"/>
            </a:xfrm>
            <a:custGeom>
              <a:avLst/>
              <a:gdLst/>
              <a:ahLst/>
              <a:cxnLst>
                <a:cxn ang="0">
                  <a:pos x="1" y="21"/>
                </a:cxn>
                <a:cxn ang="0">
                  <a:pos x="25" y="4"/>
                </a:cxn>
                <a:cxn ang="0">
                  <a:pos x="23" y="0"/>
                </a:cxn>
                <a:cxn ang="0">
                  <a:pos x="0" y="19"/>
                </a:cxn>
                <a:cxn ang="0">
                  <a:pos x="1" y="21"/>
                </a:cxn>
              </a:cxnLst>
              <a:rect l="0" t="0" r="r" b="b"/>
              <a:pathLst>
                <a:path w="25" h="21">
                  <a:moveTo>
                    <a:pt x="1" y="21"/>
                  </a:moveTo>
                  <a:cubicBezTo>
                    <a:pt x="25" y="4"/>
                    <a:pt x="25" y="4"/>
                    <a:pt x="25" y="4"/>
                  </a:cubicBezTo>
                  <a:cubicBezTo>
                    <a:pt x="24" y="2"/>
                    <a:pt x="24" y="2"/>
                    <a:pt x="23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0" y="19"/>
                    <a:pt x="1" y="21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0" name="Freeform 325">
              <a:extLst>
                <a:ext uri="{FF2B5EF4-FFF2-40B4-BE49-F238E27FC236}">
                  <a16:creationId xmlns:a16="http://schemas.microsoft.com/office/drawing/2014/main" id="{A45C5F4F-55A9-424E-8ED2-77C299172A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44150" y="2080792"/>
              <a:ext cx="189081" cy="204837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4" y="6"/>
                </a:cxn>
                <a:cxn ang="0">
                  <a:pos x="18" y="0"/>
                </a:cxn>
                <a:cxn ang="0">
                  <a:pos x="0" y="24"/>
                </a:cxn>
                <a:cxn ang="0">
                  <a:pos x="2" y="26"/>
                </a:cxn>
              </a:cxnLst>
              <a:rect l="0" t="0" r="r" b="b"/>
              <a:pathLst>
                <a:path w="24" h="26">
                  <a:moveTo>
                    <a:pt x="2" y="26"/>
                  </a:moveTo>
                  <a:cubicBezTo>
                    <a:pt x="24" y="6"/>
                    <a:pt x="24" y="6"/>
                    <a:pt x="24" y="6"/>
                  </a:cubicBezTo>
                  <a:cubicBezTo>
                    <a:pt x="21" y="3"/>
                    <a:pt x="21" y="3"/>
                    <a:pt x="18" y="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2" y="26"/>
                    <a:pt x="1" y="25"/>
                    <a:pt x="2" y="26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1" name="Freeform 326">
              <a:extLst>
                <a:ext uri="{FF2B5EF4-FFF2-40B4-BE49-F238E27FC236}">
                  <a16:creationId xmlns:a16="http://schemas.microsoft.com/office/drawing/2014/main" id="{1283E7B5-9AFB-43B3-BEF7-7287D24FCA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761" y="2025644"/>
              <a:ext cx="157567" cy="228471"/>
            </a:xfrm>
            <a:custGeom>
              <a:avLst/>
              <a:gdLst/>
              <a:ahLst/>
              <a:cxnLst>
                <a:cxn ang="0">
                  <a:pos x="3" y="29"/>
                </a:cxn>
                <a:cxn ang="0">
                  <a:pos x="20" y="5"/>
                </a:cxn>
                <a:cxn ang="0">
                  <a:pos x="13" y="0"/>
                </a:cxn>
                <a:cxn ang="0">
                  <a:pos x="0" y="27"/>
                </a:cxn>
                <a:cxn ang="0">
                  <a:pos x="3" y="29"/>
                </a:cxn>
              </a:cxnLst>
              <a:rect l="0" t="0" r="r" b="b"/>
              <a:pathLst>
                <a:path w="20" h="29">
                  <a:moveTo>
                    <a:pt x="3" y="29"/>
                  </a:moveTo>
                  <a:cubicBezTo>
                    <a:pt x="20" y="5"/>
                    <a:pt x="20" y="5"/>
                    <a:pt x="20" y="5"/>
                  </a:cubicBezTo>
                  <a:cubicBezTo>
                    <a:pt x="18" y="3"/>
                    <a:pt x="16" y="2"/>
                    <a:pt x="13" y="0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" y="28"/>
                    <a:pt x="1" y="28"/>
                    <a:pt x="3" y="29"/>
                  </a:cubicBezTo>
                  <a:close/>
                </a:path>
              </a:pathLst>
            </a:custGeom>
            <a:gradFill>
              <a:gsLst>
                <a:gs pos="5618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2" name="Freeform 327">
              <a:extLst>
                <a:ext uri="{FF2B5EF4-FFF2-40B4-BE49-F238E27FC236}">
                  <a16:creationId xmlns:a16="http://schemas.microsoft.com/office/drawing/2014/main" id="{0B09C605-0842-4511-AF0C-FF7E5B297D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5367" y="1970496"/>
              <a:ext cx="126054" cy="252106"/>
            </a:xfrm>
            <a:custGeom>
              <a:avLst/>
              <a:gdLst/>
              <a:ahLst/>
              <a:cxnLst>
                <a:cxn ang="0">
                  <a:pos x="3" y="32"/>
                </a:cxn>
                <a:cxn ang="0">
                  <a:pos x="16" y="5"/>
                </a:cxn>
                <a:cxn ang="0">
                  <a:pos x="7" y="0"/>
                </a:cxn>
                <a:cxn ang="0">
                  <a:pos x="0" y="30"/>
                </a:cxn>
                <a:cxn ang="0">
                  <a:pos x="3" y="32"/>
                </a:cxn>
              </a:cxnLst>
              <a:rect l="0" t="0" r="r" b="b"/>
              <a:pathLst>
                <a:path w="16" h="32">
                  <a:moveTo>
                    <a:pt x="3" y="32"/>
                  </a:moveTo>
                  <a:cubicBezTo>
                    <a:pt x="16" y="5"/>
                    <a:pt x="16" y="5"/>
                    <a:pt x="16" y="5"/>
                  </a:cubicBezTo>
                  <a:cubicBezTo>
                    <a:pt x="12" y="3"/>
                    <a:pt x="11" y="2"/>
                    <a:pt x="7" y="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" y="31"/>
                    <a:pt x="1" y="31"/>
                    <a:pt x="3" y="32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3" name="Freeform 328">
              <a:extLst>
                <a:ext uri="{FF2B5EF4-FFF2-40B4-BE49-F238E27FC236}">
                  <a16:creationId xmlns:a16="http://schemas.microsoft.com/office/drawing/2014/main" id="{38CAE783-A9F6-4C15-A959-ABF86BCEF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8978156" y="1868077"/>
              <a:ext cx="1118725" cy="1583547"/>
            </a:xfrm>
            <a:custGeom>
              <a:avLst/>
              <a:gdLst/>
              <a:ahLst/>
              <a:cxnLst>
                <a:cxn ang="0">
                  <a:pos x="5" y="93"/>
                </a:cxn>
                <a:cxn ang="0">
                  <a:pos x="5" y="93"/>
                </a:cxn>
                <a:cxn ang="0">
                  <a:pos x="5" y="93"/>
                </a:cxn>
                <a:cxn ang="0">
                  <a:pos x="5" y="93"/>
                </a:cxn>
                <a:cxn ang="0">
                  <a:pos x="5" y="93"/>
                </a:cxn>
                <a:cxn ang="0">
                  <a:pos x="94" y="200"/>
                </a:cxn>
                <a:cxn ang="0">
                  <a:pos x="125" y="198"/>
                </a:cxn>
                <a:cxn ang="0">
                  <a:pos x="124" y="167"/>
                </a:cxn>
                <a:cxn ang="0">
                  <a:pos x="96" y="170"/>
                </a:cxn>
                <a:cxn ang="0">
                  <a:pos x="34" y="96"/>
                </a:cxn>
                <a:cxn ang="0">
                  <a:pos x="109" y="34"/>
                </a:cxn>
                <a:cxn ang="0">
                  <a:pos x="135" y="42"/>
                </a:cxn>
                <a:cxn ang="0">
                  <a:pos x="142" y="12"/>
                </a:cxn>
                <a:cxn ang="0">
                  <a:pos x="112" y="4"/>
                </a:cxn>
                <a:cxn ang="0">
                  <a:pos x="5" y="93"/>
                </a:cxn>
              </a:cxnLst>
              <a:rect l="0" t="0" r="r" b="b"/>
              <a:pathLst>
                <a:path w="142" h="201">
                  <a:moveTo>
                    <a:pt x="5" y="93"/>
                  </a:moveTo>
                  <a:cubicBezTo>
                    <a:pt x="5" y="93"/>
                    <a:pt x="5" y="93"/>
                    <a:pt x="5" y="93"/>
                  </a:cubicBezTo>
                  <a:cubicBezTo>
                    <a:pt x="5" y="93"/>
                    <a:pt x="5" y="93"/>
                    <a:pt x="5" y="93"/>
                  </a:cubicBezTo>
                  <a:cubicBezTo>
                    <a:pt x="5" y="93"/>
                    <a:pt x="5" y="93"/>
                    <a:pt x="5" y="93"/>
                  </a:cubicBezTo>
                  <a:cubicBezTo>
                    <a:pt x="5" y="93"/>
                    <a:pt x="5" y="93"/>
                    <a:pt x="5" y="93"/>
                  </a:cubicBezTo>
                  <a:cubicBezTo>
                    <a:pt x="0" y="147"/>
                    <a:pt x="40" y="195"/>
                    <a:pt x="94" y="200"/>
                  </a:cubicBezTo>
                  <a:cubicBezTo>
                    <a:pt x="105" y="201"/>
                    <a:pt x="115" y="200"/>
                    <a:pt x="125" y="198"/>
                  </a:cubicBezTo>
                  <a:cubicBezTo>
                    <a:pt x="124" y="167"/>
                    <a:pt x="124" y="167"/>
                    <a:pt x="124" y="167"/>
                  </a:cubicBezTo>
                  <a:cubicBezTo>
                    <a:pt x="115" y="170"/>
                    <a:pt x="106" y="171"/>
                    <a:pt x="96" y="170"/>
                  </a:cubicBezTo>
                  <a:cubicBezTo>
                    <a:pt x="59" y="167"/>
                    <a:pt x="31" y="134"/>
                    <a:pt x="34" y="96"/>
                  </a:cubicBezTo>
                  <a:cubicBezTo>
                    <a:pt x="38" y="58"/>
                    <a:pt x="71" y="31"/>
                    <a:pt x="109" y="34"/>
                  </a:cubicBezTo>
                  <a:cubicBezTo>
                    <a:pt x="118" y="35"/>
                    <a:pt x="127" y="38"/>
                    <a:pt x="135" y="4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33" y="8"/>
                    <a:pt x="122" y="5"/>
                    <a:pt x="112" y="4"/>
                  </a:cubicBezTo>
                  <a:cubicBezTo>
                    <a:pt x="57" y="0"/>
                    <a:pt x="10" y="39"/>
                    <a:pt x="5" y="93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7" name="Subtitle 2">
              <a:extLst>
                <a:ext uri="{FF2B5EF4-FFF2-40B4-BE49-F238E27FC236}">
                  <a16:creationId xmlns:a16="http://schemas.microsoft.com/office/drawing/2014/main" id="{E955C3C0-A7BD-4034-BE4D-FC26A023BE53}"/>
                </a:ext>
              </a:extLst>
            </p:cNvPr>
            <p:cNvSpPr txBox="1">
              <a:spLocks/>
            </p:cNvSpPr>
            <p:nvPr/>
          </p:nvSpPr>
          <p:spPr>
            <a:xfrm>
              <a:off x="9365808" y="2474414"/>
              <a:ext cx="975384" cy="492442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dirty="0">
                  <a:solidFill>
                    <a:schemeClr val="bg1"/>
                  </a:solidFill>
                  <a:cs typeface="+mn-ea"/>
                  <a:sym typeface="+mn-lt"/>
                </a:rPr>
                <a:t>28%</a:t>
              </a:r>
            </a:p>
          </p:txBody>
        </p:sp>
        <p:grpSp>
          <p:nvGrpSpPr>
            <p:cNvPr id="61" name="Group 645">
              <a:extLst>
                <a:ext uri="{FF2B5EF4-FFF2-40B4-BE49-F238E27FC236}">
                  <a16:creationId xmlns:a16="http://schemas.microsoft.com/office/drawing/2014/main" id="{152447E9-C55C-42E5-A72D-F58CCF3EF59E}"/>
                </a:ext>
              </a:extLst>
            </p:cNvPr>
            <p:cNvGrpSpPr/>
            <p:nvPr/>
          </p:nvGrpSpPr>
          <p:grpSpPr>
            <a:xfrm>
              <a:off x="9656781" y="3630371"/>
              <a:ext cx="242813" cy="306092"/>
              <a:chOff x="5329238" y="5989638"/>
              <a:chExt cx="261937" cy="330200"/>
            </a:xfrm>
            <a:gradFill>
              <a:gsLst>
                <a:gs pos="5618">
                  <a:srgbClr val="080524"/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</p:grpSpPr>
          <p:sp>
            <p:nvSpPr>
              <p:cNvPr id="62" name="Freeform 2046">
                <a:extLst>
                  <a:ext uri="{FF2B5EF4-FFF2-40B4-BE49-F238E27FC236}">
                    <a16:creationId xmlns:a16="http://schemas.microsoft.com/office/drawing/2014/main" id="{912C3F71-09A4-461F-A3A9-7D81857DE49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29238" y="5989638"/>
                <a:ext cx="261937" cy="330200"/>
              </a:xfrm>
              <a:custGeom>
                <a:avLst/>
                <a:gdLst/>
                <a:ahLst/>
                <a:cxnLst>
                  <a:cxn ang="0">
                    <a:pos x="62" y="1"/>
                  </a:cxn>
                  <a:cxn ang="0">
                    <a:pos x="9" y="0"/>
                  </a:cxn>
                  <a:cxn ang="0">
                    <a:pos x="1" y="7"/>
                  </a:cxn>
                  <a:cxn ang="0">
                    <a:pos x="0" y="81"/>
                  </a:cxn>
                  <a:cxn ang="0">
                    <a:pos x="8" y="87"/>
                  </a:cxn>
                  <a:cxn ang="0">
                    <a:pos x="61" y="88"/>
                  </a:cxn>
                  <a:cxn ang="0">
                    <a:pos x="69" y="82"/>
                  </a:cxn>
                  <a:cxn ang="0">
                    <a:pos x="70" y="7"/>
                  </a:cxn>
                  <a:cxn ang="0">
                    <a:pos x="62" y="1"/>
                  </a:cxn>
                  <a:cxn ang="0">
                    <a:pos x="64" y="81"/>
                  </a:cxn>
                  <a:cxn ang="0">
                    <a:pos x="61" y="82"/>
                  </a:cxn>
                  <a:cxn ang="0">
                    <a:pos x="8" y="82"/>
                  </a:cxn>
                  <a:cxn ang="0">
                    <a:pos x="6" y="81"/>
                  </a:cxn>
                  <a:cxn ang="0">
                    <a:pos x="7" y="7"/>
                  </a:cxn>
                  <a:cxn ang="0">
                    <a:pos x="9" y="6"/>
                  </a:cxn>
                  <a:cxn ang="0">
                    <a:pos x="62" y="7"/>
                  </a:cxn>
                  <a:cxn ang="0">
                    <a:pos x="64" y="8"/>
                  </a:cxn>
                  <a:cxn ang="0">
                    <a:pos x="64" y="81"/>
                  </a:cxn>
                </a:cxnLst>
                <a:rect l="0" t="0" r="r" b="b"/>
                <a:pathLst>
                  <a:path w="70" h="88">
                    <a:moveTo>
                      <a:pt x="62" y="1"/>
                    </a:moveTo>
                    <a:cubicBezTo>
                      <a:pt x="9" y="0"/>
                      <a:pt x="9" y="0"/>
                      <a:pt x="9" y="0"/>
                    </a:cubicBezTo>
                    <a:cubicBezTo>
                      <a:pt x="5" y="0"/>
                      <a:pt x="1" y="3"/>
                      <a:pt x="1" y="7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4"/>
                      <a:pt x="4" y="87"/>
                      <a:pt x="8" y="87"/>
                    </a:cubicBezTo>
                    <a:cubicBezTo>
                      <a:pt x="61" y="88"/>
                      <a:pt x="61" y="88"/>
                      <a:pt x="61" y="88"/>
                    </a:cubicBezTo>
                    <a:cubicBezTo>
                      <a:pt x="66" y="88"/>
                      <a:pt x="69" y="85"/>
                      <a:pt x="69" y="82"/>
                    </a:cubicBezTo>
                    <a:cubicBezTo>
                      <a:pt x="70" y="7"/>
                      <a:pt x="70" y="7"/>
                      <a:pt x="70" y="7"/>
                    </a:cubicBezTo>
                    <a:cubicBezTo>
                      <a:pt x="70" y="4"/>
                      <a:pt x="67" y="1"/>
                      <a:pt x="62" y="1"/>
                    </a:cubicBezTo>
                    <a:close/>
                    <a:moveTo>
                      <a:pt x="64" y="81"/>
                    </a:moveTo>
                    <a:cubicBezTo>
                      <a:pt x="63" y="82"/>
                      <a:pt x="62" y="82"/>
                      <a:pt x="61" y="82"/>
                    </a:cubicBezTo>
                    <a:cubicBezTo>
                      <a:pt x="8" y="82"/>
                      <a:pt x="8" y="82"/>
                      <a:pt x="8" y="82"/>
                    </a:cubicBezTo>
                    <a:cubicBezTo>
                      <a:pt x="7" y="82"/>
                      <a:pt x="6" y="81"/>
                      <a:pt x="6" y="81"/>
                    </a:cubicBezTo>
                    <a:cubicBezTo>
                      <a:pt x="7" y="7"/>
                      <a:pt x="7" y="7"/>
                      <a:pt x="7" y="7"/>
                    </a:cubicBezTo>
                    <a:cubicBezTo>
                      <a:pt x="7" y="7"/>
                      <a:pt x="8" y="6"/>
                      <a:pt x="9" y="6"/>
                    </a:cubicBezTo>
                    <a:cubicBezTo>
                      <a:pt x="62" y="7"/>
                      <a:pt x="62" y="7"/>
                      <a:pt x="62" y="7"/>
                    </a:cubicBezTo>
                    <a:cubicBezTo>
                      <a:pt x="63" y="7"/>
                      <a:pt x="64" y="7"/>
                      <a:pt x="64" y="8"/>
                    </a:cubicBezTo>
                    <a:lnTo>
                      <a:pt x="64" y="8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172078"/>
                <a:endParaRPr lang="en-US" sz="4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Oval 2047">
                <a:extLst>
                  <a:ext uri="{FF2B5EF4-FFF2-40B4-BE49-F238E27FC236}">
                    <a16:creationId xmlns:a16="http://schemas.microsoft.com/office/drawing/2014/main" id="{D75C364E-9285-42A6-B07C-8C83929E47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56238" y="5997575"/>
                <a:ext cx="11112" cy="1111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172078"/>
                <a:endParaRPr lang="en-US" sz="4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Freeform 2048">
                <a:extLst>
                  <a:ext uri="{FF2B5EF4-FFF2-40B4-BE49-F238E27FC236}">
                    <a16:creationId xmlns:a16="http://schemas.microsoft.com/office/drawing/2014/main" id="{89F36E2B-39C8-4AC7-8BBA-6F79FDDB9DB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19725" y="6069013"/>
                <a:ext cx="82550" cy="176213"/>
              </a:xfrm>
              <a:custGeom>
                <a:avLst/>
                <a:gdLst/>
                <a:ahLst/>
                <a:cxnLst>
                  <a:cxn ang="0">
                    <a:pos x="22" y="32"/>
                  </a:cxn>
                  <a:cxn ang="0">
                    <a:pos x="13" y="21"/>
                  </a:cxn>
                  <a:cxn ang="0">
                    <a:pos x="13" y="8"/>
                  </a:cxn>
                  <a:cxn ang="0">
                    <a:pos x="20" y="10"/>
                  </a:cxn>
                  <a:cxn ang="0">
                    <a:pos x="21" y="6"/>
                  </a:cxn>
                  <a:cxn ang="0">
                    <a:pos x="13" y="4"/>
                  </a:cxn>
                  <a:cxn ang="0">
                    <a:pos x="13" y="0"/>
                  </a:cxn>
                  <a:cxn ang="0">
                    <a:pos x="10" y="0"/>
                  </a:cxn>
                  <a:cxn ang="0">
                    <a:pos x="9" y="5"/>
                  </a:cxn>
                  <a:cxn ang="0">
                    <a:pos x="1" y="14"/>
                  </a:cxn>
                  <a:cxn ang="0">
                    <a:pos x="9" y="25"/>
                  </a:cxn>
                  <a:cxn ang="0">
                    <a:pos x="9" y="39"/>
                  </a:cxn>
                  <a:cxn ang="0">
                    <a:pos x="1" y="36"/>
                  </a:cxn>
                  <a:cxn ang="0">
                    <a:pos x="0" y="40"/>
                  </a:cxn>
                  <a:cxn ang="0">
                    <a:pos x="9" y="43"/>
                  </a:cxn>
                  <a:cxn ang="0">
                    <a:pos x="9" y="47"/>
                  </a:cxn>
                  <a:cxn ang="0">
                    <a:pos x="13" y="47"/>
                  </a:cxn>
                  <a:cxn ang="0">
                    <a:pos x="13" y="43"/>
                  </a:cxn>
                  <a:cxn ang="0">
                    <a:pos x="22" y="32"/>
                  </a:cxn>
                  <a:cxn ang="0">
                    <a:pos x="6" y="14"/>
                  </a:cxn>
                  <a:cxn ang="0">
                    <a:pos x="9" y="9"/>
                  </a:cxn>
                  <a:cxn ang="0">
                    <a:pos x="9" y="20"/>
                  </a:cxn>
                  <a:cxn ang="0">
                    <a:pos x="6" y="14"/>
                  </a:cxn>
                  <a:cxn ang="0">
                    <a:pos x="13" y="38"/>
                  </a:cxn>
                  <a:cxn ang="0">
                    <a:pos x="13" y="26"/>
                  </a:cxn>
                  <a:cxn ang="0">
                    <a:pos x="17" y="33"/>
                  </a:cxn>
                  <a:cxn ang="0">
                    <a:pos x="13" y="38"/>
                  </a:cxn>
                </a:cxnLst>
                <a:rect l="0" t="0" r="r" b="b"/>
                <a:pathLst>
                  <a:path w="22" h="47">
                    <a:moveTo>
                      <a:pt x="22" y="32"/>
                    </a:moveTo>
                    <a:cubicBezTo>
                      <a:pt x="22" y="27"/>
                      <a:pt x="19" y="24"/>
                      <a:pt x="13" y="21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6" y="9"/>
                      <a:pt x="19" y="10"/>
                      <a:pt x="20" y="10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20" y="5"/>
                      <a:pt x="17" y="5"/>
                      <a:pt x="13" y="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4" y="6"/>
                      <a:pt x="1" y="10"/>
                      <a:pt x="1" y="14"/>
                    </a:cubicBezTo>
                    <a:cubicBezTo>
                      <a:pt x="1" y="19"/>
                      <a:pt x="4" y="22"/>
                      <a:pt x="9" y="25"/>
                    </a:cubicBezTo>
                    <a:cubicBezTo>
                      <a:pt x="9" y="39"/>
                      <a:pt x="9" y="39"/>
                      <a:pt x="9" y="39"/>
                    </a:cubicBezTo>
                    <a:cubicBezTo>
                      <a:pt x="6" y="39"/>
                      <a:pt x="3" y="38"/>
                      <a:pt x="1" y="3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2" y="42"/>
                      <a:pt x="5" y="43"/>
                      <a:pt x="9" y="43"/>
                    </a:cubicBezTo>
                    <a:cubicBezTo>
                      <a:pt x="9" y="47"/>
                      <a:pt x="9" y="47"/>
                      <a:pt x="9" y="47"/>
                    </a:cubicBezTo>
                    <a:cubicBezTo>
                      <a:pt x="13" y="47"/>
                      <a:pt x="13" y="47"/>
                      <a:pt x="13" y="47"/>
                    </a:cubicBezTo>
                    <a:cubicBezTo>
                      <a:pt x="13" y="43"/>
                      <a:pt x="13" y="43"/>
                      <a:pt x="13" y="43"/>
                    </a:cubicBezTo>
                    <a:cubicBezTo>
                      <a:pt x="19" y="41"/>
                      <a:pt x="22" y="37"/>
                      <a:pt x="22" y="32"/>
                    </a:cubicBezTo>
                    <a:close/>
                    <a:moveTo>
                      <a:pt x="6" y="14"/>
                    </a:moveTo>
                    <a:cubicBezTo>
                      <a:pt x="6" y="12"/>
                      <a:pt x="7" y="10"/>
                      <a:pt x="9" y="9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7" y="18"/>
                      <a:pt x="6" y="16"/>
                      <a:pt x="6" y="14"/>
                    </a:cubicBezTo>
                    <a:close/>
                    <a:moveTo>
                      <a:pt x="13" y="38"/>
                    </a:moveTo>
                    <a:cubicBezTo>
                      <a:pt x="13" y="26"/>
                      <a:pt x="13" y="26"/>
                      <a:pt x="13" y="26"/>
                    </a:cubicBezTo>
                    <a:cubicBezTo>
                      <a:pt x="16" y="28"/>
                      <a:pt x="17" y="30"/>
                      <a:pt x="17" y="33"/>
                    </a:cubicBezTo>
                    <a:cubicBezTo>
                      <a:pt x="17" y="35"/>
                      <a:pt x="16" y="38"/>
                      <a:pt x="13" y="3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172078"/>
                <a:endParaRPr lang="en-US" sz="4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3" name="组合 82">
            <a:extLst>
              <a:ext uri="{FF2B5EF4-FFF2-40B4-BE49-F238E27FC236}">
                <a16:creationId xmlns:a16="http://schemas.microsoft.com/office/drawing/2014/main" id="{873D36DF-F282-49AA-9117-6C1418C4982B}"/>
              </a:ext>
            </a:extLst>
          </p:cNvPr>
          <p:cNvGrpSpPr/>
          <p:nvPr/>
        </p:nvGrpSpPr>
        <p:grpSpPr>
          <a:xfrm>
            <a:off x="4008551" y="2084940"/>
            <a:ext cx="1559914" cy="2205973"/>
            <a:chOff x="4008551" y="1799283"/>
            <a:chExt cx="1559914" cy="2205973"/>
          </a:xfrm>
        </p:grpSpPr>
        <p:sp>
          <p:nvSpPr>
            <p:cNvPr id="21" name="Freeform 296">
              <a:extLst>
                <a:ext uri="{FF2B5EF4-FFF2-40B4-BE49-F238E27FC236}">
                  <a16:creationId xmlns:a16="http://schemas.microsoft.com/office/drawing/2014/main" id="{95A327FE-F8B3-489D-9765-74DB39FC68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0061" y="2240472"/>
              <a:ext cx="212716" cy="141810"/>
            </a:xfrm>
            <a:custGeom>
              <a:avLst/>
              <a:gdLst/>
              <a:ahLst/>
              <a:cxnLst>
                <a:cxn ang="0">
                  <a:pos x="27" y="16"/>
                </a:cxn>
                <a:cxn ang="0">
                  <a:pos x="2" y="0"/>
                </a:cxn>
                <a:cxn ang="0">
                  <a:pos x="0" y="5"/>
                </a:cxn>
                <a:cxn ang="0">
                  <a:pos x="26" y="18"/>
                </a:cxn>
                <a:cxn ang="0">
                  <a:pos x="27" y="16"/>
                </a:cxn>
              </a:cxnLst>
              <a:rect l="0" t="0" r="r" b="b"/>
              <a:pathLst>
                <a:path w="27" h="18">
                  <a:moveTo>
                    <a:pt x="27" y="16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2"/>
                    <a:pt x="1" y="3"/>
                    <a:pt x="0" y="5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7" y="17"/>
                    <a:pt x="26" y="18"/>
                    <a:pt x="27" y="16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2" name="Freeform 297">
              <a:extLst>
                <a:ext uri="{FF2B5EF4-FFF2-40B4-BE49-F238E27FC236}">
                  <a16:creationId xmlns:a16="http://schemas.microsoft.com/office/drawing/2014/main" id="{994E7154-7A06-4037-8969-FD19FDC857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8551" y="2295618"/>
              <a:ext cx="220593" cy="126054"/>
            </a:xfrm>
            <a:custGeom>
              <a:avLst/>
              <a:gdLst/>
              <a:ahLst/>
              <a:cxnLst>
                <a:cxn ang="0">
                  <a:pos x="28" y="14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28" y="16"/>
                </a:cxn>
                <a:cxn ang="0">
                  <a:pos x="28" y="14"/>
                </a:cxn>
              </a:cxnLst>
              <a:rect l="0" t="0" r="r" b="b"/>
              <a:pathLst>
                <a:path w="28" h="16">
                  <a:moveTo>
                    <a:pt x="28" y="14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2"/>
                    <a:pt x="1" y="2"/>
                    <a:pt x="0" y="4"/>
                  </a:cubicBezTo>
                  <a:cubicBezTo>
                    <a:pt x="28" y="16"/>
                    <a:pt x="28" y="16"/>
                    <a:pt x="28" y="16"/>
                  </a:cubicBezTo>
                  <a:cubicBezTo>
                    <a:pt x="28" y="14"/>
                    <a:pt x="28" y="15"/>
                    <a:pt x="28" y="14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Freeform 298">
              <a:extLst>
                <a:ext uri="{FF2B5EF4-FFF2-40B4-BE49-F238E27FC236}">
                  <a16:creationId xmlns:a16="http://schemas.microsoft.com/office/drawing/2014/main" id="{3CB4E1B9-8835-4278-9222-32F8A95AE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9457" y="2161689"/>
              <a:ext cx="204837" cy="181202"/>
            </a:xfrm>
            <a:custGeom>
              <a:avLst/>
              <a:gdLst/>
              <a:ahLst/>
              <a:cxnLst>
                <a:cxn ang="0">
                  <a:pos x="26" y="21"/>
                </a:cxn>
                <a:cxn ang="0">
                  <a:pos x="4" y="0"/>
                </a:cxn>
                <a:cxn ang="0">
                  <a:pos x="0" y="7"/>
                </a:cxn>
                <a:cxn ang="0">
                  <a:pos x="24" y="23"/>
                </a:cxn>
                <a:cxn ang="0">
                  <a:pos x="26" y="21"/>
                </a:cxn>
              </a:cxnLst>
              <a:rect l="0" t="0" r="r" b="b"/>
              <a:pathLst>
                <a:path w="26" h="23">
                  <a:moveTo>
                    <a:pt x="26" y="21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3"/>
                    <a:pt x="2" y="3"/>
                    <a:pt x="0" y="7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6" y="21"/>
                    <a:pt x="25" y="23"/>
                    <a:pt x="26" y="21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4" name="Freeform 299">
              <a:extLst>
                <a:ext uri="{FF2B5EF4-FFF2-40B4-BE49-F238E27FC236}">
                  <a16:creationId xmlns:a16="http://schemas.microsoft.com/office/drawing/2014/main" id="{301F20F7-095F-474D-9D40-3F38532F94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6720" y="2090781"/>
              <a:ext cx="196958" cy="220593"/>
            </a:xfrm>
            <a:custGeom>
              <a:avLst/>
              <a:gdLst/>
              <a:ahLst/>
              <a:cxnLst>
                <a:cxn ang="0">
                  <a:pos x="25" y="25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22" y="28"/>
                </a:cxn>
                <a:cxn ang="0">
                  <a:pos x="25" y="25"/>
                </a:cxn>
              </a:cxnLst>
              <a:rect l="0" t="0" r="r" b="b"/>
              <a:pathLst>
                <a:path w="25" h="28">
                  <a:moveTo>
                    <a:pt x="25" y="25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4" y="3"/>
                    <a:pt x="3" y="4"/>
                    <a:pt x="0" y="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3" y="26"/>
                    <a:pt x="23" y="26"/>
                    <a:pt x="25" y="25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5" name="Freeform 300">
              <a:extLst>
                <a:ext uri="{FF2B5EF4-FFF2-40B4-BE49-F238E27FC236}">
                  <a16:creationId xmlns:a16="http://schemas.microsoft.com/office/drawing/2014/main" id="{622B5B58-01E7-42FF-9832-1D0B96F9C1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630" y="2027756"/>
              <a:ext cx="157567" cy="244229"/>
            </a:xfrm>
            <a:custGeom>
              <a:avLst/>
              <a:gdLst/>
              <a:ahLst/>
              <a:cxnLst>
                <a:cxn ang="0">
                  <a:pos x="20" y="28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18" y="31"/>
                </a:cxn>
                <a:cxn ang="0">
                  <a:pos x="20" y="28"/>
                </a:cxn>
              </a:cxnLst>
              <a:rect l="0" t="0" r="r" b="b"/>
              <a:pathLst>
                <a:path w="20" h="31">
                  <a:moveTo>
                    <a:pt x="20" y="28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3"/>
                    <a:pt x="3" y="4"/>
                    <a:pt x="0" y="7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9" y="29"/>
                    <a:pt x="18" y="30"/>
                    <a:pt x="20" y="28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6" name="Freeform 301">
              <a:extLst>
                <a:ext uri="{FF2B5EF4-FFF2-40B4-BE49-F238E27FC236}">
                  <a16:creationId xmlns:a16="http://schemas.microsoft.com/office/drawing/2014/main" id="{D9B42103-4A18-486E-91BE-DED05CD09B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3683" y="3130721"/>
              <a:ext cx="141810" cy="220593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25"/>
                </a:cxn>
                <a:cxn ang="0">
                  <a:pos x="5" y="28"/>
                </a:cxn>
                <a:cxn ang="0">
                  <a:pos x="18" y="1"/>
                </a:cxn>
                <a:cxn ang="0">
                  <a:pos x="16" y="0"/>
                </a:cxn>
              </a:cxnLst>
              <a:rect l="0" t="0" r="r" b="b"/>
              <a:pathLst>
                <a:path w="18" h="28">
                  <a:moveTo>
                    <a:pt x="16" y="0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2" y="27"/>
                    <a:pt x="2" y="27"/>
                    <a:pt x="5" y="28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6" y="1"/>
                    <a:pt x="17" y="1"/>
                    <a:pt x="16" y="0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" name="Freeform 302">
              <a:extLst>
                <a:ext uri="{FF2B5EF4-FFF2-40B4-BE49-F238E27FC236}">
                  <a16:creationId xmlns:a16="http://schemas.microsoft.com/office/drawing/2014/main" id="{F1C4B8A6-1F0C-4302-9539-4A106554FA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6412" y="3114968"/>
              <a:ext cx="149689" cy="204837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24"/>
                </a:cxn>
                <a:cxn ang="0">
                  <a:pos x="4" y="26"/>
                </a:cxn>
                <a:cxn ang="0">
                  <a:pos x="19" y="1"/>
                </a:cxn>
                <a:cxn ang="0">
                  <a:pos x="17" y="0"/>
                </a:cxn>
              </a:cxnLst>
              <a:rect l="0" t="0" r="r" b="b"/>
              <a:pathLst>
                <a:path w="19" h="26">
                  <a:moveTo>
                    <a:pt x="17" y="0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2" y="25"/>
                    <a:pt x="2" y="25"/>
                    <a:pt x="4" y="26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0"/>
                    <a:pt x="18" y="0"/>
                    <a:pt x="17" y="0"/>
                  </a:cubicBezTo>
                  <a:close/>
                </a:path>
              </a:pathLst>
            </a:custGeom>
            <a:gradFill>
              <a:gsLst>
                <a:gs pos="5618">
                  <a:srgbClr val="080524"/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8" name="Freeform 303">
              <a:extLst>
                <a:ext uri="{FF2B5EF4-FFF2-40B4-BE49-F238E27FC236}">
                  <a16:creationId xmlns:a16="http://schemas.microsoft.com/office/drawing/2014/main" id="{A996259C-B0DD-41F4-9E36-2203DBCE3D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6708" y="3154358"/>
              <a:ext cx="126054" cy="23635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0" y="27"/>
                </a:cxn>
                <a:cxn ang="0">
                  <a:pos x="8" y="30"/>
                </a:cxn>
                <a:cxn ang="0">
                  <a:pos x="16" y="1"/>
                </a:cxn>
                <a:cxn ang="0">
                  <a:pos x="13" y="0"/>
                </a:cxn>
              </a:cxnLst>
              <a:rect l="0" t="0" r="r" b="b"/>
              <a:pathLst>
                <a:path w="16" h="30">
                  <a:moveTo>
                    <a:pt x="13" y="0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4" y="28"/>
                    <a:pt x="4" y="28"/>
                    <a:pt x="8" y="3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4" y="0"/>
                    <a:pt x="15" y="1"/>
                    <a:pt x="13" y="0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304">
              <a:extLst>
                <a:ext uri="{FF2B5EF4-FFF2-40B4-BE49-F238E27FC236}">
                  <a16:creationId xmlns:a16="http://schemas.microsoft.com/office/drawing/2014/main" id="{B5CE1779-78F6-4268-BAB1-6DD4A03B37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3370" y="3170117"/>
              <a:ext cx="86662" cy="24422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29"/>
                </a:cxn>
                <a:cxn ang="0">
                  <a:pos x="8" y="31"/>
                </a:cxn>
                <a:cxn ang="0">
                  <a:pos x="11" y="1"/>
                </a:cxn>
                <a:cxn ang="0">
                  <a:pos x="7" y="0"/>
                </a:cxn>
              </a:cxnLst>
              <a:rect l="0" t="0" r="r" b="b"/>
              <a:pathLst>
                <a:path w="11" h="31">
                  <a:moveTo>
                    <a:pt x="7" y="0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3" y="30"/>
                    <a:pt x="5" y="30"/>
                    <a:pt x="8" y="3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9" y="1"/>
                    <a:pt x="9" y="1"/>
                    <a:pt x="7" y="0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305">
              <a:extLst>
                <a:ext uri="{FF2B5EF4-FFF2-40B4-BE49-F238E27FC236}">
                  <a16:creationId xmlns:a16="http://schemas.microsoft.com/office/drawing/2014/main" id="{B3188149-8C55-4A27-BCC3-1D7D62431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033" y="3185873"/>
              <a:ext cx="78783" cy="24422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30"/>
                </a:cxn>
                <a:cxn ang="0">
                  <a:pos x="10" y="31"/>
                </a:cxn>
                <a:cxn ang="0">
                  <a:pos x="7" y="1"/>
                </a:cxn>
                <a:cxn ang="0">
                  <a:pos x="3" y="0"/>
                </a:cxn>
              </a:cxnLst>
              <a:rect l="0" t="0" r="r" b="b"/>
              <a:pathLst>
                <a:path w="10" h="31">
                  <a:moveTo>
                    <a:pt x="3" y="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4" y="31"/>
                    <a:pt x="6" y="31"/>
                    <a:pt x="10" y="3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4" y="0"/>
                    <a:pt x="5" y="1"/>
                    <a:pt x="3" y="0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1" name="Freeform 306">
              <a:extLst>
                <a:ext uri="{FF2B5EF4-FFF2-40B4-BE49-F238E27FC236}">
                  <a16:creationId xmlns:a16="http://schemas.microsoft.com/office/drawing/2014/main" id="{B0FEF8AB-9C1F-42FF-B352-BCC36D52F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6416" y="1799283"/>
              <a:ext cx="1292049" cy="1638694"/>
            </a:xfrm>
            <a:custGeom>
              <a:avLst/>
              <a:gdLst/>
              <a:ahLst/>
              <a:cxnLst>
                <a:cxn ang="0">
                  <a:pos x="150" y="84"/>
                </a:cxn>
                <a:cxn ang="0">
                  <a:pos x="150" y="84"/>
                </a:cxn>
                <a:cxn ang="0">
                  <a:pos x="150" y="84"/>
                </a:cxn>
                <a:cxn ang="0">
                  <a:pos x="150" y="84"/>
                </a:cxn>
                <a:cxn ang="0">
                  <a:pos x="150" y="84"/>
                </a:cxn>
                <a:cxn ang="0">
                  <a:pos x="29" y="14"/>
                </a:cxn>
                <a:cxn ang="0">
                  <a:pos x="0" y="28"/>
                </a:cxn>
                <a:cxn ang="0">
                  <a:pos x="12" y="56"/>
                </a:cxn>
                <a:cxn ang="0">
                  <a:pos x="37" y="43"/>
                </a:cxn>
                <a:cxn ang="0">
                  <a:pos x="121" y="91"/>
                </a:cxn>
                <a:cxn ang="0">
                  <a:pos x="73" y="175"/>
                </a:cxn>
                <a:cxn ang="0">
                  <a:pos x="45" y="177"/>
                </a:cxn>
                <a:cxn ang="0">
                  <a:pos x="49" y="207"/>
                </a:cxn>
                <a:cxn ang="0">
                  <a:pos x="80" y="204"/>
                </a:cxn>
                <a:cxn ang="0">
                  <a:pos x="150" y="84"/>
                </a:cxn>
              </a:cxnLst>
              <a:rect l="0" t="0" r="r" b="b"/>
              <a:pathLst>
                <a:path w="164" h="208">
                  <a:moveTo>
                    <a:pt x="150" y="84"/>
                  </a:moveTo>
                  <a:cubicBezTo>
                    <a:pt x="150" y="84"/>
                    <a:pt x="150" y="84"/>
                    <a:pt x="150" y="84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35" y="31"/>
                    <a:pt x="81" y="0"/>
                    <a:pt x="29" y="14"/>
                  </a:cubicBezTo>
                  <a:cubicBezTo>
                    <a:pt x="19" y="17"/>
                    <a:pt x="9" y="22"/>
                    <a:pt x="0" y="28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19" y="50"/>
                    <a:pt x="28" y="46"/>
                    <a:pt x="37" y="43"/>
                  </a:cubicBezTo>
                  <a:cubicBezTo>
                    <a:pt x="73" y="33"/>
                    <a:pt x="111" y="55"/>
                    <a:pt x="121" y="91"/>
                  </a:cubicBezTo>
                  <a:cubicBezTo>
                    <a:pt x="131" y="128"/>
                    <a:pt x="109" y="166"/>
                    <a:pt x="73" y="175"/>
                  </a:cubicBezTo>
                  <a:cubicBezTo>
                    <a:pt x="63" y="178"/>
                    <a:pt x="54" y="178"/>
                    <a:pt x="45" y="177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59" y="208"/>
                    <a:pt x="70" y="207"/>
                    <a:pt x="80" y="204"/>
                  </a:cubicBezTo>
                  <a:cubicBezTo>
                    <a:pt x="133" y="190"/>
                    <a:pt x="164" y="136"/>
                    <a:pt x="150" y="84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5" name="Subtitle 2">
              <a:extLst>
                <a:ext uri="{FF2B5EF4-FFF2-40B4-BE49-F238E27FC236}">
                  <a16:creationId xmlns:a16="http://schemas.microsoft.com/office/drawing/2014/main" id="{6D85A5E5-AB4F-4248-8E39-9BB1566768F9}"/>
                </a:ext>
              </a:extLst>
            </p:cNvPr>
            <p:cNvSpPr txBox="1">
              <a:spLocks/>
            </p:cNvSpPr>
            <p:nvPr/>
          </p:nvSpPr>
          <p:spPr>
            <a:xfrm>
              <a:off x="4218815" y="2460770"/>
              <a:ext cx="850230" cy="492444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dirty="0">
                  <a:solidFill>
                    <a:schemeClr val="bg1"/>
                  </a:solidFill>
                  <a:cs typeface="+mn-ea"/>
                  <a:sym typeface="+mn-lt"/>
                </a:rPr>
                <a:t>54%</a:t>
              </a:r>
            </a:p>
          </p:txBody>
        </p:sp>
        <p:grpSp>
          <p:nvGrpSpPr>
            <p:cNvPr id="65" name="Group 649">
              <a:extLst>
                <a:ext uri="{FF2B5EF4-FFF2-40B4-BE49-F238E27FC236}">
                  <a16:creationId xmlns:a16="http://schemas.microsoft.com/office/drawing/2014/main" id="{4DFFE139-1373-4BB4-84BF-329F4D83F6C6}"/>
                </a:ext>
              </a:extLst>
            </p:cNvPr>
            <p:cNvGrpSpPr/>
            <p:nvPr/>
          </p:nvGrpSpPr>
          <p:grpSpPr>
            <a:xfrm>
              <a:off x="4662386" y="3650601"/>
              <a:ext cx="272245" cy="354655"/>
              <a:chOff x="3138488" y="5903913"/>
              <a:chExt cx="293687" cy="382588"/>
            </a:xfrm>
            <a:gradFill>
              <a:gsLst>
                <a:gs pos="5618">
                  <a:srgbClr val="080524"/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</p:grpSpPr>
          <p:sp>
            <p:nvSpPr>
              <p:cNvPr id="66" name="Freeform 2049">
                <a:extLst>
                  <a:ext uri="{FF2B5EF4-FFF2-40B4-BE49-F238E27FC236}">
                    <a16:creationId xmlns:a16="http://schemas.microsoft.com/office/drawing/2014/main" id="{4955E623-EE11-4478-B9DE-9D7938F7D81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38488" y="5903913"/>
                <a:ext cx="236537" cy="382588"/>
              </a:xfrm>
              <a:custGeom>
                <a:avLst/>
                <a:gdLst/>
                <a:ahLst/>
                <a:cxnLst>
                  <a:cxn ang="0">
                    <a:pos x="51" y="102"/>
                  </a:cxn>
                  <a:cxn ang="0">
                    <a:pos x="12" y="102"/>
                  </a:cxn>
                  <a:cxn ang="0">
                    <a:pos x="0" y="91"/>
                  </a:cxn>
                  <a:cxn ang="0">
                    <a:pos x="0" y="11"/>
                  </a:cxn>
                  <a:cxn ang="0">
                    <a:pos x="12" y="0"/>
                  </a:cxn>
                  <a:cxn ang="0">
                    <a:pos x="51" y="0"/>
                  </a:cxn>
                  <a:cxn ang="0">
                    <a:pos x="63" y="11"/>
                  </a:cxn>
                  <a:cxn ang="0">
                    <a:pos x="63" y="91"/>
                  </a:cxn>
                  <a:cxn ang="0">
                    <a:pos x="51" y="102"/>
                  </a:cxn>
                  <a:cxn ang="0">
                    <a:pos x="12" y="2"/>
                  </a:cxn>
                  <a:cxn ang="0">
                    <a:pos x="2" y="11"/>
                  </a:cxn>
                  <a:cxn ang="0">
                    <a:pos x="2" y="91"/>
                  </a:cxn>
                  <a:cxn ang="0">
                    <a:pos x="12" y="100"/>
                  </a:cxn>
                  <a:cxn ang="0">
                    <a:pos x="51" y="100"/>
                  </a:cxn>
                  <a:cxn ang="0">
                    <a:pos x="60" y="91"/>
                  </a:cxn>
                  <a:cxn ang="0">
                    <a:pos x="60" y="11"/>
                  </a:cxn>
                  <a:cxn ang="0">
                    <a:pos x="51" y="2"/>
                  </a:cxn>
                  <a:cxn ang="0">
                    <a:pos x="12" y="2"/>
                  </a:cxn>
                  <a:cxn ang="0">
                    <a:pos x="44" y="76"/>
                  </a:cxn>
                  <a:cxn ang="0">
                    <a:pos x="8" y="76"/>
                  </a:cxn>
                  <a:cxn ang="0">
                    <a:pos x="8" y="70"/>
                  </a:cxn>
                  <a:cxn ang="0">
                    <a:pos x="44" y="70"/>
                  </a:cxn>
                  <a:cxn ang="0">
                    <a:pos x="44" y="76"/>
                  </a:cxn>
                  <a:cxn ang="0">
                    <a:pos x="10" y="74"/>
                  </a:cxn>
                  <a:cxn ang="0">
                    <a:pos x="42" y="74"/>
                  </a:cxn>
                  <a:cxn ang="0">
                    <a:pos x="42" y="72"/>
                  </a:cxn>
                  <a:cxn ang="0">
                    <a:pos x="10" y="72"/>
                  </a:cxn>
                  <a:cxn ang="0">
                    <a:pos x="10" y="74"/>
                  </a:cxn>
                  <a:cxn ang="0">
                    <a:pos x="44" y="59"/>
                  </a:cxn>
                  <a:cxn ang="0">
                    <a:pos x="8" y="59"/>
                  </a:cxn>
                  <a:cxn ang="0">
                    <a:pos x="8" y="53"/>
                  </a:cxn>
                  <a:cxn ang="0">
                    <a:pos x="44" y="53"/>
                  </a:cxn>
                  <a:cxn ang="0">
                    <a:pos x="44" y="59"/>
                  </a:cxn>
                  <a:cxn ang="0">
                    <a:pos x="10" y="57"/>
                  </a:cxn>
                  <a:cxn ang="0">
                    <a:pos x="42" y="57"/>
                  </a:cxn>
                  <a:cxn ang="0">
                    <a:pos x="42" y="55"/>
                  </a:cxn>
                  <a:cxn ang="0">
                    <a:pos x="10" y="55"/>
                  </a:cxn>
                  <a:cxn ang="0">
                    <a:pos x="10" y="57"/>
                  </a:cxn>
                  <a:cxn ang="0">
                    <a:pos x="44" y="43"/>
                  </a:cxn>
                  <a:cxn ang="0">
                    <a:pos x="8" y="43"/>
                  </a:cxn>
                  <a:cxn ang="0">
                    <a:pos x="8" y="37"/>
                  </a:cxn>
                  <a:cxn ang="0">
                    <a:pos x="44" y="37"/>
                  </a:cxn>
                  <a:cxn ang="0">
                    <a:pos x="44" y="43"/>
                  </a:cxn>
                  <a:cxn ang="0">
                    <a:pos x="10" y="41"/>
                  </a:cxn>
                  <a:cxn ang="0">
                    <a:pos x="42" y="41"/>
                  </a:cxn>
                  <a:cxn ang="0">
                    <a:pos x="42" y="39"/>
                  </a:cxn>
                  <a:cxn ang="0">
                    <a:pos x="10" y="39"/>
                  </a:cxn>
                  <a:cxn ang="0">
                    <a:pos x="10" y="41"/>
                  </a:cxn>
                  <a:cxn ang="0">
                    <a:pos x="44" y="26"/>
                  </a:cxn>
                  <a:cxn ang="0">
                    <a:pos x="8" y="26"/>
                  </a:cxn>
                  <a:cxn ang="0">
                    <a:pos x="8" y="20"/>
                  </a:cxn>
                  <a:cxn ang="0">
                    <a:pos x="44" y="20"/>
                  </a:cxn>
                  <a:cxn ang="0">
                    <a:pos x="44" y="26"/>
                  </a:cxn>
                  <a:cxn ang="0">
                    <a:pos x="10" y="24"/>
                  </a:cxn>
                  <a:cxn ang="0">
                    <a:pos x="42" y="24"/>
                  </a:cxn>
                  <a:cxn ang="0">
                    <a:pos x="42" y="22"/>
                  </a:cxn>
                  <a:cxn ang="0">
                    <a:pos x="10" y="22"/>
                  </a:cxn>
                  <a:cxn ang="0">
                    <a:pos x="10" y="24"/>
                  </a:cxn>
                </a:cxnLst>
                <a:rect l="0" t="0" r="r" b="b"/>
                <a:pathLst>
                  <a:path w="63" h="102">
                    <a:moveTo>
                      <a:pt x="51" y="102"/>
                    </a:moveTo>
                    <a:cubicBezTo>
                      <a:pt x="12" y="102"/>
                      <a:pt x="12" y="102"/>
                      <a:pt x="12" y="102"/>
                    </a:cubicBezTo>
                    <a:cubicBezTo>
                      <a:pt x="5" y="102"/>
                      <a:pt x="0" y="97"/>
                      <a:pt x="0" y="9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5"/>
                      <a:pt x="5" y="0"/>
                      <a:pt x="12" y="0"/>
                    </a:cubicBezTo>
                    <a:cubicBezTo>
                      <a:pt x="51" y="0"/>
                      <a:pt x="51" y="0"/>
                      <a:pt x="51" y="0"/>
                    </a:cubicBezTo>
                    <a:cubicBezTo>
                      <a:pt x="57" y="0"/>
                      <a:pt x="63" y="5"/>
                      <a:pt x="63" y="11"/>
                    </a:cubicBezTo>
                    <a:cubicBezTo>
                      <a:pt x="63" y="91"/>
                      <a:pt x="63" y="91"/>
                      <a:pt x="63" y="91"/>
                    </a:cubicBezTo>
                    <a:cubicBezTo>
                      <a:pt x="63" y="97"/>
                      <a:pt x="57" y="102"/>
                      <a:pt x="51" y="102"/>
                    </a:cubicBezTo>
                    <a:close/>
                    <a:moveTo>
                      <a:pt x="12" y="2"/>
                    </a:moveTo>
                    <a:cubicBezTo>
                      <a:pt x="7" y="2"/>
                      <a:pt x="2" y="6"/>
                      <a:pt x="2" y="11"/>
                    </a:cubicBezTo>
                    <a:cubicBezTo>
                      <a:pt x="2" y="91"/>
                      <a:pt x="2" y="91"/>
                      <a:pt x="2" y="91"/>
                    </a:cubicBezTo>
                    <a:cubicBezTo>
                      <a:pt x="2" y="96"/>
                      <a:pt x="7" y="100"/>
                      <a:pt x="12" y="100"/>
                    </a:cubicBezTo>
                    <a:cubicBezTo>
                      <a:pt x="51" y="100"/>
                      <a:pt x="51" y="100"/>
                      <a:pt x="51" y="100"/>
                    </a:cubicBezTo>
                    <a:cubicBezTo>
                      <a:pt x="56" y="100"/>
                      <a:pt x="60" y="96"/>
                      <a:pt x="60" y="91"/>
                    </a:cubicBezTo>
                    <a:cubicBezTo>
                      <a:pt x="60" y="11"/>
                      <a:pt x="60" y="11"/>
                      <a:pt x="60" y="11"/>
                    </a:cubicBezTo>
                    <a:cubicBezTo>
                      <a:pt x="60" y="6"/>
                      <a:pt x="56" y="2"/>
                      <a:pt x="51" y="2"/>
                    </a:cubicBezTo>
                    <a:lnTo>
                      <a:pt x="12" y="2"/>
                    </a:lnTo>
                    <a:close/>
                    <a:moveTo>
                      <a:pt x="44" y="76"/>
                    </a:moveTo>
                    <a:cubicBezTo>
                      <a:pt x="8" y="76"/>
                      <a:pt x="8" y="76"/>
                      <a:pt x="8" y="76"/>
                    </a:cubicBezTo>
                    <a:cubicBezTo>
                      <a:pt x="8" y="70"/>
                      <a:pt x="8" y="70"/>
                      <a:pt x="8" y="70"/>
                    </a:cubicBezTo>
                    <a:cubicBezTo>
                      <a:pt x="44" y="70"/>
                      <a:pt x="44" y="70"/>
                      <a:pt x="44" y="70"/>
                    </a:cubicBezTo>
                    <a:lnTo>
                      <a:pt x="44" y="76"/>
                    </a:lnTo>
                    <a:close/>
                    <a:moveTo>
                      <a:pt x="10" y="74"/>
                    </a:moveTo>
                    <a:cubicBezTo>
                      <a:pt x="42" y="74"/>
                      <a:pt x="42" y="74"/>
                      <a:pt x="42" y="74"/>
                    </a:cubicBezTo>
                    <a:cubicBezTo>
                      <a:pt x="42" y="72"/>
                      <a:pt x="42" y="72"/>
                      <a:pt x="42" y="72"/>
                    </a:cubicBezTo>
                    <a:cubicBezTo>
                      <a:pt x="10" y="72"/>
                      <a:pt x="10" y="72"/>
                      <a:pt x="10" y="72"/>
                    </a:cubicBezTo>
                    <a:lnTo>
                      <a:pt x="10" y="74"/>
                    </a:lnTo>
                    <a:close/>
                    <a:moveTo>
                      <a:pt x="44" y="59"/>
                    </a:moveTo>
                    <a:cubicBezTo>
                      <a:pt x="8" y="59"/>
                      <a:pt x="8" y="59"/>
                      <a:pt x="8" y="59"/>
                    </a:cubicBezTo>
                    <a:cubicBezTo>
                      <a:pt x="8" y="53"/>
                      <a:pt x="8" y="53"/>
                      <a:pt x="8" y="53"/>
                    </a:cubicBezTo>
                    <a:cubicBezTo>
                      <a:pt x="44" y="53"/>
                      <a:pt x="44" y="53"/>
                      <a:pt x="44" y="53"/>
                    </a:cubicBezTo>
                    <a:lnTo>
                      <a:pt x="44" y="59"/>
                    </a:lnTo>
                    <a:close/>
                    <a:moveTo>
                      <a:pt x="10" y="57"/>
                    </a:moveTo>
                    <a:cubicBezTo>
                      <a:pt x="42" y="57"/>
                      <a:pt x="42" y="57"/>
                      <a:pt x="42" y="57"/>
                    </a:cubicBezTo>
                    <a:cubicBezTo>
                      <a:pt x="42" y="55"/>
                      <a:pt x="42" y="55"/>
                      <a:pt x="42" y="55"/>
                    </a:cubicBezTo>
                    <a:cubicBezTo>
                      <a:pt x="10" y="55"/>
                      <a:pt x="10" y="55"/>
                      <a:pt x="10" y="55"/>
                    </a:cubicBezTo>
                    <a:lnTo>
                      <a:pt x="10" y="57"/>
                    </a:lnTo>
                    <a:close/>
                    <a:moveTo>
                      <a:pt x="44" y="43"/>
                    </a:moveTo>
                    <a:cubicBezTo>
                      <a:pt x="8" y="43"/>
                      <a:pt x="8" y="43"/>
                      <a:pt x="8" y="43"/>
                    </a:cubicBezTo>
                    <a:cubicBezTo>
                      <a:pt x="8" y="37"/>
                      <a:pt x="8" y="37"/>
                      <a:pt x="8" y="37"/>
                    </a:cubicBezTo>
                    <a:cubicBezTo>
                      <a:pt x="44" y="37"/>
                      <a:pt x="44" y="37"/>
                      <a:pt x="44" y="37"/>
                    </a:cubicBezTo>
                    <a:lnTo>
                      <a:pt x="44" y="43"/>
                    </a:lnTo>
                    <a:close/>
                    <a:moveTo>
                      <a:pt x="10" y="41"/>
                    </a:moveTo>
                    <a:cubicBezTo>
                      <a:pt x="42" y="41"/>
                      <a:pt x="42" y="41"/>
                      <a:pt x="42" y="41"/>
                    </a:cubicBezTo>
                    <a:cubicBezTo>
                      <a:pt x="42" y="39"/>
                      <a:pt x="42" y="39"/>
                      <a:pt x="42" y="39"/>
                    </a:cubicBezTo>
                    <a:cubicBezTo>
                      <a:pt x="10" y="39"/>
                      <a:pt x="10" y="39"/>
                      <a:pt x="10" y="39"/>
                    </a:cubicBezTo>
                    <a:lnTo>
                      <a:pt x="10" y="41"/>
                    </a:lnTo>
                    <a:close/>
                    <a:moveTo>
                      <a:pt x="44" y="26"/>
                    </a:moveTo>
                    <a:cubicBezTo>
                      <a:pt x="8" y="26"/>
                      <a:pt x="8" y="26"/>
                      <a:pt x="8" y="26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44" y="20"/>
                      <a:pt x="44" y="20"/>
                      <a:pt x="44" y="20"/>
                    </a:cubicBezTo>
                    <a:lnTo>
                      <a:pt x="44" y="26"/>
                    </a:lnTo>
                    <a:close/>
                    <a:moveTo>
                      <a:pt x="10" y="24"/>
                    </a:moveTo>
                    <a:cubicBezTo>
                      <a:pt x="42" y="24"/>
                      <a:pt x="42" y="24"/>
                      <a:pt x="42" y="24"/>
                    </a:cubicBezTo>
                    <a:cubicBezTo>
                      <a:pt x="42" y="22"/>
                      <a:pt x="42" y="22"/>
                      <a:pt x="42" y="22"/>
                    </a:cubicBezTo>
                    <a:cubicBezTo>
                      <a:pt x="10" y="22"/>
                      <a:pt x="10" y="22"/>
                      <a:pt x="10" y="22"/>
                    </a:cubicBezTo>
                    <a:lnTo>
                      <a:pt x="10" y="2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172078"/>
                <a:endParaRPr lang="en-US" sz="4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7" name="Freeform 2050">
                <a:extLst>
                  <a:ext uri="{FF2B5EF4-FFF2-40B4-BE49-F238E27FC236}">
                    <a16:creationId xmlns:a16="http://schemas.microsoft.com/office/drawing/2014/main" id="{4F6C5897-C5F5-48F4-811B-4786D12C5B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8363" y="5911850"/>
                <a:ext cx="23812" cy="222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0" y="14"/>
                  </a:cxn>
                  <a:cxn ang="0">
                    <a:pos x="15" y="5"/>
                  </a:cxn>
                  <a:cxn ang="0">
                    <a:pos x="5" y="0"/>
                  </a:cxn>
                  <a:cxn ang="0">
                    <a:pos x="0" y="7"/>
                  </a:cxn>
                </a:cxnLst>
                <a:rect l="0" t="0" r="r" b="b"/>
                <a:pathLst>
                  <a:path w="15" h="14">
                    <a:moveTo>
                      <a:pt x="0" y="7"/>
                    </a:moveTo>
                    <a:lnTo>
                      <a:pt x="10" y="14"/>
                    </a:lnTo>
                    <a:lnTo>
                      <a:pt x="15" y="5"/>
                    </a:lnTo>
                    <a:lnTo>
                      <a:pt x="5" y="0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172078"/>
                <a:endParaRPr lang="en-US" sz="4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8" name="Freeform 2051">
                <a:extLst>
                  <a:ext uri="{FF2B5EF4-FFF2-40B4-BE49-F238E27FC236}">
                    <a16:creationId xmlns:a16="http://schemas.microsoft.com/office/drawing/2014/main" id="{0D08D8B3-15A3-41AA-BA11-2B6E515BAA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2638" y="5922963"/>
                <a:ext cx="96837" cy="138113"/>
              </a:xfrm>
              <a:custGeom>
                <a:avLst/>
                <a:gdLst/>
                <a:ahLst/>
                <a:cxnLst>
                  <a:cxn ang="0">
                    <a:pos x="61" y="7"/>
                  </a:cxn>
                  <a:cxn ang="0">
                    <a:pos x="54" y="0"/>
                  </a:cxn>
                  <a:cxn ang="0">
                    <a:pos x="0" y="80"/>
                  </a:cxn>
                  <a:cxn ang="0">
                    <a:pos x="9" y="87"/>
                  </a:cxn>
                  <a:cxn ang="0">
                    <a:pos x="61" y="7"/>
                  </a:cxn>
                </a:cxnLst>
                <a:rect l="0" t="0" r="r" b="b"/>
                <a:pathLst>
                  <a:path w="61" h="87">
                    <a:moveTo>
                      <a:pt x="61" y="7"/>
                    </a:moveTo>
                    <a:lnTo>
                      <a:pt x="54" y="0"/>
                    </a:lnTo>
                    <a:lnTo>
                      <a:pt x="0" y="80"/>
                    </a:lnTo>
                    <a:lnTo>
                      <a:pt x="9" y="87"/>
                    </a:lnTo>
                    <a:lnTo>
                      <a:pt x="61" y="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172078"/>
                <a:endParaRPr lang="en-US" sz="4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9" name="Freeform 2052">
                <a:extLst>
                  <a:ext uri="{FF2B5EF4-FFF2-40B4-BE49-F238E27FC236}">
                    <a16:creationId xmlns:a16="http://schemas.microsoft.com/office/drawing/2014/main" id="{869E8D64-CA8E-47A7-8A26-CAAEC1D43B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4700" y="6054725"/>
                <a:ext cx="22225" cy="25400"/>
              </a:xfrm>
              <a:custGeom>
                <a:avLst/>
                <a:gdLst/>
                <a:ahLst/>
                <a:cxnLst>
                  <a:cxn ang="0">
                    <a:pos x="14" y="4"/>
                  </a:cxn>
                  <a:cxn ang="0">
                    <a:pos x="5" y="0"/>
                  </a:cxn>
                  <a:cxn ang="0">
                    <a:pos x="0" y="16"/>
                  </a:cxn>
                  <a:cxn ang="0">
                    <a:pos x="14" y="4"/>
                  </a:cxn>
                </a:cxnLst>
                <a:rect l="0" t="0" r="r" b="b"/>
                <a:pathLst>
                  <a:path w="14" h="16">
                    <a:moveTo>
                      <a:pt x="14" y="4"/>
                    </a:moveTo>
                    <a:lnTo>
                      <a:pt x="5" y="0"/>
                    </a:lnTo>
                    <a:lnTo>
                      <a:pt x="0" y="16"/>
                    </a:lnTo>
                    <a:lnTo>
                      <a:pt x="14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172078"/>
                <a:endParaRPr lang="en-US" sz="4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id="{1F6BDB4E-CBC8-483A-8848-0542EB9C3E25}"/>
              </a:ext>
            </a:extLst>
          </p:cNvPr>
          <p:cNvGrpSpPr/>
          <p:nvPr/>
        </p:nvGrpSpPr>
        <p:grpSpPr>
          <a:xfrm>
            <a:off x="6489414" y="2169103"/>
            <a:ext cx="1567789" cy="2037647"/>
            <a:chOff x="6489414" y="1883446"/>
            <a:chExt cx="1567789" cy="2037647"/>
          </a:xfrm>
        </p:grpSpPr>
        <p:sp>
          <p:nvSpPr>
            <p:cNvPr id="32" name="Freeform 307">
              <a:extLst>
                <a:ext uri="{FF2B5EF4-FFF2-40B4-BE49-F238E27FC236}">
                  <a16:creationId xmlns:a16="http://schemas.microsoft.com/office/drawing/2014/main" id="{569CD4FE-5953-4D6B-8872-01682C686F3D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9044" y="1962232"/>
              <a:ext cx="196958" cy="181202"/>
            </a:xfrm>
            <a:custGeom>
              <a:avLst/>
              <a:gdLst/>
              <a:ahLst/>
              <a:cxnLst>
                <a:cxn ang="0">
                  <a:pos x="2" y="23"/>
                </a:cxn>
                <a:cxn ang="0">
                  <a:pos x="25" y="4"/>
                </a:cxn>
                <a:cxn ang="0">
                  <a:pos x="22" y="0"/>
                </a:cxn>
                <a:cxn ang="0">
                  <a:pos x="0" y="21"/>
                </a:cxn>
                <a:cxn ang="0">
                  <a:pos x="2" y="23"/>
                </a:cxn>
              </a:cxnLst>
              <a:rect l="0" t="0" r="r" b="b"/>
              <a:pathLst>
                <a:path w="25" h="23">
                  <a:moveTo>
                    <a:pt x="2" y="23"/>
                  </a:moveTo>
                  <a:cubicBezTo>
                    <a:pt x="25" y="4"/>
                    <a:pt x="25" y="4"/>
                    <a:pt x="25" y="4"/>
                  </a:cubicBezTo>
                  <a:cubicBezTo>
                    <a:pt x="24" y="2"/>
                    <a:pt x="23" y="2"/>
                    <a:pt x="22" y="0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" y="22"/>
                    <a:pt x="1" y="22"/>
                    <a:pt x="2" y="23"/>
                  </a:cubicBezTo>
                  <a:close/>
                </a:path>
              </a:pathLst>
            </a:custGeom>
            <a:gradFill>
              <a:gsLst>
                <a:gs pos="5618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3" name="Freeform 308">
              <a:extLst>
                <a:ext uri="{FF2B5EF4-FFF2-40B4-BE49-F238E27FC236}">
                  <a16:creationId xmlns:a16="http://schemas.microsoft.com/office/drawing/2014/main" id="{7EDCD191-FB98-41B8-B7FB-271FBC85883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5410" y="1922838"/>
              <a:ext cx="181202" cy="189081"/>
            </a:xfrm>
            <a:custGeom>
              <a:avLst/>
              <a:gdLst/>
              <a:ahLst/>
              <a:cxnLst>
                <a:cxn ang="0">
                  <a:pos x="1" y="24"/>
                </a:cxn>
                <a:cxn ang="0">
                  <a:pos x="23" y="3"/>
                </a:cxn>
                <a:cxn ang="0">
                  <a:pos x="20" y="0"/>
                </a:cxn>
                <a:cxn ang="0">
                  <a:pos x="0" y="23"/>
                </a:cxn>
                <a:cxn ang="0">
                  <a:pos x="1" y="24"/>
                </a:cxn>
              </a:cxnLst>
              <a:rect l="0" t="0" r="r" b="b"/>
              <a:pathLst>
                <a:path w="23" h="24">
                  <a:moveTo>
                    <a:pt x="1" y="24"/>
                  </a:moveTo>
                  <a:cubicBezTo>
                    <a:pt x="23" y="3"/>
                    <a:pt x="23" y="3"/>
                    <a:pt x="23" y="3"/>
                  </a:cubicBezTo>
                  <a:cubicBezTo>
                    <a:pt x="22" y="2"/>
                    <a:pt x="22" y="2"/>
                    <a:pt x="20" y="0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" y="23"/>
                    <a:pt x="1" y="23"/>
                    <a:pt x="1" y="24"/>
                  </a:cubicBezTo>
                  <a:close/>
                </a:path>
              </a:pathLst>
            </a:custGeom>
            <a:gradFill>
              <a:gsLst>
                <a:gs pos="5618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4" name="Freeform 309">
              <a:extLst>
                <a:ext uri="{FF2B5EF4-FFF2-40B4-BE49-F238E27FC236}">
                  <a16:creationId xmlns:a16="http://schemas.microsoft.com/office/drawing/2014/main" id="{0FD2CA20-BDB3-44D1-A9C4-BBA4C0597A8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0558" y="2017380"/>
              <a:ext cx="220593" cy="165445"/>
            </a:xfrm>
            <a:custGeom>
              <a:avLst/>
              <a:gdLst/>
              <a:ahLst/>
              <a:cxnLst>
                <a:cxn ang="0">
                  <a:pos x="2" y="21"/>
                </a:cxn>
                <a:cxn ang="0">
                  <a:pos x="28" y="7"/>
                </a:cxn>
                <a:cxn ang="0">
                  <a:pos x="24" y="0"/>
                </a:cxn>
                <a:cxn ang="0">
                  <a:pos x="0" y="19"/>
                </a:cxn>
                <a:cxn ang="0">
                  <a:pos x="2" y="21"/>
                </a:cxn>
              </a:cxnLst>
              <a:rect l="0" t="0" r="r" b="b"/>
              <a:pathLst>
                <a:path w="28" h="21">
                  <a:moveTo>
                    <a:pt x="2" y="21"/>
                  </a:moveTo>
                  <a:cubicBezTo>
                    <a:pt x="28" y="7"/>
                    <a:pt x="28" y="7"/>
                    <a:pt x="28" y="7"/>
                  </a:cubicBezTo>
                  <a:cubicBezTo>
                    <a:pt x="26" y="3"/>
                    <a:pt x="26" y="4"/>
                    <a:pt x="24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2" y="21"/>
                    <a:pt x="1" y="19"/>
                    <a:pt x="2" y="21"/>
                  </a:cubicBezTo>
                  <a:close/>
                </a:path>
              </a:pathLst>
            </a:custGeom>
            <a:gradFill>
              <a:gsLst>
                <a:gs pos="5618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5" name="Freeform 310">
              <a:extLst>
                <a:ext uri="{FF2B5EF4-FFF2-40B4-BE49-F238E27FC236}">
                  <a16:creationId xmlns:a16="http://schemas.microsoft.com/office/drawing/2014/main" id="{27A829B2-77A5-45BC-A682-A2B9EB6D9F3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2070" y="2096163"/>
              <a:ext cx="236350" cy="133931"/>
            </a:xfrm>
            <a:custGeom>
              <a:avLst/>
              <a:gdLst/>
              <a:ahLst/>
              <a:cxnLst>
                <a:cxn ang="0">
                  <a:pos x="2" y="17"/>
                </a:cxn>
                <a:cxn ang="0">
                  <a:pos x="30" y="8"/>
                </a:cxn>
                <a:cxn ang="0">
                  <a:pos x="26" y="0"/>
                </a:cxn>
                <a:cxn ang="0">
                  <a:pos x="0" y="14"/>
                </a:cxn>
                <a:cxn ang="0">
                  <a:pos x="2" y="17"/>
                </a:cxn>
              </a:cxnLst>
              <a:rect l="0" t="0" r="r" b="b"/>
              <a:pathLst>
                <a:path w="30" h="17">
                  <a:moveTo>
                    <a:pt x="2" y="17"/>
                  </a:moveTo>
                  <a:cubicBezTo>
                    <a:pt x="30" y="8"/>
                    <a:pt x="30" y="8"/>
                    <a:pt x="30" y="8"/>
                  </a:cubicBezTo>
                  <a:cubicBezTo>
                    <a:pt x="29" y="4"/>
                    <a:pt x="28" y="3"/>
                    <a:pt x="26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" y="16"/>
                    <a:pt x="1" y="15"/>
                    <a:pt x="2" y="17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6" name="Freeform 311">
              <a:extLst>
                <a:ext uri="{FF2B5EF4-FFF2-40B4-BE49-F238E27FC236}">
                  <a16:creationId xmlns:a16="http://schemas.microsoft.com/office/drawing/2014/main" id="{5CB1B3A1-AE73-423A-9EDB-2BC6AF1FC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5708" y="2174946"/>
              <a:ext cx="252106" cy="102419"/>
            </a:xfrm>
            <a:custGeom>
              <a:avLst/>
              <a:gdLst/>
              <a:ahLst/>
              <a:cxnLst>
                <a:cxn ang="0">
                  <a:pos x="1" y="13"/>
                </a:cxn>
                <a:cxn ang="0">
                  <a:pos x="32" y="10"/>
                </a:cxn>
                <a:cxn ang="0">
                  <a:pos x="28" y="0"/>
                </a:cxn>
                <a:cxn ang="0">
                  <a:pos x="0" y="10"/>
                </a:cxn>
                <a:cxn ang="0">
                  <a:pos x="1" y="13"/>
                </a:cxn>
              </a:cxnLst>
              <a:rect l="0" t="0" r="r" b="b"/>
              <a:pathLst>
                <a:path w="32" h="13">
                  <a:moveTo>
                    <a:pt x="1" y="13"/>
                  </a:moveTo>
                  <a:cubicBezTo>
                    <a:pt x="32" y="10"/>
                    <a:pt x="32" y="10"/>
                    <a:pt x="32" y="10"/>
                  </a:cubicBezTo>
                  <a:cubicBezTo>
                    <a:pt x="31" y="6"/>
                    <a:pt x="30" y="4"/>
                    <a:pt x="28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" y="12"/>
                    <a:pt x="1" y="11"/>
                    <a:pt x="1" y="13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Freeform 312">
              <a:extLst>
                <a:ext uri="{FF2B5EF4-FFF2-40B4-BE49-F238E27FC236}">
                  <a16:creationId xmlns:a16="http://schemas.microsoft.com/office/drawing/2014/main" id="{107C1A8C-3AAB-476B-99DA-821EEF8778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5764" y="1914959"/>
              <a:ext cx="189081" cy="196958"/>
            </a:xfrm>
            <a:custGeom>
              <a:avLst/>
              <a:gdLst/>
              <a:ahLst/>
              <a:cxnLst>
                <a:cxn ang="0">
                  <a:pos x="24" y="23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22" y="25"/>
                </a:cxn>
                <a:cxn ang="0">
                  <a:pos x="24" y="23"/>
                </a:cxn>
              </a:cxnLst>
              <a:rect l="0" t="0" r="r" b="b"/>
              <a:pathLst>
                <a:path w="24" h="25">
                  <a:moveTo>
                    <a:pt x="24" y="23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2"/>
                    <a:pt x="2" y="2"/>
                    <a:pt x="0" y="4"/>
                  </a:cubicBezTo>
                  <a:cubicBezTo>
                    <a:pt x="22" y="25"/>
                    <a:pt x="22" y="25"/>
                    <a:pt x="22" y="25"/>
                  </a:cubicBezTo>
                  <a:cubicBezTo>
                    <a:pt x="23" y="24"/>
                    <a:pt x="22" y="24"/>
                    <a:pt x="24" y="23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8" name="Freeform 313">
              <a:extLst>
                <a:ext uri="{FF2B5EF4-FFF2-40B4-BE49-F238E27FC236}">
                  <a16:creationId xmlns:a16="http://schemas.microsoft.com/office/drawing/2014/main" id="{10592534-E651-4298-B6DA-D0362E8A8B4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3037" y="1883446"/>
              <a:ext cx="165445" cy="196958"/>
            </a:xfrm>
            <a:custGeom>
              <a:avLst/>
              <a:gdLst/>
              <a:ahLst/>
              <a:cxnLst>
                <a:cxn ang="0">
                  <a:pos x="21" y="24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20" y="25"/>
                </a:cxn>
                <a:cxn ang="0">
                  <a:pos x="21" y="24"/>
                </a:cxn>
              </a:cxnLst>
              <a:rect l="0" t="0" r="r" b="b"/>
              <a:pathLst>
                <a:path w="21" h="25">
                  <a:moveTo>
                    <a:pt x="21" y="24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1"/>
                    <a:pt x="2" y="1"/>
                    <a:pt x="0" y="3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1" y="24"/>
                    <a:pt x="20" y="24"/>
                    <a:pt x="21" y="24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9" name="Freeform 314">
              <a:extLst>
                <a:ext uri="{FF2B5EF4-FFF2-40B4-BE49-F238E27FC236}">
                  <a16:creationId xmlns:a16="http://schemas.microsoft.com/office/drawing/2014/main" id="{A988E389-9EC3-41CA-9B12-45D33B8796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2737" y="1970109"/>
              <a:ext cx="212716" cy="181202"/>
            </a:xfrm>
            <a:custGeom>
              <a:avLst/>
              <a:gdLst/>
              <a:ahLst/>
              <a:cxnLst>
                <a:cxn ang="0">
                  <a:pos x="27" y="20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25" y="23"/>
                </a:cxn>
                <a:cxn ang="0">
                  <a:pos x="27" y="20"/>
                </a:cxn>
              </a:cxnLst>
              <a:rect l="0" t="0" r="r" b="b"/>
              <a:pathLst>
                <a:path w="27" h="23">
                  <a:moveTo>
                    <a:pt x="27" y="2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3" y="3"/>
                    <a:pt x="3" y="3"/>
                    <a:pt x="0" y="6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7" y="21"/>
                    <a:pt x="26" y="22"/>
                    <a:pt x="27" y="20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0" name="Freeform 315">
              <a:extLst>
                <a:ext uri="{FF2B5EF4-FFF2-40B4-BE49-F238E27FC236}">
                  <a16:creationId xmlns:a16="http://schemas.microsoft.com/office/drawing/2014/main" id="{FC003C6C-C578-407C-A74B-6E5816E590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7591" y="2041013"/>
              <a:ext cx="236350" cy="149689"/>
            </a:xfrm>
            <a:custGeom>
              <a:avLst/>
              <a:gdLst/>
              <a:ahLst/>
              <a:cxnLst>
                <a:cxn ang="0">
                  <a:pos x="30" y="16"/>
                </a:cxn>
                <a:cxn ang="0">
                  <a:pos x="5" y="0"/>
                </a:cxn>
                <a:cxn ang="0">
                  <a:pos x="0" y="7"/>
                </a:cxn>
                <a:cxn ang="0">
                  <a:pos x="28" y="19"/>
                </a:cxn>
                <a:cxn ang="0">
                  <a:pos x="30" y="16"/>
                </a:cxn>
              </a:cxnLst>
              <a:rect l="0" t="0" r="r" b="b"/>
              <a:pathLst>
                <a:path w="30" h="19">
                  <a:moveTo>
                    <a:pt x="30" y="16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3" y="2"/>
                    <a:pt x="2" y="4"/>
                    <a:pt x="0" y="7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9" y="17"/>
                    <a:pt x="29" y="17"/>
                    <a:pt x="30" y="16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1" name="Freeform 316">
              <a:extLst>
                <a:ext uri="{FF2B5EF4-FFF2-40B4-BE49-F238E27FC236}">
                  <a16:creationId xmlns:a16="http://schemas.microsoft.com/office/drawing/2014/main" id="{72FE32B7-2A39-45B6-879A-BAFDAC7FC450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8200" y="2111919"/>
              <a:ext cx="252106" cy="126054"/>
            </a:xfrm>
            <a:custGeom>
              <a:avLst/>
              <a:gdLst/>
              <a:ahLst/>
              <a:cxnLst>
                <a:cxn ang="0">
                  <a:pos x="32" y="13"/>
                </a:cxn>
                <a:cxn ang="0">
                  <a:pos x="4" y="0"/>
                </a:cxn>
                <a:cxn ang="0">
                  <a:pos x="0" y="10"/>
                </a:cxn>
                <a:cxn ang="0">
                  <a:pos x="30" y="16"/>
                </a:cxn>
                <a:cxn ang="0">
                  <a:pos x="32" y="13"/>
                </a:cxn>
              </a:cxnLst>
              <a:rect l="0" t="0" r="r" b="b"/>
              <a:pathLst>
                <a:path w="32" h="16">
                  <a:moveTo>
                    <a:pt x="32" y="13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4"/>
                    <a:pt x="1" y="6"/>
                    <a:pt x="0" y="10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31" y="13"/>
                    <a:pt x="30" y="15"/>
                    <a:pt x="32" y="13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2" name="Freeform 317">
              <a:extLst>
                <a:ext uri="{FF2B5EF4-FFF2-40B4-BE49-F238E27FC236}">
                  <a16:creationId xmlns:a16="http://schemas.microsoft.com/office/drawing/2014/main" id="{B1972611-2775-4019-8DD0-059BC9730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9414" y="2206461"/>
              <a:ext cx="1567789" cy="1071453"/>
            </a:xfrm>
            <a:custGeom>
              <a:avLst/>
              <a:gdLst/>
              <a:ahLst/>
              <a:cxnLst>
                <a:cxn ang="0">
                  <a:pos x="96" y="134"/>
                </a:cxn>
                <a:cxn ang="0">
                  <a:pos x="96" y="134"/>
                </a:cxn>
                <a:cxn ang="0">
                  <a:pos x="96" y="134"/>
                </a:cxn>
                <a:cxn ang="0">
                  <a:pos x="96" y="134"/>
                </a:cxn>
                <a:cxn ang="0">
                  <a:pos x="96" y="134"/>
                </a:cxn>
                <a:cxn ang="0">
                  <a:pos x="198" y="40"/>
                </a:cxn>
                <a:cxn ang="0">
                  <a:pos x="195" y="8"/>
                </a:cxn>
                <a:cxn ang="0">
                  <a:pos x="164" y="11"/>
                </a:cxn>
                <a:cxn ang="0">
                  <a:pos x="169" y="39"/>
                </a:cxn>
                <a:cxn ang="0">
                  <a:pos x="97" y="104"/>
                </a:cxn>
                <a:cxn ang="0">
                  <a:pos x="32" y="33"/>
                </a:cxn>
                <a:cxn ang="0">
                  <a:pos x="39" y="6"/>
                </a:cxn>
                <a:cxn ang="0">
                  <a:pos x="9" y="0"/>
                </a:cxn>
                <a:cxn ang="0">
                  <a:pos x="2" y="31"/>
                </a:cxn>
                <a:cxn ang="0">
                  <a:pos x="96" y="134"/>
                </a:cxn>
              </a:cxnLst>
              <a:rect l="0" t="0" r="r" b="b"/>
              <a:pathLst>
                <a:path w="199" h="136">
                  <a:moveTo>
                    <a:pt x="96" y="134"/>
                  </a:moveTo>
                  <a:cubicBezTo>
                    <a:pt x="96" y="134"/>
                    <a:pt x="96" y="134"/>
                    <a:pt x="96" y="134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150" y="136"/>
                    <a:pt x="196" y="94"/>
                    <a:pt x="198" y="40"/>
                  </a:cubicBezTo>
                  <a:cubicBezTo>
                    <a:pt x="199" y="29"/>
                    <a:pt x="198" y="18"/>
                    <a:pt x="195" y="8"/>
                  </a:cubicBezTo>
                  <a:cubicBezTo>
                    <a:pt x="164" y="11"/>
                    <a:pt x="164" y="11"/>
                    <a:pt x="164" y="11"/>
                  </a:cubicBezTo>
                  <a:cubicBezTo>
                    <a:pt x="168" y="20"/>
                    <a:pt x="169" y="29"/>
                    <a:pt x="169" y="39"/>
                  </a:cubicBezTo>
                  <a:cubicBezTo>
                    <a:pt x="167" y="76"/>
                    <a:pt x="135" y="106"/>
                    <a:pt x="97" y="104"/>
                  </a:cubicBezTo>
                  <a:cubicBezTo>
                    <a:pt x="60" y="102"/>
                    <a:pt x="30" y="70"/>
                    <a:pt x="32" y="33"/>
                  </a:cubicBezTo>
                  <a:cubicBezTo>
                    <a:pt x="32" y="23"/>
                    <a:pt x="35" y="14"/>
                    <a:pt x="39" y="6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5" y="10"/>
                    <a:pt x="3" y="20"/>
                    <a:pt x="2" y="31"/>
                  </a:cubicBezTo>
                  <a:cubicBezTo>
                    <a:pt x="0" y="86"/>
                    <a:pt x="42" y="131"/>
                    <a:pt x="96" y="134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6" name="Subtitle 2">
              <a:extLst>
                <a:ext uri="{FF2B5EF4-FFF2-40B4-BE49-F238E27FC236}">
                  <a16:creationId xmlns:a16="http://schemas.microsoft.com/office/drawing/2014/main" id="{E5432965-F793-41F6-97A5-2541F56CD70D}"/>
                </a:ext>
              </a:extLst>
            </p:cNvPr>
            <p:cNvSpPr txBox="1">
              <a:spLocks/>
            </p:cNvSpPr>
            <p:nvPr/>
          </p:nvSpPr>
          <p:spPr>
            <a:xfrm>
              <a:off x="6856518" y="2371611"/>
              <a:ext cx="850230" cy="492442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dirty="0">
                  <a:solidFill>
                    <a:schemeClr val="bg1"/>
                  </a:solidFill>
                  <a:cs typeface="+mn-ea"/>
                  <a:sym typeface="+mn-lt"/>
                </a:rPr>
                <a:t>35%</a:t>
              </a:r>
            </a:p>
          </p:txBody>
        </p:sp>
        <p:grpSp>
          <p:nvGrpSpPr>
            <p:cNvPr id="70" name="Group 654">
              <a:extLst>
                <a:ext uri="{FF2B5EF4-FFF2-40B4-BE49-F238E27FC236}">
                  <a16:creationId xmlns:a16="http://schemas.microsoft.com/office/drawing/2014/main" id="{B2C8B856-5460-48B9-9D56-16A4FF4D04B9}"/>
                </a:ext>
              </a:extLst>
            </p:cNvPr>
            <p:cNvGrpSpPr/>
            <p:nvPr/>
          </p:nvGrpSpPr>
          <p:grpSpPr>
            <a:xfrm>
              <a:off x="7071190" y="3563494"/>
              <a:ext cx="385559" cy="357599"/>
              <a:chOff x="4162425" y="5881688"/>
              <a:chExt cx="415925" cy="385763"/>
            </a:xfrm>
            <a:gradFill>
              <a:gsLst>
                <a:gs pos="5618">
                  <a:srgbClr val="080524"/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</p:grpSpPr>
          <p:sp>
            <p:nvSpPr>
              <p:cNvPr id="71" name="Freeform 2053">
                <a:extLst>
                  <a:ext uri="{FF2B5EF4-FFF2-40B4-BE49-F238E27FC236}">
                    <a16:creationId xmlns:a16="http://schemas.microsoft.com/office/drawing/2014/main" id="{6C42864D-6623-4710-B01C-D2A6B87523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2425" y="5930900"/>
                <a:ext cx="311150" cy="195263"/>
              </a:xfrm>
              <a:custGeom>
                <a:avLst/>
                <a:gdLst/>
                <a:ahLst/>
                <a:cxnLst>
                  <a:cxn ang="0">
                    <a:pos x="61" y="25"/>
                  </a:cxn>
                  <a:cxn ang="0">
                    <a:pos x="48" y="12"/>
                  </a:cxn>
                  <a:cxn ang="0">
                    <a:pos x="54" y="2"/>
                  </a:cxn>
                  <a:cxn ang="0">
                    <a:pos x="45" y="0"/>
                  </a:cxn>
                  <a:cxn ang="0">
                    <a:pos x="25" y="13"/>
                  </a:cxn>
                  <a:cxn ang="0">
                    <a:pos x="24" y="13"/>
                  </a:cxn>
                  <a:cxn ang="0">
                    <a:pos x="0" y="32"/>
                  </a:cxn>
                  <a:cxn ang="0">
                    <a:pos x="17" y="51"/>
                  </a:cxn>
                  <a:cxn ang="0">
                    <a:pos x="21" y="52"/>
                  </a:cxn>
                  <a:cxn ang="0">
                    <a:pos x="65" y="52"/>
                  </a:cxn>
                  <a:cxn ang="0">
                    <a:pos x="67" y="51"/>
                  </a:cxn>
                  <a:cxn ang="0">
                    <a:pos x="83" y="36"/>
                  </a:cxn>
                  <a:cxn ang="0">
                    <a:pos x="78" y="26"/>
                  </a:cxn>
                  <a:cxn ang="0">
                    <a:pos x="64" y="26"/>
                  </a:cxn>
                  <a:cxn ang="0">
                    <a:pos x="61" y="25"/>
                  </a:cxn>
                </a:cxnLst>
                <a:rect l="0" t="0" r="r" b="b"/>
                <a:pathLst>
                  <a:path w="83" h="52">
                    <a:moveTo>
                      <a:pt x="61" y="25"/>
                    </a:moveTo>
                    <a:cubicBezTo>
                      <a:pt x="54" y="23"/>
                      <a:pt x="48" y="18"/>
                      <a:pt x="48" y="12"/>
                    </a:cubicBezTo>
                    <a:cubicBezTo>
                      <a:pt x="48" y="8"/>
                      <a:pt x="50" y="4"/>
                      <a:pt x="54" y="2"/>
                    </a:cubicBezTo>
                    <a:cubicBezTo>
                      <a:pt x="51" y="1"/>
                      <a:pt x="48" y="0"/>
                      <a:pt x="45" y="0"/>
                    </a:cubicBezTo>
                    <a:cubicBezTo>
                      <a:pt x="35" y="0"/>
                      <a:pt x="27" y="6"/>
                      <a:pt x="25" y="13"/>
                    </a:cubicBezTo>
                    <a:cubicBezTo>
                      <a:pt x="25" y="13"/>
                      <a:pt x="24" y="13"/>
                      <a:pt x="24" y="13"/>
                    </a:cubicBezTo>
                    <a:cubicBezTo>
                      <a:pt x="11" y="13"/>
                      <a:pt x="0" y="22"/>
                      <a:pt x="0" y="32"/>
                    </a:cubicBezTo>
                    <a:cubicBezTo>
                      <a:pt x="0" y="41"/>
                      <a:pt x="7" y="48"/>
                      <a:pt x="17" y="51"/>
                    </a:cubicBezTo>
                    <a:cubicBezTo>
                      <a:pt x="18" y="51"/>
                      <a:pt x="20" y="52"/>
                      <a:pt x="21" y="52"/>
                    </a:cubicBezTo>
                    <a:cubicBezTo>
                      <a:pt x="65" y="52"/>
                      <a:pt x="65" y="52"/>
                      <a:pt x="65" y="52"/>
                    </a:cubicBezTo>
                    <a:cubicBezTo>
                      <a:pt x="66" y="52"/>
                      <a:pt x="66" y="51"/>
                      <a:pt x="67" y="51"/>
                    </a:cubicBezTo>
                    <a:cubicBezTo>
                      <a:pt x="76" y="50"/>
                      <a:pt x="83" y="44"/>
                      <a:pt x="83" y="36"/>
                    </a:cubicBezTo>
                    <a:cubicBezTo>
                      <a:pt x="83" y="32"/>
                      <a:pt x="81" y="29"/>
                      <a:pt x="78" y="26"/>
                    </a:cubicBezTo>
                    <a:cubicBezTo>
                      <a:pt x="64" y="26"/>
                      <a:pt x="64" y="26"/>
                      <a:pt x="64" y="26"/>
                    </a:cubicBezTo>
                    <a:cubicBezTo>
                      <a:pt x="63" y="26"/>
                      <a:pt x="62" y="26"/>
                      <a:pt x="61" y="2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172078"/>
                <a:endParaRPr lang="en-US" sz="4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2" name="Freeform 2054">
                <a:extLst>
                  <a:ext uri="{FF2B5EF4-FFF2-40B4-BE49-F238E27FC236}">
                    <a16:creationId xmlns:a16="http://schemas.microsoft.com/office/drawing/2014/main" id="{0546C252-65E3-4FB9-B812-69467C7027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9750" y="5881688"/>
                <a:ext cx="228600" cy="142875"/>
              </a:xfrm>
              <a:custGeom>
                <a:avLst/>
                <a:gdLst/>
                <a:ahLst/>
                <a:cxnLst>
                  <a:cxn ang="0">
                    <a:pos x="48" y="16"/>
                  </a:cxn>
                  <a:cxn ang="0">
                    <a:pos x="48" y="12"/>
                  </a:cxn>
                  <a:cxn ang="0">
                    <a:pos x="33" y="0"/>
                  </a:cxn>
                  <a:cxn ang="0">
                    <a:pos x="19" y="10"/>
                  </a:cxn>
                  <a:cxn ang="0">
                    <a:pos x="18" y="10"/>
                  </a:cxn>
                  <a:cxn ang="0">
                    <a:pos x="6" y="14"/>
                  </a:cxn>
                  <a:cxn ang="0">
                    <a:pos x="0" y="24"/>
                  </a:cxn>
                  <a:cxn ang="0">
                    <a:pos x="13" y="37"/>
                  </a:cxn>
                  <a:cxn ang="0">
                    <a:pos x="16" y="38"/>
                  </a:cxn>
                  <a:cxn ang="0">
                    <a:pos x="30" y="38"/>
                  </a:cxn>
                  <a:cxn ang="0">
                    <a:pos x="48" y="38"/>
                  </a:cxn>
                  <a:cxn ang="0">
                    <a:pos x="50" y="38"/>
                  </a:cxn>
                  <a:cxn ang="0">
                    <a:pos x="61" y="27"/>
                  </a:cxn>
                  <a:cxn ang="0">
                    <a:pos x="48" y="16"/>
                  </a:cxn>
                </a:cxnLst>
                <a:rect l="0" t="0" r="r" b="b"/>
                <a:pathLst>
                  <a:path w="61" h="38">
                    <a:moveTo>
                      <a:pt x="48" y="16"/>
                    </a:moveTo>
                    <a:cubicBezTo>
                      <a:pt x="48" y="15"/>
                      <a:pt x="48" y="13"/>
                      <a:pt x="48" y="12"/>
                    </a:cubicBezTo>
                    <a:cubicBezTo>
                      <a:pt x="48" y="6"/>
                      <a:pt x="42" y="0"/>
                      <a:pt x="33" y="0"/>
                    </a:cubicBezTo>
                    <a:cubicBezTo>
                      <a:pt x="26" y="0"/>
                      <a:pt x="20" y="4"/>
                      <a:pt x="19" y="10"/>
                    </a:cubicBezTo>
                    <a:cubicBezTo>
                      <a:pt x="19" y="10"/>
                      <a:pt x="18" y="10"/>
                      <a:pt x="18" y="10"/>
                    </a:cubicBezTo>
                    <a:cubicBezTo>
                      <a:pt x="13" y="10"/>
                      <a:pt x="9" y="11"/>
                      <a:pt x="6" y="14"/>
                    </a:cubicBezTo>
                    <a:cubicBezTo>
                      <a:pt x="2" y="17"/>
                      <a:pt x="0" y="20"/>
                      <a:pt x="0" y="24"/>
                    </a:cubicBezTo>
                    <a:cubicBezTo>
                      <a:pt x="0" y="30"/>
                      <a:pt x="6" y="36"/>
                      <a:pt x="13" y="37"/>
                    </a:cubicBezTo>
                    <a:cubicBezTo>
                      <a:pt x="14" y="38"/>
                      <a:pt x="15" y="38"/>
                      <a:pt x="16" y="38"/>
                    </a:cubicBezTo>
                    <a:cubicBezTo>
                      <a:pt x="30" y="38"/>
                      <a:pt x="30" y="38"/>
                      <a:pt x="30" y="38"/>
                    </a:cubicBezTo>
                    <a:cubicBezTo>
                      <a:pt x="48" y="38"/>
                      <a:pt x="48" y="38"/>
                      <a:pt x="48" y="38"/>
                    </a:cubicBezTo>
                    <a:cubicBezTo>
                      <a:pt x="49" y="38"/>
                      <a:pt x="49" y="38"/>
                      <a:pt x="50" y="38"/>
                    </a:cubicBezTo>
                    <a:cubicBezTo>
                      <a:pt x="56" y="37"/>
                      <a:pt x="61" y="32"/>
                      <a:pt x="61" y="27"/>
                    </a:cubicBezTo>
                    <a:cubicBezTo>
                      <a:pt x="61" y="21"/>
                      <a:pt x="55" y="16"/>
                      <a:pt x="48" y="16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172078"/>
                <a:endParaRPr lang="en-US" sz="4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3" name="Freeform 2055">
                <a:extLst>
                  <a:ext uri="{FF2B5EF4-FFF2-40B4-BE49-F238E27FC236}">
                    <a16:creationId xmlns:a16="http://schemas.microsoft.com/office/drawing/2014/main" id="{81FC074E-64EA-49B2-B75D-F10B108771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5138" y="6154738"/>
                <a:ext cx="192087" cy="57150"/>
              </a:xfrm>
              <a:custGeom>
                <a:avLst/>
                <a:gdLst/>
                <a:ahLst/>
                <a:cxnLst>
                  <a:cxn ang="0">
                    <a:pos x="47" y="15"/>
                  </a:cxn>
                  <a:cxn ang="0">
                    <a:pos x="26" y="6"/>
                  </a:cxn>
                  <a:cxn ang="0">
                    <a:pos x="4" y="15"/>
                  </a:cxn>
                  <a:cxn ang="0">
                    <a:pos x="0" y="10"/>
                  </a:cxn>
                  <a:cxn ang="0">
                    <a:pos x="26" y="0"/>
                  </a:cxn>
                  <a:cxn ang="0">
                    <a:pos x="51" y="10"/>
                  </a:cxn>
                  <a:cxn ang="0">
                    <a:pos x="47" y="15"/>
                  </a:cxn>
                </a:cxnLst>
                <a:rect l="0" t="0" r="r" b="b"/>
                <a:pathLst>
                  <a:path w="51" h="15">
                    <a:moveTo>
                      <a:pt x="47" y="15"/>
                    </a:moveTo>
                    <a:cubicBezTo>
                      <a:pt x="41" y="9"/>
                      <a:pt x="34" y="6"/>
                      <a:pt x="26" y="6"/>
                    </a:cubicBezTo>
                    <a:cubicBezTo>
                      <a:pt x="18" y="6"/>
                      <a:pt x="10" y="9"/>
                      <a:pt x="4" y="1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7" y="3"/>
                      <a:pt x="16" y="0"/>
                      <a:pt x="26" y="0"/>
                    </a:cubicBezTo>
                    <a:cubicBezTo>
                      <a:pt x="35" y="0"/>
                      <a:pt x="45" y="3"/>
                      <a:pt x="51" y="10"/>
                    </a:cubicBezTo>
                    <a:lnTo>
                      <a:pt x="47" y="1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172078"/>
                <a:endParaRPr lang="en-US" sz="4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4" name="Freeform 2056">
                <a:extLst>
                  <a:ext uri="{FF2B5EF4-FFF2-40B4-BE49-F238E27FC236}">
                    <a16:creationId xmlns:a16="http://schemas.microsoft.com/office/drawing/2014/main" id="{E6686846-78F1-4DA7-AAA1-FB1B9CF6F1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4188" y="6192838"/>
                <a:ext cx="153987" cy="44450"/>
              </a:xfrm>
              <a:custGeom>
                <a:avLst/>
                <a:gdLst/>
                <a:ahLst/>
                <a:cxnLst>
                  <a:cxn ang="0">
                    <a:pos x="37" y="12"/>
                  </a:cxn>
                  <a:cxn ang="0">
                    <a:pos x="21" y="6"/>
                  </a:cxn>
                  <a:cxn ang="0">
                    <a:pos x="5" y="12"/>
                  </a:cxn>
                  <a:cxn ang="0">
                    <a:pos x="0" y="8"/>
                  </a:cxn>
                  <a:cxn ang="0">
                    <a:pos x="21" y="0"/>
                  </a:cxn>
                  <a:cxn ang="0">
                    <a:pos x="41" y="8"/>
                  </a:cxn>
                  <a:cxn ang="0">
                    <a:pos x="37" y="12"/>
                  </a:cxn>
                </a:cxnLst>
                <a:rect l="0" t="0" r="r" b="b"/>
                <a:pathLst>
                  <a:path w="41" h="12">
                    <a:moveTo>
                      <a:pt x="37" y="12"/>
                    </a:moveTo>
                    <a:cubicBezTo>
                      <a:pt x="32" y="8"/>
                      <a:pt x="27" y="6"/>
                      <a:pt x="21" y="6"/>
                    </a:cubicBezTo>
                    <a:cubicBezTo>
                      <a:pt x="15" y="6"/>
                      <a:pt x="9" y="8"/>
                      <a:pt x="5" y="12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6" y="3"/>
                      <a:pt x="13" y="0"/>
                      <a:pt x="21" y="0"/>
                    </a:cubicBezTo>
                    <a:cubicBezTo>
                      <a:pt x="28" y="0"/>
                      <a:pt x="35" y="3"/>
                      <a:pt x="41" y="8"/>
                    </a:cubicBezTo>
                    <a:lnTo>
                      <a:pt x="37" y="1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172078"/>
                <a:endParaRPr lang="en-US" sz="4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5" name="Freeform 2057">
                <a:extLst>
                  <a:ext uri="{FF2B5EF4-FFF2-40B4-BE49-F238E27FC236}">
                    <a16:creationId xmlns:a16="http://schemas.microsoft.com/office/drawing/2014/main" id="{DED82203-9DA0-4D69-9CA6-BBB608DC8E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6413" y="6230938"/>
                <a:ext cx="109537" cy="36513"/>
              </a:xfrm>
              <a:custGeom>
                <a:avLst/>
                <a:gdLst/>
                <a:ahLst/>
                <a:cxnLst>
                  <a:cxn ang="0">
                    <a:pos x="25" y="10"/>
                  </a:cxn>
                  <a:cxn ang="0">
                    <a:pos x="15" y="6"/>
                  </a:cxn>
                  <a:cxn ang="0">
                    <a:pos x="4" y="10"/>
                  </a:cxn>
                  <a:cxn ang="0">
                    <a:pos x="0" y="6"/>
                  </a:cxn>
                  <a:cxn ang="0">
                    <a:pos x="15" y="0"/>
                  </a:cxn>
                  <a:cxn ang="0">
                    <a:pos x="29" y="6"/>
                  </a:cxn>
                  <a:cxn ang="0">
                    <a:pos x="25" y="10"/>
                  </a:cxn>
                </a:cxnLst>
                <a:rect l="0" t="0" r="r" b="b"/>
                <a:pathLst>
                  <a:path w="29" h="10">
                    <a:moveTo>
                      <a:pt x="25" y="10"/>
                    </a:moveTo>
                    <a:cubicBezTo>
                      <a:pt x="22" y="7"/>
                      <a:pt x="19" y="6"/>
                      <a:pt x="15" y="6"/>
                    </a:cubicBezTo>
                    <a:cubicBezTo>
                      <a:pt x="11" y="6"/>
                      <a:pt x="7" y="7"/>
                      <a:pt x="4" y="10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4" y="2"/>
                      <a:pt x="9" y="0"/>
                      <a:pt x="15" y="0"/>
                    </a:cubicBezTo>
                    <a:cubicBezTo>
                      <a:pt x="20" y="0"/>
                      <a:pt x="25" y="2"/>
                      <a:pt x="29" y="6"/>
                    </a:cubicBezTo>
                    <a:lnTo>
                      <a:pt x="25" y="1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172078"/>
                <a:endParaRPr lang="en-US" sz="4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EB4563DF-2A68-4074-BD88-F3C678ADFC85}"/>
              </a:ext>
            </a:extLst>
          </p:cNvPr>
          <p:cNvGrpSpPr/>
          <p:nvPr/>
        </p:nvGrpSpPr>
        <p:grpSpPr>
          <a:xfrm>
            <a:off x="1535561" y="2180346"/>
            <a:ext cx="1552033" cy="2015161"/>
            <a:chOff x="1535561" y="1894689"/>
            <a:chExt cx="1552033" cy="2015161"/>
          </a:xfrm>
        </p:grpSpPr>
        <p:sp>
          <p:nvSpPr>
            <p:cNvPr id="7" name="Freeform 285">
              <a:extLst>
                <a:ext uri="{FF2B5EF4-FFF2-40B4-BE49-F238E27FC236}">
                  <a16:creationId xmlns:a16="http://schemas.microsoft.com/office/drawing/2014/main" id="{CB32BE1E-D43E-448C-B193-E19517D8C8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4642" y="3029172"/>
              <a:ext cx="196958" cy="189081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20"/>
                </a:cxn>
                <a:cxn ang="0">
                  <a:pos x="4" y="24"/>
                </a:cxn>
                <a:cxn ang="0">
                  <a:pos x="25" y="2"/>
                </a:cxn>
                <a:cxn ang="0">
                  <a:pos x="23" y="0"/>
                </a:cxn>
              </a:cxnLst>
              <a:rect l="0" t="0" r="r" b="b"/>
              <a:pathLst>
                <a:path w="25" h="24">
                  <a:moveTo>
                    <a:pt x="23" y="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2" y="21"/>
                    <a:pt x="2" y="22"/>
                    <a:pt x="4" y="24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4" y="1"/>
                    <a:pt x="24" y="1"/>
                    <a:pt x="23" y="0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Freeform 286">
              <a:extLst>
                <a:ext uri="{FF2B5EF4-FFF2-40B4-BE49-F238E27FC236}">
                  <a16:creationId xmlns:a16="http://schemas.microsoft.com/office/drawing/2014/main" id="{5D77126F-A5B1-406C-8201-AD579E2981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1911" y="3060683"/>
              <a:ext cx="173323" cy="189081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21"/>
                </a:cxn>
                <a:cxn ang="0">
                  <a:pos x="3" y="24"/>
                </a:cxn>
                <a:cxn ang="0">
                  <a:pos x="22" y="1"/>
                </a:cxn>
                <a:cxn ang="0">
                  <a:pos x="21" y="0"/>
                </a:cxn>
              </a:cxnLst>
              <a:rect l="0" t="0" r="r" b="b"/>
              <a:pathLst>
                <a:path w="22" h="24">
                  <a:moveTo>
                    <a:pt x="21" y="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1" y="23"/>
                    <a:pt x="1" y="23"/>
                    <a:pt x="3" y="24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1" y="1"/>
                    <a:pt x="22" y="1"/>
                    <a:pt x="21" y="0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" name="Freeform 287">
              <a:extLst>
                <a:ext uri="{FF2B5EF4-FFF2-40B4-BE49-F238E27FC236}">
                  <a16:creationId xmlns:a16="http://schemas.microsoft.com/office/drawing/2014/main" id="{518711EF-FBEE-498D-BEBB-7CA781B5F6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9492" y="2989779"/>
              <a:ext cx="220593" cy="173323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0" y="15"/>
                </a:cxn>
                <a:cxn ang="0">
                  <a:pos x="5" y="22"/>
                </a:cxn>
                <a:cxn ang="0">
                  <a:pos x="28" y="2"/>
                </a:cxn>
                <a:cxn ang="0">
                  <a:pos x="26" y="0"/>
                </a:cxn>
              </a:cxnLst>
              <a:rect l="0" t="0" r="r" b="b"/>
              <a:pathLst>
                <a:path w="28" h="22">
                  <a:moveTo>
                    <a:pt x="26" y="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2" y="19"/>
                    <a:pt x="2" y="18"/>
                    <a:pt x="5" y="22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6" y="1"/>
                    <a:pt x="27" y="2"/>
                    <a:pt x="26" y="0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 288">
              <a:extLst>
                <a:ext uri="{FF2B5EF4-FFF2-40B4-BE49-F238E27FC236}">
                  <a16:creationId xmlns:a16="http://schemas.microsoft.com/office/drawing/2014/main" id="{06F2D6E9-C1EA-4172-B11E-72AAD4E33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2223" y="2942512"/>
              <a:ext cx="236350" cy="141810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0" y="11"/>
                </a:cxn>
                <a:cxn ang="0">
                  <a:pos x="4" y="18"/>
                </a:cxn>
                <a:cxn ang="0">
                  <a:pos x="30" y="4"/>
                </a:cxn>
                <a:cxn ang="0">
                  <a:pos x="28" y="0"/>
                </a:cxn>
              </a:cxnLst>
              <a:rect l="0" t="0" r="r" b="b"/>
              <a:pathLst>
                <a:path w="30" h="18">
                  <a:moveTo>
                    <a:pt x="28" y="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1" y="14"/>
                    <a:pt x="2" y="15"/>
                    <a:pt x="4" y="18"/>
                  </a:cubicBezTo>
                  <a:cubicBezTo>
                    <a:pt x="30" y="4"/>
                    <a:pt x="30" y="4"/>
                    <a:pt x="30" y="4"/>
                  </a:cubicBezTo>
                  <a:cubicBezTo>
                    <a:pt x="29" y="2"/>
                    <a:pt x="29" y="2"/>
                    <a:pt x="28" y="0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289">
              <a:extLst>
                <a:ext uri="{FF2B5EF4-FFF2-40B4-BE49-F238E27FC236}">
                  <a16:creationId xmlns:a16="http://schemas.microsoft.com/office/drawing/2014/main" id="{B0C65C33-0162-4A39-BCCC-F1F3655223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2832" y="2903118"/>
              <a:ext cx="252106" cy="102419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0" y="3"/>
                </a:cxn>
                <a:cxn ang="0">
                  <a:pos x="4" y="13"/>
                </a:cxn>
                <a:cxn ang="0">
                  <a:pos x="32" y="3"/>
                </a:cxn>
                <a:cxn ang="0">
                  <a:pos x="30" y="0"/>
                </a:cxn>
              </a:cxnLst>
              <a:rect l="0" t="0" r="r" b="b"/>
              <a:pathLst>
                <a:path w="32" h="13">
                  <a:moveTo>
                    <a:pt x="3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" y="8"/>
                    <a:pt x="2" y="9"/>
                    <a:pt x="4" y="13"/>
                  </a:cubicBezTo>
                  <a:cubicBezTo>
                    <a:pt x="32" y="3"/>
                    <a:pt x="32" y="3"/>
                    <a:pt x="32" y="3"/>
                  </a:cubicBezTo>
                  <a:cubicBezTo>
                    <a:pt x="30" y="1"/>
                    <a:pt x="31" y="2"/>
                    <a:pt x="30" y="0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Freeform 290">
              <a:extLst>
                <a:ext uri="{FF2B5EF4-FFF2-40B4-BE49-F238E27FC236}">
                  <a16:creationId xmlns:a16="http://schemas.microsoft.com/office/drawing/2014/main" id="{BFE7F86A-30C9-441C-9A75-D5EDB124CD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3677" y="3037050"/>
              <a:ext cx="189081" cy="189081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0" y="24"/>
                </a:cxn>
                <a:cxn ang="0">
                  <a:pos x="24" y="20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24" h="24">
                  <a:moveTo>
                    <a:pt x="0" y="2"/>
                  </a:moveTo>
                  <a:cubicBezTo>
                    <a:pt x="20" y="24"/>
                    <a:pt x="20" y="24"/>
                    <a:pt x="20" y="24"/>
                  </a:cubicBezTo>
                  <a:cubicBezTo>
                    <a:pt x="21" y="23"/>
                    <a:pt x="22" y="22"/>
                    <a:pt x="24" y="2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1" y="1"/>
                    <a:pt x="0" y="2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291">
              <a:extLst>
                <a:ext uri="{FF2B5EF4-FFF2-40B4-BE49-F238E27FC236}">
                  <a16:creationId xmlns:a16="http://schemas.microsoft.com/office/drawing/2014/main" id="{28F04241-25B1-4726-A301-D3DFF14A3E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2163" y="3068564"/>
              <a:ext cx="173323" cy="19695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9" y="25"/>
                </a:cxn>
                <a:cxn ang="0">
                  <a:pos x="22" y="22"/>
                </a:cxn>
                <a:cxn ang="0">
                  <a:pos x="2" y="0"/>
                </a:cxn>
                <a:cxn ang="0">
                  <a:pos x="0" y="2"/>
                </a:cxn>
              </a:cxnLst>
              <a:rect l="0" t="0" r="r" b="b"/>
              <a:pathLst>
                <a:path w="22" h="25">
                  <a:moveTo>
                    <a:pt x="0" y="2"/>
                  </a:moveTo>
                  <a:cubicBezTo>
                    <a:pt x="19" y="25"/>
                    <a:pt x="19" y="25"/>
                    <a:pt x="19" y="25"/>
                  </a:cubicBezTo>
                  <a:cubicBezTo>
                    <a:pt x="20" y="24"/>
                    <a:pt x="20" y="23"/>
                    <a:pt x="22" y="22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1" y="1"/>
                    <a:pt x="0" y="2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292">
              <a:extLst>
                <a:ext uri="{FF2B5EF4-FFF2-40B4-BE49-F238E27FC236}">
                  <a16:creationId xmlns:a16="http://schemas.microsoft.com/office/drawing/2014/main" id="{24455EB8-5E8F-40E6-A4C9-95D1590BFF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5190" y="2997656"/>
              <a:ext cx="212715" cy="17332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2" y="22"/>
                </a:cxn>
                <a:cxn ang="0">
                  <a:pos x="27" y="16"/>
                </a:cxn>
                <a:cxn ang="0">
                  <a:pos x="2" y="0"/>
                </a:cxn>
                <a:cxn ang="0">
                  <a:pos x="0" y="3"/>
                </a:cxn>
              </a:cxnLst>
              <a:rect l="0" t="0" r="r" b="b"/>
              <a:pathLst>
                <a:path w="27" h="22">
                  <a:moveTo>
                    <a:pt x="0" y="3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25" y="19"/>
                    <a:pt x="25" y="20"/>
                    <a:pt x="27" y="1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2"/>
                    <a:pt x="1" y="1"/>
                    <a:pt x="0" y="3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293">
              <a:extLst>
                <a:ext uri="{FF2B5EF4-FFF2-40B4-BE49-F238E27FC236}">
                  <a16:creationId xmlns:a16="http://schemas.microsoft.com/office/drawing/2014/main" id="{E92E1FE3-5A68-457F-8803-8425304294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8823" y="2958267"/>
              <a:ext cx="236350" cy="14181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6" y="18"/>
                </a:cxn>
                <a:cxn ang="0">
                  <a:pos x="30" y="11"/>
                </a:cxn>
                <a:cxn ang="0">
                  <a:pos x="3" y="0"/>
                </a:cxn>
                <a:cxn ang="0">
                  <a:pos x="0" y="3"/>
                </a:cxn>
              </a:cxnLst>
              <a:rect l="0" t="0" r="r" b="b"/>
              <a:pathLst>
                <a:path w="30" h="18">
                  <a:moveTo>
                    <a:pt x="0" y="3"/>
                  </a:moveTo>
                  <a:cubicBezTo>
                    <a:pt x="26" y="18"/>
                    <a:pt x="26" y="18"/>
                    <a:pt x="26" y="18"/>
                  </a:cubicBezTo>
                  <a:cubicBezTo>
                    <a:pt x="28" y="16"/>
                    <a:pt x="29" y="14"/>
                    <a:pt x="30" y="1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2" y="1"/>
                    <a:pt x="0" y="3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294">
              <a:extLst>
                <a:ext uri="{FF2B5EF4-FFF2-40B4-BE49-F238E27FC236}">
                  <a16:creationId xmlns:a16="http://schemas.microsoft.com/office/drawing/2014/main" id="{2CAFD5CB-C599-466B-81D4-FEB466AAF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0340" y="2910996"/>
              <a:ext cx="252106" cy="118175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8" y="15"/>
                </a:cxn>
                <a:cxn ang="0">
                  <a:pos x="32" y="5"/>
                </a:cxn>
                <a:cxn ang="0">
                  <a:pos x="2" y="0"/>
                </a:cxn>
                <a:cxn ang="0">
                  <a:pos x="0" y="3"/>
                </a:cxn>
              </a:cxnLst>
              <a:rect l="0" t="0" r="r" b="b"/>
              <a:pathLst>
                <a:path w="32" h="15">
                  <a:moveTo>
                    <a:pt x="0" y="3"/>
                  </a:moveTo>
                  <a:cubicBezTo>
                    <a:pt x="28" y="15"/>
                    <a:pt x="28" y="15"/>
                    <a:pt x="28" y="15"/>
                  </a:cubicBezTo>
                  <a:cubicBezTo>
                    <a:pt x="30" y="10"/>
                    <a:pt x="30" y="9"/>
                    <a:pt x="32" y="5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2"/>
                    <a:pt x="1" y="1"/>
                    <a:pt x="0" y="3"/>
                  </a:cubicBezTo>
                  <a:close/>
                </a:path>
              </a:pathLst>
            </a:custGeom>
            <a:gradFill>
              <a:gsLst>
                <a:gs pos="0">
                  <a:srgbClr val="C19FDB"/>
                </a:gs>
                <a:gs pos="100000">
                  <a:srgbClr val="5A78B6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295">
              <a:extLst>
                <a:ext uri="{FF2B5EF4-FFF2-40B4-BE49-F238E27FC236}">
                  <a16:creationId xmlns:a16="http://schemas.microsoft.com/office/drawing/2014/main" id="{EAFD40D5-BEFC-4595-B14D-014A79B50A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5561" y="1894689"/>
              <a:ext cx="1552033" cy="1032063"/>
            </a:xfrm>
            <a:custGeom>
              <a:avLst/>
              <a:gdLst/>
              <a:ahLst/>
              <a:cxnLst>
                <a:cxn ang="0">
                  <a:pos x="99" y="1"/>
                </a:cxn>
                <a:cxn ang="0">
                  <a:pos x="99" y="1"/>
                </a:cxn>
                <a:cxn ang="0">
                  <a:pos x="99" y="1"/>
                </a:cxn>
                <a:cxn ang="0">
                  <a:pos x="99" y="1"/>
                </a:cxn>
                <a:cxn ang="0">
                  <a:pos x="99" y="1"/>
                </a:cxn>
                <a:cxn ang="0">
                  <a:pos x="0" y="98"/>
                </a:cxn>
                <a:cxn ang="0">
                  <a:pos x="5" y="129"/>
                </a:cxn>
                <a:cxn ang="0">
                  <a:pos x="35" y="125"/>
                </a:cxn>
                <a:cxn ang="0">
                  <a:pos x="30" y="98"/>
                </a:cxn>
                <a:cxn ang="0">
                  <a:pos x="99" y="30"/>
                </a:cxn>
                <a:cxn ang="0">
                  <a:pos x="167" y="100"/>
                </a:cxn>
                <a:cxn ang="0">
                  <a:pos x="161" y="127"/>
                </a:cxn>
                <a:cxn ang="0">
                  <a:pos x="191" y="131"/>
                </a:cxn>
                <a:cxn ang="0">
                  <a:pos x="196" y="100"/>
                </a:cxn>
                <a:cxn ang="0">
                  <a:pos x="99" y="1"/>
                </a:cxn>
              </a:cxnLst>
              <a:rect l="0" t="0" r="r" b="b"/>
              <a:pathLst>
                <a:path w="197" h="131">
                  <a:moveTo>
                    <a:pt x="99" y="1"/>
                  </a:move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45" y="0"/>
                    <a:pt x="1" y="43"/>
                    <a:pt x="0" y="98"/>
                  </a:cubicBezTo>
                  <a:cubicBezTo>
                    <a:pt x="0" y="109"/>
                    <a:pt x="2" y="119"/>
                    <a:pt x="5" y="129"/>
                  </a:cubicBezTo>
                  <a:cubicBezTo>
                    <a:pt x="35" y="125"/>
                    <a:pt x="35" y="125"/>
                    <a:pt x="35" y="125"/>
                  </a:cubicBezTo>
                  <a:cubicBezTo>
                    <a:pt x="32" y="117"/>
                    <a:pt x="30" y="108"/>
                    <a:pt x="30" y="98"/>
                  </a:cubicBezTo>
                  <a:cubicBezTo>
                    <a:pt x="30" y="60"/>
                    <a:pt x="61" y="30"/>
                    <a:pt x="99" y="30"/>
                  </a:cubicBezTo>
                  <a:cubicBezTo>
                    <a:pt x="137" y="31"/>
                    <a:pt x="167" y="62"/>
                    <a:pt x="167" y="100"/>
                  </a:cubicBezTo>
                  <a:cubicBezTo>
                    <a:pt x="167" y="109"/>
                    <a:pt x="164" y="118"/>
                    <a:pt x="161" y="127"/>
                  </a:cubicBezTo>
                  <a:cubicBezTo>
                    <a:pt x="191" y="131"/>
                    <a:pt x="191" y="131"/>
                    <a:pt x="191" y="131"/>
                  </a:cubicBezTo>
                  <a:cubicBezTo>
                    <a:pt x="194" y="122"/>
                    <a:pt x="196" y="111"/>
                    <a:pt x="196" y="100"/>
                  </a:cubicBezTo>
                  <a:cubicBezTo>
                    <a:pt x="197" y="46"/>
                    <a:pt x="154" y="1"/>
                    <a:pt x="99" y="1"/>
                  </a:cubicBezTo>
                  <a:close/>
                </a:path>
              </a:pathLst>
            </a:custGeom>
            <a:gradFill>
              <a:gsLst>
                <a:gs pos="0">
                  <a:srgbClr val="5A78B6"/>
                </a:gs>
                <a:gs pos="100000">
                  <a:srgbClr val="C19FDB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172078"/>
              <a:endParaRPr lang="en-US" sz="4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4" name="Subtitle 2">
              <a:extLst>
                <a:ext uri="{FF2B5EF4-FFF2-40B4-BE49-F238E27FC236}">
                  <a16:creationId xmlns:a16="http://schemas.microsoft.com/office/drawing/2014/main" id="{072386BA-A0E8-457E-993F-A59155716045}"/>
                </a:ext>
              </a:extLst>
            </p:cNvPr>
            <p:cNvSpPr txBox="1">
              <a:spLocks/>
            </p:cNvSpPr>
            <p:nvPr/>
          </p:nvSpPr>
          <p:spPr>
            <a:xfrm>
              <a:off x="1891139" y="2382852"/>
              <a:ext cx="850229" cy="492442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dirty="0">
                  <a:solidFill>
                    <a:schemeClr val="bg1"/>
                  </a:solidFill>
                  <a:cs typeface="+mn-ea"/>
                  <a:sym typeface="+mn-lt"/>
                </a:rPr>
                <a:t>42%</a:t>
              </a:r>
            </a:p>
          </p:txBody>
        </p:sp>
        <p:grpSp>
          <p:nvGrpSpPr>
            <p:cNvPr id="76" name="Group 660">
              <a:extLst>
                <a:ext uri="{FF2B5EF4-FFF2-40B4-BE49-F238E27FC236}">
                  <a16:creationId xmlns:a16="http://schemas.microsoft.com/office/drawing/2014/main" id="{86344DF0-07E3-48E3-8A2B-55F4FEA05197}"/>
                </a:ext>
              </a:extLst>
            </p:cNvPr>
            <p:cNvGrpSpPr/>
            <p:nvPr/>
          </p:nvGrpSpPr>
          <p:grpSpPr>
            <a:xfrm>
              <a:off x="2108300" y="3565496"/>
              <a:ext cx="360542" cy="344354"/>
              <a:chOff x="2006600" y="5956300"/>
              <a:chExt cx="388938" cy="371475"/>
            </a:xfrm>
            <a:gradFill>
              <a:gsLst>
                <a:gs pos="5618">
                  <a:srgbClr val="080524"/>
                </a:gs>
                <a:gs pos="35000">
                  <a:srgbClr val="130C61"/>
                </a:gs>
                <a:gs pos="100000">
                  <a:srgbClr val="280546"/>
                </a:gs>
              </a:gsLst>
              <a:lin ang="2700000" scaled="1"/>
            </a:gradFill>
          </p:grpSpPr>
          <p:sp>
            <p:nvSpPr>
              <p:cNvPr id="77" name="Freeform 2058">
                <a:extLst>
                  <a:ext uri="{FF2B5EF4-FFF2-40B4-BE49-F238E27FC236}">
                    <a16:creationId xmlns:a16="http://schemas.microsoft.com/office/drawing/2014/main" id="{1B1D958A-92D3-4137-9686-3204595C5BA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06600" y="5956300"/>
                <a:ext cx="247650" cy="250825"/>
              </a:xfrm>
              <a:custGeom>
                <a:avLst/>
                <a:gdLst/>
                <a:ahLst/>
                <a:cxnLst>
                  <a:cxn ang="0">
                    <a:pos x="51" y="5"/>
                  </a:cxn>
                  <a:cxn ang="0">
                    <a:pos x="40" y="7"/>
                  </a:cxn>
                  <a:cxn ang="0">
                    <a:pos x="39" y="0"/>
                  </a:cxn>
                  <a:cxn ang="0">
                    <a:pos x="31" y="0"/>
                  </a:cxn>
                  <a:cxn ang="0">
                    <a:pos x="23" y="8"/>
                  </a:cxn>
                  <a:cxn ang="0">
                    <a:pos x="18" y="3"/>
                  </a:cxn>
                  <a:cxn ang="0">
                    <a:pos x="12" y="7"/>
                  </a:cxn>
                  <a:cxn ang="0">
                    <a:pos x="10" y="19"/>
                  </a:cxn>
                  <a:cxn ang="0">
                    <a:pos x="4" y="17"/>
                  </a:cxn>
                  <a:cxn ang="0">
                    <a:pos x="1" y="24"/>
                  </a:cxn>
                  <a:cxn ang="0">
                    <a:pos x="6" y="35"/>
                  </a:cxn>
                  <a:cxn ang="0">
                    <a:pos x="0" y="38"/>
                  </a:cxn>
                  <a:cxn ang="0">
                    <a:pos x="2" y="45"/>
                  </a:cxn>
                  <a:cxn ang="0">
                    <a:pos x="12" y="51"/>
                  </a:cxn>
                  <a:cxn ang="0">
                    <a:pos x="9" y="57"/>
                  </a:cxn>
                  <a:cxn ang="0">
                    <a:pos x="15" y="62"/>
                  </a:cxn>
                  <a:cxn ang="0">
                    <a:pos x="20" y="57"/>
                  </a:cxn>
                  <a:cxn ang="0">
                    <a:pos x="27" y="66"/>
                  </a:cxn>
                  <a:cxn ang="0">
                    <a:pos x="35" y="67"/>
                  </a:cxn>
                  <a:cxn ang="0">
                    <a:pos x="36" y="60"/>
                  </a:cxn>
                  <a:cxn ang="0">
                    <a:pos x="48" y="64"/>
                  </a:cxn>
                  <a:cxn ang="0">
                    <a:pos x="54" y="60"/>
                  </a:cxn>
                  <a:cxn ang="0">
                    <a:pos x="52" y="53"/>
                  </a:cxn>
                  <a:cxn ang="0">
                    <a:pos x="63" y="49"/>
                  </a:cxn>
                  <a:cxn ang="0">
                    <a:pos x="66" y="42"/>
                  </a:cxn>
                  <a:cxn ang="0">
                    <a:pos x="60" y="38"/>
                  </a:cxn>
                  <a:cxn ang="0">
                    <a:pos x="66" y="29"/>
                  </a:cxn>
                  <a:cxn ang="0">
                    <a:pos x="65" y="21"/>
                  </a:cxn>
                  <a:cxn ang="0">
                    <a:pos x="58" y="22"/>
                  </a:cxn>
                  <a:cxn ang="0">
                    <a:pos x="57" y="10"/>
                  </a:cxn>
                  <a:cxn ang="0">
                    <a:pos x="55" y="7"/>
                  </a:cxn>
                  <a:cxn ang="0">
                    <a:pos x="48" y="46"/>
                  </a:cxn>
                  <a:cxn ang="0">
                    <a:pos x="18" y="21"/>
                  </a:cxn>
                  <a:cxn ang="0">
                    <a:pos x="48" y="46"/>
                  </a:cxn>
                </a:cxnLst>
                <a:rect l="0" t="0" r="r" b="b"/>
                <a:pathLst>
                  <a:path w="66" h="67">
                    <a:moveTo>
                      <a:pt x="51" y="5"/>
                    </a:moveTo>
                    <a:cubicBezTo>
                      <a:pt x="51" y="5"/>
                      <a:pt x="51" y="5"/>
                      <a:pt x="51" y="5"/>
                    </a:cubicBezTo>
                    <a:cubicBezTo>
                      <a:pt x="46" y="9"/>
                      <a:pt x="46" y="9"/>
                      <a:pt x="46" y="9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7" y="0"/>
                      <a:pt x="34" y="0"/>
                      <a:pt x="31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30" y="6"/>
                      <a:pt x="30" y="6"/>
                      <a:pt x="30" y="6"/>
                    </a:cubicBezTo>
                    <a:cubicBezTo>
                      <a:pt x="23" y="8"/>
                      <a:pt x="23" y="8"/>
                      <a:pt x="23" y="8"/>
                    </a:cubicBezTo>
                    <a:cubicBezTo>
                      <a:pt x="18" y="3"/>
                      <a:pt x="18" y="3"/>
                      <a:pt x="18" y="3"/>
                    </a:cubicBezTo>
                    <a:cubicBezTo>
                      <a:pt x="18" y="3"/>
                      <a:pt x="18" y="3"/>
                      <a:pt x="18" y="3"/>
                    </a:cubicBezTo>
                    <a:cubicBezTo>
                      <a:pt x="16" y="4"/>
                      <a:pt x="14" y="5"/>
                      <a:pt x="12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4" y="13"/>
                      <a:pt x="14" y="13"/>
                      <a:pt x="14" y="13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4" y="17"/>
                      <a:pt x="4" y="17"/>
                      <a:pt x="4" y="17"/>
                    </a:cubicBezTo>
                    <a:cubicBezTo>
                      <a:pt x="4" y="17"/>
                      <a:pt x="4" y="17"/>
                      <a:pt x="4" y="17"/>
                    </a:cubicBezTo>
                    <a:cubicBezTo>
                      <a:pt x="2" y="20"/>
                      <a:pt x="1" y="22"/>
                      <a:pt x="1" y="24"/>
                    </a:cubicBezTo>
                    <a:cubicBezTo>
                      <a:pt x="1" y="24"/>
                      <a:pt x="1" y="24"/>
                      <a:pt x="1" y="24"/>
                    </a:cubicBezTo>
                    <a:cubicBezTo>
                      <a:pt x="6" y="28"/>
                      <a:pt x="6" y="28"/>
                      <a:pt x="6" y="28"/>
                    </a:cubicBezTo>
                    <a:cubicBezTo>
                      <a:pt x="6" y="35"/>
                      <a:pt x="6" y="35"/>
                      <a:pt x="6" y="35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40"/>
                      <a:pt x="1" y="43"/>
                      <a:pt x="2" y="45"/>
                    </a:cubicBezTo>
                    <a:cubicBezTo>
                      <a:pt x="2" y="45"/>
                      <a:pt x="2" y="45"/>
                      <a:pt x="2" y="45"/>
                    </a:cubicBezTo>
                    <a:cubicBezTo>
                      <a:pt x="8" y="45"/>
                      <a:pt x="8" y="45"/>
                      <a:pt x="8" y="45"/>
                    </a:cubicBezTo>
                    <a:cubicBezTo>
                      <a:pt x="12" y="51"/>
                      <a:pt x="12" y="51"/>
                      <a:pt x="12" y="51"/>
                    </a:cubicBezTo>
                    <a:cubicBezTo>
                      <a:pt x="9" y="57"/>
                      <a:pt x="9" y="57"/>
                      <a:pt x="9" y="57"/>
                    </a:cubicBezTo>
                    <a:cubicBezTo>
                      <a:pt x="9" y="57"/>
                      <a:pt x="9" y="57"/>
                      <a:pt x="9" y="57"/>
                    </a:cubicBezTo>
                    <a:cubicBezTo>
                      <a:pt x="10" y="57"/>
                      <a:pt x="11" y="58"/>
                      <a:pt x="12" y="59"/>
                    </a:cubicBezTo>
                    <a:cubicBezTo>
                      <a:pt x="13" y="60"/>
                      <a:pt x="14" y="61"/>
                      <a:pt x="15" y="62"/>
                    </a:cubicBezTo>
                    <a:cubicBezTo>
                      <a:pt x="15" y="61"/>
                      <a:pt x="15" y="61"/>
                      <a:pt x="15" y="61"/>
                    </a:cubicBezTo>
                    <a:cubicBezTo>
                      <a:pt x="20" y="57"/>
                      <a:pt x="20" y="57"/>
                      <a:pt x="20" y="57"/>
                    </a:cubicBezTo>
                    <a:cubicBezTo>
                      <a:pt x="26" y="60"/>
                      <a:pt x="26" y="60"/>
                      <a:pt x="26" y="60"/>
                    </a:cubicBezTo>
                    <a:cubicBezTo>
                      <a:pt x="27" y="66"/>
                      <a:pt x="27" y="66"/>
                      <a:pt x="27" y="66"/>
                    </a:cubicBezTo>
                    <a:cubicBezTo>
                      <a:pt x="27" y="66"/>
                      <a:pt x="27" y="66"/>
                      <a:pt x="27" y="66"/>
                    </a:cubicBezTo>
                    <a:cubicBezTo>
                      <a:pt x="30" y="67"/>
                      <a:pt x="32" y="67"/>
                      <a:pt x="35" y="67"/>
                    </a:cubicBezTo>
                    <a:cubicBezTo>
                      <a:pt x="35" y="67"/>
                      <a:pt x="35" y="67"/>
                      <a:pt x="35" y="67"/>
                    </a:cubicBezTo>
                    <a:cubicBezTo>
                      <a:pt x="36" y="60"/>
                      <a:pt x="36" y="60"/>
                      <a:pt x="36" y="60"/>
                    </a:cubicBezTo>
                    <a:cubicBezTo>
                      <a:pt x="43" y="59"/>
                      <a:pt x="43" y="59"/>
                      <a:pt x="43" y="59"/>
                    </a:cubicBezTo>
                    <a:cubicBezTo>
                      <a:pt x="48" y="64"/>
                      <a:pt x="48" y="64"/>
                      <a:pt x="48" y="64"/>
                    </a:cubicBezTo>
                    <a:cubicBezTo>
                      <a:pt x="48" y="64"/>
                      <a:pt x="48" y="64"/>
                      <a:pt x="48" y="64"/>
                    </a:cubicBezTo>
                    <a:cubicBezTo>
                      <a:pt x="50" y="63"/>
                      <a:pt x="52" y="61"/>
                      <a:pt x="54" y="60"/>
                    </a:cubicBezTo>
                    <a:cubicBezTo>
                      <a:pt x="54" y="60"/>
                      <a:pt x="54" y="60"/>
                      <a:pt x="54" y="60"/>
                    </a:cubicBezTo>
                    <a:cubicBezTo>
                      <a:pt x="52" y="53"/>
                      <a:pt x="52" y="53"/>
                      <a:pt x="52" y="53"/>
                    </a:cubicBezTo>
                    <a:cubicBezTo>
                      <a:pt x="56" y="48"/>
                      <a:pt x="56" y="48"/>
                      <a:pt x="56" y="48"/>
                    </a:cubicBezTo>
                    <a:cubicBezTo>
                      <a:pt x="63" y="49"/>
                      <a:pt x="63" y="49"/>
                      <a:pt x="63" y="49"/>
                    </a:cubicBezTo>
                    <a:cubicBezTo>
                      <a:pt x="63" y="49"/>
                      <a:pt x="63" y="49"/>
                      <a:pt x="63" y="49"/>
                    </a:cubicBezTo>
                    <a:cubicBezTo>
                      <a:pt x="64" y="47"/>
                      <a:pt x="65" y="45"/>
                      <a:pt x="66" y="42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0" y="38"/>
                      <a:pt x="60" y="38"/>
                      <a:pt x="60" y="38"/>
                    </a:cubicBezTo>
                    <a:cubicBezTo>
                      <a:pt x="60" y="32"/>
                      <a:pt x="60" y="32"/>
                      <a:pt x="60" y="32"/>
                    </a:cubicBezTo>
                    <a:cubicBezTo>
                      <a:pt x="66" y="29"/>
                      <a:pt x="66" y="29"/>
                      <a:pt x="66" y="29"/>
                    </a:cubicBezTo>
                    <a:cubicBezTo>
                      <a:pt x="66" y="29"/>
                      <a:pt x="66" y="29"/>
                      <a:pt x="66" y="29"/>
                    </a:cubicBezTo>
                    <a:cubicBezTo>
                      <a:pt x="66" y="26"/>
                      <a:pt x="65" y="24"/>
                      <a:pt x="65" y="21"/>
                    </a:cubicBezTo>
                    <a:cubicBezTo>
                      <a:pt x="64" y="21"/>
                      <a:pt x="64" y="21"/>
                      <a:pt x="64" y="21"/>
                    </a:cubicBezTo>
                    <a:cubicBezTo>
                      <a:pt x="58" y="22"/>
                      <a:pt x="58" y="22"/>
                      <a:pt x="58" y="22"/>
                    </a:cubicBezTo>
                    <a:cubicBezTo>
                      <a:pt x="54" y="16"/>
                      <a:pt x="54" y="16"/>
                      <a:pt x="54" y="16"/>
                    </a:cubicBezTo>
                    <a:cubicBezTo>
                      <a:pt x="57" y="10"/>
                      <a:pt x="57" y="10"/>
                      <a:pt x="57" y="10"/>
                    </a:cubicBezTo>
                    <a:cubicBezTo>
                      <a:pt x="57" y="10"/>
                      <a:pt x="57" y="10"/>
                      <a:pt x="57" y="10"/>
                    </a:cubicBezTo>
                    <a:cubicBezTo>
                      <a:pt x="57" y="9"/>
                      <a:pt x="56" y="8"/>
                      <a:pt x="55" y="7"/>
                    </a:cubicBezTo>
                    <a:cubicBezTo>
                      <a:pt x="54" y="7"/>
                      <a:pt x="52" y="6"/>
                      <a:pt x="51" y="5"/>
                    </a:cubicBezTo>
                    <a:close/>
                    <a:moveTo>
                      <a:pt x="48" y="46"/>
                    </a:moveTo>
                    <a:cubicBezTo>
                      <a:pt x="41" y="55"/>
                      <a:pt x="29" y="56"/>
                      <a:pt x="20" y="49"/>
                    </a:cubicBezTo>
                    <a:cubicBezTo>
                      <a:pt x="12" y="42"/>
                      <a:pt x="11" y="29"/>
                      <a:pt x="18" y="21"/>
                    </a:cubicBezTo>
                    <a:cubicBezTo>
                      <a:pt x="25" y="12"/>
                      <a:pt x="37" y="11"/>
                      <a:pt x="46" y="18"/>
                    </a:cubicBezTo>
                    <a:cubicBezTo>
                      <a:pt x="54" y="25"/>
                      <a:pt x="55" y="38"/>
                      <a:pt x="48" y="46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172078"/>
                <a:endParaRPr lang="en-US" sz="4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8" name="Freeform 2059">
                <a:extLst>
                  <a:ext uri="{FF2B5EF4-FFF2-40B4-BE49-F238E27FC236}">
                    <a16:creationId xmlns:a16="http://schemas.microsoft.com/office/drawing/2014/main" id="{1F86182F-3348-4A89-854F-60851A8E89C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185988" y="6118225"/>
                <a:ext cx="209550" cy="209550"/>
              </a:xfrm>
              <a:custGeom>
                <a:avLst/>
                <a:gdLst/>
                <a:ahLst/>
                <a:cxnLst>
                  <a:cxn ang="0">
                    <a:pos x="37" y="1"/>
                  </a:cxn>
                  <a:cxn ang="0">
                    <a:pos x="28" y="5"/>
                  </a:cxn>
                  <a:cxn ang="0">
                    <a:pos x="26" y="0"/>
                  </a:cxn>
                  <a:cxn ang="0">
                    <a:pos x="19" y="1"/>
                  </a:cxn>
                  <a:cxn ang="0">
                    <a:pos x="14" y="10"/>
                  </a:cxn>
                  <a:cxn ang="0">
                    <a:pos x="10" y="7"/>
                  </a:cxn>
                  <a:cxn ang="0">
                    <a:pos x="5" y="11"/>
                  </a:cxn>
                  <a:cxn ang="0">
                    <a:pos x="6" y="21"/>
                  </a:cxn>
                  <a:cxn ang="0">
                    <a:pos x="1" y="21"/>
                  </a:cxn>
                  <a:cxn ang="0">
                    <a:pos x="0" y="28"/>
                  </a:cxn>
                  <a:cxn ang="0">
                    <a:pos x="6" y="35"/>
                  </a:cxn>
                  <a:cxn ang="0">
                    <a:pos x="2" y="39"/>
                  </a:cxn>
                  <a:cxn ang="0">
                    <a:pos x="5" y="44"/>
                  </a:cxn>
                  <a:cxn ang="0">
                    <a:pos x="15" y="46"/>
                  </a:cxn>
                  <a:cxn ang="0">
                    <a:pos x="13" y="52"/>
                  </a:cxn>
                  <a:cxn ang="0">
                    <a:pos x="19" y="55"/>
                  </a:cxn>
                  <a:cxn ang="0">
                    <a:pos x="22" y="50"/>
                  </a:cxn>
                  <a:cxn ang="0">
                    <a:pos x="30" y="56"/>
                  </a:cxn>
                  <a:cxn ang="0">
                    <a:pos x="36" y="55"/>
                  </a:cxn>
                  <a:cxn ang="0">
                    <a:pos x="36" y="49"/>
                  </a:cxn>
                  <a:cxn ang="0">
                    <a:pos x="46" y="49"/>
                  </a:cxn>
                  <a:cxn ang="0">
                    <a:pos x="51" y="45"/>
                  </a:cxn>
                  <a:cxn ang="0">
                    <a:pos x="47" y="40"/>
                  </a:cxn>
                  <a:cxn ang="0">
                    <a:pos x="55" y="34"/>
                  </a:cxn>
                  <a:cxn ang="0">
                    <a:pos x="56" y="28"/>
                  </a:cxn>
                  <a:cxn ang="0">
                    <a:pos x="51" y="26"/>
                  </a:cxn>
                  <a:cxn ang="0">
                    <a:pos x="54" y="17"/>
                  </a:cxn>
                  <a:cxn ang="0">
                    <a:pos x="51" y="12"/>
                  </a:cxn>
                  <a:cxn ang="0">
                    <a:pos x="45" y="13"/>
                  </a:cxn>
                  <a:cxn ang="0">
                    <a:pos x="42" y="4"/>
                  </a:cxn>
                  <a:cxn ang="0">
                    <a:pos x="40" y="2"/>
                  </a:cxn>
                  <a:cxn ang="0">
                    <a:pos x="43" y="35"/>
                  </a:cxn>
                  <a:cxn ang="0">
                    <a:pos x="13" y="21"/>
                  </a:cxn>
                  <a:cxn ang="0">
                    <a:pos x="43" y="35"/>
                  </a:cxn>
                </a:cxnLst>
                <a:rect l="0" t="0" r="r" b="b"/>
                <a:pathLst>
                  <a:path w="56" h="56">
                    <a:moveTo>
                      <a:pt x="37" y="1"/>
                    </a:moveTo>
                    <a:cubicBezTo>
                      <a:pt x="37" y="1"/>
                      <a:pt x="37" y="1"/>
                      <a:pt x="37" y="1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28" y="5"/>
                      <a:pt x="28" y="5"/>
                      <a:pt x="28" y="5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4" y="0"/>
                      <a:pt x="21" y="1"/>
                      <a:pt x="19" y="1"/>
                    </a:cubicBezTo>
                    <a:cubicBezTo>
                      <a:pt x="19" y="1"/>
                      <a:pt x="19" y="1"/>
                      <a:pt x="19" y="1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4" y="10"/>
                      <a:pt x="14" y="10"/>
                      <a:pt x="14" y="10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8" y="8"/>
                      <a:pt x="7" y="10"/>
                      <a:pt x="5" y="11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1" y="21"/>
                      <a:pt x="1" y="21"/>
                      <a:pt x="1" y="21"/>
                    </a:cubicBezTo>
                    <a:cubicBezTo>
                      <a:pt x="1" y="21"/>
                      <a:pt x="1" y="21"/>
                      <a:pt x="1" y="21"/>
                    </a:cubicBezTo>
                    <a:cubicBezTo>
                      <a:pt x="0" y="23"/>
                      <a:pt x="0" y="26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5" y="29"/>
                      <a:pt x="5" y="29"/>
                      <a:pt x="5" y="29"/>
                    </a:cubicBezTo>
                    <a:cubicBezTo>
                      <a:pt x="6" y="35"/>
                      <a:pt x="6" y="35"/>
                      <a:pt x="6" y="35"/>
                    </a:cubicBezTo>
                    <a:cubicBezTo>
                      <a:pt x="2" y="39"/>
                      <a:pt x="2" y="39"/>
                      <a:pt x="2" y="39"/>
                    </a:cubicBezTo>
                    <a:cubicBezTo>
                      <a:pt x="2" y="39"/>
                      <a:pt x="2" y="39"/>
                      <a:pt x="2" y="39"/>
                    </a:cubicBezTo>
                    <a:cubicBezTo>
                      <a:pt x="3" y="41"/>
                      <a:pt x="4" y="42"/>
                      <a:pt x="5" y="44"/>
                    </a:cubicBezTo>
                    <a:cubicBezTo>
                      <a:pt x="5" y="44"/>
                      <a:pt x="5" y="44"/>
                      <a:pt x="5" y="44"/>
                    </a:cubicBezTo>
                    <a:cubicBezTo>
                      <a:pt x="10" y="43"/>
                      <a:pt x="10" y="43"/>
                      <a:pt x="10" y="43"/>
                    </a:cubicBezTo>
                    <a:cubicBezTo>
                      <a:pt x="15" y="46"/>
                      <a:pt x="15" y="46"/>
                      <a:pt x="15" y="46"/>
                    </a:cubicBezTo>
                    <a:cubicBezTo>
                      <a:pt x="13" y="52"/>
                      <a:pt x="13" y="52"/>
                      <a:pt x="13" y="52"/>
                    </a:cubicBezTo>
                    <a:cubicBezTo>
                      <a:pt x="13" y="52"/>
                      <a:pt x="13" y="52"/>
                      <a:pt x="13" y="52"/>
                    </a:cubicBezTo>
                    <a:cubicBezTo>
                      <a:pt x="14" y="52"/>
                      <a:pt x="15" y="53"/>
                      <a:pt x="16" y="53"/>
                    </a:cubicBezTo>
                    <a:cubicBezTo>
                      <a:pt x="17" y="54"/>
                      <a:pt x="18" y="54"/>
                      <a:pt x="19" y="55"/>
                    </a:cubicBezTo>
                    <a:cubicBezTo>
                      <a:pt x="19" y="54"/>
                      <a:pt x="19" y="54"/>
                      <a:pt x="19" y="54"/>
                    </a:cubicBezTo>
                    <a:cubicBezTo>
                      <a:pt x="22" y="50"/>
                      <a:pt x="22" y="50"/>
                      <a:pt x="22" y="50"/>
                    </a:cubicBezTo>
                    <a:cubicBezTo>
                      <a:pt x="28" y="51"/>
                      <a:pt x="28" y="51"/>
                      <a:pt x="28" y="51"/>
                    </a:cubicBezTo>
                    <a:cubicBezTo>
                      <a:pt x="30" y="56"/>
                      <a:pt x="30" y="56"/>
                      <a:pt x="30" y="56"/>
                    </a:cubicBezTo>
                    <a:cubicBezTo>
                      <a:pt x="30" y="56"/>
                      <a:pt x="30" y="56"/>
                      <a:pt x="30" y="56"/>
                    </a:cubicBezTo>
                    <a:cubicBezTo>
                      <a:pt x="32" y="56"/>
                      <a:pt x="34" y="55"/>
                      <a:pt x="36" y="55"/>
                    </a:cubicBezTo>
                    <a:cubicBezTo>
                      <a:pt x="36" y="55"/>
                      <a:pt x="36" y="55"/>
                      <a:pt x="36" y="55"/>
                    </a:cubicBezTo>
                    <a:cubicBezTo>
                      <a:pt x="36" y="49"/>
                      <a:pt x="36" y="49"/>
                      <a:pt x="36" y="49"/>
                    </a:cubicBezTo>
                    <a:cubicBezTo>
                      <a:pt x="41" y="46"/>
                      <a:pt x="41" y="46"/>
                      <a:pt x="41" y="46"/>
                    </a:cubicBezTo>
                    <a:cubicBezTo>
                      <a:pt x="46" y="49"/>
                      <a:pt x="46" y="49"/>
                      <a:pt x="46" y="49"/>
                    </a:cubicBezTo>
                    <a:cubicBezTo>
                      <a:pt x="46" y="49"/>
                      <a:pt x="46" y="49"/>
                      <a:pt x="46" y="49"/>
                    </a:cubicBezTo>
                    <a:cubicBezTo>
                      <a:pt x="48" y="48"/>
                      <a:pt x="49" y="46"/>
                      <a:pt x="51" y="45"/>
                    </a:cubicBezTo>
                    <a:cubicBezTo>
                      <a:pt x="50" y="45"/>
                      <a:pt x="50" y="45"/>
                      <a:pt x="50" y="45"/>
                    </a:cubicBezTo>
                    <a:cubicBezTo>
                      <a:pt x="47" y="40"/>
                      <a:pt x="47" y="40"/>
                      <a:pt x="47" y="40"/>
                    </a:cubicBezTo>
                    <a:cubicBezTo>
                      <a:pt x="50" y="35"/>
                      <a:pt x="50" y="35"/>
                      <a:pt x="50" y="35"/>
                    </a:cubicBezTo>
                    <a:cubicBezTo>
                      <a:pt x="55" y="34"/>
                      <a:pt x="55" y="34"/>
                      <a:pt x="55" y="34"/>
                    </a:cubicBezTo>
                    <a:cubicBezTo>
                      <a:pt x="55" y="35"/>
                      <a:pt x="55" y="35"/>
                      <a:pt x="55" y="35"/>
                    </a:cubicBezTo>
                    <a:cubicBezTo>
                      <a:pt x="56" y="32"/>
                      <a:pt x="56" y="30"/>
                      <a:pt x="56" y="28"/>
                    </a:cubicBezTo>
                    <a:cubicBezTo>
                      <a:pt x="56" y="28"/>
                      <a:pt x="56" y="28"/>
                      <a:pt x="56" y="28"/>
                    </a:cubicBezTo>
                    <a:cubicBezTo>
                      <a:pt x="51" y="26"/>
                      <a:pt x="51" y="26"/>
                      <a:pt x="51" y="26"/>
                    </a:cubicBezTo>
                    <a:cubicBezTo>
                      <a:pt x="50" y="21"/>
                      <a:pt x="50" y="21"/>
                      <a:pt x="50" y="21"/>
                    </a:cubicBezTo>
                    <a:cubicBezTo>
                      <a:pt x="54" y="17"/>
                      <a:pt x="54" y="17"/>
                      <a:pt x="54" y="17"/>
                    </a:cubicBezTo>
                    <a:cubicBezTo>
                      <a:pt x="54" y="17"/>
                      <a:pt x="54" y="17"/>
                      <a:pt x="54" y="17"/>
                    </a:cubicBezTo>
                    <a:cubicBezTo>
                      <a:pt x="53" y="15"/>
                      <a:pt x="52" y="13"/>
                      <a:pt x="51" y="12"/>
                    </a:cubicBezTo>
                    <a:cubicBezTo>
                      <a:pt x="51" y="12"/>
                      <a:pt x="51" y="12"/>
                      <a:pt x="51" y="12"/>
                    </a:cubicBezTo>
                    <a:cubicBezTo>
                      <a:pt x="45" y="13"/>
                      <a:pt x="45" y="13"/>
                      <a:pt x="45" y="13"/>
                    </a:cubicBezTo>
                    <a:cubicBezTo>
                      <a:pt x="41" y="10"/>
                      <a:pt x="41" y="10"/>
                      <a:pt x="41" y="10"/>
                    </a:cubicBezTo>
                    <a:cubicBezTo>
                      <a:pt x="42" y="4"/>
                      <a:pt x="42" y="4"/>
                      <a:pt x="42" y="4"/>
                    </a:cubicBezTo>
                    <a:cubicBezTo>
                      <a:pt x="43" y="4"/>
                      <a:pt x="43" y="4"/>
                      <a:pt x="43" y="4"/>
                    </a:cubicBezTo>
                    <a:cubicBezTo>
                      <a:pt x="42" y="3"/>
                      <a:pt x="41" y="3"/>
                      <a:pt x="40" y="2"/>
                    </a:cubicBezTo>
                    <a:cubicBezTo>
                      <a:pt x="39" y="2"/>
                      <a:pt x="38" y="2"/>
                      <a:pt x="37" y="1"/>
                    </a:cubicBezTo>
                    <a:close/>
                    <a:moveTo>
                      <a:pt x="43" y="35"/>
                    </a:moveTo>
                    <a:cubicBezTo>
                      <a:pt x="39" y="43"/>
                      <a:pt x="29" y="47"/>
                      <a:pt x="21" y="43"/>
                    </a:cubicBezTo>
                    <a:cubicBezTo>
                      <a:pt x="13" y="39"/>
                      <a:pt x="9" y="29"/>
                      <a:pt x="13" y="21"/>
                    </a:cubicBezTo>
                    <a:cubicBezTo>
                      <a:pt x="17" y="13"/>
                      <a:pt x="27" y="9"/>
                      <a:pt x="35" y="13"/>
                    </a:cubicBezTo>
                    <a:cubicBezTo>
                      <a:pt x="43" y="17"/>
                      <a:pt x="47" y="27"/>
                      <a:pt x="43" y="3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172078"/>
                <a:endParaRPr lang="en-US" sz="4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86" name="文本框 85">
            <a:extLst>
              <a:ext uri="{FF2B5EF4-FFF2-40B4-BE49-F238E27FC236}">
                <a16:creationId xmlns:a16="http://schemas.microsoft.com/office/drawing/2014/main" id="{38093177-DBEE-43BC-8540-BB1B0F5133C4}"/>
              </a:ext>
            </a:extLst>
          </p:cNvPr>
          <p:cNvSpPr txBox="1"/>
          <p:nvPr/>
        </p:nvSpPr>
        <p:spPr>
          <a:xfrm>
            <a:off x="1220695" y="4518231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7" name="文本框 86">
            <a:extLst>
              <a:ext uri="{FF2B5EF4-FFF2-40B4-BE49-F238E27FC236}">
                <a16:creationId xmlns:a16="http://schemas.microsoft.com/office/drawing/2014/main" id="{962CE5EC-35F4-4213-8E74-8CD19ADD99D9}"/>
              </a:ext>
            </a:extLst>
          </p:cNvPr>
          <p:cNvSpPr txBox="1"/>
          <p:nvPr/>
        </p:nvSpPr>
        <p:spPr>
          <a:xfrm>
            <a:off x="1210983" y="4899240"/>
            <a:ext cx="2015621" cy="110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8" name="文本框 87">
            <a:extLst>
              <a:ext uri="{FF2B5EF4-FFF2-40B4-BE49-F238E27FC236}">
                <a16:creationId xmlns:a16="http://schemas.microsoft.com/office/drawing/2014/main" id="{40DE7B7B-5D50-4B28-BBF3-6BA7B421E641}"/>
              </a:ext>
            </a:extLst>
          </p:cNvPr>
          <p:cNvSpPr txBox="1"/>
          <p:nvPr/>
        </p:nvSpPr>
        <p:spPr>
          <a:xfrm>
            <a:off x="3683158" y="4512643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9" name="文本框 88">
            <a:extLst>
              <a:ext uri="{FF2B5EF4-FFF2-40B4-BE49-F238E27FC236}">
                <a16:creationId xmlns:a16="http://schemas.microsoft.com/office/drawing/2014/main" id="{F819E8E2-AF66-4DA9-B40D-2A365F05B0A0}"/>
              </a:ext>
            </a:extLst>
          </p:cNvPr>
          <p:cNvSpPr txBox="1"/>
          <p:nvPr/>
        </p:nvSpPr>
        <p:spPr>
          <a:xfrm>
            <a:off x="3673446" y="4893652"/>
            <a:ext cx="2015621" cy="110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0" name="文本框 89">
            <a:extLst>
              <a:ext uri="{FF2B5EF4-FFF2-40B4-BE49-F238E27FC236}">
                <a16:creationId xmlns:a16="http://schemas.microsoft.com/office/drawing/2014/main" id="{4E7CA85A-1433-44A8-A54E-29E152088886}"/>
              </a:ext>
            </a:extLst>
          </p:cNvPr>
          <p:cNvSpPr txBox="1"/>
          <p:nvPr/>
        </p:nvSpPr>
        <p:spPr>
          <a:xfrm>
            <a:off x="6282182" y="4507055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1" name="文本框 90">
            <a:extLst>
              <a:ext uri="{FF2B5EF4-FFF2-40B4-BE49-F238E27FC236}">
                <a16:creationId xmlns:a16="http://schemas.microsoft.com/office/drawing/2014/main" id="{7B554D87-BFE1-43D6-834C-50FA44D6DA1D}"/>
              </a:ext>
            </a:extLst>
          </p:cNvPr>
          <p:cNvSpPr txBox="1"/>
          <p:nvPr/>
        </p:nvSpPr>
        <p:spPr>
          <a:xfrm>
            <a:off x="6272470" y="4888064"/>
            <a:ext cx="2015621" cy="110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2" name="文本框 91">
            <a:extLst>
              <a:ext uri="{FF2B5EF4-FFF2-40B4-BE49-F238E27FC236}">
                <a16:creationId xmlns:a16="http://schemas.microsoft.com/office/drawing/2014/main" id="{4CF3B536-8BBA-47E0-AA48-8FB2490339BD}"/>
              </a:ext>
            </a:extLst>
          </p:cNvPr>
          <p:cNvSpPr txBox="1"/>
          <p:nvPr/>
        </p:nvSpPr>
        <p:spPr>
          <a:xfrm>
            <a:off x="8763289" y="4501467"/>
            <a:ext cx="210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YOUR TITLE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3" name="文本框 92">
            <a:extLst>
              <a:ext uri="{FF2B5EF4-FFF2-40B4-BE49-F238E27FC236}">
                <a16:creationId xmlns:a16="http://schemas.microsoft.com/office/drawing/2014/main" id="{79D67776-3BEB-4756-86F8-A10BEB953C6C}"/>
              </a:ext>
            </a:extLst>
          </p:cNvPr>
          <p:cNvSpPr txBox="1"/>
          <p:nvPr/>
        </p:nvSpPr>
        <p:spPr>
          <a:xfrm>
            <a:off x="8753577" y="4882476"/>
            <a:ext cx="2015621" cy="110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altLang="zh-CN" sz="1200" dirty="0">
                <a:solidFill>
                  <a:schemeClr val="bg1"/>
                </a:solidFill>
                <a:cs typeface="+mn-ea"/>
                <a:sym typeface="+mn-lt"/>
              </a:rPr>
              <a:t>Please enter the font and title you think is appropriate in the box, and change your color</a:t>
            </a:r>
            <a:endParaRPr lang="zh-CN" altLang="en-US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94" name="组合 93">
            <a:extLst>
              <a:ext uri="{FF2B5EF4-FFF2-40B4-BE49-F238E27FC236}">
                <a16:creationId xmlns:a16="http://schemas.microsoft.com/office/drawing/2014/main" id="{35BCFC89-04F6-4FEA-9799-A82A30420416}"/>
              </a:ext>
            </a:extLst>
          </p:cNvPr>
          <p:cNvGrpSpPr/>
          <p:nvPr/>
        </p:nvGrpSpPr>
        <p:grpSpPr>
          <a:xfrm>
            <a:off x="1021455" y="693894"/>
            <a:ext cx="3619500" cy="710101"/>
            <a:chOff x="7326383" y="1742765"/>
            <a:chExt cx="3604510" cy="710101"/>
          </a:xfrm>
        </p:grpSpPr>
        <p:sp>
          <p:nvSpPr>
            <p:cNvPr id="95" name="文本框 94">
              <a:extLst>
                <a:ext uri="{FF2B5EF4-FFF2-40B4-BE49-F238E27FC236}">
                  <a16:creationId xmlns:a16="http://schemas.microsoft.com/office/drawing/2014/main" id="{FF0D1D54-C734-4725-8B6A-46260E9F4E7D}"/>
                </a:ext>
              </a:extLst>
            </p:cNvPr>
            <p:cNvSpPr txBox="1"/>
            <p:nvPr/>
          </p:nvSpPr>
          <p:spPr>
            <a:xfrm>
              <a:off x="7326383" y="1742765"/>
              <a:ext cx="3604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32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6" name="文本框 95">
              <a:extLst>
                <a:ext uri="{FF2B5EF4-FFF2-40B4-BE49-F238E27FC236}">
                  <a16:creationId xmlns:a16="http://schemas.microsoft.com/office/drawing/2014/main" id="{4AF2E51E-24EF-49BB-B461-17D9D87FBE36}"/>
                </a:ext>
              </a:extLst>
            </p:cNvPr>
            <p:cNvSpPr txBox="1"/>
            <p:nvPr/>
          </p:nvSpPr>
          <p:spPr>
            <a:xfrm>
              <a:off x="7383697" y="2175867"/>
              <a:ext cx="347666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Summary of project work</a:t>
              </a:r>
            </a:p>
          </p:txBody>
        </p:sp>
      </p:grpSp>
      <p:pic>
        <p:nvPicPr>
          <p:cNvPr id="97" name="图片 96">
            <a:extLst>
              <a:ext uri="{FF2B5EF4-FFF2-40B4-BE49-F238E27FC236}">
                <a16:creationId xmlns:a16="http://schemas.microsoft.com/office/drawing/2014/main" id="{627548F5-F109-473F-BCA7-8008D87569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7" t="18548" r="31835" b="5888"/>
          <a:stretch/>
        </p:blipFill>
        <p:spPr>
          <a:xfrm rot="10800000">
            <a:off x="244329" y="514071"/>
            <a:ext cx="1081166" cy="1060708"/>
          </a:xfrm>
          <a:prstGeom prst="rect">
            <a:avLst/>
          </a:prstGeom>
        </p:spPr>
      </p:pic>
      <p:pic>
        <p:nvPicPr>
          <p:cNvPr id="98" name="图片 97">
            <a:extLst>
              <a:ext uri="{FF2B5EF4-FFF2-40B4-BE49-F238E27FC236}">
                <a16:creationId xmlns:a16="http://schemas.microsoft.com/office/drawing/2014/main" id="{7FEA6769-328F-42B2-B259-6EDB17F1D7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92" t="11733" r="13572" b="2229"/>
          <a:stretch/>
        </p:blipFill>
        <p:spPr>
          <a:xfrm flipH="1">
            <a:off x="-242245" y="433612"/>
            <a:ext cx="1102473" cy="121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552764"/>
      </p:ext>
    </p:extLst>
  </p:cSld>
  <p:clrMapOvr>
    <a:masterClrMapping/>
  </p:clrMapOvr>
  <p:transition spd="med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75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</p:bldLst>
  </p:timing>
</p:sld>
</file>

<file path=ppt/theme/theme1.xml><?xml version="1.0" encoding="utf-8"?>
<a:theme xmlns:a="http://schemas.openxmlformats.org/drawingml/2006/main" name="www.freeppt7.com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5d14zre">
      <a:majorFont>
        <a:latin typeface="造字工房悦黑体验版纤细体" panose="020F0302020204030204"/>
        <a:ea typeface="造字工房悦黑体验版纤细体"/>
        <a:cs typeface=""/>
      </a:majorFont>
      <a:minorFont>
        <a:latin typeface="造字工房悦黑体验版纤细体" panose="020F0502020204030204"/>
        <a:ea typeface="造字工房悦黑体验版纤细体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483</TotalTime>
  <Words>1909</Words>
  <Application>Microsoft Office PowerPoint</Application>
  <PresentationFormat>宽屏</PresentationFormat>
  <Paragraphs>309</Paragraphs>
  <Slides>25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微软雅黑</vt:lpstr>
      <vt:lpstr>造字工房悦黑体验版纤细体</vt:lpstr>
      <vt:lpstr>字魂105号-简雅黑</vt:lpstr>
      <vt:lpstr>Arial</vt:lpstr>
      <vt:lpstr>Calibri</vt:lpstr>
      <vt:lpstr>Wingdings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简约蓝色圆圈</dc:title>
  <dc:creator>第一PPT</dc:creator>
  <cp:keywords>www.1ppt.com</cp:keywords>
  <dc:description>www.1ppt.com</dc:description>
  <cp:lastModifiedBy>之灵</cp:lastModifiedBy>
  <cp:revision>39</cp:revision>
  <dcterms:created xsi:type="dcterms:W3CDTF">2020-10-01T10:58:11Z</dcterms:created>
  <dcterms:modified xsi:type="dcterms:W3CDTF">2023-04-27T15:06:31Z</dcterms:modified>
</cp:coreProperties>
</file>