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696" r:id="rId3"/>
  </p:sldMasterIdLst>
  <p:notesMasterIdLst>
    <p:notesMasterId r:id="rId29"/>
  </p:notesMasterIdLst>
  <p:sldIdLst>
    <p:sldId id="259" r:id="rId4"/>
    <p:sldId id="261" r:id="rId5"/>
    <p:sldId id="260" r:id="rId6"/>
    <p:sldId id="262" r:id="rId7"/>
    <p:sldId id="266" r:id="rId8"/>
    <p:sldId id="267" r:id="rId9"/>
    <p:sldId id="268" r:id="rId10"/>
    <p:sldId id="269" r:id="rId11"/>
    <p:sldId id="263" r:id="rId12"/>
    <p:sldId id="270" r:id="rId13"/>
    <p:sldId id="271" r:id="rId14"/>
    <p:sldId id="272" r:id="rId15"/>
    <p:sldId id="273" r:id="rId16"/>
    <p:sldId id="274" r:id="rId17"/>
    <p:sldId id="264" r:id="rId18"/>
    <p:sldId id="275" r:id="rId19"/>
    <p:sldId id="276" r:id="rId20"/>
    <p:sldId id="277" r:id="rId21"/>
    <p:sldId id="278" r:id="rId22"/>
    <p:sldId id="265" r:id="rId23"/>
    <p:sldId id="279" r:id="rId24"/>
    <p:sldId id="280" r:id="rId25"/>
    <p:sldId id="281" r:id="rId26"/>
    <p:sldId id="282" r:id="rId27"/>
    <p:sldId id="298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D8"/>
    <a:srgbClr val="08708C"/>
    <a:srgbClr val="D64DAE"/>
    <a:srgbClr val="8D0072"/>
    <a:srgbClr val="1D48A1"/>
    <a:srgbClr val="1A96D4"/>
    <a:srgbClr val="1793D2"/>
    <a:srgbClr val="1E47A1"/>
    <a:srgbClr val="D047AE"/>
    <a:srgbClr val="FB9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F10E8-F85A-4571-A11B-C86000B87B50}" type="datetimeFigureOut">
              <a:rPr lang="zh-CN" altLang="en-US" smtClean="0"/>
              <a:t>2023/5/3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BEB9-D012-4353-A044-105B61FEB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023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180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53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315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11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683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569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838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626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8920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755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27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687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020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820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037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883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585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6" name="Google Shape;14656;g92bac1024b_2_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7" name="Google Shape;14657;g92bac1024b_2_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27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69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69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265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044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71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827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5701377"/>
      </p:ext>
    </p:extLst>
  </p:cSld>
  <p:clrMapOvr>
    <a:masterClrMapping/>
  </p:clrMapOvr>
  <p:transition spd="slow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5029353"/>
      </p:ext>
    </p:extLst>
  </p:cSld>
  <p:clrMapOvr>
    <a:masterClrMapping/>
  </p:clrMapOvr>
  <p:transition spd="slow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2138974"/>
      </p:ext>
    </p:extLst>
  </p:cSld>
  <p:clrMapOvr>
    <a:masterClrMapping/>
  </p:clrMapOvr>
  <p:transition spd="slow" advTm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64480498"/>
      </p:ext>
    </p:extLst>
  </p:cSld>
  <p:clrMapOvr>
    <a:masterClrMapping/>
  </p:clrMapOvr>
  <p:transition spd="slow" advTm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4315785"/>
      </p:ext>
    </p:extLst>
  </p:cSld>
  <p:clrMapOvr>
    <a:masterClrMapping/>
  </p:clrMapOvr>
  <p:transition spd="slow" advTm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3500130"/>
      </p:ext>
    </p:extLst>
  </p:cSld>
  <p:clrMapOvr>
    <a:masterClrMapping/>
  </p:clrMapOvr>
  <p:transition spd="slow" advTm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6237113"/>
      </p:ext>
    </p:extLst>
  </p:cSld>
  <p:clrMapOvr>
    <a:masterClrMapping/>
  </p:clrMapOvr>
  <p:transition spd="slow" advTm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4499958"/>
      </p:ext>
    </p:extLst>
  </p:cSld>
  <p:clrMapOvr>
    <a:masterClrMapping/>
  </p:clrMapOvr>
  <p:transition spd="slow" advTm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719851"/>
      </p:ext>
    </p:extLst>
  </p:cSld>
  <p:clrMapOvr>
    <a:masterClrMapping/>
  </p:clrMapOvr>
  <p:transition spd="slow" advTm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2424501"/>
      </p:ext>
    </p:extLst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5070310"/>
      </p:ext>
    </p:extLst>
  </p:cSld>
  <p:clrMapOvr>
    <a:masterClrMapping/>
  </p:clrMapOvr>
  <p:transition spd="slow" advTm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6524847"/>
      </p:ext>
    </p:extLst>
  </p:cSld>
  <p:clrMapOvr>
    <a:masterClrMapping/>
  </p:clrMapOvr>
  <p:transition spd="slow" advTm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1724264"/>
      </p:ext>
    </p:extLst>
  </p:cSld>
  <p:clrMapOvr>
    <a:masterClrMapping/>
  </p:clrMapOvr>
  <p:transition spd="slow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4780698"/>
      </p:ext>
    </p:extLst>
  </p:cSld>
  <p:clrMapOvr>
    <a:masterClrMapping/>
  </p:clrMapOvr>
  <p:transition spd="slow" advTm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8185261"/>
      </p:ext>
    </p:extLst>
  </p:cSld>
  <p:clrMapOvr>
    <a:masterClrMapping/>
  </p:clrMapOvr>
  <p:transition spd="slow" advTm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0372552"/>
      </p:ext>
    </p:extLst>
  </p:cSld>
  <p:clrMapOvr>
    <a:masterClrMapping/>
  </p:clrMapOvr>
  <p:transition spd="slow" advTm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3655596"/>
      </p:ext>
    </p:extLst>
  </p:cSld>
  <p:clrMapOvr>
    <a:masterClrMapping/>
  </p:clrMapOvr>
  <p:transition spd="slow" advTm="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53859528"/>
      </p:ext>
    </p:extLst>
  </p:cSld>
  <p:clrMapOvr>
    <a:masterClrMapping/>
  </p:clrMapOvr>
  <p:transition spd="slow" advTm="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84466926"/>
      </p:ext>
    </p:extLst>
  </p:cSld>
  <p:clrMapOvr>
    <a:masterClrMapping/>
  </p:clrMapOvr>
  <p:transition spd="slow" advTm="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6500588"/>
      </p:ext>
    </p:extLst>
  </p:cSld>
  <p:clrMapOvr>
    <a:masterClrMapping/>
  </p:clrMapOvr>
  <p:transition spd="slow" advTm="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2916975"/>
      </p:ext>
    </p:extLst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9454581"/>
      </p:ext>
    </p:extLst>
  </p:cSld>
  <p:clrMapOvr>
    <a:masterClrMapping/>
  </p:clrMapOvr>
  <p:transition spd="slow" advTm="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815156"/>
      </p:ext>
    </p:extLst>
  </p:cSld>
  <p:clrMapOvr>
    <a:masterClrMapping/>
  </p:clrMapOvr>
  <p:transition spd="slow" advTm="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3355644"/>
      </p:ext>
    </p:extLst>
  </p:cSld>
  <p:clrMapOvr>
    <a:masterClrMapping/>
  </p:clrMapOvr>
  <p:transition spd="slow" advTm="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8270266"/>
      </p:ext>
    </p:extLst>
  </p:cSld>
  <p:clrMapOvr>
    <a:masterClrMapping/>
  </p:clrMapOvr>
  <p:transition spd="slow" advTm="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0708717"/>
      </p:ext>
    </p:extLst>
  </p:cSld>
  <p:clrMapOvr>
    <a:masterClrMapping/>
  </p:clrMapOvr>
  <p:transition spd="slow" advTm="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2672897"/>
      </p:ext>
    </p:extLst>
  </p:cSld>
  <p:clrMapOvr>
    <a:masterClrMapping/>
  </p:clrMapOvr>
  <p:transition spd="slow" advTm="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9299921"/>
      </p:ext>
    </p:extLst>
  </p:cSld>
  <p:clrMapOvr>
    <a:masterClrMapping/>
  </p:clrMapOvr>
  <p:transition spd="slow" advTm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01891747"/>
      </p:ext>
    </p:extLst>
  </p:cSld>
  <p:clrMapOvr>
    <a:masterClrMapping/>
  </p:clrMapOvr>
  <p:transition spd="slow" advTm="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3874277"/>
      </p:ext>
    </p:extLst>
  </p:cSld>
  <p:clrMapOvr>
    <a:masterClrMapping/>
  </p:clrMapOvr>
  <p:transition spd="slow" advTm="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9699407"/>
      </p:ext>
    </p:extLst>
  </p:cSld>
  <p:clrMapOvr>
    <a:masterClrMapping/>
  </p:clrMapOvr>
  <p:transition spd="slow" advTm="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2505352"/>
      </p:ext>
    </p:extLst>
  </p:cSld>
  <p:clrMapOvr>
    <a:masterClrMapping/>
  </p:clrMapOvr>
  <p:transition spd="slow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6973932"/>
      </p:ext>
    </p:extLst>
  </p:cSld>
  <p:clrMapOvr>
    <a:masterClrMapping/>
  </p:clrMapOvr>
  <p:transition spd="slow" advTm="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8290999"/>
      </p:ext>
    </p:extLst>
  </p:cSld>
  <p:clrMapOvr>
    <a:masterClrMapping/>
  </p:clrMapOvr>
  <p:transition spd="slow" advTm="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964670289"/>
      </p:ext>
    </p:extLst>
  </p:cSld>
  <p:clrMapOvr>
    <a:masterClrMapping/>
  </p:clrMapOvr>
  <p:transition spd="slow" advTm="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0241802"/>
      </p:ext>
    </p:extLst>
  </p:cSld>
  <p:clrMapOvr>
    <a:masterClrMapping/>
  </p:clrMapOvr>
  <p:transition spd="slow" advTm="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7536352"/>
      </p:ext>
    </p:extLst>
  </p:cSld>
  <p:clrMapOvr>
    <a:masterClrMapping/>
  </p:clrMapOvr>
  <p:transition spd="slow" advTm="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2023/5/3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2023/5/3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34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62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bg>
      <p:bgPr>
        <a:solidFill>
          <a:srgbClr val="0E2A47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3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054052"/>
      </p:ext>
    </p:extLst>
  </p:cSld>
  <p:clrMapOvr>
    <a:masterClrMapping/>
  </p:clrMapOvr>
  <p:transition spd="slow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8258639"/>
      </p:ext>
    </p:extLst>
  </p:cSld>
  <p:clrMapOvr>
    <a:masterClrMapping/>
  </p:clrMapOvr>
  <p:transition spd="slow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0493566"/>
      </p:ext>
    </p:extLst>
  </p:cSld>
  <p:clrMapOvr>
    <a:masterClrMapping/>
  </p:clrMapOvr>
  <p:transition spd="slow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6401545"/>
      </p:ext>
    </p:extLst>
  </p:cSld>
  <p:clrMapOvr>
    <a:masterClrMapping/>
  </p:clrMapOvr>
  <p:transition spd="slow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20902946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transition spd="slow" advTm="0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5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822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" y="0"/>
            <a:ext cx="12172118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283" y="1044837"/>
            <a:ext cx="726141" cy="5844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312" y="3569072"/>
            <a:ext cx="564777" cy="753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3939" l="9816" r="98160">
                        <a14:foregroundMark x1="52454" y1="32323" x2="55521" y2="37374"/>
                        <a14:foregroundMark x1="58282" y1="30808" x2="57362" y2="41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812954">
            <a:off x="2998694" y="3194798"/>
            <a:ext cx="1358154" cy="16495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912" y="4045322"/>
            <a:ext cx="564777" cy="7530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94114" y="2180932"/>
            <a:ext cx="8660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2350" y="1758434"/>
            <a:ext cx="5067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M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ARKETING IMPLEMENTATION PLAN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77584" y="3136790"/>
            <a:ext cx="670321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171450" y="139185"/>
            <a:ext cx="125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7BDC12-C0E9-9174-D12C-541D93062472}"/>
              </a:ext>
            </a:extLst>
          </p:cNvPr>
          <p:cNvGrpSpPr/>
          <p:nvPr/>
        </p:nvGrpSpPr>
        <p:grpSpPr>
          <a:xfrm>
            <a:off x="4175530" y="4075769"/>
            <a:ext cx="3857112" cy="318653"/>
            <a:chOff x="4414802" y="4741055"/>
            <a:chExt cx="3857112" cy="3186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2E87908-CF58-17C1-C7F1-EFD485479262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0B8BDEA5-E1D7-8EDB-5C30-963478CB0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1D9AD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084CBDD2-C4EA-3C1D-8A7F-468465C2E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B377D172-D9F0-FD6A-FA71-D7047B1FA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2B64C195-7888-C1B0-12DE-F08074614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2C780CA-9234-DB70-9F96-C6EDFEC11FA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A743119E-0CF9-AB50-AA3F-D2C993BB7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D9AD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E2F1332-C4C8-85E6-29CC-86FE5550D005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C0AB583E-8BDA-6FA7-7F9F-6B0706FEA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CF690877-C07A-0150-D14D-4CD05BF01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0BF71C42-3746-370C-A840-D4714CAEBF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5AFFD2C-903E-7531-08AC-E01A2A4FEDC0}"/>
                </a:ext>
              </a:extLst>
            </p:cNvPr>
            <p:cNvSpPr/>
            <p:nvPr/>
          </p:nvSpPr>
          <p:spPr>
            <a:xfrm>
              <a:off x="4680881" y="4741055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64730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59400" y="1704838"/>
            <a:ext cx="2520000" cy="4005856"/>
            <a:chOff x="1311750" y="1952488"/>
            <a:chExt cx="2520000" cy="4005856"/>
          </a:xfrm>
        </p:grpSpPr>
        <p:sp>
          <p:nvSpPr>
            <p:cNvPr id="8" name="六边形 7"/>
            <p:cNvSpPr/>
            <p:nvPr/>
          </p:nvSpPr>
          <p:spPr>
            <a:xfrm rot="16200000" flipH="1">
              <a:off x="1131750" y="2132488"/>
              <a:ext cx="2880000" cy="2520000"/>
            </a:xfrm>
            <a:prstGeom prst="hexagon">
              <a:avLst/>
            </a:prstGeom>
            <a:gradFill flip="none" rotWithShape="1">
              <a:gsLst>
                <a:gs pos="0">
                  <a:srgbClr val="1D9BD8"/>
                </a:gs>
                <a:gs pos="50000">
                  <a:srgbClr val="1088CB"/>
                </a:gs>
                <a:gs pos="50000">
                  <a:srgbClr val="1F459F"/>
                </a:gs>
                <a:gs pos="100000">
                  <a:srgbClr val="2D329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74344" y="2252594"/>
              <a:ext cx="1994813" cy="2279788"/>
            </a:xfrm>
            <a:custGeom>
              <a:avLst/>
              <a:gdLst>
                <a:gd name="connsiteX0" fmla="*/ 1259999 w 2519998"/>
                <a:gd name="connsiteY0" fmla="*/ 0 h 2880000"/>
                <a:gd name="connsiteX1" fmla="*/ 2519998 w 2519998"/>
                <a:gd name="connsiteY1" fmla="*/ 630000 h 2880000"/>
                <a:gd name="connsiteX2" fmla="*/ 2519998 w 2519998"/>
                <a:gd name="connsiteY2" fmla="*/ 2250000 h 2880000"/>
                <a:gd name="connsiteX3" fmla="*/ 1259999 w 2519998"/>
                <a:gd name="connsiteY3" fmla="*/ 2880000 h 2880000"/>
                <a:gd name="connsiteX4" fmla="*/ 0 w 2519998"/>
                <a:gd name="connsiteY4" fmla="*/ 2250000 h 2880000"/>
                <a:gd name="connsiteX5" fmla="*/ 0 w 2519998"/>
                <a:gd name="connsiteY5" fmla="*/ 63000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9998" h="2880000">
                  <a:moveTo>
                    <a:pt x="1259999" y="0"/>
                  </a:moveTo>
                  <a:lnTo>
                    <a:pt x="2519998" y="630000"/>
                  </a:lnTo>
                  <a:lnTo>
                    <a:pt x="2519998" y="2250000"/>
                  </a:lnTo>
                  <a:lnTo>
                    <a:pt x="1259999" y="2880000"/>
                  </a:lnTo>
                  <a:lnTo>
                    <a:pt x="0" y="2250000"/>
                  </a:lnTo>
                  <a:lnTo>
                    <a:pt x="0" y="630000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374279" y="5435124"/>
              <a:ext cx="2394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15406" y="4954369"/>
              <a:ext cx="1512689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55050" y="1704838"/>
            <a:ext cx="2520000" cy="4005856"/>
            <a:chOff x="1311750" y="1952488"/>
            <a:chExt cx="2520000" cy="4005856"/>
          </a:xfrm>
        </p:grpSpPr>
        <p:sp>
          <p:nvSpPr>
            <p:cNvPr id="18" name="六边形 17"/>
            <p:cNvSpPr/>
            <p:nvPr/>
          </p:nvSpPr>
          <p:spPr>
            <a:xfrm rot="16200000" flipH="1">
              <a:off x="1131750" y="2132488"/>
              <a:ext cx="2880000" cy="2520000"/>
            </a:xfrm>
            <a:prstGeom prst="hexagon">
              <a:avLst/>
            </a:prstGeom>
            <a:gradFill flip="none" rotWithShape="1">
              <a:gsLst>
                <a:gs pos="0">
                  <a:srgbClr val="1D9BD8"/>
                </a:gs>
                <a:gs pos="50000">
                  <a:srgbClr val="1088CB"/>
                </a:gs>
                <a:gs pos="50000">
                  <a:srgbClr val="1F459F"/>
                </a:gs>
                <a:gs pos="100000">
                  <a:srgbClr val="2D329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74344" y="2252594"/>
              <a:ext cx="1994813" cy="2279788"/>
            </a:xfrm>
            <a:custGeom>
              <a:avLst/>
              <a:gdLst>
                <a:gd name="connsiteX0" fmla="*/ 1259999 w 2519998"/>
                <a:gd name="connsiteY0" fmla="*/ 0 h 2880000"/>
                <a:gd name="connsiteX1" fmla="*/ 2519998 w 2519998"/>
                <a:gd name="connsiteY1" fmla="*/ 630000 h 2880000"/>
                <a:gd name="connsiteX2" fmla="*/ 2519998 w 2519998"/>
                <a:gd name="connsiteY2" fmla="*/ 2250000 h 2880000"/>
                <a:gd name="connsiteX3" fmla="*/ 1259999 w 2519998"/>
                <a:gd name="connsiteY3" fmla="*/ 2880000 h 2880000"/>
                <a:gd name="connsiteX4" fmla="*/ 0 w 2519998"/>
                <a:gd name="connsiteY4" fmla="*/ 2250000 h 2880000"/>
                <a:gd name="connsiteX5" fmla="*/ 0 w 2519998"/>
                <a:gd name="connsiteY5" fmla="*/ 63000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9998" h="2880000">
                  <a:moveTo>
                    <a:pt x="1259999" y="0"/>
                  </a:moveTo>
                  <a:lnTo>
                    <a:pt x="2519998" y="630000"/>
                  </a:lnTo>
                  <a:lnTo>
                    <a:pt x="2519998" y="2250000"/>
                  </a:lnTo>
                  <a:lnTo>
                    <a:pt x="1259999" y="2880000"/>
                  </a:lnTo>
                  <a:lnTo>
                    <a:pt x="0" y="2250000"/>
                  </a:lnTo>
                  <a:lnTo>
                    <a:pt x="0" y="630000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20" name="文本框 19"/>
            <p:cNvSpPr txBox="1"/>
            <p:nvPr/>
          </p:nvSpPr>
          <p:spPr>
            <a:xfrm>
              <a:off x="1374279" y="5435124"/>
              <a:ext cx="2394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15406" y="4954369"/>
              <a:ext cx="1512689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50700" y="1704838"/>
            <a:ext cx="2520000" cy="4005856"/>
            <a:chOff x="1311750" y="1952488"/>
            <a:chExt cx="2520000" cy="4005856"/>
          </a:xfrm>
        </p:grpSpPr>
        <p:sp>
          <p:nvSpPr>
            <p:cNvPr id="23" name="六边形 22"/>
            <p:cNvSpPr/>
            <p:nvPr/>
          </p:nvSpPr>
          <p:spPr>
            <a:xfrm rot="16200000" flipH="1">
              <a:off x="1131750" y="2132488"/>
              <a:ext cx="2880000" cy="2520000"/>
            </a:xfrm>
            <a:prstGeom prst="hexagon">
              <a:avLst/>
            </a:prstGeom>
            <a:gradFill flip="none" rotWithShape="1">
              <a:gsLst>
                <a:gs pos="0">
                  <a:srgbClr val="1D9BD8"/>
                </a:gs>
                <a:gs pos="50000">
                  <a:srgbClr val="1088CB"/>
                </a:gs>
                <a:gs pos="50000">
                  <a:srgbClr val="1F459F"/>
                </a:gs>
                <a:gs pos="100000">
                  <a:srgbClr val="2D329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74344" y="2252594"/>
              <a:ext cx="1994813" cy="2279788"/>
            </a:xfrm>
            <a:custGeom>
              <a:avLst/>
              <a:gdLst>
                <a:gd name="connsiteX0" fmla="*/ 1259999 w 2519998"/>
                <a:gd name="connsiteY0" fmla="*/ 0 h 2880000"/>
                <a:gd name="connsiteX1" fmla="*/ 2519998 w 2519998"/>
                <a:gd name="connsiteY1" fmla="*/ 630000 h 2880000"/>
                <a:gd name="connsiteX2" fmla="*/ 2519998 w 2519998"/>
                <a:gd name="connsiteY2" fmla="*/ 2250000 h 2880000"/>
                <a:gd name="connsiteX3" fmla="*/ 1259999 w 2519998"/>
                <a:gd name="connsiteY3" fmla="*/ 2880000 h 2880000"/>
                <a:gd name="connsiteX4" fmla="*/ 0 w 2519998"/>
                <a:gd name="connsiteY4" fmla="*/ 2250000 h 2880000"/>
                <a:gd name="connsiteX5" fmla="*/ 0 w 2519998"/>
                <a:gd name="connsiteY5" fmla="*/ 63000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9998" h="2880000">
                  <a:moveTo>
                    <a:pt x="1259999" y="0"/>
                  </a:moveTo>
                  <a:lnTo>
                    <a:pt x="2519998" y="630000"/>
                  </a:lnTo>
                  <a:lnTo>
                    <a:pt x="2519998" y="2250000"/>
                  </a:lnTo>
                  <a:lnTo>
                    <a:pt x="1259999" y="2880000"/>
                  </a:lnTo>
                  <a:lnTo>
                    <a:pt x="0" y="2250000"/>
                  </a:lnTo>
                  <a:lnTo>
                    <a:pt x="0" y="630000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25" name="文本框 24"/>
            <p:cNvSpPr txBox="1"/>
            <p:nvPr/>
          </p:nvSpPr>
          <p:spPr>
            <a:xfrm>
              <a:off x="1374279" y="5435124"/>
              <a:ext cx="2394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15406" y="4954369"/>
              <a:ext cx="1512689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7573259">
            <a:off x="-1498397" y="3587011"/>
            <a:ext cx="2594078" cy="1839173"/>
            <a:chOff x="1274985" y="3299721"/>
            <a:chExt cx="2594078" cy="1839173"/>
          </a:xfrm>
        </p:grpSpPr>
        <p:sp>
          <p:nvSpPr>
            <p:cNvPr id="28" name="等腰三角形 27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953627">
            <a:off x="139903" y="6158759"/>
            <a:ext cx="2594078" cy="1839173"/>
            <a:chOff x="1274985" y="3299721"/>
            <a:chExt cx="2594078" cy="1839173"/>
          </a:xfrm>
        </p:grpSpPr>
        <p:sp>
          <p:nvSpPr>
            <p:cNvPr id="31" name="等腰三角形 30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1953627">
            <a:off x="10961748" y="1085357"/>
            <a:ext cx="2594078" cy="1839173"/>
            <a:chOff x="1274985" y="3299721"/>
            <a:chExt cx="2594078" cy="1839173"/>
          </a:xfrm>
        </p:grpSpPr>
        <p:sp>
          <p:nvSpPr>
            <p:cNvPr id="34" name="等腰三角形 33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17274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59879" y="803932"/>
            <a:ext cx="11122521" cy="5542312"/>
            <a:chOff x="459879" y="803932"/>
            <a:chExt cx="11122521" cy="55423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4530" y="803932"/>
              <a:ext cx="3882839" cy="5177112"/>
            </a:xfrm>
            <a:prstGeom prst="rect">
              <a:avLst/>
            </a:prstGeom>
          </p:spPr>
        </p:pic>
        <p:sp>
          <p:nvSpPr>
            <p:cNvPr id="10" name="任意多边形 9"/>
            <p:cNvSpPr/>
            <p:nvPr/>
          </p:nvSpPr>
          <p:spPr>
            <a:xfrm>
              <a:off x="4095750" y="1695450"/>
              <a:ext cx="3848100" cy="4343400"/>
            </a:xfrm>
            <a:custGeom>
              <a:avLst/>
              <a:gdLst>
                <a:gd name="connsiteX0" fmla="*/ 2724150 w 3848100"/>
                <a:gd name="connsiteY0" fmla="*/ 0 h 4343400"/>
                <a:gd name="connsiteX1" fmla="*/ 0 w 3848100"/>
                <a:gd name="connsiteY1" fmla="*/ 1371600 h 4343400"/>
                <a:gd name="connsiteX2" fmla="*/ 781050 w 3848100"/>
                <a:gd name="connsiteY2" fmla="*/ 4343400 h 4343400"/>
                <a:gd name="connsiteX3" fmla="*/ 3848100 w 3848100"/>
                <a:gd name="connsiteY3" fmla="*/ 3067050 h 4343400"/>
                <a:gd name="connsiteX4" fmla="*/ 2724150 w 3848100"/>
                <a:gd name="connsiteY4" fmla="*/ 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100" h="4343400">
                  <a:moveTo>
                    <a:pt x="2724150" y="0"/>
                  </a:moveTo>
                  <a:lnTo>
                    <a:pt x="0" y="1371600"/>
                  </a:lnTo>
                  <a:lnTo>
                    <a:pt x="781050" y="4343400"/>
                  </a:lnTo>
                  <a:lnTo>
                    <a:pt x="3848100" y="3067050"/>
                  </a:lnTo>
                  <a:lnTo>
                    <a:pt x="272415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530850" y="1447800"/>
              <a:ext cx="540000" cy="540000"/>
              <a:chOff x="4816350" y="1828800"/>
              <a:chExt cx="540000" cy="540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816350" y="1828800"/>
                <a:ext cx="540000" cy="540000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996350" y="2008800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673850" y="4495800"/>
              <a:ext cx="540000" cy="540000"/>
              <a:chOff x="4816350" y="1828800"/>
              <a:chExt cx="540000" cy="5400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4816350" y="1828800"/>
                <a:ext cx="540000" cy="540000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996350" y="2008800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606800" y="5753100"/>
              <a:ext cx="540000" cy="540000"/>
              <a:chOff x="4816350" y="1828800"/>
              <a:chExt cx="540000" cy="5400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4816350" y="1828800"/>
                <a:ext cx="540000" cy="540000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996350" y="2008800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825750" y="2833438"/>
              <a:ext cx="540000" cy="540000"/>
              <a:chOff x="4816350" y="1828800"/>
              <a:chExt cx="540000" cy="5400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816350" y="1828800"/>
                <a:ext cx="540000" cy="540000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996350" y="2008800"/>
                <a:ext cx="180000" cy="18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7355979" y="1853724"/>
              <a:ext cx="3254871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55979" y="1372969"/>
              <a:ext cx="22993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27529" y="4901724"/>
              <a:ext cx="3254871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27529" y="4420969"/>
              <a:ext cx="22993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59879" y="3091974"/>
              <a:ext cx="3254871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15356" y="2611219"/>
              <a:ext cx="22993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45679" y="5739924"/>
              <a:ext cx="3254871" cy="6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101156" y="5259169"/>
              <a:ext cx="22993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15013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59310" y="1906588"/>
            <a:ext cx="2492871" cy="3485297"/>
            <a:chOff x="1859310" y="1906588"/>
            <a:chExt cx="2492871" cy="3485297"/>
          </a:xfrm>
        </p:grpSpPr>
        <p:sp>
          <p:nvSpPr>
            <p:cNvPr id="6" name="菱形 5"/>
            <p:cNvSpPr/>
            <p:nvPr/>
          </p:nvSpPr>
          <p:spPr>
            <a:xfrm>
              <a:off x="2057400" y="1906588"/>
              <a:ext cx="2114550" cy="2171700"/>
            </a:xfrm>
            <a:prstGeom prst="diamon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859310" y="4787424"/>
              <a:ext cx="2492871" cy="60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56048" y="4306669"/>
              <a:ext cx="22993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0033" y="2587887"/>
              <a:ext cx="1290917" cy="1039109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839820" y="1906588"/>
            <a:ext cx="2492871" cy="3485297"/>
            <a:chOff x="7839820" y="1906588"/>
            <a:chExt cx="2492871" cy="3485297"/>
          </a:xfrm>
        </p:grpSpPr>
        <p:sp>
          <p:nvSpPr>
            <p:cNvPr id="8" name="菱形 7"/>
            <p:cNvSpPr/>
            <p:nvPr/>
          </p:nvSpPr>
          <p:spPr>
            <a:xfrm>
              <a:off x="7981950" y="1906588"/>
              <a:ext cx="2114550" cy="2171700"/>
            </a:xfrm>
            <a:prstGeom prst="diamon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839820" y="4787424"/>
              <a:ext cx="2492871" cy="60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936558" y="4306669"/>
              <a:ext cx="22993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141" b="93939" l="9816" r="98160">
                          <a14:foregroundMark x1="52454" y1="32323" x2="55521" y2="37374"/>
                          <a14:foregroundMark x1="58282" y1="30808" x2="57362" y2="41414"/>
                          <a14:backgroundMark x1="49080" y1="35101" x2="59816" y2="39899"/>
                          <a14:backgroundMark x1="52454" y1="27778" x2="53067" y2="4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116400">
              <a:off x="8466044" y="1918448"/>
              <a:ext cx="1358154" cy="164950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4849565" y="1906588"/>
            <a:ext cx="2492871" cy="3485297"/>
            <a:chOff x="4849565" y="1906588"/>
            <a:chExt cx="2492871" cy="3485297"/>
          </a:xfrm>
        </p:grpSpPr>
        <p:sp>
          <p:nvSpPr>
            <p:cNvPr id="7" name="菱形 6"/>
            <p:cNvSpPr/>
            <p:nvPr/>
          </p:nvSpPr>
          <p:spPr>
            <a:xfrm>
              <a:off x="5019675" y="1906588"/>
              <a:ext cx="2114550" cy="2171700"/>
            </a:xfrm>
            <a:prstGeom prst="diamond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49565" y="4787424"/>
              <a:ext cx="2492871" cy="60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46303" y="4306669"/>
              <a:ext cx="22993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8451" y="2121272"/>
              <a:ext cx="1095097" cy="1460128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 rot="16820931">
            <a:off x="-942241" y="5538443"/>
            <a:ext cx="2594078" cy="1839173"/>
            <a:chOff x="1274985" y="3299721"/>
            <a:chExt cx="2594078" cy="1839173"/>
          </a:xfrm>
        </p:grpSpPr>
        <p:sp>
          <p:nvSpPr>
            <p:cNvPr id="22" name="等腰三角形 21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953627">
            <a:off x="10894961" y="5951543"/>
            <a:ext cx="2594078" cy="1839173"/>
            <a:chOff x="1274985" y="3299721"/>
            <a:chExt cx="2594078" cy="1839173"/>
          </a:xfrm>
        </p:grpSpPr>
        <p:sp>
          <p:nvSpPr>
            <p:cNvPr id="25" name="等腰三角形 24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953627">
            <a:off x="-1090765" y="-534493"/>
            <a:ext cx="2594078" cy="1839173"/>
            <a:chOff x="1274985" y="3299721"/>
            <a:chExt cx="2594078" cy="1839173"/>
          </a:xfrm>
        </p:grpSpPr>
        <p:sp>
          <p:nvSpPr>
            <p:cNvPr id="28" name="等腰三角形 27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7573259">
            <a:off x="10428931" y="-919587"/>
            <a:ext cx="2594078" cy="1839173"/>
            <a:chOff x="1274985" y="3299721"/>
            <a:chExt cx="2594078" cy="1839173"/>
          </a:xfrm>
        </p:grpSpPr>
        <p:sp>
          <p:nvSpPr>
            <p:cNvPr id="31" name="等腰三角形 30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1526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1123950" y="1676400"/>
            <a:ext cx="14516100" cy="3789600"/>
            <a:chOff x="-1123950" y="1676400"/>
            <a:chExt cx="14516100" cy="3789600"/>
          </a:xfrm>
        </p:grpSpPr>
        <p:sp>
          <p:nvSpPr>
            <p:cNvPr id="6" name="等腰三角形 5"/>
            <p:cNvSpPr/>
            <p:nvPr/>
          </p:nvSpPr>
          <p:spPr>
            <a:xfrm flipH="1" flipV="1">
              <a:off x="4591050" y="1828800"/>
              <a:ext cx="3009900" cy="1028700"/>
            </a:xfrm>
            <a:prstGeom prst="triangle">
              <a:avLst/>
            </a:prstGeom>
            <a:solidFill>
              <a:srgbClr val="17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>
              <a:spLocks noChangeAspect="1"/>
            </p:cNvSpPr>
            <p:nvPr/>
          </p:nvSpPr>
          <p:spPr>
            <a:xfrm flipH="1" flipV="1">
              <a:off x="4031338" y="1676400"/>
              <a:ext cx="4129324" cy="1411288"/>
            </a:xfrm>
            <a:prstGeom prst="triangle">
              <a:avLst/>
            </a:prstGeom>
            <a:noFill/>
            <a:ln>
              <a:solidFill>
                <a:srgbClr val="1793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7772400" y="22098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7258050" y="2686050"/>
              <a:ext cx="21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104900" y="2209800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2400300" y="2686050"/>
              <a:ext cx="21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171700" y="3905250"/>
              <a:ext cx="1440000" cy="1440000"/>
            </a:xfrm>
            <a:prstGeom prst="rect">
              <a:avLst/>
            </a:prstGeom>
            <a:solidFill>
              <a:srgbClr val="17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324350" y="3905250"/>
              <a:ext cx="1440000" cy="1440000"/>
            </a:xfrm>
            <a:prstGeom prst="rect">
              <a:avLst/>
            </a:prstGeom>
            <a:solidFill>
              <a:srgbClr val="17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477000" y="3905250"/>
              <a:ext cx="1440000" cy="1440000"/>
            </a:xfrm>
            <a:prstGeom prst="rect">
              <a:avLst/>
            </a:prstGeom>
            <a:solidFill>
              <a:srgbClr val="17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29650" y="3905250"/>
              <a:ext cx="1440000" cy="1440000"/>
            </a:xfrm>
            <a:prstGeom prst="rect">
              <a:avLst/>
            </a:prstGeom>
            <a:solidFill>
              <a:srgbClr val="17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057400" y="3810000"/>
              <a:ext cx="1656000" cy="1656000"/>
            </a:xfrm>
            <a:prstGeom prst="rect">
              <a:avLst/>
            </a:prstGeom>
            <a:noFill/>
            <a:ln>
              <a:solidFill>
                <a:srgbClr val="1793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210050" y="3810000"/>
              <a:ext cx="1656000" cy="1656000"/>
            </a:xfrm>
            <a:prstGeom prst="rect">
              <a:avLst/>
            </a:prstGeom>
            <a:noFill/>
            <a:ln>
              <a:solidFill>
                <a:srgbClr val="1793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362700" y="3810000"/>
              <a:ext cx="1656000" cy="1656000"/>
            </a:xfrm>
            <a:prstGeom prst="rect">
              <a:avLst/>
            </a:prstGeom>
            <a:noFill/>
            <a:ln>
              <a:solidFill>
                <a:srgbClr val="1793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515350" y="3810000"/>
              <a:ext cx="1656000" cy="1656000"/>
            </a:xfrm>
            <a:prstGeom prst="rect">
              <a:avLst/>
            </a:prstGeom>
            <a:noFill/>
            <a:ln>
              <a:solidFill>
                <a:srgbClr val="1793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10191750" y="5029200"/>
              <a:ext cx="3200400" cy="0"/>
            </a:xfrm>
            <a:prstGeom prst="line">
              <a:avLst/>
            </a:prstGeom>
            <a:ln w="57150">
              <a:solidFill>
                <a:srgbClr val="1793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-1123950" y="5029200"/>
              <a:ext cx="3200400" cy="0"/>
            </a:xfrm>
            <a:prstGeom prst="line">
              <a:avLst/>
            </a:prstGeom>
            <a:ln w="57150">
              <a:solidFill>
                <a:srgbClr val="1793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2191005" y="3953707"/>
              <a:ext cx="1512540" cy="134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946303" y="1868269"/>
              <a:ext cx="2299394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324605" y="3953707"/>
              <a:ext cx="1512540" cy="134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58205" y="3953707"/>
              <a:ext cx="1512540" cy="134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591805" y="3953707"/>
              <a:ext cx="1512540" cy="134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6820931">
            <a:off x="-942241" y="5538443"/>
            <a:ext cx="2594078" cy="1839173"/>
            <a:chOff x="1274985" y="3299721"/>
            <a:chExt cx="2594078" cy="1839173"/>
          </a:xfrm>
        </p:grpSpPr>
        <p:sp>
          <p:nvSpPr>
            <p:cNvPr id="30" name="等腰三角形 29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1953627">
            <a:off x="10894961" y="5951543"/>
            <a:ext cx="2594078" cy="1839173"/>
            <a:chOff x="1274985" y="3299721"/>
            <a:chExt cx="2594078" cy="1839173"/>
          </a:xfrm>
        </p:grpSpPr>
        <p:sp>
          <p:nvSpPr>
            <p:cNvPr id="33" name="等腰三角形 32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1953627">
            <a:off x="-1090765" y="-534493"/>
            <a:ext cx="2594078" cy="1839173"/>
            <a:chOff x="1274985" y="3299721"/>
            <a:chExt cx="2594078" cy="1839173"/>
          </a:xfrm>
        </p:grpSpPr>
        <p:sp>
          <p:nvSpPr>
            <p:cNvPr id="36" name="等腰三角形 35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7573259">
            <a:off x="10428931" y="-919587"/>
            <a:ext cx="2594078" cy="1839173"/>
            <a:chOff x="1274985" y="3299721"/>
            <a:chExt cx="2594078" cy="1839173"/>
          </a:xfrm>
        </p:grpSpPr>
        <p:sp>
          <p:nvSpPr>
            <p:cNvPr id="39" name="等腰三角形 38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53911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" y="-1871606"/>
            <a:ext cx="12172950" cy="87296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11660" y="2634774"/>
            <a:ext cx="3588990" cy="60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6458" y="1963519"/>
            <a:ext cx="229939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50830" y="2476500"/>
            <a:ext cx="2110651" cy="5715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02810" y="2634774"/>
            <a:ext cx="3588990" cy="60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47608" y="1963519"/>
            <a:ext cx="229939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41980" y="2476500"/>
            <a:ext cx="2110651" cy="5715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65815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611052" y="-114300"/>
            <a:ext cx="13637891" cy="8492186"/>
            <a:chOff x="-611052" y="-114300"/>
            <a:chExt cx="13637891" cy="84921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146562">
              <a:off x="10248900" y="4673972"/>
              <a:ext cx="2777939" cy="370391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-611052" y="-114300"/>
              <a:ext cx="3140789" cy="1839173"/>
              <a:chOff x="-611052" y="-114300"/>
              <a:chExt cx="3140789" cy="1839173"/>
            </a:xfrm>
          </p:grpSpPr>
          <p:sp>
            <p:nvSpPr>
              <p:cNvPr id="5" name="等腰三角形 4"/>
              <p:cNvSpPr/>
              <p:nvPr/>
            </p:nvSpPr>
            <p:spPr>
              <a:xfrm rot="2265413">
                <a:off x="15137" y="-114300"/>
                <a:ext cx="2514600" cy="971550"/>
              </a:xfrm>
              <a:prstGeom prst="triangle">
                <a:avLst/>
              </a:prstGeom>
              <a:solidFill>
                <a:srgbClr val="1B4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2265413" flipH="1" flipV="1">
                <a:off x="-611052" y="636909"/>
                <a:ext cx="2514600" cy="1087964"/>
              </a:xfrm>
              <a:prstGeom prst="triangle">
                <a:avLst>
                  <a:gd name="adj" fmla="val 66365"/>
                </a:avLst>
              </a:prstGeom>
              <a:solidFill>
                <a:srgbClr val="0E85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342155" y="2494701"/>
            <a:ext cx="5507691" cy="769441"/>
            <a:chOff x="3342155" y="2494701"/>
            <a:chExt cx="5507691" cy="7694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2155" y="2587172"/>
              <a:ext cx="726141" cy="5844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123705" y="2587172"/>
              <a:ext cx="726141" cy="5844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4108077" y="2494701"/>
              <a:ext cx="39758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114675" y="3749933"/>
            <a:ext cx="59626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87884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19644053">
            <a:off x="-801465" y="1623321"/>
            <a:ext cx="2594078" cy="1839173"/>
            <a:chOff x="1274985" y="3299721"/>
            <a:chExt cx="2594078" cy="1839173"/>
          </a:xfrm>
        </p:grpSpPr>
        <p:sp>
          <p:nvSpPr>
            <p:cNvPr id="5" name="等腰三角形 4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17573259">
            <a:off x="-763365" y="3204473"/>
            <a:ext cx="2594078" cy="1839173"/>
            <a:chOff x="1274985" y="3299721"/>
            <a:chExt cx="2594078" cy="1839173"/>
          </a:xfrm>
        </p:grpSpPr>
        <p:sp>
          <p:nvSpPr>
            <p:cNvPr id="9" name="等腰三角形 8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9644053">
            <a:off x="-1297039" y="4804671"/>
            <a:ext cx="2594078" cy="1839173"/>
            <a:chOff x="1274985" y="3299721"/>
            <a:chExt cx="2594078" cy="1839173"/>
          </a:xfrm>
        </p:grpSpPr>
        <p:sp>
          <p:nvSpPr>
            <p:cNvPr id="13" name="等腰三角形 12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5890044">
            <a:off x="-572865" y="5938414"/>
            <a:ext cx="2594078" cy="1839173"/>
            <a:chOff x="1274985" y="3299721"/>
            <a:chExt cx="2594078" cy="1839173"/>
          </a:xfrm>
        </p:grpSpPr>
        <p:sp>
          <p:nvSpPr>
            <p:cNvPr id="16" name="等腰三角形 15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953627">
            <a:off x="874935" y="5776221"/>
            <a:ext cx="2594078" cy="1839173"/>
            <a:chOff x="1274985" y="3299721"/>
            <a:chExt cx="2594078" cy="1839173"/>
          </a:xfrm>
        </p:grpSpPr>
        <p:sp>
          <p:nvSpPr>
            <p:cNvPr id="19" name="等腰三角形 18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651985">
            <a:off x="2494185" y="5614564"/>
            <a:ext cx="2594078" cy="1839173"/>
            <a:chOff x="1274985" y="3299721"/>
            <a:chExt cx="2594078" cy="1839173"/>
          </a:xfrm>
        </p:grpSpPr>
        <p:sp>
          <p:nvSpPr>
            <p:cNvPr id="22" name="等腰三角形 21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021360" y="2492242"/>
            <a:ext cx="3588990" cy="60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21360" y="1992437"/>
            <a:ext cx="229939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21360" y="4301992"/>
            <a:ext cx="3588990" cy="60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021360" y="3802187"/>
            <a:ext cx="229939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2543175" y="2000250"/>
            <a:ext cx="381000" cy="419100"/>
          </a:xfrm>
          <a:prstGeom prst="diamond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9000">
                <a:srgbClr val="176BB8"/>
              </a:gs>
              <a:gs pos="32000">
                <a:srgbClr val="1088CB"/>
              </a:gs>
              <a:gs pos="57000">
                <a:srgbClr val="1F459F"/>
              </a:gs>
              <a:gs pos="74000">
                <a:srgbClr val="2D329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2543175" y="3829050"/>
            <a:ext cx="381000" cy="419100"/>
          </a:xfrm>
          <a:prstGeom prst="diamond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9000">
                <a:srgbClr val="176BB8"/>
              </a:gs>
              <a:gs pos="32000">
                <a:srgbClr val="1088CB"/>
              </a:gs>
              <a:gs pos="57000">
                <a:srgbClr val="1F459F"/>
              </a:gs>
              <a:gs pos="74000">
                <a:srgbClr val="2D329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" name="Freeform 609"/>
          <p:cNvSpPr>
            <a:spLocks noEditPoints="1"/>
          </p:cNvSpPr>
          <p:nvPr/>
        </p:nvSpPr>
        <p:spPr bwMode="auto">
          <a:xfrm>
            <a:off x="6492363" y="3055711"/>
            <a:ext cx="5447575" cy="2706659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98183" tIns="49092" rIns="98183" bIns="49092" numCol="1" anchor="t" anchorCtr="0" compatLnSpc="1">
            <a:prstTxWarp prst="textNoShape">
              <a:avLst/>
            </a:prstTxWarp>
          </a:bodyPr>
          <a:lstStyle/>
          <a:p>
            <a:pPr algn="ctr" defTabSz="72566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22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18804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2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e5b673b7-bb4b-4b25-a8ad-388843a5bd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629520"/>
            <a:ext cx="10845800" cy="4733180"/>
            <a:chOff x="673099" y="1279871"/>
            <a:chExt cx="10845800" cy="4733180"/>
          </a:xfrm>
        </p:grpSpPr>
        <p:sp>
          <p:nvSpPr>
            <p:cNvPr id="6" name="îş1iḋé"/>
            <p:cNvSpPr/>
            <p:nvPr/>
          </p:nvSpPr>
          <p:spPr>
            <a:xfrm>
              <a:off x="2298915" y="3633017"/>
              <a:ext cx="1757910" cy="1195415"/>
            </a:xfrm>
            <a:custGeom>
              <a:avLst/>
              <a:gdLst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49 h 1600249"/>
                <a:gd name="connsiteX1" fmla="*/ 685800 w 1371600"/>
                <a:gd name="connsiteY1" fmla="*/ 49 h 1600249"/>
                <a:gd name="connsiteX2" fmla="*/ 1371600 w 1371600"/>
                <a:gd name="connsiteY2" fmla="*/ 1600249 h 1600249"/>
                <a:gd name="connsiteX3" fmla="*/ 0 w 1371600"/>
                <a:gd name="connsiteY3" fmla="*/ 1600249 h 160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600249">
                  <a:moveTo>
                    <a:pt x="0" y="1600249"/>
                  </a:moveTo>
                  <a:cubicBezTo>
                    <a:pt x="228600" y="1066849"/>
                    <a:pt x="157122" y="-8505"/>
                    <a:pt x="685800" y="49"/>
                  </a:cubicBezTo>
                  <a:cubicBezTo>
                    <a:pt x="1214478" y="8603"/>
                    <a:pt x="1143000" y="1066849"/>
                    <a:pt x="1371600" y="1600249"/>
                  </a:cubicBezTo>
                  <a:lnTo>
                    <a:pt x="0" y="1600249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ïŝľiḍê"/>
            <p:cNvSpPr/>
            <p:nvPr/>
          </p:nvSpPr>
          <p:spPr>
            <a:xfrm>
              <a:off x="3757980" y="3281472"/>
              <a:ext cx="1757910" cy="1546960"/>
            </a:xfrm>
            <a:custGeom>
              <a:avLst/>
              <a:gdLst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49 h 1600249"/>
                <a:gd name="connsiteX1" fmla="*/ 685800 w 1371600"/>
                <a:gd name="connsiteY1" fmla="*/ 49 h 1600249"/>
                <a:gd name="connsiteX2" fmla="*/ 1371600 w 1371600"/>
                <a:gd name="connsiteY2" fmla="*/ 1600249 h 1600249"/>
                <a:gd name="connsiteX3" fmla="*/ 0 w 1371600"/>
                <a:gd name="connsiteY3" fmla="*/ 1600249 h 160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600249">
                  <a:moveTo>
                    <a:pt x="0" y="1600249"/>
                  </a:moveTo>
                  <a:cubicBezTo>
                    <a:pt x="228600" y="1066849"/>
                    <a:pt x="157122" y="-8505"/>
                    <a:pt x="685800" y="49"/>
                  </a:cubicBezTo>
                  <a:cubicBezTo>
                    <a:pt x="1214478" y="8603"/>
                    <a:pt x="1143000" y="1066849"/>
                    <a:pt x="1371600" y="1600249"/>
                  </a:cubicBezTo>
                  <a:lnTo>
                    <a:pt x="0" y="1600249"/>
                  </a:lnTo>
                  <a:close/>
                </a:path>
              </a:pathLst>
            </a:custGeom>
            <a:solidFill>
              <a:srgbClr val="E74ECC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iŝḷîdê"/>
            <p:cNvSpPr/>
            <p:nvPr/>
          </p:nvSpPr>
          <p:spPr>
            <a:xfrm>
              <a:off x="5217045" y="3902552"/>
              <a:ext cx="1757910" cy="925880"/>
            </a:xfrm>
            <a:custGeom>
              <a:avLst/>
              <a:gdLst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49 h 1600249"/>
                <a:gd name="connsiteX1" fmla="*/ 685800 w 1371600"/>
                <a:gd name="connsiteY1" fmla="*/ 49 h 1600249"/>
                <a:gd name="connsiteX2" fmla="*/ 1371600 w 1371600"/>
                <a:gd name="connsiteY2" fmla="*/ 1600249 h 1600249"/>
                <a:gd name="connsiteX3" fmla="*/ 0 w 1371600"/>
                <a:gd name="connsiteY3" fmla="*/ 1600249 h 160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600249">
                  <a:moveTo>
                    <a:pt x="0" y="1600249"/>
                  </a:moveTo>
                  <a:cubicBezTo>
                    <a:pt x="228600" y="1066849"/>
                    <a:pt x="157122" y="-8505"/>
                    <a:pt x="685800" y="49"/>
                  </a:cubicBezTo>
                  <a:cubicBezTo>
                    <a:pt x="1214478" y="8603"/>
                    <a:pt x="1143000" y="1066849"/>
                    <a:pt x="1371600" y="1600249"/>
                  </a:cubicBezTo>
                  <a:lnTo>
                    <a:pt x="0" y="1600249"/>
                  </a:lnTo>
                  <a:close/>
                </a:path>
              </a:pathLst>
            </a:custGeom>
            <a:solidFill>
              <a:srgbClr val="FB943B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ïṣḻiḋè"/>
            <p:cNvSpPr/>
            <p:nvPr/>
          </p:nvSpPr>
          <p:spPr>
            <a:xfrm>
              <a:off x="6676110" y="3566432"/>
              <a:ext cx="1757910" cy="1261999"/>
            </a:xfrm>
            <a:custGeom>
              <a:avLst/>
              <a:gdLst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49 h 1600249"/>
                <a:gd name="connsiteX1" fmla="*/ 685800 w 1371600"/>
                <a:gd name="connsiteY1" fmla="*/ 49 h 1600249"/>
                <a:gd name="connsiteX2" fmla="*/ 1371600 w 1371600"/>
                <a:gd name="connsiteY2" fmla="*/ 1600249 h 1600249"/>
                <a:gd name="connsiteX3" fmla="*/ 0 w 1371600"/>
                <a:gd name="connsiteY3" fmla="*/ 1600249 h 160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600249">
                  <a:moveTo>
                    <a:pt x="0" y="1600249"/>
                  </a:moveTo>
                  <a:cubicBezTo>
                    <a:pt x="228600" y="1066849"/>
                    <a:pt x="157122" y="-8505"/>
                    <a:pt x="685800" y="49"/>
                  </a:cubicBezTo>
                  <a:cubicBezTo>
                    <a:pt x="1214478" y="8603"/>
                    <a:pt x="1143000" y="1066849"/>
                    <a:pt x="1371600" y="1600249"/>
                  </a:cubicBezTo>
                  <a:lnTo>
                    <a:pt x="0" y="1600249"/>
                  </a:lnTo>
                  <a:close/>
                </a:path>
              </a:pathLst>
            </a:custGeom>
            <a:solidFill>
              <a:srgbClr val="D047A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íṡļiḍè"/>
            <p:cNvSpPr/>
            <p:nvPr/>
          </p:nvSpPr>
          <p:spPr>
            <a:xfrm>
              <a:off x="8135175" y="3395950"/>
              <a:ext cx="1757910" cy="1432481"/>
            </a:xfrm>
            <a:custGeom>
              <a:avLst/>
              <a:gdLst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00 h 1600200"/>
                <a:gd name="connsiteX1" fmla="*/ 685800 w 1371600"/>
                <a:gd name="connsiteY1" fmla="*/ 0 h 1600200"/>
                <a:gd name="connsiteX2" fmla="*/ 1371600 w 1371600"/>
                <a:gd name="connsiteY2" fmla="*/ 1600200 h 1600200"/>
                <a:gd name="connsiteX3" fmla="*/ 0 w 1371600"/>
                <a:gd name="connsiteY3" fmla="*/ 1600200 h 1600200"/>
                <a:gd name="connsiteX0" fmla="*/ 0 w 1371600"/>
                <a:gd name="connsiteY0" fmla="*/ 1600249 h 1600249"/>
                <a:gd name="connsiteX1" fmla="*/ 685800 w 1371600"/>
                <a:gd name="connsiteY1" fmla="*/ 49 h 1600249"/>
                <a:gd name="connsiteX2" fmla="*/ 1371600 w 1371600"/>
                <a:gd name="connsiteY2" fmla="*/ 1600249 h 1600249"/>
                <a:gd name="connsiteX3" fmla="*/ 0 w 1371600"/>
                <a:gd name="connsiteY3" fmla="*/ 1600249 h 160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600249">
                  <a:moveTo>
                    <a:pt x="0" y="1600249"/>
                  </a:moveTo>
                  <a:cubicBezTo>
                    <a:pt x="228600" y="1066849"/>
                    <a:pt x="157122" y="-8505"/>
                    <a:pt x="685800" y="49"/>
                  </a:cubicBezTo>
                  <a:cubicBezTo>
                    <a:pt x="1214478" y="8603"/>
                    <a:pt x="1143000" y="1066849"/>
                    <a:pt x="1371600" y="1600249"/>
                  </a:cubicBezTo>
                  <a:lnTo>
                    <a:pt x="0" y="1600249"/>
                  </a:lnTo>
                  <a:close/>
                </a:path>
              </a:pathLst>
            </a:custGeom>
            <a:solidFill>
              <a:srgbClr val="1A96D4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iṣḻîḍê"/>
            <p:cNvSpPr/>
            <p:nvPr/>
          </p:nvSpPr>
          <p:spPr>
            <a:xfrm>
              <a:off x="2298915" y="4828432"/>
              <a:ext cx="7594170" cy="7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íŝḻîḓê"/>
            <p:cNvSpPr/>
            <p:nvPr/>
          </p:nvSpPr>
          <p:spPr>
            <a:xfrm>
              <a:off x="4398568" y="4317537"/>
              <a:ext cx="476734" cy="476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dist="12700" dir="8100000" sx="103000" sy="103000" algn="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iṧļîďé"/>
            <p:cNvSpPr/>
            <p:nvPr/>
          </p:nvSpPr>
          <p:spPr>
            <a:xfrm>
              <a:off x="5857633" y="4317537"/>
              <a:ext cx="476734" cy="476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dist="12700" dir="8100000" sx="103000" sy="103000" algn="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 lnSpcReduction="1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îśļïďe"/>
            <p:cNvGrpSpPr/>
            <p:nvPr/>
          </p:nvGrpSpPr>
          <p:grpSpPr>
            <a:xfrm>
              <a:off x="2939503" y="4317537"/>
              <a:ext cx="476734" cy="476734"/>
              <a:chOff x="2939503" y="4214810"/>
              <a:chExt cx="476734" cy="476734"/>
            </a:xfrm>
          </p:grpSpPr>
          <p:sp>
            <p:nvSpPr>
              <p:cNvPr id="44" name="îśľîḑé"/>
              <p:cNvSpPr/>
              <p:nvPr/>
            </p:nvSpPr>
            <p:spPr>
              <a:xfrm>
                <a:off x="2939503" y="4214810"/>
                <a:ext cx="476734" cy="4767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dist="12700" dir="8100000" sx="103000" sy="103000" algn="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íṥḷîḓê"/>
              <p:cNvSpPr/>
              <p:nvPr/>
            </p:nvSpPr>
            <p:spPr>
              <a:xfrm>
                <a:off x="3049521" y="4359628"/>
                <a:ext cx="256698" cy="187098"/>
              </a:xfrm>
              <a:custGeom>
                <a:avLst/>
                <a:gdLst>
                  <a:gd name="connsiteX0" fmla="*/ 15877 w 607709"/>
                  <a:gd name="connsiteY0" fmla="*/ 284237 h 442939"/>
                  <a:gd name="connsiteX1" fmla="*/ 19859 w 607709"/>
                  <a:gd name="connsiteY1" fmla="*/ 284477 h 442939"/>
                  <a:gd name="connsiteX2" fmla="*/ 110774 w 607709"/>
                  <a:gd name="connsiteY2" fmla="*/ 284477 h 442939"/>
                  <a:gd name="connsiteX3" fmla="*/ 110774 w 607709"/>
                  <a:gd name="connsiteY3" fmla="*/ 301482 h 442939"/>
                  <a:gd name="connsiteX4" fmla="*/ 118978 w 607709"/>
                  <a:gd name="connsiteY4" fmla="*/ 325529 h 442939"/>
                  <a:gd name="connsiteX5" fmla="*/ 142726 w 607709"/>
                  <a:gd name="connsiteY5" fmla="*/ 337266 h 442939"/>
                  <a:gd name="connsiteX6" fmla="*/ 180004 w 607709"/>
                  <a:gd name="connsiteY6" fmla="*/ 337266 h 442939"/>
                  <a:gd name="connsiteX7" fmla="*/ 203752 w 607709"/>
                  <a:gd name="connsiteY7" fmla="*/ 325529 h 442939"/>
                  <a:gd name="connsiteX8" fmla="*/ 211956 w 607709"/>
                  <a:gd name="connsiteY8" fmla="*/ 301482 h 442939"/>
                  <a:gd name="connsiteX9" fmla="*/ 211956 w 607709"/>
                  <a:gd name="connsiteY9" fmla="*/ 284477 h 442939"/>
                  <a:gd name="connsiteX10" fmla="*/ 395753 w 607709"/>
                  <a:gd name="connsiteY10" fmla="*/ 284477 h 442939"/>
                  <a:gd name="connsiteX11" fmla="*/ 395753 w 607709"/>
                  <a:gd name="connsiteY11" fmla="*/ 301482 h 442939"/>
                  <a:gd name="connsiteX12" fmla="*/ 403957 w 607709"/>
                  <a:gd name="connsiteY12" fmla="*/ 325529 h 442939"/>
                  <a:gd name="connsiteX13" fmla="*/ 427705 w 607709"/>
                  <a:gd name="connsiteY13" fmla="*/ 337266 h 442939"/>
                  <a:gd name="connsiteX14" fmla="*/ 464935 w 607709"/>
                  <a:gd name="connsiteY14" fmla="*/ 337266 h 442939"/>
                  <a:gd name="connsiteX15" fmla="*/ 488731 w 607709"/>
                  <a:gd name="connsiteY15" fmla="*/ 325529 h 442939"/>
                  <a:gd name="connsiteX16" fmla="*/ 496887 w 607709"/>
                  <a:gd name="connsiteY16" fmla="*/ 301482 h 442939"/>
                  <a:gd name="connsiteX17" fmla="*/ 496887 w 607709"/>
                  <a:gd name="connsiteY17" fmla="*/ 284477 h 442939"/>
                  <a:gd name="connsiteX18" fmla="*/ 587850 w 607709"/>
                  <a:gd name="connsiteY18" fmla="*/ 284477 h 442939"/>
                  <a:gd name="connsiteX19" fmla="*/ 591832 w 607709"/>
                  <a:gd name="connsiteY19" fmla="*/ 284237 h 442939"/>
                  <a:gd name="connsiteX20" fmla="*/ 591832 w 607709"/>
                  <a:gd name="connsiteY20" fmla="*/ 423107 h 442939"/>
                  <a:gd name="connsiteX21" fmla="*/ 571970 w 607709"/>
                  <a:gd name="connsiteY21" fmla="*/ 442939 h 442939"/>
                  <a:gd name="connsiteX22" fmla="*/ 35739 w 607709"/>
                  <a:gd name="connsiteY22" fmla="*/ 442939 h 442939"/>
                  <a:gd name="connsiteX23" fmla="*/ 15877 w 607709"/>
                  <a:gd name="connsiteY23" fmla="*/ 423107 h 442939"/>
                  <a:gd name="connsiteX24" fmla="*/ 427719 w 607709"/>
                  <a:gd name="connsiteY24" fmla="*/ 215718 h 442939"/>
                  <a:gd name="connsiteX25" fmla="*/ 464933 w 607709"/>
                  <a:gd name="connsiteY25" fmla="*/ 215718 h 442939"/>
                  <a:gd name="connsiteX26" fmla="*/ 480903 w 607709"/>
                  <a:gd name="connsiteY26" fmla="*/ 235552 h 442939"/>
                  <a:gd name="connsiteX27" fmla="*/ 480903 w 607709"/>
                  <a:gd name="connsiteY27" fmla="*/ 268560 h 442939"/>
                  <a:gd name="connsiteX28" fmla="*/ 480903 w 607709"/>
                  <a:gd name="connsiteY28" fmla="*/ 276513 h 442939"/>
                  <a:gd name="connsiteX29" fmla="*/ 480903 w 607709"/>
                  <a:gd name="connsiteY29" fmla="*/ 284513 h 442939"/>
                  <a:gd name="connsiteX30" fmla="*/ 480903 w 607709"/>
                  <a:gd name="connsiteY30" fmla="*/ 301521 h 442939"/>
                  <a:gd name="connsiteX31" fmla="*/ 464933 w 607709"/>
                  <a:gd name="connsiteY31" fmla="*/ 321354 h 442939"/>
                  <a:gd name="connsiteX32" fmla="*/ 427719 w 607709"/>
                  <a:gd name="connsiteY32" fmla="*/ 321354 h 442939"/>
                  <a:gd name="connsiteX33" fmla="*/ 411749 w 607709"/>
                  <a:gd name="connsiteY33" fmla="*/ 301521 h 442939"/>
                  <a:gd name="connsiteX34" fmla="*/ 411749 w 607709"/>
                  <a:gd name="connsiteY34" fmla="*/ 284513 h 442939"/>
                  <a:gd name="connsiteX35" fmla="*/ 411749 w 607709"/>
                  <a:gd name="connsiteY35" fmla="*/ 276513 h 442939"/>
                  <a:gd name="connsiteX36" fmla="*/ 411749 w 607709"/>
                  <a:gd name="connsiteY36" fmla="*/ 268560 h 442939"/>
                  <a:gd name="connsiteX37" fmla="*/ 411749 w 607709"/>
                  <a:gd name="connsiteY37" fmla="*/ 235552 h 442939"/>
                  <a:gd name="connsiteX38" fmla="*/ 427719 w 607709"/>
                  <a:gd name="connsiteY38" fmla="*/ 215718 h 442939"/>
                  <a:gd name="connsiteX39" fmla="*/ 142739 w 607709"/>
                  <a:gd name="connsiteY39" fmla="*/ 215718 h 442939"/>
                  <a:gd name="connsiteX40" fmla="*/ 180027 w 607709"/>
                  <a:gd name="connsiteY40" fmla="*/ 215718 h 442939"/>
                  <a:gd name="connsiteX41" fmla="*/ 195960 w 607709"/>
                  <a:gd name="connsiteY41" fmla="*/ 235552 h 442939"/>
                  <a:gd name="connsiteX42" fmla="*/ 195960 w 607709"/>
                  <a:gd name="connsiteY42" fmla="*/ 268560 h 442939"/>
                  <a:gd name="connsiteX43" fmla="*/ 195960 w 607709"/>
                  <a:gd name="connsiteY43" fmla="*/ 276513 h 442939"/>
                  <a:gd name="connsiteX44" fmla="*/ 195960 w 607709"/>
                  <a:gd name="connsiteY44" fmla="*/ 284513 h 442939"/>
                  <a:gd name="connsiteX45" fmla="*/ 195960 w 607709"/>
                  <a:gd name="connsiteY45" fmla="*/ 301521 h 442939"/>
                  <a:gd name="connsiteX46" fmla="*/ 180027 w 607709"/>
                  <a:gd name="connsiteY46" fmla="*/ 321354 h 442939"/>
                  <a:gd name="connsiteX47" fmla="*/ 142739 w 607709"/>
                  <a:gd name="connsiteY47" fmla="*/ 321354 h 442939"/>
                  <a:gd name="connsiteX48" fmla="*/ 126806 w 607709"/>
                  <a:gd name="connsiteY48" fmla="*/ 301521 h 442939"/>
                  <a:gd name="connsiteX49" fmla="*/ 126806 w 607709"/>
                  <a:gd name="connsiteY49" fmla="*/ 284513 h 442939"/>
                  <a:gd name="connsiteX50" fmla="*/ 126806 w 607709"/>
                  <a:gd name="connsiteY50" fmla="*/ 276513 h 442939"/>
                  <a:gd name="connsiteX51" fmla="*/ 126806 w 607709"/>
                  <a:gd name="connsiteY51" fmla="*/ 268560 h 442939"/>
                  <a:gd name="connsiteX52" fmla="*/ 126806 w 607709"/>
                  <a:gd name="connsiteY52" fmla="*/ 235552 h 442939"/>
                  <a:gd name="connsiteX53" fmla="*/ 142739 w 607709"/>
                  <a:gd name="connsiteY53" fmla="*/ 215718 h 442939"/>
                  <a:gd name="connsiteX54" fmla="*/ 176935 w 607709"/>
                  <a:gd name="connsiteY54" fmla="*/ 47620 h 442939"/>
                  <a:gd name="connsiteX55" fmla="*/ 176935 w 607709"/>
                  <a:gd name="connsiteY55" fmla="*/ 89875 h 442939"/>
                  <a:gd name="connsiteX56" fmla="*/ 176935 w 607709"/>
                  <a:gd name="connsiteY56" fmla="*/ 97876 h 442939"/>
                  <a:gd name="connsiteX57" fmla="*/ 176935 w 607709"/>
                  <a:gd name="connsiteY57" fmla="*/ 105876 h 442939"/>
                  <a:gd name="connsiteX58" fmla="*/ 430774 w 607709"/>
                  <a:gd name="connsiteY58" fmla="*/ 105876 h 442939"/>
                  <a:gd name="connsiteX59" fmla="*/ 430774 w 607709"/>
                  <a:gd name="connsiteY59" fmla="*/ 97876 h 442939"/>
                  <a:gd name="connsiteX60" fmla="*/ 430774 w 607709"/>
                  <a:gd name="connsiteY60" fmla="*/ 89875 h 442939"/>
                  <a:gd name="connsiteX61" fmla="*/ 430774 w 607709"/>
                  <a:gd name="connsiteY61" fmla="*/ 47620 h 442939"/>
                  <a:gd name="connsiteX62" fmla="*/ 393881 w 607709"/>
                  <a:gd name="connsiteY62" fmla="*/ 64580 h 442939"/>
                  <a:gd name="connsiteX63" fmla="*/ 374835 w 607709"/>
                  <a:gd name="connsiteY63" fmla="*/ 61034 h 442939"/>
                  <a:gd name="connsiteX64" fmla="*/ 352862 w 607709"/>
                  <a:gd name="connsiteY64" fmla="*/ 61034 h 442939"/>
                  <a:gd name="connsiteX65" fmla="*/ 333863 w 607709"/>
                  <a:gd name="connsiteY65" fmla="*/ 64580 h 442939"/>
                  <a:gd name="connsiteX66" fmla="*/ 314817 w 607709"/>
                  <a:gd name="connsiteY66" fmla="*/ 61034 h 442939"/>
                  <a:gd name="connsiteX67" fmla="*/ 292844 w 607709"/>
                  <a:gd name="connsiteY67" fmla="*/ 61034 h 442939"/>
                  <a:gd name="connsiteX68" fmla="*/ 273846 w 607709"/>
                  <a:gd name="connsiteY68" fmla="*/ 64580 h 442939"/>
                  <a:gd name="connsiteX69" fmla="*/ 254799 w 607709"/>
                  <a:gd name="connsiteY69" fmla="*/ 61034 h 442939"/>
                  <a:gd name="connsiteX70" fmla="*/ 232874 w 607709"/>
                  <a:gd name="connsiteY70" fmla="*/ 61034 h 442939"/>
                  <a:gd name="connsiteX71" fmla="*/ 213828 w 607709"/>
                  <a:gd name="connsiteY71" fmla="*/ 64580 h 442939"/>
                  <a:gd name="connsiteX72" fmla="*/ 176935 w 607709"/>
                  <a:gd name="connsiteY72" fmla="*/ 47620 h 442939"/>
                  <a:gd name="connsiteX73" fmla="*/ 178902 w 607709"/>
                  <a:gd name="connsiteY73" fmla="*/ 0 h 442939"/>
                  <a:gd name="connsiteX74" fmla="*/ 428807 w 607709"/>
                  <a:gd name="connsiteY74" fmla="*/ 0 h 442939"/>
                  <a:gd name="connsiteX75" fmla="*/ 462726 w 607709"/>
                  <a:gd name="connsiteY75" fmla="*/ 33871 h 442939"/>
                  <a:gd name="connsiteX76" fmla="*/ 462726 w 607709"/>
                  <a:gd name="connsiteY76" fmla="*/ 89875 h 442939"/>
                  <a:gd name="connsiteX77" fmla="*/ 462726 w 607709"/>
                  <a:gd name="connsiteY77" fmla="*/ 97876 h 442939"/>
                  <a:gd name="connsiteX78" fmla="*/ 462726 w 607709"/>
                  <a:gd name="connsiteY78" fmla="*/ 105876 h 442939"/>
                  <a:gd name="connsiteX79" fmla="*/ 587847 w 607709"/>
                  <a:gd name="connsiteY79" fmla="*/ 105876 h 442939"/>
                  <a:gd name="connsiteX80" fmla="*/ 607709 w 607709"/>
                  <a:gd name="connsiteY80" fmla="*/ 125710 h 442939"/>
                  <a:gd name="connsiteX81" fmla="*/ 607709 w 607709"/>
                  <a:gd name="connsiteY81" fmla="*/ 248738 h 442939"/>
                  <a:gd name="connsiteX82" fmla="*/ 591781 w 607709"/>
                  <a:gd name="connsiteY82" fmla="*/ 268141 h 442939"/>
                  <a:gd name="connsiteX83" fmla="*/ 587847 w 607709"/>
                  <a:gd name="connsiteY83" fmla="*/ 268572 h 442939"/>
                  <a:gd name="connsiteX84" fmla="*/ 496885 w 607709"/>
                  <a:gd name="connsiteY84" fmla="*/ 268572 h 442939"/>
                  <a:gd name="connsiteX85" fmla="*/ 496885 w 607709"/>
                  <a:gd name="connsiteY85" fmla="*/ 235564 h 442939"/>
                  <a:gd name="connsiteX86" fmla="*/ 488681 w 607709"/>
                  <a:gd name="connsiteY86" fmla="*/ 211561 h 442939"/>
                  <a:gd name="connsiteX87" fmla="*/ 464933 w 607709"/>
                  <a:gd name="connsiteY87" fmla="*/ 199776 h 442939"/>
                  <a:gd name="connsiteX88" fmla="*/ 427704 w 607709"/>
                  <a:gd name="connsiteY88" fmla="*/ 199776 h 442939"/>
                  <a:gd name="connsiteX89" fmla="*/ 403956 w 607709"/>
                  <a:gd name="connsiteY89" fmla="*/ 211561 h 442939"/>
                  <a:gd name="connsiteX90" fmla="*/ 395752 w 607709"/>
                  <a:gd name="connsiteY90" fmla="*/ 235564 h 442939"/>
                  <a:gd name="connsiteX91" fmla="*/ 395752 w 607709"/>
                  <a:gd name="connsiteY91" fmla="*/ 268572 h 442939"/>
                  <a:gd name="connsiteX92" fmla="*/ 211957 w 607709"/>
                  <a:gd name="connsiteY92" fmla="*/ 268572 h 442939"/>
                  <a:gd name="connsiteX93" fmla="*/ 211957 w 607709"/>
                  <a:gd name="connsiteY93" fmla="*/ 235564 h 442939"/>
                  <a:gd name="connsiteX94" fmla="*/ 203753 w 607709"/>
                  <a:gd name="connsiteY94" fmla="*/ 211561 h 442939"/>
                  <a:gd name="connsiteX95" fmla="*/ 180005 w 607709"/>
                  <a:gd name="connsiteY95" fmla="*/ 199776 h 442939"/>
                  <a:gd name="connsiteX96" fmla="*/ 142728 w 607709"/>
                  <a:gd name="connsiteY96" fmla="*/ 199776 h 442939"/>
                  <a:gd name="connsiteX97" fmla="*/ 118980 w 607709"/>
                  <a:gd name="connsiteY97" fmla="*/ 211561 h 442939"/>
                  <a:gd name="connsiteX98" fmla="*/ 110776 w 607709"/>
                  <a:gd name="connsiteY98" fmla="*/ 235564 h 442939"/>
                  <a:gd name="connsiteX99" fmla="*/ 110776 w 607709"/>
                  <a:gd name="connsiteY99" fmla="*/ 268572 h 442939"/>
                  <a:gd name="connsiteX100" fmla="*/ 19862 w 607709"/>
                  <a:gd name="connsiteY100" fmla="*/ 268572 h 442939"/>
                  <a:gd name="connsiteX101" fmla="*/ 15880 w 607709"/>
                  <a:gd name="connsiteY101" fmla="*/ 268141 h 442939"/>
                  <a:gd name="connsiteX102" fmla="*/ 0 w 607709"/>
                  <a:gd name="connsiteY102" fmla="*/ 248738 h 442939"/>
                  <a:gd name="connsiteX103" fmla="*/ 0 w 607709"/>
                  <a:gd name="connsiteY103" fmla="*/ 125710 h 442939"/>
                  <a:gd name="connsiteX104" fmla="*/ 19862 w 607709"/>
                  <a:gd name="connsiteY104" fmla="*/ 105876 h 442939"/>
                  <a:gd name="connsiteX105" fmla="*/ 144935 w 607709"/>
                  <a:gd name="connsiteY105" fmla="*/ 105876 h 442939"/>
                  <a:gd name="connsiteX106" fmla="*/ 144935 w 607709"/>
                  <a:gd name="connsiteY106" fmla="*/ 97876 h 442939"/>
                  <a:gd name="connsiteX107" fmla="*/ 144935 w 607709"/>
                  <a:gd name="connsiteY107" fmla="*/ 89875 h 442939"/>
                  <a:gd name="connsiteX108" fmla="*/ 144935 w 607709"/>
                  <a:gd name="connsiteY108" fmla="*/ 33871 h 442939"/>
                  <a:gd name="connsiteX109" fmla="*/ 178902 w 607709"/>
                  <a:gd name="connsiteY109" fmla="*/ 0 h 44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607709" h="442939">
                    <a:moveTo>
                      <a:pt x="15877" y="284237"/>
                    </a:moveTo>
                    <a:cubicBezTo>
                      <a:pt x="17172" y="284381"/>
                      <a:pt x="18516" y="284477"/>
                      <a:pt x="19859" y="284477"/>
                    </a:cubicBezTo>
                    <a:lnTo>
                      <a:pt x="110774" y="284477"/>
                    </a:lnTo>
                    <a:lnTo>
                      <a:pt x="110774" y="301482"/>
                    </a:lnTo>
                    <a:cubicBezTo>
                      <a:pt x="110774" y="310392"/>
                      <a:pt x="113701" y="318919"/>
                      <a:pt x="118978" y="325529"/>
                    </a:cubicBezTo>
                    <a:cubicBezTo>
                      <a:pt x="125023" y="333002"/>
                      <a:pt x="133659" y="337266"/>
                      <a:pt x="142726" y="337266"/>
                    </a:cubicBezTo>
                    <a:lnTo>
                      <a:pt x="180004" y="337266"/>
                    </a:lnTo>
                    <a:cubicBezTo>
                      <a:pt x="189071" y="337266"/>
                      <a:pt x="197707" y="333002"/>
                      <a:pt x="203752" y="325529"/>
                    </a:cubicBezTo>
                    <a:cubicBezTo>
                      <a:pt x="209029" y="318919"/>
                      <a:pt x="211956" y="310392"/>
                      <a:pt x="211956" y="301482"/>
                    </a:cubicBezTo>
                    <a:lnTo>
                      <a:pt x="211956" y="284477"/>
                    </a:lnTo>
                    <a:lnTo>
                      <a:pt x="395753" y="284477"/>
                    </a:lnTo>
                    <a:lnTo>
                      <a:pt x="395753" y="301482"/>
                    </a:lnTo>
                    <a:cubicBezTo>
                      <a:pt x="395753" y="310392"/>
                      <a:pt x="398680" y="318919"/>
                      <a:pt x="403957" y="325529"/>
                    </a:cubicBezTo>
                    <a:cubicBezTo>
                      <a:pt x="409954" y="333002"/>
                      <a:pt x="418638" y="337266"/>
                      <a:pt x="427705" y="337266"/>
                    </a:cubicBezTo>
                    <a:lnTo>
                      <a:pt x="464935" y="337266"/>
                    </a:lnTo>
                    <a:cubicBezTo>
                      <a:pt x="474050" y="337266"/>
                      <a:pt x="482686" y="333002"/>
                      <a:pt x="488731" y="325529"/>
                    </a:cubicBezTo>
                    <a:cubicBezTo>
                      <a:pt x="494008" y="318919"/>
                      <a:pt x="496887" y="310392"/>
                      <a:pt x="496887" y="301482"/>
                    </a:cubicBezTo>
                    <a:lnTo>
                      <a:pt x="496887" y="284477"/>
                    </a:lnTo>
                    <a:lnTo>
                      <a:pt x="587850" y="284477"/>
                    </a:lnTo>
                    <a:cubicBezTo>
                      <a:pt x="589193" y="284477"/>
                      <a:pt x="590489" y="284381"/>
                      <a:pt x="591832" y="284237"/>
                    </a:cubicBezTo>
                    <a:lnTo>
                      <a:pt x="591832" y="423107"/>
                    </a:lnTo>
                    <a:cubicBezTo>
                      <a:pt x="591832" y="434029"/>
                      <a:pt x="582908" y="442939"/>
                      <a:pt x="571970" y="442939"/>
                    </a:cubicBezTo>
                    <a:lnTo>
                      <a:pt x="35739" y="442939"/>
                    </a:lnTo>
                    <a:cubicBezTo>
                      <a:pt x="24753" y="442939"/>
                      <a:pt x="15877" y="434029"/>
                      <a:pt x="15877" y="423107"/>
                    </a:cubicBezTo>
                    <a:close/>
                    <a:moveTo>
                      <a:pt x="427719" y="215718"/>
                    </a:moveTo>
                    <a:lnTo>
                      <a:pt x="464933" y="215718"/>
                    </a:lnTo>
                    <a:cubicBezTo>
                      <a:pt x="473757" y="215718"/>
                      <a:pt x="480903" y="224581"/>
                      <a:pt x="480903" y="235552"/>
                    </a:cubicBezTo>
                    <a:lnTo>
                      <a:pt x="480903" y="268560"/>
                    </a:lnTo>
                    <a:lnTo>
                      <a:pt x="480903" y="276513"/>
                    </a:lnTo>
                    <a:lnTo>
                      <a:pt x="480903" y="284513"/>
                    </a:lnTo>
                    <a:lnTo>
                      <a:pt x="480903" y="301521"/>
                    </a:lnTo>
                    <a:cubicBezTo>
                      <a:pt x="480903" y="312491"/>
                      <a:pt x="473757" y="321354"/>
                      <a:pt x="464933" y="321354"/>
                    </a:cubicBezTo>
                    <a:lnTo>
                      <a:pt x="427719" y="321354"/>
                    </a:lnTo>
                    <a:cubicBezTo>
                      <a:pt x="418895" y="321354"/>
                      <a:pt x="411749" y="312491"/>
                      <a:pt x="411749" y="301521"/>
                    </a:cubicBezTo>
                    <a:lnTo>
                      <a:pt x="411749" y="284513"/>
                    </a:lnTo>
                    <a:lnTo>
                      <a:pt x="411749" y="276513"/>
                    </a:lnTo>
                    <a:lnTo>
                      <a:pt x="411749" y="268560"/>
                    </a:lnTo>
                    <a:lnTo>
                      <a:pt x="411749" y="235552"/>
                    </a:lnTo>
                    <a:cubicBezTo>
                      <a:pt x="411749" y="224581"/>
                      <a:pt x="418895" y="215718"/>
                      <a:pt x="427719" y="215718"/>
                    </a:cubicBezTo>
                    <a:close/>
                    <a:moveTo>
                      <a:pt x="142739" y="215718"/>
                    </a:moveTo>
                    <a:lnTo>
                      <a:pt x="180027" y="215718"/>
                    </a:lnTo>
                    <a:cubicBezTo>
                      <a:pt x="188809" y="215718"/>
                      <a:pt x="195960" y="224581"/>
                      <a:pt x="195960" y="235552"/>
                    </a:cubicBezTo>
                    <a:lnTo>
                      <a:pt x="195960" y="268560"/>
                    </a:lnTo>
                    <a:lnTo>
                      <a:pt x="195960" y="276513"/>
                    </a:lnTo>
                    <a:lnTo>
                      <a:pt x="195960" y="284513"/>
                    </a:lnTo>
                    <a:lnTo>
                      <a:pt x="195960" y="301521"/>
                    </a:lnTo>
                    <a:cubicBezTo>
                      <a:pt x="195960" y="312491"/>
                      <a:pt x="188809" y="321354"/>
                      <a:pt x="180027" y="321354"/>
                    </a:cubicBezTo>
                    <a:lnTo>
                      <a:pt x="142739" y="321354"/>
                    </a:lnTo>
                    <a:cubicBezTo>
                      <a:pt x="133909" y="321354"/>
                      <a:pt x="126806" y="312491"/>
                      <a:pt x="126806" y="301521"/>
                    </a:cubicBezTo>
                    <a:lnTo>
                      <a:pt x="126806" y="284513"/>
                    </a:lnTo>
                    <a:lnTo>
                      <a:pt x="126806" y="276513"/>
                    </a:lnTo>
                    <a:lnTo>
                      <a:pt x="126806" y="268560"/>
                    </a:lnTo>
                    <a:lnTo>
                      <a:pt x="126806" y="235552"/>
                    </a:lnTo>
                    <a:cubicBezTo>
                      <a:pt x="126806" y="224581"/>
                      <a:pt x="133909" y="215718"/>
                      <a:pt x="142739" y="215718"/>
                    </a:cubicBezTo>
                    <a:close/>
                    <a:moveTo>
                      <a:pt x="176935" y="47620"/>
                    </a:moveTo>
                    <a:lnTo>
                      <a:pt x="176935" y="89875"/>
                    </a:lnTo>
                    <a:lnTo>
                      <a:pt x="176935" y="97876"/>
                    </a:lnTo>
                    <a:lnTo>
                      <a:pt x="176935" y="105876"/>
                    </a:lnTo>
                    <a:lnTo>
                      <a:pt x="430774" y="105876"/>
                    </a:lnTo>
                    <a:lnTo>
                      <a:pt x="430774" y="97876"/>
                    </a:lnTo>
                    <a:lnTo>
                      <a:pt x="430774" y="89875"/>
                    </a:lnTo>
                    <a:lnTo>
                      <a:pt x="430774" y="47620"/>
                    </a:lnTo>
                    <a:cubicBezTo>
                      <a:pt x="423722" y="57633"/>
                      <a:pt x="409713" y="64580"/>
                      <a:pt x="393881" y="64580"/>
                    </a:cubicBezTo>
                    <a:cubicBezTo>
                      <a:pt x="387068" y="64580"/>
                      <a:pt x="380592" y="63286"/>
                      <a:pt x="374835" y="61034"/>
                    </a:cubicBezTo>
                    <a:cubicBezTo>
                      <a:pt x="367782" y="58256"/>
                      <a:pt x="359914" y="58256"/>
                      <a:pt x="352862" y="61034"/>
                    </a:cubicBezTo>
                    <a:cubicBezTo>
                      <a:pt x="347153" y="63286"/>
                      <a:pt x="340676" y="64580"/>
                      <a:pt x="333863" y="64580"/>
                    </a:cubicBezTo>
                    <a:cubicBezTo>
                      <a:pt x="327051" y="64580"/>
                      <a:pt x="320574" y="63286"/>
                      <a:pt x="314817" y="61034"/>
                    </a:cubicBezTo>
                    <a:cubicBezTo>
                      <a:pt x="307813" y="58256"/>
                      <a:pt x="299897" y="58256"/>
                      <a:pt x="292844" y="61034"/>
                    </a:cubicBezTo>
                    <a:cubicBezTo>
                      <a:pt x="287135" y="63286"/>
                      <a:pt x="280658" y="64580"/>
                      <a:pt x="273846" y="64580"/>
                    </a:cubicBezTo>
                    <a:cubicBezTo>
                      <a:pt x="267033" y="64580"/>
                      <a:pt x="260556" y="63286"/>
                      <a:pt x="254799" y="61034"/>
                    </a:cubicBezTo>
                    <a:cubicBezTo>
                      <a:pt x="247795" y="58256"/>
                      <a:pt x="239879" y="58256"/>
                      <a:pt x="232874" y="61034"/>
                    </a:cubicBezTo>
                    <a:cubicBezTo>
                      <a:pt x="227117" y="63286"/>
                      <a:pt x="220641" y="64580"/>
                      <a:pt x="213828" y="64580"/>
                    </a:cubicBezTo>
                    <a:cubicBezTo>
                      <a:pt x="197996" y="64580"/>
                      <a:pt x="183987" y="57633"/>
                      <a:pt x="176935" y="47620"/>
                    </a:cubicBezTo>
                    <a:close/>
                    <a:moveTo>
                      <a:pt x="178902" y="0"/>
                    </a:moveTo>
                    <a:lnTo>
                      <a:pt x="428807" y="0"/>
                    </a:lnTo>
                    <a:cubicBezTo>
                      <a:pt x="447518" y="0"/>
                      <a:pt x="462726" y="15187"/>
                      <a:pt x="462726" y="33871"/>
                    </a:cubicBezTo>
                    <a:lnTo>
                      <a:pt x="462726" y="89875"/>
                    </a:lnTo>
                    <a:lnTo>
                      <a:pt x="462726" y="97876"/>
                    </a:lnTo>
                    <a:lnTo>
                      <a:pt x="462726" y="105876"/>
                    </a:lnTo>
                    <a:lnTo>
                      <a:pt x="587847" y="105876"/>
                    </a:lnTo>
                    <a:cubicBezTo>
                      <a:pt x="598786" y="105876"/>
                      <a:pt x="607709" y="114739"/>
                      <a:pt x="607709" y="125710"/>
                    </a:cubicBezTo>
                    <a:lnTo>
                      <a:pt x="607709" y="248738"/>
                    </a:lnTo>
                    <a:cubicBezTo>
                      <a:pt x="607709" y="258320"/>
                      <a:pt x="600848" y="266321"/>
                      <a:pt x="591781" y="268141"/>
                    </a:cubicBezTo>
                    <a:cubicBezTo>
                      <a:pt x="590534" y="268429"/>
                      <a:pt x="589190" y="268572"/>
                      <a:pt x="587847" y="268572"/>
                    </a:cubicBezTo>
                    <a:lnTo>
                      <a:pt x="496885" y="268572"/>
                    </a:lnTo>
                    <a:lnTo>
                      <a:pt x="496885" y="235564"/>
                    </a:lnTo>
                    <a:cubicBezTo>
                      <a:pt x="496885" y="226653"/>
                      <a:pt x="494006" y="218125"/>
                      <a:pt x="488681" y="211561"/>
                    </a:cubicBezTo>
                    <a:cubicBezTo>
                      <a:pt x="482684" y="204040"/>
                      <a:pt x="474049" y="199776"/>
                      <a:pt x="464933" y="199776"/>
                    </a:cubicBezTo>
                    <a:lnTo>
                      <a:pt x="427704" y="199776"/>
                    </a:lnTo>
                    <a:cubicBezTo>
                      <a:pt x="418637" y="199776"/>
                      <a:pt x="409953" y="204040"/>
                      <a:pt x="403956" y="211561"/>
                    </a:cubicBezTo>
                    <a:cubicBezTo>
                      <a:pt x="398679" y="218125"/>
                      <a:pt x="395752" y="226653"/>
                      <a:pt x="395752" y="235564"/>
                    </a:cubicBezTo>
                    <a:lnTo>
                      <a:pt x="395752" y="268572"/>
                    </a:lnTo>
                    <a:lnTo>
                      <a:pt x="211957" y="268572"/>
                    </a:lnTo>
                    <a:lnTo>
                      <a:pt x="211957" y="235564"/>
                    </a:lnTo>
                    <a:cubicBezTo>
                      <a:pt x="211957" y="226653"/>
                      <a:pt x="209030" y="218125"/>
                      <a:pt x="203753" y="211561"/>
                    </a:cubicBezTo>
                    <a:cubicBezTo>
                      <a:pt x="197708" y="204040"/>
                      <a:pt x="189073" y="199776"/>
                      <a:pt x="180005" y="199776"/>
                    </a:cubicBezTo>
                    <a:lnTo>
                      <a:pt x="142728" y="199776"/>
                    </a:lnTo>
                    <a:cubicBezTo>
                      <a:pt x="133661" y="199776"/>
                      <a:pt x="125025" y="204040"/>
                      <a:pt x="118980" y="211561"/>
                    </a:cubicBezTo>
                    <a:cubicBezTo>
                      <a:pt x="113703" y="218125"/>
                      <a:pt x="110776" y="226653"/>
                      <a:pt x="110776" y="235564"/>
                    </a:cubicBezTo>
                    <a:lnTo>
                      <a:pt x="110776" y="268572"/>
                    </a:lnTo>
                    <a:lnTo>
                      <a:pt x="19862" y="268572"/>
                    </a:lnTo>
                    <a:cubicBezTo>
                      <a:pt x="18519" y="268572"/>
                      <a:pt x="17175" y="268429"/>
                      <a:pt x="15880" y="268141"/>
                    </a:cubicBezTo>
                    <a:cubicBezTo>
                      <a:pt x="6813" y="266321"/>
                      <a:pt x="0" y="258320"/>
                      <a:pt x="0" y="248738"/>
                    </a:cubicBezTo>
                    <a:lnTo>
                      <a:pt x="0" y="125710"/>
                    </a:lnTo>
                    <a:cubicBezTo>
                      <a:pt x="0" y="114739"/>
                      <a:pt x="8876" y="105876"/>
                      <a:pt x="19862" y="105876"/>
                    </a:cubicBezTo>
                    <a:lnTo>
                      <a:pt x="144935" y="105876"/>
                    </a:lnTo>
                    <a:lnTo>
                      <a:pt x="144935" y="97876"/>
                    </a:lnTo>
                    <a:lnTo>
                      <a:pt x="144935" y="89875"/>
                    </a:lnTo>
                    <a:lnTo>
                      <a:pt x="144935" y="33871"/>
                    </a:lnTo>
                    <a:cubicBezTo>
                      <a:pt x="144935" y="15187"/>
                      <a:pt x="160191" y="0"/>
                      <a:pt x="17890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iṧlidê"/>
            <p:cNvSpPr/>
            <p:nvPr/>
          </p:nvSpPr>
          <p:spPr>
            <a:xfrm>
              <a:off x="4508586" y="4427749"/>
              <a:ext cx="256698" cy="256310"/>
            </a:xfrm>
            <a:custGeom>
              <a:avLst/>
              <a:gdLst>
                <a:gd name="connsiteX0" fmla="*/ 459822 w 607639"/>
                <a:gd name="connsiteY0" fmla="*/ 403211 h 606722"/>
                <a:gd name="connsiteX1" fmla="*/ 607639 w 607639"/>
                <a:gd name="connsiteY1" fmla="*/ 550734 h 606722"/>
                <a:gd name="connsiteX2" fmla="*/ 551574 w 607639"/>
                <a:gd name="connsiteY2" fmla="*/ 606722 h 606722"/>
                <a:gd name="connsiteX3" fmla="*/ 403846 w 607639"/>
                <a:gd name="connsiteY3" fmla="*/ 459110 h 606722"/>
                <a:gd name="connsiteX4" fmla="*/ 459822 w 607639"/>
                <a:gd name="connsiteY4" fmla="*/ 403211 h 606722"/>
                <a:gd name="connsiteX5" fmla="*/ 158522 w 607639"/>
                <a:gd name="connsiteY5" fmla="*/ 217647 h 606722"/>
                <a:gd name="connsiteX6" fmla="*/ 158522 w 607639"/>
                <a:gd name="connsiteY6" fmla="*/ 257189 h 606722"/>
                <a:gd name="connsiteX7" fmla="*/ 317019 w 607639"/>
                <a:gd name="connsiteY7" fmla="*/ 257189 h 606722"/>
                <a:gd name="connsiteX8" fmla="*/ 317019 w 607639"/>
                <a:gd name="connsiteY8" fmla="*/ 217647 h 606722"/>
                <a:gd name="connsiteX9" fmla="*/ 237726 w 607639"/>
                <a:gd name="connsiteY9" fmla="*/ 98933 h 606722"/>
                <a:gd name="connsiteX10" fmla="*/ 376467 w 607639"/>
                <a:gd name="connsiteY10" fmla="*/ 237374 h 606722"/>
                <a:gd name="connsiteX11" fmla="*/ 237726 w 607639"/>
                <a:gd name="connsiteY11" fmla="*/ 375903 h 606722"/>
                <a:gd name="connsiteX12" fmla="*/ 99074 w 607639"/>
                <a:gd name="connsiteY12" fmla="*/ 237374 h 606722"/>
                <a:gd name="connsiteX13" fmla="*/ 237726 w 607639"/>
                <a:gd name="connsiteY13" fmla="*/ 98933 h 606722"/>
                <a:gd name="connsiteX14" fmla="*/ 237726 w 607639"/>
                <a:gd name="connsiteY14" fmla="*/ 59365 h 606722"/>
                <a:gd name="connsiteX15" fmla="*/ 59454 w 607639"/>
                <a:gd name="connsiteY15" fmla="*/ 237373 h 606722"/>
                <a:gd name="connsiteX16" fmla="*/ 237726 w 607639"/>
                <a:gd name="connsiteY16" fmla="*/ 415470 h 606722"/>
                <a:gd name="connsiteX17" fmla="*/ 416086 w 607639"/>
                <a:gd name="connsiteY17" fmla="*/ 237373 h 606722"/>
                <a:gd name="connsiteX18" fmla="*/ 237726 w 607639"/>
                <a:gd name="connsiteY18" fmla="*/ 59365 h 606722"/>
                <a:gd name="connsiteX19" fmla="*/ 237726 w 607639"/>
                <a:gd name="connsiteY19" fmla="*/ 0 h 606722"/>
                <a:gd name="connsiteX20" fmla="*/ 475540 w 607639"/>
                <a:gd name="connsiteY20" fmla="*/ 237373 h 606722"/>
                <a:gd name="connsiteX21" fmla="*/ 237726 w 607639"/>
                <a:gd name="connsiteY21" fmla="*/ 474835 h 606722"/>
                <a:gd name="connsiteX22" fmla="*/ 0 w 607639"/>
                <a:gd name="connsiteY22" fmla="*/ 237373 h 606722"/>
                <a:gd name="connsiteX23" fmla="*/ 237726 w 607639"/>
                <a:gd name="connsiteY2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7639" h="606722">
                  <a:moveTo>
                    <a:pt x="459822" y="403211"/>
                  </a:moveTo>
                  <a:lnTo>
                    <a:pt x="607639" y="550734"/>
                  </a:lnTo>
                  <a:lnTo>
                    <a:pt x="551574" y="606722"/>
                  </a:lnTo>
                  <a:lnTo>
                    <a:pt x="403846" y="459110"/>
                  </a:lnTo>
                  <a:cubicBezTo>
                    <a:pt x="425026" y="443291"/>
                    <a:pt x="443982" y="424362"/>
                    <a:pt x="459822" y="403211"/>
                  </a:cubicBezTo>
                  <a:close/>
                  <a:moveTo>
                    <a:pt x="158522" y="217647"/>
                  </a:moveTo>
                  <a:lnTo>
                    <a:pt x="158522" y="257189"/>
                  </a:lnTo>
                  <a:lnTo>
                    <a:pt x="317019" y="257189"/>
                  </a:lnTo>
                  <a:lnTo>
                    <a:pt x="317019" y="217647"/>
                  </a:lnTo>
                  <a:close/>
                  <a:moveTo>
                    <a:pt x="237726" y="98933"/>
                  </a:moveTo>
                  <a:cubicBezTo>
                    <a:pt x="314260" y="98933"/>
                    <a:pt x="376467" y="161045"/>
                    <a:pt x="376467" y="237374"/>
                  </a:cubicBezTo>
                  <a:cubicBezTo>
                    <a:pt x="376467" y="313791"/>
                    <a:pt x="314260" y="375903"/>
                    <a:pt x="237726" y="375903"/>
                  </a:cubicBezTo>
                  <a:cubicBezTo>
                    <a:pt x="161281" y="375903"/>
                    <a:pt x="99074" y="313791"/>
                    <a:pt x="99074" y="237374"/>
                  </a:cubicBezTo>
                  <a:cubicBezTo>
                    <a:pt x="99074" y="161045"/>
                    <a:pt x="161281" y="98933"/>
                    <a:pt x="237726" y="98933"/>
                  </a:cubicBezTo>
                  <a:close/>
                  <a:moveTo>
                    <a:pt x="237726" y="59365"/>
                  </a:moveTo>
                  <a:cubicBezTo>
                    <a:pt x="139467" y="59365"/>
                    <a:pt x="59454" y="139260"/>
                    <a:pt x="59454" y="237373"/>
                  </a:cubicBezTo>
                  <a:cubicBezTo>
                    <a:pt x="59454" y="335575"/>
                    <a:pt x="139467" y="415470"/>
                    <a:pt x="237726" y="415470"/>
                  </a:cubicBezTo>
                  <a:cubicBezTo>
                    <a:pt x="336073" y="415470"/>
                    <a:pt x="416086" y="335575"/>
                    <a:pt x="416086" y="237373"/>
                  </a:cubicBezTo>
                  <a:cubicBezTo>
                    <a:pt x="416086" y="139260"/>
                    <a:pt x="336073" y="59365"/>
                    <a:pt x="237726" y="59365"/>
                  </a:cubicBezTo>
                  <a:close/>
                  <a:moveTo>
                    <a:pt x="237726" y="0"/>
                  </a:moveTo>
                  <a:cubicBezTo>
                    <a:pt x="368826" y="0"/>
                    <a:pt x="475540" y="106467"/>
                    <a:pt x="475540" y="237373"/>
                  </a:cubicBezTo>
                  <a:cubicBezTo>
                    <a:pt x="475540" y="368279"/>
                    <a:pt x="368826" y="474835"/>
                    <a:pt x="237726" y="474835"/>
                  </a:cubicBezTo>
                  <a:cubicBezTo>
                    <a:pt x="106625" y="474835"/>
                    <a:pt x="0" y="368279"/>
                    <a:pt x="0" y="237373"/>
                  </a:cubicBezTo>
                  <a:cubicBezTo>
                    <a:pt x="0" y="106467"/>
                    <a:pt x="106625" y="0"/>
                    <a:pt x="237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ïṥlïḋè"/>
            <p:cNvSpPr/>
            <p:nvPr/>
          </p:nvSpPr>
          <p:spPr>
            <a:xfrm>
              <a:off x="5955842" y="4456132"/>
              <a:ext cx="280316" cy="199544"/>
            </a:xfrm>
            <a:custGeom>
              <a:avLst/>
              <a:gdLst>
                <a:gd name="T0" fmla="*/ 7841 w 8220"/>
                <a:gd name="T1" fmla="*/ 1507 h 5860"/>
                <a:gd name="T2" fmla="*/ 7370 w 8220"/>
                <a:gd name="T3" fmla="*/ 1264 h 5860"/>
                <a:gd name="T4" fmla="*/ 3691 w 8220"/>
                <a:gd name="T5" fmla="*/ 0 h 5860"/>
                <a:gd name="T6" fmla="*/ 0 w 8220"/>
                <a:gd name="T7" fmla="*/ 1430 h 5860"/>
                <a:gd name="T8" fmla="*/ 0 w 8220"/>
                <a:gd name="T9" fmla="*/ 1585 h 5860"/>
                <a:gd name="T10" fmla="*/ 444 w 8220"/>
                <a:gd name="T11" fmla="*/ 2029 h 5860"/>
                <a:gd name="T12" fmla="*/ 1557 w 8220"/>
                <a:gd name="T13" fmla="*/ 2029 h 5860"/>
                <a:gd name="T14" fmla="*/ 2001 w 8220"/>
                <a:gd name="T15" fmla="*/ 1585 h 5860"/>
                <a:gd name="T16" fmla="*/ 2001 w 8220"/>
                <a:gd name="T17" fmla="*/ 1430 h 5860"/>
                <a:gd name="T18" fmla="*/ 3691 w 8220"/>
                <a:gd name="T19" fmla="*/ 706 h 5860"/>
                <a:gd name="T20" fmla="*/ 5380 w 8220"/>
                <a:gd name="T21" fmla="*/ 1430 h 5860"/>
                <a:gd name="T22" fmla="*/ 5380 w 8220"/>
                <a:gd name="T23" fmla="*/ 1585 h 5860"/>
                <a:gd name="T24" fmla="*/ 5824 w 8220"/>
                <a:gd name="T25" fmla="*/ 2029 h 5860"/>
                <a:gd name="T26" fmla="*/ 6937 w 8220"/>
                <a:gd name="T27" fmla="*/ 2029 h 5860"/>
                <a:gd name="T28" fmla="*/ 7381 w 8220"/>
                <a:gd name="T29" fmla="*/ 1585 h 5860"/>
                <a:gd name="T30" fmla="*/ 7381 w 8220"/>
                <a:gd name="T31" fmla="*/ 1525 h 5860"/>
                <a:gd name="T32" fmla="*/ 7658 w 8220"/>
                <a:gd name="T33" fmla="*/ 1684 h 5860"/>
                <a:gd name="T34" fmla="*/ 7873 w 8220"/>
                <a:gd name="T35" fmla="*/ 2976 h 5860"/>
                <a:gd name="T36" fmla="*/ 6865 w 8220"/>
                <a:gd name="T37" fmla="*/ 4547 h 5860"/>
                <a:gd name="T38" fmla="*/ 6865 w 8220"/>
                <a:gd name="T39" fmla="*/ 4362 h 5860"/>
                <a:gd name="T40" fmla="*/ 6722 w 8220"/>
                <a:gd name="T41" fmla="*/ 3825 h 5860"/>
                <a:gd name="T42" fmla="*/ 4845 w 8220"/>
                <a:gd name="T43" fmla="*/ 1795 h 5860"/>
                <a:gd name="T44" fmla="*/ 4845 w 8220"/>
                <a:gd name="T45" fmla="*/ 1345 h 5860"/>
                <a:gd name="T46" fmla="*/ 4781 w 8220"/>
                <a:gd name="T47" fmla="*/ 1282 h 5860"/>
                <a:gd name="T48" fmla="*/ 4122 w 8220"/>
                <a:gd name="T49" fmla="*/ 1282 h 5860"/>
                <a:gd name="T50" fmla="*/ 4058 w 8220"/>
                <a:gd name="T51" fmla="*/ 1345 h 5860"/>
                <a:gd name="T52" fmla="*/ 4058 w 8220"/>
                <a:gd name="T53" fmla="*/ 1792 h 5860"/>
                <a:gd name="T54" fmla="*/ 3305 w 8220"/>
                <a:gd name="T55" fmla="*/ 1792 h 5860"/>
                <a:gd name="T56" fmla="*/ 3305 w 8220"/>
                <a:gd name="T57" fmla="*/ 1345 h 5860"/>
                <a:gd name="T58" fmla="*/ 3242 w 8220"/>
                <a:gd name="T59" fmla="*/ 1282 h 5860"/>
                <a:gd name="T60" fmla="*/ 2581 w 8220"/>
                <a:gd name="T61" fmla="*/ 1282 h 5860"/>
                <a:gd name="T62" fmla="*/ 2518 w 8220"/>
                <a:gd name="T63" fmla="*/ 1345 h 5860"/>
                <a:gd name="T64" fmla="*/ 2518 w 8220"/>
                <a:gd name="T65" fmla="*/ 1792 h 5860"/>
                <a:gd name="T66" fmla="*/ 637 w 8220"/>
                <a:gd name="T67" fmla="*/ 3825 h 5860"/>
                <a:gd name="T68" fmla="*/ 495 w 8220"/>
                <a:gd name="T69" fmla="*/ 4362 h 5860"/>
                <a:gd name="T70" fmla="*/ 495 w 8220"/>
                <a:gd name="T71" fmla="*/ 4780 h 5860"/>
                <a:gd name="T72" fmla="*/ 1575 w 8220"/>
                <a:gd name="T73" fmla="*/ 5860 h 5860"/>
                <a:gd name="T74" fmla="*/ 5785 w 8220"/>
                <a:gd name="T75" fmla="*/ 5860 h 5860"/>
                <a:gd name="T76" fmla="*/ 6863 w 8220"/>
                <a:gd name="T77" fmla="*/ 4808 h 5860"/>
                <a:gd name="T78" fmla="*/ 8124 w 8220"/>
                <a:gd name="T79" fmla="*/ 3010 h 5860"/>
                <a:gd name="T80" fmla="*/ 7841 w 8220"/>
                <a:gd name="T81" fmla="*/ 1507 h 5860"/>
                <a:gd name="T82" fmla="*/ 4783 w 8220"/>
                <a:gd name="T83" fmla="*/ 4373 h 5860"/>
                <a:gd name="T84" fmla="*/ 4359 w 8220"/>
                <a:gd name="T85" fmla="*/ 4222 h 5860"/>
                <a:gd name="T86" fmla="*/ 4430 w 8220"/>
                <a:gd name="T87" fmla="*/ 3922 h 5860"/>
                <a:gd name="T88" fmla="*/ 3753 w 8220"/>
                <a:gd name="T89" fmla="*/ 3246 h 5860"/>
                <a:gd name="T90" fmla="*/ 3076 w 8220"/>
                <a:gd name="T91" fmla="*/ 3922 h 5860"/>
                <a:gd name="T92" fmla="*/ 3753 w 8220"/>
                <a:gd name="T93" fmla="*/ 4599 h 5860"/>
                <a:gd name="T94" fmla="*/ 4127 w 8220"/>
                <a:gd name="T95" fmla="*/ 4486 h 5860"/>
                <a:gd name="T96" fmla="*/ 4360 w 8220"/>
                <a:gd name="T97" fmla="*/ 4868 h 5860"/>
                <a:gd name="T98" fmla="*/ 3753 w 8220"/>
                <a:gd name="T99" fmla="*/ 5047 h 5860"/>
                <a:gd name="T100" fmla="*/ 2629 w 8220"/>
                <a:gd name="T101" fmla="*/ 3922 h 5860"/>
                <a:gd name="T102" fmla="*/ 3753 w 8220"/>
                <a:gd name="T103" fmla="*/ 2798 h 5860"/>
                <a:gd name="T104" fmla="*/ 4878 w 8220"/>
                <a:gd name="T105" fmla="*/ 3922 h 5860"/>
                <a:gd name="T106" fmla="*/ 4783 w 8220"/>
                <a:gd name="T107" fmla="*/ 4373 h 5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20" h="5860">
                  <a:moveTo>
                    <a:pt x="7841" y="1507"/>
                  </a:moveTo>
                  <a:cubicBezTo>
                    <a:pt x="7682" y="1342"/>
                    <a:pt x="7499" y="1284"/>
                    <a:pt x="7370" y="1264"/>
                  </a:cubicBezTo>
                  <a:cubicBezTo>
                    <a:pt x="7260" y="433"/>
                    <a:pt x="7158" y="0"/>
                    <a:pt x="3691" y="0"/>
                  </a:cubicBezTo>
                  <a:cubicBezTo>
                    <a:pt x="223" y="0"/>
                    <a:pt x="0" y="523"/>
                    <a:pt x="0" y="1430"/>
                  </a:cubicBezTo>
                  <a:lnTo>
                    <a:pt x="0" y="1585"/>
                  </a:lnTo>
                  <a:cubicBezTo>
                    <a:pt x="0" y="1830"/>
                    <a:pt x="199" y="2029"/>
                    <a:pt x="444" y="2029"/>
                  </a:cubicBezTo>
                  <a:lnTo>
                    <a:pt x="1557" y="2029"/>
                  </a:lnTo>
                  <a:cubicBezTo>
                    <a:pt x="1802" y="2029"/>
                    <a:pt x="2001" y="1830"/>
                    <a:pt x="2001" y="1585"/>
                  </a:cubicBezTo>
                  <a:lnTo>
                    <a:pt x="2001" y="1430"/>
                  </a:lnTo>
                  <a:cubicBezTo>
                    <a:pt x="2001" y="727"/>
                    <a:pt x="3077" y="706"/>
                    <a:pt x="3691" y="706"/>
                  </a:cubicBezTo>
                  <a:cubicBezTo>
                    <a:pt x="4304" y="706"/>
                    <a:pt x="5380" y="727"/>
                    <a:pt x="5380" y="1430"/>
                  </a:cubicBezTo>
                  <a:lnTo>
                    <a:pt x="5380" y="1585"/>
                  </a:lnTo>
                  <a:cubicBezTo>
                    <a:pt x="5380" y="1830"/>
                    <a:pt x="5579" y="2029"/>
                    <a:pt x="5824" y="2029"/>
                  </a:cubicBezTo>
                  <a:lnTo>
                    <a:pt x="6937" y="2029"/>
                  </a:lnTo>
                  <a:cubicBezTo>
                    <a:pt x="7182" y="2029"/>
                    <a:pt x="7381" y="1830"/>
                    <a:pt x="7381" y="1585"/>
                  </a:cubicBezTo>
                  <a:lnTo>
                    <a:pt x="7381" y="1525"/>
                  </a:lnTo>
                  <a:cubicBezTo>
                    <a:pt x="7463" y="1545"/>
                    <a:pt x="7567" y="1589"/>
                    <a:pt x="7658" y="1684"/>
                  </a:cubicBezTo>
                  <a:cubicBezTo>
                    <a:pt x="7882" y="1915"/>
                    <a:pt x="7956" y="2362"/>
                    <a:pt x="7873" y="2976"/>
                  </a:cubicBezTo>
                  <a:cubicBezTo>
                    <a:pt x="7728" y="4040"/>
                    <a:pt x="7310" y="4421"/>
                    <a:pt x="6865" y="4547"/>
                  </a:cubicBezTo>
                  <a:lnTo>
                    <a:pt x="6865" y="4362"/>
                  </a:lnTo>
                  <a:cubicBezTo>
                    <a:pt x="6865" y="4174"/>
                    <a:pt x="6818" y="3988"/>
                    <a:pt x="6722" y="3825"/>
                  </a:cubicBezTo>
                  <a:cubicBezTo>
                    <a:pt x="6278" y="3065"/>
                    <a:pt x="5647" y="2390"/>
                    <a:pt x="4845" y="1795"/>
                  </a:cubicBezTo>
                  <a:lnTo>
                    <a:pt x="4845" y="1345"/>
                  </a:lnTo>
                  <a:cubicBezTo>
                    <a:pt x="4845" y="1310"/>
                    <a:pt x="4816" y="1282"/>
                    <a:pt x="4781" y="1282"/>
                  </a:cubicBezTo>
                  <a:lnTo>
                    <a:pt x="4122" y="1282"/>
                  </a:lnTo>
                  <a:cubicBezTo>
                    <a:pt x="4086" y="1282"/>
                    <a:pt x="4058" y="1310"/>
                    <a:pt x="4058" y="1345"/>
                  </a:cubicBezTo>
                  <a:lnTo>
                    <a:pt x="4058" y="1792"/>
                  </a:lnTo>
                  <a:lnTo>
                    <a:pt x="3305" y="1792"/>
                  </a:lnTo>
                  <a:lnTo>
                    <a:pt x="3305" y="1345"/>
                  </a:lnTo>
                  <a:cubicBezTo>
                    <a:pt x="3305" y="1310"/>
                    <a:pt x="3276" y="1282"/>
                    <a:pt x="3242" y="1282"/>
                  </a:cubicBezTo>
                  <a:lnTo>
                    <a:pt x="2581" y="1282"/>
                  </a:lnTo>
                  <a:cubicBezTo>
                    <a:pt x="2546" y="1282"/>
                    <a:pt x="2518" y="1310"/>
                    <a:pt x="2518" y="1345"/>
                  </a:cubicBezTo>
                  <a:lnTo>
                    <a:pt x="2518" y="1792"/>
                  </a:lnTo>
                  <a:cubicBezTo>
                    <a:pt x="1714" y="2388"/>
                    <a:pt x="1083" y="3063"/>
                    <a:pt x="637" y="3825"/>
                  </a:cubicBezTo>
                  <a:cubicBezTo>
                    <a:pt x="542" y="3988"/>
                    <a:pt x="495" y="4174"/>
                    <a:pt x="495" y="4362"/>
                  </a:cubicBezTo>
                  <a:lnTo>
                    <a:pt x="495" y="4780"/>
                  </a:lnTo>
                  <a:cubicBezTo>
                    <a:pt x="495" y="5377"/>
                    <a:pt x="978" y="5860"/>
                    <a:pt x="1575" y="5860"/>
                  </a:cubicBezTo>
                  <a:lnTo>
                    <a:pt x="5785" y="5860"/>
                  </a:lnTo>
                  <a:cubicBezTo>
                    <a:pt x="6372" y="5860"/>
                    <a:pt x="6849" y="5391"/>
                    <a:pt x="6863" y="4808"/>
                  </a:cubicBezTo>
                  <a:cubicBezTo>
                    <a:pt x="7577" y="4641"/>
                    <a:pt x="7982" y="4058"/>
                    <a:pt x="8124" y="3010"/>
                  </a:cubicBezTo>
                  <a:cubicBezTo>
                    <a:pt x="8220" y="2306"/>
                    <a:pt x="8124" y="1801"/>
                    <a:pt x="7841" y="1507"/>
                  </a:cubicBezTo>
                  <a:close/>
                  <a:moveTo>
                    <a:pt x="4783" y="4373"/>
                  </a:moveTo>
                  <a:lnTo>
                    <a:pt x="4359" y="4222"/>
                  </a:lnTo>
                  <a:cubicBezTo>
                    <a:pt x="4404" y="4132"/>
                    <a:pt x="4430" y="4030"/>
                    <a:pt x="4430" y="3922"/>
                  </a:cubicBezTo>
                  <a:cubicBezTo>
                    <a:pt x="4430" y="3549"/>
                    <a:pt x="4127" y="3246"/>
                    <a:pt x="3753" y="3246"/>
                  </a:cubicBezTo>
                  <a:cubicBezTo>
                    <a:pt x="3380" y="3246"/>
                    <a:pt x="3076" y="3549"/>
                    <a:pt x="3076" y="3922"/>
                  </a:cubicBezTo>
                  <a:cubicBezTo>
                    <a:pt x="3076" y="4296"/>
                    <a:pt x="3380" y="4599"/>
                    <a:pt x="3753" y="4599"/>
                  </a:cubicBezTo>
                  <a:cubicBezTo>
                    <a:pt x="3892" y="4599"/>
                    <a:pt x="4020" y="4557"/>
                    <a:pt x="4127" y="4486"/>
                  </a:cubicBezTo>
                  <a:lnTo>
                    <a:pt x="4360" y="4868"/>
                  </a:lnTo>
                  <a:cubicBezTo>
                    <a:pt x="4184" y="4981"/>
                    <a:pt x="3977" y="5047"/>
                    <a:pt x="3753" y="5047"/>
                  </a:cubicBezTo>
                  <a:cubicBezTo>
                    <a:pt x="3132" y="5047"/>
                    <a:pt x="2629" y="4543"/>
                    <a:pt x="2629" y="3922"/>
                  </a:cubicBezTo>
                  <a:cubicBezTo>
                    <a:pt x="2629" y="3302"/>
                    <a:pt x="3132" y="2798"/>
                    <a:pt x="3753" y="2798"/>
                  </a:cubicBezTo>
                  <a:cubicBezTo>
                    <a:pt x="4374" y="2798"/>
                    <a:pt x="4878" y="3302"/>
                    <a:pt x="4878" y="3922"/>
                  </a:cubicBezTo>
                  <a:cubicBezTo>
                    <a:pt x="4878" y="4082"/>
                    <a:pt x="4844" y="4235"/>
                    <a:pt x="4783" y="43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ïSḻídê"/>
            <p:cNvGrpSpPr/>
            <p:nvPr/>
          </p:nvGrpSpPr>
          <p:grpSpPr>
            <a:xfrm>
              <a:off x="7316698" y="4317537"/>
              <a:ext cx="476734" cy="476734"/>
              <a:chOff x="7316698" y="4214810"/>
              <a:chExt cx="476734" cy="476734"/>
            </a:xfrm>
          </p:grpSpPr>
          <p:sp>
            <p:nvSpPr>
              <p:cNvPr id="42" name="isḻïďè"/>
              <p:cNvSpPr/>
              <p:nvPr/>
            </p:nvSpPr>
            <p:spPr>
              <a:xfrm>
                <a:off x="7316698" y="4214810"/>
                <a:ext cx="476734" cy="4767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dist="12700" dir="8100000" sx="103000" sy="103000" algn="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ïšļïḍe"/>
              <p:cNvSpPr/>
              <p:nvPr/>
            </p:nvSpPr>
            <p:spPr>
              <a:xfrm>
                <a:off x="7438428" y="4324828"/>
                <a:ext cx="233275" cy="256698"/>
              </a:xfrm>
              <a:custGeom>
                <a:avLst/>
                <a:gdLst>
                  <a:gd name="T0" fmla="*/ 462 w 473"/>
                  <a:gd name="T1" fmla="*/ 99 h 521"/>
                  <a:gd name="T2" fmla="*/ 442 w 473"/>
                  <a:gd name="T3" fmla="*/ 82 h 521"/>
                  <a:gd name="T4" fmla="*/ 345 w 473"/>
                  <a:gd name="T5" fmla="*/ 130 h 521"/>
                  <a:gd name="T6" fmla="*/ 379 w 473"/>
                  <a:gd name="T7" fmla="*/ 27 h 521"/>
                  <a:gd name="T8" fmla="*/ 359 w 473"/>
                  <a:gd name="T9" fmla="*/ 10 h 521"/>
                  <a:gd name="T10" fmla="*/ 290 w 473"/>
                  <a:gd name="T11" fmla="*/ 49 h 521"/>
                  <a:gd name="T12" fmla="*/ 242 w 473"/>
                  <a:gd name="T13" fmla="*/ 105 h 521"/>
                  <a:gd name="T14" fmla="*/ 249 w 473"/>
                  <a:gd name="T15" fmla="*/ 209 h 521"/>
                  <a:gd name="T16" fmla="*/ 234 w 473"/>
                  <a:gd name="T17" fmla="*/ 225 h 521"/>
                  <a:gd name="T18" fmla="*/ 132 w 473"/>
                  <a:gd name="T19" fmla="*/ 91 h 521"/>
                  <a:gd name="T20" fmla="*/ 138 w 473"/>
                  <a:gd name="T21" fmla="*/ 58 h 521"/>
                  <a:gd name="T22" fmla="*/ 73 w 473"/>
                  <a:gd name="T23" fmla="*/ 31 h 521"/>
                  <a:gd name="T24" fmla="*/ 50 w 473"/>
                  <a:gd name="T25" fmla="*/ 51 h 521"/>
                  <a:gd name="T26" fmla="*/ 57 w 473"/>
                  <a:gd name="T27" fmla="*/ 115 h 521"/>
                  <a:gd name="T28" fmla="*/ 96 w 473"/>
                  <a:gd name="T29" fmla="*/ 120 h 521"/>
                  <a:gd name="T30" fmla="*/ 194 w 473"/>
                  <a:gd name="T31" fmla="*/ 249 h 521"/>
                  <a:gd name="T32" fmla="*/ 153 w 473"/>
                  <a:gd name="T33" fmla="*/ 262 h 521"/>
                  <a:gd name="T34" fmla="*/ 0 w 473"/>
                  <a:gd name="T35" fmla="*/ 440 h 521"/>
                  <a:gd name="T36" fmla="*/ 58 w 473"/>
                  <a:gd name="T37" fmla="*/ 490 h 521"/>
                  <a:gd name="T38" fmla="*/ 117 w 473"/>
                  <a:gd name="T39" fmla="*/ 486 h 521"/>
                  <a:gd name="T40" fmla="*/ 253 w 473"/>
                  <a:gd name="T41" fmla="*/ 327 h 521"/>
                  <a:gd name="T42" fmla="*/ 287 w 473"/>
                  <a:gd name="T43" fmla="*/ 372 h 521"/>
                  <a:gd name="T44" fmla="*/ 288 w 473"/>
                  <a:gd name="T45" fmla="*/ 423 h 521"/>
                  <a:gd name="T46" fmla="*/ 362 w 473"/>
                  <a:gd name="T47" fmla="*/ 521 h 521"/>
                  <a:gd name="T48" fmla="*/ 417 w 473"/>
                  <a:gd name="T49" fmla="*/ 480 h 521"/>
                  <a:gd name="T50" fmla="*/ 416 w 473"/>
                  <a:gd name="T51" fmla="*/ 429 h 521"/>
                  <a:gd name="T52" fmla="*/ 342 w 473"/>
                  <a:gd name="T53" fmla="*/ 330 h 521"/>
                  <a:gd name="T54" fmla="*/ 324 w 473"/>
                  <a:gd name="T55" fmla="*/ 343 h 521"/>
                  <a:gd name="T56" fmla="*/ 261 w 473"/>
                  <a:gd name="T57" fmla="*/ 261 h 521"/>
                  <a:gd name="T58" fmla="*/ 281 w 473"/>
                  <a:gd name="T59" fmla="*/ 237 h 521"/>
                  <a:gd name="T60" fmla="*/ 385 w 473"/>
                  <a:gd name="T61" fmla="*/ 229 h 521"/>
                  <a:gd name="T62" fmla="*/ 434 w 473"/>
                  <a:gd name="T63" fmla="*/ 172 h 521"/>
                  <a:gd name="T64" fmla="*/ 462 w 473"/>
                  <a:gd name="T65" fmla="*/ 99 h 521"/>
                  <a:gd name="T66" fmla="*/ 109 w 473"/>
                  <a:gd name="T67" fmla="*/ 443 h 521"/>
                  <a:gd name="T68" fmla="*/ 73 w 473"/>
                  <a:gd name="T69" fmla="*/ 446 h 521"/>
                  <a:gd name="T70" fmla="*/ 70 w 473"/>
                  <a:gd name="T71" fmla="*/ 410 h 521"/>
                  <a:gd name="T72" fmla="*/ 106 w 473"/>
                  <a:gd name="T73" fmla="*/ 407 h 521"/>
                  <a:gd name="T74" fmla="*/ 109 w 473"/>
                  <a:gd name="T75" fmla="*/ 443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3" h="521">
                    <a:moveTo>
                      <a:pt x="462" y="99"/>
                    </a:moveTo>
                    <a:lnTo>
                      <a:pt x="442" y="82"/>
                    </a:lnTo>
                    <a:cubicBezTo>
                      <a:pt x="400" y="121"/>
                      <a:pt x="382" y="162"/>
                      <a:pt x="345" y="130"/>
                    </a:cubicBezTo>
                    <a:cubicBezTo>
                      <a:pt x="308" y="98"/>
                      <a:pt x="346" y="75"/>
                      <a:pt x="379" y="27"/>
                    </a:cubicBezTo>
                    <a:cubicBezTo>
                      <a:pt x="379" y="27"/>
                      <a:pt x="370" y="19"/>
                      <a:pt x="359" y="10"/>
                    </a:cubicBezTo>
                    <a:cubicBezTo>
                      <a:pt x="348" y="0"/>
                      <a:pt x="317" y="18"/>
                      <a:pt x="290" y="49"/>
                    </a:cubicBezTo>
                    <a:lnTo>
                      <a:pt x="242" y="105"/>
                    </a:lnTo>
                    <a:cubicBezTo>
                      <a:pt x="215" y="136"/>
                      <a:pt x="218" y="182"/>
                      <a:pt x="249" y="209"/>
                    </a:cubicBezTo>
                    <a:lnTo>
                      <a:pt x="234" y="225"/>
                    </a:lnTo>
                    <a:lnTo>
                      <a:pt x="132" y="91"/>
                    </a:lnTo>
                    <a:cubicBezTo>
                      <a:pt x="137" y="79"/>
                      <a:pt x="150" y="67"/>
                      <a:pt x="138" y="58"/>
                    </a:cubicBezTo>
                    <a:lnTo>
                      <a:pt x="73" y="31"/>
                    </a:lnTo>
                    <a:lnTo>
                      <a:pt x="50" y="51"/>
                    </a:lnTo>
                    <a:cubicBezTo>
                      <a:pt x="50" y="51"/>
                      <a:pt x="57" y="115"/>
                      <a:pt x="57" y="115"/>
                    </a:cubicBezTo>
                    <a:cubicBezTo>
                      <a:pt x="63" y="131"/>
                      <a:pt x="82" y="125"/>
                      <a:pt x="96" y="120"/>
                    </a:cubicBezTo>
                    <a:lnTo>
                      <a:pt x="194" y="249"/>
                    </a:lnTo>
                    <a:cubicBezTo>
                      <a:pt x="179" y="246"/>
                      <a:pt x="164" y="250"/>
                      <a:pt x="153" y="262"/>
                    </a:cubicBezTo>
                    <a:lnTo>
                      <a:pt x="0" y="440"/>
                    </a:lnTo>
                    <a:lnTo>
                      <a:pt x="58" y="490"/>
                    </a:lnTo>
                    <a:cubicBezTo>
                      <a:pt x="75" y="505"/>
                      <a:pt x="102" y="503"/>
                      <a:pt x="117" y="486"/>
                    </a:cubicBezTo>
                    <a:lnTo>
                      <a:pt x="253" y="327"/>
                    </a:lnTo>
                    <a:lnTo>
                      <a:pt x="287" y="372"/>
                    </a:lnTo>
                    <a:cubicBezTo>
                      <a:pt x="271" y="386"/>
                      <a:pt x="274" y="405"/>
                      <a:pt x="288" y="423"/>
                    </a:cubicBezTo>
                    <a:lnTo>
                      <a:pt x="362" y="521"/>
                    </a:lnTo>
                    <a:lnTo>
                      <a:pt x="417" y="480"/>
                    </a:lnTo>
                    <a:cubicBezTo>
                      <a:pt x="435" y="466"/>
                      <a:pt x="430" y="447"/>
                      <a:pt x="416" y="429"/>
                    </a:cubicBezTo>
                    <a:lnTo>
                      <a:pt x="342" y="330"/>
                    </a:lnTo>
                    <a:lnTo>
                      <a:pt x="324" y="343"/>
                    </a:lnTo>
                    <a:lnTo>
                      <a:pt x="261" y="261"/>
                    </a:lnTo>
                    <a:lnTo>
                      <a:pt x="281" y="237"/>
                    </a:lnTo>
                    <a:cubicBezTo>
                      <a:pt x="313" y="263"/>
                      <a:pt x="359" y="259"/>
                      <a:pt x="385" y="229"/>
                    </a:cubicBezTo>
                    <a:lnTo>
                      <a:pt x="434" y="172"/>
                    </a:lnTo>
                    <a:cubicBezTo>
                      <a:pt x="461" y="141"/>
                      <a:pt x="473" y="108"/>
                      <a:pt x="462" y="99"/>
                    </a:cubicBezTo>
                    <a:close/>
                    <a:moveTo>
                      <a:pt x="109" y="443"/>
                    </a:moveTo>
                    <a:cubicBezTo>
                      <a:pt x="100" y="454"/>
                      <a:pt x="84" y="455"/>
                      <a:pt x="73" y="446"/>
                    </a:cubicBezTo>
                    <a:cubicBezTo>
                      <a:pt x="62" y="437"/>
                      <a:pt x="61" y="420"/>
                      <a:pt x="70" y="410"/>
                    </a:cubicBezTo>
                    <a:cubicBezTo>
                      <a:pt x="80" y="399"/>
                      <a:pt x="96" y="398"/>
                      <a:pt x="106" y="407"/>
                    </a:cubicBezTo>
                    <a:cubicBezTo>
                      <a:pt x="117" y="416"/>
                      <a:pt x="118" y="432"/>
                      <a:pt x="109" y="4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isľíḓé"/>
            <p:cNvGrpSpPr/>
            <p:nvPr/>
          </p:nvGrpSpPr>
          <p:grpSpPr>
            <a:xfrm>
              <a:off x="8775763" y="4317537"/>
              <a:ext cx="476734" cy="476734"/>
              <a:chOff x="8775763" y="4214810"/>
              <a:chExt cx="476734" cy="476734"/>
            </a:xfrm>
          </p:grpSpPr>
          <p:sp>
            <p:nvSpPr>
              <p:cNvPr id="40" name="ïṩ1íḋê"/>
              <p:cNvSpPr/>
              <p:nvPr/>
            </p:nvSpPr>
            <p:spPr>
              <a:xfrm>
                <a:off x="8775763" y="4214810"/>
                <a:ext cx="476734" cy="4767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dist="12700" dir="8100000" sx="103000" sy="103000" algn="tr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1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iš1iḍê"/>
              <p:cNvSpPr/>
              <p:nvPr/>
            </p:nvSpPr>
            <p:spPr>
              <a:xfrm>
                <a:off x="8885781" y="4333867"/>
                <a:ext cx="256698" cy="238620"/>
              </a:xfrm>
              <a:custGeom>
                <a:avLst/>
                <a:gdLst>
                  <a:gd name="connsiteX0" fmla="*/ 284016 w 607639"/>
                  <a:gd name="connsiteY0" fmla="*/ 191867 h 564848"/>
                  <a:gd name="connsiteX1" fmla="*/ 284016 w 607639"/>
                  <a:gd name="connsiteY1" fmla="*/ 307840 h 564848"/>
                  <a:gd name="connsiteX2" fmla="*/ 330477 w 607639"/>
                  <a:gd name="connsiteY2" fmla="*/ 368804 h 564848"/>
                  <a:gd name="connsiteX3" fmla="*/ 361985 w 607639"/>
                  <a:gd name="connsiteY3" fmla="*/ 344898 h 564848"/>
                  <a:gd name="connsiteX4" fmla="*/ 323623 w 607639"/>
                  <a:gd name="connsiteY4" fmla="*/ 294510 h 564848"/>
                  <a:gd name="connsiteX5" fmla="*/ 323623 w 607639"/>
                  <a:gd name="connsiteY5" fmla="*/ 191867 h 564848"/>
                  <a:gd name="connsiteX6" fmla="*/ 303775 w 607639"/>
                  <a:gd name="connsiteY6" fmla="*/ 98199 h 564848"/>
                  <a:gd name="connsiteX7" fmla="*/ 507154 w 607639"/>
                  <a:gd name="connsiteY7" fmla="*/ 301175 h 564848"/>
                  <a:gd name="connsiteX8" fmla="*/ 448054 w 607639"/>
                  <a:gd name="connsiteY8" fmla="*/ 444076 h 564848"/>
                  <a:gd name="connsiteX9" fmla="*/ 505641 w 607639"/>
                  <a:gd name="connsiteY9" fmla="*/ 545386 h 564848"/>
                  <a:gd name="connsiteX10" fmla="*/ 471196 w 607639"/>
                  <a:gd name="connsiteY10" fmla="*/ 564848 h 564848"/>
                  <a:gd name="connsiteX11" fmla="*/ 417080 w 607639"/>
                  <a:gd name="connsiteY11" fmla="*/ 469670 h 564848"/>
                  <a:gd name="connsiteX12" fmla="*/ 303775 w 607639"/>
                  <a:gd name="connsiteY12" fmla="*/ 504151 h 564848"/>
                  <a:gd name="connsiteX13" fmla="*/ 190559 w 607639"/>
                  <a:gd name="connsiteY13" fmla="*/ 469670 h 564848"/>
                  <a:gd name="connsiteX14" fmla="*/ 136354 w 607639"/>
                  <a:gd name="connsiteY14" fmla="*/ 564848 h 564848"/>
                  <a:gd name="connsiteX15" fmla="*/ 101909 w 607639"/>
                  <a:gd name="connsiteY15" fmla="*/ 545386 h 564848"/>
                  <a:gd name="connsiteX16" fmla="*/ 159496 w 607639"/>
                  <a:gd name="connsiteY16" fmla="*/ 444076 h 564848"/>
                  <a:gd name="connsiteX17" fmla="*/ 100485 w 607639"/>
                  <a:gd name="connsiteY17" fmla="*/ 301175 h 564848"/>
                  <a:gd name="connsiteX18" fmla="*/ 303775 w 607639"/>
                  <a:gd name="connsiteY18" fmla="*/ 98199 h 564848"/>
                  <a:gd name="connsiteX19" fmla="*/ 472577 w 607639"/>
                  <a:gd name="connsiteY19" fmla="*/ 0 h 564848"/>
                  <a:gd name="connsiteX20" fmla="*/ 568033 w 607639"/>
                  <a:gd name="connsiteY20" fmla="*/ 39458 h 564848"/>
                  <a:gd name="connsiteX21" fmla="*/ 607639 w 607639"/>
                  <a:gd name="connsiteY21" fmla="*/ 134817 h 564848"/>
                  <a:gd name="connsiteX22" fmla="*/ 568033 w 607639"/>
                  <a:gd name="connsiteY22" fmla="*/ 230176 h 564848"/>
                  <a:gd name="connsiteX23" fmla="*/ 554059 w 607639"/>
                  <a:gd name="connsiteY23" fmla="*/ 244128 h 564848"/>
                  <a:gd name="connsiteX24" fmla="*/ 363059 w 607639"/>
                  <a:gd name="connsiteY24" fmla="*/ 53411 h 564848"/>
                  <a:gd name="connsiteX25" fmla="*/ 377121 w 607639"/>
                  <a:gd name="connsiteY25" fmla="*/ 39458 h 564848"/>
                  <a:gd name="connsiteX26" fmla="*/ 472577 w 607639"/>
                  <a:gd name="connsiteY26" fmla="*/ 0 h 564848"/>
                  <a:gd name="connsiteX27" fmla="*/ 135051 w 607639"/>
                  <a:gd name="connsiteY27" fmla="*/ 0 h 564848"/>
                  <a:gd name="connsiteX28" fmla="*/ 230518 w 607639"/>
                  <a:gd name="connsiteY28" fmla="*/ 39458 h 564848"/>
                  <a:gd name="connsiteX29" fmla="*/ 244580 w 607639"/>
                  <a:gd name="connsiteY29" fmla="*/ 53411 h 564848"/>
                  <a:gd name="connsiteX30" fmla="*/ 53580 w 607639"/>
                  <a:gd name="connsiteY30" fmla="*/ 244128 h 564848"/>
                  <a:gd name="connsiteX31" fmla="*/ 39517 w 607639"/>
                  <a:gd name="connsiteY31" fmla="*/ 230176 h 564848"/>
                  <a:gd name="connsiteX32" fmla="*/ 0 w 607639"/>
                  <a:gd name="connsiteY32" fmla="*/ 134817 h 564848"/>
                  <a:gd name="connsiteX33" fmla="*/ 39517 w 607639"/>
                  <a:gd name="connsiteY33" fmla="*/ 39458 h 564848"/>
                  <a:gd name="connsiteX34" fmla="*/ 135051 w 607639"/>
                  <a:gd name="connsiteY34" fmla="*/ 0 h 56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7639" h="564848">
                    <a:moveTo>
                      <a:pt x="284016" y="191867"/>
                    </a:moveTo>
                    <a:lnTo>
                      <a:pt x="284016" y="307840"/>
                    </a:lnTo>
                    <a:lnTo>
                      <a:pt x="330477" y="368804"/>
                    </a:lnTo>
                    <a:lnTo>
                      <a:pt x="361985" y="344898"/>
                    </a:lnTo>
                    <a:lnTo>
                      <a:pt x="323623" y="294510"/>
                    </a:lnTo>
                    <a:lnTo>
                      <a:pt x="323623" y="191867"/>
                    </a:lnTo>
                    <a:close/>
                    <a:moveTo>
                      <a:pt x="303775" y="98199"/>
                    </a:moveTo>
                    <a:cubicBezTo>
                      <a:pt x="415923" y="98199"/>
                      <a:pt x="507154" y="189201"/>
                      <a:pt x="507154" y="301175"/>
                    </a:cubicBezTo>
                    <a:cubicBezTo>
                      <a:pt x="507154" y="356807"/>
                      <a:pt x="484546" y="407373"/>
                      <a:pt x="448054" y="444076"/>
                    </a:cubicBezTo>
                    <a:lnTo>
                      <a:pt x="505641" y="545386"/>
                    </a:lnTo>
                    <a:lnTo>
                      <a:pt x="471196" y="564848"/>
                    </a:lnTo>
                    <a:lnTo>
                      <a:pt x="417080" y="469670"/>
                    </a:lnTo>
                    <a:cubicBezTo>
                      <a:pt x="384682" y="491443"/>
                      <a:pt x="345697" y="504151"/>
                      <a:pt x="303775" y="504151"/>
                    </a:cubicBezTo>
                    <a:cubicBezTo>
                      <a:pt x="261942" y="504151"/>
                      <a:pt x="222957" y="491443"/>
                      <a:pt x="190559" y="469670"/>
                    </a:cubicBezTo>
                    <a:lnTo>
                      <a:pt x="136354" y="564848"/>
                    </a:lnTo>
                    <a:lnTo>
                      <a:pt x="101909" y="545386"/>
                    </a:lnTo>
                    <a:lnTo>
                      <a:pt x="159496" y="444076"/>
                    </a:lnTo>
                    <a:cubicBezTo>
                      <a:pt x="123093" y="407373"/>
                      <a:pt x="100485" y="356807"/>
                      <a:pt x="100485" y="301175"/>
                    </a:cubicBezTo>
                    <a:cubicBezTo>
                      <a:pt x="100485" y="189201"/>
                      <a:pt x="191716" y="98199"/>
                      <a:pt x="303775" y="98199"/>
                    </a:cubicBezTo>
                    <a:close/>
                    <a:moveTo>
                      <a:pt x="472577" y="0"/>
                    </a:moveTo>
                    <a:cubicBezTo>
                      <a:pt x="507155" y="0"/>
                      <a:pt x="541733" y="13153"/>
                      <a:pt x="568033" y="39458"/>
                    </a:cubicBezTo>
                    <a:cubicBezTo>
                      <a:pt x="593577" y="64964"/>
                      <a:pt x="607639" y="98824"/>
                      <a:pt x="607639" y="134817"/>
                    </a:cubicBezTo>
                    <a:cubicBezTo>
                      <a:pt x="607639" y="170810"/>
                      <a:pt x="593577" y="204670"/>
                      <a:pt x="568033" y="230176"/>
                    </a:cubicBezTo>
                    <a:lnTo>
                      <a:pt x="554059" y="244128"/>
                    </a:lnTo>
                    <a:lnTo>
                      <a:pt x="363059" y="53411"/>
                    </a:lnTo>
                    <a:lnTo>
                      <a:pt x="377121" y="39458"/>
                    </a:lnTo>
                    <a:cubicBezTo>
                      <a:pt x="403421" y="13153"/>
                      <a:pt x="437999" y="0"/>
                      <a:pt x="472577" y="0"/>
                    </a:cubicBezTo>
                    <a:close/>
                    <a:moveTo>
                      <a:pt x="135051" y="0"/>
                    </a:moveTo>
                    <a:cubicBezTo>
                      <a:pt x="169640" y="0"/>
                      <a:pt x="204218" y="13153"/>
                      <a:pt x="230518" y="39458"/>
                    </a:cubicBezTo>
                    <a:lnTo>
                      <a:pt x="244580" y="53411"/>
                    </a:lnTo>
                    <a:lnTo>
                      <a:pt x="53580" y="244128"/>
                    </a:lnTo>
                    <a:lnTo>
                      <a:pt x="39517" y="230176"/>
                    </a:lnTo>
                    <a:cubicBezTo>
                      <a:pt x="14062" y="204670"/>
                      <a:pt x="0" y="170810"/>
                      <a:pt x="0" y="134817"/>
                    </a:cubicBezTo>
                    <a:cubicBezTo>
                      <a:pt x="0" y="98824"/>
                      <a:pt x="14062" y="64964"/>
                      <a:pt x="39517" y="39458"/>
                    </a:cubicBezTo>
                    <a:cubicBezTo>
                      <a:pt x="65862" y="13153"/>
                      <a:pt x="100462" y="0"/>
                      <a:pt x="1350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iṥlíďé"/>
            <p:cNvGrpSpPr/>
            <p:nvPr/>
          </p:nvGrpSpPr>
          <p:grpSpPr>
            <a:xfrm>
              <a:off x="2298915" y="4931840"/>
              <a:ext cx="1528402" cy="1081211"/>
              <a:chOff x="972557" y="4716710"/>
              <a:chExt cx="1864886" cy="1081211"/>
            </a:xfrm>
          </p:grpSpPr>
          <p:sp>
            <p:nvSpPr>
              <p:cNvPr id="38" name="îSḷîḑè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>
                <a:off x="972557" y="4716710"/>
                <a:ext cx="1864886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  <p:sp>
            <p:nvSpPr>
              <p:cNvPr id="39" name="íṧḻïḑè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972557" y="5123357"/>
                <a:ext cx="1864886" cy="674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</p:grpSp>
        <p:grpSp>
          <p:nvGrpSpPr>
            <p:cNvPr id="20" name="íṣľíďe"/>
            <p:cNvGrpSpPr/>
            <p:nvPr/>
          </p:nvGrpSpPr>
          <p:grpSpPr>
            <a:xfrm>
              <a:off x="3815357" y="4931840"/>
              <a:ext cx="1528402" cy="1081211"/>
              <a:chOff x="972557" y="4716710"/>
              <a:chExt cx="1864886" cy="1081211"/>
            </a:xfrm>
          </p:grpSpPr>
          <p:sp>
            <p:nvSpPr>
              <p:cNvPr id="36" name="îṥļíḑê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>
                <a:off x="972557" y="4716710"/>
                <a:ext cx="1864886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  <p:sp>
            <p:nvSpPr>
              <p:cNvPr id="37" name="í$ľidé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972557" y="5123357"/>
                <a:ext cx="1864886" cy="674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</p:grpSp>
        <p:grpSp>
          <p:nvGrpSpPr>
            <p:cNvPr id="21" name="îṩḻïḓè"/>
            <p:cNvGrpSpPr/>
            <p:nvPr/>
          </p:nvGrpSpPr>
          <p:grpSpPr>
            <a:xfrm>
              <a:off x="5331799" y="4931840"/>
              <a:ext cx="1528402" cy="1081211"/>
              <a:chOff x="972557" y="4716710"/>
              <a:chExt cx="1864886" cy="1081211"/>
            </a:xfrm>
          </p:grpSpPr>
          <p:sp>
            <p:nvSpPr>
              <p:cNvPr id="34" name="îṣlíḓè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>
                <a:off x="972557" y="4716710"/>
                <a:ext cx="1864886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  <p:sp>
            <p:nvSpPr>
              <p:cNvPr id="35" name="íSḷiḋê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972557" y="5123357"/>
                <a:ext cx="1864886" cy="674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</p:grpSp>
        <p:grpSp>
          <p:nvGrpSpPr>
            <p:cNvPr id="22" name="îṥḷïḋe"/>
            <p:cNvGrpSpPr/>
            <p:nvPr/>
          </p:nvGrpSpPr>
          <p:grpSpPr>
            <a:xfrm>
              <a:off x="8364683" y="4931840"/>
              <a:ext cx="1528402" cy="1081211"/>
              <a:chOff x="972557" y="4716710"/>
              <a:chExt cx="1864886" cy="1081211"/>
            </a:xfrm>
          </p:grpSpPr>
          <p:sp>
            <p:nvSpPr>
              <p:cNvPr id="32" name="îśliḑé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>
                <a:off x="972557" y="4716710"/>
                <a:ext cx="1864886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  <p:sp>
            <p:nvSpPr>
              <p:cNvPr id="33" name="işḻîḓê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972557" y="5123357"/>
                <a:ext cx="1864886" cy="674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</p:grpSp>
        <p:grpSp>
          <p:nvGrpSpPr>
            <p:cNvPr id="23" name="išḷiḋè"/>
            <p:cNvGrpSpPr/>
            <p:nvPr/>
          </p:nvGrpSpPr>
          <p:grpSpPr>
            <a:xfrm>
              <a:off x="6848241" y="4931840"/>
              <a:ext cx="1528402" cy="1081211"/>
              <a:chOff x="972557" y="4716710"/>
              <a:chExt cx="1864886" cy="1081211"/>
            </a:xfrm>
          </p:grpSpPr>
          <p:sp>
            <p:nvSpPr>
              <p:cNvPr id="30" name="iŝliḑe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>
                <a:off x="972557" y="4716710"/>
                <a:ext cx="1864886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  <p:sp>
            <p:nvSpPr>
              <p:cNvPr id="31" name="íṣḻidê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>
                <a:off x="972557" y="5123357"/>
                <a:ext cx="1864886" cy="674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</a:p>
            </p:txBody>
          </p:sp>
        </p:grpSp>
        <p:grpSp>
          <p:nvGrpSpPr>
            <p:cNvPr id="24" name="i$ḷîḓe"/>
            <p:cNvGrpSpPr/>
            <p:nvPr/>
          </p:nvGrpSpPr>
          <p:grpSpPr>
            <a:xfrm>
              <a:off x="673099" y="2466659"/>
              <a:ext cx="10845800" cy="9525"/>
              <a:chOff x="673099" y="2390775"/>
              <a:chExt cx="10845800" cy="9525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673099" y="2400300"/>
                <a:ext cx="10845800" cy="0"/>
              </a:xfrm>
              <a:prstGeom prst="line">
                <a:avLst/>
              </a:prstGeom>
              <a:ln w="3175" cap="rnd">
                <a:solidFill>
                  <a:srgbClr val="1793D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489450" y="2390775"/>
                <a:ext cx="3213099" cy="0"/>
              </a:xfrm>
              <a:prstGeom prst="line">
                <a:avLst/>
              </a:prstGeom>
              <a:ln w="28575" cap="rnd">
                <a:solidFill>
                  <a:srgbClr val="1793D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isľïḍè"/>
            <p:cNvGrpSpPr/>
            <p:nvPr/>
          </p:nvGrpSpPr>
          <p:grpSpPr>
            <a:xfrm>
              <a:off x="3049521" y="1279871"/>
              <a:ext cx="6202976" cy="964212"/>
              <a:chOff x="241895" y="1393794"/>
              <a:chExt cx="6202976" cy="964212"/>
            </a:xfrm>
          </p:grpSpPr>
          <p:sp>
            <p:nvSpPr>
              <p:cNvPr id="26" name="iş1îḑé">
                <a:extLst>
                  <a:ext uri="{FF2B5EF4-FFF2-40B4-BE49-F238E27FC236}">
                    <a16:creationId xmlns:a16="http://schemas.microsoft.com/office/drawing/2014/main" id="{64DC2847-DA63-4AF3-B015-B0D0DC7F9B4A}"/>
                  </a:ext>
                </a:extLst>
              </p:cNvPr>
              <p:cNvSpPr txBox="1"/>
              <p:nvPr/>
            </p:nvSpPr>
            <p:spPr>
              <a:xfrm>
                <a:off x="673102" y="1393794"/>
                <a:ext cx="5230548" cy="391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buSzPct val="25000"/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îṩlïḓè">
                <a:extLst>
                  <a:ext uri="{FF2B5EF4-FFF2-40B4-BE49-F238E27FC236}">
                    <a16:creationId xmlns:a16="http://schemas.microsoft.com/office/drawing/2014/main" id="{23E9BBEA-FB54-47C3-BA28-CE85931B8740}"/>
                  </a:ext>
                </a:extLst>
              </p:cNvPr>
              <p:cNvSpPr txBox="1"/>
              <p:nvPr/>
            </p:nvSpPr>
            <p:spPr>
              <a:xfrm>
                <a:off x="241895" y="1784819"/>
                <a:ext cx="6202976" cy="57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 rot="17573259">
            <a:off x="11110452" y="4079515"/>
            <a:ext cx="2594078" cy="1839173"/>
            <a:chOff x="1274985" y="3299721"/>
            <a:chExt cx="2594078" cy="1839173"/>
          </a:xfrm>
        </p:grpSpPr>
        <p:sp>
          <p:nvSpPr>
            <p:cNvPr id="47" name="等腰三角形 46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1953627">
            <a:off x="-1748903" y="1018799"/>
            <a:ext cx="2594078" cy="1839173"/>
            <a:chOff x="1274985" y="3299721"/>
            <a:chExt cx="2594078" cy="1839173"/>
          </a:xfrm>
        </p:grpSpPr>
        <p:sp>
          <p:nvSpPr>
            <p:cNvPr id="50" name="等腰三角形 49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23477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33550" y="2674438"/>
            <a:ext cx="8915400" cy="3175500"/>
            <a:chOff x="1733550" y="2674438"/>
            <a:chExt cx="8915400" cy="3175500"/>
          </a:xfrm>
        </p:grpSpPr>
        <p:sp>
          <p:nvSpPr>
            <p:cNvPr id="5" name="菱形 4"/>
            <p:cNvSpPr/>
            <p:nvPr/>
          </p:nvSpPr>
          <p:spPr>
            <a:xfrm>
              <a:off x="1733550" y="2674438"/>
              <a:ext cx="1080000" cy="1080000"/>
            </a:xfrm>
            <a:prstGeom prst="diamond">
              <a:avLst/>
            </a:prstGeom>
            <a:noFill/>
            <a:ln w="76200">
              <a:solidFill>
                <a:srgbClr val="1A96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1733550" y="4769938"/>
              <a:ext cx="1080000" cy="1080000"/>
            </a:xfrm>
            <a:prstGeom prst="diamond">
              <a:avLst/>
            </a:prstGeom>
            <a:noFill/>
            <a:ln w="76200">
              <a:solidFill>
                <a:srgbClr val="1A96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6381750" y="2674438"/>
              <a:ext cx="1080000" cy="1080000"/>
            </a:xfrm>
            <a:prstGeom prst="diamond">
              <a:avLst/>
            </a:prstGeom>
            <a:noFill/>
            <a:ln w="76200">
              <a:solidFill>
                <a:srgbClr val="1A96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6381750" y="4769938"/>
              <a:ext cx="1080000" cy="1080000"/>
            </a:xfrm>
            <a:prstGeom prst="diamond">
              <a:avLst/>
            </a:prstGeom>
            <a:noFill/>
            <a:ln w="76200">
              <a:solidFill>
                <a:srgbClr val="1A96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004474" y="2694976"/>
              <a:ext cx="2958176" cy="1021362"/>
              <a:chOff x="3137826" y="2239120"/>
              <a:chExt cx="2958176" cy="1021362"/>
            </a:xfrm>
          </p:grpSpPr>
          <p:sp>
            <p:nvSpPr>
              <p:cNvPr id="9" name="iş1îḑé">
                <a:extLst>
                  <a:ext uri="{FF2B5EF4-FFF2-40B4-BE49-F238E27FC236}">
                    <a16:creationId xmlns:a16="http://schemas.microsoft.com/office/drawing/2014/main" id="{64DC2847-DA63-4AF3-B015-B0D0DC7F9B4A}"/>
                  </a:ext>
                </a:extLst>
              </p:cNvPr>
              <p:cNvSpPr txBox="1"/>
              <p:nvPr/>
            </p:nvSpPr>
            <p:spPr>
              <a:xfrm>
                <a:off x="3137829" y="2239120"/>
                <a:ext cx="2958173" cy="391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en-US" altLang="zh-CN" sz="1600" b="1" dirty="0">
                    <a:solidFill>
                      <a:srgbClr val="1A96D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1A96D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îṩlïḓè">
                <a:extLst>
                  <a:ext uri="{FF2B5EF4-FFF2-40B4-BE49-F238E27FC236}">
                    <a16:creationId xmlns:a16="http://schemas.microsoft.com/office/drawing/2014/main" id="{23E9BBEA-FB54-47C3-BA28-CE85931B8740}"/>
                  </a:ext>
                </a:extLst>
              </p:cNvPr>
              <p:cNvSpPr txBox="1"/>
              <p:nvPr/>
            </p:nvSpPr>
            <p:spPr>
              <a:xfrm>
                <a:off x="3137826" y="2687295"/>
                <a:ext cx="2958174" cy="57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004474" y="4771426"/>
              <a:ext cx="2958176" cy="1021362"/>
              <a:chOff x="3137826" y="2239120"/>
              <a:chExt cx="2958176" cy="1021362"/>
            </a:xfrm>
          </p:grpSpPr>
          <p:sp>
            <p:nvSpPr>
              <p:cNvPr id="13" name="iş1îḑé">
                <a:extLst>
                  <a:ext uri="{FF2B5EF4-FFF2-40B4-BE49-F238E27FC236}">
                    <a16:creationId xmlns:a16="http://schemas.microsoft.com/office/drawing/2014/main" id="{64DC2847-DA63-4AF3-B015-B0D0DC7F9B4A}"/>
                  </a:ext>
                </a:extLst>
              </p:cNvPr>
              <p:cNvSpPr txBox="1"/>
              <p:nvPr/>
            </p:nvSpPr>
            <p:spPr>
              <a:xfrm>
                <a:off x="3137829" y="2239120"/>
                <a:ext cx="2958173" cy="391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en-US" altLang="zh-CN" sz="1600" b="1" dirty="0">
                    <a:solidFill>
                      <a:srgbClr val="1A96D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1A96D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îṩlïḓè">
                <a:extLst>
                  <a:ext uri="{FF2B5EF4-FFF2-40B4-BE49-F238E27FC236}">
                    <a16:creationId xmlns:a16="http://schemas.microsoft.com/office/drawing/2014/main" id="{23E9BBEA-FB54-47C3-BA28-CE85931B8740}"/>
                  </a:ext>
                </a:extLst>
              </p:cNvPr>
              <p:cNvSpPr txBox="1"/>
              <p:nvPr/>
            </p:nvSpPr>
            <p:spPr>
              <a:xfrm>
                <a:off x="3137826" y="2687295"/>
                <a:ext cx="2958174" cy="57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690774" y="2675926"/>
              <a:ext cx="2958176" cy="1021362"/>
              <a:chOff x="3137826" y="2239120"/>
              <a:chExt cx="2958176" cy="1021362"/>
            </a:xfrm>
          </p:grpSpPr>
          <p:sp>
            <p:nvSpPr>
              <p:cNvPr id="16" name="iş1îḑé">
                <a:extLst>
                  <a:ext uri="{FF2B5EF4-FFF2-40B4-BE49-F238E27FC236}">
                    <a16:creationId xmlns:a16="http://schemas.microsoft.com/office/drawing/2014/main" id="{64DC2847-DA63-4AF3-B015-B0D0DC7F9B4A}"/>
                  </a:ext>
                </a:extLst>
              </p:cNvPr>
              <p:cNvSpPr txBox="1"/>
              <p:nvPr/>
            </p:nvSpPr>
            <p:spPr>
              <a:xfrm>
                <a:off x="3137829" y="2239120"/>
                <a:ext cx="2958173" cy="391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en-US" altLang="zh-CN" sz="1600" b="1" dirty="0">
                    <a:solidFill>
                      <a:srgbClr val="1A96D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1A96D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îṩlïḓè">
                <a:extLst>
                  <a:ext uri="{FF2B5EF4-FFF2-40B4-BE49-F238E27FC236}">
                    <a16:creationId xmlns:a16="http://schemas.microsoft.com/office/drawing/2014/main" id="{23E9BBEA-FB54-47C3-BA28-CE85931B8740}"/>
                  </a:ext>
                </a:extLst>
              </p:cNvPr>
              <p:cNvSpPr txBox="1"/>
              <p:nvPr/>
            </p:nvSpPr>
            <p:spPr>
              <a:xfrm>
                <a:off x="3137826" y="2687295"/>
                <a:ext cx="2958174" cy="57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690774" y="4771426"/>
              <a:ext cx="2958176" cy="1021362"/>
              <a:chOff x="3137826" y="2239120"/>
              <a:chExt cx="2958176" cy="1021362"/>
            </a:xfrm>
          </p:grpSpPr>
          <p:sp>
            <p:nvSpPr>
              <p:cNvPr id="19" name="iş1îḑé">
                <a:extLst>
                  <a:ext uri="{FF2B5EF4-FFF2-40B4-BE49-F238E27FC236}">
                    <a16:creationId xmlns:a16="http://schemas.microsoft.com/office/drawing/2014/main" id="{64DC2847-DA63-4AF3-B015-B0D0DC7F9B4A}"/>
                  </a:ext>
                </a:extLst>
              </p:cNvPr>
              <p:cNvSpPr txBox="1"/>
              <p:nvPr/>
            </p:nvSpPr>
            <p:spPr>
              <a:xfrm>
                <a:off x="3137829" y="2239120"/>
                <a:ext cx="2958173" cy="391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en-US" altLang="zh-CN" sz="1600" b="1" dirty="0">
                    <a:solidFill>
                      <a:srgbClr val="1A96D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rgbClr val="1A96D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îṩlïḓè">
                <a:extLst>
                  <a:ext uri="{FF2B5EF4-FFF2-40B4-BE49-F238E27FC236}">
                    <a16:creationId xmlns:a16="http://schemas.microsoft.com/office/drawing/2014/main" id="{23E9BBEA-FB54-47C3-BA28-CE85931B8740}"/>
                  </a:ext>
                </a:extLst>
              </p:cNvPr>
              <p:cNvSpPr txBox="1"/>
              <p:nvPr/>
            </p:nvSpPr>
            <p:spPr>
              <a:xfrm>
                <a:off x="3137826" y="2687295"/>
                <a:ext cx="2958174" cy="57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9483" y="2968887"/>
              <a:ext cx="726141" cy="58449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9483" y="5102487"/>
              <a:ext cx="726141" cy="58449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6733" y="2987937"/>
              <a:ext cx="726141" cy="58449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6733" y="5064387"/>
              <a:ext cx="726141" cy="584499"/>
            </a:xfrm>
            <a:prstGeom prst="rect">
              <a:avLst/>
            </a:prstGeom>
          </p:spPr>
        </p:pic>
      </p:grpSp>
      <p:sp>
        <p:nvSpPr>
          <p:cNvPr id="25" name="îṩlïḓè">
            <a:extLst>
              <a:ext uri="{FF2B5EF4-FFF2-40B4-BE49-F238E27FC236}">
                <a16:creationId xmlns:a16="http://schemas.microsoft.com/office/drawing/2014/main" id="{23E9BBEA-FB54-47C3-BA28-CE85931B8740}"/>
              </a:ext>
            </a:extLst>
          </p:cNvPr>
          <p:cNvSpPr txBox="1"/>
          <p:nvPr/>
        </p:nvSpPr>
        <p:spPr>
          <a:xfrm>
            <a:off x="2105025" y="1523901"/>
            <a:ext cx="7981950" cy="5731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 rot="17573259">
            <a:off x="-1663379" y="1531952"/>
            <a:ext cx="2594078" cy="1839173"/>
            <a:chOff x="1274985" y="3299721"/>
            <a:chExt cx="2594078" cy="1839173"/>
          </a:xfrm>
        </p:grpSpPr>
        <p:sp>
          <p:nvSpPr>
            <p:cNvPr id="28" name="等腰三角形 27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20311305">
            <a:off x="11084179" y="5377989"/>
            <a:ext cx="2594078" cy="1839173"/>
            <a:chOff x="1274985" y="3299721"/>
            <a:chExt cx="2594078" cy="1839173"/>
          </a:xfrm>
        </p:grpSpPr>
        <p:sp>
          <p:nvSpPr>
            <p:cNvPr id="31" name="等腰三角形 30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30581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656bb014-8eda-4b16-9a10-931047f5d3a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03275" y="1800384"/>
            <a:ext cx="10585450" cy="4346416"/>
            <a:chOff x="-12702" y="1130300"/>
            <a:chExt cx="12217402" cy="5016500"/>
          </a:xfrm>
        </p:grpSpPr>
        <p:sp>
          <p:nvSpPr>
            <p:cNvPr id="6" name="î$ḻïḑe">
              <a:extLst>
                <a:ext uri="{FF2B5EF4-FFF2-40B4-BE49-F238E27FC236}">
                  <a16:creationId xmlns:a16="http://schemas.microsoft.com/office/drawing/2014/main" id="{9C995614-AECB-46E0-B187-516F79E6C428}"/>
                </a:ext>
              </a:extLst>
            </p:cNvPr>
            <p:cNvSpPr/>
            <p:nvPr/>
          </p:nvSpPr>
          <p:spPr bwMode="auto">
            <a:xfrm>
              <a:off x="-12702" y="5168901"/>
              <a:ext cx="12217402" cy="960400"/>
            </a:xfrm>
            <a:prstGeom prst="trapezoid">
              <a:avLst>
                <a:gd name="adj" fmla="val 723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i$ḻïďé">
              <a:extLst>
                <a:ext uri="{FF2B5EF4-FFF2-40B4-BE49-F238E27FC236}">
                  <a16:creationId xmlns:a16="http://schemas.microsoft.com/office/drawing/2014/main" id="{EA63FBCB-3CB9-4CC1-B260-EA18D29D1C1F}"/>
                </a:ext>
              </a:extLst>
            </p:cNvPr>
            <p:cNvGrpSpPr/>
            <p:nvPr/>
          </p:nvGrpSpPr>
          <p:grpSpPr>
            <a:xfrm>
              <a:off x="1142137" y="1832586"/>
              <a:ext cx="795844" cy="3473409"/>
              <a:chOff x="1603068" y="1587418"/>
              <a:chExt cx="795844" cy="4319138"/>
            </a:xfrm>
          </p:grpSpPr>
          <p:sp>
            <p:nvSpPr>
              <p:cNvPr id="35" name="í$lîḑê">
                <a:extLst>
                  <a:ext uri="{FF2B5EF4-FFF2-40B4-BE49-F238E27FC236}">
                    <a16:creationId xmlns:a16="http://schemas.microsoft.com/office/drawing/2014/main" id="{05E9236A-974C-4BFD-B78F-A4EA822F1082}"/>
                  </a:ext>
                </a:extLst>
              </p:cNvPr>
              <p:cNvSpPr/>
              <p:nvPr/>
            </p:nvSpPr>
            <p:spPr bwMode="auto">
              <a:xfrm>
                <a:off x="1603068" y="1587418"/>
                <a:ext cx="483388" cy="4319138"/>
              </a:xfrm>
              <a:custGeom>
                <a:avLst/>
                <a:gdLst>
                  <a:gd name="T0" fmla="*/ 263 w 263"/>
                  <a:gd name="T1" fmla="*/ 2482 h 2482"/>
                  <a:gd name="T2" fmla="*/ 0 w 263"/>
                  <a:gd name="T3" fmla="*/ 2405 h 2482"/>
                  <a:gd name="T4" fmla="*/ 0 w 263"/>
                  <a:gd name="T5" fmla="*/ 120 h 2482"/>
                  <a:gd name="T6" fmla="*/ 263 w 263"/>
                  <a:gd name="T7" fmla="*/ 0 h 2482"/>
                  <a:gd name="T8" fmla="*/ 263 w 263"/>
                  <a:gd name="T9" fmla="*/ 2482 h 2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2482">
                    <a:moveTo>
                      <a:pt x="263" y="2482"/>
                    </a:moveTo>
                    <a:lnTo>
                      <a:pt x="0" y="2405"/>
                    </a:lnTo>
                    <a:lnTo>
                      <a:pt x="0" y="120"/>
                    </a:lnTo>
                    <a:lnTo>
                      <a:pt x="263" y="0"/>
                    </a:lnTo>
                    <a:lnTo>
                      <a:pt x="263" y="2482"/>
                    </a:lnTo>
                    <a:close/>
                  </a:path>
                </a:pathLst>
              </a:custGeom>
              <a:solidFill>
                <a:srgbClr val="1D9AD8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ïSļíḓè">
                <a:extLst>
                  <a:ext uri="{FF2B5EF4-FFF2-40B4-BE49-F238E27FC236}">
                    <a16:creationId xmlns:a16="http://schemas.microsoft.com/office/drawing/2014/main" id="{7ED37497-5B54-4E5B-8382-E512991C0A66}"/>
                  </a:ext>
                </a:extLst>
              </p:cNvPr>
              <p:cNvSpPr/>
              <p:nvPr/>
            </p:nvSpPr>
            <p:spPr bwMode="auto">
              <a:xfrm>
                <a:off x="2086456" y="1587418"/>
                <a:ext cx="312456" cy="4319138"/>
              </a:xfrm>
              <a:custGeom>
                <a:avLst/>
                <a:gdLst>
                  <a:gd name="T0" fmla="*/ 0 w 170"/>
                  <a:gd name="T1" fmla="*/ 2482 h 2482"/>
                  <a:gd name="T2" fmla="*/ 170 w 170"/>
                  <a:gd name="T3" fmla="*/ 2405 h 2482"/>
                  <a:gd name="T4" fmla="*/ 170 w 170"/>
                  <a:gd name="T5" fmla="*/ 111 h 2482"/>
                  <a:gd name="T6" fmla="*/ 0 w 170"/>
                  <a:gd name="T7" fmla="*/ 0 h 2482"/>
                  <a:gd name="T8" fmla="*/ 0 w 170"/>
                  <a:gd name="T9" fmla="*/ 2482 h 2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482">
                    <a:moveTo>
                      <a:pt x="0" y="2482"/>
                    </a:moveTo>
                    <a:lnTo>
                      <a:pt x="170" y="2405"/>
                    </a:lnTo>
                    <a:lnTo>
                      <a:pt x="170" y="111"/>
                    </a:lnTo>
                    <a:lnTo>
                      <a:pt x="0" y="0"/>
                    </a:lnTo>
                    <a:lnTo>
                      <a:pt x="0" y="2482"/>
                    </a:lnTo>
                    <a:close/>
                  </a:path>
                </a:pathLst>
              </a:custGeom>
              <a:solidFill>
                <a:srgbClr val="1D48A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íṩľîďé">
              <a:extLst>
                <a:ext uri="{FF2B5EF4-FFF2-40B4-BE49-F238E27FC236}">
                  <a16:creationId xmlns:a16="http://schemas.microsoft.com/office/drawing/2014/main" id="{6B058D7C-CA98-495F-90ED-2CA33844909D}"/>
                </a:ext>
              </a:extLst>
            </p:cNvPr>
            <p:cNvGrpSpPr/>
            <p:nvPr/>
          </p:nvGrpSpPr>
          <p:grpSpPr>
            <a:xfrm>
              <a:off x="2964514" y="2832100"/>
              <a:ext cx="795843" cy="2513291"/>
              <a:chOff x="2726072" y="2433148"/>
              <a:chExt cx="795843" cy="3473409"/>
            </a:xfrm>
          </p:grpSpPr>
          <p:sp>
            <p:nvSpPr>
              <p:cNvPr id="33" name="ïṩľïdé">
                <a:extLst>
                  <a:ext uri="{FF2B5EF4-FFF2-40B4-BE49-F238E27FC236}">
                    <a16:creationId xmlns:a16="http://schemas.microsoft.com/office/drawing/2014/main" id="{7626B469-7327-4477-A71B-E86401C0B296}"/>
                  </a:ext>
                </a:extLst>
              </p:cNvPr>
              <p:cNvSpPr/>
              <p:nvPr/>
            </p:nvSpPr>
            <p:spPr bwMode="auto">
              <a:xfrm>
                <a:off x="2726072" y="2433148"/>
                <a:ext cx="468684" cy="3473409"/>
              </a:xfrm>
              <a:custGeom>
                <a:avLst/>
                <a:gdLst>
                  <a:gd name="T0" fmla="*/ 255 w 255"/>
                  <a:gd name="T1" fmla="*/ 1996 h 1996"/>
                  <a:gd name="T2" fmla="*/ 0 w 255"/>
                  <a:gd name="T3" fmla="*/ 1919 h 1996"/>
                  <a:gd name="T4" fmla="*/ 0 w 255"/>
                  <a:gd name="T5" fmla="*/ 120 h 1996"/>
                  <a:gd name="T6" fmla="*/ 255 w 255"/>
                  <a:gd name="T7" fmla="*/ 0 h 1996"/>
                  <a:gd name="T8" fmla="*/ 255 w 255"/>
                  <a:gd name="T9" fmla="*/ 199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996">
                    <a:moveTo>
                      <a:pt x="255" y="1996"/>
                    </a:moveTo>
                    <a:lnTo>
                      <a:pt x="0" y="1919"/>
                    </a:lnTo>
                    <a:lnTo>
                      <a:pt x="0" y="120"/>
                    </a:lnTo>
                    <a:lnTo>
                      <a:pt x="255" y="0"/>
                    </a:lnTo>
                    <a:lnTo>
                      <a:pt x="255" y="1996"/>
                    </a:lnTo>
                    <a:close/>
                  </a:path>
                </a:pathLst>
              </a:custGeom>
              <a:solidFill>
                <a:srgbClr val="D64DAE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îṧļíďè">
                <a:extLst>
                  <a:ext uri="{FF2B5EF4-FFF2-40B4-BE49-F238E27FC236}">
                    <a16:creationId xmlns:a16="http://schemas.microsoft.com/office/drawing/2014/main" id="{D858CCE8-3F28-4735-95EA-D6918DC1EF29}"/>
                  </a:ext>
                </a:extLst>
              </p:cNvPr>
              <p:cNvSpPr/>
              <p:nvPr/>
            </p:nvSpPr>
            <p:spPr bwMode="auto">
              <a:xfrm>
                <a:off x="3194755" y="2433148"/>
                <a:ext cx="327160" cy="3473409"/>
              </a:xfrm>
              <a:custGeom>
                <a:avLst/>
                <a:gdLst>
                  <a:gd name="T0" fmla="*/ 0 w 178"/>
                  <a:gd name="T1" fmla="*/ 1996 h 1996"/>
                  <a:gd name="T2" fmla="*/ 178 w 178"/>
                  <a:gd name="T3" fmla="*/ 1919 h 1996"/>
                  <a:gd name="T4" fmla="*/ 178 w 178"/>
                  <a:gd name="T5" fmla="*/ 111 h 1996"/>
                  <a:gd name="T6" fmla="*/ 0 w 178"/>
                  <a:gd name="T7" fmla="*/ 0 h 1996"/>
                  <a:gd name="T8" fmla="*/ 0 w 178"/>
                  <a:gd name="T9" fmla="*/ 199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996">
                    <a:moveTo>
                      <a:pt x="0" y="1996"/>
                    </a:moveTo>
                    <a:lnTo>
                      <a:pt x="178" y="1919"/>
                    </a:lnTo>
                    <a:lnTo>
                      <a:pt x="178" y="111"/>
                    </a:lnTo>
                    <a:lnTo>
                      <a:pt x="0" y="0"/>
                    </a:lnTo>
                    <a:lnTo>
                      <a:pt x="0" y="1996"/>
                    </a:lnTo>
                    <a:close/>
                  </a:path>
                </a:pathLst>
              </a:custGeom>
              <a:solidFill>
                <a:srgbClr val="8D007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ïṣ1ïḓè">
              <a:extLst>
                <a:ext uri="{FF2B5EF4-FFF2-40B4-BE49-F238E27FC236}">
                  <a16:creationId xmlns:a16="http://schemas.microsoft.com/office/drawing/2014/main" id="{3ED68F5B-98F7-4FC4-AD41-8D1B97243AB8}"/>
                </a:ext>
              </a:extLst>
            </p:cNvPr>
            <p:cNvSpPr txBox="1"/>
            <p:nvPr/>
          </p:nvSpPr>
          <p:spPr>
            <a:xfrm>
              <a:off x="673100" y="5521882"/>
              <a:ext cx="1733919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0" name="iŝľîdé">
              <a:extLst>
                <a:ext uri="{FF2B5EF4-FFF2-40B4-BE49-F238E27FC236}">
                  <a16:creationId xmlns:a16="http://schemas.microsoft.com/office/drawing/2014/main" id="{0AE55A0F-2BC8-4A55-984D-37DFD1B9442B}"/>
                </a:ext>
              </a:extLst>
            </p:cNvPr>
            <p:cNvSpPr txBox="1"/>
            <p:nvPr/>
          </p:nvSpPr>
          <p:spPr>
            <a:xfrm>
              <a:off x="2534994" y="5521882"/>
              <a:ext cx="1733919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1" name="isļîḍè">
              <a:extLst>
                <a:ext uri="{FF2B5EF4-FFF2-40B4-BE49-F238E27FC236}">
                  <a16:creationId xmlns:a16="http://schemas.microsoft.com/office/drawing/2014/main" id="{DD8A3151-1513-486F-9BC8-C9CD929BE955}"/>
                </a:ext>
              </a:extLst>
            </p:cNvPr>
            <p:cNvSpPr txBox="1"/>
            <p:nvPr/>
          </p:nvSpPr>
          <p:spPr>
            <a:xfrm>
              <a:off x="4331025" y="5521882"/>
              <a:ext cx="1733919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2" name="íṥḷiḍè">
              <a:extLst>
                <a:ext uri="{FF2B5EF4-FFF2-40B4-BE49-F238E27FC236}">
                  <a16:creationId xmlns:a16="http://schemas.microsoft.com/office/drawing/2014/main" id="{7CE9067E-BDC4-42B5-BCCF-223873A8AC4F}"/>
                </a:ext>
              </a:extLst>
            </p:cNvPr>
            <p:cNvSpPr txBox="1"/>
            <p:nvPr/>
          </p:nvSpPr>
          <p:spPr>
            <a:xfrm>
              <a:off x="6127056" y="5521882"/>
              <a:ext cx="1733919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" name="ïş1íḋé">
              <a:extLst>
                <a:ext uri="{FF2B5EF4-FFF2-40B4-BE49-F238E27FC236}">
                  <a16:creationId xmlns:a16="http://schemas.microsoft.com/office/drawing/2014/main" id="{655B5A19-5F54-4236-9C7A-6692501C484A}"/>
                </a:ext>
              </a:extLst>
            </p:cNvPr>
            <p:cNvSpPr txBox="1"/>
            <p:nvPr/>
          </p:nvSpPr>
          <p:spPr>
            <a:xfrm>
              <a:off x="7923087" y="5521882"/>
              <a:ext cx="1733919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4" name="îşľïďê">
              <a:extLst>
                <a:ext uri="{FF2B5EF4-FFF2-40B4-BE49-F238E27FC236}">
                  <a16:creationId xmlns:a16="http://schemas.microsoft.com/office/drawing/2014/main" id="{D0E35649-1D7B-44AA-BB60-B792EDCFA8D3}"/>
                </a:ext>
              </a:extLst>
            </p:cNvPr>
            <p:cNvSpPr txBox="1"/>
            <p:nvPr/>
          </p:nvSpPr>
          <p:spPr>
            <a:xfrm>
              <a:off x="9784981" y="5521882"/>
              <a:ext cx="1733919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15" name="iṣľíḋê">
              <a:extLst>
                <a:ext uri="{FF2B5EF4-FFF2-40B4-BE49-F238E27FC236}">
                  <a16:creationId xmlns:a16="http://schemas.microsoft.com/office/drawing/2014/main" id="{960FBD26-E837-43F4-B785-CF7A8331C1AB}"/>
                </a:ext>
              </a:extLst>
            </p:cNvPr>
            <p:cNvGrpSpPr/>
            <p:nvPr/>
          </p:nvGrpSpPr>
          <p:grpSpPr>
            <a:xfrm>
              <a:off x="4786890" y="1524000"/>
              <a:ext cx="795844" cy="3781995"/>
              <a:chOff x="1603068" y="1587418"/>
              <a:chExt cx="795844" cy="4319138"/>
            </a:xfrm>
          </p:grpSpPr>
          <p:sp>
            <p:nvSpPr>
              <p:cNvPr id="31" name="ïşľiḍe">
                <a:extLst>
                  <a:ext uri="{FF2B5EF4-FFF2-40B4-BE49-F238E27FC236}">
                    <a16:creationId xmlns:a16="http://schemas.microsoft.com/office/drawing/2014/main" id="{CF9C04D5-5BD1-4C43-8383-81A2CE5ED533}"/>
                  </a:ext>
                </a:extLst>
              </p:cNvPr>
              <p:cNvSpPr/>
              <p:nvPr/>
            </p:nvSpPr>
            <p:spPr bwMode="auto">
              <a:xfrm>
                <a:off x="1603068" y="1587418"/>
                <a:ext cx="483388" cy="4319138"/>
              </a:xfrm>
              <a:custGeom>
                <a:avLst/>
                <a:gdLst>
                  <a:gd name="T0" fmla="*/ 263 w 263"/>
                  <a:gd name="T1" fmla="*/ 2482 h 2482"/>
                  <a:gd name="T2" fmla="*/ 0 w 263"/>
                  <a:gd name="T3" fmla="*/ 2405 h 2482"/>
                  <a:gd name="T4" fmla="*/ 0 w 263"/>
                  <a:gd name="T5" fmla="*/ 120 h 2482"/>
                  <a:gd name="T6" fmla="*/ 263 w 263"/>
                  <a:gd name="T7" fmla="*/ 0 h 2482"/>
                  <a:gd name="T8" fmla="*/ 263 w 263"/>
                  <a:gd name="T9" fmla="*/ 2482 h 2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2482">
                    <a:moveTo>
                      <a:pt x="263" y="2482"/>
                    </a:moveTo>
                    <a:lnTo>
                      <a:pt x="0" y="2405"/>
                    </a:lnTo>
                    <a:lnTo>
                      <a:pt x="0" y="120"/>
                    </a:lnTo>
                    <a:lnTo>
                      <a:pt x="263" y="0"/>
                    </a:lnTo>
                    <a:lnTo>
                      <a:pt x="263" y="2482"/>
                    </a:lnTo>
                    <a:close/>
                  </a:path>
                </a:pathLst>
              </a:custGeom>
              <a:solidFill>
                <a:srgbClr val="1D9AD8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isľïḓe">
                <a:extLst>
                  <a:ext uri="{FF2B5EF4-FFF2-40B4-BE49-F238E27FC236}">
                    <a16:creationId xmlns:a16="http://schemas.microsoft.com/office/drawing/2014/main" id="{9EEA042C-7A55-41CE-8774-8531A335F6C7}"/>
                  </a:ext>
                </a:extLst>
              </p:cNvPr>
              <p:cNvSpPr/>
              <p:nvPr/>
            </p:nvSpPr>
            <p:spPr bwMode="auto">
              <a:xfrm>
                <a:off x="2086456" y="1587418"/>
                <a:ext cx="312456" cy="4319138"/>
              </a:xfrm>
              <a:custGeom>
                <a:avLst/>
                <a:gdLst>
                  <a:gd name="T0" fmla="*/ 0 w 170"/>
                  <a:gd name="T1" fmla="*/ 2482 h 2482"/>
                  <a:gd name="T2" fmla="*/ 170 w 170"/>
                  <a:gd name="T3" fmla="*/ 2405 h 2482"/>
                  <a:gd name="T4" fmla="*/ 170 w 170"/>
                  <a:gd name="T5" fmla="*/ 111 h 2482"/>
                  <a:gd name="T6" fmla="*/ 0 w 170"/>
                  <a:gd name="T7" fmla="*/ 0 h 2482"/>
                  <a:gd name="T8" fmla="*/ 0 w 170"/>
                  <a:gd name="T9" fmla="*/ 2482 h 2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482">
                    <a:moveTo>
                      <a:pt x="0" y="2482"/>
                    </a:moveTo>
                    <a:lnTo>
                      <a:pt x="170" y="2405"/>
                    </a:lnTo>
                    <a:lnTo>
                      <a:pt x="170" y="111"/>
                    </a:lnTo>
                    <a:lnTo>
                      <a:pt x="0" y="0"/>
                    </a:lnTo>
                    <a:lnTo>
                      <a:pt x="0" y="2482"/>
                    </a:lnTo>
                    <a:close/>
                  </a:path>
                </a:pathLst>
              </a:custGeom>
              <a:solidFill>
                <a:srgbClr val="1D48A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ïśļiďe">
              <a:extLst>
                <a:ext uri="{FF2B5EF4-FFF2-40B4-BE49-F238E27FC236}">
                  <a16:creationId xmlns:a16="http://schemas.microsoft.com/office/drawing/2014/main" id="{D35B6251-DB40-4775-9C77-BF33A0935A7B}"/>
                </a:ext>
              </a:extLst>
            </p:cNvPr>
            <p:cNvGrpSpPr/>
            <p:nvPr/>
          </p:nvGrpSpPr>
          <p:grpSpPr>
            <a:xfrm>
              <a:off x="6609267" y="3644900"/>
              <a:ext cx="795843" cy="1700491"/>
              <a:chOff x="2726072" y="2433148"/>
              <a:chExt cx="795843" cy="3473409"/>
            </a:xfrm>
          </p:grpSpPr>
          <p:sp>
            <p:nvSpPr>
              <p:cNvPr id="29" name="iSľidè">
                <a:extLst>
                  <a:ext uri="{FF2B5EF4-FFF2-40B4-BE49-F238E27FC236}">
                    <a16:creationId xmlns:a16="http://schemas.microsoft.com/office/drawing/2014/main" id="{5272F522-CF99-41FB-B60D-FEA88235F689}"/>
                  </a:ext>
                </a:extLst>
              </p:cNvPr>
              <p:cNvSpPr/>
              <p:nvPr/>
            </p:nvSpPr>
            <p:spPr bwMode="auto">
              <a:xfrm>
                <a:off x="2726072" y="2433148"/>
                <a:ext cx="468684" cy="3473409"/>
              </a:xfrm>
              <a:custGeom>
                <a:avLst/>
                <a:gdLst>
                  <a:gd name="T0" fmla="*/ 255 w 255"/>
                  <a:gd name="T1" fmla="*/ 1996 h 1996"/>
                  <a:gd name="T2" fmla="*/ 0 w 255"/>
                  <a:gd name="T3" fmla="*/ 1919 h 1996"/>
                  <a:gd name="T4" fmla="*/ 0 w 255"/>
                  <a:gd name="T5" fmla="*/ 120 h 1996"/>
                  <a:gd name="T6" fmla="*/ 255 w 255"/>
                  <a:gd name="T7" fmla="*/ 0 h 1996"/>
                  <a:gd name="T8" fmla="*/ 255 w 255"/>
                  <a:gd name="T9" fmla="*/ 199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996">
                    <a:moveTo>
                      <a:pt x="255" y="1996"/>
                    </a:moveTo>
                    <a:lnTo>
                      <a:pt x="0" y="1919"/>
                    </a:lnTo>
                    <a:lnTo>
                      <a:pt x="0" y="120"/>
                    </a:lnTo>
                    <a:lnTo>
                      <a:pt x="255" y="0"/>
                    </a:lnTo>
                    <a:lnTo>
                      <a:pt x="255" y="1996"/>
                    </a:lnTo>
                    <a:close/>
                  </a:path>
                </a:pathLst>
              </a:custGeom>
              <a:solidFill>
                <a:srgbClr val="D64DAE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îṣlîďé">
                <a:extLst>
                  <a:ext uri="{FF2B5EF4-FFF2-40B4-BE49-F238E27FC236}">
                    <a16:creationId xmlns:a16="http://schemas.microsoft.com/office/drawing/2014/main" id="{3DCADCF7-914E-4B2A-8FD9-E7B5D670E365}"/>
                  </a:ext>
                </a:extLst>
              </p:cNvPr>
              <p:cNvSpPr/>
              <p:nvPr/>
            </p:nvSpPr>
            <p:spPr bwMode="auto">
              <a:xfrm>
                <a:off x="3194755" y="2433148"/>
                <a:ext cx="327160" cy="3473409"/>
              </a:xfrm>
              <a:custGeom>
                <a:avLst/>
                <a:gdLst>
                  <a:gd name="T0" fmla="*/ 0 w 178"/>
                  <a:gd name="T1" fmla="*/ 1996 h 1996"/>
                  <a:gd name="T2" fmla="*/ 178 w 178"/>
                  <a:gd name="T3" fmla="*/ 1919 h 1996"/>
                  <a:gd name="T4" fmla="*/ 178 w 178"/>
                  <a:gd name="T5" fmla="*/ 111 h 1996"/>
                  <a:gd name="T6" fmla="*/ 0 w 178"/>
                  <a:gd name="T7" fmla="*/ 0 h 1996"/>
                  <a:gd name="T8" fmla="*/ 0 w 178"/>
                  <a:gd name="T9" fmla="*/ 199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996">
                    <a:moveTo>
                      <a:pt x="0" y="1996"/>
                    </a:moveTo>
                    <a:lnTo>
                      <a:pt x="178" y="1919"/>
                    </a:lnTo>
                    <a:lnTo>
                      <a:pt x="178" y="111"/>
                    </a:lnTo>
                    <a:lnTo>
                      <a:pt x="0" y="0"/>
                    </a:lnTo>
                    <a:lnTo>
                      <a:pt x="0" y="1996"/>
                    </a:lnTo>
                    <a:close/>
                  </a:path>
                </a:pathLst>
              </a:custGeom>
              <a:solidFill>
                <a:srgbClr val="8D007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ïŝḷidè">
              <a:extLst>
                <a:ext uri="{FF2B5EF4-FFF2-40B4-BE49-F238E27FC236}">
                  <a16:creationId xmlns:a16="http://schemas.microsoft.com/office/drawing/2014/main" id="{8DF5A9A9-822E-42D6-BAF4-DEC54CEFA0C7}"/>
                </a:ext>
              </a:extLst>
            </p:cNvPr>
            <p:cNvGrpSpPr/>
            <p:nvPr/>
          </p:nvGrpSpPr>
          <p:grpSpPr>
            <a:xfrm>
              <a:off x="8431643" y="2997200"/>
              <a:ext cx="795844" cy="2308795"/>
              <a:chOff x="1603068" y="1587418"/>
              <a:chExt cx="795844" cy="4319138"/>
            </a:xfrm>
          </p:grpSpPr>
          <p:sp>
            <p:nvSpPr>
              <p:cNvPr id="27" name="íṧľîde">
                <a:extLst>
                  <a:ext uri="{FF2B5EF4-FFF2-40B4-BE49-F238E27FC236}">
                    <a16:creationId xmlns:a16="http://schemas.microsoft.com/office/drawing/2014/main" id="{395B2B29-7904-46D7-A6B1-9AEB4AE5FA63}"/>
                  </a:ext>
                </a:extLst>
              </p:cNvPr>
              <p:cNvSpPr/>
              <p:nvPr/>
            </p:nvSpPr>
            <p:spPr bwMode="auto">
              <a:xfrm>
                <a:off x="1603068" y="1587418"/>
                <a:ext cx="483388" cy="4319138"/>
              </a:xfrm>
              <a:custGeom>
                <a:avLst/>
                <a:gdLst>
                  <a:gd name="T0" fmla="*/ 263 w 263"/>
                  <a:gd name="T1" fmla="*/ 2482 h 2482"/>
                  <a:gd name="T2" fmla="*/ 0 w 263"/>
                  <a:gd name="T3" fmla="*/ 2405 h 2482"/>
                  <a:gd name="T4" fmla="*/ 0 w 263"/>
                  <a:gd name="T5" fmla="*/ 120 h 2482"/>
                  <a:gd name="T6" fmla="*/ 263 w 263"/>
                  <a:gd name="T7" fmla="*/ 0 h 2482"/>
                  <a:gd name="T8" fmla="*/ 263 w 263"/>
                  <a:gd name="T9" fmla="*/ 2482 h 2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2482">
                    <a:moveTo>
                      <a:pt x="263" y="2482"/>
                    </a:moveTo>
                    <a:lnTo>
                      <a:pt x="0" y="2405"/>
                    </a:lnTo>
                    <a:lnTo>
                      <a:pt x="0" y="120"/>
                    </a:lnTo>
                    <a:lnTo>
                      <a:pt x="263" y="0"/>
                    </a:lnTo>
                    <a:lnTo>
                      <a:pt x="263" y="2482"/>
                    </a:lnTo>
                    <a:close/>
                  </a:path>
                </a:pathLst>
              </a:custGeom>
              <a:solidFill>
                <a:srgbClr val="1D9AD8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islîḓè">
                <a:extLst>
                  <a:ext uri="{FF2B5EF4-FFF2-40B4-BE49-F238E27FC236}">
                    <a16:creationId xmlns:a16="http://schemas.microsoft.com/office/drawing/2014/main" id="{2DAF260D-FAAC-4AEC-A410-D36BCC571128}"/>
                  </a:ext>
                </a:extLst>
              </p:cNvPr>
              <p:cNvSpPr/>
              <p:nvPr/>
            </p:nvSpPr>
            <p:spPr bwMode="auto">
              <a:xfrm>
                <a:off x="2086456" y="1587418"/>
                <a:ext cx="312456" cy="4319138"/>
              </a:xfrm>
              <a:custGeom>
                <a:avLst/>
                <a:gdLst>
                  <a:gd name="T0" fmla="*/ 0 w 170"/>
                  <a:gd name="T1" fmla="*/ 2482 h 2482"/>
                  <a:gd name="T2" fmla="*/ 170 w 170"/>
                  <a:gd name="T3" fmla="*/ 2405 h 2482"/>
                  <a:gd name="T4" fmla="*/ 170 w 170"/>
                  <a:gd name="T5" fmla="*/ 111 h 2482"/>
                  <a:gd name="T6" fmla="*/ 0 w 170"/>
                  <a:gd name="T7" fmla="*/ 0 h 2482"/>
                  <a:gd name="T8" fmla="*/ 0 w 170"/>
                  <a:gd name="T9" fmla="*/ 2482 h 2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2482">
                    <a:moveTo>
                      <a:pt x="0" y="2482"/>
                    </a:moveTo>
                    <a:lnTo>
                      <a:pt x="170" y="2405"/>
                    </a:lnTo>
                    <a:lnTo>
                      <a:pt x="170" y="111"/>
                    </a:lnTo>
                    <a:lnTo>
                      <a:pt x="0" y="0"/>
                    </a:lnTo>
                    <a:lnTo>
                      <a:pt x="0" y="2482"/>
                    </a:lnTo>
                    <a:close/>
                  </a:path>
                </a:pathLst>
              </a:custGeom>
              <a:solidFill>
                <a:srgbClr val="1D48A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iṥḻíḋè">
              <a:extLst>
                <a:ext uri="{FF2B5EF4-FFF2-40B4-BE49-F238E27FC236}">
                  <a16:creationId xmlns:a16="http://schemas.microsoft.com/office/drawing/2014/main" id="{BAC5AB0D-69A9-4D05-8B33-DB5A9E0E56A5}"/>
                </a:ext>
              </a:extLst>
            </p:cNvPr>
            <p:cNvGrpSpPr/>
            <p:nvPr/>
          </p:nvGrpSpPr>
          <p:grpSpPr>
            <a:xfrm>
              <a:off x="10254019" y="2057400"/>
              <a:ext cx="795843" cy="3287991"/>
              <a:chOff x="2726072" y="2433148"/>
              <a:chExt cx="795843" cy="3473409"/>
            </a:xfrm>
          </p:grpSpPr>
          <p:sp>
            <p:nvSpPr>
              <p:cNvPr id="25" name="i$1îde">
                <a:extLst>
                  <a:ext uri="{FF2B5EF4-FFF2-40B4-BE49-F238E27FC236}">
                    <a16:creationId xmlns:a16="http://schemas.microsoft.com/office/drawing/2014/main" id="{2CEF3B90-B526-41AB-A256-6C56D038AB02}"/>
                  </a:ext>
                </a:extLst>
              </p:cNvPr>
              <p:cNvSpPr/>
              <p:nvPr/>
            </p:nvSpPr>
            <p:spPr bwMode="auto">
              <a:xfrm>
                <a:off x="2726072" y="2433148"/>
                <a:ext cx="468684" cy="3473409"/>
              </a:xfrm>
              <a:custGeom>
                <a:avLst/>
                <a:gdLst>
                  <a:gd name="T0" fmla="*/ 255 w 255"/>
                  <a:gd name="T1" fmla="*/ 1996 h 1996"/>
                  <a:gd name="T2" fmla="*/ 0 w 255"/>
                  <a:gd name="T3" fmla="*/ 1919 h 1996"/>
                  <a:gd name="T4" fmla="*/ 0 w 255"/>
                  <a:gd name="T5" fmla="*/ 120 h 1996"/>
                  <a:gd name="T6" fmla="*/ 255 w 255"/>
                  <a:gd name="T7" fmla="*/ 0 h 1996"/>
                  <a:gd name="T8" fmla="*/ 255 w 255"/>
                  <a:gd name="T9" fmla="*/ 199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996">
                    <a:moveTo>
                      <a:pt x="255" y="1996"/>
                    </a:moveTo>
                    <a:lnTo>
                      <a:pt x="0" y="1919"/>
                    </a:lnTo>
                    <a:lnTo>
                      <a:pt x="0" y="120"/>
                    </a:lnTo>
                    <a:lnTo>
                      <a:pt x="255" y="0"/>
                    </a:lnTo>
                    <a:lnTo>
                      <a:pt x="255" y="1996"/>
                    </a:lnTo>
                    <a:close/>
                  </a:path>
                </a:pathLst>
              </a:custGeom>
              <a:solidFill>
                <a:srgbClr val="D64DAE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is1iḋe">
                <a:extLst>
                  <a:ext uri="{FF2B5EF4-FFF2-40B4-BE49-F238E27FC236}">
                    <a16:creationId xmlns:a16="http://schemas.microsoft.com/office/drawing/2014/main" id="{CD5D190A-B422-4759-92CF-85B342240A42}"/>
                  </a:ext>
                </a:extLst>
              </p:cNvPr>
              <p:cNvSpPr/>
              <p:nvPr/>
            </p:nvSpPr>
            <p:spPr bwMode="auto">
              <a:xfrm>
                <a:off x="3194755" y="2433148"/>
                <a:ext cx="327160" cy="3473409"/>
              </a:xfrm>
              <a:custGeom>
                <a:avLst/>
                <a:gdLst>
                  <a:gd name="T0" fmla="*/ 0 w 178"/>
                  <a:gd name="T1" fmla="*/ 1996 h 1996"/>
                  <a:gd name="T2" fmla="*/ 178 w 178"/>
                  <a:gd name="T3" fmla="*/ 1919 h 1996"/>
                  <a:gd name="T4" fmla="*/ 178 w 178"/>
                  <a:gd name="T5" fmla="*/ 111 h 1996"/>
                  <a:gd name="T6" fmla="*/ 0 w 178"/>
                  <a:gd name="T7" fmla="*/ 0 h 1996"/>
                  <a:gd name="T8" fmla="*/ 0 w 178"/>
                  <a:gd name="T9" fmla="*/ 199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996">
                    <a:moveTo>
                      <a:pt x="0" y="1996"/>
                    </a:moveTo>
                    <a:lnTo>
                      <a:pt x="178" y="1919"/>
                    </a:lnTo>
                    <a:lnTo>
                      <a:pt x="178" y="111"/>
                    </a:lnTo>
                    <a:lnTo>
                      <a:pt x="0" y="0"/>
                    </a:lnTo>
                    <a:lnTo>
                      <a:pt x="0" y="1996"/>
                    </a:lnTo>
                    <a:close/>
                  </a:path>
                </a:pathLst>
              </a:custGeom>
              <a:solidFill>
                <a:srgbClr val="8D0072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íṥḻiḋè">
              <a:extLst>
                <a:ext uri="{FF2B5EF4-FFF2-40B4-BE49-F238E27FC236}">
                  <a16:creationId xmlns:a16="http://schemas.microsoft.com/office/drawing/2014/main" id="{21C9C6C2-E338-43C9-A30D-B82F0711CA23}"/>
                </a:ext>
              </a:extLst>
            </p:cNvPr>
            <p:cNvSpPr txBox="1"/>
            <p:nvPr/>
          </p:nvSpPr>
          <p:spPr>
            <a:xfrm>
              <a:off x="673100" y="1332131"/>
              <a:ext cx="173391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î$ḻîḓé">
              <a:extLst>
                <a:ext uri="{FF2B5EF4-FFF2-40B4-BE49-F238E27FC236}">
                  <a16:creationId xmlns:a16="http://schemas.microsoft.com/office/drawing/2014/main" id="{D72E4E1C-469C-4612-91C9-F2E842B33D82}"/>
                </a:ext>
              </a:extLst>
            </p:cNvPr>
            <p:cNvSpPr txBox="1"/>
            <p:nvPr/>
          </p:nvSpPr>
          <p:spPr>
            <a:xfrm>
              <a:off x="2495476" y="2367775"/>
              <a:ext cx="173391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îṡ1íḑé">
              <a:extLst>
                <a:ext uri="{FF2B5EF4-FFF2-40B4-BE49-F238E27FC236}">
                  <a16:creationId xmlns:a16="http://schemas.microsoft.com/office/drawing/2014/main" id="{401F789D-EA80-45D2-9E70-19F03D203F91}"/>
                </a:ext>
              </a:extLst>
            </p:cNvPr>
            <p:cNvSpPr txBox="1"/>
            <p:nvPr/>
          </p:nvSpPr>
          <p:spPr>
            <a:xfrm>
              <a:off x="4317852" y="1130300"/>
              <a:ext cx="173391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ïṩliďê">
              <a:extLst>
                <a:ext uri="{FF2B5EF4-FFF2-40B4-BE49-F238E27FC236}">
                  <a16:creationId xmlns:a16="http://schemas.microsoft.com/office/drawing/2014/main" id="{6DF3298D-96CF-4702-AC16-EB74443000B1}"/>
                </a:ext>
              </a:extLst>
            </p:cNvPr>
            <p:cNvSpPr txBox="1"/>
            <p:nvPr/>
          </p:nvSpPr>
          <p:spPr>
            <a:xfrm>
              <a:off x="6140228" y="3234889"/>
              <a:ext cx="173391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isļiḑê">
              <a:extLst>
                <a:ext uri="{FF2B5EF4-FFF2-40B4-BE49-F238E27FC236}">
                  <a16:creationId xmlns:a16="http://schemas.microsoft.com/office/drawing/2014/main" id="{8E1A73CF-6482-4C6E-841D-0F165EC3C59C}"/>
                </a:ext>
              </a:extLst>
            </p:cNvPr>
            <p:cNvSpPr txBox="1"/>
            <p:nvPr/>
          </p:nvSpPr>
          <p:spPr>
            <a:xfrm>
              <a:off x="7962604" y="2541188"/>
              <a:ext cx="173391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îṡľiḍé">
              <a:extLst>
                <a:ext uri="{FF2B5EF4-FFF2-40B4-BE49-F238E27FC236}">
                  <a16:creationId xmlns:a16="http://schemas.microsoft.com/office/drawing/2014/main" id="{A5D9E381-5C47-40CF-8A2C-09132E872542}"/>
                </a:ext>
              </a:extLst>
            </p:cNvPr>
            <p:cNvSpPr txBox="1"/>
            <p:nvPr/>
          </p:nvSpPr>
          <p:spPr>
            <a:xfrm>
              <a:off x="9784981" y="1636330"/>
              <a:ext cx="173391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7573259">
            <a:off x="-1529094" y="3796180"/>
            <a:ext cx="2594078" cy="1839173"/>
            <a:chOff x="1274985" y="3299721"/>
            <a:chExt cx="2594078" cy="1839173"/>
          </a:xfrm>
        </p:grpSpPr>
        <p:sp>
          <p:nvSpPr>
            <p:cNvPr id="38" name="等腰三角形 37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rot="1953627">
            <a:off x="11285205" y="649916"/>
            <a:ext cx="2594078" cy="1839173"/>
            <a:chOff x="1274985" y="3299721"/>
            <a:chExt cx="2594078" cy="1839173"/>
          </a:xfrm>
        </p:grpSpPr>
        <p:sp>
          <p:nvSpPr>
            <p:cNvPr id="41" name="等腰三角形 40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89157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903" l="9630" r="98148">
                        <a14:foregroundMark x1="52593" y1="10121" x2="55556" y2="16599"/>
                        <a14:foregroundMark x1="58519" y1="8097" x2="57407" y2="22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87046" flipH="1">
            <a:off x="10690404" y="287427"/>
            <a:ext cx="1121420" cy="10248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01368" y="1201368"/>
            <a:ext cx="6860440" cy="445770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91400" y="524912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200400" y="1828800"/>
            <a:ext cx="9410700" cy="3984626"/>
            <a:chOff x="4210050" y="1828800"/>
            <a:chExt cx="9410700" cy="3984626"/>
          </a:xfrm>
        </p:grpSpPr>
        <p:cxnSp>
          <p:nvCxnSpPr>
            <p:cNvPr id="42" name="直接连接符 41"/>
            <p:cNvCxnSpPr>
              <a:endCxn id="22" idx="1"/>
            </p:cNvCxnSpPr>
            <p:nvPr/>
          </p:nvCxnSpPr>
          <p:spPr>
            <a:xfrm>
              <a:off x="5656580" y="4328160"/>
              <a:ext cx="2610701" cy="1024347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16" idx="1"/>
            </p:cNvCxnSpPr>
            <p:nvPr/>
          </p:nvCxnSpPr>
          <p:spPr>
            <a:xfrm>
              <a:off x="6202680" y="2346960"/>
              <a:ext cx="673951" cy="987959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5826000" y="1828800"/>
              <a:ext cx="540000" cy="540000"/>
              <a:chOff x="5238750" y="1581150"/>
              <a:chExt cx="540000" cy="5400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238750" y="1581150"/>
                <a:ext cx="540000" cy="540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418750" y="1761150"/>
                <a:ext cx="180000" cy="180000"/>
              </a:xfrm>
              <a:prstGeom prst="ellipse">
                <a:avLst/>
              </a:prstGeom>
              <a:solidFill>
                <a:srgbClr val="0F5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797550" y="3255838"/>
              <a:ext cx="540000" cy="540000"/>
              <a:chOff x="5238750" y="1581150"/>
              <a:chExt cx="540000" cy="5400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238750" y="1581150"/>
                <a:ext cx="540000" cy="540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418750" y="1761150"/>
                <a:ext cx="180000" cy="180000"/>
              </a:xfrm>
              <a:prstGeom prst="ellipse">
                <a:avLst/>
              </a:prstGeom>
              <a:solidFill>
                <a:srgbClr val="0F5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968750" y="3863726"/>
              <a:ext cx="720000" cy="720000"/>
              <a:chOff x="5238750" y="1581150"/>
              <a:chExt cx="720000" cy="720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238750" y="1581150"/>
                <a:ext cx="720000" cy="72000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5508750" y="1851150"/>
                <a:ext cx="180000" cy="180000"/>
              </a:xfrm>
              <a:prstGeom prst="ellipse">
                <a:avLst/>
              </a:prstGeom>
              <a:solidFill>
                <a:srgbClr val="0F5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188200" y="5273426"/>
              <a:ext cx="540000" cy="540000"/>
              <a:chOff x="5238750" y="1581150"/>
              <a:chExt cx="540000" cy="540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238750" y="1581150"/>
                <a:ext cx="540000" cy="540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418750" y="1761150"/>
                <a:ext cx="180000" cy="180000"/>
              </a:xfrm>
              <a:prstGeom prst="ellipse">
                <a:avLst/>
              </a:prstGeom>
              <a:solidFill>
                <a:srgbClr val="0F5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6444150" y="2728890"/>
              <a:ext cx="180000" cy="180000"/>
            </a:xfrm>
            <a:prstGeom prst="ellipse">
              <a:avLst/>
            </a:prstGeom>
            <a:solidFill>
              <a:srgbClr val="0F5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936088" y="4766568"/>
              <a:ext cx="180000" cy="180000"/>
            </a:xfrm>
            <a:prstGeom prst="ellipse">
              <a:avLst/>
            </a:prstGeom>
            <a:solidFill>
              <a:srgbClr val="0F5C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5644823" y="3573322"/>
              <a:ext cx="1187881" cy="506969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19" idx="0"/>
              <a:endCxn id="13" idx="3"/>
            </p:cNvCxnSpPr>
            <p:nvPr/>
          </p:nvCxnSpPr>
          <p:spPr>
            <a:xfrm flipV="1">
              <a:off x="5328750" y="2289719"/>
              <a:ext cx="576331" cy="1574007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5067300" y="1905000"/>
              <a:ext cx="704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96000" y="3268633"/>
              <a:ext cx="704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210050" y="4041716"/>
              <a:ext cx="704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277100" y="5405349"/>
              <a:ext cx="704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438900" y="1866900"/>
              <a:ext cx="4800600" cy="400110"/>
              <a:chOff x="6572250" y="1866900"/>
              <a:chExt cx="4800600" cy="400110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6572250" y="186690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8229600" y="1921133"/>
                <a:ext cx="3143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7391400" y="3316288"/>
              <a:ext cx="4800600" cy="400110"/>
              <a:chOff x="6572250" y="1866900"/>
              <a:chExt cx="4800600" cy="400110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6572250" y="186690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8229600" y="1921133"/>
                <a:ext cx="3143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6267450" y="4022726"/>
              <a:ext cx="4800600" cy="400110"/>
              <a:chOff x="6572250" y="1866900"/>
              <a:chExt cx="4800600" cy="400110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6572250" y="186690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8229600" y="1921133"/>
                <a:ext cx="3143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8820150" y="5319714"/>
              <a:ext cx="4800600" cy="400110"/>
              <a:chOff x="6572250" y="1866900"/>
              <a:chExt cx="4800600" cy="400110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6572250" y="186690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8229600" y="1921133"/>
                <a:ext cx="3143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24814406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611052" y="-114300"/>
            <a:ext cx="13637891" cy="8492186"/>
            <a:chOff x="-611052" y="-114300"/>
            <a:chExt cx="13637891" cy="84921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146562">
              <a:off x="10248900" y="4673972"/>
              <a:ext cx="2777939" cy="370391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-611052" y="-114300"/>
              <a:ext cx="3140789" cy="1839173"/>
              <a:chOff x="-611052" y="-114300"/>
              <a:chExt cx="3140789" cy="1839173"/>
            </a:xfrm>
          </p:grpSpPr>
          <p:sp>
            <p:nvSpPr>
              <p:cNvPr id="5" name="等腰三角形 4"/>
              <p:cNvSpPr/>
              <p:nvPr/>
            </p:nvSpPr>
            <p:spPr>
              <a:xfrm rot="2265413">
                <a:off x="15137" y="-114300"/>
                <a:ext cx="2514600" cy="971550"/>
              </a:xfrm>
              <a:prstGeom prst="triangle">
                <a:avLst/>
              </a:prstGeom>
              <a:solidFill>
                <a:srgbClr val="1B4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2265413" flipH="1" flipV="1">
                <a:off x="-611052" y="636909"/>
                <a:ext cx="2514600" cy="1087964"/>
              </a:xfrm>
              <a:prstGeom prst="triangle">
                <a:avLst>
                  <a:gd name="adj" fmla="val 66365"/>
                </a:avLst>
              </a:prstGeom>
              <a:solidFill>
                <a:srgbClr val="0E85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342155" y="2494701"/>
            <a:ext cx="5507691" cy="769441"/>
            <a:chOff x="3342155" y="2494701"/>
            <a:chExt cx="5507691" cy="7694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2155" y="2587172"/>
              <a:ext cx="726141" cy="5844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123705" y="2587172"/>
              <a:ext cx="726141" cy="5844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4108077" y="2494701"/>
              <a:ext cx="39758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114675" y="3749933"/>
            <a:ext cx="59626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10679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60dd23bf-2e81-4ffe-9d58-f60c067a695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2306" y="1715346"/>
            <a:ext cx="10847388" cy="4009180"/>
            <a:chOff x="673100" y="2058246"/>
            <a:chExt cx="10847388" cy="4009180"/>
          </a:xfrm>
        </p:grpSpPr>
        <p:grpSp>
          <p:nvGrpSpPr>
            <p:cNvPr id="6" name="iṧḷïďé"/>
            <p:cNvGrpSpPr/>
            <p:nvPr/>
          </p:nvGrpSpPr>
          <p:grpSpPr>
            <a:xfrm>
              <a:off x="4486276" y="2058246"/>
              <a:ext cx="3219449" cy="1035942"/>
              <a:chOff x="4286251" y="3043986"/>
              <a:chExt cx="3219449" cy="1035942"/>
            </a:xfrm>
          </p:grpSpPr>
          <p:grpSp>
            <p:nvGrpSpPr>
              <p:cNvPr id="37" name="íṩľïḋè"/>
              <p:cNvGrpSpPr/>
              <p:nvPr/>
            </p:nvGrpSpPr>
            <p:grpSpPr>
              <a:xfrm>
                <a:off x="4522084" y="3043986"/>
                <a:ext cx="2747782" cy="1035942"/>
                <a:chOff x="4757918" y="3043986"/>
                <a:chExt cx="2747782" cy="1035942"/>
              </a:xfrm>
            </p:grpSpPr>
            <p:sp>
              <p:nvSpPr>
                <p:cNvPr id="39" name="íSḷíḋê">
                  <a:extLst>
                    <a:ext uri="{FF2B5EF4-FFF2-40B4-BE49-F238E27FC236}">
                      <a16:creationId xmlns:a16="http://schemas.microsoft.com/office/drawing/2014/main" id="{6B7C3B94-656E-4279-BF02-2C73261E0CC6}"/>
                    </a:ext>
                  </a:extLst>
                </p:cNvPr>
                <p:cNvSpPr txBox="1"/>
                <p:nvPr/>
              </p:nvSpPr>
              <p:spPr>
                <a:xfrm flipH="1">
                  <a:off x="4757918" y="3551817"/>
                  <a:ext cx="2747781" cy="52811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40" name="iṡḻiďe">
                  <a:extLst>
                    <a:ext uri="{FF2B5EF4-FFF2-40B4-BE49-F238E27FC236}">
                      <a16:creationId xmlns:a16="http://schemas.microsoft.com/office/drawing/2014/main" id="{CC10FB2F-1CBF-4A29-B89B-364D697EC6FE}"/>
                    </a:ext>
                  </a:extLst>
                </p:cNvPr>
                <p:cNvSpPr/>
                <p:nvPr/>
              </p:nvSpPr>
              <p:spPr>
                <a:xfrm flipH="1">
                  <a:off x="4757919" y="3043986"/>
                  <a:ext cx="2747781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38" name="直接连接符 37"/>
              <p:cNvCxnSpPr/>
              <p:nvPr/>
            </p:nvCxnSpPr>
            <p:spPr>
              <a:xfrm>
                <a:off x="4286251" y="3523242"/>
                <a:ext cx="3219449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îṣľíďe"/>
            <p:cNvGrpSpPr/>
            <p:nvPr/>
          </p:nvGrpSpPr>
          <p:grpSpPr>
            <a:xfrm>
              <a:off x="673100" y="3033124"/>
              <a:ext cx="2641601" cy="1035942"/>
              <a:chOff x="673099" y="2993310"/>
              <a:chExt cx="2441575" cy="1035942"/>
            </a:xfrm>
          </p:grpSpPr>
          <p:sp>
            <p:nvSpPr>
              <p:cNvPr id="35" name="ïsḷïďé">
                <a:extLst>
                  <a:ext uri="{FF2B5EF4-FFF2-40B4-BE49-F238E27FC236}">
                    <a16:creationId xmlns:a16="http://schemas.microsoft.com/office/drawing/2014/main" id="{6B7C3B94-656E-4279-BF02-2C73261E0CC6}"/>
                  </a:ext>
                </a:extLst>
              </p:cNvPr>
              <p:cNvSpPr txBox="1"/>
              <p:nvPr/>
            </p:nvSpPr>
            <p:spPr>
              <a:xfrm flipH="1">
                <a:off x="673099" y="3501141"/>
                <a:ext cx="2441575" cy="5281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î$ļîdê">
                <a:extLst>
                  <a:ext uri="{FF2B5EF4-FFF2-40B4-BE49-F238E27FC236}">
                    <a16:creationId xmlns:a16="http://schemas.microsoft.com/office/drawing/2014/main" id="{CC10FB2F-1CBF-4A29-B89B-364D697EC6FE}"/>
                  </a:ext>
                </a:extLst>
              </p:cNvPr>
              <p:cNvSpPr/>
              <p:nvPr/>
            </p:nvSpPr>
            <p:spPr>
              <a:xfrm flipH="1">
                <a:off x="673099" y="2993310"/>
                <a:ext cx="2441575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iṥḻïḑè"/>
            <p:cNvGrpSpPr/>
            <p:nvPr/>
          </p:nvGrpSpPr>
          <p:grpSpPr>
            <a:xfrm>
              <a:off x="1571625" y="4138331"/>
              <a:ext cx="2848604" cy="1035942"/>
              <a:chOff x="673099" y="2993310"/>
              <a:chExt cx="2441575" cy="1035942"/>
            </a:xfrm>
          </p:grpSpPr>
          <p:sp>
            <p:nvSpPr>
              <p:cNvPr id="33" name="îsļiḍé">
                <a:extLst>
                  <a:ext uri="{FF2B5EF4-FFF2-40B4-BE49-F238E27FC236}">
                    <a16:creationId xmlns:a16="http://schemas.microsoft.com/office/drawing/2014/main" id="{6B7C3B94-656E-4279-BF02-2C73261E0CC6}"/>
                  </a:ext>
                </a:extLst>
              </p:cNvPr>
              <p:cNvSpPr txBox="1"/>
              <p:nvPr/>
            </p:nvSpPr>
            <p:spPr>
              <a:xfrm flipH="1">
                <a:off x="673099" y="3501141"/>
                <a:ext cx="2441575" cy="5281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îṡľíḋê">
                <a:extLst>
                  <a:ext uri="{FF2B5EF4-FFF2-40B4-BE49-F238E27FC236}">
                    <a16:creationId xmlns:a16="http://schemas.microsoft.com/office/drawing/2014/main" id="{CC10FB2F-1CBF-4A29-B89B-364D697EC6FE}"/>
                  </a:ext>
                </a:extLst>
              </p:cNvPr>
              <p:cNvSpPr/>
              <p:nvPr/>
            </p:nvSpPr>
            <p:spPr>
              <a:xfrm flipH="1">
                <a:off x="673099" y="2993310"/>
                <a:ext cx="2441575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iṡļíde"/>
            <p:cNvGrpSpPr/>
            <p:nvPr/>
          </p:nvGrpSpPr>
          <p:grpSpPr>
            <a:xfrm>
              <a:off x="4297154" y="5233096"/>
              <a:ext cx="3597692" cy="834330"/>
              <a:chOff x="4297154" y="5233096"/>
              <a:chExt cx="3597692" cy="834330"/>
            </a:xfrm>
          </p:grpSpPr>
          <p:sp>
            <p:nvSpPr>
              <p:cNvPr id="31" name="iSľïḑe">
                <a:extLst>
                  <a:ext uri="{FF2B5EF4-FFF2-40B4-BE49-F238E27FC236}">
                    <a16:creationId xmlns:a16="http://schemas.microsoft.com/office/drawing/2014/main" id="{6B7C3B94-656E-4279-BF02-2C73261E0CC6}"/>
                  </a:ext>
                </a:extLst>
              </p:cNvPr>
              <p:cNvSpPr txBox="1"/>
              <p:nvPr/>
            </p:nvSpPr>
            <p:spPr>
              <a:xfrm flipH="1">
                <a:off x="4297154" y="5740928"/>
                <a:ext cx="3597692" cy="3264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î$ḷïḍê">
                <a:extLst>
                  <a:ext uri="{FF2B5EF4-FFF2-40B4-BE49-F238E27FC236}">
                    <a16:creationId xmlns:a16="http://schemas.microsoft.com/office/drawing/2014/main" id="{CC10FB2F-1CBF-4A29-B89B-364D697EC6FE}"/>
                  </a:ext>
                </a:extLst>
              </p:cNvPr>
              <p:cNvSpPr/>
              <p:nvPr/>
            </p:nvSpPr>
            <p:spPr>
              <a:xfrm flipH="1">
                <a:off x="4297154" y="5233096"/>
                <a:ext cx="3597692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îṧlide"/>
            <p:cNvGrpSpPr/>
            <p:nvPr/>
          </p:nvGrpSpPr>
          <p:grpSpPr>
            <a:xfrm flipH="1">
              <a:off x="8878887" y="3033124"/>
              <a:ext cx="2641601" cy="1035942"/>
              <a:chOff x="673099" y="2993310"/>
              <a:chExt cx="2441575" cy="1035942"/>
            </a:xfrm>
          </p:grpSpPr>
          <p:sp>
            <p:nvSpPr>
              <p:cNvPr id="29" name="ïṡľiḑè">
                <a:extLst>
                  <a:ext uri="{FF2B5EF4-FFF2-40B4-BE49-F238E27FC236}">
                    <a16:creationId xmlns:a16="http://schemas.microsoft.com/office/drawing/2014/main" id="{6B7C3B94-656E-4279-BF02-2C73261E0CC6}"/>
                  </a:ext>
                </a:extLst>
              </p:cNvPr>
              <p:cNvSpPr txBox="1"/>
              <p:nvPr/>
            </p:nvSpPr>
            <p:spPr>
              <a:xfrm flipH="1">
                <a:off x="673099" y="3501141"/>
                <a:ext cx="2441575" cy="5281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ïš1ïḓe">
                <a:extLst>
                  <a:ext uri="{FF2B5EF4-FFF2-40B4-BE49-F238E27FC236}">
                    <a16:creationId xmlns:a16="http://schemas.microsoft.com/office/drawing/2014/main" id="{CC10FB2F-1CBF-4A29-B89B-364D697EC6FE}"/>
                  </a:ext>
                </a:extLst>
              </p:cNvPr>
              <p:cNvSpPr/>
              <p:nvPr/>
            </p:nvSpPr>
            <p:spPr>
              <a:xfrm flipH="1">
                <a:off x="673099" y="2993310"/>
                <a:ext cx="2441575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iṥļiḍê"/>
            <p:cNvGrpSpPr/>
            <p:nvPr/>
          </p:nvGrpSpPr>
          <p:grpSpPr>
            <a:xfrm flipH="1">
              <a:off x="7773359" y="4138331"/>
              <a:ext cx="2848604" cy="1035942"/>
              <a:chOff x="673099" y="2993310"/>
              <a:chExt cx="2441575" cy="1035942"/>
            </a:xfrm>
          </p:grpSpPr>
          <p:sp>
            <p:nvSpPr>
              <p:cNvPr id="27" name="íşḻíḍé">
                <a:extLst>
                  <a:ext uri="{FF2B5EF4-FFF2-40B4-BE49-F238E27FC236}">
                    <a16:creationId xmlns:a16="http://schemas.microsoft.com/office/drawing/2014/main" id="{6B7C3B94-656E-4279-BF02-2C73261E0CC6}"/>
                  </a:ext>
                </a:extLst>
              </p:cNvPr>
              <p:cNvSpPr txBox="1"/>
              <p:nvPr/>
            </p:nvSpPr>
            <p:spPr>
              <a:xfrm flipH="1">
                <a:off x="673099" y="3501141"/>
                <a:ext cx="2441575" cy="52811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ïṩḻïḑê">
                <a:extLst>
                  <a:ext uri="{FF2B5EF4-FFF2-40B4-BE49-F238E27FC236}">
                    <a16:creationId xmlns:a16="http://schemas.microsoft.com/office/drawing/2014/main" id="{CC10FB2F-1CBF-4A29-B89B-364D697EC6FE}"/>
                  </a:ext>
                </a:extLst>
              </p:cNvPr>
              <p:cNvSpPr/>
              <p:nvPr/>
            </p:nvSpPr>
            <p:spPr>
              <a:xfrm flipH="1">
                <a:off x="673099" y="2993310"/>
                <a:ext cx="2441575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iṧļídê"/>
            <p:cNvSpPr/>
            <p:nvPr/>
          </p:nvSpPr>
          <p:spPr>
            <a:xfrm>
              <a:off x="4496429" y="3630500"/>
              <a:ext cx="1147634" cy="956314"/>
            </a:xfrm>
            <a:prstGeom prst="hexagon">
              <a:avLst/>
            </a:prstGeom>
            <a:solidFill>
              <a:srgbClr val="D64DAE"/>
            </a:solidFill>
            <a:ln w="76200">
              <a:solidFill>
                <a:srgbClr val="8D00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iṩḷiḓè"/>
            <p:cNvSpPr/>
            <p:nvPr/>
          </p:nvSpPr>
          <p:spPr>
            <a:xfrm>
              <a:off x="6547937" y="3630500"/>
              <a:ext cx="1147634" cy="956314"/>
            </a:xfrm>
            <a:prstGeom prst="hexagon">
              <a:avLst/>
            </a:prstGeom>
            <a:solidFill>
              <a:srgbClr val="D64DAE"/>
            </a:solidFill>
            <a:ln w="76200">
              <a:solidFill>
                <a:srgbClr val="8D00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í$ḷídê"/>
            <p:cNvSpPr/>
            <p:nvPr/>
          </p:nvSpPr>
          <p:spPr>
            <a:xfrm>
              <a:off x="3470675" y="3072938"/>
              <a:ext cx="1147634" cy="956314"/>
            </a:xfrm>
            <a:prstGeom prst="hexagon">
              <a:avLst/>
            </a:prstGeom>
            <a:solidFill>
              <a:srgbClr val="1D9AD8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ïṡḷiďê"/>
            <p:cNvSpPr/>
            <p:nvPr/>
          </p:nvSpPr>
          <p:spPr>
            <a:xfrm>
              <a:off x="5522183" y="4158611"/>
              <a:ext cx="1147634" cy="956314"/>
            </a:xfrm>
            <a:prstGeom prst="hexagon">
              <a:avLst/>
            </a:prstGeom>
            <a:solidFill>
              <a:srgbClr val="1D9AD8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ŝḷíḋè"/>
            <p:cNvSpPr/>
            <p:nvPr/>
          </p:nvSpPr>
          <p:spPr>
            <a:xfrm>
              <a:off x="7573691" y="3072938"/>
              <a:ext cx="1147634" cy="956314"/>
            </a:xfrm>
            <a:prstGeom prst="hexagon">
              <a:avLst/>
            </a:prstGeom>
            <a:solidFill>
              <a:srgbClr val="1D9AD8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16820931">
            <a:off x="-942241" y="5538443"/>
            <a:ext cx="2594078" cy="1839173"/>
            <a:chOff x="1274985" y="3299721"/>
            <a:chExt cx="2594078" cy="1839173"/>
          </a:xfrm>
        </p:grpSpPr>
        <p:sp>
          <p:nvSpPr>
            <p:cNvPr id="42" name="等腰三角形 41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1953627">
            <a:off x="10894961" y="5951543"/>
            <a:ext cx="2594078" cy="1839173"/>
            <a:chOff x="1274985" y="3299721"/>
            <a:chExt cx="2594078" cy="1839173"/>
          </a:xfrm>
        </p:grpSpPr>
        <p:sp>
          <p:nvSpPr>
            <p:cNvPr id="45" name="等腰三角形 44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953627">
            <a:off x="-1090765" y="-534493"/>
            <a:ext cx="2594078" cy="1839173"/>
            <a:chOff x="1274985" y="3299721"/>
            <a:chExt cx="2594078" cy="1839173"/>
          </a:xfrm>
        </p:grpSpPr>
        <p:sp>
          <p:nvSpPr>
            <p:cNvPr id="48" name="等腰三角形 47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17573259">
            <a:off x="10428931" y="-919587"/>
            <a:ext cx="2594078" cy="1839173"/>
            <a:chOff x="1274985" y="3299721"/>
            <a:chExt cx="2594078" cy="1839173"/>
          </a:xfrm>
        </p:grpSpPr>
        <p:sp>
          <p:nvSpPr>
            <p:cNvPr id="51" name="等腰三角形 50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88097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03755" y="1894876"/>
            <a:ext cx="9792820" cy="4010624"/>
            <a:chOff x="903755" y="1894876"/>
            <a:chExt cx="9792820" cy="4010624"/>
          </a:xfrm>
        </p:grpSpPr>
        <p:sp>
          <p:nvSpPr>
            <p:cNvPr id="5" name="矩形 4"/>
            <p:cNvSpPr/>
            <p:nvPr/>
          </p:nvSpPr>
          <p:spPr>
            <a:xfrm>
              <a:off x="5876925" y="1924050"/>
              <a:ext cx="4819650" cy="1219200"/>
            </a:xfrm>
            <a:prstGeom prst="rect">
              <a:avLst/>
            </a:prstGeom>
            <a:solidFill>
              <a:srgbClr val="1D9A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876925" y="3305175"/>
              <a:ext cx="4819650" cy="1219200"/>
            </a:xfrm>
            <a:prstGeom prst="rect">
              <a:avLst/>
            </a:prstGeom>
            <a:solidFill>
              <a:srgbClr val="D64DA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876925" y="4686300"/>
              <a:ext cx="4819650" cy="1219200"/>
            </a:xfrm>
            <a:prstGeom prst="rect">
              <a:avLst/>
            </a:prstGeom>
            <a:solidFill>
              <a:srgbClr val="1D9A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iş1îḑé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966127" y="1894876"/>
              <a:ext cx="2958173" cy="391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altLang="zh-CN" b="1" dirty="0">
                  <a:solidFill>
                    <a:srgbClr val="1A96D4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1A96D4"/>
                </a:solidFill>
                <a:cs typeface="+mn-ea"/>
                <a:sym typeface="+mn-lt"/>
              </a:endParaRPr>
            </a:p>
          </p:txBody>
        </p:sp>
        <p:sp>
          <p:nvSpPr>
            <p:cNvPr id="9" name="îṩlïḓè">
              <a:extLst>
                <a:ext uri="{FF2B5EF4-FFF2-40B4-BE49-F238E27FC236}">
                  <a16:creationId xmlns:a16="http://schemas.microsoft.com/office/drawing/2014/main" id="{23E9BBEA-FB54-47C3-BA28-CE85931B8740}"/>
                </a:ext>
              </a:extLst>
            </p:cNvPr>
            <p:cNvSpPr txBox="1"/>
            <p:nvPr/>
          </p:nvSpPr>
          <p:spPr>
            <a:xfrm>
              <a:off x="1480474" y="2419251"/>
              <a:ext cx="3815426" cy="973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îṩlïḓè">
              <a:extLst>
                <a:ext uri="{FF2B5EF4-FFF2-40B4-BE49-F238E27FC236}">
                  <a16:creationId xmlns:a16="http://schemas.microsoft.com/office/drawing/2014/main" id="{23E9BBEA-FB54-47C3-BA28-CE85931B8740}"/>
                </a:ext>
              </a:extLst>
            </p:cNvPr>
            <p:cNvSpPr txBox="1"/>
            <p:nvPr/>
          </p:nvSpPr>
          <p:spPr>
            <a:xfrm>
              <a:off x="1480474" y="3543201"/>
              <a:ext cx="3815426" cy="973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îṩlïḓè">
              <a:extLst>
                <a:ext uri="{FF2B5EF4-FFF2-40B4-BE49-F238E27FC236}">
                  <a16:creationId xmlns:a16="http://schemas.microsoft.com/office/drawing/2014/main" id="{23E9BBEA-FB54-47C3-BA28-CE85931B8740}"/>
                </a:ext>
              </a:extLst>
            </p:cNvPr>
            <p:cNvSpPr txBox="1"/>
            <p:nvPr/>
          </p:nvSpPr>
          <p:spPr>
            <a:xfrm>
              <a:off x="1480474" y="4667151"/>
              <a:ext cx="3815426" cy="973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3755" y="2491922"/>
              <a:ext cx="726141" cy="58449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3755" y="3673022"/>
              <a:ext cx="726141" cy="58449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3755" y="4854122"/>
              <a:ext cx="726141" cy="584499"/>
            </a:xfrm>
            <a:prstGeom prst="rect">
              <a:avLst/>
            </a:prstGeom>
          </p:spPr>
        </p:pic>
        <p:sp>
          <p:nvSpPr>
            <p:cNvPr id="15" name="iş1îḑé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6096000" y="2066326"/>
              <a:ext cx="2958173" cy="391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îṩlïḓè">
              <a:extLst>
                <a:ext uri="{FF2B5EF4-FFF2-40B4-BE49-F238E27FC236}">
                  <a16:creationId xmlns:a16="http://schemas.microsoft.com/office/drawing/2014/main" id="{23E9BBEA-FB54-47C3-BA28-CE85931B8740}"/>
                </a:ext>
              </a:extLst>
            </p:cNvPr>
            <p:cNvSpPr txBox="1"/>
            <p:nvPr/>
          </p:nvSpPr>
          <p:spPr>
            <a:xfrm>
              <a:off x="6096000" y="2438301"/>
              <a:ext cx="4343400" cy="628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iş1îḑé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6096000" y="3392488"/>
              <a:ext cx="2958173" cy="391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ṩlïḓè">
              <a:extLst>
                <a:ext uri="{FF2B5EF4-FFF2-40B4-BE49-F238E27FC236}">
                  <a16:creationId xmlns:a16="http://schemas.microsoft.com/office/drawing/2014/main" id="{23E9BBEA-FB54-47C3-BA28-CE85931B8740}"/>
                </a:ext>
              </a:extLst>
            </p:cNvPr>
            <p:cNvSpPr txBox="1"/>
            <p:nvPr/>
          </p:nvSpPr>
          <p:spPr>
            <a:xfrm>
              <a:off x="6096000" y="3764463"/>
              <a:ext cx="4343400" cy="628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iş1îḑé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6096000" y="4775800"/>
              <a:ext cx="2958173" cy="391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ṩlïḓè">
              <a:extLst>
                <a:ext uri="{FF2B5EF4-FFF2-40B4-BE49-F238E27FC236}">
                  <a16:creationId xmlns:a16="http://schemas.microsoft.com/office/drawing/2014/main" id="{23E9BBEA-FB54-47C3-BA28-CE85931B8740}"/>
                </a:ext>
              </a:extLst>
            </p:cNvPr>
            <p:cNvSpPr txBox="1"/>
            <p:nvPr/>
          </p:nvSpPr>
          <p:spPr>
            <a:xfrm>
              <a:off x="6096000" y="5147775"/>
              <a:ext cx="4343400" cy="628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6820931">
            <a:off x="-942241" y="5538443"/>
            <a:ext cx="2594078" cy="1839173"/>
            <a:chOff x="1274985" y="3299721"/>
            <a:chExt cx="2594078" cy="1839173"/>
          </a:xfrm>
        </p:grpSpPr>
        <p:sp>
          <p:nvSpPr>
            <p:cNvPr id="23" name="等腰三角形 22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953627">
            <a:off x="10894961" y="5951543"/>
            <a:ext cx="2594078" cy="1839173"/>
            <a:chOff x="1274985" y="3299721"/>
            <a:chExt cx="2594078" cy="1839173"/>
          </a:xfrm>
        </p:grpSpPr>
        <p:sp>
          <p:nvSpPr>
            <p:cNvPr id="26" name="等腰三角形 25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1953627">
            <a:off x="-1090765" y="-534493"/>
            <a:ext cx="2594078" cy="1839173"/>
            <a:chOff x="1274985" y="3299721"/>
            <a:chExt cx="2594078" cy="1839173"/>
          </a:xfrm>
        </p:grpSpPr>
        <p:sp>
          <p:nvSpPr>
            <p:cNvPr id="29" name="等腰三角形 28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7573259">
            <a:off x="10428931" y="-919587"/>
            <a:ext cx="2594078" cy="1839173"/>
            <a:chOff x="1274985" y="3299721"/>
            <a:chExt cx="2594078" cy="1839173"/>
          </a:xfrm>
        </p:grpSpPr>
        <p:sp>
          <p:nvSpPr>
            <p:cNvPr id="32" name="等腰三角形 31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16267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4296000" y="1752600"/>
            <a:ext cx="3600000" cy="3600000"/>
          </a:xfrm>
          <a:prstGeom prst="diamond">
            <a:avLst/>
          </a:prstGeom>
          <a:gradFill>
            <a:gsLst>
              <a:gs pos="100000">
                <a:srgbClr val="1995D4"/>
              </a:gs>
              <a:gs pos="0">
                <a:srgbClr val="1D9BD8"/>
              </a:gs>
              <a:gs pos="89000">
                <a:srgbClr val="176BB8"/>
              </a:gs>
              <a:gs pos="32000">
                <a:srgbClr val="1088CB"/>
              </a:gs>
              <a:gs pos="57000">
                <a:srgbClr val="1F459F"/>
              </a:gs>
              <a:gs pos="74000">
                <a:srgbClr val="2D3293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981950" y="2791912"/>
            <a:ext cx="3086100" cy="1324574"/>
            <a:chOff x="7981950" y="2791912"/>
            <a:chExt cx="3086100" cy="1324574"/>
          </a:xfrm>
        </p:grpSpPr>
        <p:sp>
          <p:nvSpPr>
            <p:cNvPr id="7" name="iş1îḑé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7981950" y="2791912"/>
              <a:ext cx="2958173" cy="391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altLang="zh-CN" b="1" dirty="0">
                  <a:solidFill>
                    <a:srgbClr val="1D9AD8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1D9AD8"/>
                </a:solidFill>
                <a:cs typeface="+mn-ea"/>
                <a:sym typeface="+mn-lt"/>
              </a:endParaRPr>
            </a:p>
          </p:txBody>
        </p:sp>
        <p:sp>
          <p:nvSpPr>
            <p:cNvPr id="8" name="îṩlïḓè">
              <a:extLst>
                <a:ext uri="{FF2B5EF4-FFF2-40B4-BE49-F238E27FC236}">
                  <a16:creationId xmlns:a16="http://schemas.microsoft.com/office/drawing/2014/main" id="{23E9BBEA-FB54-47C3-BA28-CE85931B8740}"/>
                </a:ext>
              </a:extLst>
            </p:cNvPr>
            <p:cNvSpPr txBox="1"/>
            <p:nvPr/>
          </p:nvSpPr>
          <p:spPr>
            <a:xfrm>
              <a:off x="7981950" y="3163887"/>
              <a:ext cx="3086100" cy="952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23950" y="2791912"/>
            <a:ext cx="3086100" cy="1324574"/>
            <a:chOff x="1123950" y="2791912"/>
            <a:chExt cx="3086100" cy="1324574"/>
          </a:xfrm>
        </p:grpSpPr>
        <p:sp>
          <p:nvSpPr>
            <p:cNvPr id="9" name="iş1îḑé">
              <a:extLst>
                <a:ext uri="{FF2B5EF4-FFF2-40B4-BE49-F238E27FC236}">
                  <a16:creationId xmlns:a16="http://schemas.microsoft.com/office/drawing/2014/main" id="{64DC2847-DA63-4AF3-B015-B0D0DC7F9B4A}"/>
                </a:ext>
              </a:extLst>
            </p:cNvPr>
            <p:cNvSpPr txBox="1"/>
            <p:nvPr/>
          </p:nvSpPr>
          <p:spPr>
            <a:xfrm>
              <a:off x="1251877" y="2791912"/>
              <a:ext cx="2958173" cy="391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buSzPct val="25000"/>
              </a:pPr>
              <a:r>
                <a:rPr lang="en-US" altLang="zh-CN" b="1" dirty="0">
                  <a:solidFill>
                    <a:srgbClr val="1D9AD8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1D9AD8"/>
                </a:solidFill>
                <a:cs typeface="+mn-ea"/>
                <a:sym typeface="+mn-lt"/>
              </a:endParaRPr>
            </a:p>
          </p:txBody>
        </p:sp>
        <p:sp>
          <p:nvSpPr>
            <p:cNvPr id="10" name="îṩlïḓè">
              <a:extLst>
                <a:ext uri="{FF2B5EF4-FFF2-40B4-BE49-F238E27FC236}">
                  <a16:creationId xmlns:a16="http://schemas.microsoft.com/office/drawing/2014/main" id="{23E9BBEA-FB54-47C3-BA28-CE85931B8740}"/>
                </a:ext>
              </a:extLst>
            </p:cNvPr>
            <p:cNvSpPr txBox="1"/>
            <p:nvPr/>
          </p:nvSpPr>
          <p:spPr>
            <a:xfrm>
              <a:off x="1123950" y="3163887"/>
              <a:ext cx="3086100" cy="952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  <a:buSzPct val="25000"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îṩlïḓè">
            <a:extLst>
              <a:ext uri="{FF2B5EF4-FFF2-40B4-BE49-F238E27FC236}">
                <a16:creationId xmlns:a16="http://schemas.microsoft.com/office/drawing/2014/main" id="{23E9BBEA-FB54-47C3-BA28-CE85931B8740}"/>
              </a:ext>
            </a:extLst>
          </p:cNvPr>
          <p:cNvSpPr txBox="1"/>
          <p:nvPr/>
        </p:nvSpPr>
        <p:spPr>
          <a:xfrm>
            <a:off x="1895475" y="5429151"/>
            <a:ext cx="8401050" cy="9525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6820931">
            <a:off x="-942241" y="5538443"/>
            <a:ext cx="2594078" cy="1839173"/>
            <a:chOff x="1274985" y="3299721"/>
            <a:chExt cx="2594078" cy="1839173"/>
          </a:xfrm>
        </p:grpSpPr>
        <p:sp>
          <p:nvSpPr>
            <p:cNvPr id="16" name="等腰三角形 15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953627">
            <a:off x="10894961" y="5951543"/>
            <a:ext cx="2594078" cy="1839173"/>
            <a:chOff x="1274985" y="3299721"/>
            <a:chExt cx="2594078" cy="1839173"/>
          </a:xfrm>
        </p:grpSpPr>
        <p:sp>
          <p:nvSpPr>
            <p:cNvPr id="19" name="等腰三角形 18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1953627">
            <a:off x="-1090765" y="-534493"/>
            <a:ext cx="2594078" cy="1839173"/>
            <a:chOff x="1274985" y="3299721"/>
            <a:chExt cx="2594078" cy="1839173"/>
          </a:xfrm>
        </p:grpSpPr>
        <p:sp>
          <p:nvSpPr>
            <p:cNvPr id="22" name="等腰三角形 21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7573259">
            <a:off x="10428931" y="-919587"/>
            <a:ext cx="2594078" cy="1839173"/>
            <a:chOff x="1274985" y="3299721"/>
            <a:chExt cx="2594078" cy="1839173"/>
          </a:xfrm>
        </p:grpSpPr>
        <p:sp>
          <p:nvSpPr>
            <p:cNvPr id="25" name="等腰三角形 24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92311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" y="0"/>
            <a:ext cx="12172118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283" y="1044837"/>
            <a:ext cx="726141" cy="5844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312" y="3569072"/>
            <a:ext cx="564777" cy="753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3939" l="9816" r="98160">
                        <a14:foregroundMark x1="52454" y1="32323" x2="55521" y2="37374"/>
                        <a14:foregroundMark x1="58282" y1="30808" x2="57362" y2="41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812954">
            <a:off x="2998694" y="3194798"/>
            <a:ext cx="1358154" cy="16495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912" y="4045322"/>
            <a:ext cx="564777" cy="7530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77584" y="2105561"/>
            <a:ext cx="6621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80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1450" y="139185"/>
            <a:ext cx="125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53BDE1-CC68-B2D5-2C8F-6871C33C529A}"/>
              </a:ext>
            </a:extLst>
          </p:cNvPr>
          <p:cNvGrpSpPr/>
          <p:nvPr/>
        </p:nvGrpSpPr>
        <p:grpSpPr>
          <a:xfrm>
            <a:off x="4179689" y="3945589"/>
            <a:ext cx="3857112" cy="318653"/>
            <a:chOff x="4414802" y="4741055"/>
            <a:chExt cx="3857112" cy="3186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6C44CD4-2950-13A0-AAD3-710D114867FB}"/>
                </a:ext>
              </a:extLst>
            </p:cNvPr>
            <p:cNvGrpSpPr/>
            <p:nvPr/>
          </p:nvGrpSpPr>
          <p:grpSpPr>
            <a:xfrm>
              <a:off x="6816060" y="4763888"/>
              <a:ext cx="290407" cy="290407"/>
              <a:chOff x="2794389" y="5543873"/>
              <a:chExt cx="290407" cy="290407"/>
            </a:xfrm>
            <a:solidFill>
              <a:schemeClr val="bg1"/>
            </a:solidFill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B8B2408D-F5C4-B100-3F6B-5AFA874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389" y="5543873"/>
                <a:ext cx="290407" cy="290407"/>
              </a:xfrm>
              <a:prstGeom prst="ellipse">
                <a:avLst/>
              </a:prstGeom>
              <a:solidFill>
                <a:srgbClr val="1D9AD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0F664BBE-98C4-5BE3-69BC-3FED7ADD8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067" y="5602052"/>
                <a:ext cx="104062" cy="167263"/>
                <a:chOff x="4777" y="3144"/>
                <a:chExt cx="215" cy="345"/>
              </a:xfrm>
              <a:grpFill/>
            </p:grpSpPr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B3798B66-CDFD-4307-AC75-002E598B6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365542DE-3389-7A06-954D-7E47A1C0D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8110017-C08F-CC53-48B7-9F62B3FF773A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61D5221D-4D3E-7E68-7EDC-27FF23906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D9AD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4142BD7-6B9C-07E3-A4AD-81764A068A0F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81C2D76C-999A-7F32-E3A4-87E921E34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3182C0AB-F6B7-38A6-B53F-3FF417601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AF3772E0-7B6A-590B-0E71-D88AD29535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67738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DE3201F-94AB-0763-AC5E-A528EB87437F}"/>
                </a:ext>
              </a:extLst>
            </p:cNvPr>
            <p:cNvSpPr/>
            <p:nvPr/>
          </p:nvSpPr>
          <p:spPr>
            <a:xfrm>
              <a:off x="4680881" y="4741055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91214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9" name="Google Shape;14659;p74"/>
          <p:cNvSpPr txBox="1">
            <a:spLocks noGrp="1"/>
          </p:cNvSpPr>
          <p:nvPr>
            <p:ph type="title" idx="4294967295"/>
          </p:nvPr>
        </p:nvSpPr>
        <p:spPr>
          <a:xfrm>
            <a:off x="1399409" y="762030"/>
            <a:ext cx="9396412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-GB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...and our </a:t>
            </a:r>
            <a:r>
              <a:rPr lang="en-GB" dirty="0">
                <a:latin typeface="+mn-lt"/>
                <a:ea typeface="+mn-ea"/>
                <a:cs typeface="+mn-ea"/>
                <a:sym typeface="+mn-lt"/>
              </a:rPr>
              <a:t>sets </a:t>
            </a:r>
            <a:r>
              <a:rPr lang="en-GB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of editable icons</a:t>
            </a:r>
            <a:endParaRPr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660" name="Google Shape;14660;p74"/>
          <p:cNvSpPr txBox="1">
            <a:spLocks noGrp="1"/>
          </p:cNvSpPr>
          <p:nvPr>
            <p:ph type="body" idx="4294967295"/>
          </p:nvPr>
        </p:nvSpPr>
        <p:spPr>
          <a:xfrm>
            <a:off x="1165245" y="1754112"/>
            <a:ext cx="10034587" cy="89864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You can</a:t>
            </a:r>
            <a:r>
              <a:rPr lang="en-GB" dirty="0">
                <a:solidFill>
                  <a:srgbClr val="435D74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GB" dirty="0">
                <a:solidFill>
                  <a:srgbClr val="869FB2"/>
                </a:solidFill>
                <a:latin typeface="+mn-lt"/>
                <a:ea typeface="+mn-ea"/>
                <a:cs typeface="+mn-ea"/>
                <a:sym typeface="+mn-lt"/>
              </a:rPr>
              <a:t>resize</a:t>
            </a:r>
            <a:r>
              <a:rPr lang="en-GB" dirty="0">
                <a:solidFill>
                  <a:srgbClr val="435D74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GB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these icons without losing quality.</a:t>
            </a:r>
            <a:endParaRPr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You can </a:t>
            </a:r>
            <a:r>
              <a:rPr lang="en-GB" dirty="0">
                <a:solidFill>
                  <a:srgbClr val="869FB2"/>
                </a:solidFill>
                <a:latin typeface="+mn-lt"/>
                <a:ea typeface="+mn-ea"/>
                <a:cs typeface="+mn-ea"/>
                <a:sym typeface="+mn-lt"/>
              </a:rPr>
              <a:t>change the stroke and fill color</a:t>
            </a:r>
            <a:r>
              <a:rPr lang="en-GB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; just select the icon and click on the</a:t>
            </a:r>
            <a:r>
              <a:rPr lang="en-GB" dirty="0">
                <a:solidFill>
                  <a:srgbClr val="435D74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GB" dirty="0">
                <a:solidFill>
                  <a:srgbClr val="869FB2"/>
                </a:solidFill>
                <a:latin typeface="+mn-lt"/>
                <a:ea typeface="+mn-ea"/>
                <a:cs typeface="+mn-ea"/>
                <a:sym typeface="+mn-lt"/>
              </a:rPr>
              <a:t>paint bucket/pen</a:t>
            </a:r>
            <a:r>
              <a:rPr lang="en-GB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In Google Slides, you can also use </a:t>
            </a:r>
            <a:r>
              <a:rPr lang="en-GB" dirty="0">
                <a:solidFill>
                  <a:srgbClr val="869FB2"/>
                </a:solidFill>
                <a:uFill>
                  <a:noFill/>
                </a:uFill>
                <a:latin typeface="+mn-lt"/>
                <a:ea typeface="+mn-ea"/>
                <a:cs typeface="+mn-ea"/>
                <a:sym typeface="+mn-lt"/>
                <a:hlinkClick r:id="rId3"/>
              </a:rPr>
              <a:t>Flaticon’s extension</a:t>
            </a:r>
            <a:r>
              <a:rPr lang="en-GB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, allowing you to customize and add even more icons.</a:t>
            </a:r>
            <a:br>
              <a:rPr lang="en-GB" dirty="0">
                <a:solidFill>
                  <a:srgbClr val="435D74"/>
                </a:solidFill>
                <a:latin typeface="+mn-lt"/>
                <a:ea typeface="+mn-ea"/>
                <a:cs typeface="+mn-ea"/>
                <a:sym typeface="+mn-lt"/>
              </a:rPr>
            </a:br>
            <a:endParaRPr dirty="0">
              <a:solidFill>
                <a:srgbClr val="435D7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661" name="Google Shape;14661;p74"/>
          <p:cNvGrpSpPr/>
          <p:nvPr/>
        </p:nvGrpSpPr>
        <p:grpSpPr>
          <a:xfrm>
            <a:off x="1119076" y="3090798"/>
            <a:ext cx="517323" cy="439101"/>
            <a:chOff x="839307" y="2318098"/>
            <a:chExt cx="387992" cy="329326"/>
          </a:xfrm>
        </p:grpSpPr>
        <p:sp>
          <p:nvSpPr>
            <p:cNvPr id="14662" name="Google Shape;14662;p74"/>
            <p:cNvSpPr/>
            <p:nvPr/>
          </p:nvSpPr>
          <p:spPr>
            <a:xfrm>
              <a:off x="963051" y="2318098"/>
              <a:ext cx="140532" cy="93872"/>
            </a:xfrm>
            <a:custGeom>
              <a:avLst/>
              <a:gdLst/>
              <a:ahLst/>
              <a:cxnLst/>
              <a:rect l="l" t="t" r="r" b="b"/>
              <a:pathLst>
                <a:path w="5349" h="3573" extrusionOk="0">
                  <a:moveTo>
                    <a:pt x="1415" y="1"/>
                  </a:moveTo>
                  <a:cubicBezTo>
                    <a:pt x="639" y="1"/>
                    <a:pt x="7" y="639"/>
                    <a:pt x="0" y="1416"/>
                  </a:cubicBezTo>
                  <a:lnTo>
                    <a:pt x="0" y="2976"/>
                  </a:lnTo>
                  <a:cubicBezTo>
                    <a:pt x="0" y="3309"/>
                    <a:pt x="271" y="3573"/>
                    <a:pt x="597" y="3573"/>
                  </a:cubicBezTo>
                  <a:cubicBezTo>
                    <a:pt x="930" y="3573"/>
                    <a:pt x="1193" y="3309"/>
                    <a:pt x="1193" y="2976"/>
                  </a:cubicBezTo>
                  <a:lnTo>
                    <a:pt x="1193" y="1416"/>
                  </a:lnTo>
                  <a:cubicBezTo>
                    <a:pt x="1193" y="1291"/>
                    <a:pt x="1298" y="1194"/>
                    <a:pt x="1422" y="1194"/>
                  </a:cubicBezTo>
                  <a:lnTo>
                    <a:pt x="3933" y="1194"/>
                  </a:lnTo>
                  <a:cubicBezTo>
                    <a:pt x="4058" y="1194"/>
                    <a:pt x="4162" y="1291"/>
                    <a:pt x="4162" y="1416"/>
                  </a:cubicBezTo>
                  <a:lnTo>
                    <a:pt x="4162" y="2976"/>
                  </a:lnTo>
                  <a:cubicBezTo>
                    <a:pt x="4162" y="3309"/>
                    <a:pt x="4433" y="3573"/>
                    <a:pt x="4759" y="3573"/>
                  </a:cubicBezTo>
                  <a:cubicBezTo>
                    <a:pt x="5085" y="3573"/>
                    <a:pt x="5348" y="3309"/>
                    <a:pt x="5348" y="2976"/>
                  </a:cubicBezTo>
                  <a:lnTo>
                    <a:pt x="5348" y="1423"/>
                  </a:lnTo>
                  <a:cubicBezTo>
                    <a:pt x="5348" y="632"/>
                    <a:pt x="4717" y="1"/>
                    <a:pt x="39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63" name="Google Shape;14663;p74"/>
            <p:cNvSpPr/>
            <p:nvPr/>
          </p:nvSpPr>
          <p:spPr>
            <a:xfrm>
              <a:off x="962867" y="2358741"/>
              <a:ext cx="31553" cy="53228"/>
            </a:xfrm>
            <a:custGeom>
              <a:avLst/>
              <a:gdLst/>
              <a:ahLst/>
              <a:cxnLst/>
              <a:rect l="l" t="t" r="r" b="b"/>
              <a:pathLst>
                <a:path w="1201" h="2026" extrusionOk="0">
                  <a:moveTo>
                    <a:pt x="7" y="0"/>
                  </a:moveTo>
                  <a:lnTo>
                    <a:pt x="7" y="1429"/>
                  </a:lnTo>
                  <a:cubicBezTo>
                    <a:pt x="1" y="1758"/>
                    <a:pt x="264" y="2026"/>
                    <a:pt x="591" y="2026"/>
                  </a:cubicBezTo>
                  <a:cubicBezTo>
                    <a:pt x="596" y="2026"/>
                    <a:pt x="600" y="2026"/>
                    <a:pt x="604" y="2026"/>
                  </a:cubicBezTo>
                  <a:cubicBezTo>
                    <a:pt x="930" y="2026"/>
                    <a:pt x="1200" y="1762"/>
                    <a:pt x="1200" y="1429"/>
                  </a:cubicBezTo>
                  <a:lnTo>
                    <a:pt x="120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64" name="Google Shape;14664;p74"/>
            <p:cNvSpPr/>
            <p:nvPr/>
          </p:nvSpPr>
          <p:spPr>
            <a:xfrm>
              <a:off x="1072397" y="2358741"/>
              <a:ext cx="31369" cy="53228"/>
            </a:xfrm>
            <a:custGeom>
              <a:avLst/>
              <a:gdLst/>
              <a:ahLst/>
              <a:cxnLst/>
              <a:rect l="l" t="t" r="r" b="b"/>
              <a:pathLst>
                <a:path w="1194" h="2026" extrusionOk="0">
                  <a:moveTo>
                    <a:pt x="0" y="0"/>
                  </a:moveTo>
                  <a:lnTo>
                    <a:pt x="0" y="1429"/>
                  </a:lnTo>
                  <a:cubicBezTo>
                    <a:pt x="0" y="1762"/>
                    <a:pt x="264" y="2026"/>
                    <a:pt x="597" y="2026"/>
                  </a:cubicBezTo>
                  <a:cubicBezTo>
                    <a:pt x="923" y="2026"/>
                    <a:pt x="1193" y="1762"/>
                    <a:pt x="1193" y="1429"/>
                  </a:cubicBezTo>
                  <a:lnTo>
                    <a:pt x="119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65" name="Google Shape;14665;p74"/>
            <p:cNvSpPr/>
            <p:nvPr/>
          </p:nvSpPr>
          <p:spPr>
            <a:xfrm>
              <a:off x="839307" y="2378419"/>
              <a:ext cx="387992" cy="260623"/>
            </a:xfrm>
            <a:custGeom>
              <a:avLst/>
              <a:gdLst/>
              <a:ahLst/>
              <a:cxnLst/>
              <a:rect l="l" t="t" r="r" b="b"/>
              <a:pathLst>
                <a:path w="1476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298"/>
                  </a:cubicBezTo>
                  <a:lnTo>
                    <a:pt x="1" y="8615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13471" y="9919"/>
                  </a:lnTo>
                  <a:cubicBezTo>
                    <a:pt x="14185" y="9919"/>
                    <a:pt x="14768" y="9337"/>
                    <a:pt x="14768" y="8615"/>
                  </a:cubicBezTo>
                  <a:lnTo>
                    <a:pt x="14768" y="1298"/>
                  </a:lnTo>
                  <a:cubicBezTo>
                    <a:pt x="14768" y="576"/>
                    <a:pt x="14185" y="1"/>
                    <a:pt x="134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66" name="Google Shape;14666;p74"/>
            <p:cNvSpPr/>
            <p:nvPr/>
          </p:nvSpPr>
          <p:spPr>
            <a:xfrm>
              <a:off x="839307" y="2378235"/>
              <a:ext cx="65629" cy="260623"/>
            </a:xfrm>
            <a:custGeom>
              <a:avLst/>
              <a:gdLst/>
              <a:ahLst/>
              <a:cxnLst/>
              <a:rect l="l" t="t" r="r" b="b"/>
              <a:pathLst>
                <a:path w="249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305"/>
                  </a:cubicBezTo>
                  <a:lnTo>
                    <a:pt x="1" y="8622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2491" y="9919"/>
                  </a:lnTo>
                  <a:cubicBezTo>
                    <a:pt x="1776" y="9919"/>
                    <a:pt x="1194" y="9337"/>
                    <a:pt x="1194" y="8622"/>
                  </a:cubicBezTo>
                  <a:lnTo>
                    <a:pt x="1194" y="1305"/>
                  </a:lnTo>
                  <a:cubicBezTo>
                    <a:pt x="1194" y="583"/>
                    <a:pt x="1776" y="1"/>
                    <a:pt x="24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67" name="Google Shape;14667;p74"/>
            <p:cNvSpPr/>
            <p:nvPr/>
          </p:nvSpPr>
          <p:spPr>
            <a:xfrm>
              <a:off x="893796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2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2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68" name="Google Shape;14668;p74"/>
            <p:cNvSpPr/>
            <p:nvPr/>
          </p:nvSpPr>
          <p:spPr>
            <a:xfrm>
              <a:off x="1133612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9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9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69" name="Google Shape;14669;p74"/>
            <p:cNvSpPr/>
            <p:nvPr/>
          </p:nvSpPr>
          <p:spPr>
            <a:xfrm>
              <a:off x="1021008" y="2540915"/>
              <a:ext cx="86752" cy="66864"/>
            </a:xfrm>
            <a:custGeom>
              <a:avLst/>
              <a:gdLst/>
              <a:ahLst/>
              <a:cxnLst/>
              <a:rect l="l" t="t" r="r" b="b"/>
              <a:pathLst>
                <a:path w="3302" h="2545" extrusionOk="0">
                  <a:moveTo>
                    <a:pt x="2477" y="0"/>
                  </a:moveTo>
                  <a:cubicBezTo>
                    <a:pt x="2428" y="0"/>
                    <a:pt x="2378" y="10"/>
                    <a:pt x="2331" y="30"/>
                  </a:cubicBezTo>
                  <a:lnTo>
                    <a:pt x="291" y="897"/>
                  </a:lnTo>
                  <a:cubicBezTo>
                    <a:pt x="90" y="974"/>
                    <a:pt x="0" y="1203"/>
                    <a:pt x="83" y="1404"/>
                  </a:cubicBezTo>
                  <a:lnTo>
                    <a:pt x="465" y="2312"/>
                  </a:lnTo>
                  <a:cubicBezTo>
                    <a:pt x="527" y="2458"/>
                    <a:pt x="671" y="2545"/>
                    <a:pt x="820" y="2545"/>
                  </a:cubicBezTo>
                  <a:cubicBezTo>
                    <a:pt x="871" y="2545"/>
                    <a:pt x="922" y="2535"/>
                    <a:pt x="971" y="2514"/>
                  </a:cubicBezTo>
                  <a:lnTo>
                    <a:pt x="3010" y="1653"/>
                  </a:lnTo>
                  <a:cubicBezTo>
                    <a:pt x="3212" y="1570"/>
                    <a:pt x="3302" y="1341"/>
                    <a:pt x="3219" y="1147"/>
                  </a:cubicBezTo>
                  <a:lnTo>
                    <a:pt x="2837" y="239"/>
                  </a:lnTo>
                  <a:cubicBezTo>
                    <a:pt x="2774" y="92"/>
                    <a:pt x="2628" y="0"/>
                    <a:pt x="247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70" name="Google Shape;14670;p74"/>
            <p:cNvSpPr/>
            <p:nvPr/>
          </p:nvSpPr>
          <p:spPr>
            <a:xfrm>
              <a:off x="1041947" y="2430544"/>
              <a:ext cx="64368" cy="46502"/>
            </a:xfrm>
            <a:custGeom>
              <a:avLst/>
              <a:gdLst/>
              <a:ahLst/>
              <a:cxnLst/>
              <a:rect l="l" t="t" r="r" b="b"/>
              <a:pathLst>
                <a:path w="2450" h="1770" extrusionOk="0">
                  <a:moveTo>
                    <a:pt x="1229" y="0"/>
                  </a:moveTo>
                  <a:cubicBezTo>
                    <a:pt x="549" y="0"/>
                    <a:pt x="1" y="396"/>
                    <a:pt x="1" y="881"/>
                  </a:cubicBezTo>
                  <a:cubicBezTo>
                    <a:pt x="1" y="1374"/>
                    <a:pt x="549" y="1769"/>
                    <a:pt x="1229" y="1769"/>
                  </a:cubicBezTo>
                  <a:cubicBezTo>
                    <a:pt x="1901" y="1769"/>
                    <a:pt x="2449" y="1374"/>
                    <a:pt x="2449" y="881"/>
                  </a:cubicBezTo>
                  <a:cubicBezTo>
                    <a:pt x="2449" y="396"/>
                    <a:pt x="1901" y="0"/>
                    <a:pt x="122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71" name="Google Shape;14671;p74"/>
            <p:cNvSpPr/>
            <p:nvPr/>
          </p:nvSpPr>
          <p:spPr>
            <a:xfrm>
              <a:off x="954486" y="2468718"/>
              <a:ext cx="72381" cy="78345"/>
            </a:xfrm>
            <a:custGeom>
              <a:avLst/>
              <a:gdLst/>
              <a:ahLst/>
              <a:cxnLst/>
              <a:rect l="l" t="t" r="r" b="b"/>
              <a:pathLst>
                <a:path w="2755" h="2982" extrusionOk="0">
                  <a:moveTo>
                    <a:pt x="1094" y="648"/>
                  </a:moveTo>
                  <a:cubicBezTo>
                    <a:pt x="1196" y="648"/>
                    <a:pt x="1299" y="704"/>
                    <a:pt x="1346" y="815"/>
                  </a:cubicBezTo>
                  <a:cubicBezTo>
                    <a:pt x="1408" y="954"/>
                    <a:pt x="1346" y="1121"/>
                    <a:pt x="1207" y="1183"/>
                  </a:cubicBezTo>
                  <a:cubicBezTo>
                    <a:pt x="1169" y="1199"/>
                    <a:pt x="1131" y="1207"/>
                    <a:pt x="1095" y="1207"/>
                  </a:cubicBezTo>
                  <a:cubicBezTo>
                    <a:pt x="909" y="1207"/>
                    <a:pt x="758" y="1020"/>
                    <a:pt x="833" y="829"/>
                  </a:cubicBezTo>
                  <a:cubicBezTo>
                    <a:pt x="879" y="709"/>
                    <a:pt x="987" y="648"/>
                    <a:pt x="1094" y="648"/>
                  </a:cubicBezTo>
                  <a:close/>
                  <a:moveTo>
                    <a:pt x="887" y="1"/>
                  </a:moveTo>
                  <a:cubicBezTo>
                    <a:pt x="736" y="1"/>
                    <a:pt x="599" y="74"/>
                    <a:pt x="507" y="191"/>
                  </a:cubicBezTo>
                  <a:lnTo>
                    <a:pt x="125" y="711"/>
                  </a:lnTo>
                  <a:cubicBezTo>
                    <a:pt x="21" y="850"/>
                    <a:pt x="0" y="1037"/>
                    <a:pt x="70" y="1190"/>
                  </a:cubicBezTo>
                  <a:lnTo>
                    <a:pt x="743" y="2695"/>
                  </a:lnTo>
                  <a:cubicBezTo>
                    <a:pt x="819" y="2874"/>
                    <a:pt x="993" y="2981"/>
                    <a:pt x="1177" y="2981"/>
                  </a:cubicBezTo>
                  <a:cubicBezTo>
                    <a:pt x="1243" y="2981"/>
                    <a:pt x="1310" y="2967"/>
                    <a:pt x="1374" y="2938"/>
                  </a:cubicBezTo>
                  <a:lnTo>
                    <a:pt x="2400" y="2487"/>
                  </a:lnTo>
                  <a:cubicBezTo>
                    <a:pt x="2643" y="2376"/>
                    <a:pt x="2754" y="2092"/>
                    <a:pt x="2643" y="1849"/>
                  </a:cubicBezTo>
                  <a:lnTo>
                    <a:pt x="1977" y="351"/>
                  </a:lnTo>
                  <a:cubicBezTo>
                    <a:pt x="1908" y="191"/>
                    <a:pt x="1755" y="80"/>
                    <a:pt x="1589" y="66"/>
                  </a:cubicBezTo>
                  <a:lnTo>
                    <a:pt x="944" y="4"/>
                  </a:lnTo>
                  <a:cubicBezTo>
                    <a:pt x="925" y="2"/>
                    <a:pt x="906" y="1"/>
                    <a:pt x="8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672" name="Google Shape;14672;p74"/>
          <p:cNvGrpSpPr/>
          <p:nvPr/>
        </p:nvGrpSpPr>
        <p:grpSpPr>
          <a:xfrm>
            <a:off x="1886654" y="3052895"/>
            <a:ext cx="516097" cy="514661"/>
            <a:chOff x="1414990" y="2289671"/>
            <a:chExt cx="387073" cy="385996"/>
          </a:xfrm>
        </p:grpSpPr>
        <p:sp>
          <p:nvSpPr>
            <p:cNvPr id="14673" name="Google Shape;14673;p74"/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74" name="Google Shape;14674;p74"/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75" name="Google Shape;14675;p74"/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76" name="Google Shape;14676;p74"/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77" name="Google Shape;14677;p74"/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78" name="Google Shape;14678;p74"/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79" name="Google Shape;14679;p74"/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0" name="Google Shape;14680;p74"/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1" name="Google Shape;14681;p74"/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2" name="Google Shape;14682;p74"/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3" name="Google Shape;14683;p74"/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4" name="Google Shape;14684;p74"/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5" name="Google Shape;14685;p74"/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6" name="Google Shape;14686;p74"/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7" name="Google Shape;14687;p74"/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8" name="Google Shape;14688;p74"/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89" name="Google Shape;14689;p74"/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90" name="Google Shape;14690;p74"/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691" name="Google Shape;14691;p74"/>
          <p:cNvGrpSpPr/>
          <p:nvPr/>
        </p:nvGrpSpPr>
        <p:grpSpPr>
          <a:xfrm>
            <a:off x="2653215" y="3074754"/>
            <a:ext cx="516132" cy="470943"/>
            <a:chOff x="1989911" y="2306065"/>
            <a:chExt cx="387099" cy="353207"/>
          </a:xfrm>
        </p:grpSpPr>
        <p:sp>
          <p:nvSpPr>
            <p:cNvPr id="14692" name="Google Shape;14692;p74"/>
            <p:cNvSpPr/>
            <p:nvPr/>
          </p:nvSpPr>
          <p:spPr>
            <a:xfrm>
              <a:off x="2110003" y="2555181"/>
              <a:ext cx="146916" cy="88775"/>
            </a:xfrm>
            <a:custGeom>
              <a:avLst/>
              <a:gdLst/>
              <a:ahLst/>
              <a:cxnLst/>
              <a:rect l="l" t="t" r="r" b="b"/>
              <a:pathLst>
                <a:path w="5592" h="3379" extrusionOk="0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93" name="Google Shape;14693;p74"/>
            <p:cNvSpPr/>
            <p:nvPr/>
          </p:nvSpPr>
          <p:spPr>
            <a:xfrm>
              <a:off x="2110003" y="2555181"/>
              <a:ext cx="137615" cy="81681"/>
            </a:xfrm>
            <a:custGeom>
              <a:avLst/>
              <a:gdLst/>
              <a:ahLst/>
              <a:cxnLst/>
              <a:rect l="l" t="t" r="r" b="b"/>
              <a:pathLst>
                <a:path w="5238" h="3109" extrusionOk="0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94" name="Google Shape;14694;p74"/>
            <p:cNvSpPr/>
            <p:nvPr/>
          </p:nvSpPr>
          <p:spPr>
            <a:xfrm>
              <a:off x="1989911" y="2306065"/>
              <a:ext cx="387099" cy="275021"/>
            </a:xfrm>
            <a:custGeom>
              <a:avLst/>
              <a:gdLst/>
              <a:ahLst/>
              <a:cxnLst/>
              <a:rect l="l" t="t" r="r" b="b"/>
              <a:pathLst>
                <a:path w="14734" h="10468" extrusionOk="0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95" name="Google Shape;14695;p74"/>
            <p:cNvSpPr/>
            <p:nvPr/>
          </p:nvSpPr>
          <p:spPr>
            <a:xfrm>
              <a:off x="2021438" y="2337723"/>
              <a:ext cx="324045" cy="193628"/>
            </a:xfrm>
            <a:custGeom>
              <a:avLst/>
              <a:gdLst/>
              <a:ahLst/>
              <a:cxnLst/>
              <a:rect l="l" t="t" r="r" b="b"/>
              <a:pathLst>
                <a:path w="12334" h="7370" extrusionOk="0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96" name="Google Shape;14696;p74"/>
            <p:cNvSpPr/>
            <p:nvPr/>
          </p:nvSpPr>
          <p:spPr>
            <a:xfrm>
              <a:off x="2327224" y="2337776"/>
              <a:ext cx="18259" cy="193576"/>
            </a:xfrm>
            <a:custGeom>
              <a:avLst/>
              <a:gdLst/>
              <a:ahLst/>
              <a:cxnLst/>
              <a:rect l="l" t="t" r="r" b="b"/>
              <a:pathLst>
                <a:path w="695" h="7368" extrusionOk="0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97" name="Google Shape;14697;p74"/>
            <p:cNvSpPr/>
            <p:nvPr/>
          </p:nvSpPr>
          <p:spPr>
            <a:xfrm>
              <a:off x="2069543" y="2630819"/>
              <a:ext cx="227651" cy="28453"/>
            </a:xfrm>
            <a:custGeom>
              <a:avLst/>
              <a:gdLst/>
              <a:ahLst/>
              <a:cxnLst/>
              <a:rect l="l" t="t" r="r" b="b"/>
              <a:pathLst>
                <a:path w="8665" h="1083" extrusionOk="0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98" name="Google Shape;14698;p74"/>
            <p:cNvSpPr/>
            <p:nvPr/>
          </p:nvSpPr>
          <p:spPr>
            <a:xfrm>
              <a:off x="2175237" y="2549191"/>
              <a:ext cx="14975" cy="11849"/>
            </a:xfrm>
            <a:custGeom>
              <a:avLst/>
              <a:gdLst/>
              <a:ahLst/>
              <a:cxnLst/>
              <a:rect l="l" t="t" r="r" b="b"/>
              <a:pathLst>
                <a:path w="570" h="451" extrusionOk="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699" name="Google Shape;14699;p74"/>
          <p:cNvGrpSpPr/>
          <p:nvPr/>
        </p:nvGrpSpPr>
        <p:grpSpPr>
          <a:xfrm>
            <a:off x="3457470" y="3051705"/>
            <a:ext cx="272884" cy="484009"/>
            <a:chOff x="2593102" y="2288778"/>
            <a:chExt cx="204663" cy="363007"/>
          </a:xfrm>
        </p:grpSpPr>
        <p:sp>
          <p:nvSpPr>
            <p:cNvPr id="14700" name="Google Shape;14700;p74"/>
            <p:cNvSpPr/>
            <p:nvPr/>
          </p:nvSpPr>
          <p:spPr>
            <a:xfrm>
              <a:off x="2753837" y="2310636"/>
              <a:ext cx="43928" cy="297431"/>
            </a:xfrm>
            <a:custGeom>
              <a:avLst/>
              <a:gdLst/>
              <a:ahLst/>
              <a:cxnLst/>
              <a:rect l="l" t="t" r="r" b="b"/>
              <a:pathLst>
                <a:path w="1672" h="11321" extrusionOk="0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01" name="Google Shape;14701;p74"/>
            <p:cNvSpPr/>
            <p:nvPr/>
          </p:nvSpPr>
          <p:spPr>
            <a:xfrm>
              <a:off x="2593102" y="2310636"/>
              <a:ext cx="182620" cy="297431"/>
            </a:xfrm>
            <a:custGeom>
              <a:avLst/>
              <a:gdLst/>
              <a:ahLst/>
              <a:cxnLst/>
              <a:rect l="l" t="t" r="r" b="b"/>
              <a:pathLst>
                <a:path w="6951" h="11321" extrusionOk="0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02" name="Google Shape;14702;p74"/>
            <p:cNvSpPr/>
            <p:nvPr/>
          </p:nvSpPr>
          <p:spPr>
            <a:xfrm>
              <a:off x="2753837" y="2585972"/>
              <a:ext cx="43928" cy="65813"/>
            </a:xfrm>
            <a:custGeom>
              <a:avLst/>
              <a:gdLst/>
              <a:ahLst/>
              <a:cxnLst/>
              <a:rect l="l" t="t" r="r" b="b"/>
              <a:pathLst>
                <a:path w="1672" h="2505" extrusionOk="0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03" name="Google Shape;14703;p74"/>
            <p:cNvSpPr/>
            <p:nvPr/>
          </p:nvSpPr>
          <p:spPr>
            <a:xfrm>
              <a:off x="2753837" y="2288778"/>
              <a:ext cx="43928" cy="43744"/>
            </a:xfrm>
            <a:custGeom>
              <a:avLst/>
              <a:gdLst/>
              <a:ahLst/>
              <a:cxnLst/>
              <a:rect l="l" t="t" r="r" b="b"/>
              <a:pathLst>
                <a:path w="1672" h="1665" extrusionOk="0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04" name="Google Shape;14704;p74"/>
            <p:cNvSpPr/>
            <p:nvPr/>
          </p:nvSpPr>
          <p:spPr>
            <a:xfrm>
              <a:off x="2593102" y="2585972"/>
              <a:ext cx="182620" cy="65813"/>
            </a:xfrm>
            <a:custGeom>
              <a:avLst/>
              <a:gdLst/>
              <a:ahLst/>
              <a:cxnLst/>
              <a:rect l="l" t="t" r="r" b="b"/>
              <a:pathLst>
                <a:path w="6951" h="2505" extrusionOk="0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05" name="Google Shape;14705;p74"/>
            <p:cNvSpPr/>
            <p:nvPr/>
          </p:nvSpPr>
          <p:spPr>
            <a:xfrm>
              <a:off x="2593102" y="2288778"/>
              <a:ext cx="182620" cy="43744"/>
            </a:xfrm>
            <a:custGeom>
              <a:avLst/>
              <a:gdLst/>
              <a:ahLst/>
              <a:cxnLst/>
              <a:rect l="l" t="t" r="r" b="b"/>
              <a:pathLst>
                <a:path w="6951" h="1665" extrusionOk="0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06" name="Google Shape;14706;p74"/>
            <p:cNvSpPr/>
            <p:nvPr/>
          </p:nvSpPr>
          <p:spPr>
            <a:xfrm>
              <a:off x="2688050" y="2305172"/>
              <a:ext cx="36650" cy="10956"/>
            </a:xfrm>
            <a:custGeom>
              <a:avLst/>
              <a:gdLst/>
              <a:ahLst/>
              <a:cxnLst/>
              <a:rect l="l" t="t" r="r" b="b"/>
              <a:pathLst>
                <a:path w="1395" h="417" extrusionOk="0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07" name="Google Shape;14707;p74"/>
            <p:cNvSpPr/>
            <p:nvPr/>
          </p:nvSpPr>
          <p:spPr>
            <a:xfrm>
              <a:off x="2684399" y="2607857"/>
              <a:ext cx="22069" cy="22069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08" name="Google Shape;14708;p74"/>
            <p:cNvSpPr/>
            <p:nvPr/>
          </p:nvSpPr>
          <p:spPr>
            <a:xfrm>
              <a:off x="2668004" y="2305172"/>
              <a:ext cx="10956" cy="1095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709" name="Google Shape;14709;p74"/>
          <p:cNvGrpSpPr/>
          <p:nvPr/>
        </p:nvGrpSpPr>
        <p:grpSpPr>
          <a:xfrm>
            <a:off x="3961166" y="3106351"/>
            <a:ext cx="538201" cy="407995"/>
            <a:chOff x="2970874" y="2329763"/>
            <a:chExt cx="403651" cy="305996"/>
          </a:xfrm>
        </p:grpSpPr>
        <p:sp>
          <p:nvSpPr>
            <p:cNvPr id="14710" name="Google Shape;14710;p74"/>
            <p:cNvSpPr/>
            <p:nvPr/>
          </p:nvSpPr>
          <p:spPr>
            <a:xfrm>
              <a:off x="3054158" y="2352909"/>
              <a:ext cx="98233" cy="259704"/>
            </a:xfrm>
            <a:custGeom>
              <a:avLst/>
              <a:gdLst/>
              <a:ahLst/>
              <a:cxnLst/>
              <a:rect l="l" t="t" r="r" b="b"/>
              <a:pathLst>
                <a:path w="3739" h="9885" extrusionOk="0">
                  <a:moveTo>
                    <a:pt x="3739" y="1"/>
                  </a:moveTo>
                  <a:lnTo>
                    <a:pt x="3572" y="49"/>
                  </a:lnTo>
                  <a:cubicBezTo>
                    <a:pt x="2053" y="507"/>
                    <a:pt x="777" y="1533"/>
                    <a:pt x="0" y="2914"/>
                  </a:cubicBezTo>
                  <a:lnTo>
                    <a:pt x="0" y="6964"/>
                  </a:lnTo>
                  <a:cubicBezTo>
                    <a:pt x="777" y="8352"/>
                    <a:pt x="2053" y="9378"/>
                    <a:pt x="3572" y="9836"/>
                  </a:cubicBezTo>
                  <a:lnTo>
                    <a:pt x="3739" y="9885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11" name="Google Shape;14711;p74"/>
            <p:cNvSpPr/>
            <p:nvPr/>
          </p:nvSpPr>
          <p:spPr>
            <a:xfrm>
              <a:off x="3054158" y="2512908"/>
              <a:ext cx="98233" cy="99704"/>
            </a:xfrm>
            <a:custGeom>
              <a:avLst/>
              <a:gdLst/>
              <a:ahLst/>
              <a:cxnLst/>
              <a:rect l="l" t="t" r="r" b="b"/>
              <a:pathLst>
                <a:path w="3739" h="3795" extrusionOk="0">
                  <a:moveTo>
                    <a:pt x="0" y="1"/>
                  </a:moveTo>
                  <a:lnTo>
                    <a:pt x="0" y="874"/>
                  </a:lnTo>
                  <a:cubicBezTo>
                    <a:pt x="777" y="2262"/>
                    <a:pt x="2053" y="3288"/>
                    <a:pt x="3572" y="3746"/>
                  </a:cubicBezTo>
                  <a:lnTo>
                    <a:pt x="3739" y="3795"/>
                  </a:lnTo>
                  <a:lnTo>
                    <a:pt x="3739" y="2921"/>
                  </a:lnTo>
                  <a:lnTo>
                    <a:pt x="3572" y="2865"/>
                  </a:lnTo>
                  <a:cubicBezTo>
                    <a:pt x="2053" y="2414"/>
                    <a:pt x="777" y="1381"/>
                    <a:pt x="0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12" name="Google Shape;14712;p74"/>
            <p:cNvSpPr/>
            <p:nvPr/>
          </p:nvSpPr>
          <p:spPr>
            <a:xfrm>
              <a:off x="2970874" y="2429441"/>
              <a:ext cx="83310" cy="106456"/>
            </a:xfrm>
            <a:custGeom>
              <a:avLst/>
              <a:gdLst/>
              <a:ahLst/>
              <a:cxnLst/>
              <a:rect l="l" t="t" r="r" b="b"/>
              <a:pathLst>
                <a:path w="3171" h="4052" extrusionOk="0">
                  <a:moveTo>
                    <a:pt x="1381" y="1"/>
                  </a:moveTo>
                  <a:cubicBezTo>
                    <a:pt x="618" y="1"/>
                    <a:pt x="0" y="618"/>
                    <a:pt x="0" y="1381"/>
                  </a:cubicBezTo>
                  <a:lnTo>
                    <a:pt x="0" y="2678"/>
                  </a:lnTo>
                  <a:cubicBezTo>
                    <a:pt x="0" y="3434"/>
                    <a:pt x="618" y="4051"/>
                    <a:pt x="1381" y="4051"/>
                  </a:cubicBezTo>
                  <a:lnTo>
                    <a:pt x="3170" y="4051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13" name="Google Shape;14713;p74"/>
            <p:cNvSpPr/>
            <p:nvPr/>
          </p:nvSpPr>
          <p:spPr>
            <a:xfrm>
              <a:off x="2970874" y="2476652"/>
              <a:ext cx="83310" cy="59244"/>
            </a:xfrm>
            <a:custGeom>
              <a:avLst/>
              <a:gdLst/>
              <a:ahLst/>
              <a:cxnLst/>
              <a:rect l="l" t="t" r="r" b="b"/>
              <a:pathLst>
                <a:path w="3171" h="2255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637"/>
                    <a:pt x="618" y="2254"/>
                    <a:pt x="1381" y="2254"/>
                  </a:cubicBezTo>
                  <a:lnTo>
                    <a:pt x="3170" y="2254"/>
                  </a:lnTo>
                  <a:lnTo>
                    <a:pt x="3170" y="1381"/>
                  </a:lnTo>
                  <a:lnTo>
                    <a:pt x="1381" y="1381"/>
                  </a:lnTo>
                  <a:cubicBezTo>
                    <a:pt x="618" y="138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14" name="Google Shape;14714;p74"/>
            <p:cNvSpPr/>
            <p:nvPr/>
          </p:nvSpPr>
          <p:spPr>
            <a:xfrm>
              <a:off x="3215760" y="2442156"/>
              <a:ext cx="33392" cy="81313"/>
            </a:xfrm>
            <a:custGeom>
              <a:avLst/>
              <a:gdLst/>
              <a:ahLst/>
              <a:cxnLst/>
              <a:rect l="l" t="t" r="r" b="b"/>
              <a:pathLst>
                <a:path w="1271" h="3095" extrusionOk="0">
                  <a:moveTo>
                    <a:pt x="308" y="0"/>
                  </a:moveTo>
                  <a:cubicBezTo>
                    <a:pt x="141" y="0"/>
                    <a:pt x="0" y="208"/>
                    <a:pt x="140" y="370"/>
                  </a:cubicBezTo>
                  <a:cubicBezTo>
                    <a:pt x="792" y="1022"/>
                    <a:pt x="792" y="2069"/>
                    <a:pt x="140" y="2721"/>
                  </a:cubicBezTo>
                  <a:cubicBezTo>
                    <a:pt x="57" y="2804"/>
                    <a:pt x="57" y="2943"/>
                    <a:pt x="140" y="3026"/>
                  </a:cubicBezTo>
                  <a:cubicBezTo>
                    <a:pt x="186" y="3072"/>
                    <a:pt x="245" y="3095"/>
                    <a:pt x="302" y="3095"/>
                  </a:cubicBezTo>
                  <a:cubicBezTo>
                    <a:pt x="358" y="3095"/>
                    <a:pt x="412" y="3074"/>
                    <a:pt x="452" y="3033"/>
                  </a:cubicBezTo>
                  <a:cubicBezTo>
                    <a:pt x="1271" y="2208"/>
                    <a:pt x="1271" y="883"/>
                    <a:pt x="452" y="58"/>
                  </a:cubicBezTo>
                  <a:cubicBezTo>
                    <a:pt x="406" y="18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15" name="Google Shape;14715;p74"/>
            <p:cNvSpPr/>
            <p:nvPr/>
          </p:nvSpPr>
          <p:spPr>
            <a:xfrm>
              <a:off x="3256561" y="2401513"/>
              <a:ext cx="55829" cy="162627"/>
            </a:xfrm>
            <a:custGeom>
              <a:avLst/>
              <a:gdLst/>
              <a:ahLst/>
              <a:cxnLst/>
              <a:rect l="l" t="t" r="r" b="b"/>
              <a:pathLst>
                <a:path w="2125" h="6190" extrusionOk="0">
                  <a:moveTo>
                    <a:pt x="308" y="1"/>
                  </a:moveTo>
                  <a:cubicBezTo>
                    <a:pt x="141" y="1"/>
                    <a:pt x="1" y="207"/>
                    <a:pt x="141" y="363"/>
                  </a:cubicBezTo>
                  <a:cubicBezTo>
                    <a:pt x="1646" y="1875"/>
                    <a:pt x="1646" y="4310"/>
                    <a:pt x="141" y="5822"/>
                  </a:cubicBezTo>
                  <a:cubicBezTo>
                    <a:pt x="58" y="5905"/>
                    <a:pt x="58" y="6044"/>
                    <a:pt x="141" y="6127"/>
                  </a:cubicBezTo>
                  <a:cubicBezTo>
                    <a:pt x="183" y="6169"/>
                    <a:pt x="238" y="6190"/>
                    <a:pt x="294" y="6190"/>
                  </a:cubicBezTo>
                  <a:cubicBezTo>
                    <a:pt x="351" y="6190"/>
                    <a:pt x="408" y="6169"/>
                    <a:pt x="453" y="6127"/>
                  </a:cubicBezTo>
                  <a:cubicBezTo>
                    <a:pt x="2125" y="4449"/>
                    <a:pt x="2125" y="1737"/>
                    <a:pt x="453" y="58"/>
                  </a:cubicBezTo>
                  <a:cubicBezTo>
                    <a:pt x="407" y="18"/>
                    <a:pt x="356" y="1"/>
                    <a:pt x="308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16" name="Google Shape;14716;p74"/>
            <p:cNvSpPr/>
            <p:nvPr/>
          </p:nvSpPr>
          <p:spPr>
            <a:xfrm>
              <a:off x="3296653" y="2361421"/>
              <a:ext cx="77872" cy="242758"/>
            </a:xfrm>
            <a:custGeom>
              <a:avLst/>
              <a:gdLst/>
              <a:ahLst/>
              <a:cxnLst/>
              <a:rect l="l" t="t" r="r" b="b"/>
              <a:pathLst>
                <a:path w="2964" h="9240" extrusionOk="0">
                  <a:moveTo>
                    <a:pt x="302" y="1"/>
                  </a:moveTo>
                  <a:cubicBezTo>
                    <a:pt x="137" y="1"/>
                    <a:pt x="1" y="208"/>
                    <a:pt x="141" y="370"/>
                  </a:cubicBezTo>
                  <a:cubicBezTo>
                    <a:pt x="2478" y="2715"/>
                    <a:pt x="2478" y="6516"/>
                    <a:pt x="141" y="8867"/>
                  </a:cubicBezTo>
                  <a:cubicBezTo>
                    <a:pt x="51" y="8950"/>
                    <a:pt x="51" y="9089"/>
                    <a:pt x="141" y="9172"/>
                  </a:cubicBezTo>
                  <a:cubicBezTo>
                    <a:pt x="183" y="9217"/>
                    <a:pt x="238" y="9240"/>
                    <a:pt x="294" y="9240"/>
                  </a:cubicBezTo>
                  <a:cubicBezTo>
                    <a:pt x="349" y="9240"/>
                    <a:pt x="405" y="9217"/>
                    <a:pt x="446" y="9172"/>
                  </a:cubicBezTo>
                  <a:cubicBezTo>
                    <a:pt x="2964" y="6661"/>
                    <a:pt x="2964" y="2576"/>
                    <a:pt x="446" y="58"/>
                  </a:cubicBezTo>
                  <a:cubicBezTo>
                    <a:pt x="400" y="18"/>
                    <a:pt x="350" y="1"/>
                    <a:pt x="302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17" name="Google Shape;14717;p74"/>
            <p:cNvSpPr/>
            <p:nvPr/>
          </p:nvSpPr>
          <p:spPr>
            <a:xfrm>
              <a:off x="3151287" y="2329763"/>
              <a:ext cx="37727" cy="305996"/>
            </a:xfrm>
            <a:custGeom>
              <a:avLst/>
              <a:gdLst/>
              <a:ahLst/>
              <a:cxnLst/>
              <a:rect l="l" t="t" r="r" b="b"/>
              <a:pathLst>
                <a:path w="1436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235" y="11646"/>
                    <a:pt x="1436" y="11445"/>
                    <a:pt x="1436" y="11196"/>
                  </a:cubicBezTo>
                  <a:lnTo>
                    <a:pt x="1436" y="451"/>
                  </a:lnTo>
                  <a:cubicBezTo>
                    <a:pt x="1436" y="202"/>
                    <a:pt x="1235" y="1"/>
                    <a:pt x="985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18" name="Google Shape;14718;p74"/>
            <p:cNvSpPr/>
            <p:nvPr/>
          </p:nvSpPr>
          <p:spPr>
            <a:xfrm>
              <a:off x="3151287" y="2329763"/>
              <a:ext cx="30450" cy="305996"/>
            </a:xfrm>
            <a:custGeom>
              <a:avLst/>
              <a:gdLst/>
              <a:ahLst/>
              <a:cxnLst/>
              <a:rect l="l" t="t" r="r" b="b"/>
              <a:pathLst>
                <a:path w="1159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041" y="11646"/>
                    <a:pt x="1103" y="11633"/>
                    <a:pt x="1158" y="11612"/>
                  </a:cubicBezTo>
                  <a:cubicBezTo>
                    <a:pt x="985" y="11542"/>
                    <a:pt x="881" y="11376"/>
                    <a:pt x="881" y="11196"/>
                  </a:cubicBezTo>
                  <a:lnTo>
                    <a:pt x="881" y="451"/>
                  </a:lnTo>
                  <a:cubicBezTo>
                    <a:pt x="881" y="271"/>
                    <a:pt x="992" y="105"/>
                    <a:pt x="1158" y="35"/>
                  </a:cubicBezTo>
                  <a:cubicBezTo>
                    <a:pt x="1103" y="8"/>
                    <a:pt x="1048" y="1"/>
                    <a:pt x="985" y="1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719" name="Google Shape;14719;p74"/>
          <p:cNvGrpSpPr/>
          <p:nvPr/>
        </p:nvGrpSpPr>
        <p:grpSpPr>
          <a:xfrm>
            <a:off x="4727728" y="3091674"/>
            <a:ext cx="517113" cy="437244"/>
            <a:chOff x="3545795" y="2318755"/>
            <a:chExt cx="387835" cy="327933"/>
          </a:xfrm>
        </p:grpSpPr>
        <p:sp>
          <p:nvSpPr>
            <p:cNvPr id="14720" name="Google Shape;14720;p74"/>
            <p:cNvSpPr/>
            <p:nvPr/>
          </p:nvSpPr>
          <p:spPr>
            <a:xfrm>
              <a:off x="356531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21" name="Google Shape;14721;p74"/>
            <p:cNvSpPr/>
            <p:nvPr/>
          </p:nvSpPr>
          <p:spPr>
            <a:xfrm>
              <a:off x="354579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22" name="Google Shape;14722;p74"/>
            <p:cNvSpPr/>
            <p:nvPr/>
          </p:nvSpPr>
          <p:spPr>
            <a:xfrm>
              <a:off x="3584888" y="2318755"/>
              <a:ext cx="11796" cy="57694"/>
            </a:xfrm>
            <a:custGeom>
              <a:avLst/>
              <a:gdLst/>
              <a:ahLst/>
              <a:cxnLst/>
              <a:rect l="l" t="t" r="r" b="b"/>
              <a:pathLst>
                <a:path w="449" h="2196" extrusionOk="0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723" name="Google Shape;14723;p74"/>
            <p:cNvGrpSpPr/>
            <p:nvPr/>
          </p:nvGrpSpPr>
          <p:grpSpPr>
            <a:xfrm>
              <a:off x="3545795" y="2322301"/>
              <a:ext cx="387835" cy="324387"/>
              <a:chOff x="3545795" y="2322301"/>
              <a:chExt cx="387835" cy="324387"/>
            </a:xfrm>
          </p:grpSpPr>
          <p:sp>
            <p:nvSpPr>
              <p:cNvPr id="14724" name="Google Shape;14724;p74"/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858" extrusionOk="0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rgbClr val="C3CF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25" name="Google Shape;14725;p74"/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881" extrusionOk="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26" name="Google Shape;14726;p74"/>
              <p:cNvSpPr/>
              <p:nvPr/>
            </p:nvSpPr>
            <p:spPr>
              <a:xfrm>
                <a:off x="3722583" y="2380968"/>
                <a:ext cx="129392" cy="20708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7882" extrusionOk="0">
                    <a:moveTo>
                      <a:pt x="784" y="1"/>
                    </a:moveTo>
                    <a:cubicBezTo>
                      <a:pt x="520" y="1"/>
                      <a:pt x="257" y="28"/>
                      <a:pt x="0" y="84"/>
                    </a:cubicBezTo>
                    <a:cubicBezTo>
                      <a:pt x="1831" y="458"/>
                      <a:pt x="3149" y="2068"/>
                      <a:pt x="3149" y="3940"/>
                    </a:cubicBezTo>
                    <a:cubicBezTo>
                      <a:pt x="3149" y="5813"/>
                      <a:pt x="1831" y="7429"/>
                      <a:pt x="0" y="7804"/>
                    </a:cubicBezTo>
                    <a:cubicBezTo>
                      <a:pt x="263" y="7857"/>
                      <a:pt x="524" y="7882"/>
                      <a:pt x="781" y="7882"/>
                    </a:cubicBezTo>
                    <a:cubicBezTo>
                      <a:pt x="2758" y="7882"/>
                      <a:pt x="4486" y="6386"/>
                      <a:pt x="4689" y="4336"/>
                    </a:cubicBezTo>
                    <a:cubicBezTo>
                      <a:pt x="4925" y="2019"/>
                      <a:pt x="3107" y="8"/>
                      <a:pt x="784" y="1"/>
                    </a:cubicBezTo>
                    <a:close/>
                  </a:path>
                </a:pathLst>
              </a:custGeom>
              <a:solidFill>
                <a:srgbClr val="E4EA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27" name="Google Shape;14727;p74"/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2347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28" name="Google Shape;14728;p74"/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6393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29" name="Google Shape;14729;p74"/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0468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30" name="Google Shape;14730;p74"/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255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731" name="Google Shape;14731;p74"/>
          <p:cNvGrpSpPr/>
          <p:nvPr/>
        </p:nvGrpSpPr>
        <p:grpSpPr>
          <a:xfrm>
            <a:off x="6291291" y="3075979"/>
            <a:ext cx="485725" cy="468736"/>
            <a:chOff x="4718468" y="2306984"/>
            <a:chExt cx="364294" cy="351552"/>
          </a:xfrm>
        </p:grpSpPr>
        <p:sp>
          <p:nvSpPr>
            <p:cNvPr id="14732" name="Google Shape;14732;p74"/>
            <p:cNvSpPr/>
            <p:nvPr/>
          </p:nvSpPr>
          <p:spPr>
            <a:xfrm>
              <a:off x="4718468" y="2472869"/>
              <a:ext cx="55593" cy="57195"/>
            </a:xfrm>
            <a:custGeom>
              <a:avLst/>
              <a:gdLst/>
              <a:ahLst/>
              <a:cxnLst/>
              <a:rect l="l" t="t" r="r" b="b"/>
              <a:pathLst>
                <a:path w="2116" h="2177" extrusionOk="0">
                  <a:moveTo>
                    <a:pt x="784" y="408"/>
                  </a:moveTo>
                  <a:cubicBezTo>
                    <a:pt x="930" y="449"/>
                    <a:pt x="1034" y="560"/>
                    <a:pt x="1082" y="699"/>
                  </a:cubicBezTo>
                  <a:cubicBezTo>
                    <a:pt x="1110" y="762"/>
                    <a:pt x="1124" y="824"/>
                    <a:pt x="1124" y="893"/>
                  </a:cubicBezTo>
                  <a:cubicBezTo>
                    <a:pt x="840" y="831"/>
                    <a:pt x="625" y="748"/>
                    <a:pt x="576" y="651"/>
                  </a:cubicBezTo>
                  <a:cubicBezTo>
                    <a:pt x="555" y="609"/>
                    <a:pt x="604" y="533"/>
                    <a:pt x="632" y="491"/>
                  </a:cubicBezTo>
                  <a:cubicBezTo>
                    <a:pt x="659" y="442"/>
                    <a:pt x="715" y="408"/>
                    <a:pt x="763" y="408"/>
                  </a:cubicBezTo>
                  <a:close/>
                  <a:moveTo>
                    <a:pt x="765" y="1"/>
                  </a:moveTo>
                  <a:cubicBezTo>
                    <a:pt x="584" y="1"/>
                    <a:pt x="415" y="89"/>
                    <a:pt x="306" y="241"/>
                  </a:cubicBezTo>
                  <a:cubicBezTo>
                    <a:pt x="111" y="498"/>
                    <a:pt x="146" y="706"/>
                    <a:pt x="208" y="831"/>
                  </a:cubicBezTo>
                  <a:cubicBezTo>
                    <a:pt x="312" y="1046"/>
                    <a:pt x="576" y="1192"/>
                    <a:pt x="1013" y="1289"/>
                  </a:cubicBezTo>
                  <a:cubicBezTo>
                    <a:pt x="999" y="1303"/>
                    <a:pt x="985" y="1323"/>
                    <a:pt x="971" y="1344"/>
                  </a:cubicBezTo>
                  <a:cubicBezTo>
                    <a:pt x="791" y="1587"/>
                    <a:pt x="514" y="1733"/>
                    <a:pt x="208" y="1746"/>
                  </a:cubicBezTo>
                  <a:cubicBezTo>
                    <a:pt x="91" y="1753"/>
                    <a:pt x="0" y="1844"/>
                    <a:pt x="0" y="1961"/>
                  </a:cubicBezTo>
                  <a:cubicBezTo>
                    <a:pt x="0" y="2079"/>
                    <a:pt x="91" y="2170"/>
                    <a:pt x="201" y="2177"/>
                  </a:cubicBezTo>
                  <a:lnTo>
                    <a:pt x="250" y="2177"/>
                  </a:lnTo>
                  <a:cubicBezTo>
                    <a:pt x="500" y="2177"/>
                    <a:pt x="909" y="2086"/>
                    <a:pt x="1297" y="1594"/>
                  </a:cubicBezTo>
                  <a:cubicBezTo>
                    <a:pt x="1353" y="1525"/>
                    <a:pt x="1401" y="1441"/>
                    <a:pt x="1443" y="1358"/>
                  </a:cubicBezTo>
                  <a:cubicBezTo>
                    <a:pt x="1700" y="1386"/>
                    <a:pt x="1901" y="1386"/>
                    <a:pt x="1908" y="1386"/>
                  </a:cubicBezTo>
                  <a:cubicBezTo>
                    <a:pt x="1912" y="1386"/>
                    <a:pt x="1916" y="1386"/>
                    <a:pt x="1920" y="1386"/>
                  </a:cubicBezTo>
                  <a:cubicBezTo>
                    <a:pt x="2032" y="1386"/>
                    <a:pt x="2116" y="1292"/>
                    <a:pt x="2116" y="1178"/>
                  </a:cubicBezTo>
                  <a:cubicBezTo>
                    <a:pt x="2116" y="1067"/>
                    <a:pt x="2019" y="977"/>
                    <a:pt x="1908" y="977"/>
                  </a:cubicBezTo>
                  <a:cubicBezTo>
                    <a:pt x="1790" y="977"/>
                    <a:pt x="1665" y="970"/>
                    <a:pt x="1540" y="956"/>
                  </a:cubicBezTo>
                  <a:cubicBezTo>
                    <a:pt x="1540" y="817"/>
                    <a:pt x="1519" y="678"/>
                    <a:pt x="1464" y="547"/>
                  </a:cubicBezTo>
                  <a:cubicBezTo>
                    <a:pt x="1346" y="255"/>
                    <a:pt x="1103" y="40"/>
                    <a:pt x="840" y="5"/>
                  </a:cubicBezTo>
                  <a:cubicBezTo>
                    <a:pt x="815" y="2"/>
                    <a:pt x="790" y="1"/>
                    <a:pt x="76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33" name="Google Shape;14733;p74"/>
            <p:cNvSpPr/>
            <p:nvPr/>
          </p:nvSpPr>
          <p:spPr>
            <a:xfrm>
              <a:off x="4764392" y="2405927"/>
              <a:ext cx="318370" cy="252610"/>
            </a:xfrm>
            <a:custGeom>
              <a:avLst/>
              <a:gdLst/>
              <a:ahLst/>
              <a:cxnLst/>
              <a:rect l="l" t="t" r="r" b="b"/>
              <a:pathLst>
                <a:path w="12118" h="9615" extrusionOk="0">
                  <a:moveTo>
                    <a:pt x="5251" y="1"/>
                  </a:moveTo>
                  <a:cubicBezTo>
                    <a:pt x="2352" y="1"/>
                    <a:pt x="0" y="1326"/>
                    <a:pt x="0" y="4253"/>
                  </a:cubicBezTo>
                  <a:cubicBezTo>
                    <a:pt x="0" y="5938"/>
                    <a:pt x="826" y="7124"/>
                    <a:pt x="2109" y="7804"/>
                  </a:cubicBezTo>
                  <a:cubicBezTo>
                    <a:pt x="2137" y="7825"/>
                    <a:pt x="2157" y="7853"/>
                    <a:pt x="2164" y="7887"/>
                  </a:cubicBezTo>
                  <a:lnTo>
                    <a:pt x="2456" y="9379"/>
                  </a:lnTo>
                  <a:cubicBezTo>
                    <a:pt x="2476" y="9517"/>
                    <a:pt x="2601" y="9615"/>
                    <a:pt x="2747" y="9615"/>
                  </a:cubicBezTo>
                  <a:lnTo>
                    <a:pt x="3711" y="9615"/>
                  </a:lnTo>
                  <a:cubicBezTo>
                    <a:pt x="3857" y="9615"/>
                    <a:pt x="3975" y="9517"/>
                    <a:pt x="4002" y="9379"/>
                  </a:cubicBezTo>
                  <a:lnTo>
                    <a:pt x="4162" y="8546"/>
                  </a:lnTo>
                  <a:cubicBezTo>
                    <a:pt x="4168" y="8495"/>
                    <a:pt x="4222" y="8455"/>
                    <a:pt x="4280" y="8455"/>
                  </a:cubicBezTo>
                  <a:cubicBezTo>
                    <a:pt x="4285" y="8455"/>
                    <a:pt x="4289" y="8456"/>
                    <a:pt x="4294" y="8456"/>
                  </a:cubicBezTo>
                  <a:cubicBezTo>
                    <a:pt x="4613" y="8491"/>
                    <a:pt x="4932" y="8512"/>
                    <a:pt x="5251" y="8512"/>
                  </a:cubicBezTo>
                  <a:cubicBezTo>
                    <a:pt x="5688" y="8512"/>
                    <a:pt x="6125" y="8477"/>
                    <a:pt x="6562" y="8415"/>
                  </a:cubicBezTo>
                  <a:cubicBezTo>
                    <a:pt x="6570" y="8413"/>
                    <a:pt x="6578" y="8412"/>
                    <a:pt x="6586" y="8412"/>
                  </a:cubicBezTo>
                  <a:cubicBezTo>
                    <a:pt x="6638" y="8412"/>
                    <a:pt x="6682" y="8450"/>
                    <a:pt x="6694" y="8505"/>
                  </a:cubicBezTo>
                  <a:lnTo>
                    <a:pt x="6860" y="9372"/>
                  </a:lnTo>
                  <a:cubicBezTo>
                    <a:pt x="6888" y="9510"/>
                    <a:pt x="7006" y="9615"/>
                    <a:pt x="7151" y="9615"/>
                  </a:cubicBezTo>
                  <a:lnTo>
                    <a:pt x="8116" y="9615"/>
                  </a:lnTo>
                  <a:cubicBezTo>
                    <a:pt x="8261" y="9615"/>
                    <a:pt x="8379" y="9510"/>
                    <a:pt x="8407" y="9372"/>
                  </a:cubicBezTo>
                  <a:lnTo>
                    <a:pt x="8705" y="7797"/>
                  </a:lnTo>
                  <a:cubicBezTo>
                    <a:pt x="8712" y="7763"/>
                    <a:pt x="8733" y="7728"/>
                    <a:pt x="8768" y="7714"/>
                  </a:cubicBezTo>
                  <a:cubicBezTo>
                    <a:pt x="9524" y="7319"/>
                    <a:pt x="10155" y="6771"/>
                    <a:pt x="10557" y="6084"/>
                  </a:cubicBezTo>
                  <a:cubicBezTo>
                    <a:pt x="10606" y="5987"/>
                    <a:pt x="10696" y="5918"/>
                    <a:pt x="10793" y="5883"/>
                  </a:cubicBezTo>
                  <a:lnTo>
                    <a:pt x="11722" y="5592"/>
                  </a:lnTo>
                  <a:cubicBezTo>
                    <a:pt x="11958" y="5515"/>
                    <a:pt x="12118" y="5293"/>
                    <a:pt x="12118" y="5044"/>
                  </a:cubicBezTo>
                  <a:lnTo>
                    <a:pt x="12118" y="4093"/>
                  </a:lnTo>
                  <a:cubicBezTo>
                    <a:pt x="12118" y="3844"/>
                    <a:pt x="11958" y="3629"/>
                    <a:pt x="11722" y="3552"/>
                  </a:cubicBezTo>
                  <a:lnTo>
                    <a:pt x="11147" y="3372"/>
                  </a:lnTo>
                  <a:cubicBezTo>
                    <a:pt x="11008" y="3323"/>
                    <a:pt x="10904" y="3212"/>
                    <a:pt x="10862" y="3081"/>
                  </a:cubicBezTo>
                  <a:cubicBezTo>
                    <a:pt x="10196" y="965"/>
                    <a:pt x="7734" y="1"/>
                    <a:pt x="5251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34" name="Google Shape;14734;p74"/>
            <p:cNvSpPr/>
            <p:nvPr/>
          </p:nvSpPr>
          <p:spPr>
            <a:xfrm>
              <a:off x="4764760" y="2495595"/>
              <a:ext cx="318002" cy="162574"/>
            </a:xfrm>
            <a:custGeom>
              <a:avLst/>
              <a:gdLst/>
              <a:ahLst/>
              <a:cxnLst/>
              <a:rect l="l" t="t" r="r" b="b"/>
              <a:pathLst>
                <a:path w="12104" h="6188" extrusionOk="0">
                  <a:moveTo>
                    <a:pt x="11285" y="1"/>
                  </a:moveTo>
                  <a:lnTo>
                    <a:pt x="11285" y="507"/>
                  </a:lnTo>
                  <a:cubicBezTo>
                    <a:pt x="11285" y="1131"/>
                    <a:pt x="10890" y="1686"/>
                    <a:pt x="10293" y="1887"/>
                  </a:cubicBezTo>
                  <a:cubicBezTo>
                    <a:pt x="10030" y="1970"/>
                    <a:pt x="9794" y="2144"/>
                    <a:pt x="9621" y="2366"/>
                  </a:cubicBezTo>
                  <a:cubicBezTo>
                    <a:pt x="9413" y="2643"/>
                    <a:pt x="9163" y="2893"/>
                    <a:pt x="8885" y="3108"/>
                  </a:cubicBezTo>
                  <a:cubicBezTo>
                    <a:pt x="8559" y="3365"/>
                    <a:pt x="8337" y="3739"/>
                    <a:pt x="8275" y="4155"/>
                  </a:cubicBezTo>
                  <a:cubicBezTo>
                    <a:pt x="8226" y="4454"/>
                    <a:pt x="8192" y="4766"/>
                    <a:pt x="8171" y="4988"/>
                  </a:cubicBezTo>
                  <a:cubicBezTo>
                    <a:pt x="8150" y="5161"/>
                    <a:pt x="8004" y="5293"/>
                    <a:pt x="7831" y="5293"/>
                  </a:cubicBezTo>
                  <a:lnTo>
                    <a:pt x="7137" y="5293"/>
                  </a:lnTo>
                  <a:cubicBezTo>
                    <a:pt x="6999" y="5293"/>
                    <a:pt x="6874" y="5189"/>
                    <a:pt x="6853" y="5050"/>
                  </a:cubicBezTo>
                  <a:lnTo>
                    <a:pt x="6687" y="4183"/>
                  </a:lnTo>
                  <a:cubicBezTo>
                    <a:pt x="6674" y="4125"/>
                    <a:pt x="6619" y="4085"/>
                    <a:pt x="6562" y="4085"/>
                  </a:cubicBezTo>
                  <a:cubicBezTo>
                    <a:pt x="6557" y="4085"/>
                    <a:pt x="6552" y="4085"/>
                    <a:pt x="6548" y="4086"/>
                  </a:cubicBezTo>
                  <a:cubicBezTo>
                    <a:pt x="6118" y="4155"/>
                    <a:pt x="5681" y="4183"/>
                    <a:pt x="5244" y="4183"/>
                  </a:cubicBezTo>
                  <a:cubicBezTo>
                    <a:pt x="4925" y="4183"/>
                    <a:pt x="4599" y="4169"/>
                    <a:pt x="4280" y="4135"/>
                  </a:cubicBezTo>
                  <a:cubicBezTo>
                    <a:pt x="4272" y="4133"/>
                    <a:pt x="4264" y="4132"/>
                    <a:pt x="4256" y="4132"/>
                  </a:cubicBezTo>
                  <a:cubicBezTo>
                    <a:pt x="4204" y="4132"/>
                    <a:pt x="4161" y="4170"/>
                    <a:pt x="4155" y="4225"/>
                  </a:cubicBezTo>
                  <a:lnTo>
                    <a:pt x="3995" y="5057"/>
                  </a:lnTo>
                  <a:cubicBezTo>
                    <a:pt x="3968" y="5196"/>
                    <a:pt x="3843" y="5293"/>
                    <a:pt x="3704" y="5293"/>
                  </a:cubicBezTo>
                  <a:lnTo>
                    <a:pt x="2733" y="5293"/>
                  </a:lnTo>
                  <a:cubicBezTo>
                    <a:pt x="2594" y="5293"/>
                    <a:pt x="2469" y="5196"/>
                    <a:pt x="2442" y="5057"/>
                  </a:cubicBezTo>
                  <a:lnTo>
                    <a:pt x="2157" y="3566"/>
                  </a:lnTo>
                  <a:cubicBezTo>
                    <a:pt x="2150" y="3531"/>
                    <a:pt x="2130" y="3503"/>
                    <a:pt x="2095" y="3483"/>
                  </a:cubicBezTo>
                  <a:cubicBezTo>
                    <a:pt x="937" y="2865"/>
                    <a:pt x="146" y="1832"/>
                    <a:pt x="14" y="382"/>
                  </a:cubicBezTo>
                  <a:cubicBezTo>
                    <a:pt x="7" y="417"/>
                    <a:pt x="7" y="451"/>
                    <a:pt x="7" y="493"/>
                  </a:cubicBezTo>
                  <a:lnTo>
                    <a:pt x="7" y="500"/>
                  </a:lnTo>
                  <a:cubicBezTo>
                    <a:pt x="7" y="535"/>
                    <a:pt x="0" y="569"/>
                    <a:pt x="0" y="604"/>
                  </a:cubicBezTo>
                  <a:lnTo>
                    <a:pt x="0" y="639"/>
                  </a:lnTo>
                  <a:lnTo>
                    <a:pt x="0" y="715"/>
                  </a:lnTo>
                  <a:lnTo>
                    <a:pt x="0" y="840"/>
                  </a:lnTo>
                  <a:cubicBezTo>
                    <a:pt x="0" y="1041"/>
                    <a:pt x="14" y="1249"/>
                    <a:pt x="35" y="1450"/>
                  </a:cubicBezTo>
                  <a:cubicBezTo>
                    <a:pt x="63" y="1679"/>
                    <a:pt x="111" y="1908"/>
                    <a:pt x="180" y="2130"/>
                  </a:cubicBezTo>
                  <a:lnTo>
                    <a:pt x="194" y="2165"/>
                  </a:lnTo>
                  <a:cubicBezTo>
                    <a:pt x="201" y="2192"/>
                    <a:pt x="215" y="2220"/>
                    <a:pt x="222" y="2255"/>
                  </a:cubicBezTo>
                  <a:lnTo>
                    <a:pt x="236" y="2290"/>
                  </a:lnTo>
                  <a:cubicBezTo>
                    <a:pt x="264" y="2366"/>
                    <a:pt x="291" y="2435"/>
                    <a:pt x="319" y="2511"/>
                  </a:cubicBezTo>
                  <a:lnTo>
                    <a:pt x="333" y="2532"/>
                  </a:lnTo>
                  <a:cubicBezTo>
                    <a:pt x="347" y="2574"/>
                    <a:pt x="361" y="2609"/>
                    <a:pt x="382" y="2643"/>
                  </a:cubicBezTo>
                  <a:lnTo>
                    <a:pt x="389" y="2657"/>
                  </a:lnTo>
                  <a:cubicBezTo>
                    <a:pt x="402" y="2692"/>
                    <a:pt x="423" y="2720"/>
                    <a:pt x="437" y="2754"/>
                  </a:cubicBezTo>
                  <a:lnTo>
                    <a:pt x="444" y="2768"/>
                  </a:lnTo>
                  <a:cubicBezTo>
                    <a:pt x="465" y="2803"/>
                    <a:pt x="479" y="2837"/>
                    <a:pt x="500" y="2872"/>
                  </a:cubicBezTo>
                  <a:lnTo>
                    <a:pt x="513" y="2893"/>
                  </a:lnTo>
                  <a:cubicBezTo>
                    <a:pt x="569" y="2997"/>
                    <a:pt x="638" y="3101"/>
                    <a:pt x="708" y="3198"/>
                  </a:cubicBezTo>
                  <a:lnTo>
                    <a:pt x="728" y="3226"/>
                  </a:lnTo>
                  <a:lnTo>
                    <a:pt x="784" y="3295"/>
                  </a:lnTo>
                  <a:lnTo>
                    <a:pt x="805" y="3323"/>
                  </a:lnTo>
                  <a:cubicBezTo>
                    <a:pt x="826" y="3351"/>
                    <a:pt x="853" y="3385"/>
                    <a:pt x="874" y="3406"/>
                  </a:cubicBezTo>
                  <a:cubicBezTo>
                    <a:pt x="902" y="3441"/>
                    <a:pt x="923" y="3469"/>
                    <a:pt x="950" y="3496"/>
                  </a:cubicBezTo>
                  <a:lnTo>
                    <a:pt x="978" y="3524"/>
                  </a:lnTo>
                  <a:lnTo>
                    <a:pt x="1034" y="3587"/>
                  </a:lnTo>
                  <a:lnTo>
                    <a:pt x="1054" y="3607"/>
                  </a:lnTo>
                  <a:cubicBezTo>
                    <a:pt x="1082" y="3635"/>
                    <a:pt x="1110" y="3663"/>
                    <a:pt x="1138" y="3698"/>
                  </a:cubicBezTo>
                  <a:cubicBezTo>
                    <a:pt x="1172" y="3725"/>
                    <a:pt x="1200" y="3753"/>
                    <a:pt x="1235" y="3781"/>
                  </a:cubicBezTo>
                  <a:cubicBezTo>
                    <a:pt x="1297" y="3843"/>
                    <a:pt x="1367" y="3899"/>
                    <a:pt x="1436" y="3954"/>
                  </a:cubicBezTo>
                  <a:cubicBezTo>
                    <a:pt x="1505" y="4010"/>
                    <a:pt x="1575" y="4058"/>
                    <a:pt x="1644" y="4107"/>
                  </a:cubicBezTo>
                  <a:lnTo>
                    <a:pt x="1755" y="4183"/>
                  </a:lnTo>
                  <a:lnTo>
                    <a:pt x="1859" y="4246"/>
                  </a:lnTo>
                  <a:lnTo>
                    <a:pt x="1887" y="4266"/>
                  </a:lnTo>
                  <a:lnTo>
                    <a:pt x="1963" y="4315"/>
                  </a:lnTo>
                  <a:lnTo>
                    <a:pt x="1998" y="4329"/>
                  </a:lnTo>
                  <a:lnTo>
                    <a:pt x="2102" y="4391"/>
                  </a:lnTo>
                  <a:cubicBezTo>
                    <a:pt x="2116" y="4398"/>
                    <a:pt x="2130" y="4405"/>
                    <a:pt x="2143" y="4419"/>
                  </a:cubicBezTo>
                  <a:lnTo>
                    <a:pt x="2143" y="4426"/>
                  </a:lnTo>
                  <a:cubicBezTo>
                    <a:pt x="2143" y="4433"/>
                    <a:pt x="2143" y="4440"/>
                    <a:pt x="2150" y="4440"/>
                  </a:cubicBezTo>
                  <a:lnTo>
                    <a:pt x="2150" y="4447"/>
                  </a:lnTo>
                  <a:cubicBezTo>
                    <a:pt x="2150" y="4454"/>
                    <a:pt x="2157" y="4461"/>
                    <a:pt x="2157" y="4467"/>
                  </a:cubicBezTo>
                  <a:lnTo>
                    <a:pt x="2442" y="5959"/>
                  </a:lnTo>
                  <a:cubicBezTo>
                    <a:pt x="2442" y="5973"/>
                    <a:pt x="2449" y="5993"/>
                    <a:pt x="2456" y="6007"/>
                  </a:cubicBezTo>
                  <a:cubicBezTo>
                    <a:pt x="2456" y="6014"/>
                    <a:pt x="2462" y="6021"/>
                    <a:pt x="2469" y="6035"/>
                  </a:cubicBezTo>
                  <a:lnTo>
                    <a:pt x="2476" y="6056"/>
                  </a:lnTo>
                  <a:lnTo>
                    <a:pt x="2490" y="6077"/>
                  </a:lnTo>
                  <a:lnTo>
                    <a:pt x="2511" y="6097"/>
                  </a:lnTo>
                  <a:lnTo>
                    <a:pt x="2525" y="6118"/>
                  </a:lnTo>
                  <a:lnTo>
                    <a:pt x="2532" y="6125"/>
                  </a:lnTo>
                  <a:lnTo>
                    <a:pt x="2553" y="6139"/>
                  </a:lnTo>
                  <a:lnTo>
                    <a:pt x="2560" y="6139"/>
                  </a:lnTo>
                  <a:lnTo>
                    <a:pt x="2573" y="6153"/>
                  </a:lnTo>
                  <a:lnTo>
                    <a:pt x="2580" y="6160"/>
                  </a:lnTo>
                  <a:lnTo>
                    <a:pt x="2608" y="6174"/>
                  </a:lnTo>
                  <a:lnTo>
                    <a:pt x="2636" y="6181"/>
                  </a:lnTo>
                  <a:lnTo>
                    <a:pt x="2643" y="6181"/>
                  </a:lnTo>
                  <a:lnTo>
                    <a:pt x="2664" y="6188"/>
                  </a:lnTo>
                  <a:lnTo>
                    <a:pt x="3704" y="6188"/>
                  </a:lnTo>
                  <a:cubicBezTo>
                    <a:pt x="3843" y="6188"/>
                    <a:pt x="3968" y="6084"/>
                    <a:pt x="3995" y="5945"/>
                  </a:cubicBezTo>
                  <a:lnTo>
                    <a:pt x="4148" y="5119"/>
                  </a:lnTo>
                  <a:cubicBezTo>
                    <a:pt x="4148" y="5113"/>
                    <a:pt x="4155" y="5106"/>
                    <a:pt x="4155" y="5099"/>
                  </a:cubicBezTo>
                  <a:lnTo>
                    <a:pt x="4155" y="5092"/>
                  </a:lnTo>
                  <a:lnTo>
                    <a:pt x="4162" y="5078"/>
                  </a:lnTo>
                  <a:cubicBezTo>
                    <a:pt x="4169" y="5071"/>
                    <a:pt x="4169" y="5064"/>
                    <a:pt x="4176" y="5057"/>
                  </a:cubicBezTo>
                  <a:cubicBezTo>
                    <a:pt x="4190" y="5050"/>
                    <a:pt x="4203" y="5036"/>
                    <a:pt x="4217" y="5029"/>
                  </a:cubicBezTo>
                  <a:lnTo>
                    <a:pt x="4273" y="5029"/>
                  </a:lnTo>
                  <a:lnTo>
                    <a:pt x="4432" y="5050"/>
                  </a:lnTo>
                  <a:lnTo>
                    <a:pt x="4474" y="5050"/>
                  </a:lnTo>
                  <a:lnTo>
                    <a:pt x="4627" y="5064"/>
                  </a:lnTo>
                  <a:lnTo>
                    <a:pt x="4786" y="5071"/>
                  </a:lnTo>
                  <a:lnTo>
                    <a:pt x="4828" y="5071"/>
                  </a:lnTo>
                  <a:lnTo>
                    <a:pt x="4994" y="5078"/>
                  </a:lnTo>
                  <a:lnTo>
                    <a:pt x="5237" y="5078"/>
                  </a:lnTo>
                  <a:cubicBezTo>
                    <a:pt x="5348" y="5078"/>
                    <a:pt x="5459" y="5071"/>
                    <a:pt x="5563" y="5071"/>
                  </a:cubicBezTo>
                  <a:lnTo>
                    <a:pt x="5736" y="5064"/>
                  </a:lnTo>
                  <a:lnTo>
                    <a:pt x="5750" y="5064"/>
                  </a:lnTo>
                  <a:lnTo>
                    <a:pt x="5903" y="5050"/>
                  </a:lnTo>
                  <a:cubicBezTo>
                    <a:pt x="6014" y="5043"/>
                    <a:pt x="6125" y="5029"/>
                    <a:pt x="6236" y="5022"/>
                  </a:cubicBezTo>
                  <a:lnTo>
                    <a:pt x="6388" y="5002"/>
                  </a:lnTo>
                  <a:lnTo>
                    <a:pt x="6458" y="4995"/>
                  </a:lnTo>
                  <a:lnTo>
                    <a:pt x="6541" y="4981"/>
                  </a:lnTo>
                  <a:cubicBezTo>
                    <a:pt x="6547" y="4980"/>
                    <a:pt x="6552" y="4980"/>
                    <a:pt x="6558" y="4980"/>
                  </a:cubicBezTo>
                  <a:cubicBezTo>
                    <a:pt x="6606" y="4980"/>
                    <a:pt x="6647" y="5007"/>
                    <a:pt x="6666" y="5050"/>
                  </a:cubicBezTo>
                  <a:cubicBezTo>
                    <a:pt x="6666" y="5057"/>
                    <a:pt x="6673" y="5064"/>
                    <a:pt x="6673" y="5071"/>
                  </a:cubicBezTo>
                  <a:lnTo>
                    <a:pt x="6756" y="5508"/>
                  </a:lnTo>
                  <a:lnTo>
                    <a:pt x="6846" y="5938"/>
                  </a:lnTo>
                  <a:cubicBezTo>
                    <a:pt x="6874" y="6077"/>
                    <a:pt x="6992" y="6181"/>
                    <a:pt x="7137" y="6181"/>
                  </a:cubicBezTo>
                  <a:lnTo>
                    <a:pt x="8178" y="6181"/>
                  </a:lnTo>
                  <a:lnTo>
                    <a:pt x="8199" y="6174"/>
                  </a:lnTo>
                  <a:lnTo>
                    <a:pt x="8206" y="6174"/>
                  </a:lnTo>
                  <a:lnTo>
                    <a:pt x="8233" y="6167"/>
                  </a:lnTo>
                  <a:lnTo>
                    <a:pt x="8254" y="6153"/>
                  </a:lnTo>
                  <a:lnTo>
                    <a:pt x="8261" y="6146"/>
                  </a:lnTo>
                  <a:lnTo>
                    <a:pt x="8282" y="6139"/>
                  </a:lnTo>
                  <a:lnTo>
                    <a:pt x="8289" y="6132"/>
                  </a:lnTo>
                  <a:lnTo>
                    <a:pt x="8303" y="6118"/>
                  </a:lnTo>
                  <a:lnTo>
                    <a:pt x="8310" y="6111"/>
                  </a:lnTo>
                  <a:lnTo>
                    <a:pt x="8330" y="6091"/>
                  </a:lnTo>
                  <a:lnTo>
                    <a:pt x="8337" y="6084"/>
                  </a:lnTo>
                  <a:cubicBezTo>
                    <a:pt x="8358" y="6056"/>
                    <a:pt x="8372" y="6028"/>
                    <a:pt x="8386" y="6000"/>
                  </a:cubicBezTo>
                  <a:cubicBezTo>
                    <a:pt x="8393" y="5986"/>
                    <a:pt x="8393" y="5966"/>
                    <a:pt x="8400" y="5952"/>
                  </a:cubicBezTo>
                  <a:lnTo>
                    <a:pt x="8462" y="5605"/>
                  </a:lnTo>
                  <a:lnTo>
                    <a:pt x="8532" y="5244"/>
                  </a:lnTo>
                  <a:lnTo>
                    <a:pt x="8573" y="5022"/>
                  </a:lnTo>
                  <a:lnTo>
                    <a:pt x="8691" y="4377"/>
                  </a:lnTo>
                  <a:lnTo>
                    <a:pt x="8705" y="4315"/>
                  </a:lnTo>
                  <a:lnTo>
                    <a:pt x="8754" y="4294"/>
                  </a:lnTo>
                  <a:lnTo>
                    <a:pt x="8823" y="4259"/>
                  </a:lnTo>
                  <a:lnTo>
                    <a:pt x="8892" y="4218"/>
                  </a:lnTo>
                  <a:lnTo>
                    <a:pt x="8955" y="4183"/>
                  </a:lnTo>
                  <a:lnTo>
                    <a:pt x="9031" y="4135"/>
                  </a:lnTo>
                  <a:lnTo>
                    <a:pt x="9093" y="4100"/>
                  </a:lnTo>
                  <a:lnTo>
                    <a:pt x="9163" y="4051"/>
                  </a:lnTo>
                  <a:lnTo>
                    <a:pt x="9232" y="4010"/>
                  </a:lnTo>
                  <a:lnTo>
                    <a:pt x="9295" y="3968"/>
                  </a:lnTo>
                  <a:lnTo>
                    <a:pt x="9357" y="3926"/>
                  </a:lnTo>
                  <a:lnTo>
                    <a:pt x="9426" y="3878"/>
                  </a:lnTo>
                  <a:lnTo>
                    <a:pt x="9482" y="3836"/>
                  </a:lnTo>
                  <a:lnTo>
                    <a:pt x="9544" y="3788"/>
                  </a:lnTo>
                  <a:lnTo>
                    <a:pt x="9600" y="3739"/>
                  </a:lnTo>
                  <a:lnTo>
                    <a:pt x="9669" y="3691"/>
                  </a:lnTo>
                  <a:lnTo>
                    <a:pt x="9725" y="3642"/>
                  </a:lnTo>
                  <a:lnTo>
                    <a:pt x="9780" y="3587"/>
                  </a:lnTo>
                  <a:lnTo>
                    <a:pt x="9836" y="3538"/>
                  </a:lnTo>
                  <a:lnTo>
                    <a:pt x="9891" y="3489"/>
                  </a:lnTo>
                  <a:lnTo>
                    <a:pt x="9947" y="3434"/>
                  </a:lnTo>
                  <a:lnTo>
                    <a:pt x="10002" y="3378"/>
                  </a:lnTo>
                  <a:lnTo>
                    <a:pt x="10051" y="3323"/>
                  </a:lnTo>
                  <a:lnTo>
                    <a:pt x="10106" y="3268"/>
                  </a:lnTo>
                  <a:lnTo>
                    <a:pt x="10148" y="3212"/>
                  </a:lnTo>
                  <a:lnTo>
                    <a:pt x="10203" y="3157"/>
                  </a:lnTo>
                  <a:lnTo>
                    <a:pt x="10245" y="3094"/>
                  </a:lnTo>
                  <a:lnTo>
                    <a:pt x="10293" y="3039"/>
                  </a:lnTo>
                  <a:lnTo>
                    <a:pt x="10335" y="2976"/>
                  </a:lnTo>
                  <a:cubicBezTo>
                    <a:pt x="10349" y="2955"/>
                    <a:pt x="10370" y="2935"/>
                    <a:pt x="10384" y="2914"/>
                  </a:cubicBezTo>
                  <a:lnTo>
                    <a:pt x="10425" y="2851"/>
                  </a:lnTo>
                  <a:cubicBezTo>
                    <a:pt x="10439" y="2831"/>
                    <a:pt x="10453" y="2810"/>
                    <a:pt x="10467" y="2789"/>
                  </a:cubicBezTo>
                  <a:cubicBezTo>
                    <a:pt x="10481" y="2768"/>
                    <a:pt x="10495" y="2733"/>
                    <a:pt x="10515" y="2706"/>
                  </a:cubicBezTo>
                  <a:cubicBezTo>
                    <a:pt x="10529" y="2685"/>
                    <a:pt x="10536" y="2678"/>
                    <a:pt x="10543" y="2657"/>
                  </a:cubicBezTo>
                  <a:cubicBezTo>
                    <a:pt x="10599" y="2567"/>
                    <a:pt x="10682" y="2505"/>
                    <a:pt x="10779" y="2470"/>
                  </a:cubicBezTo>
                  <a:lnTo>
                    <a:pt x="11251" y="2317"/>
                  </a:lnTo>
                  <a:lnTo>
                    <a:pt x="11708" y="2172"/>
                  </a:lnTo>
                  <a:cubicBezTo>
                    <a:pt x="11944" y="2095"/>
                    <a:pt x="12104" y="1880"/>
                    <a:pt x="12104" y="1631"/>
                  </a:cubicBezTo>
                  <a:lnTo>
                    <a:pt x="12104" y="680"/>
                  </a:lnTo>
                  <a:cubicBezTo>
                    <a:pt x="12104" y="597"/>
                    <a:pt x="12083" y="514"/>
                    <a:pt x="12048" y="438"/>
                  </a:cubicBezTo>
                  <a:cubicBezTo>
                    <a:pt x="12048" y="431"/>
                    <a:pt x="12041" y="417"/>
                    <a:pt x="12034" y="403"/>
                  </a:cubicBezTo>
                  <a:cubicBezTo>
                    <a:pt x="12007" y="361"/>
                    <a:pt x="11979" y="313"/>
                    <a:pt x="11944" y="278"/>
                  </a:cubicBezTo>
                  <a:cubicBezTo>
                    <a:pt x="11875" y="216"/>
                    <a:pt x="11799" y="167"/>
                    <a:pt x="11715" y="139"/>
                  </a:cubicBezTo>
                  <a:lnTo>
                    <a:pt x="11285" y="1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35" name="Google Shape;14735;p74"/>
            <p:cNvSpPr/>
            <p:nvPr/>
          </p:nvSpPr>
          <p:spPr>
            <a:xfrm>
              <a:off x="4952976" y="2394314"/>
              <a:ext cx="81129" cy="79816"/>
            </a:xfrm>
            <a:custGeom>
              <a:avLst/>
              <a:gdLst/>
              <a:ahLst/>
              <a:cxnLst/>
              <a:rect l="l" t="t" r="r" b="b"/>
              <a:pathLst>
                <a:path w="3088" h="3038" extrusionOk="0">
                  <a:moveTo>
                    <a:pt x="2505" y="1"/>
                  </a:moveTo>
                  <a:cubicBezTo>
                    <a:pt x="2032" y="1"/>
                    <a:pt x="1018" y="445"/>
                    <a:pt x="584" y="644"/>
                  </a:cubicBezTo>
                  <a:cubicBezTo>
                    <a:pt x="452" y="700"/>
                    <a:pt x="362" y="818"/>
                    <a:pt x="327" y="956"/>
                  </a:cubicBezTo>
                  <a:cubicBezTo>
                    <a:pt x="1" y="2513"/>
                    <a:pt x="965" y="3038"/>
                    <a:pt x="1698" y="3038"/>
                  </a:cubicBezTo>
                  <a:cubicBezTo>
                    <a:pt x="1915" y="3038"/>
                    <a:pt x="2112" y="2992"/>
                    <a:pt x="2249" y="2912"/>
                  </a:cubicBezTo>
                  <a:cubicBezTo>
                    <a:pt x="2873" y="2565"/>
                    <a:pt x="3088" y="249"/>
                    <a:pt x="2679" y="34"/>
                  </a:cubicBezTo>
                  <a:cubicBezTo>
                    <a:pt x="2636" y="11"/>
                    <a:pt x="2576" y="1"/>
                    <a:pt x="250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36" name="Google Shape;14736;p74"/>
            <p:cNvSpPr/>
            <p:nvPr/>
          </p:nvSpPr>
          <p:spPr>
            <a:xfrm>
              <a:off x="4993804" y="2493230"/>
              <a:ext cx="35205" cy="22988"/>
            </a:xfrm>
            <a:custGeom>
              <a:avLst/>
              <a:gdLst/>
              <a:ahLst/>
              <a:cxnLst/>
              <a:rect l="l" t="t" r="r" b="b"/>
              <a:pathLst>
                <a:path w="1340" h="875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cubicBezTo>
                    <a:pt x="1" y="576"/>
                    <a:pt x="299" y="874"/>
                    <a:pt x="667" y="874"/>
                  </a:cubicBezTo>
                  <a:cubicBezTo>
                    <a:pt x="1034" y="874"/>
                    <a:pt x="1333" y="576"/>
                    <a:pt x="1340" y="208"/>
                  </a:cubicBezTo>
                  <a:cubicBezTo>
                    <a:pt x="1340" y="70"/>
                    <a:pt x="1237" y="0"/>
                    <a:pt x="1135" y="0"/>
                  </a:cubicBezTo>
                  <a:cubicBezTo>
                    <a:pt x="1033" y="0"/>
                    <a:pt x="930" y="70"/>
                    <a:pt x="930" y="208"/>
                  </a:cubicBezTo>
                  <a:cubicBezTo>
                    <a:pt x="930" y="382"/>
                    <a:pt x="800" y="469"/>
                    <a:pt x="670" y="469"/>
                  </a:cubicBezTo>
                  <a:cubicBezTo>
                    <a:pt x="540" y="469"/>
                    <a:pt x="410" y="382"/>
                    <a:pt x="410" y="208"/>
                  </a:cubicBezTo>
                  <a:cubicBezTo>
                    <a:pt x="410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37" name="Google Shape;14737;p74"/>
            <p:cNvSpPr/>
            <p:nvPr/>
          </p:nvSpPr>
          <p:spPr>
            <a:xfrm>
              <a:off x="4829916" y="2432278"/>
              <a:ext cx="109793" cy="18470"/>
            </a:xfrm>
            <a:custGeom>
              <a:avLst/>
              <a:gdLst/>
              <a:ahLst/>
              <a:cxnLst/>
              <a:rect l="l" t="t" r="r" b="b"/>
              <a:pathLst>
                <a:path w="4179" h="703" extrusionOk="0">
                  <a:moveTo>
                    <a:pt x="2095" y="0"/>
                  </a:moveTo>
                  <a:cubicBezTo>
                    <a:pt x="1465" y="0"/>
                    <a:pt x="836" y="101"/>
                    <a:pt x="232" y="302"/>
                  </a:cubicBezTo>
                  <a:cubicBezTo>
                    <a:pt x="0" y="377"/>
                    <a:pt x="80" y="702"/>
                    <a:pt x="292" y="702"/>
                  </a:cubicBezTo>
                  <a:cubicBezTo>
                    <a:pt x="315" y="702"/>
                    <a:pt x="339" y="698"/>
                    <a:pt x="364" y="690"/>
                  </a:cubicBezTo>
                  <a:cubicBezTo>
                    <a:pt x="926" y="503"/>
                    <a:pt x="1510" y="409"/>
                    <a:pt x="2095" y="409"/>
                  </a:cubicBezTo>
                  <a:cubicBezTo>
                    <a:pt x="2681" y="409"/>
                    <a:pt x="3267" y="503"/>
                    <a:pt x="3832" y="690"/>
                  </a:cubicBezTo>
                  <a:cubicBezTo>
                    <a:pt x="3853" y="697"/>
                    <a:pt x="3874" y="697"/>
                    <a:pt x="3894" y="697"/>
                  </a:cubicBezTo>
                  <a:cubicBezTo>
                    <a:pt x="4130" y="697"/>
                    <a:pt x="4179" y="371"/>
                    <a:pt x="3957" y="302"/>
                  </a:cubicBezTo>
                  <a:cubicBezTo>
                    <a:pt x="3353" y="101"/>
                    <a:pt x="2724" y="0"/>
                    <a:pt x="209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38" name="Google Shape;14738;p74"/>
            <p:cNvSpPr/>
            <p:nvPr/>
          </p:nvSpPr>
          <p:spPr>
            <a:xfrm>
              <a:off x="4816859" y="2306984"/>
              <a:ext cx="136170" cy="135986"/>
            </a:xfrm>
            <a:custGeom>
              <a:avLst/>
              <a:gdLst/>
              <a:ahLst/>
              <a:cxnLst/>
              <a:rect l="l" t="t" r="r" b="b"/>
              <a:pathLst>
                <a:path w="5183" h="5176" extrusionOk="0">
                  <a:moveTo>
                    <a:pt x="2595" y="1"/>
                  </a:moveTo>
                  <a:cubicBezTo>
                    <a:pt x="1166" y="1"/>
                    <a:pt x="1" y="1159"/>
                    <a:pt x="1" y="2588"/>
                  </a:cubicBezTo>
                  <a:cubicBezTo>
                    <a:pt x="1" y="4017"/>
                    <a:pt x="1166" y="5175"/>
                    <a:pt x="2595" y="5175"/>
                  </a:cubicBezTo>
                  <a:cubicBezTo>
                    <a:pt x="4024" y="5175"/>
                    <a:pt x="5182" y="4017"/>
                    <a:pt x="5182" y="2588"/>
                  </a:cubicBezTo>
                  <a:cubicBezTo>
                    <a:pt x="5182" y="1159"/>
                    <a:pt x="4024" y="1"/>
                    <a:pt x="2595" y="1"/>
                  </a:cubicBezTo>
                  <a:close/>
                </a:path>
              </a:pathLst>
            </a:custGeom>
            <a:solidFill>
              <a:srgbClr val="8296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39" name="Google Shape;14739;p74"/>
            <p:cNvSpPr/>
            <p:nvPr/>
          </p:nvSpPr>
          <p:spPr>
            <a:xfrm>
              <a:off x="4966113" y="2402301"/>
              <a:ext cx="57616" cy="56775"/>
            </a:xfrm>
            <a:custGeom>
              <a:avLst/>
              <a:gdLst/>
              <a:ahLst/>
              <a:cxnLst/>
              <a:rect l="l" t="t" r="r" b="b"/>
              <a:pathLst>
                <a:path w="2193" h="2161" extrusionOk="0">
                  <a:moveTo>
                    <a:pt x="2005" y="0"/>
                  </a:moveTo>
                  <a:cubicBezTo>
                    <a:pt x="1721" y="0"/>
                    <a:pt x="1034" y="236"/>
                    <a:pt x="209" y="611"/>
                  </a:cubicBezTo>
                  <a:cubicBezTo>
                    <a:pt x="167" y="631"/>
                    <a:pt x="132" y="666"/>
                    <a:pt x="125" y="715"/>
                  </a:cubicBezTo>
                  <a:cubicBezTo>
                    <a:pt x="1" y="1283"/>
                    <a:pt x="63" y="1741"/>
                    <a:pt x="306" y="2039"/>
                  </a:cubicBezTo>
                  <a:cubicBezTo>
                    <a:pt x="334" y="2074"/>
                    <a:pt x="368" y="2109"/>
                    <a:pt x="403" y="2144"/>
                  </a:cubicBezTo>
                  <a:cubicBezTo>
                    <a:pt x="414" y="2155"/>
                    <a:pt x="429" y="2160"/>
                    <a:pt x="444" y="2160"/>
                  </a:cubicBezTo>
                  <a:cubicBezTo>
                    <a:pt x="474" y="2160"/>
                    <a:pt x="505" y="2139"/>
                    <a:pt x="514" y="2102"/>
                  </a:cubicBezTo>
                  <a:cubicBezTo>
                    <a:pt x="798" y="971"/>
                    <a:pt x="2192" y="0"/>
                    <a:pt x="2005" y="0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40" name="Google Shape;14740;p74"/>
            <p:cNvSpPr/>
            <p:nvPr/>
          </p:nvSpPr>
          <p:spPr>
            <a:xfrm>
              <a:off x="4837640" y="2327766"/>
              <a:ext cx="122115" cy="115257"/>
            </a:xfrm>
            <a:custGeom>
              <a:avLst/>
              <a:gdLst/>
              <a:ahLst/>
              <a:cxnLst/>
              <a:rect l="l" t="t" r="r" b="b"/>
              <a:pathLst>
                <a:path w="4648" h="4387" extrusionOk="0">
                  <a:moveTo>
                    <a:pt x="3670" y="0"/>
                  </a:moveTo>
                  <a:lnTo>
                    <a:pt x="1" y="3663"/>
                  </a:lnTo>
                  <a:cubicBezTo>
                    <a:pt x="504" y="4146"/>
                    <a:pt x="1153" y="4387"/>
                    <a:pt x="1802" y="4387"/>
                  </a:cubicBezTo>
                  <a:cubicBezTo>
                    <a:pt x="2466" y="4387"/>
                    <a:pt x="3130" y="4134"/>
                    <a:pt x="3635" y="3628"/>
                  </a:cubicBezTo>
                  <a:cubicBezTo>
                    <a:pt x="4634" y="2629"/>
                    <a:pt x="4648" y="1013"/>
                    <a:pt x="367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41" name="Google Shape;14741;p74"/>
            <p:cNvSpPr/>
            <p:nvPr/>
          </p:nvSpPr>
          <p:spPr>
            <a:xfrm>
              <a:off x="4864070" y="2336305"/>
              <a:ext cx="41931" cy="76611"/>
            </a:xfrm>
            <a:custGeom>
              <a:avLst/>
              <a:gdLst/>
              <a:ahLst/>
              <a:cxnLst/>
              <a:rect l="l" t="t" r="r" b="b"/>
              <a:pathLst>
                <a:path w="1596" h="2916" extrusionOk="0">
                  <a:moveTo>
                    <a:pt x="763" y="515"/>
                  </a:moveTo>
                  <a:lnTo>
                    <a:pt x="763" y="1160"/>
                  </a:lnTo>
                  <a:cubicBezTo>
                    <a:pt x="569" y="1090"/>
                    <a:pt x="417" y="1014"/>
                    <a:pt x="417" y="813"/>
                  </a:cubicBezTo>
                  <a:cubicBezTo>
                    <a:pt x="417" y="626"/>
                    <a:pt x="562" y="542"/>
                    <a:pt x="763" y="515"/>
                  </a:cubicBezTo>
                  <a:close/>
                  <a:moveTo>
                    <a:pt x="930" y="1624"/>
                  </a:moveTo>
                  <a:cubicBezTo>
                    <a:pt x="1103" y="1701"/>
                    <a:pt x="1242" y="1798"/>
                    <a:pt x="1242" y="2020"/>
                  </a:cubicBezTo>
                  <a:cubicBezTo>
                    <a:pt x="1242" y="2228"/>
                    <a:pt x="1117" y="2339"/>
                    <a:pt x="930" y="2374"/>
                  </a:cubicBezTo>
                  <a:lnTo>
                    <a:pt x="930" y="1624"/>
                  </a:lnTo>
                  <a:close/>
                  <a:moveTo>
                    <a:pt x="829" y="1"/>
                  </a:moveTo>
                  <a:cubicBezTo>
                    <a:pt x="784" y="1"/>
                    <a:pt x="742" y="40"/>
                    <a:pt x="736" y="85"/>
                  </a:cubicBezTo>
                  <a:lnTo>
                    <a:pt x="736" y="189"/>
                  </a:lnTo>
                  <a:cubicBezTo>
                    <a:pt x="403" y="230"/>
                    <a:pt x="63" y="404"/>
                    <a:pt x="63" y="854"/>
                  </a:cubicBezTo>
                  <a:cubicBezTo>
                    <a:pt x="63" y="1305"/>
                    <a:pt x="417" y="1430"/>
                    <a:pt x="736" y="1548"/>
                  </a:cubicBezTo>
                  <a:lnTo>
                    <a:pt x="736" y="2380"/>
                  </a:lnTo>
                  <a:cubicBezTo>
                    <a:pt x="375" y="2353"/>
                    <a:pt x="278" y="2103"/>
                    <a:pt x="160" y="2103"/>
                  </a:cubicBezTo>
                  <a:cubicBezTo>
                    <a:pt x="70" y="2103"/>
                    <a:pt x="0" y="2221"/>
                    <a:pt x="0" y="2311"/>
                  </a:cubicBezTo>
                  <a:cubicBezTo>
                    <a:pt x="0" y="2484"/>
                    <a:pt x="299" y="2720"/>
                    <a:pt x="736" y="2727"/>
                  </a:cubicBezTo>
                  <a:lnTo>
                    <a:pt x="736" y="2831"/>
                  </a:lnTo>
                  <a:cubicBezTo>
                    <a:pt x="742" y="2882"/>
                    <a:pt x="783" y="2915"/>
                    <a:pt x="827" y="2915"/>
                  </a:cubicBezTo>
                  <a:cubicBezTo>
                    <a:pt x="831" y="2915"/>
                    <a:pt x="835" y="2915"/>
                    <a:pt x="840" y="2915"/>
                  </a:cubicBezTo>
                  <a:cubicBezTo>
                    <a:pt x="895" y="2915"/>
                    <a:pt x="951" y="2880"/>
                    <a:pt x="951" y="2831"/>
                  </a:cubicBezTo>
                  <a:lnTo>
                    <a:pt x="951" y="2713"/>
                  </a:lnTo>
                  <a:cubicBezTo>
                    <a:pt x="1339" y="2658"/>
                    <a:pt x="1596" y="2415"/>
                    <a:pt x="1596" y="1978"/>
                  </a:cubicBezTo>
                  <a:cubicBezTo>
                    <a:pt x="1596" y="1493"/>
                    <a:pt x="1256" y="1340"/>
                    <a:pt x="951" y="1229"/>
                  </a:cubicBezTo>
                  <a:lnTo>
                    <a:pt x="951" y="515"/>
                  </a:lnTo>
                  <a:cubicBezTo>
                    <a:pt x="1200" y="528"/>
                    <a:pt x="1290" y="639"/>
                    <a:pt x="1374" y="639"/>
                  </a:cubicBezTo>
                  <a:cubicBezTo>
                    <a:pt x="1485" y="639"/>
                    <a:pt x="1533" y="508"/>
                    <a:pt x="1533" y="438"/>
                  </a:cubicBezTo>
                  <a:cubicBezTo>
                    <a:pt x="1533" y="265"/>
                    <a:pt x="1193" y="189"/>
                    <a:pt x="951" y="182"/>
                  </a:cubicBezTo>
                  <a:lnTo>
                    <a:pt x="951" y="85"/>
                  </a:lnTo>
                  <a:cubicBezTo>
                    <a:pt x="951" y="43"/>
                    <a:pt x="895" y="1"/>
                    <a:pt x="840" y="1"/>
                  </a:cubicBezTo>
                  <a:cubicBezTo>
                    <a:pt x="836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rgbClr val="5A6B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742" name="Google Shape;14742;p74"/>
          <p:cNvGrpSpPr/>
          <p:nvPr/>
        </p:nvGrpSpPr>
        <p:grpSpPr>
          <a:xfrm>
            <a:off x="5530544" y="3070690"/>
            <a:ext cx="481592" cy="479140"/>
            <a:chOff x="4147908" y="2303017"/>
            <a:chExt cx="361194" cy="359355"/>
          </a:xfrm>
        </p:grpSpPr>
        <p:sp>
          <p:nvSpPr>
            <p:cNvPr id="14743" name="Google Shape;14743;p74"/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44" name="Google Shape;14744;p74"/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45" name="Google Shape;14745;p74"/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46" name="Google Shape;14746;p74"/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47" name="Google Shape;14747;p74"/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48" name="Google Shape;14748;p74"/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49" name="Google Shape;14749;p74"/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50" name="Google Shape;14750;p74"/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51" name="Google Shape;14751;p74"/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52" name="Google Shape;14752;p74"/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53" name="Google Shape;14753;p74"/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54" name="Google Shape;14754;p74"/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55" name="Google Shape;14755;p74"/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56" name="Google Shape;14756;p74"/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757" name="Google Shape;14757;p74"/>
          <p:cNvGrpSpPr/>
          <p:nvPr/>
        </p:nvGrpSpPr>
        <p:grpSpPr>
          <a:xfrm>
            <a:off x="7056172" y="3066521"/>
            <a:ext cx="489369" cy="486952"/>
            <a:chOff x="5292128" y="2299891"/>
            <a:chExt cx="367027" cy="365214"/>
          </a:xfrm>
        </p:grpSpPr>
        <p:sp>
          <p:nvSpPr>
            <p:cNvPr id="14758" name="Google Shape;14758;p74"/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59" name="Google Shape;14759;p74"/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60" name="Google Shape;14760;p74"/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61" name="Google Shape;14761;p74"/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62" name="Google Shape;14762;p74"/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solidFill>
              <a:srgbClr val="D7DD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63" name="Google Shape;14763;p74"/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764" name="Google Shape;14764;p74"/>
          <p:cNvGrpSpPr/>
          <p:nvPr/>
        </p:nvGrpSpPr>
        <p:grpSpPr>
          <a:xfrm>
            <a:off x="7831489" y="3079868"/>
            <a:ext cx="460960" cy="460960"/>
            <a:chOff x="5873617" y="2309901"/>
            <a:chExt cx="345720" cy="345720"/>
          </a:xfrm>
        </p:grpSpPr>
        <p:sp>
          <p:nvSpPr>
            <p:cNvPr id="14765" name="Google Shape;14765;p74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66" name="Google Shape;14766;p74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67" name="Google Shape;14767;p74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68" name="Google Shape;14768;p74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69" name="Google Shape;14769;p74"/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0" name="Google Shape;14770;p74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1" name="Google Shape;14771;p74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2" name="Google Shape;14772;p74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3" name="Google Shape;14773;p74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4" name="Google Shape;14774;p74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5" name="Google Shape;14775;p74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6" name="Google Shape;14776;p74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7" name="Google Shape;14777;p74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8" name="Google Shape;14778;p74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79" name="Google Shape;14779;p74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80" name="Google Shape;14780;p74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81" name="Google Shape;14781;p74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82" name="Google Shape;14782;p74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83" name="Google Shape;14783;p74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784" name="Google Shape;14784;p74"/>
          <p:cNvGrpSpPr/>
          <p:nvPr/>
        </p:nvGrpSpPr>
        <p:grpSpPr>
          <a:xfrm>
            <a:off x="9151105" y="3063614"/>
            <a:ext cx="521947" cy="493503"/>
            <a:chOff x="6863329" y="2297710"/>
            <a:chExt cx="391460" cy="370127"/>
          </a:xfrm>
        </p:grpSpPr>
        <p:sp>
          <p:nvSpPr>
            <p:cNvPr id="14785" name="Google Shape;14785;p74"/>
            <p:cNvSpPr/>
            <p:nvPr/>
          </p:nvSpPr>
          <p:spPr>
            <a:xfrm>
              <a:off x="6979033" y="2297710"/>
              <a:ext cx="272603" cy="342961"/>
            </a:xfrm>
            <a:custGeom>
              <a:avLst/>
              <a:gdLst/>
              <a:ahLst/>
              <a:cxnLst/>
              <a:rect l="l" t="t" r="r" b="b"/>
              <a:pathLst>
                <a:path w="10376" h="13054" extrusionOk="0">
                  <a:moveTo>
                    <a:pt x="3589" y="0"/>
                  </a:moveTo>
                  <a:cubicBezTo>
                    <a:pt x="3379" y="0"/>
                    <a:pt x="3193" y="25"/>
                    <a:pt x="3060" y="48"/>
                  </a:cubicBezTo>
                  <a:cubicBezTo>
                    <a:pt x="2942" y="69"/>
                    <a:pt x="2851" y="180"/>
                    <a:pt x="2851" y="305"/>
                  </a:cubicBezTo>
                  <a:lnTo>
                    <a:pt x="2851" y="3468"/>
                  </a:lnTo>
                  <a:lnTo>
                    <a:pt x="1" y="7089"/>
                  </a:lnTo>
                  <a:lnTo>
                    <a:pt x="1" y="12270"/>
                  </a:lnTo>
                  <a:lnTo>
                    <a:pt x="1554" y="13054"/>
                  </a:lnTo>
                  <a:lnTo>
                    <a:pt x="8525" y="13054"/>
                  </a:lnTo>
                  <a:cubicBezTo>
                    <a:pt x="9101" y="13054"/>
                    <a:pt x="9573" y="12596"/>
                    <a:pt x="9587" y="12027"/>
                  </a:cubicBezTo>
                  <a:cubicBezTo>
                    <a:pt x="9587" y="11521"/>
                    <a:pt x="9233" y="11091"/>
                    <a:pt x="8740" y="11001"/>
                  </a:cubicBezTo>
                  <a:lnTo>
                    <a:pt x="8740" y="10980"/>
                  </a:lnTo>
                  <a:lnTo>
                    <a:pt x="8803" y="10980"/>
                  </a:lnTo>
                  <a:cubicBezTo>
                    <a:pt x="9351" y="10973"/>
                    <a:pt x="9802" y="10550"/>
                    <a:pt x="9836" y="10009"/>
                  </a:cubicBezTo>
                  <a:cubicBezTo>
                    <a:pt x="9864" y="9461"/>
                    <a:pt x="9476" y="8982"/>
                    <a:pt x="8935" y="8913"/>
                  </a:cubicBezTo>
                  <a:lnTo>
                    <a:pt x="8935" y="8899"/>
                  </a:lnTo>
                  <a:cubicBezTo>
                    <a:pt x="8976" y="8899"/>
                    <a:pt x="9025" y="8906"/>
                    <a:pt x="9066" y="8906"/>
                  </a:cubicBezTo>
                  <a:cubicBezTo>
                    <a:pt x="9621" y="8899"/>
                    <a:pt x="10079" y="8455"/>
                    <a:pt x="10093" y="7900"/>
                  </a:cubicBezTo>
                  <a:cubicBezTo>
                    <a:pt x="10114" y="7345"/>
                    <a:pt x="9684" y="6874"/>
                    <a:pt x="9129" y="6832"/>
                  </a:cubicBezTo>
                  <a:lnTo>
                    <a:pt x="9129" y="6811"/>
                  </a:lnTo>
                  <a:cubicBezTo>
                    <a:pt x="9196" y="6824"/>
                    <a:pt x="9262" y="6830"/>
                    <a:pt x="9328" y="6830"/>
                  </a:cubicBezTo>
                  <a:cubicBezTo>
                    <a:pt x="9897" y="6830"/>
                    <a:pt x="10375" y="6361"/>
                    <a:pt x="10356" y="5764"/>
                  </a:cubicBezTo>
                  <a:cubicBezTo>
                    <a:pt x="10336" y="5202"/>
                    <a:pt x="9871" y="4758"/>
                    <a:pt x="9302" y="4758"/>
                  </a:cubicBezTo>
                  <a:lnTo>
                    <a:pt x="5439" y="4758"/>
                  </a:lnTo>
                  <a:lnTo>
                    <a:pt x="5439" y="2171"/>
                  </a:lnTo>
                  <a:cubicBezTo>
                    <a:pt x="5439" y="324"/>
                    <a:pt x="4356" y="0"/>
                    <a:pt x="35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86" name="Google Shape;14786;p74"/>
            <p:cNvSpPr/>
            <p:nvPr/>
          </p:nvSpPr>
          <p:spPr>
            <a:xfrm>
              <a:off x="6979033" y="2606386"/>
              <a:ext cx="255342" cy="34286"/>
            </a:xfrm>
            <a:custGeom>
              <a:avLst/>
              <a:gdLst/>
              <a:ahLst/>
              <a:cxnLst/>
              <a:rect l="l" t="t" r="r" b="b"/>
              <a:pathLst>
                <a:path w="9719" h="1305" extrusionOk="0">
                  <a:moveTo>
                    <a:pt x="1" y="1"/>
                  </a:moveTo>
                  <a:lnTo>
                    <a:pt x="1" y="521"/>
                  </a:lnTo>
                  <a:lnTo>
                    <a:pt x="1554" y="1305"/>
                  </a:lnTo>
                  <a:lnTo>
                    <a:pt x="8546" y="1305"/>
                  </a:lnTo>
                  <a:cubicBezTo>
                    <a:pt x="9226" y="1298"/>
                    <a:pt x="9718" y="660"/>
                    <a:pt x="9552" y="8"/>
                  </a:cubicBezTo>
                  <a:lnTo>
                    <a:pt x="9552" y="8"/>
                  </a:lnTo>
                  <a:cubicBezTo>
                    <a:pt x="9434" y="465"/>
                    <a:pt x="9018" y="778"/>
                    <a:pt x="8546" y="785"/>
                  </a:cubicBezTo>
                  <a:lnTo>
                    <a:pt x="1554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87" name="Google Shape;14787;p74"/>
            <p:cNvSpPr/>
            <p:nvPr/>
          </p:nvSpPr>
          <p:spPr>
            <a:xfrm>
              <a:off x="7176392" y="2552081"/>
              <a:ext cx="64709" cy="34102"/>
            </a:xfrm>
            <a:custGeom>
              <a:avLst/>
              <a:gdLst/>
              <a:ahLst/>
              <a:cxnLst/>
              <a:rect l="l" t="t" r="r" b="b"/>
              <a:pathLst>
                <a:path w="2463" h="1298" extrusionOk="0">
                  <a:moveTo>
                    <a:pt x="2296" y="1"/>
                  </a:moveTo>
                  <a:cubicBezTo>
                    <a:pt x="2179" y="459"/>
                    <a:pt x="1769" y="778"/>
                    <a:pt x="1298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298" y="1298"/>
                  </a:lnTo>
                  <a:cubicBezTo>
                    <a:pt x="1970" y="1291"/>
                    <a:pt x="2463" y="653"/>
                    <a:pt x="2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88" name="Google Shape;14788;p74"/>
            <p:cNvSpPr/>
            <p:nvPr/>
          </p:nvSpPr>
          <p:spPr>
            <a:xfrm>
              <a:off x="7176392" y="2497591"/>
              <a:ext cx="71461" cy="34102"/>
            </a:xfrm>
            <a:custGeom>
              <a:avLst/>
              <a:gdLst/>
              <a:ahLst/>
              <a:cxnLst/>
              <a:rect l="l" t="t" r="r" b="b"/>
              <a:pathLst>
                <a:path w="2720" h="1298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35" y="459"/>
                    <a:pt x="2026" y="778"/>
                    <a:pt x="1554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554" y="1298"/>
                  </a:lnTo>
                  <a:cubicBezTo>
                    <a:pt x="2227" y="1291"/>
                    <a:pt x="2720" y="660"/>
                    <a:pt x="25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89" name="Google Shape;14789;p74"/>
            <p:cNvSpPr/>
            <p:nvPr/>
          </p:nvSpPr>
          <p:spPr>
            <a:xfrm>
              <a:off x="7176392" y="2443286"/>
              <a:ext cx="78397" cy="33944"/>
            </a:xfrm>
            <a:custGeom>
              <a:avLst/>
              <a:gdLst/>
              <a:ahLst/>
              <a:cxnLst/>
              <a:rect l="l" t="t" r="r" b="b"/>
              <a:pathLst>
                <a:path w="2984" h="1292" extrusionOk="0">
                  <a:moveTo>
                    <a:pt x="2817" y="1"/>
                  </a:moveTo>
                  <a:lnTo>
                    <a:pt x="2817" y="1"/>
                  </a:lnTo>
                  <a:cubicBezTo>
                    <a:pt x="2699" y="452"/>
                    <a:pt x="2283" y="771"/>
                    <a:pt x="1811" y="771"/>
                  </a:cubicBezTo>
                  <a:lnTo>
                    <a:pt x="1" y="771"/>
                  </a:lnTo>
                  <a:lnTo>
                    <a:pt x="1" y="1291"/>
                  </a:lnTo>
                  <a:lnTo>
                    <a:pt x="1811" y="1291"/>
                  </a:lnTo>
                  <a:cubicBezTo>
                    <a:pt x="2491" y="1291"/>
                    <a:pt x="2983" y="653"/>
                    <a:pt x="281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90" name="Google Shape;14790;p74"/>
            <p:cNvSpPr/>
            <p:nvPr/>
          </p:nvSpPr>
          <p:spPr>
            <a:xfrm>
              <a:off x="6863329" y="2450038"/>
              <a:ext cx="122666" cy="217799"/>
            </a:xfrm>
            <a:custGeom>
              <a:avLst/>
              <a:gdLst/>
              <a:ahLst/>
              <a:cxnLst/>
              <a:rect l="l" t="t" r="r" b="b"/>
              <a:pathLst>
                <a:path w="4669" h="8290" extrusionOk="0">
                  <a:moveTo>
                    <a:pt x="3897" y="0"/>
                  </a:moveTo>
                  <a:cubicBezTo>
                    <a:pt x="3893" y="0"/>
                    <a:pt x="3889" y="0"/>
                    <a:pt x="3884" y="1"/>
                  </a:cubicBezTo>
                  <a:lnTo>
                    <a:pt x="777" y="1"/>
                  </a:lnTo>
                  <a:cubicBezTo>
                    <a:pt x="347" y="1"/>
                    <a:pt x="0" y="347"/>
                    <a:pt x="0" y="777"/>
                  </a:cubicBezTo>
                  <a:lnTo>
                    <a:pt x="0" y="7512"/>
                  </a:lnTo>
                  <a:cubicBezTo>
                    <a:pt x="0" y="7942"/>
                    <a:pt x="347" y="8289"/>
                    <a:pt x="777" y="8289"/>
                  </a:cubicBezTo>
                  <a:lnTo>
                    <a:pt x="3884" y="8289"/>
                  </a:lnTo>
                  <a:cubicBezTo>
                    <a:pt x="4321" y="8289"/>
                    <a:pt x="4668" y="7942"/>
                    <a:pt x="4668" y="7512"/>
                  </a:cubicBezTo>
                  <a:lnTo>
                    <a:pt x="4668" y="777"/>
                  </a:lnTo>
                  <a:cubicBezTo>
                    <a:pt x="4668" y="351"/>
                    <a:pt x="4321" y="0"/>
                    <a:pt x="389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91" name="Google Shape;14791;p74"/>
            <p:cNvSpPr/>
            <p:nvPr/>
          </p:nvSpPr>
          <p:spPr>
            <a:xfrm>
              <a:off x="6863329" y="2449854"/>
              <a:ext cx="41011" cy="217983"/>
            </a:xfrm>
            <a:custGeom>
              <a:avLst/>
              <a:gdLst/>
              <a:ahLst/>
              <a:cxnLst/>
              <a:rect l="l" t="t" r="r" b="b"/>
              <a:pathLst>
                <a:path w="1561" h="8297" extrusionOk="0">
                  <a:moveTo>
                    <a:pt x="777" y="1"/>
                  </a:moveTo>
                  <a:cubicBezTo>
                    <a:pt x="347" y="1"/>
                    <a:pt x="0" y="347"/>
                    <a:pt x="0" y="784"/>
                  </a:cubicBezTo>
                  <a:lnTo>
                    <a:pt x="0" y="7519"/>
                  </a:lnTo>
                  <a:cubicBezTo>
                    <a:pt x="0" y="7949"/>
                    <a:pt x="347" y="8296"/>
                    <a:pt x="777" y="8296"/>
                  </a:cubicBezTo>
                  <a:lnTo>
                    <a:pt x="1561" y="8296"/>
                  </a:lnTo>
                  <a:cubicBezTo>
                    <a:pt x="1131" y="8296"/>
                    <a:pt x="777" y="7949"/>
                    <a:pt x="777" y="7519"/>
                  </a:cubicBezTo>
                  <a:lnTo>
                    <a:pt x="777" y="784"/>
                  </a:lnTo>
                  <a:cubicBezTo>
                    <a:pt x="777" y="347"/>
                    <a:pt x="1131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92" name="Google Shape;14792;p74"/>
            <p:cNvSpPr/>
            <p:nvPr/>
          </p:nvSpPr>
          <p:spPr>
            <a:xfrm>
              <a:off x="6917818" y="2599660"/>
              <a:ext cx="40827" cy="40827"/>
            </a:xfrm>
            <a:custGeom>
              <a:avLst/>
              <a:gdLst/>
              <a:ahLst/>
              <a:cxnLst/>
              <a:rect l="l" t="t" r="r" b="b"/>
              <a:pathLst>
                <a:path w="1554" h="1554" extrusionOk="0">
                  <a:moveTo>
                    <a:pt x="777" y="0"/>
                  </a:moveTo>
                  <a:cubicBezTo>
                    <a:pt x="347" y="0"/>
                    <a:pt x="0" y="347"/>
                    <a:pt x="0" y="777"/>
                  </a:cubicBezTo>
                  <a:cubicBezTo>
                    <a:pt x="0" y="1207"/>
                    <a:pt x="347" y="1554"/>
                    <a:pt x="777" y="1554"/>
                  </a:cubicBezTo>
                  <a:cubicBezTo>
                    <a:pt x="1207" y="1554"/>
                    <a:pt x="1554" y="1207"/>
                    <a:pt x="1554" y="777"/>
                  </a:cubicBezTo>
                  <a:cubicBezTo>
                    <a:pt x="1554" y="347"/>
                    <a:pt x="1207" y="0"/>
                    <a:pt x="7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93" name="Google Shape;14793;p74"/>
            <p:cNvSpPr/>
            <p:nvPr/>
          </p:nvSpPr>
          <p:spPr>
            <a:xfrm>
              <a:off x="6924544" y="2606386"/>
              <a:ext cx="27376" cy="27376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521" y="1"/>
                  </a:moveTo>
                  <a:cubicBezTo>
                    <a:pt x="237" y="1"/>
                    <a:pt x="1" y="237"/>
                    <a:pt x="1" y="521"/>
                  </a:cubicBezTo>
                  <a:cubicBezTo>
                    <a:pt x="1" y="805"/>
                    <a:pt x="237" y="1041"/>
                    <a:pt x="521" y="1041"/>
                  </a:cubicBezTo>
                  <a:cubicBezTo>
                    <a:pt x="805" y="1041"/>
                    <a:pt x="1041" y="805"/>
                    <a:pt x="1041" y="521"/>
                  </a:cubicBezTo>
                  <a:cubicBezTo>
                    <a:pt x="1041" y="237"/>
                    <a:pt x="805" y="1"/>
                    <a:pt x="5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794" name="Google Shape;14794;p74"/>
          <p:cNvGrpSpPr/>
          <p:nvPr/>
        </p:nvGrpSpPr>
        <p:grpSpPr>
          <a:xfrm>
            <a:off x="9895317" y="3091358"/>
            <a:ext cx="456827" cy="437945"/>
            <a:chOff x="7421488" y="2318518"/>
            <a:chExt cx="342620" cy="328459"/>
          </a:xfrm>
        </p:grpSpPr>
        <p:sp>
          <p:nvSpPr>
            <p:cNvPr id="14795" name="Google Shape;14795;p74"/>
            <p:cNvSpPr/>
            <p:nvPr/>
          </p:nvSpPr>
          <p:spPr>
            <a:xfrm>
              <a:off x="7531754" y="2515641"/>
              <a:ext cx="9117" cy="18969"/>
            </a:xfrm>
            <a:custGeom>
              <a:avLst/>
              <a:gdLst/>
              <a:ahLst/>
              <a:cxnLst/>
              <a:rect l="l" t="t" r="r" b="b"/>
              <a:pathLst>
                <a:path w="347" h="722" extrusionOk="0">
                  <a:moveTo>
                    <a:pt x="305" y="1"/>
                  </a:moveTo>
                  <a:lnTo>
                    <a:pt x="0" y="299"/>
                  </a:lnTo>
                  <a:cubicBezTo>
                    <a:pt x="104" y="451"/>
                    <a:pt x="222" y="590"/>
                    <a:pt x="347" y="722"/>
                  </a:cubicBezTo>
                  <a:cubicBezTo>
                    <a:pt x="319" y="479"/>
                    <a:pt x="305" y="236"/>
                    <a:pt x="30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96" name="Google Shape;14796;p74"/>
            <p:cNvSpPr/>
            <p:nvPr/>
          </p:nvSpPr>
          <p:spPr>
            <a:xfrm>
              <a:off x="7540844" y="2339983"/>
              <a:ext cx="223264" cy="234902"/>
            </a:xfrm>
            <a:custGeom>
              <a:avLst/>
              <a:gdLst/>
              <a:ahLst/>
              <a:cxnLst/>
              <a:rect l="l" t="t" r="r" b="b"/>
              <a:pathLst>
                <a:path w="8498" h="8941" extrusionOk="0">
                  <a:moveTo>
                    <a:pt x="7409" y="0"/>
                  </a:moveTo>
                  <a:cubicBezTo>
                    <a:pt x="7409" y="0"/>
                    <a:pt x="7721" y="2081"/>
                    <a:pt x="6625" y="3170"/>
                  </a:cubicBezTo>
                  <a:lnTo>
                    <a:pt x="3178" y="6631"/>
                  </a:lnTo>
                  <a:cubicBezTo>
                    <a:pt x="2481" y="7323"/>
                    <a:pt x="1387" y="7449"/>
                    <a:pt x="681" y="7449"/>
                  </a:cubicBezTo>
                  <a:cubicBezTo>
                    <a:pt x="277" y="7449"/>
                    <a:pt x="1" y="7408"/>
                    <a:pt x="1" y="7408"/>
                  </a:cubicBezTo>
                  <a:lnTo>
                    <a:pt x="1" y="7408"/>
                  </a:lnTo>
                  <a:cubicBezTo>
                    <a:pt x="341" y="7748"/>
                    <a:pt x="764" y="7997"/>
                    <a:pt x="1236" y="8129"/>
                  </a:cubicBezTo>
                  <a:lnTo>
                    <a:pt x="2047" y="8941"/>
                  </a:lnTo>
                  <a:cubicBezTo>
                    <a:pt x="2734" y="8497"/>
                    <a:pt x="3372" y="7984"/>
                    <a:pt x="3955" y="7408"/>
                  </a:cubicBezTo>
                  <a:lnTo>
                    <a:pt x="7409" y="3947"/>
                  </a:lnTo>
                  <a:cubicBezTo>
                    <a:pt x="8498" y="2858"/>
                    <a:pt x="8498" y="1089"/>
                    <a:pt x="74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97" name="Google Shape;14797;p74"/>
            <p:cNvSpPr/>
            <p:nvPr/>
          </p:nvSpPr>
          <p:spPr>
            <a:xfrm>
              <a:off x="7520456" y="2318518"/>
              <a:ext cx="235270" cy="227756"/>
            </a:xfrm>
            <a:custGeom>
              <a:avLst/>
              <a:gdLst/>
              <a:ahLst/>
              <a:cxnLst/>
              <a:rect l="l" t="t" r="r" b="b"/>
              <a:pathLst>
                <a:path w="8955" h="8669" extrusionOk="0">
                  <a:moveTo>
                    <a:pt x="6211" y="1422"/>
                  </a:moveTo>
                  <a:cubicBezTo>
                    <a:pt x="6562" y="1422"/>
                    <a:pt x="6912" y="1556"/>
                    <a:pt x="7179" y="1823"/>
                  </a:cubicBezTo>
                  <a:cubicBezTo>
                    <a:pt x="7713" y="2357"/>
                    <a:pt x="7713" y="3224"/>
                    <a:pt x="7179" y="3765"/>
                  </a:cubicBezTo>
                  <a:lnTo>
                    <a:pt x="5445" y="5499"/>
                  </a:lnTo>
                  <a:lnTo>
                    <a:pt x="5077" y="5589"/>
                  </a:lnTo>
                  <a:lnTo>
                    <a:pt x="3822" y="7122"/>
                  </a:lnTo>
                  <a:lnTo>
                    <a:pt x="3725" y="7219"/>
                  </a:lnTo>
                  <a:cubicBezTo>
                    <a:pt x="3455" y="7496"/>
                    <a:pt x="3097" y="7635"/>
                    <a:pt x="2739" y="7635"/>
                  </a:cubicBezTo>
                  <a:cubicBezTo>
                    <a:pt x="2388" y="7635"/>
                    <a:pt x="2037" y="7501"/>
                    <a:pt x="1769" y="7233"/>
                  </a:cubicBezTo>
                  <a:cubicBezTo>
                    <a:pt x="1228" y="6692"/>
                    <a:pt x="1235" y="5811"/>
                    <a:pt x="1783" y="5277"/>
                  </a:cubicBezTo>
                  <a:lnTo>
                    <a:pt x="5237" y="1823"/>
                  </a:lnTo>
                  <a:cubicBezTo>
                    <a:pt x="5507" y="1556"/>
                    <a:pt x="5859" y="1422"/>
                    <a:pt x="6211" y="1422"/>
                  </a:cubicBezTo>
                  <a:close/>
                  <a:moveTo>
                    <a:pt x="6211" y="0"/>
                  </a:moveTo>
                  <a:cubicBezTo>
                    <a:pt x="5495" y="0"/>
                    <a:pt x="4779" y="273"/>
                    <a:pt x="4231" y="817"/>
                  </a:cubicBezTo>
                  <a:lnTo>
                    <a:pt x="777" y="4271"/>
                  </a:lnTo>
                  <a:lnTo>
                    <a:pt x="0" y="6678"/>
                  </a:lnTo>
                  <a:cubicBezTo>
                    <a:pt x="63" y="7080"/>
                    <a:pt x="208" y="7469"/>
                    <a:pt x="437" y="7809"/>
                  </a:cubicBezTo>
                  <a:lnTo>
                    <a:pt x="479" y="7767"/>
                  </a:lnTo>
                  <a:cubicBezTo>
                    <a:pt x="548" y="7941"/>
                    <a:pt x="652" y="8093"/>
                    <a:pt x="784" y="8225"/>
                  </a:cubicBezTo>
                  <a:cubicBezTo>
                    <a:pt x="1082" y="8523"/>
                    <a:pt x="1494" y="8668"/>
                    <a:pt x="1951" y="8668"/>
                  </a:cubicBezTo>
                  <a:cubicBezTo>
                    <a:pt x="2079" y="8668"/>
                    <a:pt x="2211" y="8657"/>
                    <a:pt x="2345" y="8634"/>
                  </a:cubicBezTo>
                  <a:cubicBezTo>
                    <a:pt x="2948" y="8523"/>
                    <a:pt x="3600" y="8183"/>
                    <a:pt x="4148" y="7642"/>
                  </a:cubicBezTo>
                  <a:lnTo>
                    <a:pt x="7602" y="4188"/>
                  </a:lnTo>
                  <a:cubicBezTo>
                    <a:pt x="8691" y="3092"/>
                    <a:pt x="8955" y="1587"/>
                    <a:pt x="8185" y="817"/>
                  </a:cubicBezTo>
                  <a:cubicBezTo>
                    <a:pt x="7640" y="273"/>
                    <a:pt x="6926" y="0"/>
                    <a:pt x="62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98" name="Google Shape;14798;p74"/>
            <p:cNvSpPr/>
            <p:nvPr/>
          </p:nvSpPr>
          <p:spPr>
            <a:xfrm>
              <a:off x="7450283" y="2573598"/>
              <a:ext cx="152013" cy="73379"/>
            </a:xfrm>
            <a:custGeom>
              <a:avLst/>
              <a:gdLst/>
              <a:ahLst/>
              <a:cxnLst/>
              <a:rect l="l" t="t" r="r" b="b"/>
              <a:pathLst>
                <a:path w="5786" h="2793" extrusionOk="0">
                  <a:moveTo>
                    <a:pt x="4370" y="0"/>
                  </a:moveTo>
                  <a:lnTo>
                    <a:pt x="3171" y="1193"/>
                  </a:lnTo>
                  <a:cubicBezTo>
                    <a:pt x="2482" y="1886"/>
                    <a:pt x="1398" y="2013"/>
                    <a:pt x="693" y="2013"/>
                  </a:cubicBezTo>
                  <a:cubicBezTo>
                    <a:pt x="283" y="2013"/>
                    <a:pt x="1" y="1970"/>
                    <a:pt x="1" y="1970"/>
                  </a:cubicBezTo>
                  <a:lnTo>
                    <a:pt x="1" y="1970"/>
                  </a:lnTo>
                  <a:cubicBezTo>
                    <a:pt x="545" y="2518"/>
                    <a:pt x="1260" y="2792"/>
                    <a:pt x="1974" y="2792"/>
                  </a:cubicBezTo>
                  <a:cubicBezTo>
                    <a:pt x="2688" y="2792"/>
                    <a:pt x="3403" y="2518"/>
                    <a:pt x="3947" y="1970"/>
                  </a:cubicBezTo>
                  <a:lnTo>
                    <a:pt x="5785" y="139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99" name="Google Shape;14799;p74"/>
            <p:cNvSpPr/>
            <p:nvPr/>
          </p:nvSpPr>
          <p:spPr>
            <a:xfrm>
              <a:off x="7565093" y="2530958"/>
              <a:ext cx="83310" cy="46713"/>
            </a:xfrm>
            <a:custGeom>
              <a:avLst/>
              <a:gdLst/>
              <a:ahLst/>
              <a:cxnLst/>
              <a:rect l="l" t="t" r="r" b="b"/>
              <a:pathLst>
                <a:path w="3171" h="1778" extrusionOk="0">
                  <a:moveTo>
                    <a:pt x="3170" y="0"/>
                  </a:moveTo>
                  <a:lnTo>
                    <a:pt x="3032" y="132"/>
                  </a:lnTo>
                  <a:cubicBezTo>
                    <a:pt x="2507" y="663"/>
                    <a:pt x="1792" y="953"/>
                    <a:pt x="1054" y="953"/>
                  </a:cubicBezTo>
                  <a:cubicBezTo>
                    <a:pt x="935" y="953"/>
                    <a:pt x="814" y="945"/>
                    <a:pt x="694" y="930"/>
                  </a:cubicBezTo>
                  <a:lnTo>
                    <a:pt x="0" y="1623"/>
                  </a:lnTo>
                  <a:cubicBezTo>
                    <a:pt x="346" y="1728"/>
                    <a:pt x="704" y="1777"/>
                    <a:pt x="1064" y="1777"/>
                  </a:cubicBezTo>
                  <a:cubicBezTo>
                    <a:pt x="1181" y="1777"/>
                    <a:pt x="1298" y="1772"/>
                    <a:pt x="1415" y="1762"/>
                  </a:cubicBezTo>
                  <a:lnTo>
                    <a:pt x="3032" y="139"/>
                  </a:lnTo>
                  <a:cubicBezTo>
                    <a:pt x="3080" y="97"/>
                    <a:pt x="3122" y="49"/>
                    <a:pt x="317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00" name="Google Shape;14800;p74"/>
            <p:cNvSpPr/>
            <p:nvPr/>
          </p:nvSpPr>
          <p:spPr>
            <a:xfrm>
              <a:off x="7421488" y="2409447"/>
              <a:ext cx="236558" cy="227599"/>
            </a:xfrm>
            <a:custGeom>
              <a:avLst/>
              <a:gdLst/>
              <a:ahLst/>
              <a:cxnLst/>
              <a:rect l="l" t="t" r="r" b="b"/>
              <a:pathLst>
                <a:path w="9004" h="8663" extrusionOk="0">
                  <a:moveTo>
                    <a:pt x="6524" y="0"/>
                  </a:moveTo>
                  <a:cubicBezTo>
                    <a:pt x="5810" y="0"/>
                    <a:pt x="5095" y="273"/>
                    <a:pt x="4551" y="817"/>
                  </a:cubicBezTo>
                  <a:lnTo>
                    <a:pt x="1097" y="4271"/>
                  </a:lnTo>
                  <a:cubicBezTo>
                    <a:pt x="1" y="5360"/>
                    <a:pt x="1" y="7129"/>
                    <a:pt x="1097" y="8225"/>
                  </a:cubicBezTo>
                  <a:cubicBezTo>
                    <a:pt x="1393" y="8521"/>
                    <a:pt x="1801" y="8663"/>
                    <a:pt x="2255" y="8663"/>
                  </a:cubicBezTo>
                  <a:cubicBezTo>
                    <a:pt x="2386" y="8663"/>
                    <a:pt x="2520" y="8651"/>
                    <a:pt x="2657" y="8627"/>
                  </a:cubicBezTo>
                  <a:cubicBezTo>
                    <a:pt x="3261" y="8523"/>
                    <a:pt x="3913" y="8183"/>
                    <a:pt x="4461" y="7642"/>
                  </a:cubicBezTo>
                  <a:lnTo>
                    <a:pt x="5779" y="6325"/>
                  </a:lnTo>
                  <a:cubicBezTo>
                    <a:pt x="5779" y="6325"/>
                    <a:pt x="5632" y="6119"/>
                    <a:pt x="5240" y="6119"/>
                  </a:cubicBezTo>
                  <a:cubicBezTo>
                    <a:pt x="5206" y="6119"/>
                    <a:pt x="5171" y="6120"/>
                    <a:pt x="5134" y="6123"/>
                  </a:cubicBezTo>
                  <a:lnTo>
                    <a:pt x="4045" y="7219"/>
                  </a:lnTo>
                  <a:cubicBezTo>
                    <a:pt x="3775" y="7496"/>
                    <a:pt x="3417" y="7635"/>
                    <a:pt x="3059" y="7635"/>
                  </a:cubicBezTo>
                  <a:cubicBezTo>
                    <a:pt x="2708" y="7635"/>
                    <a:pt x="2356" y="7501"/>
                    <a:pt x="2089" y="7233"/>
                  </a:cubicBezTo>
                  <a:cubicBezTo>
                    <a:pt x="1548" y="6692"/>
                    <a:pt x="1554" y="5811"/>
                    <a:pt x="2102" y="5277"/>
                  </a:cubicBezTo>
                  <a:lnTo>
                    <a:pt x="5557" y="1823"/>
                  </a:lnTo>
                  <a:cubicBezTo>
                    <a:pt x="5820" y="1559"/>
                    <a:pt x="6168" y="1427"/>
                    <a:pt x="6517" y="1427"/>
                  </a:cubicBezTo>
                  <a:cubicBezTo>
                    <a:pt x="6847" y="1427"/>
                    <a:pt x="7177" y="1545"/>
                    <a:pt x="7436" y="1781"/>
                  </a:cubicBezTo>
                  <a:cubicBezTo>
                    <a:pt x="7977" y="2274"/>
                    <a:pt x="8040" y="3099"/>
                    <a:pt x="7582" y="3661"/>
                  </a:cubicBezTo>
                  <a:lnTo>
                    <a:pt x="8914" y="2336"/>
                  </a:lnTo>
                  <a:cubicBezTo>
                    <a:pt x="9004" y="1740"/>
                    <a:pt x="8872" y="1192"/>
                    <a:pt x="8498" y="817"/>
                  </a:cubicBezTo>
                  <a:cubicBezTo>
                    <a:pt x="7953" y="273"/>
                    <a:pt x="7239" y="0"/>
                    <a:pt x="652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01" name="Google Shape;14801;p74"/>
            <p:cNvSpPr/>
            <p:nvPr/>
          </p:nvSpPr>
          <p:spPr>
            <a:xfrm>
              <a:off x="7556161" y="2553368"/>
              <a:ext cx="36650" cy="22253"/>
            </a:xfrm>
            <a:custGeom>
              <a:avLst/>
              <a:gdLst/>
              <a:ahLst/>
              <a:cxnLst/>
              <a:rect l="l" t="t" r="r" b="b"/>
              <a:pathLst>
                <a:path w="1395" h="847" extrusionOk="0">
                  <a:moveTo>
                    <a:pt x="653" y="0"/>
                  </a:moveTo>
                  <a:lnTo>
                    <a:pt x="1" y="645"/>
                  </a:lnTo>
                  <a:cubicBezTo>
                    <a:pt x="209" y="736"/>
                    <a:pt x="431" y="798"/>
                    <a:pt x="646" y="847"/>
                  </a:cubicBezTo>
                  <a:lnTo>
                    <a:pt x="1395" y="104"/>
                  </a:lnTo>
                  <a:cubicBezTo>
                    <a:pt x="1145" y="104"/>
                    <a:pt x="895" y="70"/>
                    <a:pt x="6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02" name="Google Shape;14802;p74"/>
          <p:cNvGrpSpPr/>
          <p:nvPr/>
        </p:nvGrpSpPr>
        <p:grpSpPr>
          <a:xfrm>
            <a:off x="3344498" y="3706519"/>
            <a:ext cx="450031" cy="450240"/>
            <a:chOff x="2508373" y="2779889"/>
            <a:chExt cx="337523" cy="337680"/>
          </a:xfrm>
        </p:grpSpPr>
        <p:sp>
          <p:nvSpPr>
            <p:cNvPr id="14803" name="Google Shape;14803;p74"/>
            <p:cNvSpPr/>
            <p:nvPr/>
          </p:nvSpPr>
          <p:spPr>
            <a:xfrm>
              <a:off x="2508373" y="2779889"/>
              <a:ext cx="256971" cy="256971"/>
            </a:xfrm>
            <a:custGeom>
              <a:avLst/>
              <a:gdLst/>
              <a:ahLst/>
              <a:cxnLst/>
              <a:rect l="l" t="t" r="r" b="b"/>
              <a:pathLst>
                <a:path w="9781" h="9781" extrusionOk="0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04" name="Google Shape;14804;p74"/>
            <p:cNvSpPr/>
            <p:nvPr/>
          </p:nvSpPr>
          <p:spPr>
            <a:xfrm>
              <a:off x="2561391" y="2852034"/>
              <a:ext cx="131783" cy="112814"/>
            </a:xfrm>
            <a:custGeom>
              <a:avLst/>
              <a:gdLst/>
              <a:ahLst/>
              <a:cxnLst/>
              <a:rect l="l" t="t" r="r" b="b"/>
              <a:pathLst>
                <a:path w="5016" h="4294" extrusionOk="0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05" name="Google Shape;14805;p74"/>
            <p:cNvSpPr/>
            <p:nvPr/>
          </p:nvSpPr>
          <p:spPr>
            <a:xfrm>
              <a:off x="2599302" y="2880277"/>
              <a:ext cx="65629" cy="56223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06" name="Google Shape;14806;p74"/>
            <p:cNvSpPr/>
            <p:nvPr/>
          </p:nvSpPr>
          <p:spPr>
            <a:xfrm>
              <a:off x="2677121" y="2948611"/>
              <a:ext cx="168775" cy="168958"/>
            </a:xfrm>
            <a:custGeom>
              <a:avLst/>
              <a:gdLst/>
              <a:ahLst/>
              <a:cxnLst/>
              <a:rect l="l" t="t" r="r" b="b"/>
              <a:pathLst>
                <a:path w="6424" h="6431" extrusionOk="0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07" name="Google Shape;14807;p74"/>
            <p:cNvSpPr/>
            <p:nvPr/>
          </p:nvSpPr>
          <p:spPr>
            <a:xfrm>
              <a:off x="2705180" y="2990910"/>
              <a:ext cx="98601" cy="84466"/>
            </a:xfrm>
            <a:custGeom>
              <a:avLst/>
              <a:gdLst/>
              <a:ahLst/>
              <a:cxnLst/>
              <a:rect l="l" t="t" r="r" b="b"/>
              <a:pathLst>
                <a:path w="3753" h="3215" extrusionOk="0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08" name="Google Shape;14808;p74"/>
            <p:cNvSpPr/>
            <p:nvPr/>
          </p:nvSpPr>
          <p:spPr>
            <a:xfrm>
              <a:off x="2727774" y="3007856"/>
              <a:ext cx="59061" cy="50601"/>
            </a:xfrm>
            <a:custGeom>
              <a:avLst/>
              <a:gdLst/>
              <a:ahLst/>
              <a:cxnLst/>
              <a:rect l="l" t="t" r="r" b="b"/>
              <a:pathLst>
                <a:path w="2248" h="1926" extrusionOk="0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09" name="Google Shape;14809;p74"/>
          <p:cNvGrpSpPr/>
          <p:nvPr/>
        </p:nvGrpSpPr>
        <p:grpSpPr>
          <a:xfrm>
            <a:off x="2512535" y="5522125"/>
            <a:ext cx="547484" cy="496305"/>
            <a:chOff x="1884401" y="4141593"/>
            <a:chExt cx="410613" cy="372229"/>
          </a:xfrm>
        </p:grpSpPr>
        <p:sp>
          <p:nvSpPr>
            <p:cNvPr id="14810" name="Google Shape;14810;p74"/>
            <p:cNvSpPr/>
            <p:nvPr/>
          </p:nvSpPr>
          <p:spPr>
            <a:xfrm>
              <a:off x="1934529" y="4484476"/>
              <a:ext cx="343697" cy="29346"/>
            </a:xfrm>
            <a:custGeom>
              <a:avLst/>
              <a:gdLst/>
              <a:ahLst/>
              <a:cxnLst/>
              <a:rect l="l" t="t" r="r" b="b"/>
              <a:pathLst>
                <a:path w="13082" h="1117" extrusionOk="0">
                  <a:moveTo>
                    <a:pt x="0" y="0"/>
                  </a:moveTo>
                  <a:lnTo>
                    <a:pt x="188" y="659"/>
                  </a:lnTo>
                  <a:cubicBezTo>
                    <a:pt x="271" y="923"/>
                    <a:pt x="514" y="1103"/>
                    <a:pt x="791" y="1117"/>
                  </a:cubicBezTo>
                  <a:lnTo>
                    <a:pt x="12284" y="1117"/>
                  </a:lnTo>
                  <a:cubicBezTo>
                    <a:pt x="12562" y="1103"/>
                    <a:pt x="12804" y="923"/>
                    <a:pt x="12895" y="659"/>
                  </a:cubicBezTo>
                  <a:lnTo>
                    <a:pt x="13082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11" name="Google Shape;14811;p74"/>
            <p:cNvSpPr/>
            <p:nvPr/>
          </p:nvSpPr>
          <p:spPr>
            <a:xfrm>
              <a:off x="1884401" y="4269619"/>
              <a:ext cx="345720" cy="189635"/>
            </a:xfrm>
            <a:custGeom>
              <a:avLst/>
              <a:gdLst/>
              <a:ahLst/>
              <a:cxnLst/>
              <a:rect l="l" t="t" r="r" b="b"/>
              <a:pathLst>
                <a:path w="13159" h="7218" extrusionOk="0">
                  <a:moveTo>
                    <a:pt x="3739" y="957"/>
                  </a:moveTo>
                  <a:lnTo>
                    <a:pt x="3739" y="2511"/>
                  </a:lnTo>
                  <a:cubicBezTo>
                    <a:pt x="3732" y="2802"/>
                    <a:pt x="3760" y="3094"/>
                    <a:pt x="3816" y="3378"/>
                  </a:cubicBezTo>
                  <a:lnTo>
                    <a:pt x="3517" y="3378"/>
                  </a:lnTo>
                  <a:cubicBezTo>
                    <a:pt x="2262" y="3378"/>
                    <a:pt x="1409" y="2116"/>
                    <a:pt x="1867" y="957"/>
                  </a:cubicBezTo>
                  <a:close/>
                  <a:moveTo>
                    <a:pt x="1312" y="0"/>
                  </a:moveTo>
                  <a:cubicBezTo>
                    <a:pt x="1" y="1804"/>
                    <a:pt x="1291" y="4328"/>
                    <a:pt x="3517" y="4335"/>
                  </a:cubicBezTo>
                  <a:lnTo>
                    <a:pt x="4107" y="4335"/>
                  </a:lnTo>
                  <a:cubicBezTo>
                    <a:pt x="4851" y="6108"/>
                    <a:pt x="6579" y="7217"/>
                    <a:pt x="8443" y="7217"/>
                  </a:cubicBezTo>
                  <a:cubicBezTo>
                    <a:pt x="8752" y="7217"/>
                    <a:pt x="9065" y="7187"/>
                    <a:pt x="9379" y="7124"/>
                  </a:cubicBezTo>
                  <a:cubicBezTo>
                    <a:pt x="11577" y="6687"/>
                    <a:pt x="13159" y="4752"/>
                    <a:pt x="13159" y="2511"/>
                  </a:cubicBezTo>
                  <a:lnTo>
                    <a:pt x="13159" y="0"/>
                  </a:lnTo>
                  <a:lnTo>
                    <a:pt x="12118" y="0"/>
                  </a:lnTo>
                  <a:lnTo>
                    <a:pt x="11876" y="319"/>
                  </a:lnTo>
                  <a:lnTo>
                    <a:pt x="11640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12" name="Google Shape;14812;p74"/>
            <p:cNvSpPr/>
            <p:nvPr/>
          </p:nvSpPr>
          <p:spPr>
            <a:xfrm>
              <a:off x="2097970" y="4322006"/>
              <a:ext cx="104827" cy="110003"/>
            </a:xfrm>
            <a:custGeom>
              <a:avLst/>
              <a:gdLst/>
              <a:ahLst/>
              <a:cxnLst/>
              <a:rect l="l" t="t" r="r" b="b"/>
              <a:pathLst>
                <a:path w="3990" h="4187" extrusionOk="0">
                  <a:moveTo>
                    <a:pt x="3750" y="0"/>
                  </a:moveTo>
                  <a:cubicBezTo>
                    <a:pt x="3630" y="0"/>
                    <a:pt x="3511" y="80"/>
                    <a:pt x="3511" y="240"/>
                  </a:cubicBezTo>
                  <a:lnTo>
                    <a:pt x="3511" y="517"/>
                  </a:lnTo>
                  <a:cubicBezTo>
                    <a:pt x="3504" y="2279"/>
                    <a:pt x="2082" y="3708"/>
                    <a:pt x="320" y="3708"/>
                  </a:cubicBezTo>
                  <a:cubicBezTo>
                    <a:pt x="1" y="3708"/>
                    <a:pt x="1" y="4186"/>
                    <a:pt x="320" y="4186"/>
                  </a:cubicBezTo>
                  <a:cubicBezTo>
                    <a:pt x="2345" y="4186"/>
                    <a:pt x="3982" y="2543"/>
                    <a:pt x="3989" y="517"/>
                  </a:cubicBezTo>
                  <a:lnTo>
                    <a:pt x="3989" y="240"/>
                  </a:lnTo>
                  <a:cubicBezTo>
                    <a:pt x="3989" y="80"/>
                    <a:pt x="3870" y="0"/>
                    <a:pt x="3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13" name="Google Shape;14813;p74"/>
            <p:cNvSpPr/>
            <p:nvPr/>
          </p:nvSpPr>
          <p:spPr>
            <a:xfrm>
              <a:off x="2190187" y="4269619"/>
              <a:ext cx="12611" cy="39829"/>
            </a:xfrm>
            <a:custGeom>
              <a:avLst/>
              <a:gdLst/>
              <a:ahLst/>
              <a:cxnLst/>
              <a:rect l="l" t="t" r="r" b="b"/>
              <a:pathLst>
                <a:path w="480" h="1516" extrusionOk="0">
                  <a:moveTo>
                    <a:pt x="1" y="0"/>
                  </a:moveTo>
                  <a:lnTo>
                    <a:pt x="1" y="1277"/>
                  </a:lnTo>
                  <a:cubicBezTo>
                    <a:pt x="1" y="1436"/>
                    <a:pt x="120" y="1516"/>
                    <a:pt x="240" y="1516"/>
                  </a:cubicBezTo>
                  <a:cubicBezTo>
                    <a:pt x="360" y="1516"/>
                    <a:pt x="479" y="1436"/>
                    <a:pt x="479" y="1277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14" name="Google Shape;14814;p74"/>
            <p:cNvSpPr/>
            <p:nvPr/>
          </p:nvSpPr>
          <p:spPr>
            <a:xfrm>
              <a:off x="2069018" y="4141593"/>
              <a:ext cx="24250" cy="109083"/>
            </a:xfrm>
            <a:custGeom>
              <a:avLst/>
              <a:gdLst/>
              <a:ahLst/>
              <a:cxnLst/>
              <a:rect l="l" t="t" r="r" b="b"/>
              <a:pathLst>
                <a:path w="923" h="4152" extrusionOk="0">
                  <a:moveTo>
                    <a:pt x="621" y="1"/>
                  </a:moveTo>
                  <a:cubicBezTo>
                    <a:pt x="501" y="1"/>
                    <a:pt x="382" y="80"/>
                    <a:pt x="382" y="240"/>
                  </a:cubicBezTo>
                  <a:cubicBezTo>
                    <a:pt x="382" y="420"/>
                    <a:pt x="340" y="594"/>
                    <a:pt x="250" y="739"/>
                  </a:cubicBezTo>
                  <a:cubicBezTo>
                    <a:pt x="0" y="1190"/>
                    <a:pt x="0" y="1738"/>
                    <a:pt x="250" y="2189"/>
                  </a:cubicBezTo>
                  <a:cubicBezTo>
                    <a:pt x="423" y="2501"/>
                    <a:pt x="423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8" y="4152"/>
                  </a:cubicBezTo>
                  <a:cubicBezTo>
                    <a:pt x="430" y="4152"/>
                    <a:pt x="541" y="4041"/>
                    <a:pt x="541" y="3909"/>
                  </a:cubicBezTo>
                  <a:cubicBezTo>
                    <a:pt x="534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493" y="1655"/>
                    <a:pt x="493" y="1273"/>
                    <a:pt x="673" y="961"/>
                  </a:cubicBezTo>
                  <a:cubicBezTo>
                    <a:pt x="798" y="746"/>
                    <a:pt x="867" y="497"/>
                    <a:pt x="860" y="240"/>
                  </a:cubicBezTo>
                  <a:cubicBezTo>
                    <a:pt x="860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15" name="Google Shape;14815;p74"/>
            <p:cNvSpPr/>
            <p:nvPr/>
          </p:nvSpPr>
          <p:spPr>
            <a:xfrm>
              <a:off x="2119303" y="4141593"/>
              <a:ext cx="24276" cy="109083"/>
            </a:xfrm>
            <a:custGeom>
              <a:avLst/>
              <a:gdLst/>
              <a:ahLst/>
              <a:cxnLst/>
              <a:rect l="l" t="t" r="r" b="b"/>
              <a:pathLst>
                <a:path w="924" h="4152" extrusionOk="0">
                  <a:moveTo>
                    <a:pt x="621" y="1"/>
                  </a:moveTo>
                  <a:cubicBezTo>
                    <a:pt x="502" y="1"/>
                    <a:pt x="382" y="80"/>
                    <a:pt x="382" y="240"/>
                  </a:cubicBezTo>
                  <a:cubicBezTo>
                    <a:pt x="389" y="420"/>
                    <a:pt x="340" y="594"/>
                    <a:pt x="250" y="739"/>
                  </a:cubicBezTo>
                  <a:cubicBezTo>
                    <a:pt x="1" y="1190"/>
                    <a:pt x="1" y="1738"/>
                    <a:pt x="250" y="2189"/>
                  </a:cubicBezTo>
                  <a:cubicBezTo>
                    <a:pt x="424" y="2501"/>
                    <a:pt x="424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9" y="4152"/>
                  </a:cubicBezTo>
                  <a:cubicBezTo>
                    <a:pt x="431" y="4152"/>
                    <a:pt x="542" y="4041"/>
                    <a:pt x="542" y="3909"/>
                  </a:cubicBezTo>
                  <a:cubicBezTo>
                    <a:pt x="535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500" y="1655"/>
                    <a:pt x="500" y="1273"/>
                    <a:pt x="673" y="961"/>
                  </a:cubicBezTo>
                  <a:cubicBezTo>
                    <a:pt x="798" y="746"/>
                    <a:pt x="868" y="497"/>
                    <a:pt x="861" y="240"/>
                  </a:cubicBezTo>
                  <a:cubicBezTo>
                    <a:pt x="861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16" name="Google Shape;14816;p74"/>
            <p:cNvSpPr/>
            <p:nvPr/>
          </p:nvSpPr>
          <p:spPr>
            <a:xfrm>
              <a:off x="1917583" y="4478091"/>
              <a:ext cx="377431" cy="12585"/>
            </a:xfrm>
            <a:custGeom>
              <a:avLst/>
              <a:gdLst/>
              <a:ahLst/>
              <a:cxnLst/>
              <a:rect l="l" t="t" r="r" b="b"/>
              <a:pathLst>
                <a:path w="14366" h="479" extrusionOk="0">
                  <a:moveTo>
                    <a:pt x="319" y="0"/>
                  </a:moveTo>
                  <a:cubicBezTo>
                    <a:pt x="0" y="0"/>
                    <a:pt x="0" y="479"/>
                    <a:pt x="319" y="479"/>
                  </a:cubicBezTo>
                  <a:lnTo>
                    <a:pt x="14046" y="479"/>
                  </a:lnTo>
                  <a:cubicBezTo>
                    <a:pt x="14365" y="479"/>
                    <a:pt x="14365" y="0"/>
                    <a:pt x="14046" y="0"/>
                  </a:cubicBez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17" name="Google Shape;14817;p74"/>
          <p:cNvGrpSpPr/>
          <p:nvPr/>
        </p:nvGrpSpPr>
        <p:grpSpPr>
          <a:xfrm>
            <a:off x="1907777" y="3698253"/>
            <a:ext cx="392687" cy="466529"/>
            <a:chOff x="1430832" y="2773689"/>
            <a:chExt cx="294515" cy="349897"/>
          </a:xfrm>
        </p:grpSpPr>
        <p:sp>
          <p:nvSpPr>
            <p:cNvPr id="14818" name="Google Shape;14818;p74"/>
            <p:cNvSpPr/>
            <p:nvPr/>
          </p:nvSpPr>
          <p:spPr>
            <a:xfrm>
              <a:off x="1430832" y="2794996"/>
              <a:ext cx="90062" cy="149648"/>
            </a:xfrm>
            <a:custGeom>
              <a:avLst/>
              <a:gdLst/>
              <a:ahLst/>
              <a:cxnLst/>
              <a:rect l="l" t="t" r="r" b="b"/>
              <a:pathLst>
                <a:path w="3428" h="5696" extrusionOk="0">
                  <a:moveTo>
                    <a:pt x="604" y="1"/>
                  </a:moveTo>
                  <a:cubicBezTo>
                    <a:pt x="271" y="1"/>
                    <a:pt x="1" y="271"/>
                    <a:pt x="8" y="597"/>
                  </a:cubicBezTo>
                  <a:lnTo>
                    <a:pt x="8" y="1423"/>
                  </a:lnTo>
                  <a:cubicBezTo>
                    <a:pt x="8" y="3406"/>
                    <a:pt x="1020" y="3816"/>
                    <a:pt x="1839" y="4149"/>
                  </a:cubicBezTo>
                  <a:cubicBezTo>
                    <a:pt x="2290" y="4336"/>
                    <a:pt x="2685" y="4495"/>
                    <a:pt x="2879" y="4891"/>
                  </a:cubicBezTo>
                  <a:cubicBezTo>
                    <a:pt x="2935" y="4981"/>
                    <a:pt x="2921" y="5106"/>
                    <a:pt x="2844" y="5182"/>
                  </a:cubicBezTo>
                  <a:cubicBezTo>
                    <a:pt x="2770" y="5257"/>
                    <a:pt x="2670" y="5299"/>
                    <a:pt x="2568" y="5299"/>
                  </a:cubicBezTo>
                  <a:cubicBezTo>
                    <a:pt x="2528" y="5299"/>
                    <a:pt x="2488" y="5293"/>
                    <a:pt x="2449" y="5279"/>
                  </a:cubicBezTo>
                  <a:cubicBezTo>
                    <a:pt x="2303" y="5217"/>
                    <a:pt x="2283" y="5043"/>
                    <a:pt x="2290" y="4905"/>
                  </a:cubicBezTo>
                  <a:cubicBezTo>
                    <a:pt x="2297" y="4768"/>
                    <a:pt x="2193" y="4696"/>
                    <a:pt x="2091" y="4696"/>
                  </a:cubicBezTo>
                  <a:cubicBezTo>
                    <a:pt x="1996" y="4696"/>
                    <a:pt x="1901" y="4757"/>
                    <a:pt x="1894" y="4884"/>
                  </a:cubicBezTo>
                  <a:cubicBezTo>
                    <a:pt x="1887" y="5057"/>
                    <a:pt x="1908" y="5480"/>
                    <a:pt x="2290" y="5640"/>
                  </a:cubicBezTo>
                  <a:cubicBezTo>
                    <a:pt x="2373" y="5681"/>
                    <a:pt x="2470" y="5695"/>
                    <a:pt x="2560" y="5695"/>
                  </a:cubicBezTo>
                  <a:cubicBezTo>
                    <a:pt x="2775" y="5695"/>
                    <a:pt x="2983" y="5605"/>
                    <a:pt x="3136" y="5453"/>
                  </a:cubicBezTo>
                  <a:cubicBezTo>
                    <a:pt x="3323" y="5258"/>
                    <a:pt x="3365" y="4960"/>
                    <a:pt x="3240" y="4717"/>
                  </a:cubicBezTo>
                  <a:cubicBezTo>
                    <a:pt x="2983" y="4183"/>
                    <a:pt x="2477" y="3982"/>
                    <a:pt x="1984" y="3781"/>
                  </a:cubicBezTo>
                  <a:cubicBezTo>
                    <a:pt x="1596" y="3628"/>
                    <a:pt x="1194" y="3462"/>
                    <a:pt x="902" y="3136"/>
                  </a:cubicBezTo>
                  <a:cubicBezTo>
                    <a:pt x="562" y="2761"/>
                    <a:pt x="403" y="2199"/>
                    <a:pt x="403" y="1423"/>
                  </a:cubicBezTo>
                  <a:lnTo>
                    <a:pt x="403" y="597"/>
                  </a:lnTo>
                  <a:cubicBezTo>
                    <a:pt x="403" y="486"/>
                    <a:pt x="493" y="396"/>
                    <a:pt x="604" y="396"/>
                  </a:cubicBezTo>
                  <a:cubicBezTo>
                    <a:pt x="916" y="403"/>
                    <a:pt x="1208" y="556"/>
                    <a:pt x="1381" y="812"/>
                  </a:cubicBezTo>
                  <a:lnTo>
                    <a:pt x="1534" y="1034"/>
                  </a:lnTo>
                  <a:cubicBezTo>
                    <a:pt x="1693" y="1270"/>
                    <a:pt x="1964" y="1409"/>
                    <a:pt x="2241" y="1409"/>
                  </a:cubicBezTo>
                  <a:lnTo>
                    <a:pt x="3170" y="1409"/>
                  </a:lnTo>
                  <a:cubicBezTo>
                    <a:pt x="3427" y="1409"/>
                    <a:pt x="3427" y="1013"/>
                    <a:pt x="3170" y="1013"/>
                  </a:cubicBezTo>
                  <a:lnTo>
                    <a:pt x="2241" y="1013"/>
                  </a:lnTo>
                  <a:cubicBezTo>
                    <a:pt x="2088" y="1013"/>
                    <a:pt x="1950" y="937"/>
                    <a:pt x="1860" y="812"/>
                  </a:cubicBezTo>
                  <a:lnTo>
                    <a:pt x="1707" y="590"/>
                  </a:lnTo>
                  <a:cubicBezTo>
                    <a:pt x="1457" y="223"/>
                    <a:pt x="1041" y="8"/>
                    <a:pt x="60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19" name="Google Shape;14819;p74"/>
            <p:cNvSpPr/>
            <p:nvPr/>
          </p:nvSpPr>
          <p:spPr>
            <a:xfrm>
              <a:off x="1635127" y="2795180"/>
              <a:ext cx="90220" cy="149464"/>
            </a:xfrm>
            <a:custGeom>
              <a:avLst/>
              <a:gdLst/>
              <a:ahLst/>
              <a:cxnLst/>
              <a:rect l="l" t="t" r="r" b="b"/>
              <a:pathLst>
                <a:path w="3434" h="5689" extrusionOk="0">
                  <a:moveTo>
                    <a:pt x="2837" y="1"/>
                  </a:moveTo>
                  <a:cubicBezTo>
                    <a:pt x="2393" y="1"/>
                    <a:pt x="1977" y="216"/>
                    <a:pt x="1727" y="583"/>
                  </a:cubicBezTo>
                  <a:lnTo>
                    <a:pt x="1575" y="805"/>
                  </a:lnTo>
                  <a:cubicBezTo>
                    <a:pt x="1484" y="930"/>
                    <a:pt x="1346" y="1006"/>
                    <a:pt x="1193" y="1006"/>
                  </a:cubicBezTo>
                  <a:lnTo>
                    <a:pt x="264" y="1006"/>
                  </a:lnTo>
                  <a:cubicBezTo>
                    <a:pt x="0" y="1006"/>
                    <a:pt x="0" y="1402"/>
                    <a:pt x="264" y="1402"/>
                  </a:cubicBezTo>
                  <a:lnTo>
                    <a:pt x="1193" y="1402"/>
                  </a:lnTo>
                  <a:cubicBezTo>
                    <a:pt x="1477" y="1402"/>
                    <a:pt x="1741" y="1263"/>
                    <a:pt x="1901" y="1027"/>
                  </a:cubicBezTo>
                  <a:lnTo>
                    <a:pt x="2060" y="805"/>
                  </a:lnTo>
                  <a:cubicBezTo>
                    <a:pt x="2234" y="549"/>
                    <a:pt x="2525" y="396"/>
                    <a:pt x="2837" y="396"/>
                  </a:cubicBezTo>
                  <a:cubicBezTo>
                    <a:pt x="2948" y="396"/>
                    <a:pt x="3038" y="486"/>
                    <a:pt x="3038" y="597"/>
                  </a:cubicBezTo>
                  <a:lnTo>
                    <a:pt x="3038" y="1423"/>
                  </a:lnTo>
                  <a:cubicBezTo>
                    <a:pt x="3038" y="2192"/>
                    <a:pt x="2872" y="2754"/>
                    <a:pt x="2539" y="3129"/>
                  </a:cubicBezTo>
                  <a:cubicBezTo>
                    <a:pt x="2240" y="3455"/>
                    <a:pt x="1838" y="3621"/>
                    <a:pt x="1450" y="3781"/>
                  </a:cubicBezTo>
                  <a:cubicBezTo>
                    <a:pt x="964" y="3975"/>
                    <a:pt x="465" y="4183"/>
                    <a:pt x="201" y="4710"/>
                  </a:cubicBezTo>
                  <a:cubicBezTo>
                    <a:pt x="69" y="4953"/>
                    <a:pt x="118" y="5251"/>
                    <a:pt x="305" y="5446"/>
                  </a:cubicBezTo>
                  <a:cubicBezTo>
                    <a:pt x="458" y="5605"/>
                    <a:pt x="659" y="5688"/>
                    <a:pt x="874" y="5688"/>
                  </a:cubicBezTo>
                  <a:cubicBezTo>
                    <a:pt x="971" y="5688"/>
                    <a:pt x="1061" y="5674"/>
                    <a:pt x="1145" y="5633"/>
                  </a:cubicBezTo>
                  <a:cubicBezTo>
                    <a:pt x="1526" y="5473"/>
                    <a:pt x="1554" y="5050"/>
                    <a:pt x="1540" y="4877"/>
                  </a:cubicBezTo>
                  <a:cubicBezTo>
                    <a:pt x="1537" y="4750"/>
                    <a:pt x="1444" y="4689"/>
                    <a:pt x="1349" y="4689"/>
                  </a:cubicBezTo>
                  <a:cubicBezTo>
                    <a:pt x="1246" y="4689"/>
                    <a:pt x="1141" y="4761"/>
                    <a:pt x="1145" y="4898"/>
                  </a:cubicBezTo>
                  <a:cubicBezTo>
                    <a:pt x="1151" y="5036"/>
                    <a:pt x="1131" y="5210"/>
                    <a:pt x="992" y="5272"/>
                  </a:cubicBezTo>
                  <a:cubicBezTo>
                    <a:pt x="953" y="5286"/>
                    <a:pt x="912" y="5292"/>
                    <a:pt x="872" y="5292"/>
                  </a:cubicBezTo>
                  <a:cubicBezTo>
                    <a:pt x="768" y="5292"/>
                    <a:pt x="666" y="5250"/>
                    <a:pt x="597" y="5175"/>
                  </a:cubicBezTo>
                  <a:cubicBezTo>
                    <a:pt x="513" y="5099"/>
                    <a:pt x="499" y="4974"/>
                    <a:pt x="562" y="4884"/>
                  </a:cubicBezTo>
                  <a:cubicBezTo>
                    <a:pt x="749" y="4495"/>
                    <a:pt x="1145" y="4329"/>
                    <a:pt x="1602" y="4148"/>
                  </a:cubicBezTo>
                  <a:cubicBezTo>
                    <a:pt x="2414" y="3816"/>
                    <a:pt x="3433" y="3399"/>
                    <a:pt x="3433" y="1423"/>
                  </a:cubicBezTo>
                  <a:lnTo>
                    <a:pt x="3433" y="597"/>
                  </a:lnTo>
                  <a:cubicBezTo>
                    <a:pt x="3433" y="264"/>
                    <a:pt x="3163" y="1"/>
                    <a:pt x="283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0" name="Google Shape;14820;p74"/>
            <p:cNvSpPr/>
            <p:nvPr/>
          </p:nvSpPr>
          <p:spPr>
            <a:xfrm>
              <a:off x="1566609" y="2972861"/>
              <a:ext cx="22988" cy="104249"/>
            </a:xfrm>
            <a:custGeom>
              <a:avLst/>
              <a:gdLst/>
              <a:ahLst/>
              <a:cxnLst/>
              <a:rect l="l" t="t" r="r" b="b"/>
              <a:pathLst>
                <a:path w="875" h="3968" extrusionOk="0">
                  <a:moveTo>
                    <a:pt x="0" y="0"/>
                  </a:moveTo>
                  <a:lnTo>
                    <a:pt x="0" y="3968"/>
                  </a:lnTo>
                  <a:lnTo>
                    <a:pt x="874" y="3968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1" name="Google Shape;14821;p74"/>
            <p:cNvSpPr/>
            <p:nvPr/>
          </p:nvSpPr>
          <p:spPr>
            <a:xfrm>
              <a:off x="1493703" y="2785354"/>
              <a:ext cx="168775" cy="206108"/>
            </a:xfrm>
            <a:custGeom>
              <a:avLst/>
              <a:gdLst/>
              <a:ahLst/>
              <a:cxnLst/>
              <a:rect l="l" t="t" r="r" b="b"/>
              <a:pathLst>
                <a:path w="6424" h="7845" extrusionOk="0">
                  <a:moveTo>
                    <a:pt x="1" y="0"/>
                  </a:moveTo>
                  <a:lnTo>
                    <a:pt x="1" y="2573"/>
                  </a:lnTo>
                  <a:cubicBezTo>
                    <a:pt x="8" y="4398"/>
                    <a:pt x="875" y="6118"/>
                    <a:pt x="2345" y="7200"/>
                  </a:cubicBezTo>
                  <a:lnTo>
                    <a:pt x="3219" y="7845"/>
                  </a:lnTo>
                  <a:lnTo>
                    <a:pt x="4086" y="7200"/>
                  </a:lnTo>
                  <a:cubicBezTo>
                    <a:pt x="5556" y="6111"/>
                    <a:pt x="6424" y="4398"/>
                    <a:pt x="6424" y="2573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2" name="Google Shape;14822;p74"/>
            <p:cNvSpPr/>
            <p:nvPr/>
          </p:nvSpPr>
          <p:spPr>
            <a:xfrm>
              <a:off x="1562037" y="2785354"/>
              <a:ext cx="100440" cy="206108"/>
            </a:xfrm>
            <a:custGeom>
              <a:avLst/>
              <a:gdLst/>
              <a:ahLst/>
              <a:cxnLst/>
              <a:rect l="l" t="t" r="r" b="b"/>
              <a:pathLst>
                <a:path w="3823" h="7845" extrusionOk="0">
                  <a:moveTo>
                    <a:pt x="2609" y="0"/>
                  </a:moveTo>
                  <a:lnTo>
                    <a:pt x="2609" y="2573"/>
                  </a:lnTo>
                  <a:cubicBezTo>
                    <a:pt x="2609" y="4398"/>
                    <a:pt x="1735" y="6118"/>
                    <a:pt x="264" y="7200"/>
                  </a:cubicBezTo>
                  <a:lnTo>
                    <a:pt x="1" y="7394"/>
                  </a:lnTo>
                  <a:lnTo>
                    <a:pt x="611" y="7845"/>
                  </a:lnTo>
                  <a:lnTo>
                    <a:pt x="1485" y="7200"/>
                  </a:lnTo>
                  <a:cubicBezTo>
                    <a:pt x="2955" y="6111"/>
                    <a:pt x="3823" y="4398"/>
                    <a:pt x="3823" y="2573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3" name="Google Shape;14823;p74"/>
            <p:cNvSpPr/>
            <p:nvPr/>
          </p:nvSpPr>
          <p:spPr>
            <a:xfrm>
              <a:off x="1482773" y="2773689"/>
              <a:ext cx="190817" cy="23172"/>
            </a:xfrm>
            <a:custGeom>
              <a:avLst/>
              <a:gdLst/>
              <a:ahLst/>
              <a:cxnLst/>
              <a:rect l="l" t="t" r="r" b="b"/>
              <a:pathLst>
                <a:path w="7263" h="882" extrusionOk="0">
                  <a:moveTo>
                    <a:pt x="181" y="0"/>
                  </a:moveTo>
                  <a:cubicBezTo>
                    <a:pt x="84" y="0"/>
                    <a:pt x="0" y="83"/>
                    <a:pt x="0" y="181"/>
                  </a:cubicBezTo>
                  <a:lnTo>
                    <a:pt x="0" y="701"/>
                  </a:lnTo>
                  <a:cubicBezTo>
                    <a:pt x="0" y="805"/>
                    <a:pt x="84" y="881"/>
                    <a:pt x="181" y="881"/>
                  </a:cubicBezTo>
                  <a:lnTo>
                    <a:pt x="7075" y="881"/>
                  </a:lnTo>
                  <a:cubicBezTo>
                    <a:pt x="7079" y="881"/>
                    <a:pt x="7083" y="881"/>
                    <a:pt x="7087" y="881"/>
                  </a:cubicBezTo>
                  <a:cubicBezTo>
                    <a:pt x="7179" y="881"/>
                    <a:pt x="7256" y="801"/>
                    <a:pt x="7263" y="708"/>
                  </a:cubicBezTo>
                  <a:lnTo>
                    <a:pt x="7263" y="187"/>
                  </a:lnTo>
                  <a:cubicBezTo>
                    <a:pt x="7263" y="83"/>
                    <a:pt x="7179" y="0"/>
                    <a:pt x="707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4" name="Google Shape;14824;p74"/>
            <p:cNvSpPr/>
            <p:nvPr/>
          </p:nvSpPr>
          <p:spPr>
            <a:xfrm>
              <a:off x="1641669" y="2773689"/>
              <a:ext cx="31921" cy="23172"/>
            </a:xfrm>
            <a:custGeom>
              <a:avLst/>
              <a:gdLst/>
              <a:ahLst/>
              <a:cxnLst/>
              <a:rect l="l" t="t" r="r" b="b"/>
              <a:pathLst>
                <a:path w="1215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20" y="881"/>
                  </a:lnTo>
                  <a:cubicBezTo>
                    <a:pt x="1024" y="881"/>
                    <a:pt x="1029" y="881"/>
                    <a:pt x="1033" y="881"/>
                  </a:cubicBezTo>
                  <a:cubicBezTo>
                    <a:pt x="1131" y="881"/>
                    <a:pt x="1208" y="801"/>
                    <a:pt x="1215" y="708"/>
                  </a:cubicBezTo>
                  <a:lnTo>
                    <a:pt x="1215" y="187"/>
                  </a:lnTo>
                  <a:cubicBezTo>
                    <a:pt x="1215" y="83"/>
                    <a:pt x="1124" y="0"/>
                    <a:pt x="102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5" name="Google Shape;14825;p74"/>
            <p:cNvSpPr/>
            <p:nvPr/>
          </p:nvSpPr>
          <p:spPr>
            <a:xfrm>
              <a:off x="1536343" y="2836060"/>
              <a:ext cx="83494" cy="7897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89" y="0"/>
                  </a:moveTo>
                  <a:cubicBezTo>
                    <a:pt x="1575" y="0"/>
                    <a:pt x="1561" y="9"/>
                    <a:pt x="1554" y="26"/>
                  </a:cubicBezTo>
                  <a:lnTo>
                    <a:pt x="1097" y="949"/>
                  </a:lnTo>
                  <a:cubicBezTo>
                    <a:pt x="1090" y="956"/>
                    <a:pt x="1083" y="969"/>
                    <a:pt x="1069" y="969"/>
                  </a:cubicBezTo>
                  <a:lnTo>
                    <a:pt x="49" y="1115"/>
                  </a:lnTo>
                  <a:cubicBezTo>
                    <a:pt x="15" y="1122"/>
                    <a:pt x="1" y="1164"/>
                    <a:pt x="28" y="1184"/>
                  </a:cubicBezTo>
                  <a:lnTo>
                    <a:pt x="764" y="1906"/>
                  </a:lnTo>
                  <a:cubicBezTo>
                    <a:pt x="771" y="1913"/>
                    <a:pt x="778" y="1927"/>
                    <a:pt x="778" y="1940"/>
                  </a:cubicBezTo>
                  <a:lnTo>
                    <a:pt x="604" y="2953"/>
                  </a:lnTo>
                  <a:cubicBezTo>
                    <a:pt x="598" y="2982"/>
                    <a:pt x="621" y="3005"/>
                    <a:pt x="644" y="3005"/>
                  </a:cubicBezTo>
                  <a:cubicBezTo>
                    <a:pt x="649" y="3005"/>
                    <a:pt x="655" y="3004"/>
                    <a:pt x="660" y="3002"/>
                  </a:cubicBezTo>
                  <a:lnTo>
                    <a:pt x="1568" y="2516"/>
                  </a:lnTo>
                  <a:cubicBezTo>
                    <a:pt x="1575" y="2513"/>
                    <a:pt x="1582" y="2511"/>
                    <a:pt x="1589" y="2511"/>
                  </a:cubicBezTo>
                  <a:cubicBezTo>
                    <a:pt x="1596" y="2511"/>
                    <a:pt x="1603" y="2513"/>
                    <a:pt x="1610" y="2516"/>
                  </a:cubicBezTo>
                  <a:lnTo>
                    <a:pt x="2519" y="3002"/>
                  </a:lnTo>
                  <a:cubicBezTo>
                    <a:pt x="2525" y="3004"/>
                    <a:pt x="2531" y="3005"/>
                    <a:pt x="2537" y="3005"/>
                  </a:cubicBezTo>
                  <a:cubicBezTo>
                    <a:pt x="2564" y="3005"/>
                    <a:pt x="2587" y="2982"/>
                    <a:pt x="2581" y="2953"/>
                  </a:cubicBezTo>
                  <a:lnTo>
                    <a:pt x="2408" y="1940"/>
                  </a:lnTo>
                  <a:cubicBezTo>
                    <a:pt x="2401" y="1927"/>
                    <a:pt x="2408" y="1913"/>
                    <a:pt x="2414" y="1906"/>
                  </a:cubicBezTo>
                  <a:lnTo>
                    <a:pt x="3157" y="1184"/>
                  </a:lnTo>
                  <a:cubicBezTo>
                    <a:pt x="3177" y="1164"/>
                    <a:pt x="3164" y="1122"/>
                    <a:pt x="3129" y="1115"/>
                  </a:cubicBezTo>
                  <a:lnTo>
                    <a:pt x="2109" y="969"/>
                  </a:lnTo>
                  <a:cubicBezTo>
                    <a:pt x="2095" y="969"/>
                    <a:pt x="2088" y="956"/>
                    <a:pt x="2082" y="949"/>
                  </a:cubicBezTo>
                  <a:lnTo>
                    <a:pt x="1624" y="26"/>
                  </a:lnTo>
                  <a:cubicBezTo>
                    <a:pt x="1617" y="9"/>
                    <a:pt x="1603" y="0"/>
                    <a:pt x="158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6" name="Google Shape;14826;p74"/>
            <p:cNvSpPr/>
            <p:nvPr/>
          </p:nvSpPr>
          <p:spPr>
            <a:xfrm>
              <a:off x="1556205" y="2977958"/>
              <a:ext cx="43770" cy="21543"/>
            </a:xfrm>
            <a:custGeom>
              <a:avLst/>
              <a:gdLst/>
              <a:ahLst/>
              <a:cxnLst/>
              <a:rect l="l" t="t" r="r" b="b"/>
              <a:pathLst>
                <a:path w="1666" h="820" extrusionOk="0">
                  <a:moveTo>
                    <a:pt x="341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486"/>
                  </a:lnTo>
                  <a:cubicBezTo>
                    <a:pt x="1" y="666"/>
                    <a:pt x="153" y="819"/>
                    <a:pt x="341" y="819"/>
                  </a:cubicBezTo>
                  <a:lnTo>
                    <a:pt x="1326" y="819"/>
                  </a:lnTo>
                  <a:cubicBezTo>
                    <a:pt x="1513" y="819"/>
                    <a:pt x="1665" y="666"/>
                    <a:pt x="1665" y="486"/>
                  </a:cubicBezTo>
                  <a:lnTo>
                    <a:pt x="1665" y="340"/>
                  </a:lnTo>
                  <a:cubicBezTo>
                    <a:pt x="1665" y="153"/>
                    <a:pt x="1513" y="1"/>
                    <a:pt x="132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7" name="Google Shape;14827;p74"/>
            <p:cNvSpPr/>
            <p:nvPr/>
          </p:nvSpPr>
          <p:spPr>
            <a:xfrm>
              <a:off x="1533427" y="3061609"/>
              <a:ext cx="89326" cy="30818"/>
            </a:xfrm>
            <a:custGeom>
              <a:avLst/>
              <a:gdLst/>
              <a:ahLst/>
              <a:cxnLst/>
              <a:rect l="l" t="t" r="r" b="b"/>
              <a:pathLst>
                <a:path w="3400" h="1173" extrusionOk="0">
                  <a:moveTo>
                    <a:pt x="452" y="0"/>
                  </a:moveTo>
                  <a:cubicBezTo>
                    <a:pt x="202" y="0"/>
                    <a:pt x="1" y="201"/>
                    <a:pt x="1" y="451"/>
                  </a:cubicBezTo>
                  <a:lnTo>
                    <a:pt x="1" y="1173"/>
                  </a:lnTo>
                  <a:lnTo>
                    <a:pt x="3399" y="1173"/>
                  </a:lnTo>
                  <a:lnTo>
                    <a:pt x="3399" y="451"/>
                  </a:lnTo>
                  <a:cubicBezTo>
                    <a:pt x="3399" y="201"/>
                    <a:pt x="3198" y="0"/>
                    <a:pt x="294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8" name="Google Shape;14828;p74"/>
            <p:cNvSpPr/>
            <p:nvPr/>
          </p:nvSpPr>
          <p:spPr>
            <a:xfrm>
              <a:off x="1591200" y="3061609"/>
              <a:ext cx="31737" cy="30818"/>
            </a:xfrm>
            <a:custGeom>
              <a:avLst/>
              <a:gdLst/>
              <a:ahLst/>
              <a:cxnLst/>
              <a:rect l="l" t="t" r="r" b="b"/>
              <a:pathLst>
                <a:path w="1208" h="1173" extrusionOk="0">
                  <a:moveTo>
                    <a:pt x="0" y="0"/>
                  </a:moveTo>
                  <a:lnTo>
                    <a:pt x="0" y="1173"/>
                  </a:lnTo>
                  <a:lnTo>
                    <a:pt x="1207" y="1173"/>
                  </a:lnTo>
                  <a:lnTo>
                    <a:pt x="1207" y="451"/>
                  </a:lnTo>
                  <a:cubicBezTo>
                    <a:pt x="1200" y="201"/>
                    <a:pt x="999" y="0"/>
                    <a:pt x="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29" name="Google Shape;14829;p74"/>
            <p:cNvSpPr/>
            <p:nvPr/>
          </p:nvSpPr>
          <p:spPr>
            <a:xfrm>
              <a:off x="1501006" y="3084756"/>
              <a:ext cx="154193" cy="38831"/>
            </a:xfrm>
            <a:custGeom>
              <a:avLst/>
              <a:gdLst/>
              <a:ahLst/>
              <a:cxnLst/>
              <a:rect l="l" t="t" r="r" b="b"/>
              <a:pathLst>
                <a:path w="5869" h="1478" extrusionOk="0">
                  <a:moveTo>
                    <a:pt x="472" y="0"/>
                  </a:moveTo>
                  <a:cubicBezTo>
                    <a:pt x="354" y="0"/>
                    <a:pt x="250" y="90"/>
                    <a:pt x="222" y="208"/>
                  </a:cubicBezTo>
                  <a:lnTo>
                    <a:pt x="35" y="1179"/>
                  </a:lnTo>
                  <a:cubicBezTo>
                    <a:pt x="0" y="1332"/>
                    <a:pt x="125" y="1478"/>
                    <a:pt x="284" y="1478"/>
                  </a:cubicBezTo>
                  <a:lnTo>
                    <a:pt x="5591" y="1478"/>
                  </a:lnTo>
                  <a:cubicBezTo>
                    <a:pt x="5750" y="1478"/>
                    <a:pt x="5868" y="1332"/>
                    <a:pt x="5833" y="1179"/>
                  </a:cubicBezTo>
                  <a:lnTo>
                    <a:pt x="5646" y="208"/>
                  </a:lnTo>
                  <a:cubicBezTo>
                    <a:pt x="5618" y="90"/>
                    <a:pt x="5514" y="0"/>
                    <a:pt x="539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30" name="Google Shape;14830;p74"/>
            <p:cNvSpPr/>
            <p:nvPr/>
          </p:nvSpPr>
          <p:spPr>
            <a:xfrm>
              <a:off x="1616159" y="3084756"/>
              <a:ext cx="38857" cy="38647"/>
            </a:xfrm>
            <a:custGeom>
              <a:avLst/>
              <a:gdLst/>
              <a:ahLst/>
              <a:cxnLst/>
              <a:rect l="l" t="t" r="r" b="b"/>
              <a:pathLst>
                <a:path w="1479" h="1471" extrusionOk="0">
                  <a:moveTo>
                    <a:pt x="1" y="0"/>
                  </a:moveTo>
                  <a:lnTo>
                    <a:pt x="292" y="1471"/>
                  </a:lnTo>
                  <a:lnTo>
                    <a:pt x="1208" y="1471"/>
                  </a:lnTo>
                  <a:cubicBezTo>
                    <a:pt x="1360" y="1471"/>
                    <a:pt x="1478" y="1332"/>
                    <a:pt x="1450" y="1179"/>
                  </a:cubicBezTo>
                  <a:lnTo>
                    <a:pt x="1263" y="201"/>
                  </a:lnTo>
                  <a:cubicBezTo>
                    <a:pt x="1242" y="83"/>
                    <a:pt x="1138" y="0"/>
                    <a:pt x="10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31" name="Google Shape;14831;p74"/>
          <p:cNvGrpSpPr/>
          <p:nvPr/>
        </p:nvGrpSpPr>
        <p:grpSpPr>
          <a:xfrm>
            <a:off x="4109623" y="3718115"/>
            <a:ext cx="385155" cy="426981"/>
            <a:chOff x="3082217" y="2788586"/>
            <a:chExt cx="288866" cy="320236"/>
          </a:xfrm>
        </p:grpSpPr>
        <p:sp>
          <p:nvSpPr>
            <p:cNvPr id="14832" name="Google Shape;14832;p74"/>
            <p:cNvSpPr/>
            <p:nvPr/>
          </p:nvSpPr>
          <p:spPr>
            <a:xfrm>
              <a:off x="3082401" y="2867508"/>
              <a:ext cx="275178" cy="241313"/>
            </a:xfrm>
            <a:custGeom>
              <a:avLst/>
              <a:gdLst/>
              <a:ahLst/>
              <a:cxnLst/>
              <a:rect l="l" t="t" r="r" b="b"/>
              <a:pathLst>
                <a:path w="10474" h="9185" extrusionOk="0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solidFill>
              <a:srgbClr val="D7D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33" name="Google Shape;14833;p74"/>
            <p:cNvSpPr/>
            <p:nvPr/>
          </p:nvSpPr>
          <p:spPr>
            <a:xfrm>
              <a:off x="3082217" y="2867508"/>
              <a:ext cx="219980" cy="241313"/>
            </a:xfrm>
            <a:custGeom>
              <a:avLst/>
              <a:gdLst/>
              <a:ahLst/>
              <a:cxnLst/>
              <a:rect l="l" t="t" r="r" b="b"/>
              <a:pathLst>
                <a:path w="8373" h="9185" extrusionOk="0">
                  <a:moveTo>
                    <a:pt x="8372" y="8380"/>
                  </a:moveTo>
                  <a:cubicBezTo>
                    <a:pt x="8369" y="8383"/>
                    <a:pt x="8366" y="8386"/>
                    <a:pt x="8364" y="8389"/>
                  </a:cubicBezTo>
                  <a:lnTo>
                    <a:pt x="8364" y="8389"/>
                  </a:lnTo>
                  <a:cubicBezTo>
                    <a:pt x="8366" y="8388"/>
                    <a:pt x="8369" y="8388"/>
                    <a:pt x="8372" y="8387"/>
                  </a:cubicBezTo>
                  <a:lnTo>
                    <a:pt x="8372" y="8380"/>
                  </a:lnTo>
                  <a:close/>
                  <a:moveTo>
                    <a:pt x="3101" y="0"/>
                  </a:moveTo>
                  <a:cubicBezTo>
                    <a:pt x="2883" y="0"/>
                    <a:pt x="2667" y="23"/>
                    <a:pt x="2463" y="78"/>
                  </a:cubicBezTo>
                  <a:cubicBezTo>
                    <a:pt x="1270" y="383"/>
                    <a:pt x="0" y="1666"/>
                    <a:pt x="0" y="3782"/>
                  </a:cubicBezTo>
                  <a:cubicBezTo>
                    <a:pt x="0" y="5897"/>
                    <a:pt x="1991" y="9185"/>
                    <a:pt x="3697" y="9185"/>
                  </a:cubicBezTo>
                  <a:cubicBezTo>
                    <a:pt x="4023" y="9185"/>
                    <a:pt x="4342" y="9136"/>
                    <a:pt x="4648" y="9046"/>
                  </a:cubicBezTo>
                  <a:cubicBezTo>
                    <a:pt x="4842" y="8987"/>
                    <a:pt x="5043" y="8958"/>
                    <a:pt x="5244" y="8958"/>
                  </a:cubicBezTo>
                  <a:cubicBezTo>
                    <a:pt x="5445" y="8958"/>
                    <a:pt x="5646" y="8987"/>
                    <a:pt x="5841" y="9046"/>
                  </a:cubicBezTo>
                  <a:cubicBezTo>
                    <a:pt x="6146" y="9136"/>
                    <a:pt x="6465" y="9185"/>
                    <a:pt x="6791" y="9185"/>
                  </a:cubicBezTo>
                  <a:cubicBezTo>
                    <a:pt x="7308" y="9185"/>
                    <a:pt x="7860" y="8876"/>
                    <a:pt x="8364" y="8389"/>
                  </a:cubicBezTo>
                  <a:lnTo>
                    <a:pt x="8364" y="8389"/>
                  </a:lnTo>
                  <a:cubicBezTo>
                    <a:pt x="7729" y="8500"/>
                    <a:pt x="7160" y="8547"/>
                    <a:pt x="6651" y="8547"/>
                  </a:cubicBezTo>
                  <a:cubicBezTo>
                    <a:pt x="6029" y="8547"/>
                    <a:pt x="5496" y="8477"/>
                    <a:pt x="5043" y="8366"/>
                  </a:cubicBezTo>
                  <a:cubicBezTo>
                    <a:pt x="3704" y="8033"/>
                    <a:pt x="2705" y="6910"/>
                    <a:pt x="2539" y="5536"/>
                  </a:cubicBezTo>
                  <a:cubicBezTo>
                    <a:pt x="2123" y="2110"/>
                    <a:pt x="4363" y="1111"/>
                    <a:pt x="4363" y="1111"/>
                  </a:cubicBezTo>
                  <a:cubicBezTo>
                    <a:pt x="4682" y="1255"/>
                    <a:pt x="5018" y="1292"/>
                    <a:pt x="5280" y="1292"/>
                  </a:cubicBezTo>
                  <a:cubicBezTo>
                    <a:pt x="5561" y="1292"/>
                    <a:pt x="5757" y="1250"/>
                    <a:pt x="5757" y="1250"/>
                  </a:cubicBezTo>
                  <a:cubicBezTo>
                    <a:pt x="5286" y="778"/>
                    <a:pt x="5917" y="237"/>
                    <a:pt x="5917" y="237"/>
                  </a:cubicBezTo>
                  <a:lnTo>
                    <a:pt x="5917" y="237"/>
                  </a:lnTo>
                  <a:cubicBezTo>
                    <a:pt x="5694" y="273"/>
                    <a:pt x="5469" y="291"/>
                    <a:pt x="5245" y="291"/>
                  </a:cubicBezTo>
                  <a:cubicBezTo>
                    <a:pt x="4903" y="291"/>
                    <a:pt x="4562" y="249"/>
                    <a:pt x="4231" y="161"/>
                  </a:cubicBezTo>
                  <a:cubicBezTo>
                    <a:pt x="3885" y="72"/>
                    <a:pt x="3490" y="0"/>
                    <a:pt x="3101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34" name="Google Shape;14834;p74"/>
            <p:cNvSpPr/>
            <p:nvPr/>
          </p:nvSpPr>
          <p:spPr>
            <a:xfrm>
              <a:off x="3233100" y="2788586"/>
              <a:ext cx="137983" cy="76269"/>
            </a:xfrm>
            <a:custGeom>
              <a:avLst/>
              <a:gdLst/>
              <a:ahLst/>
              <a:cxnLst/>
              <a:rect l="l" t="t" r="r" b="b"/>
              <a:pathLst>
                <a:path w="5252" h="2903" extrusionOk="0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35" name="Google Shape;14835;p74"/>
            <p:cNvSpPr/>
            <p:nvPr/>
          </p:nvSpPr>
          <p:spPr>
            <a:xfrm>
              <a:off x="3232916" y="2788586"/>
              <a:ext cx="138167" cy="51258"/>
            </a:xfrm>
            <a:custGeom>
              <a:avLst/>
              <a:gdLst/>
              <a:ahLst/>
              <a:cxnLst/>
              <a:rect l="l" t="t" r="r" b="b"/>
              <a:pathLst>
                <a:path w="5259" h="1951" extrusionOk="0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36" name="Google Shape;14836;p74"/>
            <p:cNvSpPr/>
            <p:nvPr/>
          </p:nvSpPr>
          <p:spPr>
            <a:xfrm>
              <a:off x="3293605" y="2915403"/>
              <a:ext cx="38831" cy="55540"/>
            </a:xfrm>
            <a:custGeom>
              <a:avLst/>
              <a:gdLst/>
              <a:ahLst/>
              <a:cxnLst/>
              <a:rect l="l" t="t" r="r" b="b"/>
              <a:pathLst>
                <a:path w="1478" h="2114" extrusionOk="0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37" name="Google Shape;14837;p74"/>
            <p:cNvSpPr/>
            <p:nvPr/>
          </p:nvSpPr>
          <p:spPr>
            <a:xfrm>
              <a:off x="3191379" y="2892677"/>
              <a:ext cx="57405" cy="13136"/>
            </a:xfrm>
            <a:custGeom>
              <a:avLst/>
              <a:gdLst/>
              <a:ahLst/>
              <a:cxnLst/>
              <a:rect l="l" t="t" r="r" b="b"/>
              <a:pathLst>
                <a:path w="2185" h="500" extrusionOk="0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38" name="Google Shape;14838;p74"/>
            <p:cNvSpPr/>
            <p:nvPr/>
          </p:nvSpPr>
          <p:spPr>
            <a:xfrm>
              <a:off x="3195320" y="2830070"/>
              <a:ext cx="49708" cy="75560"/>
            </a:xfrm>
            <a:custGeom>
              <a:avLst/>
              <a:gdLst/>
              <a:ahLst/>
              <a:cxnLst/>
              <a:rect l="l" t="t" r="r" b="b"/>
              <a:pathLst>
                <a:path w="1892" h="2876" extrusionOk="0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39" name="Google Shape;14839;p74"/>
          <p:cNvGrpSpPr/>
          <p:nvPr/>
        </p:nvGrpSpPr>
        <p:grpSpPr>
          <a:xfrm>
            <a:off x="4814077" y="3707606"/>
            <a:ext cx="433356" cy="448069"/>
            <a:chOff x="3610557" y="2780704"/>
            <a:chExt cx="325017" cy="336052"/>
          </a:xfrm>
        </p:grpSpPr>
        <p:sp>
          <p:nvSpPr>
            <p:cNvPr id="14840" name="Google Shape;14840;p74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rgbClr val="A7B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41" name="Google Shape;14841;p74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42" name="Google Shape;14842;p74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43" name="Google Shape;14843;p74"/>
          <p:cNvGrpSpPr/>
          <p:nvPr/>
        </p:nvGrpSpPr>
        <p:grpSpPr>
          <a:xfrm>
            <a:off x="5572090" y="3748660"/>
            <a:ext cx="381967" cy="365853"/>
            <a:chOff x="4179067" y="2811495"/>
            <a:chExt cx="286475" cy="274390"/>
          </a:xfrm>
        </p:grpSpPr>
        <p:sp>
          <p:nvSpPr>
            <p:cNvPr id="14844" name="Google Shape;14844;p74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45" name="Google Shape;14845;p74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B0B8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46" name="Google Shape;14846;p74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47" name="Google Shape;14847;p74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48" name="Google Shape;14848;p74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CBD1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49" name="Google Shape;14849;p74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3C3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50" name="Google Shape;14850;p74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51" name="Google Shape;14851;p74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52" name="Google Shape;14852;p74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C9D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53" name="Google Shape;14853;p74"/>
          <p:cNvGrpSpPr/>
          <p:nvPr/>
        </p:nvGrpSpPr>
        <p:grpSpPr>
          <a:xfrm>
            <a:off x="6249010" y="3682875"/>
            <a:ext cx="494729" cy="498932"/>
            <a:chOff x="4686757" y="2762156"/>
            <a:chExt cx="371047" cy="374199"/>
          </a:xfrm>
        </p:grpSpPr>
        <p:sp>
          <p:nvSpPr>
            <p:cNvPr id="14854" name="Google Shape;14854;p74"/>
            <p:cNvSpPr/>
            <p:nvPr/>
          </p:nvSpPr>
          <p:spPr>
            <a:xfrm>
              <a:off x="4696767" y="2762156"/>
              <a:ext cx="353207" cy="374199"/>
            </a:xfrm>
            <a:custGeom>
              <a:avLst/>
              <a:gdLst/>
              <a:ahLst/>
              <a:cxnLst/>
              <a:rect l="l" t="t" r="r" b="b"/>
              <a:pathLst>
                <a:path w="13444" h="14243" extrusionOk="0">
                  <a:moveTo>
                    <a:pt x="4822" y="3727"/>
                  </a:moveTo>
                  <a:lnTo>
                    <a:pt x="6361" y="4608"/>
                  </a:lnTo>
                  <a:lnTo>
                    <a:pt x="4822" y="5482"/>
                  </a:lnTo>
                  <a:lnTo>
                    <a:pt x="4822" y="3727"/>
                  </a:lnTo>
                  <a:close/>
                  <a:moveTo>
                    <a:pt x="8741" y="3727"/>
                  </a:moveTo>
                  <a:lnTo>
                    <a:pt x="8741" y="5482"/>
                  </a:lnTo>
                  <a:lnTo>
                    <a:pt x="7201" y="4608"/>
                  </a:lnTo>
                  <a:lnTo>
                    <a:pt x="8741" y="3727"/>
                  </a:lnTo>
                  <a:close/>
                  <a:moveTo>
                    <a:pt x="2685" y="2797"/>
                  </a:moveTo>
                  <a:cubicBezTo>
                    <a:pt x="3448" y="2797"/>
                    <a:pt x="3844" y="3207"/>
                    <a:pt x="4405" y="3484"/>
                  </a:cubicBezTo>
                  <a:lnTo>
                    <a:pt x="4405" y="5725"/>
                  </a:lnTo>
                  <a:lnTo>
                    <a:pt x="2422" y="6862"/>
                  </a:lnTo>
                  <a:lnTo>
                    <a:pt x="1707" y="6453"/>
                  </a:lnTo>
                  <a:cubicBezTo>
                    <a:pt x="937" y="6016"/>
                    <a:pt x="563" y="5107"/>
                    <a:pt x="792" y="4247"/>
                  </a:cubicBezTo>
                  <a:cubicBezTo>
                    <a:pt x="1021" y="3394"/>
                    <a:pt x="1797" y="2797"/>
                    <a:pt x="2685" y="2797"/>
                  </a:cubicBezTo>
                  <a:close/>
                  <a:moveTo>
                    <a:pt x="10870" y="2797"/>
                  </a:moveTo>
                  <a:cubicBezTo>
                    <a:pt x="11758" y="2797"/>
                    <a:pt x="12535" y="3394"/>
                    <a:pt x="12764" y="4247"/>
                  </a:cubicBezTo>
                  <a:cubicBezTo>
                    <a:pt x="12992" y="5107"/>
                    <a:pt x="12618" y="6009"/>
                    <a:pt x="11848" y="6453"/>
                  </a:cubicBezTo>
                  <a:lnTo>
                    <a:pt x="11140" y="6862"/>
                  </a:lnTo>
                  <a:lnTo>
                    <a:pt x="9150" y="5725"/>
                  </a:lnTo>
                  <a:lnTo>
                    <a:pt x="9150" y="3484"/>
                  </a:lnTo>
                  <a:cubicBezTo>
                    <a:pt x="9725" y="3200"/>
                    <a:pt x="10114" y="2797"/>
                    <a:pt x="10870" y="2797"/>
                  </a:cubicBezTo>
                  <a:close/>
                  <a:moveTo>
                    <a:pt x="4398" y="6203"/>
                  </a:moveTo>
                  <a:lnTo>
                    <a:pt x="4398" y="7993"/>
                  </a:lnTo>
                  <a:lnTo>
                    <a:pt x="2838" y="7098"/>
                  </a:lnTo>
                  <a:lnTo>
                    <a:pt x="4398" y="6203"/>
                  </a:lnTo>
                  <a:close/>
                  <a:moveTo>
                    <a:pt x="9150" y="6203"/>
                  </a:moveTo>
                  <a:lnTo>
                    <a:pt x="10710" y="7098"/>
                  </a:lnTo>
                  <a:lnTo>
                    <a:pt x="9150" y="7993"/>
                  </a:lnTo>
                  <a:lnTo>
                    <a:pt x="9150" y="6203"/>
                  </a:lnTo>
                  <a:close/>
                  <a:moveTo>
                    <a:pt x="6778" y="4844"/>
                  </a:moveTo>
                  <a:lnTo>
                    <a:pt x="8741" y="5967"/>
                  </a:lnTo>
                  <a:lnTo>
                    <a:pt x="8741" y="8235"/>
                  </a:lnTo>
                  <a:lnTo>
                    <a:pt x="6778" y="9352"/>
                  </a:lnTo>
                  <a:lnTo>
                    <a:pt x="4822" y="8235"/>
                  </a:lnTo>
                  <a:lnTo>
                    <a:pt x="4822" y="5967"/>
                  </a:lnTo>
                  <a:lnTo>
                    <a:pt x="6778" y="4844"/>
                  </a:lnTo>
                  <a:close/>
                  <a:moveTo>
                    <a:pt x="4822" y="8721"/>
                  </a:moveTo>
                  <a:lnTo>
                    <a:pt x="6354" y="9595"/>
                  </a:lnTo>
                  <a:lnTo>
                    <a:pt x="4822" y="10476"/>
                  </a:lnTo>
                  <a:lnTo>
                    <a:pt x="4822" y="8721"/>
                  </a:lnTo>
                  <a:close/>
                  <a:moveTo>
                    <a:pt x="8734" y="8714"/>
                  </a:moveTo>
                  <a:lnTo>
                    <a:pt x="8734" y="10476"/>
                  </a:lnTo>
                  <a:lnTo>
                    <a:pt x="7201" y="9595"/>
                  </a:lnTo>
                  <a:lnTo>
                    <a:pt x="8734" y="8714"/>
                  </a:lnTo>
                  <a:close/>
                  <a:moveTo>
                    <a:pt x="11140" y="7341"/>
                  </a:moveTo>
                  <a:lnTo>
                    <a:pt x="11855" y="7743"/>
                  </a:lnTo>
                  <a:cubicBezTo>
                    <a:pt x="12306" y="8007"/>
                    <a:pt x="12632" y="8430"/>
                    <a:pt x="12764" y="8929"/>
                  </a:cubicBezTo>
                  <a:cubicBezTo>
                    <a:pt x="13125" y="10254"/>
                    <a:pt x="12073" y="11406"/>
                    <a:pt x="10873" y="11406"/>
                  </a:cubicBezTo>
                  <a:cubicBezTo>
                    <a:pt x="10553" y="11406"/>
                    <a:pt x="10223" y="11324"/>
                    <a:pt x="9906" y="11142"/>
                  </a:cubicBezTo>
                  <a:lnTo>
                    <a:pt x="9157" y="10712"/>
                  </a:lnTo>
                  <a:lnTo>
                    <a:pt x="9157" y="8478"/>
                  </a:lnTo>
                  <a:lnTo>
                    <a:pt x="11140" y="7341"/>
                  </a:lnTo>
                  <a:close/>
                  <a:moveTo>
                    <a:pt x="6778" y="9838"/>
                  </a:moveTo>
                  <a:lnTo>
                    <a:pt x="8741" y="10954"/>
                  </a:lnTo>
                  <a:lnTo>
                    <a:pt x="8741" y="11821"/>
                  </a:lnTo>
                  <a:cubicBezTo>
                    <a:pt x="8734" y="12903"/>
                    <a:pt x="7860" y="13777"/>
                    <a:pt x="6778" y="13777"/>
                  </a:cubicBezTo>
                  <a:cubicBezTo>
                    <a:pt x="5702" y="13777"/>
                    <a:pt x="4822" y="12903"/>
                    <a:pt x="4822" y="11821"/>
                  </a:cubicBezTo>
                  <a:lnTo>
                    <a:pt x="4822" y="10954"/>
                  </a:lnTo>
                  <a:lnTo>
                    <a:pt x="6778" y="9838"/>
                  </a:lnTo>
                  <a:close/>
                  <a:moveTo>
                    <a:pt x="6767" y="0"/>
                  </a:moveTo>
                  <a:cubicBezTo>
                    <a:pt x="6533" y="0"/>
                    <a:pt x="6296" y="35"/>
                    <a:pt x="6063" y="106"/>
                  </a:cubicBezTo>
                  <a:cubicBezTo>
                    <a:pt x="5071" y="418"/>
                    <a:pt x="4398" y="1334"/>
                    <a:pt x="4398" y="2374"/>
                  </a:cubicBezTo>
                  <a:lnTo>
                    <a:pt x="4398" y="3006"/>
                  </a:lnTo>
                  <a:lnTo>
                    <a:pt x="3851" y="2693"/>
                  </a:lnTo>
                  <a:cubicBezTo>
                    <a:pt x="3488" y="2491"/>
                    <a:pt x="3094" y="2395"/>
                    <a:pt x="2706" y="2395"/>
                  </a:cubicBezTo>
                  <a:cubicBezTo>
                    <a:pt x="1881" y="2395"/>
                    <a:pt x="1080" y="2827"/>
                    <a:pt x="646" y="3595"/>
                  </a:cubicBezTo>
                  <a:cubicBezTo>
                    <a:pt x="1" y="4719"/>
                    <a:pt x="375" y="6155"/>
                    <a:pt x="1492" y="6814"/>
                  </a:cubicBezTo>
                  <a:lnTo>
                    <a:pt x="1992" y="7098"/>
                  </a:lnTo>
                  <a:lnTo>
                    <a:pt x="1499" y="7389"/>
                  </a:lnTo>
                  <a:cubicBezTo>
                    <a:pt x="597" y="7902"/>
                    <a:pt x="140" y="8943"/>
                    <a:pt x="369" y="9956"/>
                  </a:cubicBezTo>
                  <a:cubicBezTo>
                    <a:pt x="591" y="10968"/>
                    <a:pt x="1444" y="11717"/>
                    <a:pt x="2477" y="11808"/>
                  </a:cubicBezTo>
                  <a:lnTo>
                    <a:pt x="2491" y="11808"/>
                  </a:lnTo>
                  <a:cubicBezTo>
                    <a:pt x="2495" y="11808"/>
                    <a:pt x="2500" y="11808"/>
                    <a:pt x="2504" y="11808"/>
                  </a:cubicBezTo>
                  <a:cubicBezTo>
                    <a:pt x="2769" y="11808"/>
                    <a:pt x="2785" y="11398"/>
                    <a:pt x="2512" y="11391"/>
                  </a:cubicBezTo>
                  <a:cubicBezTo>
                    <a:pt x="1659" y="11315"/>
                    <a:pt x="958" y="10698"/>
                    <a:pt x="778" y="9865"/>
                  </a:cubicBezTo>
                  <a:cubicBezTo>
                    <a:pt x="591" y="9033"/>
                    <a:pt x="965" y="8173"/>
                    <a:pt x="1707" y="7750"/>
                  </a:cubicBezTo>
                  <a:lnTo>
                    <a:pt x="2415" y="7341"/>
                  </a:lnTo>
                  <a:lnTo>
                    <a:pt x="4405" y="8478"/>
                  </a:lnTo>
                  <a:lnTo>
                    <a:pt x="4405" y="10712"/>
                  </a:lnTo>
                  <a:cubicBezTo>
                    <a:pt x="3740" y="11079"/>
                    <a:pt x="3587" y="11211"/>
                    <a:pt x="3261" y="11315"/>
                  </a:cubicBezTo>
                  <a:cubicBezTo>
                    <a:pt x="3014" y="11391"/>
                    <a:pt x="3097" y="11727"/>
                    <a:pt x="3319" y="11727"/>
                  </a:cubicBezTo>
                  <a:cubicBezTo>
                    <a:pt x="3340" y="11727"/>
                    <a:pt x="3362" y="11724"/>
                    <a:pt x="3386" y="11717"/>
                  </a:cubicBezTo>
                  <a:cubicBezTo>
                    <a:pt x="3760" y="11599"/>
                    <a:pt x="3948" y="11447"/>
                    <a:pt x="4405" y="11197"/>
                  </a:cubicBezTo>
                  <a:lnTo>
                    <a:pt x="4405" y="11821"/>
                  </a:lnTo>
                  <a:cubicBezTo>
                    <a:pt x="4378" y="13153"/>
                    <a:pt x="5446" y="14242"/>
                    <a:pt x="6778" y="14242"/>
                  </a:cubicBezTo>
                  <a:cubicBezTo>
                    <a:pt x="8109" y="14242"/>
                    <a:pt x="9178" y="13153"/>
                    <a:pt x="9157" y="11821"/>
                  </a:cubicBezTo>
                  <a:lnTo>
                    <a:pt x="9157" y="11197"/>
                  </a:lnTo>
                  <a:cubicBezTo>
                    <a:pt x="9517" y="11371"/>
                    <a:pt x="10003" y="11821"/>
                    <a:pt x="10877" y="11821"/>
                  </a:cubicBezTo>
                  <a:cubicBezTo>
                    <a:pt x="11952" y="11821"/>
                    <a:pt x="12888" y="11093"/>
                    <a:pt x="13166" y="10053"/>
                  </a:cubicBezTo>
                  <a:cubicBezTo>
                    <a:pt x="13443" y="9019"/>
                    <a:pt x="12985" y="7923"/>
                    <a:pt x="12056" y="7389"/>
                  </a:cubicBezTo>
                  <a:lnTo>
                    <a:pt x="11564" y="7105"/>
                  </a:lnTo>
                  <a:lnTo>
                    <a:pt x="12056" y="6820"/>
                  </a:lnTo>
                  <a:cubicBezTo>
                    <a:pt x="12791" y="6390"/>
                    <a:pt x="13249" y="5600"/>
                    <a:pt x="13249" y="4747"/>
                  </a:cubicBezTo>
                  <a:cubicBezTo>
                    <a:pt x="13249" y="3375"/>
                    <a:pt x="12106" y="2377"/>
                    <a:pt x="10863" y="2377"/>
                  </a:cubicBezTo>
                  <a:cubicBezTo>
                    <a:pt x="10471" y="2377"/>
                    <a:pt x="10070" y="2476"/>
                    <a:pt x="9691" y="2693"/>
                  </a:cubicBezTo>
                  <a:lnTo>
                    <a:pt x="9150" y="3006"/>
                  </a:lnTo>
                  <a:cubicBezTo>
                    <a:pt x="9136" y="2485"/>
                    <a:pt x="9178" y="2250"/>
                    <a:pt x="9087" y="1861"/>
                  </a:cubicBezTo>
                  <a:cubicBezTo>
                    <a:pt x="9064" y="1748"/>
                    <a:pt x="8979" y="1698"/>
                    <a:pt x="8892" y="1698"/>
                  </a:cubicBezTo>
                  <a:cubicBezTo>
                    <a:pt x="8771" y="1698"/>
                    <a:pt x="8646" y="1794"/>
                    <a:pt x="8678" y="1951"/>
                  </a:cubicBezTo>
                  <a:cubicBezTo>
                    <a:pt x="8754" y="2284"/>
                    <a:pt x="8720" y="2471"/>
                    <a:pt x="8727" y="3241"/>
                  </a:cubicBezTo>
                  <a:lnTo>
                    <a:pt x="6771" y="4365"/>
                  </a:lnTo>
                  <a:lnTo>
                    <a:pt x="4815" y="3241"/>
                  </a:lnTo>
                  <a:lnTo>
                    <a:pt x="4815" y="2374"/>
                  </a:lnTo>
                  <a:cubicBezTo>
                    <a:pt x="4815" y="1521"/>
                    <a:pt x="5370" y="765"/>
                    <a:pt x="6188" y="509"/>
                  </a:cubicBezTo>
                  <a:cubicBezTo>
                    <a:pt x="6381" y="448"/>
                    <a:pt x="6578" y="419"/>
                    <a:pt x="6773" y="419"/>
                  </a:cubicBezTo>
                  <a:cubicBezTo>
                    <a:pt x="7401" y="419"/>
                    <a:pt x="8004" y="724"/>
                    <a:pt x="8380" y="1265"/>
                  </a:cubicBezTo>
                  <a:cubicBezTo>
                    <a:pt x="8426" y="1330"/>
                    <a:pt x="8487" y="1358"/>
                    <a:pt x="8547" y="1358"/>
                  </a:cubicBezTo>
                  <a:cubicBezTo>
                    <a:pt x="8697" y="1358"/>
                    <a:pt x="8840" y="1190"/>
                    <a:pt x="8727" y="1022"/>
                  </a:cubicBezTo>
                  <a:cubicBezTo>
                    <a:pt x="8270" y="369"/>
                    <a:pt x="7533" y="0"/>
                    <a:pt x="67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55" name="Google Shape;14855;p74"/>
            <p:cNvSpPr/>
            <p:nvPr/>
          </p:nvSpPr>
          <p:spPr>
            <a:xfrm>
              <a:off x="4843656" y="2919134"/>
              <a:ext cx="62161" cy="59244"/>
            </a:xfrm>
            <a:custGeom>
              <a:avLst/>
              <a:gdLst/>
              <a:ahLst/>
              <a:cxnLst/>
              <a:rect l="l" t="t" r="r" b="b"/>
              <a:pathLst>
                <a:path w="2366" h="2255" extrusionOk="0">
                  <a:moveTo>
                    <a:pt x="1191" y="0"/>
                  </a:moveTo>
                  <a:cubicBezTo>
                    <a:pt x="667" y="0"/>
                    <a:pt x="146" y="346"/>
                    <a:pt x="70" y="991"/>
                  </a:cubicBezTo>
                  <a:cubicBezTo>
                    <a:pt x="0" y="1504"/>
                    <a:pt x="306" y="2004"/>
                    <a:pt x="791" y="2184"/>
                  </a:cubicBezTo>
                  <a:cubicBezTo>
                    <a:pt x="920" y="2232"/>
                    <a:pt x="1053" y="2255"/>
                    <a:pt x="1185" y="2255"/>
                  </a:cubicBezTo>
                  <a:cubicBezTo>
                    <a:pt x="1552" y="2255"/>
                    <a:pt x="1909" y="2077"/>
                    <a:pt x="2123" y="1761"/>
                  </a:cubicBezTo>
                  <a:cubicBezTo>
                    <a:pt x="2324" y="1456"/>
                    <a:pt x="2366" y="1081"/>
                    <a:pt x="2248" y="741"/>
                  </a:cubicBezTo>
                  <a:cubicBezTo>
                    <a:pt x="2062" y="238"/>
                    <a:pt x="1626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56" name="Google Shape;14856;p74"/>
            <p:cNvSpPr/>
            <p:nvPr/>
          </p:nvSpPr>
          <p:spPr>
            <a:xfrm>
              <a:off x="4686757" y="2827311"/>
              <a:ext cx="62660" cy="48473"/>
            </a:xfrm>
            <a:custGeom>
              <a:avLst/>
              <a:gdLst/>
              <a:ahLst/>
              <a:cxnLst/>
              <a:rect l="l" t="t" r="r" b="b"/>
              <a:pathLst>
                <a:path w="2385" h="1845" extrusionOk="0">
                  <a:moveTo>
                    <a:pt x="1207" y="1"/>
                  </a:moveTo>
                  <a:cubicBezTo>
                    <a:pt x="1147" y="1"/>
                    <a:pt x="1084" y="7"/>
                    <a:pt x="1020" y="19"/>
                  </a:cubicBezTo>
                  <a:cubicBezTo>
                    <a:pt x="215" y="172"/>
                    <a:pt x="0" y="1226"/>
                    <a:pt x="680" y="1691"/>
                  </a:cubicBezTo>
                  <a:cubicBezTo>
                    <a:pt x="770" y="1746"/>
                    <a:pt x="867" y="1795"/>
                    <a:pt x="978" y="1816"/>
                  </a:cubicBezTo>
                  <a:cubicBezTo>
                    <a:pt x="1054" y="1835"/>
                    <a:pt x="1130" y="1845"/>
                    <a:pt x="1205" y="1845"/>
                  </a:cubicBezTo>
                  <a:cubicBezTo>
                    <a:pt x="1503" y="1845"/>
                    <a:pt x="1786" y="1696"/>
                    <a:pt x="1963" y="1441"/>
                  </a:cubicBezTo>
                  <a:cubicBezTo>
                    <a:pt x="2385" y="809"/>
                    <a:pt x="1913" y="1"/>
                    <a:pt x="120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57" name="Google Shape;14857;p74"/>
            <p:cNvSpPr/>
            <p:nvPr/>
          </p:nvSpPr>
          <p:spPr>
            <a:xfrm>
              <a:off x="5005600" y="3019416"/>
              <a:ext cx="52020" cy="48604"/>
            </a:xfrm>
            <a:custGeom>
              <a:avLst/>
              <a:gdLst/>
              <a:ahLst/>
              <a:cxnLst/>
              <a:rect l="l" t="t" r="r" b="b"/>
              <a:pathLst>
                <a:path w="1980" h="1850" extrusionOk="0">
                  <a:moveTo>
                    <a:pt x="1025" y="1"/>
                  </a:moveTo>
                  <a:cubicBezTo>
                    <a:pt x="613" y="1"/>
                    <a:pt x="203" y="258"/>
                    <a:pt x="114" y="760"/>
                  </a:cubicBezTo>
                  <a:cubicBezTo>
                    <a:pt x="0" y="1404"/>
                    <a:pt x="513" y="1850"/>
                    <a:pt x="1039" y="1850"/>
                  </a:cubicBezTo>
                  <a:cubicBezTo>
                    <a:pt x="1317" y="1850"/>
                    <a:pt x="1598" y="1725"/>
                    <a:pt x="1792" y="1440"/>
                  </a:cubicBezTo>
                  <a:cubicBezTo>
                    <a:pt x="1938" y="1225"/>
                    <a:pt x="1980" y="954"/>
                    <a:pt x="1924" y="705"/>
                  </a:cubicBezTo>
                  <a:cubicBezTo>
                    <a:pt x="1806" y="232"/>
                    <a:pt x="1415" y="1"/>
                    <a:pt x="102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58" name="Google Shape;14858;p74"/>
            <p:cNvSpPr/>
            <p:nvPr/>
          </p:nvSpPr>
          <p:spPr>
            <a:xfrm>
              <a:off x="4857476" y="2936946"/>
              <a:ext cx="48341" cy="41484"/>
            </a:xfrm>
            <a:custGeom>
              <a:avLst/>
              <a:gdLst/>
              <a:ahLst/>
              <a:cxnLst/>
              <a:rect l="l" t="t" r="r" b="b"/>
              <a:pathLst>
                <a:path w="1840" h="1579" extrusionOk="0">
                  <a:moveTo>
                    <a:pt x="1332" y="1"/>
                  </a:moveTo>
                  <a:cubicBezTo>
                    <a:pt x="592" y="1"/>
                    <a:pt x="1" y="749"/>
                    <a:pt x="279" y="1513"/>
                  </a:cubicBezTo>
                  <a:cubicBezTo>
                    <a:pt x="403" y="1557"/>
                    <a:pt x="531" y="1579"/>
                    <a:pt x="657" y="1579"/>
                  </a:cubicBezTo>
                  <a:cubicBezTo>
                    <a:pt x="1025" y="1579"/>
                    <a:pt x="1380" y="1398"/>
                    <a:pt x="1597" y="1083"/>
                  </a:cubicBezTo>
                  <a:cubicBezTo>
                    <a:pt x="1791" y="785"/>
                    <a:pt x="1840" y="410"/>
                    <a:pt x="1722" y="70"/>
                  </a:cubicBezTo>
                  <a:cubicBezTo>
                    <a:pt x="1590" y="23"/>
                    <a:pt x="1459" y="1"/>
                    <a:pt x="13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59" name="Google Shape;14859;p74"/>
            <p:cNvSpPr/>
            <p:nvPr/>
          </p:nvSpPr>
          <p:spPr>
            <a:xfrm>
              <a:off x="4708563" y="2844940"/>
              <a:ext cx="34890" cy="30844"/>
            </a:xfrm>
            <a:custGeom>
              <a:avLst/>
              <a:gdLst/>
              <a:ahLst/>
              <a:cxnLst/>
              <a:rect l="l" t="t" r="r" b="b"/>
              <a:pathLst>
                <a:path w="1328" h="1174" extrusionOk="0">
                  <a:moveTo>
                    <a:pt x="1040" y="0"/>
                  </a:moveTo>
                  <a:cubicBezTo>
                    <a:pt x="464" y="0"/>
                    <a:pt x="1" y="548"/>
                    <a:pt x="148" y="1145"/>
                  </a:cubicBezTo>
                  <a:cubicBezTo>
                    <a:pt x="224" y="1164"/>
                    <a:pt x="300" y="1174"/>
                    <a:pt x="375" y="1174"/>
                  </a:cubicBezTo>
                  <a:cubicBezTo>
                    <a:pt x="673" y="1174"/>
                    <a:pt x="956" y="1025"/>
                    <a:pt x="1133" y="770"/>
                  </a:cubicBezTo>
                  <a:cubicBezTo>
                    <a:pt x="1279" y="548"/>
                    <a:pt x="1328" y="285"/>
                    <a:pt x="1265" y="28"/>
                  </a:cubicBezTo>
                  <a:cubicBezTo>
                    <a:pt x="1189" y="9"/>
                    <a:pt x="1114" y="0"/>
                    <a:pt x="10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60" name="Google Shape;14860;p74"/>
            <p:cNvSpPr/>
            <p:nvPr/>
          </p:nvSpPr>
          <p:spPr>
            <a:xfrm>
              <a:off x="5022914" y="3037176"/>
              <a:ext cx="34890" cy="30765"/>
            </a:xfrm>
            <a:custGeom>
              <a:avLst/>
              <a:gdLst/>
              <a:ahLst/>
              <a:cxnLst/>
              <a:rect l="l" t="t" r="r" b="b"/>
              <a:pathLst>
                <a:path w="1328" h="1171" extrusionOk="0">
                  <a:moveTo>
                    <a:pt x="1040" y="1"/>
                  </a:moveTo>
                  <a:cubicBezTo>
                    <a:pt x="464" y="1"/>
                    <a:pt x="1" y="549"/>
                    <a:pt x="148" y="1145"/>
                  </a:cubicBezTo>
                  <a:cubicBezTo>
                    <a:pt x="220" y="1163"/>
                    <a:pt x="293" y="1171"/>
                    <a:pt x="364" y="1171"/>
                  </a:cubicBezTo>
                  <a:cubicBezTo>
                    <a:pt x="668" y="1171"/>
                    <a:pt x="959" y="1022"/>
                    <a:pt x="1133" y="764"/>
                  </a:cubicBezTo>
                  <a:cubicBezTo>
                    <a:pt x="1279" y="549"/>
                    <a:pt x="1328" y="278"/>
                    <a:pt x="1265" y="29"/>
                  </a:cubicBezTo>
                  <a:cubicBezTo>
                    <a:pt x="1189" y="10"/>
                    <a:pt x="1114" y="1"/>
                    <a:pt x="10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61" name="Google Shape;14861;p74"/>
          <p:cNvGrpSpPr/>
          <p:nvPr/>
        </p:nvGrpSpPr>
        <p:grpSpPr>
          <a:xfrm>
            <a:off x="6962152" y="3713070"/>
            <a:ext cx="542089" cy="437140"/>
            <a:chOff x="5221613" y="2784802"/>
            <a:chExt cx="406567" cy="327855"/>
          </a:xfrm>
        </p:grpSpPr>
        <p:sp>
          <p:nvSpPr>
            <p:cNvPr id="14862" name="Google Shape;14862;p74"/>
            <p:cNvSpPr/>
            <p:nvPr/>
          </p:nvSpPr>
          <p:spPr>
            <a:xfrm>
              <a:off x="5221613" y="2811049"/>
              <a:ext cx="406567" cy="301608"/>
            </a:xfrm>
            <a:custGeom>
              <a:avLst/>
              <a:gdLst/>
              <a:ahLst/>
              <a:cxnLst/>
              <a:rect l="l" t="t" r="r" b="b"/>
              <a:pathLst>
                <a:path w="15475" h="11480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0730"/>
                  </a:lnTo>
                  <a:cubicBezTo>
                    <a:pt x="0" y="11140"/>
                    <a:pt x="340" y="11479"/>
                    <a:pt x="749" y="11479"/>
                  </a:cubicBezTo>
                  <a:lnTo>
                    <a:pt x="14726" y="11479"/>
                  </a:lnTo>
                  <a:cubicBezTo>
                    <a:pt x="15135" y="11479"/>
                    <a:pt x="15475" y="11140"/>
                    <a:pt x="15475" y="10730"/>
                  </a:cubicBez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63" name="Google Shape;14863;p74"/>
            <p:cNvSpPr/>
            <p:nvPr/>
          </p:nvSpPr>
          <p:spPr>
            <a:xfrm>
              <a:off x="5221613" y="2811049"/>
              <a:ext cx="406567" cy="39382"/>
            </a:xfrm>
            <a:custGeom>
              <a:avLst/>
              <a:gdLst/>
              <a:ahLst/>
              <a:cxnLst/>
              <a:rect l="l" t="t" r="r" b="b"/>
              <a:pathLst>
                <a:path w="15475" h="1499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498"/>
                  </a:lnTo>
                  <a:lnTo>
                    <a:pt x="15475" y="1498"/>
                  </a:ln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64" name="Google Shape;14864;p74"/>
            <p:cNvSpPr/>
            <p:nvPr/>
          </p:nvSpPr>
          <p:spPr>
            <a:xfrm>
              <a:off x="5247833" y="2811049"/>
              <a:ext cx="52519" cy="26246"/>
            </a:xfrm>
            <a:custGeom>
              <a:avLst/>
              <a:gdLst/>
              <a:ahLst/>
              <a:cxnLst/>
              <a:rect l="l" t="t" r="r" b="b"/>
              <a:pathLst>
                <a:path w="1999" h="999" extrusionOk="0">
                  <a:moveTo>
                    <a:pt x="1" y="0"/>
                  </a:moveTo>
                  <a:lnTo>
                    <a:pt x="1" y="250"/>
                  </a:lnTo>
                  <a:cubicBezTo>
                    <a:pt x="1" y="659"/>
                    <a:pt x="341" y="999"/>
                    <a:pt x="750" y="999"/>
                  </a:cubicBezTo>
                  <a:lnTo>
                    <a:pt x="1249" y="999"/>
                  </a:lnTo>
                  <a:cubicBezTo>
                    <a:pt x="1666" y="999"/>
                    <a:pt x="1999" y="659"/>
                    <a:pt x="1999" y="250"/>
                  </a:cubicBezTo>
                  <a:lnTo>
                    <a:pt x="1999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65" name="Google Shape;14865;p74"/>
            <p:cNvSpPr/>
            <p:nvPr/>
          </p:nvSpPr>
          <p:spPr>
            <a:xfrm>
              <a:off x="5549441" y="2811049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0" y="0"/>
                  </a:moveTo>
                  <a:lnTo>
                    <a:pt x="0" y="250"/>
                  </a:lnTo>
                  <a:cubicBezTo>
                    <a:pt x="0" y="659"/>
                    <a:pt x="333" y="999"/>
                    <a:pt x="749" y="999"/>
                  </a:cubicBezTo>
                  <a:lnTo>
                    <a:pt x="1249" y="999"/>
                  </a:lnTo>
                  <a:cubicBezTo>
                    <a:pt x="1658" y="999"/>
                    <a:pt x="1998" y="659"/>
                    <a:pt x="1998" y="250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66" name="Google Shape;14866;p74"/>
            <p:cNvSpPr/>
            <p:nvPr/>
          </p:nvSpPr>
          <p:spPr>
            <a:xfrm>
              <a:off x="5260969" y="2784802"/>
              <a:ext cx="26272" cy="39382"/>
            </a:xfrm>
            <a:custGeom>
              <a:avLst/>
              <a:gdLst/>
              <a:ahLst/>
              <a:cxnLst/>
              <a:rect l="l" t="t" r="r" b="b"/>
              <a:pathLst>
                <a:path w="1000" h="14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1249"/>
                  </a:lnTo>
                  <a:cubicBezTo>
                    <a:pt x="0" y="1381"/>
                    <a:pt x="111" y="1498"/>
                    <a:pt x="250" y="1498"/>
                  </a:cubicBezTo>
                  <a:lnTo>
                    <a:pt x="749" y="1498"/>
                  </a:lnTo>
                  <a:cubicBezTo>
                    <a:pt x="888" y="1498"/>
                    <a:pt x="999" y="1388"/>
                    <a:pt x="999" y="1249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67" name="Google Shape;14867;p74"/>
            <p:cNvSpPr/>
            <p:nvPr/>
          </p:nvSpPr>
          <p:spPr>
            <a:xfrm>
              <a:off x="5260969" y="2784802"/>
              <a:ext cx="26272" cy="19704"/>
            </a:xfrm>
            <a:custGeom>
              <a:avLst/>
              <a:gdLst/>
              <a:ahLst/>
              <a:cxnLst/>
              <a:rect l="l" t="t" r="r" b="b"/>
              <a:pathLst>
                <a:path w="1000" h="75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500"/>
                  </a:lnTo>
                  <a:cubicBezTo>
                    <a:pt x="0" y="638"/>
                    <a:pt x="111" y="749"/>
                    <a:pt x="250" y="749"/>
                  </a:cubicBezTo>
                  <a:lnTo>
                    <a:pt x="749" y="749"/>
                  </a:lnTo>
                  <a:cubicBezTo>
                    <a:pt x="888" y="749"/>
                    <a:pt x="999" y="638"/>
                    <a:pt x="999" y="500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68" name="Google Shape;14868;p74"/>
            <p:cNvSpPr/>
            <p:nvPr/>
          </p:nvSpPr>
          <p:spPr>
            <a:xfrm>
              <a:off x="5562551" y="2784802"/>
              <a:ext cx="26456" cy="39382"/>
            </a:xfrm>
            <a:custGeom>
              <a:avLst/>
              <a:gdLst/>
              <a:ahLst/>
              <a:cxnLst/>
              <a:rect l="l" t="t" r="r" b="b"/>
              <a:pathLst>
                <a:path w="1007" h="1499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1249"/>
                  </a:lnTo>
                  <a:cubicBezTo>
                    <a:pt x="1" y="1381"/>
                    <a:pt x="119" y="1498"/>
                    <a:pt x="250" y="1498"/>
                  </a:cubicBezTo>
                  <a:lnTo>
                    <a:pt x="757" y="1498"/>
                  </a:lnTo>
                  <a:cubicBezTo>
                    <a:pt x="889" y="1498"/>
                    <a:pt x="1000" y="1388"/>
                    <a:pt x="1006" y="1249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69" name="Google Shape;14869;p74"/>
            <p:cNvSpPr/>
            <p:nvPr/>
          </p:nvSpPr>
          <p:spPr>
            <a:xfrm>
              <a:off x="5562551" y="2784802"/>
              <a:ext cx="26456" cy="19704"/>
            </a:xfrm>
            <a:custGeom>
              <a:avLst/>
              <a:gdLst/>
              <a:ahLst/>
              <a:cxnLst/>
              <a:rect l="l" t="t" r="r" b="b"/>
              <a:pathLst>
                <a:path w="1007" h="750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500"/>
                  </a:lnTo>
                  <a:cubicBezTo>
                    <a:pt x="1" y="638"/>
                    <a:pt x="119" y="749"/>
                    <a:pt x="250" y="749"/>
                  </a:cubicBezTo>
                  <a:lnTo>
                    <a:pt x="757" y="749"/>
                  </a:lnTo>
                  <a:cubicBezTo>
                    <a:pt x="889" y="749"/>
                    <a:pt x="1006" y="638"/>
                    <a:pt x="1006" y="500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0" name="Google Shape;14870;p74"/>
            <p:cNvSpPr/>
            <p:nvPr/>
          </p:nvSpPr>
          <p:spPr>
            <a:xfrm>
              <a:off x="5221613" y="2850405"/>
              <a:ext cx="406567" cy="13136"/>
            </a:xfrm>
            <a:custGeom>
              <a:avLst/>
              <a:gdLst/>
              <a:ahLst/>
              <a:cxnLst/>
              <a:rect l="l" t="t" r="r" b="b"/>
              <a:pathLst>
                <a:path w="15475" h="500" extrusionOk="0">
                  <a:moveTo>
                    <a:pt x="0" y="0"/>
                  </a:moveTo>
                  <a:lnTo>
                    <a:pt x="0" y="500"/>
                  </a:lnTo>
                  <a:lnTo>
                    <a:pt x="15475" y="500"/>
                  </a:lnTo>
                  <a:lnTo>
                    <a:pt x="15475" y="0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1" name="Google Shape;14871;p74"/>
            <p:cNvSpPr/>
            <p:nvPr/>
          </p:nvSpPr>
          <p:spPr>
            <a:xfrm>
              <a:off x="5260969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2" name="Google Shape;14872;p74"/>
            <p:cNvSpPr/>
            <p:nvPr/>
          </p:nvSpPr>
          <p:spPr>
            <a:xfrm>
              <a:off x="5260969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3" name="Google Shape;14873;p74"/>
            <p:cNvSpPr/>
            <p:nvPr/>
          </p:nvSpPr>
          <p:spPr>
            <a:xfrm>
              <a:off x="5260969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4" name="Google Shape;14874;p74"/>
            <p:cNvSpPr/>
            <p:nvPr/>
          </p:nvSpPr>
          <p:spPr>
            <a:xfrm>
              <a:off x="5352818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0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5" name="Google Shape;14875;p74"/>
            <p:cNvSpPr/>
            <p:nvPr/>
          </p:nvSpPr>
          <p:spPr>
            <a:xfrm>
              <a:off x="5444482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6" name="Google Shape;14876;p74"/>
            <p:cNvSpPr/>
            <p:nvPr/>
          </p:nvSpPr>
          <p:spPr>
            <a:xfrm>
              <a:off x="5352818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7" name="Google Shape;14877;p74"/>
            <p:cNvSpPr/>
            <p:nvPr/>
          </p:nvSpPr>
          <p:spPr>
            <a:xfrm>
              <a:off x="5260969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8" name="Google Shape;14878;p74"/>
            <p:cNvSpPr/>
            <p:nvPr/>
          </p:nvSpPr>
          <p:spPr>
            <a:xfrm>
              <a:off x="5352818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79" name="Google Shape;14879;p74"/>
            <p:cNvSpPr/>
            <p:nvPr/>
          </p:nvSpPr>
          <p:spPr>
            <a:xfrm>
              <a:off x="5352818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0" name="Google Shape;14880;p74"/>
            <p:cNvSpPr/>
            <p:nvPr/>
          </p:nvSpPr>
          <p:spPr>
            <a:xfrm>
              <a:off x="5536489" y="2994536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lnTo>
                    <a:pt x="1" y="750"/>
                  </a:lnTo>
                  <a:cubicBezTo>
                    <a:pt x="1" y="889"/>
                    <a:pt x="112" y="1000"/>
                    <a:pt x="251" y="1000"/>
                  </a:cubicBezTo>
                  <a:lnTo>
                    <a:pt x="1749" y="1000"/>
                  </a:lnTo>
                  <a:cubicBezTo>
                    <a:pt x="1881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1" name="Google Shape;14881;p74"/>
            <p:cNvSpPr/>
            <p:nvPr/>
          </p:nvSpPr>
          <p:spPr>
            <a:xfrm>
              <a:off x="5536489" y="2889577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2" name="Google Shape;14882;p74"/>
            <p:cNvSpPr/>
            <p:nvPr/>
          </p:nvSpPr>
          <p:spPr>
            <a:xfrm>
              <a:off x="5536489" y="3047028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3" name="Google Shape;14883;p74"/>
            <p:cNvSpPr/>
            <p:nvPr/>
          </p:nvSpPr>
          <p:spPr>
            <a:xfrm>
              <a:off x="5444482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4" name="Google Shape;14884;p74"/>
            <p:cNvSpPr/>
            <p:nvPr/>
          </p:nvSpPr>
          <p:spPr>
            <a:xfrm>
              <a:off x="5444482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5" name="Google Shape;14885;p74"/>
            <p:cNvSpPr/>
            <p:nvPr/>
          </p:nvSpPr>
          <p:spPr>
            <a:xfrm>
              <a:off x="5536489" y="2942070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49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6" name="Google Shape;14886;p74"/>
            <p:cNvSpPr/>
            <p:nvPr/>
          </p:nvSpPr>
          <p:spPr>
            <a:xfrm>
              <a:off x="5444482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7" name="Google Shape;14887;p74"/>
            <p:cNvSpPr/>
            <p:nvPr/>
          </p:nvSpPr>
          <p:spPr>
            <a:xfrm>
              <a:off x="5533178" y="2935239"/>
              <a:ext cx="58824" cy="39645"/>
            </a:xfrm>
            <a:custGeom>
              <a:avLst/>
              <a:gdLst/>
              <a:ahLst/>
              <a:cxnLst/>
              <a:rect l="l" t="t" r="r" b="b"/>
              <a:pathLst>
                <a:path w="2239" h="1509" extrusionOk="0">
                  <a:moveTo>
                    <a:pt x="1875" y="0"/>
                  </a:moveTo>
                  <a:cubicBezTo>
                    <a:pt x="1814" y="0"/>
                    <a:pt x="1751" y="26"/>
                    <a:pt x="1694" y="87"/>
                  </a:cubicBezTo>
                  <a:lnTo>
                    <a:pt x="869" y="905"/>
                  </a:lnTo>
                  <a:lnTo>
                    <a:pt x="550" y="586"/>
                  </a:lnTo>
                  <a:cubicBezTo>
                    <a:pt x="494" y="525"/>
                    <a:pt x="430" y="500"/>
                    <a:pt x="369" y="500"/>
                  </a:cubicBezTo>
                  <a:cubicBezTo>
                    <a:pt x="172" y="500"/>
                    <a:pt x="1" y="760"/>
                    <a:pt x="196" y="940"/>
                  </a:cubicBezTo>
                  <a:lnTo>
                    <a:pt x="696" y="1439"/>
                  </a:lnTo>
                  <a:cubicBezTo>
                    <a:pt x="744" y="1481"/>
                    <a:pt x="807" y="1509"/>
                    <a:pt x="869" y="1509"/>
                  </a:cubicBezTo>
                  <a:cubicBezTo>
                    <a:pt x="938" y="1509"/>
                    <a:pt x="1001" y="1488"/>
                    <a:pt x="1049" y="1439"/>
                  </a:cubicBezTo>
                  <a:lnTo>
                    <a:pt x="2048" y="441"/>
                  </a:lnTo>
                  <a:cubicBezTo>
                    <a:pt x="2239" y="261"/>
                    <a:pt x="2070" y="0"/>
                    <a:pt x="187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8" name="Google Shape;14888;p74"/>
            <p:cNvSpPr/>
            <p:nvPr/>
          </p:nvSpPr>
          <p:spPr>
            <a:xfrm>
              <a:off x="5349665" y="2935607"/>
              <a:ext cx="58141" cy="39277"/>
            </a:xfrm>
            <a:custGeom>
              <a:avLst/>
              <a:gdLst/>
              <a:ahLst/>
              <a:cxnLst/>
              <a:rect l="l" t="t" r="r" b="b"/>
              <a:pathLst>
                <a:path w="2213" h="1495" extrusionOk="0">
                  <a:moveTo>
                    <a:pt x="1861" y="1"/>
                  </a:moveTo>
                  <a:cubicBezTo>
                    <a:pt x="1805" y="1"/>
                    <a:pt x="1747" y="22"/>
                    <a:pt x="1695" y="73"/>
                  </a:cubicBezTo>
                  <a:lnTo>
                    <a:pt x="869" y="891"/>
                  </a:lnTo>
                  <a:lnTo>
                    <a:pt x="550" y="572"/>
                  </a:lnTo>
                  <a:cubicBezTo>
                    <a:pt x="494" y="511"/>
                    <a:pt x="430" y="486"/>
                    <a:pt x="369" y="486"/>
                  </a:cubicBezTo>
                  <a:cubicBezTo>
                    <a:pt x="172" y="486"/>
                    <a:pt x="1" y="746"/>
                    <a:pt x="196" y="926"/>
                  </a:cubicBezTo>
                  <a:lnTo>
                    <a:pt x="696" y="1425"/>
                  </a:lnTo>
                  <a:cubicBezTo>
                    <a:pt x="738" y="1467"/>
                    <a:pt x="800" y="1495"/>
                    <a:pt x="869" y="1495"/>
                  </a:cubicBezTo>
                  <a:cubicBezTo>
                    <a:pt x="932" y="1495"/>
                    <a:pt x="1001" y="1474"/>
                    <a:pt x="1043" y="1425"/>
                  </a:cubicBezTo>
                  <a:lnTo>
                    <a:pt x="2042" y="427"/>
                  </a:lnTo>
                  <a:cubicBezTo>
                    <a:pt x="2213" y="245"/>
                    <a:pt x="2050" y="1"/>
                    <a:pt x="1861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89" name="Google Shape;14889;p74"/>
            <p:cNvSpPr/>
            <p:nvPr/>
          </p:nvSpPr>
          <p:spPr>
            <a:xfrm>
              <a:off x="5441487" y="2987731"/>
              <a:ext cx="58798" cy="39645"/>
            </a:xfrm>
            <a:custGeom>
              <a:avLst/>
              <a:gdLst/>
              <a:ahLst/>
              <a:cxnLst/>
              <a:rect l="l" t="t" r="r" b="b"/>
              <a:pathLst>
                <a:path w="2238" h="1509" extrusionOk="0">
                  <a:moveTo>
                    <a:pt x="1870" y="0"/>
                  </a:moveTo>
                  <a:cubicBezTo>
                    <a:pt x="1809" y="0"/>
                    <a:pt x="1745" y="25"/>
                    <a:pt x="1689" y="86"/>
                  </a:cubicBezTo>
                  <a:lnTo>
                    <a:pt x="870" y="905"/>
                  </a:lnTo>
                  <a:lnTo>
                    <a:pt x="544" y="586"/>
                  </a:lnTo>
                  <a:cubicBezTo>
                    <a:pt x="488" y="525"/>
                    <a:pt x="425" y="499"/>
                    <a:pt x="364" y="499"/>
                  </a:cubicBezTo>
                  <a:cubicBezTo>
                    <a:pt x="168" y="499"/>
                    <a:pt x="0" y="760"/>
                    <a:pt x="190" y="940"/>
                  </a:cubicBezTo>
                  <a:lnTo>
                    <a:pt x="690" y="1439"/>
                  </a:lnTo>
                  <a:cubicBezTo>
                    <a:pt x="738" y="1481"/>
                    <a:pt x="801" y="1508"/>
                    <a:pt x="863" y="1508"/>
                  </a:cubicBezTo>
                  <a:cubicBezTo>
                    <a:pt x="933" y="1508"/>
                    <a:pt x="995" y="1481"/>
                    <a:pt x="1044" y="1432"/>
                  </a:cubicBezTo>
                  <a:lnTo>
                    <a:pt x="2042" y="440"/>
                  </a:lnTo>
                  <a:cubicBezTo>
                    <a:pt x="2238" y="260"/>
                    <a:pt x="2067" y="0"/>
                    <a:pt x="1870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90" name="Google Shape;14890;p74"/>
            <p:cNvSpPr/>
            <p:nvPr/>
          </p:nvSpPr>
          <p:spPr>
            <a:xfrm>
              <a:off x="5258631" y="3040565"/>
              <a:ext cx="57353" cy="39277"/>
            </a:xfrm>
            <a:custGeom>
              <a:avLst/>
              <a:gdLst/>
              <a:ahLst/>
              <a:cxnLst/>
              <a:rect l="l" t="t" r="r" b="b"/>
              <a:pathLst>
                <a:path w="2183" h="1495" extrusionOk="0">
                  <a:moveTo>
                    <a:pt x="1835" y="0"/>
                  </a:moveTo>
                  <a:cubicBezTo>
                    <a:pt x="1778" y="0"/>
                    <a:pt x="1718" y="22"/>
                    <a:pt x="1664" y="73"/>
                  </a:cubicBezTo>
                  <a:lnTo>
                    <a:pt x="838" y="892"/>
                  </a:lnTo>
                  <a:lnTo>
                    <a:pt x="519" y="572"/>
                  </a:lnTo>
                  <a:cubicBezTo>
                    <a:pt x="465" y="521"/>
                    <a:pt x="405" y="499"/>
                    <a:pt x="348" y="499"/>
                  </a:cubicBezTo>
                  <a:cubicBezTo>
                    <a:pt x="159" y="499"/>
                    <a:pt x="0" y="738"/>
                    <a:pt x="166" y="919"/>
                  </a:cubicBezTo>
                  <a:lnTo>
                    <a:pt x="665" y="1419"/>
                  </a:lnTo>
                  <a:cubicBezTo>
                    <a:pt x="714" y="1467"/>
                    <a:pt x="776" y="1495"/>
                    <a:pt x="838" y="1495"/>
                  </a:cubicBezTo>
                  <a:cubicBezTo>
                    <a:pt x="908" y="1495"/>
                    <a:pt x="970" y="1467"/>
                    <a:pt x="1019" y="1419"/>
                  </a:cubicBezTo>
                  <a:lnTo>
                    <a:pt x="2018" y="420"/>
                  </a:lnTo>
                  <a:cubicBezTo>
                    <a:pt x="2183" y="239"/>
                    <a:pt x="2024" y="0"/>
                    <a:pt x="183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91" name="Google Shape;14891;p74"/>
            <p:cNvSpPr/>
            <p:nvPr/>
          </p:nvSpPr>
          <p:spPr>
            <a:xfrm>
              <a:off x="5442118" y="2882746"/>
              <a:ext cx="58167" cy="39671"/>
            </a:xfrm>
            <a:custGeom>
              <a:avLst/>
              <a:gdLst/>
              <a:ahLst/>
              <a:cxnLst/>
              <a:rect l="l" t="t" r="r" b="b"/>
              <a:pathLst>
                <a:path w="2214" h="1510" extrusionOk="0">
                  <a:moveTo>
                    <a:pt x="1846" y="1"/>
                  </a:moveTo>
                  <a:cubicBezTo>
                    <a:pt x="1785" y="1"/>
                    <a:pt x="1721" y="26"/>
                    <a:pt x="1665" y="87"/>
                  </a:cubicBezTo>
                  <a:lnTo>
                    <a:pt x="846" y="913"/>
                  </a:lnTo>
                  <a:lnTo>
                    <a:pt x="520" y="587"/>
                  </a:lnTo>
                  <a:cubicBezTo>
                    <a:pt x="467" y="538"/>
                    <a:pt x="408" y="517"/>
                    <a:pt x="353" y="517"/>
                  </a:cubicBezTo>
                  <a:cubicBezTo>
                    <a:pt x="162" y="517"/>
                    <a:pt x="0" y="758"/>
                    <a:pt x="166" y="940"/>
                  </a:cubicBezTo>
                  <a:lnTo>
                    <a:pt x="666" y="1440"/>
                  </a:lnTo>
                  <a:cubicBezTo>
                    <a:pt x="714" y="1488"/>
                    <a:pt x="777" y="1509"/>
                    <a:pt x="839" y="1509"/>
                  </a:cubicBezTo>
                  <a:cubicBezTo>
                    <a:pt x="909" y="1509"/>
                    <a:pt x="971" y="1488"/>
                    <a:pt x="1020" y="1440"/>
                  </a:cubicBezTo>
                  <a:lnTo>
                    <a:pt x="2018" y="441"/>
                  </a:lnTo>
                  <a:cubicBezTo>
                    <a:pt x="2214" y="261"/>
                    <a:pt x="2043" y="1"/>
                    <a:pt x="184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892" name="Google Shape;14892;p74"/>
          <p:cNvGrpSpPr/>
          <p:nvPr/>
        </p:nvGrpSpPr>
        <p:grpSpPr>
          <a:xfrm>
            <a:off x="7750115" y="3681228"/>
            <a:ext cx="404807" cy="500579"/>
            <a:chOff x="5812586" y="2760921"/>
            <a:chExt cx="303605" cy="375434"/>
          </a:xfrm>
        </p:grpSpPr>
        <p:sp>
          <p:nvSpPr>
            <p:cNvPr id="14893" name="Google Shape;14893;p74"/>
            <p:cNvSpPr/>
            <p:nvPr/>
          </p:nvSpPr>
          <p:spPr>
            <a:xfrm>
              <a:off x="5911896" y="2760921"/>
              <a:ext cx="125215" cy="32289"/>
            </a:xfrm>
            <a:custGeom>
              <a:avLst/>
              <a:gdLst/>
              <a:ahLst/>
              <a:cxnLst/>
              <a:rect l="l" t="t" r="r" b="b"/>
              <a:pathLst>
                <a:path w="4766" h="1229" extrusionOk="0">
                  <a:moveTo>
                    <a:pt x="347" y="1"/>
                  </a:moveTo>
                  <a:cubicBezTo>
                    <a:pt x="153" y="1"/>
                    <a:pt x="0" y="160"/>
                    <a:pt x="0" y="347"/>
                  </a:cubicBezTo>
                  <a:lnTo>
                    <a:pt x="0" y="882"/>
                  </a:lnTo>
                  <a:cubicBezTo>
                    <a:pt x="0" y="1069"/>
                    <a:pt x="153" y="1228"/>
                    <a:pt x="347" y="1228"/>
                  </a:cubicBezTo>
                  <a:lnTo>
                    <a:pt x="4419" y="1228"/>
                  </a:lnTo>
                  <a:cubicBezTo>
                    <a:pt x="4613" y="1228"/>
                    <a:pt x="4766" y="1069"/>
                    <a:pt x="4766" y="882"/>
                  </a:cubicBezTo>
                  <a:lnTo>
                    <a:pt x="4766" y="347"/>
                  </a:lnTo>
                  <a:cubicBezTo>
                    <a:pt x="4766" y="160"/>
                    <a:pt x="4613" y="1"/>
                    <a:pt x="4419" y="1"/>
                  </a:cubicBezTo>
                  <a:close/>
                </a:path>
              </a:pathLst>
            </a:custGeom>
            <a:solidFill>
              <a:srgbClr val="BEC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94" name="Google Shape;14894;p74"/>
            <p:cNvSpPr/>
            <p:nvPr/>
          </p:nvSpPr>
          <p:spPr>
            <a:xfrm>
              <a:off x="6001722" y="2761105"/>
              <a:ext cx="35389" cy="32105"/>
            </a:xfrm>
            <a:custGeom>
              <a:avLst/>
              <a:gdLst/>
              <a:ahLst/>
              <a:cxnLst/>
              <a:rect l="l" t="t" r="r" b="b"/>
              <a:pathLst>
                <a:path w="1347" h="1222" extrusionOk="0">
                  <a:moveTo>
                    <a:pt x="1" y="1"/>
                  </a:moveTo>
                  <a:cubicBezTo>
                    <a:pt x="202" y="1"/>
                    <a:pt x="362" y="160"/>
                    <a:pt x="362" y="354"/>
                  </a:cubicBezTo>
                  <a:lnTo>
                    <a:pt x="362" y="861"/>
                  </a:lnTo>
                  <a:cubicBezTo>
                    <a:pt x="362" y="1062"/>
                    <a:pt x="202" y="1221"/>
                    <a:pt x="1" y="1221"/>
                  </a:cubicBezTo>
                  <a:lnTo>
                    <a:pt x="993" y="1221"/>
                  </a:lnTo>
                  <a:cubicBezTo>
                    <a:pt x="1187" y="1221"/>
                    <a:pt x="1347" y="1062"/>
                    <a:pt x="1347" y="861"/>
                  </a:cubicBezTo>
                  <a:lnTo>
                    <a:pt x="1347" y="354"/>
                  </a:lnTo>
                  <a:cubicBezTo>
                    <a:pt x="1347" y="160"/>
                    <a:pt x="1187" y="1"/>
                    <a:pt x="993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95" name="Google Shape;14895;p74"/>
            <p:cNvSpPr/>
            <p:nvPr/>
          </p:nvSpPr>
          <p:spPr>
            <a:xfrm>
              <a:off x="5812586" y="2793183"/>
              <a:ext cx="295960" cy="343171"/>
            </a:xfrm>
            <a:custGeom>
              <a:avLst/>
              <a:gdLst/>
              <a:ahLst/>
              <a:cxnLst/>
              <a:rect l="l" t="t" r="r" b="b"/>
              <a:pathLst>
                <a:path w="11265" h="13062" extrusionOk="0">
                  <a:moveTo>
                    <a:pt x="4647" y="0"/>
                  </a:moveTo>
                  <a:lnTo>
                    <a:pt x="4647" y="3801"/>
                  </a:lnTo>
                  <a:cubicBezTo>
                    <a:pt x="4647" y="4030"/>
                    <a:pt x="4509" y="4238"/>
                    <a:pt x="4294" y="4322"/>
                  </a:cubicBezTo>
                  <a:cubicBezTo>
                    <a:pt x="923" y="5653"/>
                    <a:pt x="0" y="9995"/>
                    <a:pt x="2539" y="12583"/>
                  </a:cubicBezTo>
                  <a:cubicBezTo>
                    <a:pt x="2837" y="12888"/>
                    <a:pt x="3246" y="13061"/>
                    <a:pt x="3676" y="13061"/>
                  </a:cubicBezTo>
                  <a:lnTo>
                    <a:pt x="8643" y="13061"/>
                  </a:lnTo>
                  <a:cubicBezTo>
                    <a:pt x="9073" y="13061"/>
                    <a:pt x="9482" y="12888"/>
                    <a:pt x="9780" y="12583"/>
                  </a:cubicBezTo>
                  <a:cubicBezTo>
                    <a:pt x="10737" y="11612"/>
                    <a:pt x="11265" y="10287"/>
                    <a:pt x="11230" y="8927"/>
                  </a:cubicBezTo>
                  <a:cubicBezTo>
                    <a:pt x="11181" y="6888"/>
                    <a:pt x="9919" y="5078"/>
                    <a:pt x="8025" y="4329"/>
                  </a:cubicBezTo>
                  <a:cubicBezTo>
                    <a:pt x="7810" y="4245"/>
                    <a:pt x="7672" y="4037"/>
                    <a:pt x="7672" y="3808"/>
                  </a:cubicBezTo>
                  <a:lnTo>
                    <a:pt x="7672" y="0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96" name="Google Shape;14896;p74"/>
            <p:cNvSpPr/>
            <p:nvPr/>
          </p:nvSpPr>
          <p:spPr>
            <a:xfrm>
              <a:off x="5934675" y="2793183"/>
              <a:ext cx="181517" cy="340965"/>
            </a:xfrm>
            <a:custGeom>
              <a:avLst/>
              <a:gdLst/>
              <a:ahLst/>
              <a:cxnLst/>
              <a:rect l="l" t="t" r="r" b="b"/>
              <a:pathLst>
                <a:path w="6909" h="12978" extrusionOk="0">
                  <a:moveTo>
                    <a:pt x="0" y="0"/>
                  </a:moveTo>
                  <a:lnTo>
                    <a:pt x="0" y="507"/>
                  </a:lnTo>
                  <a:lnTo>
                    <a:pt x="1561" y="507"/>
                  </a:lnTo>
                  <a:cubicBezTo>
                    <a:pt x="1565" y="507"/>
                    <a:pt x="1569" y="507"/>
                    <a:pt x="1573" y="507"/>
                  </a:cubicBezTo>
                  <a:cubicBezTo>
                    <a:pt x="1963" y="507"/>
                    <a:pt x="2276" y="830"/>
                    <a:pt x="2276" y="1221"/>
                  </a:cubicBezTo>
                  <a:lnTo>
                    <a:pt x="2276" y="4315"/>
                  </a:lnTo>
                  <a:cubicBezTo>
                    <a:pt x="2276" y="4544"/>
                    <a:pt x="2414" y="4752"/>
                    <a:pt x="2629" y="4835"/>
                  </a:cubicBezTo>
                  <a:cubicBezTo>
                    <a:pt x="5938" y="6139"/>
                    <a:pt x="6909" y="10363"/>
                    <a:pt x="4495" y="12978"/>
                  </a:cubicBezTo>
                  <a:cubicBezTo>
                    <a:pt x="4738" y="12902"/>
                    <a:pt x="4953" y="12763"/>
                    <a:pt x="5133" y="12576"/>
                  </a:cubicBezTo>
                  <a:cubicBezTo>
                    <a:pt x="6090" y="11605"/>
                    <a:pt x="6618" y="10287"/>
                    <a:pt x="6583" y="8927"/>
                  </a:cubicBezTo>
                  <a:cubicBezTo>
                    <a:pt x="6534" y="6888"/>
                    <a:pt x="5272" y="5078"/>
                    <a:pt x="3378" y="4329"/>
                  </a:cubicBezTo>
                  <a:cubicBezTo>
                    <a:pt x="3163" y="4245"/>
                    <a:pt x="3025" y="4037"/>
                    <a:pt x="3025" y="3808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D1DB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97" name="Google Shape;14897;p74"/>
            <p:cNvSpPr/>
            <p:nvPr/>
          </p:nvSpPr>
          <p:spPr>
            <a:xfrm>
              <a:off x="5841197" y="2978063"/>
              <a:ext cx="267349" cy="158292"/>
            </a:xfrm>
            <a:custGeom>
              <a:avLst/>
              <a:gdLst/>
              <a:ahLst/>
              <a:cxnLst/>
              <a:rect l="l" t="t" r="r" b="b"/>
              <a:pathLst>
                <a:path w="10176" h="6025" extrusionOk="0">
                  <a:moveTo>
                    <a:pt x="2691" y="0"/>
                  </a:moveTo>
                  <a:cubicBezTo>
                    <a:pt x="1242" y="0"/>
                    <a:pt x="187" y="642"/>
                    <a:pt x="187" y="642"/>
                  </a:cubicBezTo>
                  <a:cubicBezTo>
                    <a:pt x="70" y="1086"/>
                    <a:pt x="7" y="1536"/>
                    <a:pt x="7" y="2001"/>
                  </a:cubicBezTo>
                  <a:cubicBezTo>
                    <a:pt x="0" y="3326"/>
                    <a:pt x="520" y="4602"/>
                    <a:pt x="1457" y="5546"/>
                  </a:cubicBezTo>
                  <a:cubicBezTo>
                    <a:pt x="1755" y="5851"/>
                    <a:pt x="2164" y="6017"/>
                    <a:pt x="2594" y="6024"/>
                  </a:cubicBezTo>
                  <a:lnTo>
                    <a:pt x="7561" y="6024"/>
                  </a:lnTo>
                  <a:cubicBezTo>
                    <a:pt x="7991" y="6024"/>
                    <a:pt x="8400" y="5851"/>
                    <a:pt x="8698" y="5546"/>
                  </a:cubicBezTo>
                  <a:cubicBezTo>
                    <a:pt x="9655" y="4568"/>
                    <a:pt x="10176" y="3250"/>
                    <a:pt x="10141" y="1890"/>
                  </a:cubicBezTo>
                  <a:cubicBezTo>
                    <a:pt x="10134" y="1356"/>
                    <a:pt x="10037" y="829"/>
                    <a:pt x="9856" y="330"/>
                  </a:cubicBezTo>
                  <a:cubicBezTo>
                    <a:pt x="9856" y="330"/>
                    <a:pt x="9856" y="330"/>
                    <a:pt x="9856" y="330"/>
                  </a:cubicBezTo>
                  <a:cubicBezTo>
                    <a:pt x="9850" y="330"/>
                    <a:pt x="8712" y="1213"/>
                    <a:pt x="7157" y="1213"/>
                  </a:cubicBezTo>
                  <a:cubicBezTo>
                    <a:pt x="6517" y="1213"/>
                    <a:pt x="5808" y="1063"/>
                    <a:pt x="5077" y="642"/>
                  </a:cubicBezTo>
                  <a:cubicBezTo>
                    <a:pt x="4238" y="161"/>
                    <a:pt x="3415" y="0"/>
                    <a:pt x="2691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98" name="Google Shape;14898;p74"/>
            <p:cNvSpPr/>
            <p:nvPr/>
          </p:nvSpPr>
          <p:spPr>
            <a:xfrm>
              <a:off x="6052402" y="2986523"/>
              <a:ext cx="56144" cy="147809"/>
            </a:xfrm>
            <a:custGeom>
              <a:avLst/>
              <a:gdLst/>
              <a:ahLst/>
              <a:cxnLst/>
              <a:rect l="l" t="t" r="r" b="b"/>
              <a:pathLst>
                <a:path w="2137" h="5626" extrusionOk="0">
                  <a:moveTo>
                    <a:pt x="1804" y="1"/>
                  </a:moveTo>
                  <a:cubicBezTo>
                    <a:pt x="1561" y="174"/>
                    <a:pt x="1304" y="327"/>
                    <a:pt x="1034" y="445"/>
                  </a:cubicBezTo>
                  <a:cubicBezTo>
                    <a:pt x="1686" y="2227"/>
                    <a:pt x="1283" y="4232"/>
                    <a:pt x="0" y="5626"/>
                  </a:cubicBezTo>
                  <a:cubicBezTo>
                    <a:pt x="28" y="5612"/>
                    <a:pt x="56" y="5605"/>
                    <a:pt x="83" y="5591"/>
                  </a:cubicBezTo>
                  <a:cubicBezTo>
                    <a:pt x="90" y="5591"/>
                    <a:pt x="90" y="5591"/>
                    <a:pt x="90" y="5584"/>
                  </a:cubicBezTo>
                  <a:cubicBezTo>
                    <a:pt x="174" y="5550"/>
                    <a:pt x="257" y="5508"/>
                    <a:pt x="340" y="5452"/>
                  </a:cubicBezTo>
                  <a:cubicBezTo>
                    <a:pt x="361" y="5432"/>
                    <a:pt x="396" y="5418"/>
                    <a:pt x="409" y="5404"/>
                  </a:cubicBezTo>
                  <a:cubicBezTo>
                    <a:pt x="416" y="5397"/>
                    <a:pt x="423" y="5397"/>
                    <a:pt x="430" y="5397"/>
                  </a:cubicBezTo>
                  <a:cubicBezTo>
                    <a:pt x="451" y="5383"/>
                    <a:pt x="465" y="5369"/>
                    <a:pt x="479" y="5355"/>
                  </a:cubicBezTo>
                  <a:cubicBezTo>
                    <a:pt x="486" y="5348"/>
                    <a:pt x="500" y="5348"/>
                    <a:pt x="500" y="5335"/>
                  </a:cubicBezTo>
                  <a:cubicBezTo>
                    <a:pt x="520" y="5321"/>
                    <a:pt x="534" y="5314"/>
                    <a:pt x="548" y="5293"/>
                  </a:cubicBezTo>
                  <a:lnTo>
                    <a:pt x="569" y="5272"/>
                  </a:lnTo>
                  <a:cubicBezTo>
                    <a:pt x="597" y="5251"/>
                    <a:pt x="618" y="5231"/>
                    <a:pt x="638" y="5210"/>
                  </a:cubicBezTo>
                  <a:cubicBezTo>
                    <a:pt x="1609" y="4253"/>
                    <a:pt x="2137" y="2928"/>
                    <a:pt x="2102" y="1568"/>
                  </a:cubicBezTo>
                  <a:cubicBezTo>
                    <a:pt x="2102" y="1534"/>
                    <a:pt x="2095" y="1499"/>
                    <a:pt x="2095" y="1464"/>
                  </a:cubicBezTo>
                  <a:cubicBezTo>
                    <a:pt x="2095" y="1457"/>
                    <a:pt x="2095" y="1443"/>
                    <a:pt x="2095" y="1429"/>
                  </a:cubicBezTo>
                  <a:cubicBezTo>
                    <a:pt x="2088" y="1409"/>
                    <a:pt x="2088" y="1381"/>
                    <a:pt x="2088" y="1360"/>
                  </a:cubicBezTo>
                  <a:cubicBezTo>
                    <a:pt x="2088" y="1353"/>
                    <a:pt x="2081" y="1339"/>
                    <a:pt x="2081" y="1325"/>
                  </a:cubicBezTo>
                  <a:cubicBezTo>
                    <a:pt x="2074" y="1305"/>
                    <a:pt x="2074" y="1284"/>
                    <a:pt x="2074" y="1263"/>
                  </a:cubicBezTo>
                  <a:cubicBezTo>
                    <a:pt x="2074" y="1249"/>
                    <a:pt x="2074" y="1242"/>
                    <a:pt x="2074" y="1228"/>
                  </a:cubicBezTo>
                  <a:cubicBezTo>
                    <a:pt x="2067" y="1208"/>
                    <a:pt x="2067" y="1187"/>
                    <a:pt x="2067" y="1166"/>
                  </a:cubicBezTo>
                  <a:cubicBezTo>
                    <a:pt x="2060" y="1152"/>
                    <a:pt x="2060" y="1138"/>
                    <a:pt x="2060" y="1131"/>
                  </a:cubicBezTo>
                  <a:cubicBezTo>
                    <a:pt x="2053" y="1110"/>
                    <a:pt x="2053" y="1083"/>
                    <a:pt x="2053" y="1062"/>
                  </a:cubicBezTo>
                  <a:cubicBezTo>
                    <a:pt x="2053" y="1055"/>
                    <a:pt x="2046" y="1041"/>
                    <a:pt x="2053" y="1027"/>
                  </a:cubicBezTo>
                  <a:cubicBezTo>
                    <a:pt x="2046" y="1013"/>
                    <a:pt x="2046" y="992"/>
                    <a:pt x="2039" y="965"/>
                  </a:cubicBezTo>
                  <a:cubicBezTo>
                    <a:pt x="2039" y="958"/>
                    <a:pt x="2033" y="944"/>
                    <a:pt x="2039" y="930"/>
                  </a:cubicBezTo>
                  <a:cubicBezTo>
                    <a:pt x="2033" y="909"/>
                    <a:pt x="2033" y="888"/>
                    <a:pt x="2026" y="868"/>
                  </a:cubicBezTo>
                  <a:cubicBezTo>
                    <a:pt x="2026" y="861"/>
                    <a:pt x="2019" y="847"/>
                    <a:pt x="2019" y="840"/>
                  </a:cubicBezTo>
                  <a:cubicBezTo>
                    <a:pt x="2019" y="819"/>
                    <a:pt x="2019" y="791"/>
                    <a:pt x="2012" y="771"/>
                  </a:cubicBezTo>
                  <a:cubicBezTo>
                    <a:pt x="2005" y="757"/>
                    <a:pt x="2005" y="750"/>
                    <a:pt x="2005" y="743"/>
                  </a:cubicBezTo>
                  <a:cubicBezTo>
                    <a:pt x="1998" y="722"/>
                    <a:pt x="1998" y="694"/>
                    <a:pt x="1998" y="673"/>
                  </a:cubicBezTo>
                  <a:cubicBezTo>
                    <a:pt x="1991" y="666"/>
                    <a:pt x="1991" y="653"/>
                    <a:pt x="1991" y="646"/>
                  </a:cubicBezTo>
                  <a:cubicBezTo>
                    <a:pt x="1984" y="625"/>
                    <a:pt x="1984" y="597"/>
                    <a:pt x="1977" y="576"/>
                  </a:cubicBezTo>
                  <a:cubicBezTo>
                    <a:pt x="1970" y="576"/>
                    <a:pt x="1970" y="569"/>
                    <a:pt x="1970" y="562"/>
                  </a:cubicBezTo>
                  <a:cubicBezTo>
                    <a:pt x="1970" y="535"/>
                    <a:pt x="1963" y="507"/>
                    <a:pt x="1949" y="486"/>
                  </a:cubicBezTo>
                  <a:cubicBezTo>
                    <a:pt x="1949" y="479"/>
                    <a:pt x="1949" y="472"/>
                    <a:pt x="1949" y="465"/>
                  </a:cubicBezTo>
                  <a:cubicBezTo>
                    <a:pt x="1942" y="438"/>
                    <a:pt x="1935" y="410"/>
                    <a:pt x="1928" y="382"/>
                  </a:cubicBezTo>
                  <a:cubicBezTo>
                    <a:pt x="1922" y="382"/>
                    <a:pt x="1922" y="375"/>
                    <a:pt x="1922" y="368"/>
                  </a:cubicBezTo>
                  <a:cubicBezTo>
                    <a:pt x="1915" y="340"/>
                    <a:pt x="1908" y="313"/>
                    <a:pt x="1901" y="285"/>
                  </a:cubicBezTo>
                  <a:cubicBezTo>
                    <a:pt x="1901" y="285"/>
                    <a:pt x="1894" y="278"/>
                    <a:pt x="1894" y="278"/>
                  </a:cubicBezTo>
                  <a:cubicBezTo>
                    <a:pt x="1894" y="250"/>
                    <a:pt x="1880" y="223"/>
                    <a:pt x="1873" y="188"/>
                  </a:cubicBezTo>
                  <a:cubicBezTo>
                    <a:pt x="1866" y="181"/>
                    <a:pt x="1866" y="181"/>
                    <a:pt x="1866" y="181"/>
                  </a:cubicBezTo>
                  <a:cubicBezTo>
                    <a:pt x="1852" y="153"/>
                    <a:pt x="1845" y="125"/>
                    <a:pt x="1838" y="91"/>
                  </a:cubicBezTo>
                  <a:cubicBezTo>
                    <a:pt x="1838" y="91"/>
                    <a:pt x="1838" y="84"/>
                    <a:pt x="1838" y="84"/>
                  </a:cubicBezTo>
                  <a:cubicBezTo>
                    <a:pt x="1824" y="56"/>
                    <a:pt x="1817" y="28"/>
                    <a:pt x="1804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99" name="Google Shape;14899;p74"/>
            <p:cNvSpPr/>
            <p:nvPr/>
          </p:nvSpPr>
          <p:spPr>
            <a:xfrm>
              <a:off x="6054582" y="3027718"/>
              <a:ext cx="20256" cy="17182"/>
            </a:xfrm>
            <a:custGeom>
              <a:avLst/>
              <a:gdLst/>
              <a:ahLst/>
              <a:cxnLst/>
              <a:rect l="l" t="t" r="r" b="b"/>
              <a:pathLst>
                <a:path w="771" h="654" extrusionOk="0">
                  <a:moveTo>
                    <a:pt x="437" y="0"/>
                  </a:moveTo>
                  <a:cubicBezTo>
                    <a:pt x="146" y="0"/>
                    <a:pt x="0" y="347"/>
                    <a:pt x="209" y="555"/>
                  </a:cubicBezTo>
                  <a:cubicBezTo>
                    <a:pt x="276" y="623"/>
                    <a:pt x="359" y="653"/>
                    <a:pt x="441" y="653"/>
                  </a:cubicBezTo>
                  <a:cubicBezTo>
                    <a:pt x="609" y="653"/>
                    <a:pt x="770" y="523"/>
                    <a:pt x="770" y="326"/>
                  </a:cubicBezTo>
                  <a:cubicBezTo>
                    <a:pt x="763" y="146"/>
                    <a:pt x="618" y="0"/>
                    <a:pt x="43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00" name="Google Shape;14900;p74"/>
            <p:cNvSpPr/>
            <p:nvPr/>
          </p:nvSpPr>
          <p:spPr>
            <a:xfrm>
              <a:off x="6012678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9" y="0"/>
                  </a:moveTo>
                  <a:cubicBezTo>
                    <a:pt x="132" y="0"/>
                    <a:pt x="0" y="312"/>
                    <a:pt x="180" y="493"/>
                  </a:cubicBezTo>
                  <a:cubicBezTo>
                    <a:pt x="241" y="551"/>
                    <a:pt x="315" y="578"/>
                    <a:pt x="386" y="578"/>
                  </a:cubicBezTo>
                  <a:cubicBezTo>
                    <a:pt x="534" y="578"/>
                    <a:pt x="673" y="465"/>
                    <a:pt x="673" y="292"/>
                  </a:cubicBezTo>
                  <a:cubicBezTo>
                    <a:pt x="673" y="132"/>
                    <a:pt x="548" y="7"/>
                    <a:pt x="389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01" name="Google Shape;14901;p74"/>
            <p:cNvSpPr/>
            <p:nvPr/>
          </p:nvSpPr>
          <p:spPr>
            <a:xfrm>
              <a:off x="5891299" y="3017130"/>
              <a:ext cx="17708" cy="15212"/>
            </a:xfrm>
            <a:custGeom>
              <a:avLst/>
              <a:gdLst/>
              <a:ahLst/>
              <a:cxnLst/>
              <a:rect l="l" t="t" r="r" b="b"/>
              <a:pathLst>
                <a:path w="674" h="579" extrusionOk="0">
                  <a:moveTo>
                    <a:pt x="389" y="1"/>
                  </a:moveTo>
                  <a:cubicBezTo>
                    <a:pt x="132" y="1"/>
                    <a:pt x="1" y="313"/>
                    <a:pt x="181" y="493"/>
                  </a:cubicBezTo>
                  <a:cubicBezTo>
                    <a:pt x="242" y="552"/>
                    <a:pt x="315" y="578"/>
                    <a:pt x="387" y="578"/>
                  </a:cubicBezTo>
                  <a:cubicBezTo>
                    <a:pt x="535" y="578"/>
                    <a:pt x="673" y="465"/>
                    <a:pt x="673" y="292"/>
                  </a:cubicBezTo>
                  <a:cubicBezTo>
                    <a:pt x="673" y="133"/>
                    <a:pt x="549" y="1"/>
                    <a:pt x="389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02" name="Google Shape;14902;p74"/>
            <p:cNvSpPr/>
            <p:nvPr/>
          </p:nvSpPr>
          <p:spPr>
            <a:xfrm>
              <a:off x="5915916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1" y="0"/>
                  </a:moveTo>
                  <a:cubicBezTo>
                    <a:pt x="125" y="0"/>
                    <a:pt x="0" y="312"/>
                    <a:pt x="180" y="493"/>
                  </a:cubicBezTo>
                  <a:cubicBezTo>
                    <a:pt x="239" y="551"/>
                    <a:pt x="312" y="578"/>
                    <a:pt x="383" y="578"/>
                  </a:cubicBezTo>
                  <a:cubicBezTo>
                    <a:pt x="531" y="578"/>
                    <a:pt x="673" y="465"/>
                    <a:pt x="673" y="292"/>
                  </a:cubicBezTo>
                  <a:cubicBezTo>
                    <a:pt x="666" y="132"/>
                    <a:pt x="541" y="7"/>
                    <a:pt x="38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03" name="Google Shape;14903;p74"/>
            <p:cNvSpPr/>
            <p:nvPr/>
          </p:nvSpPr>
          <p:spPr>
            <a:xfrm>
              <a:off x="5959266" y="3032999"/>
              <a:ext cx="21360" cy="18286"/>
            </a:xfrm>
            <a:custGeom>
              <a:avLst/>
              <a:gdLst/>
              <a:ahLst/>
              <a:cxnLst/>
              <a:rect l="l" t="t" r="r" b="b"/>
              <a:pathLst>
                <a:path w="813" h="696" extrusionOk="0">
                  <a:moveTo>
                    <a:pt x="466" y="0"/>
                  </a:moveTo>
                  <a:cubicBezTo>
                    <a:pt x="153" y="0"/>
                    <a:pt x="1" y="375"/>
                    <a:pt x="216" y="590"/>
                  </a:cubicBezTo>
                  <a:cubicBezTo>
                    <a:pt x="288" y="663"/>
                    <a:pt x="377" y="695"/>
                    <a:pt x="464" y="695"/>
                  </a:cubicBezTo>
                  <a:cubicBezTo>
                    <a:pt x="643" y="695"/>
                    <a:pt x="812" y="557"/>
                    <a:pt x="812" y="347"/>
                  </a:cubicBezTo>
                  <a:cubicBezTo>
                    <a:pt x="812" y="153"/>
                    <a:pt x="653" y="0"/>
                    <a:pt x="466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04" name="Google Shape;14904;p74"/>
          <p:cNvGrpSpPr/>
          <p:nvPr/>
        </p:nvGrpSpPr>
        <p:grpSpPr>
          <a:xfrm>
            <a:off x="8446231" y="3679511"/>
            <a:ext cx="504677" cy="504221"/>
            <a:chOff x="6334673" y="2759633"/>
            <a:chExt cx="378508" cy="378166"/>
          </a:xfrm>
        </p:grpSpPr>
        <p:sp>
          <p:nvSpPr>
            <p:cNvPr id="14905" name="Google Shape;14905;p74"/>
            <p:cNvSpPr/>
            <p:nvPr/>
          </p:nvSpPr>
          <p:spPr>
            <a:xfrm>
              <a:off x="6334673" y="2759633"/>
              <a:ext cx="287027" cy="189004"/>
            </a:xfrm>
            <a:custGeom>
              <a:avLst/>
              <a:gdLst/>
              <a:ahLst/>
              <a:cxnLst/>
              <a:rect l="l" t="t" r="r" b="b"/>
              <a:pathLst>
                <a:path w="10925" h="7194" extrusionOk="0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06" name="Google Shape;14906;p74"/>
            <p:cNvSpPr/>
            <p:nvPr/>
          </p:nvSpPr>
          <p:spPr>
            <a:xfrm>
              <a:off x="6524019" y="2759660"/>
              <a:ext cx="189162" cy="286659"/>
            </a:xfrm>
            <a:custGeom>
              <a:avLst/>
              <a:gdLst/>
              <a:ahLst/>
              <a:cxnLst/>
              <a:rect l="l" t="t" r="r" b="b"/>
              <a:pathLst>
                <a:path w="7200" h="10911" extrusionOk="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07" name="Google Shape;14907;p74"/>
            <p:cNvSpPr/>
            <p:nvPr/>
          </p:nvSpPr>
          <p:spPr>
            <a:xfrm>
              <a:off x="6426207" y="2948611"/>
              <a:ext cx="286791" cy="189188"/>
            </a:xfrm>
            <a:custGeom>
              <a:avLst/>
              <a:gdLst/>
              <a:ahLst/>
              <a:cxnLst/>
              <a:rect l="l" t="t" r="r" b="b"/>
              <a:pathLst>
                <a:path w="10916" h="7201" extrusionOk="0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08" name="Google Shape;14908;p74"/>
            <p:cNvSpPr/>
            <p:nvPr/>
          </p:nvSpPr>
          <p:spPr>
            <a:xfrm>
              <a:off x="6334857" y="2850957"/>
              <a:ext cx="189188" cy="286843"/>
            </a:xfrm>
            <a:custGeom>
              <a:avLst/>
              <a:gdLst/>
              <a:ahLst/>
              <a:cxnLst/>
              <a:rect l="l" t="t" r="r" b="b"/>
              <a:pathLst>
                <a:path w="7201" h="10918" extrusionOk="0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09" name="Google Shape;14909;p74"/>
          <p:cNvGrpSpPr/>
          <p:nvPr/>
        </p:nvGrpSpPr>
        <p:grpSpPr>
          <a:xfrm>
            <a:off x="10683527" y="3741970"/>
            <a:ext cx="426351" cy="379340"/>
            <a:chOff x="8012645" y="2806477"/>
            <a:chExt cx="319763" cy="284505"/>
          </a:xfrm>
        </p:grpSpPr>
        <p:sp>
          <p:nvSpPr>
            <p:cNvPr id="14910" name="Google Shape;14910;p74"/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11" name="Google Shape;14911;p74"/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12" name="Google Shape;14912;p74"/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13" name="Google Shape;14913;p74"/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14" name="Google Shape;14914;p74"/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15" name="Google Shape;14915;p74"/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16" name="Google Shape;14916;p74"/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17" name="Google Shape;14917;p74"/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18" name="Google Shape;14918;p74"/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19" name="Google Shape;14919;p74"/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20" name="Google Shape;14920;p74"/>
          <p:cNvGrpSpPr/>
          <p:nvPr/>
        </p:nvGrpSpPr>
        <p:grpSpPr>
          <a:xfrm>
            <a:off x="3272581" y="5549518"/>
            <a:ext cx="513785" cy="517428"/>
            <a:chOff x="2454435" y="4162138"/>
            <a:chExt cx="385339" cy="388071"/>
          </a:xfrm>
        </p:grpSpPr>
        <p:sp>
          <p:nvSpPr>
            <p:cNvPr id="14921" name="Google Shape;14921;p74"/>
            <p:cNvSpPr/>
            <p:nvPr/>
          </p:nvSpPr>
          <p:spPr>
            <a:xfrm>
              <a:off x="2568511" y="4162138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6770" y="1"/>
                  </a:moveTo>
                  <a:cubicBezTo>
                    <a:pt x="6757" y="1"/>
                    <a:pt x="6743" y="3"/>
                    <a:pt x="6728" y="6"/>
                  </a:cubicBezTo>
                  <a:cubicBezTo>
                    <a:pt x="5459" y="186"/>
                    <a:pt x="2359" y="783"/>
                    <a:pt x="0" y="2586"/>
                  </a:cubicBezTo>
                  <a:lnTo>
                    <a:pt x="5064" y="3044"/>
                  </a:lnTo>
                  <a:cubicBezTo>
                    <a:pt x="5355" y="1858"/>
                    <a:pt x="6305" y="838"/>
                    <a:pt x="6874" y="311"/>
                  </a:cubicBezTo>
                  <a:cubicBezTo>
                    <a:pt x="7008" y="209"/>
                    <a:pt x="6925" y="1"/>
                    <a:pt x="6770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22" name="Google Shape;14922;p74"/>
            <p:cNvSpPr/>
            <p:nvPr/>
          </p:nvSpPr>
          <p:spPr>
            <a:xfrm>
              <a:off x="2568511" y="4470236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5064" y="1"/>
                  </a:moveTo>
                  <a:lnTo>
                    <a:pt x="0" y="466"/>
                  </a:lnTo>
                  <a:cubicBezTo>
                    <a:pt x="2359" y="2269"/>
                    <a:pt x="5459" y="2866"/>
                    <a:pt x="6728" y="3039"/>
                  </a:cubicBezTo>
                  <a:cubicBezTo>
                    <a:pt x="6743" y="3042"/>
                    <a:pt x="6757" y="3044"/>
                    <a:pt x="6770" y="3044"/>
                  </a:cubicBezTo>
                  <a:cubicBezTo>
                    <a:pt x="6925" y="3044"/>
                    <a:pt x="7008" y="2836"/>
                    <a:pt x="6874" y="2734"/>
                  </a:cubicBezTo>
                  <a:cubicBezTo>
                    <a:pt x="6305" y="2207"/>
                    <a:pt x="5355" y="1187"/>
                    <a:pt x="5064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23" name="Google Shape;14923;p74"/>
            <p:cNvSpPr/>
            <p:nvPr/>
          </p:nvSpPr>
          <p:spPr>
            <a:xfrm>
              <a:off x="2454435" y="4217310"/>
              <a:ext cx="385339" cy="277753"/>
            </a:xfrm>
            <a:custGeom>
              <a:avLst/>
              <a:gdLst/>
              <a:ahLst/>
              <a:cxnLst/>
              <a:rect l="l" t="t" r="r" b="b"/>
              <a:pathLst>
                <a:path w="14667" h="10572" extrusionOk="0">
                  <a:moveTo>
                    <a:pt x="6812" y="1"/>
                  </a:moveTo>
                  <a:cubicBezTo>
                    <a:pt x="2650" y="1"/>
                    <a:pt x="1811" y="2893"/>
                    <a:pt x="160" y="4960"/>
                  </a:cubicBezTo>
                  <a:cubicBezTo>
                    <a:pt x="0" y="5147"/>
                    <a:pt x="0" y="5425"/>
                    <a:pt x="160" y="5619"/>
                  </a:cubicBezTo>
                  <a:cubicBezTo>
                    <a:pt x="1811" y="7679"/>
                    <a:pt x="2650" y="10571"/>
                    <a:pt x="6812" y="10571"/>
                  </a:cubicBezTo>
                  <a:cubicBezTo>
                    <a:pt x="6817" y="10571"/>
                    <a:pt x="6822" y="10571"/>
                    <a:pt x="6827" y="10571"/>
                  </a:cubicBezTo>
                  <a:cubicBezTo>
                    <a:pt x="9172" y="10571"/>
                    <a:pt x="11231" y="9033"/>
                    <a:pt x="11910" y="6798"/>
                  </a:cubicBezTo>
                  <a:cubicBezTo>
                    <a:pt x="11973" y="6591"/>
                    <a:pt x="12167" y="6461"/>
                    <a:pt x="12369" y="6461"/>
                  </a:cubicBezTo>
                  <a:cubicBezTo>
                    <a:pt x="12431" y="6461"/>
                    <a:pt x="12494" y="6474"/>
                    <a:pt x="12555" y="6500"/>
                  </a:cubicBezTo>
                  <a:lnTo>
                    <a:pt x="14303" y="7249"/>
                  </a:lnTo>
                  <a:cubicBezTo>
                    <a:pt x="14332" y="7262"/>
                    <a:pt x="14363" y="7267"/>
                    <a:pt x="14392" y="7267"/>
                  </a:cubicBezTo>
                  <a:cubicBezTo>
                    <a:pt x="14540" y="7267"/>
                    <a:pt x="14667" y="7121"/>
                    <a:pt x="14615" y="6964"/>
                  </a:cubicBezTo>
                  <a:lnTo>
                    <a:pt x="14178" y="5667"/>
                  </a:lnTo>
                  <a:cubicBezTo>
                    <a:pt x="14095" y="5425"/>
                    <a:pt x="14095" y="5154"/>
                    <a:pt x="14178" y="4911"/>
                  </a:cubicBezTo>
                  <a:lnTo>
                    <a:pt x="14615" y="3614"/>
                  </a:lnTo>
                  <a:cubicBezTo>
                    <a:pt x="14666" y="3459"/>
                    <a:pt x="14542" y="3309"/>
                    <a:pt x="14396" y="3309"/>
                  </a:cubicBezTo>
                  <a:cubicBezTo>
                    <a:pt x="14365" y="3309"/>
                    <a:pt x="14334" y="3316"/>
                    <a:pt x="14303" y="3330"/>
                  </a:cubicBezTo>
                  <a:lnTo>
                    <a:pt x="12555" y="4079"/>
                  </a:lnTo>
                  <a:cubicBezTo>
                    <a:pt x="12494" y="4105"/>
                    <a:pt x="12432" y="4117"/>
                    <a:pt x="12370" y="4117"/>
                  </a:cubicBezTo>
                  <a:cubicBezTo>
                    <a:pt x="12169" y="4117"/>
                    <a:pt x="11979" y="3988"/>
                    <a:pt x="11910" y="3781"/>
                  </a:cubicBezTo>
                  <a:cubicBezTo>
                    <a:pt x="11237" y="1533"/>
                    <a:pt x="9163" y="1"/>
                    <a:pt x="6812" y="1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24" name="Google Shape;14924;p74"/>
            <p:cNvSpPr/>
            <p:nvPr/>
          </p:nvSpPr>
          <p:spPr>
            <a:xfrm>
              <a:off x="2454435" y="4251386"/>
              <a:ext cx="250403" cy="243677"/>
            </a:xfrm>
            <a:custGeom>
              <a:avLst/>
              <a:gdLst/>
              <a:ahLst/>
              <a:cxnLst/>
              <a:rect l="l" t="t" r="r" b="b"/>
              <a:pathLst>
                <a:path w="9531" h="9275" extrusionOk="0">
                  <a:moveTo>
                    <a:pt x="2976" y="1"/>
                  </a:moveTo>
                  <a:lnTo>
                    <a:pt x="2976" y="1"/>
                  </a:lnTo>
                  <a:cubicBezTo>
                    <a:pt x="1783" y="1027"/>
                    <a:pt x="1103" y="2477"/>
                    <a:pt x="160" y="3663"/>
                  </a:cubicBezTo>
                  <a:cubicBezTo>
                    <a:pt x="0" y="3850"/>
                    <a:pt x="0" y="4128"/>
                    <a:pt x="160" y="4322"/>
                  </a:cubicBezTo>
                  <a:cubicBezTo>
                    <a:pt x="1811" y="6382"/>
                    <a:pt x="2650" y="9274"/>
                    <a:pt x="6812" y="9274"/>
                  </a:cubicBezTo>
                  <a:cubicBezTo>
                    <a:pt x="7769" y="9274"/>
                    <a:pt x="8705" y="9018"/>
                    <a:pt x="9530" y="8532"/>
                  </a:cubicBezTo>
                  <a:cubicBezTo>
                    <a:pt x="5723" y="7880"/>
                    <a:pt x="2941" y="4579"/>
                    <a:pt x="2941" y="715"/>
                  </a:cubicBezTo>
                  <a:cubicBezTo>
                    <a:pt x="2941" y="479"/>
                    <a:pt x="2955" y="236"/>
                    <a:pt x="2976" y="1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25" name="Google Shape;14925;p74"/>
            <p:cNvSpPr/>
            <p:nvPr/>
          </p:nvSpPr>
          <p:spPr>
            <a:xfrm>
              <a:off x="2495420" y="4331018"/>
              <a:ext cx="31553" cy="31553"/>
            </a:xfrm>
            <a:custGeom>
              <a:avLst/>
              <a:gdLst/>
              <a:ahLst/>
              <a:cxnLst/>
              <a:rect l="l" t="t" r="r" b="b"/>
              <a:pathLst>
                <a:path w="1201" h="1201" extrusionOk="0">
                  <a:moveTo>
                    <a:pt x="597" y="1"/>
                  </a:moveTo>
                  <a:cubicBezTo>
                    <a:pt x="271" y="1"/>
                    <a:pt x="1" y="271"/>
                    <a:pt x="1" y="597"/>
                  </a:cubicBezTo>
                  <a:cubicBezTo>
                    <a:pt x="1" y="930"/>
                    <a:pt x="271" y="1201"/>
                    <a:pt x="597" y="1201"/>
                  </a:cubicBezTo>
                  <a:cubicBezTo>
                    <a:pt x="930" y="1201"/>
                    <a:pt x="1201" y="930"/>
                    <a:pt x="1201" y="597"/>
                  </a:cubicBezTo>
                  <a:cubicBezTo>
                    <a:pt x="1201" y="271"/>
                    <a:pt x="930" y="1"/>
                    <a:pt x="597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26" name="Google Shape;14926;p74"/>
            <p:cNvSpPr/>
            <p:nvPr/>
          </p:nvSpPr>
          <p:spPr>
            <a:xfrm>
              <a:off x="2508005" y="4337218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11" y="1"/>
                    <a:pt x="0" y="112"/>
                    <a:pt x="0" y="243"/>
                  </a:cubicBezTo>
                  <a:cubicBezTo>
                    <a:pt x="0" y="375"/>
                    <a:pt x="111" y="486"/>
                    <a:pt x="243" y="486"/>
                  </a:cubicBezTo>
                  <a:cubicBezTo>
                    <a:pt x="375" y="486"/>
                    <a:pt x="486" y="375"/>
                    <a:pt x="486" y="243"/>
                  </a:cubicBezTo>
                  <a:cubicBezTo>
                    <a:pt x="486" y="112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27" name="Google Shape;14927;p74"/>
            <p:cNvSpPr/>
            <p:nvPr/>
          </p:nvSpPr>
          <p:spPr>
            <a:xfrm>
              <a:off x="2545181" y="4220227"/>
              <a:ext cx="53780" cy="271920"/>
            </a:xfrm>
            <a:custGeom>
              <a:avLst/>
              <a:gdLst/>
              <a:ahLst/>
              <a:cxnLst/>
              <a:rect l="l" t="t" r="r" b="b"/>
              <a:pathLst>
                <a:path w="2047" h="10350" extrusionOk="0">
                  <a:moveTo>
                    <a:pt x="2047" y="1"/>
                  </a:moveTo>
                  <a:lnTo>
                    <a:pt x="2047" y="1"/>
                  </a:lnTo>
                  <a:cubicBezTo>
                    <a:pt x="1630" y="77"/>
                    <a:pt x="1221" y="195"/>
                    <a:pt x="833" y="361"/>
                  </a:cubicBezTo>
                  <a:cubicBezTo>
                    <a:pt x="313" y="1721"/>
                    <a:pt x="0" y="3378"/>
                    <a:pt x="0" y="5175"/>
                  </a:cubicBezTo>
                  <a:cubicBezTo>
                    <a:pt x="0" y="6971"/>
                    <a:pt x="313" y="8636"/>
                    <a:pt x="833" y="9996"/>
                  </a:cubicBezTo>
                  <a:cubicBezTo>
                    <a:pt x="1228" y="10162"/>
                    <a:pt x="1630" y="10280"/>
                    <a:pt x="2047" y="10349"/>
                  </a:cubicBezTo>
                  <a:cubicBezTo>
                    <a:pt x="1707" y="8893"/>
                    <a:pt x="1506" y="7110"/>
                    <a:pt x="1506" y="5175"/>
                  </a:cubicBezTo>
                  <a:cubicBezTo>
                    <a:pt x="1506" y="3247"/>
                    <a:pt x="1707" y="1464"/>
                    <a:pt x="2047" y="1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28" name="Google Shape;14928;p74"/>
            <p:cNvSpPr/>
            <p:nvPr/>
          </p:nvSpPr>
          <p:spPr>
            <a:xfrm>
              <a:off x="2545181" y="4344680"/>
              <a:ext cx="53780" cy="147468"/>
            </a:xfrm>
            <a:custGeom>
              <a:avLst/>
              <a:gdLst/>
              <a:ahLst/>
              <a:cxnLst/>
              <a:rect l="l" t="t" r="r" b="b"/>
              <a:pathLst>
                <a:path w="2047" h="5613" extrusionOk="0">
                  <a:moveTo>
                    <a:pt x="7" y="1"/>
                  </a:moveTo>
                  <a:cubicBezTo>
                    <a:pt x="7" y="147"/>
                    <a:pt x="0" y="292"/>
                    <a:pt x="0" y="438"/>
                  </a:cubicBezTo>
                  <a:cubicBezTo>
                    <a:pt x="0" y="2234"/>
                    <a:pt x="313" y="3892"/>
                    <a:pt x="833" y="5259"/>
                  </a:cubicBezTo>
                  <a:cubicBezTo>
                    <a:pt x="1221" y="5418"/>
                    <a:pt x="1630" y="5543"/>
                    <a:pt x="2047" y="5612"/>
                  </a:cubicBezTo>
                  <a:cubicBezTo>
                    <a:pt x="1818" y="4600"/>
                    <a:pt x="1658" y="3573"/>
                    <a:pt x="1582" y="2533"/>
                  </a:cubicBezTo>
                  <a:cubicBezTo>
                    <a:pt x="902" y="1797"/>
                    <a:pt x="368" y="937"/>
                    <a:pt x="7" y="1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29" name="Google Shape;14929;p74"/>
            <p:cNvSpPr/>
            <p:nvPr/>
          </p:nvSpPr>
          <p:spPr>
            <a:xfrm>
              <a:off x="2623184" y="4217678"/>
              <a:ext cx="49944" cy="277201"/>
            </a:xfrm>
            <a:custGeom>
              <a:avLst/>
              <a:gdLst/>
              <a:ahLst/>
              <a:cxnLst/>
              <a:rect l="l" t="t" r="r" b="b"/>
              <a:pathLst>
                <a:path w="1901" h="10551" extrusionOk="0">
                  <a:moveTo>
                    <a:pt x="617" y="0"/>
                  </a:moveTo>
                  <a:cubicBezTo>
                    <a:pt x="236" y="1436"/>
                    <a:pt x="0" y="3267"/>
                    <a:pt x="0" y="5272"/>
                  </a:cubicBezTo>
                  <a:cubicBezTo>
                    <a:pt x="0" y="7283"/>
                    <a:pt x="229" y="9115"/>
                    <a:pt x="617" y="10550"/>
                  </a:cubicBezTo>
                  <a:cubicBezTo>
                    <a:pt x="1047" y="10530"/>
                    <a:pt x="1484" y="10460"/>
                    <a:pt x="1901" y="10335"/>
                  </a:cubicBezTo>
                  <a:cubicBezTo>
                    <a:pt x="1588" y="8948"/>
                    <a:pt x="1401" y="7193"/>
                    <a:pt x="1401" y="5272"/>
                  </a:cubicBezTo>
                  <a:cubicBezTo>
                    <a:pt x="1401" y="3351"/>
                    <a:pt x="1588" y="1589"/>
                    <a:pt x="1901" y="209"/>
                  </a:cubicBezTo>
                  <a:cubicBezTo>
                    <a:pt x="1484" y="84"/>
                    <a:pt x="1047" y="14"/>
                    <a:pt x="617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30" name="Google Shape;14930;p74"/>
            <p:cNvSpPr/>
            <p:nvPr/>
          </p:nvSpPr>
          <p:spPr>
            <a:xfrm>
              <a:off x="2629542" y="4446748"/>
              <a:ext cx="43586" cy="48131"/>
            </a:xfrm>
            <a:custGeom>
              <a:avLst/>
              <a:gdLst/>
              <a:ahLst/>
              <a:cxnLst/>
              <a:rect l="l" t="t" r="r" b="b"/>
              <a:pathLst>
                <a:path w="1659" h="1832" extrusionOk="0">
                  <a:moveTo>
                    <a:pt x="1" y="0"/>
                  </a:moveTo>
                  <a:cubicBezTo>
                    <a:pt x="91" y="618"/>
                    <a:pt x="216" y="1228"/>
                    <a:pt x="375" y="1831"/>
                  </a:cubicBezTo>
                  <a:cubicBezTo>
                    <a:pt x="805" y="1811"/>
                    <a:pt x="1242" y="1741"/>
                    <a:pt x="1659" y="1616"/>
                  </a:cubicBezTo>
                  <a:cubicBezTo>
                    <a:pt x="1596" y="1339"/>
                    <a:pt x="1541" y="1034"/>
                    <a:pt x="1485" y="729"/>
                  </a:cubicBezTo>
                  <a:cubicBezTo>
                    <a:pt x="965" y="534"/>
                    <a:pt x="466" y="292"/>
                    <a:pt x="1" y="0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31" name="Google Shape;14931;p74"/>
            <p:cNvSpPr/>
            <p:nvPr/>
          </p:nvSpPr>
          <p:spPr>
            <a:xfrm>
              <a:off x="2694960" y="4243925"/>
              <a:ext cx="48867" cy="224709"/>
            </a:xfrm>
            <a:custGeom>
              <a:avLst/>
              <a:gdLst/>
              <a:ahLst/>
              <a:cxnLst/>
              <a:rect l="l" t="t" r="r" b="b"/>
              <a:pathLst>
                <a:path w="1860" h="8553" extrusionOk="0">
                  <a:moveTo>
                    <a:pt x="778" y="0"/>
                  </a:moveTo>
                  <a:cubicBezTo>
                    <a:pt x="1" y="2796"/>
                    <a:pt x="1" y="5750"/>
                    <a:pt x="778" y="8553"/>
                  </a:cubicBezTo>
                  <a:cubicBezTo>
                    <a:pt x="1187" y="8254"/>
                    <a:pt x="1548" y="7901"/>
                    <a:pt x="1860" y="7505"/>
                  </a:cubicBezTo>
                  <a:cubicBezTo>
                    <a:pt x="1353" y="5383"/>
                    <a:pt x="1353" y="3170"/>
                    <a:pt x="1860" y="1041"/>
                  </a:cubicBezTo>
                  <a:cubicBezTo>
                    <a:pt x="1548" y="645"/>
                    <a:pt x="1187" y="299"/>
                    <a:pt x="778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32" name="Google Shape;14932;p74"/>
          <p:cNvGrpSpPr/>
          <p:nvPr/>
        </p:nvGrpSpPr>
        <p:grpSpPr>
          <a:xfrm>
            <a:off x="4802585" y="5548256"/>
            <a:ext cx="366904" cy="518549"/>
            <a:chOff x="3601939" y="4161192"/>
            <a:chExt cx="275178" cy="388912"/>
          </a:xfrm>
        </p:grpSpPr>
        <p:sp>
          <p:nvSpPr>
            <p:cNvPr id="14933" name="Google Shape;14933;p74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34" name="Google Shape;14934;p74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35" name="Google Shape;14935;p74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36" name="Google Shape;14936;p74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37" name="Google Shape;14937;p74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38" name="Google Shape;14938;p74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39" name="Google Shape;14939;p74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40" name="Google Shape;14940;p74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41" name="Google Shape;14941;p74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42" name="Google Shape;14942;p74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43" name="Google Shape;14943;p74"/>
          <p:cNvGrpSpPr/>
          <p:nvPr/>
        </p:nvGrpSpPr>
        <p:grpSpPr>
          <a:xfrm>
            <a:off x="1114698" y="4286862"/>
            <a:ext cx="501069" cy="495569"/>
            <a:chOff x="836023" y="3215146"/>
            <a:chExt cx="375802" cy="371677"/>
          </a:xfrm>
        </p:grpSpPr>
        <p:sp>
          <p:nvSpPr>
            <p:cNvPr id="14944" name="Google Shape;14944;p74"/>
            <p:cNvSpPr/>
            <p:nvPr/>
          </p:nvSpPr>
          <p:spPr>
            <a:xfrm>
              <a:off x="907274" y="3284847"/>
              <a:ext cx="232748" cy="231645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45" name="Google Shape;14945;p74"/>
            <p:cNvSpPr/>
            <p:nvPr/>
          </p:nvSpPr>
          <p:spPr>
            <a:xfrm>
              <a:off x="953198" y="3284847"/>
              <a:ext cx="186456" cy="221976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46" name="Google Shape;14946;p74"/>
            <p:cNvSpPr/>
            <p:nvPr/>
          </p:nvSpPr>
          <p:spPr>
            <a:xfrm>
              <a:off x="936437" y="3313799"/>
              <a:ext cx="175159" cy="174791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47" name="Google Shape;14947;p74"/>
            <p:cNvSpPr/>
            <p:nvPr/>
          </p:nvSpPr>
          <p:spPr>
            <a:xfrm>
              <a:off x="947550" y="3313799"/>
              <a:ext cx="164045" cy="174791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48" name="Google Shape;14948;p74"/>
            <p:cNvSpPr/>
            <p:nvPr/>
          </p:nvSpPr>
          <p:spPr>
            <a:xfrm>
              <a:off x="1017724" y="3215146"/>
              <a:ext cx="12585" cy="48578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49" name="Google Shape;14949;p74"/>
            <p:cNvSpPr/>
            <p:nvPr/>
          </p:nvSpPr>
          <p:spPr>
            <a:xfrm>
              <a:off x="1017724" y="3538219"/>
              <a:ext cx="12585" cy="48604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0" name="Google Shape;14950;p74"/>
            <p:cNvSpPr/>
            <p:nvPr/>
          </p:nvSpPr>
          <p:spPr>
            <a:xfrm>
              <a:off x="925901" y="3238975"/>
              <a:ext cx="34259" cy="43875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1" name="Google Shape;14951;p74"/>
            <p:cNvSpPr/>
            <p:nvPr/>
          </p:nvSpPr>
          <p:spPr>
            <a:xfrm>
              <a:off x="1087556" y="3518961"/>
              <a:ext cx="34049" cy="43796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2" name="Google Shape;14952;p74"/>
            <p:cNvSpPr/>
            <p:nvPr/>
          </p:nvSpPr>
          <p:spPr>
            <a:xfrm>
              <a:off x="859274" y="3304788"/>
              <a:ext cx="49130" cy="30739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3" name="Google Shape;14953;p74"/>
            <p:cNvSpPr/>
            <p:nvPr/>
          </p:nvSpPr>
          <p:spPr>
            <a:xfrm>
              <a:off x="1139103" y="3466311"/>
              <a:ext cx="49024" cy="30660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4" name="Google Shape;14954;p74"/>
            <p:cNvSpPr/>
            <p:nvPr/>
          </p:nvSpPr>
          <p:spPr>
            <a:xfrm>
              <a:off x="836023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5" name="Google Shape;14955;p74"/>
            <p:cNvSpPr/>
            <p:nvPr/>
          </p:nvSpPr>
          <p:spPr>
            <a:xfrm>
              <a:off x="1159122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6" name="Google Shape;14956;p74"/>
            <p:cNvSpPr/>
            <p:nvPr/>
          </p:nvSpPr>
          <p:spPr>
            <a:xfrm>
              <a:off x="859721" y="3466311"/>
              <a:ext cx="49182" cy="30660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7" name="Google Shape;14957;p74"/>
            <p:cNvSpPr/>
            <p:nvPr/>
          </p:nvSpPr>
          <p:spPr>
            <a:xfrm>
              <a:off x="1139628" y="3304840"/>
              <a:ext cx="49024" cy="30686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8" name="Google Shape;14958;p74"/>
            <p:cNvSpPr/>
            <p:nvPr/>
          </p:nvSpPr>
          <p:spPr>
            <a:xfrm>
              <a:off x="926427" y="3518961"/>
              <a:ext cx="34075" cy="43796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59" name="Google Shape;14959;p74"/>
            <p:cNvSpPr/>
            <p:nvPr/>
          </p:nvSpPr>
          <p:spPr>
            <a:xfrm>
              <a:off x="1087871" y="3239106"/>
              <a:ext cx="34233" cy="43744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60" name="Google Shape;14960;p74"/>
          <p:cNvGrpSpPr/>
          <p:nvPr/>
        </p:nvGrpSpPr>
        <p:grpSpPr>
          <a:xfrm>
            <a:off x="1808396" y="4281187"/>
            <a:ext cx="575157" cy="506919"/>
            <a:chOff x="1356297" y="3210890"/>
            <a:chExt cx="431368" cy="380189"/>
          </a:xfrm>
        </p:grpSpPr>
        <p:sp>
          <p:nvSpPr>
            <p:cNvPr id="14961" name="Google Shape;14961;p74"/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2" name="Google Shape;14962;p74"/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3" name="Google Shape;14963;p74"/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4" name="Google Shape;14964;p74"/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5" name="Google Shape;14965;p74"/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6" name="Google Shape;14966;p74"/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7" name="Google Shape;14967;p74"/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8" name="Google Shape;14968;p74"/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69" name="Google Shape;14969;p74"/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0" name="Google Shape;14970;p74"/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1" name="Google Shape;14971;p74"/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2" name="Google Shape;14972;p74"/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3" name="Google Shape;14973;p74"/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74" name="Google Shape;14974;p74"/>
          <p:cNvGrpSpPr/>
          <p:nvPr/>
        </p:nvGrpSpPr>
        <p:grpSpPr>
          <a:xfrm>
            <a:off x="2538316" y="4287387"/>
            <a:ext cx="549165" cy="494308"/>
            <a:chOff x="1903737" y="3215540"/>
            <a:chExt cx="411874" cy="370731"/>
          </a:xfrm>
        </p:grpSpPr>
        <p:sp>
          <p:nvSpPr>
            <p:cNvPr id="14975" name="Google Shape;14975;p74"/>
            <p:cNvSpPr/>
            <p:nvPr/>
          </p:nvSpPr>
          <p:spPr>
            <a:xfrm>
              <a:off x="2115940" y="3285661"/>
              <a:ext cx="77451" cy="75271"/>
            </a:xfrm>
            <a:custGeom>
              <a:avLst/>
              <a:gdLst/>
              <a:ahLst/>
              <a:cxnLst/>
              <a:rect l="l" t="t" r="r" b="b"/>
              <a:pathLst>
                <a:path w="2948" h="2865" extrusionOk="0">
                  <a:moveTo>
                    <a:pt x="1475" y="0"/>
                  </a:moveTo>
                  <a:cubicBezTo>
                    <a:pt x="1438" y="0"/>
                    <a:pt x="1401" y="25"/>
                    <a:pt x="1398" y="73"/>
                  </a:cubicBezTo>
                  <a:cubicBezTo>
                    <a:pt x="1398" y="781"/>
                    <a:pt x="822" y="1356"/>
                    <a:pt x="115" y="1356"/>
                  </a:cubicBezTo>
                  <a:cubicBezTo>
                    <a:pt x="110" y="1356"/>
                    <a:pt x="106" y="1356"/>
                    <a:pt x="102" y="1356"/>
                  </a:cubicBezTo>
                  <a:cubicBezTo>
                    <a:pt x="1" y="1356"/>
                    <a:pt x="1" y="1517"/>
                    <a:pt x="102" y="1517"/>
                  </a:cubicBezTo>
                  <a:cubicBezTo>
                    <a:pt x="106" y="1517"/>
                    <a:pt x="110" y="1516"/>
                    <a:pt x="115" y="1516"/>
                  </a:cubicBezTo>
                  <a:cubicBezTo>
                    <a:pt x="822" y="1516"/>
                    <a:pt x="1391" y="2085"/>
                    <a:pt x="1398" y="2792"/>
                  </a:cubicBezTo>
                  <a:cubicBezTo>
                    <a:pt x="1401" y="2841"/>
                    <a:pt x="1438" y="2865"/>
                    <a:pt x="1475" y="2865"/>
                  </a:cubicBezTo>
                  <a:cubicBezTo>
                    <a:pt x="1512" y="2865"/>
                    <a:pt x="1550" y="2841"/>
                    <a:pt x="1557" y="2792"/>
                  </a:cubicBezTo>
                  <a:cubicBezTo>
                    <a:pt x="1557" y="2085"/>
                    <a:pt x="2126" y="1516"/>
                    <a:pt x="2834" y="1516"/>
                  </a:cubicBezTo>
                  <a:cubicBezTo>
                    <a:pt x="2838" y="1516"/>
                    <a:pt x="2842" y="1517"/>
                    <a:pt x="2846" y="1517"/>
                  </a:cubicBezTo>
                  <a:cubicBezTo>
                    <a:pt x="2947" y="1517"/>
                    <a:pt x="2947" y="1356"/>
                    <a:pt x="2846" y="1356"/>
                  </a:cubicBezTo>
                  <a:cubicBezTo>
                    <a:pt x="2842" y="1356"/>
                    <a:pt x="2838" y="1356"/>
                    <a:pt x="2834" y="1356"/>
                  </a:cubicBezTo>
                  <a:cubicBezTo>
                    <a:pt x="2126" y="1349"/>
                    <a:pt x="1557" y="781"/>
                    <a:pt x="1557" y="73"/>
                  </a:cubicBezTo>
                  <a:cubicBezTo>
                    <a:pt x="1550" y="25"/>
                    <a:pt x="1512" y="0"/>
                    <a:pt x="1475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6" name="Google Shape;14976;p74"/>
            <p:cNvSpPr/>
            <p:nvPr/>
          </p:nvSpPr>
          <p:spPr>
            <a:xfrm>
              <a:off x="2116939" y="3285425"/>
              <a:ext cx="44663" cy="74798"/>
            </a:xfrm>
            <a:custGeom>
              <a:avLst/>
              <a:gdLst/>
              <a:ahLst/>
              <a:cxnLst/>
              <a:rect l="l" t="t" r="r" b="b"/>
              <a:pathLst>
                <a:path w="1700" h="2847" extrusionOk="0">
                  <a:moveTo>
                    <a:pt x="1437" y="1"/>
                  </a:moveTo>
                  <a:cubicBezTo>
                    <a:pt x="1395" y="1"/>
                    <a:pt x="1353" y="30"/>
                    <a:pt x="1360" y="89"/>
                  </a:cubicBezTo>
                  <a:cubicBezTo>
                    <a:pt x="1353" y="589"/>
                    <a:pt x="1062" y="1039"/>
                    <a:pt x="611" y="1247"/>
                  </a:cubicBezTo>
                  <a:lnTo>
                    <a:pt x="604" y="1247"/>
                  </a:lnTo>
                  <a:cubicBezTo>
                    <a:pt x="548" y="1275"/>
                    <a:pt x="500" y="1289"/>
                    <a:pt x="444" y="1310"/>
                  </a:cubicBezTo>
                  <a:lnTo>
                    <a:pt x="430" y="1310"/>
                  </a:lnTo>
                  <a:lnTo>
                    <a:pt x="361" y="1324"/>
                  </a:lnTo>
                  <a:lnTo>
                    <a:pt x="347" y="1324"/>
                  </a:lnTo>
                  <a:cubicBezTo>
                    <a:pt x="319" y="1331"/>
                    <a:pt x="292" y="1338"/>
                    <a:pt x="271" y="1345"/>
                  </a:cubicBezTo>
                  <a:lnTo>
                    <a:pt x="257" y="1345"/>
                  </a:lnTo>
                  <a:lnTo>
                    <a:pt x="188" y="1352"/>
                  </a:lnTo>
                  <a:lnTo>
                    <a:pt x="84" y="1352"/>
                  </a:lnTo>
                  <a:cubicBezTo>
                    <a:pt x="35" y="1352"/>
                    <a:pt x="0" y="1386"/>
                    <a:pt x="0" y="1428"/>
                  </a:cubicBezTo>
                  <a:cubicBezTo>
                    <a:pt x="0" y="1476"/>
                    <a:pt x="35" y="1511"/>
                    <a:pt x="84" y="1511"/>
                  </a:cubicBezTo>
                  <a:lnTo>
                    <a:pt x="188" y="1511"/>
                  </a:lnTo>
                  <a:lnTo>
                    <a:pt x="257" y="1518"/>
                  </a:lnTo>
                  <a:lnTo>
                    <a:pt x="271" y="1518"/>
                  </a:lnTo>
                  <a:cubicBezTo>
                    <a:pt x="292" y="1525"/>
                    <a:pt x="319" y="1525"/>
                    <a:pt x="347" y="1532"/>
                  </a:cubicBezTo>
                  <a:lnTo>
                    <a:pt x="361" y="1532"/>
                  </a:lnTo>
                  <a:lnTo>
                    <a:pt x="430" y="1553"/>
                  </a:lnTo>
                  <a:lnTo>
                    <a:pt x="444" y="1553"/>
                  </a:lnTo>
                  <a:cubicBezTo>
                    <a:pt x="500" y="1567"/>
                    <a:pt x="548" y="1587"/>
                    <a:pt x="604" y="1608"/>
                  </a:cubicBezTo>
                  <a:lnTo>
                    <a:pt x="611" y="1608"/>
                  </a:lnTo>
                  <a:cubicBezTo>
                    <a:pt x="1062" y="1816"/>
                    <a:pt x="1353" y="2274"/>
                    <a:pt x="1360" y="2773"/>
                  </a:cubicBezTo>
                  <a:cubicBezTo>
                    <a:pt x="1363" y="2822"/>
                    <a:pt x="1400" y="2846"/>
                    <a:pt x="1437" y="2846"/>
                  </a:cubicBezTo>
                  <a:cubicBezTo>
                    <a:pt x="1474" y="2846"/>
                    <a:pt x="1512" y="2822"/>
                    <a:pt x="1519" y="2773"/>
                  </a:cubicBezTo>
                  <a:cubicBezTo>
                    <a:pt x="1519" y="2538"/>
                    <a:pt x="1582" y="2309"/>
                    <a:pt x="1700" y="2108"/>
                  </a:cubicBezTo>
                  <a:cubicBezTo>
                    <a:pt x="1637" y="1851"/>
                    <a:pt x="1499" y="1615"/>
                    <a:pt x="1290" y="1442"/>
                  </a:cubicBezTo>
                  <a:cubicBezTo>
                    <a:pt x="1499" y="1261"/>
                    <a:pt x="1644" y="1019"/>
                    <a:pt x="1700" y="748"/>
                  </a:cubicBezTo>
                  <a:cubicBezTo>
                    <a:pt x="1582" y="547"/>
                    <a:pt x="1519" y="318"/>
                    <a:pt x="1519" y="89"/>
                  </a:cubicBezTo>
                  <a:cubicBezTo>
                    <a:pt x="1523" y="30"/>
                    <a:pt x="1480" y="1"/>
                    <a:pt x="143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7" name="Google Shape;14977;p74"/>
            <p:cNvSpPr/>
            <p:nvPr/>
          </p:nvSpPr>
          <p:spPr>
            <a:xfrm>
              <a:off x="2200407" y="3381609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1" y="0"/>
                  </a:moveTo>
                  <a:cubicBezTo>
                    <a:pt x="236" y="0"/>
                    <a:pt x="0" y="243"/>
                    <a:pt x="0" y="541"/>
                  </a:cubicBezTo>
                  <a:cubicBezTo>
                    <a:pt x="0" y="846"/>
                    <a:pt x="236" y="1082"/>
                    <a:pt x="541" y="1082"/>
                  </a:cubicBezTo>
                  <a:cubicBezTo>
                    <a:pt x="839" y="1082"/>
                    <a:pt x="1082" y="846"/>
                    <a:pt x="1082" y="541"/>
                  </a:cubicBezTo>
                  <a:cubicBezTo>
                    <a:pt x="1082" y="243"/>
                    <a:pt x="839" y="0"/>
                    <a:pt x="541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8" name="Google Shape;14978;p74"/>
            <p:cNvSpPr/>
            <p:nvPr/>
          </p:nvSpPr>
          <p:spPr>
            <a:xfrm>
              <a:off x="1942174" y="3547073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2" y="0"/>
                  </a:moveTo>
                  <a:cubicBezTo>
                    <a:pt x="243" y="0"/>
                    <a:pt x="1" y="243"/>
                    <a:pt x="1" y="541"/>
                  </a:cubicBezTo>
                  <a:cubicBezTo>
                    <a:pt x="1" y="840"/>
                    <a:pt x="243" y="1082"/>
                    <a:pt x="542" y="1082"/>
                  </a:cubicBezTo>
                  <a:cubicBezTo>
                    <a:pt x="840" y="1082"/>
                    <a:pt x="1083" y="840"/>
                    <a:pt x="1083" y="541"/>
                  </a:cubicBezTo>
                  <a:cubicBezTo>
                    <a:pt x="1083" y="243"/>
                    <a:pt x="840" y="0"/>
                    <a:pt x="542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79" name="Google Shape;14979;p74"/>
            <p:cNvSpPr/>
            <p:nvPr/>
          </p:nvSpPr>
          <p:spPr>
            <a:xfrm>
              <a:off x="1903737" y="3215540"/>
              <a:ext cx="411874" cy="370731"/>
            </a:xfrm>
            <a:custGeom>
              <a:avLst/>
              <a:gdLst/>
              <a:ahLst/>
              <a:cxnLst/>
              <a:rect l="l" t="t" r="r" b="b"/>
              <a:pathLst>
                <a:path w="15677" h="14111" extrusionOk="0">
                  <a:moveTo>
                    <a:pt x="5942" y="0"/>
                  </a:moveTo>
                  <a:cubicBezTo>
                    <a:pt x="5889" y="0"/>
                    <a:pt x="5834" y="12"/>
                    <a:pt x="5778" y="37"/>
                  </a:cubicBezTo>
                  <a:cubicBezTo>
                    <a:pt x="1103" y="2173"/>
                    <a:pt x="0" y="8319"/>
                    <a:pt x="3635" y="11953"/>
                  </a:cubicBezTo>
                  <a:cubicBezTo>
                    <a:pt x="5027" y="13346"/>
                    <a:pt x="6905" y="14110"/>
                    <a:pt x="8838" y="14110"/>
                  </a:cubicBezTo>
                  <a:cubicBezTo>
                    <a:pt x="9274" y="14110"/>
                    <a:pt x="9712" y="14072"/>
                    <a:pt x="10148" y="13993"/>
                  </a:cubicBezTo>
                  <a:cubicBezTo>
                    <a:pt x="12527" y="13563"/>
                    <a:pt x="14538" y="12002"/>
                    <a:pt x="15544" y="9803"/>
                  </a:cubicBezTo>
                  <a:cubicBezTo>
                    <a:pt x="15677" y="9521"/>
                    <a:pt x="15447" y="9248"/>
                    <a:pt x="15189" y="9248"/>
                  </a:cubicBezTo>
                  <a:cubicBezTo>
                    <a:pt x="15110" y="9248"/>
                    <a:pt x="15029" y="9273"/>
                    <a:pt x="14954" y="9332"/>
                  </a:cubicBezTo>
                  <a:cubicBezTo>
                    <a:pt x="13881" y="10151"/>
                    <a:pt x="12568" y="10601"/>
                    <a:pt x="11219" y="10601"/>
                  </a:cubicBezTo>
                  <a:cubicBezTo>
                    <a:pt x="11209" y="10601"/>
                    <a:pt x="11198" y="10601"/>
                    <a:pt x="11188" y="10601"/>
                  </a:cubicBezTo>
                  <a:cubicBezTo>
                    <a:pt x="10814" y="10601"/>
                    <a:pt x="10439" y="10573"/>
                    <a:pt x="10071" y="10504"/>
                  </a:cubicBezTo>
                  <a:lnTo>
                    <a:pt x="9239" y="10289"/>
                  </a:lnTo>
                  <a:cubicBezTo>
                    <a:pt x="6700" y="9449"/>
                    <a:pt x="4980" y="7077"/>
                    <a:pt x="4980" y="4393"/>
                  </a:cubicBezTo>
                  <a:cubicBezTo>
                    <a:pt x="4973" y="3034"/>
                    <a:pt x="5417" y="1709"/>
                    <a:pt x="6250" y="634"/>
                  </a:cubicBezTo>
                  <a:cubicBezTo>
                    <a:pt x="6461" y="357"/>
                    <a:pt x="6239" y="0"/>
                    <a:pt x="594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0" name="Google Shape;14980;p74"/>
            <p:cNvSpPr/>
            <p:nvPr/>
          </p:nvSpPr>
          <p:spPr>
            <a:xfrm>
              <a:off x="1920867" y="3246752"/>
              <a:ext cx="360275" cy="338889"/>
            </a:xfrm>
            <a:custGeom>
              <a:avLst/>
              <a:gdLst/>
              <a:ahLst/>
              <a:cxnLst/>
              <a:rect l="l" t="t" r="r" b="b"/>
              <a:pathLst>
                <a:path w="13713" h="12899" extrusionOk="0">
                  <a:moveTo>
                    <a:pt x="3336" y="0"/>
                  </a:moveTo>
                  <a:lnTo>
                    <a:pt x="3336" y="0"/>
                  </a:lnTo>
                  <a:cubicBezTo>
                    <a:pt x="153" y="2810"/>
                    <a:pt x="0" y="7720"/>
                    <a:pt x="2990" y="10724"/>
                  </a:cubicBezTo>
                  <a:cubicBezTo>
                    <a:pt x="4433" y="12177"/>
                    <a:pt x="6325" y="12898"/>
                    <a:pt x="8213" y="12898"/>
                  </a:cubicBezTo>
                  <a:cubicBezTo>
                    <a:pt x="10235" y="12898"/>
                    <a:pt x="12253" y="12072"/>
                    <a:pt x="13713" y="10432"/>
                  </a:cubicBezTo>
                  <a:lnTo>
                    <a:pt x="13713" y="10432"/>
                  </a:lnTo>
                  <a:cubicBezTo>
                    <a:pt x="13456" y="10661"/>
                    <a:pt x="13179" y="10869"/>
                    <a:pt x="12894" y="11057"/>
                  </a:cubicBezTo>
                  <a:cubicBezTo>
                    <a:pt x="11657" y="11868"/>
                    <a:pt x="10251" y="12264"/>
                    <a:pt x="8854" y="12264"/>
                  </a:cubicBezTo>
                  <a:cubicBezTo>
                    <a:pt x="6951" y="12264"/>
                    <a:pt x="5065" y="11530"/>
                    <a:pt x="3642" y="10106"/>
                  </a:cubicBezTo>
                  <a:cubicBezTo>
                    <a:pt x="1172" y="7637"/>
                    <a:pt x="770" y="3767"/>
                    <a:pt x="2691" y="847"/>
                  </a:cubicBezTo>
                  <a:cubicBezTo>
                    <a:pt x="2885" y="555"/>
                    <a:pt x="3100" y="271"/>
                    <a:pt x="3336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1" name="Google Shape;14981;p74"/>
            <p:cNvSpPr/>
            <p:nvPr/>
          </p:nvSpPr>
          <p:spPr>
            <a:xfrm>
              <a:off x="2146285" y="3395822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19" y="0"/>
                  </a:moveTo>
                  <a:cubicBezTo>
                    <a:pt x="139" y="0"/>
                    <a:pt x="0" y="146"/>
                    <a:pt x="0" y="326"/>
                  </a:cubicBezTo>
                  <a:cubicBezTo>
                    <a:pt x="0" y="507"/>
                    <a:pt x="139" y="645"/>
                    <a:pt x="319" y="645"/>
                  </a:cubicBezTo>
                  <a:cubicBezTo>
                    <a:pt x="499" y="645"/>
                    <a:pt x="645" y="507"/>
                    <a:pt x="645" y="326"/>
                  </a:cubicBezTo>
                  <a:cubicBezTo>
                    <a:pt x="645" y="146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2" name="Google Shape;14982;p74"/>
            <p:cNvSpPr/>
            <p:nvPr/>
          </p:nvSpPr>
          <p:spPr>
            <a:xfrm>
              <a:off x="1925228" y="3497497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0" y="1"/>
                  </a:moveTo>
                  <a:cubicBezTo>
                    <a:pt x="139" y="1"/>
                    <a:pt x="0" y="146"/>
                    <a:pt x="0" y="320"/>
                  </a:cubicBezTo>
                  <a:cubicBezTo>
                    <a:pt x="0" y="500"/>
                    <a:pt x="139" y="646"/>
                    <a:pt x="320" y="646"/>
                  </a:cubicBezTo>
                  <a:cubicBezTo>
                    <a:pt x="500" y="646"/>
                    <a:pt x="646" y="500"/>
                    <a:pt x="646" y="320"/>
                  </a:cubicBezTo>
                  <a:cubicBezTo>
                    <a:pt x="646" y="146"/>
                    <a:pt x="500" y="1"/>
                    <a:pt x="32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3" name="Google Shape;14983;p74"/>
            <p:cNvSpPr/>
            <p:nvPr/>
          </p:nvSpPr>
          <p:spPr>
            <a:xfrm>
              <a:off x="2200407" y="3265169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6" y="0"/>
                  </a:moveTo>
                  <a:cubicBezTo>
                    <a:pt x="146" y="0"/>
                    <a:pt x="0" y="139"/>
                    <a:pt x="0" y="319"/>
                  </a:cubicBezTo>
                  <a:cubicBezTo>
                    <a:pt x="0" y="499"/>
                    <a:pt x="146" y="645"/>
                    <a:pt x="326" y="645"/>
                  </a:cubicBezTo>
                  <a:cubicBezTo>
                    <a:pt x="506" y="645"/>
                    <a:pt x="645" y="499"/>
                    <a:pt x="645" y="319"/>
                  </a:cubicBezTo>
                  <a:cubicBezTo>
                    <a:pt x="645" y="139"/>
                    <a:pt x="506" y="0"/>
                    <a:pt x="32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84" name="Google Shape;14984;p74"/>
          <p:cNvGrpSpPr/>
          <p:nvPr/>
        </p:nvGrpSpPr>
        <p:grpSpPr>
          <a:xfrm>
            <a:off x="3291287" y="4331806"/>
            <a:ext cx="530424" cy="405437"/>
            <a:chOff x="2468465" y="3248854"/>
            <a:chExt cx="397818" cy="304078"/>
          </a:xfrm>
        </p:grpSpPr>
        <p:sp>
          <p:nvSpPr>
            <p:cNvPr id="14985" name="Google Shape;14985;p74"/>
            <p:cNvSpPr/>
            <p:nvPr/>
          </p:nvSpPr>
          <p:spPr>
            <a:xfrm>
              <a:off x="2488511" y="3248854"/>
              <a:ext cx="182988" cy="99967"/>
            </a:xfrm>
            <a:custGeom>
              <a:avLst/>
              <a:gdLst/>
              <a:ahLst/>
              <a:cxnLst/>
              <a:rect l="l" t="t" r="r" b="b"/>
              <a:pathLst>
                <a:path w="6965" h="3805" extrusionOk="0">
                  <a:moveTo>
                    <a:pt x="4042" y="0"/>
                  </a:moveTo>
                  <a:cubicBezTo>
                    <a:pt x="3341" y="0"/>
                    <a:pt x="2720" y="492"/>
                    <a:pt x="2560" y="1190"/>
                  </a:cubicBezTo>
                  <a:cubicBezTo>
                    <a:pt x="2465" y="1159"/>
                    <a:pt x="2368" y="1144"/>
                    <a:pt x="2272" y="1144"/>
                  </a:cubicBezTo>
                  <a:cubicBezTo>
                    <a:pt x="1976" y="1144"/>
                    <a:pt x="1692" y="1285"/>
                    <a:pt x="1519" y="1537"/>
                  </a:cubicBezTo>
                  <a:cubicBezTo>
                    <a:pt x="1421" y="1511"/>
                    <a:pt x="1324" y="1499"/>
                    <a:pt x="1228" y="1499"/>
                  </a:cubicBezTo>
                  <a:cubicBezTo>
                    <a:pt x="663" y="1499"/>
                    <a:pt x="162" y="1915"/>
                    <a:pt x="90" y="2508"/>
                  </a:cubicBezTo>
                  <a:cubicBezTo>
                    <a:pt x="0" y="3194"/>
                    <a:pt x="534" y="3798"/>
                    <a:pt x="1228" y="3798"/>
                  </a:cubicBezTo>
                  <a:lnTo>
                    <a:pt x="3066" y="3798"/>
                  </a:lnTo>
                  <a:lnTo>
                    <a:pt x="3898" y="3805"/>
                  </a:lnTo>
                  <a:lnTo>
                    <a:pt x="5001" y="3805"/>
                  </a:lnTo>
                  <a:cubicBezTo>
                    <a:pt x="5417" y="3035"/>
                    <a:pt x="6125" y="2473"/>
                    <a:pt x="6964" y="2237"/>
                  </a:cubicBezTo>
                  <a:cubicBezTo>
                    <a:pt x="6782" y="1800"/>
                    <a:pt x="6366" y="1531"/>
                    <a:pt x="5920" y="1531"/>
                  </a:cubicBezTo>
                  <a:cubicBezTo>
                    <a:pt x="5806" y="1531"/>
                    <a:pt x="5691" y="1549"/>
                    <a:pt x="5577" y="1585"/>
                  </a:cubicBezTo>
                  <a:lnTo>
                    <a:pt x="5577" y="1530"/>
                  </a:lnTo>
                  <a:cubicBezTo>
                    <a:pt x="5577" y="753"/>
                    <a:pt x="4994" y="94"/>
                    <a:pt x="4217" y="11"/>
                  </a:cubicBezTo>
                  <a:cubicBezTo>
                    <a:pt x="4159" y="4"/>
                    <a:pt x="4100" y="0"/>
                    <a:pt x="4042" y="0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6" name="Google Shape;14986;p74"/>
            <p:cNvSpPr/>
            <p:nvPr/>
          </p:nvSpPr>
          <p:spPr>
            <a:xfrm>
              <a:off x="2468465" y="3303448"/>
              <a:ext cx="397818" cy="211389"/>
            </a:xfrm>
            <a:custGeom>
              <a:avLst/>
              <a:gdLst/>
              <a:ahLst/>
              <a:cxnLst/>
              <a:rect l="l" t="t" r="r" b="b"/>
              <a:pathLst>
                <a:path w="15142" h="8046" extrusionOk="0">
                  <a:moveTo>
                    <a:pt x="8591" y="0"/>
                  </a:moveTo>
                  <a:cubicBezTo>
                    <a:pt x="7169" y="0"/>
                    <a:pt x="5780" y="932"/>
                    <a:pt x="5417" y="2524"/>
                  </a:cubicBezTo>
                  <a:cubicBezTo>
                    <a:pt x="5213" y="2455"/>
                    <a:pt x="5004" y="2422"/>
                    <a:pt x="4797" y="2422"/>
                  </a:cubicBezTo>
                  <a:cubicBezTo>
                    <a:pt x="4175" y="2422"/>
                    <a:pt x="3576" y="2724"/>
                    <a:pt x="3212" y="3260"/>
                  </a:cubicBezTo>
                  <a:cubicBezTo>
                    <a:pt x="3003" y="3205"/>
                    <a:pt x="2795" y="3179"/>
                    <a:pt x="2590" y="3179"/>
                  </a:cubicBezTo>
                  <a:cubicBezTo>
                    <a:pt x="1399" y="3179"/>
                    <a:pt x="340" y="4063"/>
                    <a:pt x="181" y="5306"/>
                  </a:cubicBezTo>
                  <a:cubicBezTo>
                    <a:pt x="0" y="6755"/>
                    <a:pt x="1131" y="8046"/>
                    <a:pt x="2594" y="8046"/>
                  </a:cubicBezTo>
                  <a:lnTo>
                    <a:pt x="5279" y="8046"/>
                  </a:lnTo>
                  <a:cubicBezTo>
                    <a:pt x="5285" y="7191"/>
                    <a:pt x="5987" y="6548"/>
                    <a:pt x="6786" y="6548"/>
                  </a:cubicBezTo>
                  <a:cubicBezTo>
                    <a:pt x="6934" y="6548"/>
                    <a:pt x="7084" y="6570"/>
                    <a:pt x="7235" y="6617"/>
                  </a:cubicBezTo>
                  <a:lnTo>
                    <a:pt x="7235" y="6547"/>
                  </a:lnTo>
                  <a:cubicBezTo>
                    <a:pt x="7235" y="5521"/>
                    <a:pt x="8012" y="4654"/>
                    <a:pt x="9031" y="4543"/>
                  </a:cubicBezTo>
                  <a:cubicBezTo>
                    <a:pt x="9109" y="4534"/>
                    <a:pt x="9187" y="4529"/>
                    <a:pt x="9264" y="4529"/>
                  </a:cubicBezTo>
                  <a:cubicBezTo>
                    <a:pt x="10197" y="4529"/>
                    <a:pt x="11019" y="5174"/>
                    <a:pt x="11237" y="6103"/>
                  </a:cubicBezTo>
                  <a:cubicBezTo>
                    <a:pt x="11365" y="6060"/>
                    <a:pt x="11496" y="6039"/>
                    <a:pt x="11625" y="6039"/>
                  </a:cubicBezTo>
                  <a:cubicBezTo>
                    <a:pt x="12015" y="6039"/>
                    <a:pt x="12390" y="6228"/>
                    <a:pt x="12624" y="6561"/>
                  </a:cubicBezTo>
                  <a:cubicBezTo>
                    <a:pt x="12749" y="6529"/>
                    <a:pt x="12875" y="6514"/>
                    <a:pt x="12999" y="6514"/>
                  </a:cubicBezTo>
                  <a:cubicBezTo>
                    <a:pt x="13526" y="6514"/>
                    <a:pt x="14029" y="6789"/>
                    <a:pt x="14310" y="7255"/>
                  </a:cubicBezTo>
                  <a:cubicBezTo>
                    <a:pt x="15045" y="6450"/>
                    <a:pt x="15142" y="5257"/>
                    <a:pt x="14559" y="4335"/>
                  </a:cubicBezTo>
                  <a:cubicBezTo>
                    <a:pt x="14107" y="3632"/>
                    <a:pt x="13336" y="3228"/>
                    <a:pt x="12536" y="3228"/>
                  </a:cubicBezTo>
                  <a:cubicBezTo>
                    <a:pt x="12292" y="3228"/>
                    <a:pt x="12046" y="3265"/>
                    <a:pt x="11806" y="3343"/>
                  </a:cubicBezTo>
                  <a:lnTo>
                    <a:pt x="11806" y="3232"/>
                  </a:lnTo>
                  <a:cubicBezTo>
                    <a:pt x="11806" y="2712"/>
                    <a:pt x="11681" y="2191"/>
                    <a:pt x="11431" y="1727"/>
                  </a:cubicBezTo>
                  <a:lnTo>
                    <a:pt x="10939" y="1026"/>
                  </a:lnTo>
                  <a:cubicBezTo>
                    <a:pt x="10280" y="324"/>
                    <a:pt x="9430" y="0"/>
                    <a:pt x="8591" y="0"/>
                  </a:cubicBezTo>
                  <a:close/>
                </a:path>
              </a:pathLst>
            </a:custGeom>
            <a:solidFill>
              <a:srgbClr val="D0DA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7" name="Google Shape;14987;p74"/>
            <p:cNvSpPr/>
            <p:nvPr/>
          </p:nvSpPr>
          <p:spPr>
            <a:xfrm>
              <a:off x="2473930" y="3387073"/>
              <a:ext cx="138141" cy="127763"/>
            </a:xfrm>
            <a:custGeom>
              <a:avLst/>
              <a:gdLst/>
              <a:ahLst/>
              <a:cxnLst/>
              <a:rect l="l" t="t" r="r" b="b"/>
              <a:pathLst>
                <a:path w="5258" h="4863" extrusionOk="0">
                  <a:moveTo>
                    <a:pt x="2386" y="0"/>
                  </a:moveTo>
                  <a:cubicBezTo>
                    <a:pt x="1062" y="21"/>
                    <a:pt x="0" y="1103"/>
                    <a:pt x="0" y="2428"/>
                  </a:cubicBezTo>
                  <a:cubicBezTo>
                    <a:pt x="0" y="3753"/>
                    <a:pt x="1062" y="4835"/>
                    <a:pt x="2386" y="4863"/>
                  </a:cubicBezTo>
                  <a:lnTo>
                    <a:pt x="5071" y="4863"/>
                  </a:lnTo>
                  <a:cubicBezTo>
                    <a:pt x="5071" y="4613"/>
                    <a:pt x="5133" y="4370"/>
                    <a:pt x="5258" y="4148"/>
                  </a:cubicBezTo>
                  <a:cubicBezTo>
                    <a:pt x="3905" y="3115"/>
                    <a:pt x="2948" y="1651"/>
                    <a:pt x="2539" y="0"/>
                  </a:cubicBezTo>
                  <a:close/>
                </a:path>
              </a:pathLst>
            </a:custGeom>
            <a:solidFill>
              <a:srgbClr val="C2C9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8" name="Google Shape;14988;p74"/>
            <p:cNvSpPr/>
            <p:nvPr/>
          </p:nvSpPr>
          <p:spPr>
            <a:xfrm>
              <a:off x="2488327" y="3279382"/>
              <a:ext cx="55409" cy="69438"/>
            </a:xfrm>
            <a:custGeom>
              <a:avLst/>
              <a:gdLst/>
              <a:ahLst/>
              <a:cxnLst/>
              <a:rect l="l" t="t" r="r" b="b"/>
              <a:pathLst>
                <a:path w="2109" h="2643" extrusionOk="0">
                  <a:moveTo>
                    <a:pt x="2109" y="0"/>
                  </a:moveTo>
                  <a:lnTo>
                    <a:pt x="2109" y="0"/>
                  </a:lnTo>
                  <a:cubicBezTo>
                    <a:pt x="1866" y="42"/>
                    <a:pt x="1658" y="180"/>
                    <a:pt x="1519" y="382"/>
                  </a:cubicBezTo>
                  <a:cubicBezTo>
                    <a:pt x="1421" y="356"/>
                    <a:pt x="1324" y="344"/>
                    <a:pt x="1228" y="344"/>
                  </a:cubicBezTo>
                  <a:cubicBezTo>
                    <a:pt x="665" y="344"/>
                    <a:pt x="168" y="759"/>
                    <a:pt x="90" y="1346"/>
                  </a:cubicBezTo>
                  <a:cubicBezTo>
                    <a:pt x="0" y="2032"/>
                    <a:pt x="534" y="2643"/>
                    <a:pt x="1228" y="2643"/>
                  </a:cubicBezTo>
                  <a:lnTo>
                    <a:pt x="1769" y="2643"/>
                  </a:lnTo>
                  <a:cubicBezTo>
                    <a:pt x="1762" y="2518"/>
                    <a:pt x="1762" y="2393"/>
                    <a:pt x="1762" y="2268"/>
                  </a:cubicBezTo>
                  <a:cubicBezTo>
                    <a:pt x="1755" y="1498"/>
                    <a:pt x="1873" y="735"/>
                    <a:pt x="2109" y="0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89" name="Google Shape;14989;p74"/>
            <p:cNvSpPr/>
            <p:nvPr/>
          </p:nvSpPr>
          <p:spPr>
            <a:xfrm>
              <a:off x="2603663" y="3420807"/>
              <a:ext cx="246226" cy="132124"/>
            </a:xfrm>
            <a:custGeom>
              <a:avLst/>
              <a:gdLst/>
              <a:ahLst/>
              <a:cxnLst/>
              <a:rect l="l" t="t" r="r" b="b"/>
              <a:pathLst>
                <a:path w="9372" h="5029" extrusionOk="0">
                  <a:moveTo>
                    <a:pt x="4117" y="0"/>
                  </a:moveTo>
                  <a:cubicBezTo>
                    <a:pt x="4040" y="0"/>
                    <a:pt x="3963" y="4"/>
                    <a:pt x="3885" y="13"/>
                  </a:cubicBezTo>
                  <a:cubicBezTo>
                    <a:pt x="2859" y="124"/>
                    <a:pt x="2089" y="991"/>
                    <a:pt x="2082" y="2018"/>
                  </a:cubicBezTo>
                  <a:lnTo>
                    <a:pt x="2082" y="2087"/>
                  </a:lnTo>
                  <a:cubicBezTo>
                    <a:pt x="1931" y="2040"/>
                    <a:pt x="1778" y="2017"/>
                    <a:pt x="1629" y="2017"/>
                  </a:cubicBezTo>
                  <a:cubicBezTo>
                    <a:pt x="910" y="2017"/>
                    <a:pt x="261" y="2541"/>
                    <a:pt x="147" y="3294"/>
                  </a:cubicBezTo>
                  <a:cubicBezTo>
                    <a:pt x="1" y="4210"/>
                    <a:pt x="708" y="5028"/>
                    <a:pt x="1631" y="5028"/>
                  </a:cubicBezTo>
                  <a:lnTo>
                    <a:pt x="7853" y="5028"/>
                  </a:lnTo>
                  <a:cubicBezTo>
                    <a:pt x="8692" y="5028"/>
                    <a:pt x="9372" y="4349"/>
                    <a:pt x="9372" y="3509"/>
                  </a:cubicBezTo>
                  <a:cubicBezTo>
                    <a:pt x="9372" y="2663"/>
                    <a:pt x="8692" y="1983"/>
                    <a:pt x="7853" y="1983"/>
                  </a:cubicBezTo>
                  <a:cubicBezTo>
                    <a:pt x="7728" y="1983"/>
                    <a:pt x="7596" y="1997"/>
                    <a:pt x="7471" y="2032"/>
                  </a:cubicBezTo>
                  <a:cubicBezTo>
                    <a:pt x="7240" y="1696"/>
                    <a:pt x="6859" y="1507"/>
                    <a:pt x="6464" y="1507"/>
                  </a:cubicBezTo>
                  <a:cubicBezTo>
                    <a:pt x="6337" y="1507"/>
                    <a:pt x="6209" y="1527"/>
                    <a:pt x="6084" y="1567"/>
                  </a:cubicBezTo>
                  <a:cubicBezTo>
                    <a:pt x="5873" y="644"/>
                    <a:pt x="5046" y="0"/>
                    <a:pt x="411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90" name="Google Shape;14990;p74"/>
            <p:cNvSpPr/>
            <p:nvPr/>
          </p:nvSpPr>
          <p:spPr>
            <a:xfrm>
              <a:off x="2603847" y="3422594"/>
              <a:ext cx="143264" cy="130338"/>
            </a:xfrm>
            <a:custGeom>
              <a:avLst/>
              <a:gdLst/>
              <a:ahLst/>
              <a:cxnLst/>
              <a:rect l="l" t="t" r="r" b="b"/>
              <a:pathLst>
                <a:path w="5453" h="4961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685" y="244"/>
                    <a:pt x="2082" y="1041"/>
                    <a:pt x="2082" y="1950"/>
                  </a:cubicBezTo>
                  <a:lnTo>
                    <a:pt x="2082" y="2019"/>
                  </a:lnTo>
                  <a:cubicBezTo>
                    <a:pt x="1931" y="1972"/>
                    <a:pt x="1778" y="1949"/>
                    <a:pt x="1629" y="1949"/>
                  </a:cubicBezTo>
                  <a:cubicBezTo>
                    <a:pt x="907" y="1949"/>
                    <a:pt x="254" y="2473"/>
                    <a:pt x="140" y="3226"/>
                  </a:cubicBezTo>
                  <a:cubicBezTo>
                    <a:pt x="1" y="4142"/>
                    <a:pt x="708" y="4960"/>
                    <a:pt x="1631" y="4960"/>
                  </a:cubicBezTo>
                  <a:lnTo>
                    <a:pt x="5453" y="4960"/>
                  </a:lnTo>
                  <a:cubicBezTo>
                    <a:pt x="4107" y="4350"/>
                    <a:pt x="3233" y="3011"/>
                    <a:pt x="3240" y="1527"/>
                  </a:cubicBezTo>
                  <a:cubicBezTo>
                    <a:pt x="3233" y="1000"/>
                    <a:pt x="3344" y="479"/>
                    <a:pt x="3559" y="1"/>
                  </a:cubicBezTo>
                  <a:close/>
                </a:path>
              </a:pathLst>
            </a:custGeom>
            <a:solidFill>
              <a:srgbClr val="DBDF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91" name="Google Shape;14991;p74"/>
          <p:cNvGrpSpPr/>
          <p:nvPr/>
        </p:nvGrpSpPr>
        <p:grpSpPr>
          <a:xfrm>
            <a:off x="4022888" y="4288017"/>
            <a:ext cx="525835" cy="493083"/>
            <a:chOff x="3017166" y="3216013"/>
            <a:chExt cx="394376" cy="369812"/>
          </a:xfrm>
        </p:grpSpPr>
        <p:sp>
          <p:nvSpPr>
            <p:cNvPr id="14992" name="Google Shape;14992;p74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93" name="Google Shape;14993;p74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94" name="Google Shape;14994;p74"/>
          <p:cNvGrpSpPr/>
          <p:nvPr/>
        </p:nvGrpSpPr>
        <p:grpSpPr>
          <a:xfrm>
            <a:off x="5613391" y="4284304"/>
            <a:ext cx="265352" cy="500544"/>
            <a:chOff x="4210043" y="3213228"/>
            <a:chExt cx="199014" cy="375408"/>
          </a:xfrm>
        </p:grpSpPr>
        <p:sp>
          <p:nvSpPr>
            <p:cNvPr id="14995" name="Google Shape;14995;p74"/>
            <p:cNvSpPr/>
            <p:nvPr/>
          </p:nvSpPr>
          <p:spPr>
            <a:xfrm>
              <a:off x="4295875" y="3440091"/>
              <a:ext cx="27350" cy="148545"/>
            </a:xfrm>
            <a:custGeom>
              <a:avLst/>
              <a:gdLst/>
              <a:ahLst/>
              <a:cxnLst/>
              <a:rect l="l" t="t" r="r" b="b"/>
              <a:pathLst>
                <a:path w="1041" h="5654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5134"/>
                  </a:lnTo>
                  <a:cubicBezTo>
                    <a:pt x="0" y="5418"/>
                    <a:pt x="229" y="5654"/>
                    <a:pt x="521" y="5654"/>
                  </a:cubicBezTo>
                  <a:cubicBezTo>
                    <a:pt x="805" y="5654"/>
                    <a:pt x="1041" y="5418"/>
                    <a:pt x="1041" y="5134"/>
                  </a:cubicBezTo>
                  <a:lnTo>
                    <a:pt x="1041" y="250"/>
                  </a:lnTo>
                  <a:cubicBezTo>
                    <a:pt x="1041" y="112"/>
                    <a:pt x="930" y="1"/>
                    <a:pt x="7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96" name="Google Shape;14996;p74"/>
            <p:cNvSpPr/>
            <p:nvPr/>
          </p:nvSpPr>
          <p:spPr>
            <a:xfrm>
              <a:off x="4299684" y="3447264"/>
              <a:ext cx="84781" cy="139849"/>
            </a:xfrm>
            <a:custGeom>
              <a:avLst/>
              <a:gdLst/>
              <a:ahLst/>
              <a:cxnLst/>
              <a:rect l="l" t="t" r="r" b="b"/>
              <a:pathLst>
                <a:path w="3227" h="5323" extrusionOk="0">
                  <a:moveTo>
                    <a:pt x="769" y="0"/>
                  </a:moveTo>
                  <a:cubicBezTo>
                    <a:pt x="732" y="0"/>
                    <a:pt x="695" y="8"/>
                    <a:pt x="660" y="26"/>
                  </a:cubicBezTo>
                  <a:lnTo>
                    <a:pt x="174" y="262"/>
                  </a:lnTo>
                  <a:cubicBezTo>
                    <a:pt x="50" y="317"/>
                    <a:pt x="1" y="470"/>
                    <a:pt x="56" y="602"/>
                  </a:cubicBezTo>
                  <a:lnTo>
                    <a:pt x="2165" y="5034"/>
                  </a:lnTo>
                  <a:cubicBezTo>
                    <a:pt x="2254" y="5217"/>
                    <a:pt x="2439" y="5323"/>
                    <a:pt x="2630" y="5323"/>
                  </a:cubicBezTo>
                  <a:cubicBezTo>
                    <a:pt x="2707" y="5323"/>
                    <a:pt x="2785" y="5306"/>
                    <a:pt x="2859" y="5270"/>
                  </a:cubicBezTo>
                  <a:cubicBezTo>
                    <a:pt x="3115" y="5145"/>
                    <a:pt x="3226" y="4833"/>
                    <a:pt x="3101" y="4576"/>
                  </a:cubicBezTo>
                  <a:lnTo>
                    <a:pt x="1000" y="144"/>
                  </a:lnTo>
                  <a:cubicBezTo>
                    <a:pt x="955" y="54"/>
                    <a:pt x="863" y="0"/>
                    <a:pt x="769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97" name="Google Shape;14997;p74"/>
            <p:cNvSpPr/>
            <p:nvPr/>
          </p:nvSpPr>
          <p:spPr>
            <a:xfrm>
              <a:off x="4234450" y="3447158"/>
              <a:ext cx="84965" cy="139954"/>
            </a:xfrm>
            <a:custGeom>
              <a:avLst/>
              <a:gdLst/>
              <a:ahLst/>
              <a:cxnLst/>
              <a:rect l="l" t="t" r="r" b="b"/>
              <a:pathLst>
                <a:path w="3234" h="5327" extrusionOk="0">
                  <a:moveTo>
                    <a:pt x="2460" y="0"/>
                  </a:moveTo>
                  <a:cubicBezTo>
                    <a:pt x="2365" y="0"/>
                    <a:pt x="2274" y="51"/>
                    <a:pt x="2234" y="141"/>
                  </a:cubicBezTo>
                  <a:lnTo>
                    <a:pt x="126" y="4580"/>
                  </a:lnTo>
                  <a:cubicBezTo>
                    <a:pt x="1" y="4837"/>
                    <a:pt x="112" y="5149"/>
                    <a:pt x="368" y="5274"/>
                  </a:cubicBezTo>
                  <a:cubicBezTo>
                    <a:pt x="442" y="5309"/>
                    <a:pt x="520" y="5326"/>
                    <a:pt x="597" y="5326"/>
                  </a:cubicBezTo>
                  <a:cubicBezTo>
                    <a:pt x="791" y="5326"/>
                    <a:pt x="980" y="5219"/>
                    <a:pt x="1069" y="5031"/>
                  </a:cubicBezTo>
                  <a:lnTo>
                    <a:pt x="3171" y="599"/>
                  </a:lnTo>
                  <a:cubicBezTo>
                    <a:pt x="3233" y="474"/>
                    <a:pt x="3178" y="321"/>
                    <a:pt x="3053" y="259"/>
                  </a:cubicBezTo>
                  <a:lnTo>
                    <a:pt x="2567" y="23"/>
                  </a:lnTo>
                  <a:cubicBezTo>
                    <a:pt x="2533" y="8"/>
                    <a:pt x="2496" y="0"/>
                    <a:pt x="2460" y="0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98" name="Google Shape;14998;p74"/>
            <p:cNvSpPr/>
            <p:nvPr/>
          </p:nvSpPr>
          <p:spPr>
            <a:xfrm>
              <a:off x="4294036" y="3213228"/>
              <a:ext cx="30844" cy="42667"/>
            </a:xfrm>
            <a:custGeom>
              <a:avLst/>
              <a:gdLst/>
              <a:ahLst/>
              <a:cxnLst/>
              <a:rect l="l" t="t" r="r" b="b"/>
              <a:pathLst>
                <a:path w="1174" h="1624" extrusionOk="0">
                  <a:moveTo>
                    <a:pt x="591" y="0"/>
                  </a:moveTo>
                  <a:cubicBezTo>
                    <a:pt x="265" y="0"/>
                    <a:pt x="8" y="264"/>
                    <a:pt x="1" y="583"/>
                  </a:cubicBezTo>
                  <a:lnTo>
                    <a:pt x="1" y="1249"/>
                  </a:lnTo>
                  <a:cubicBezTo>
                    <a:pt x="1" y="1457"/>
                    <a:pt x="174" y="1623"/>
                    <a:pt x="382" y="1623"/>
                  </a:cubicBezTo>
                  <a:lnTo>
                    <a:pt x="792" y="1623"/>
                  </a:lnTo>
                  <a:cubicBezTo>
                    <a:pt x="1000" y="1623"/>
                    <a:pt x="1173" y="1457"/>
                    <a:pt x="1173" y="1249"/>
                  </a:cubicBezTo>
                  <a:lnTo>
                    <a:pt x="1173" y="583"/>
                  </a:lnTo>
                  <a:cubicBezTo>
                    <a:pt x="1173" y="264"/>
                    <a:pt x="910" y="0"/>
                    <a:pt x="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99" name="Google Shape;14999;p74"/>
            <p:cNvSpPr/>
            <p:nvPr/>
          </p:nvSpPr>
          <p:spPr>
            <a:xfrm>
              <a:off x="4229721" y="3254581"/>
              <a:ext cx="159474" cy="193392"/>
            </a:xfrm>
            <a:custGeom>
              <a:avLst/>
              <a:gdLst/>
              <a:ahLst/>
              <a:cxnLst/>
              <a:rect l="l" t="t" r="r" b="b"/>
              <a:pathLst>
                <a:path w="6070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5723" y="7360"/>
                  </a:lnTo>
                  <a:cubicBezTo>
                    <a:pt x="5917" y="7360"/>
                    <a:pt x="6070" y="7200"/>
                    <a:pt x="6070" y="7013"/>
                  </a:cubicBezTo>
                  <a:lnTo>
                    <a:pt x="6070" y="348"/>
                  </a:lnTo>
                  <a:cubicBezTo>
                    <a:pt x="6070" y="153"/>
                    <a:pt x="5917" y="1"/>
                    <a:pt x="5723" y="1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0" name="Google Shape;15000;p74"/>
            <p:cNvSpPr/>
            <p:nvPr/>
          </p:nvSpPr>
          <p:spPr>
            <a:xfrm>
              <a:off x="4253418" y="3254581"/>
              <a:ext cx="135776" cy="193392"/>
            </a:xfrm>
            <a:custGeom>
              <a:avLst/>
              <a:gdLst/>
              <a:ahLst/>
              <a:cxnLst/>
              <a:rect l="l" t="t" r="r" b="b"/>
              <a:pathLst>
                <a:path w="5168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4821" y="7360"/>
                  </a:lnTo>
                  <a:cubicBezTo>
                    <a:pt x="5015" y="7360"/>
                    <a:pt x="5168" y="7200"/>
                    <a:pt x="5168" y="7013"/>
                  </a:cubicBezTo>
                  <a:lnTo>
                    <a:pt x="5168" y="348"/>
                  </a:lnTo>
                  <a:cubicBezTo>
                    <a:pt x="5168" y="153"/>
                    <a:pt x="5015" y="1"/>
                    <a:pt x="4821" y="1"/>
                  </a:cubicBezTo>
                  <a:close/>
                </a:path>
              </a:pathLst>
            </a:custGeom>
            <a:solidFill>
              <a:srgbClr val="ABB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1" name="Google Shape;15001;p74"/>
            <p:cNvSpPr/>
            <p:nvPr/>
          </p:nvSpPr>
          <p:spPr>
            <a:xfrm>
              <a:off x="4210043" y="3237635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7207" y="1208"/>
                  </a:lnTo>
                  <a:cubicBezTo>
                    <a:pt x="7408" y="1208"/>
                    <a:pt x="7568" y="1041"/>
                    <a:pt x="7575" y="847"/>
                  </a:cubicBezTo>
                  <a:lnTo>
                    <a:pt x="7575" y="361"/>
                  </a:lnTo>
                  <a:cubicBezTo>
                    <a:pt x="7568" y="160"/>
                    <a:pt x="7408" y="1"/>
                    <a:pt x="7207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2" name="Google Shape;15002;p74"/>
            <p:cNvSpPr/>
            <p:nvPr/>
          </p:nvSpPr>
          <p:spPr>
            <a:xfrm>
              <a:off x="4210043" y="3432998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7207" y="1207"/>
                  </a:lnTo>
                  <a:cubicBezTo>
                    <a:pt x="7408" y="1207"/>
                    <a:pt x="7568" y="1048"/>
                    <a:pt x="7575" y="846"/>
                  </a:cubicBezTo>
                  <a:lnTo>
                    <a:pt x="7575" y="368"/>
                  </a:lnTo>
                  <a:cubicBezTo>
                    <a:pt x="7568" y="167"/>
                    <a:pt x="7408" y="0"/>
                    <a:pt x="7207" y="0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3" name="Google Shape;15003;p74"/>
            <p:cNvSpPr/>
            <p:nvPr/>
          </p:nvSpPr>
          <p:spPr>
            <a:xfrm>
              <a:off x="4238286" y="3237635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6132" y="1208"/>
                  </a:lnTo>
                  <a:cubicBezTo>
                    <a:pt x="6333" y="1208"/>
                    <a:pt x="6493" y="1041"/>
                    <a:pt x="6500" y="847"/>
                  </a:cubicBezTo>
                  <a:lnTo>
                    <a:pt x="6500" y="361"/>
                  </a:lnTo>
                  <a:cubicBezTo>
                    <a:pt x="6493" y="160"/>
                    <a:pt x="6333" y="1"/>
                    <a:pt x="6132" y="1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4" name="Google Shape;15004;p74"/>
            <p:cNvSpPr/>
            <p:nvPr/>
          </p:nvSpPr>
          <p:spPr>
            <a:xfrm>
              <a:off x="4238286" y="3432998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6132" y="1207"/>
                  </a:lnTo>
                  <a:cubicBezTo>
                    <a:pt x="6333" y="1207"/>
                    <a:pt x="6493" y="1048"/>
                    <a:pt x="6500" y="846"/>
                  </a:cubicBezTo>
                  <a:lnTo>
                    <a:pt x="6500" y="368"/>
                  </a:lnTo>
                  <a:cubicBezTo>
                    <a:pt x="6493" y="167"/>
                    <a:pt x="6333" y="0"/>
                    <a:pt x="6132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05" name="Google Shape;15005;p74"/>
          <p:cNvGrpSpPr/>
          <p:nvPr/>
        </p:nvGrpSpPr>
        <p:grpSpPr>
          <a:xfrm>
            <a:off x="6424196" y="4271098"/>
            <a:ext cx="103793" cy="526887"/>
            <a:chOff x="4818146" y="3203323"/>
            <a:chExt cx="77845" cy="395165"/>
          </a:xfrm>
        </p:grpSpPr>
        <p:sp>
          <p:nvSpPr>
            <p:cNvPr id="15006" name="Google Shape;15006;p74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7" name="Google Shape;15007;p74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8" name="Google Shape;15008;p74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09" name="Google Shape;15009;p74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10" name="Google Shape;15010;p74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11" name="Google Shape;15011;p74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12" name="Google Shape;15012;p74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13" name="Google Shape;15013;p74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14" name="Google Shape;15014;p74"/>
          <p:cNvGrpSpPr/>
          <p:nvPr/>
        </p:nvGrpSpPr>
        <p:grpSpPr>
          <a:xfrm>
            <a:off x="6971854" y="4313905"/>
            <a:ext cx="458788" cy="443689"/>
            <a:chOff x="5228890" y="3235428"/>
            <a:chExt cx="344091" cy="332767"/>
          </a:xfrm>
        </p:grpSpPr>
        <p:sp>
          <p:nvSpPr>
            <p:cNvPr id="15015" name="Google Shape;15015;p74"/>
            <p:cNvSpPr/>
            <p:nvPr/>
          </p:nvSpPr>
          <p:spPr>
            <a:xfrm>
              <a:off x="5228890" y="3261701"/>
              <a:ext cx="316741" cy="306495"/>
            </a:xfrm>
            <a:custGeom>
              <a:avLst/>
              <a:gdLst/>
              <a:ahLst/>
              <a:cxnLst/>
              <a:rect l="l" t="t" r="r" b="b"/>
              <a:pathLst>
                <a:path w="12056" h="11666" extrusionOk="0">
                  <a:moveTo>
                    <a:pt x="2817" y="0"/>
                  </a:moveTo>
                  <a:lnTo>
                    <a:pt x="1866" y="493"/>
                  </a:lnTo>
                  <a:lnTo>
                    <a:pt x="1603" y="631"/>
                  </a:lnTo>
                  <a:cubicBezTo>
                    <a:pt x="458" y="1221"/>
                    <a:pt x="1" y="2629"/>
                    <a:pt x="576" y="3787"/>
                  </a:cubicBezTo>
                  <a:cubicBezTo>
                    <a:pt x="1339" y="5320"/>
                    <a:pt x="6708" y="10654"/>
                    <a:pt x="8255" y="11417"/>
                  </a:cubicBezTo>
                  <a:cubicBezTo>
                    <a:pt x="8594" y="11586"/>
                    <a:pt x="8955" y="11666"/>
                    <a:pt x="9310" y="11666"/>
                  </a:cubicBezTo>
                  <a:cubicBezTo>
                    <a:pt x="10167" y="11666"/>
                    <a:pt x="10993" y="11202"/>
                    <a:pt x="11424" y="10398"/>
                  </a:cubicBezTo>
                  <a:lnTo>
                    <a:pt x="11556" y="10134"/>
                  </a:lnTo>
                  <a:lnTo>
                    <a:pt x="12056" y="9191"/>
                  </a:lnTo>
                  <a:lnTo>
                    <a:pt x="9323" y="7672"/>
                  </a:lnTo>
                  <a:lnTo>
                    <a:pt x="9080" y="8261"/>
                  </a:lnTo>
                  <a:cubicBezTo>
                    <a:pt x="9032" y="8372"/>
                    <a:pt x="8962" y="8476"/>
                    <a:pt x="8886" y="8566"/>
                  </a:cubicBezTo>
                  <a:cubicBezTo>
                    <a:pt x="8666" y="8815"/>
                    <a:pt x="8358" y="8943"/>
                    <a:pt x="8048" y="8943"/>
                  </a:cubicBezTo>
                  <a:cubicBezTo>
                    <a:pt x="7820" y="8943"/>
                    <a:pt x="7591" y="8874"/>
                    <a:pt x="7395" y="8733"/>
                  </a:cubicBezTo>
                  <a:cubicBezTo>
                    <a:pt x="7124" y="8539"/>
                    <a:pt x="3469" y="4904"/>
                    <a:pt x="3274" y="4634"/>
                  </a:cubicBezTo>
                  <a:cubicBezTo>
                    <a:pt x="2858" y="4051"/>
                    <a:pt x="3087" y="3233"/>
                    <a:pt x="3753" y="2962"/>
                  </a:cubicBezTo>
                  <a:lnTo>
                    <a:pt x="4343" y="2719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16" name="Google Shape;15016;p74"/>
            <p:cNvSpPr/>
            <p:nvPr/>
          </p:nvSpPr>
          <p:spPr>
            <a:xfrm>
              <a:off x="5277731" y="3261701"/>
              <a:ext cx="65261" cy="82942"/>
            </a:xfrm>
            <a:custGeom>
              <a:avLst/>
              <a:gdLst/>
              <a:ahLst/>
              <a:cxnLst/>
              <a:rect l="l" t="t" r="r" b="b"/>
              <a:pathLst>
                <a:path w="2484" h="3157" extrusionOk="0">
                  <a:moveTo>
                    <a:pt x="951" y="0"/>
                  </a:moveTo>
                  <a:lnTo>
                    <a:pt x="0" y="493"/>
                  </a:lnTo>
                  <a:lnTo>
                    <a:pt x="1582" y="3156"/>
                  </a:lnTo>
                  <a:cubicBezTo>
                    <a:pt x="1672" y="3073"/>
                    <a:pt x="1776" y="3011"/>
                    <a:pt x="1894" y="2962"/>
                  </a:cubicBezTo>
                  <a:lnTo>
                    <a:pt x="2484" y="271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17" name="Google Shape;15017;p74"/>
            <p:cNvSpPr/>
            <p:nvPr/>
          </p:nvSpPr>
          <p:spPr>
            <a:xfrm>
              <a:off x="5462137" y="3463053"/>
              <a:ext cx="83494" cy="64893"/>
            </a:xfrm>
            <a:custGeom>
              <a:avLst/>
              <a:gdLst/>
              <a:ahLst/>
              <a:cxnLst/>
              <a:rect l="l" t="t" r="r" b="b"/>
              <a:pathLst>
                <a:path w="3178" h="2470" extrusionOk="0">
                  <a:moveTo>
                    <a:pt x="445" y="1"/>
                  </a:moveTo>
                  <a:lnTo>
                    <a:pt x="195" y="590"/>
                  </a:lnTo>
                  <a:cubicBezTo>
                    <a:pt x="147" y="708"/>
                    <a:pt x="84" y="812"/>
                    <a:pt x="1" y="902"/>
                  </a:cubicBezTo>
                  <a:lnTo>
                    <a:pt x="2678" y="2470"/>
                  </a:lnTo>
                  <a:lnTo>
                    <a:pt x="3178" y="152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18" name="Google Shape;15018;p74"/>
            <p:cNvSpPr/>
            <p:nvPr/>
          </p:nvSpPr>
          <p:spPr>
            <a:xfrm>
              <a:off x="5286663" y="3235428"/>
              <a:ext cx="90771" cy="111973"/>
            </a:xfrm>
            <a:custGeom>
              <a:avLst/>
              <a:gdLst/>
              <a:ahLst/>
              <a:cxnLst/>
              <a:rect l="l" t="t" r="r" b="b"/>
              <a:pathLst>
                <a:path w="3455" h="4262" extrusionOk="0">
                  <a:moveTo>
                    <a:pt x="1287" y="1"/>
                  </a:moveTo>
                  <a:cubicBezTo>
                    <a:pt x="1243" y="1"/>
                    <a:pt x="1199" y="12"/>
                    <a:pt x="1159" y="36"/>
                  </a:cubicBezTo>
                  <a:lnTo>
                    <a:pt x="160" y="619"/>
                  </a:lnTo>
                  <a:cubicBezTo>
                    <a:pt x="35" y="695"/>
                    <a:pt x="0" y="848"/>
                    <a:pt x="70" y="966"/>
                  </a:cubicBezTo>
                  <a:lnTo>
                    <a:pt x="1949" y="4142"/>
                  </a:lnTo>
                  <a:cubicBezTo>
                    <a:pt x="1999" y="4220"/>
                    <a:pt x="2082" y="4261"/>
                    <a:pt x="2166" y="4261"/>
                  </a:cubicBezTo>
                  <a:cubicBezTo>
                    <a:pt x="2211" y="4261"/>
                    <a:pt x="2256" y="4250"/>
                    <a:pt x="2296" y="4226"/>
                  </a:cubicBezTo>
                  <a:lnTo>
                    <a:pt x="3295" y="3643"/>
                  </a:lnTo>
                  <a:cubicBezTo>
                    <a:pt x="3413" y="3574"/>
                    <a:pt x="3455" y="3414"/>
                    <a:pt x="3385" y="3296"/>
                  </a:cubicBezTo>
                  <a:lnTo>
                    <a:pt x="1506" y="126"/>
                  </a:lnTo>
                  <a:cubicBezTo>
                    <a:pt x="1455" y="44"/>
                    <a:pt x="1372" y="1"/>
                    <a:pt x="128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19" name="Google Shape;15019;p74"/>
            <p:cNvSpPr/>
            <p:nvPr/>
          </p:nvSpPr>
          <p:spPr>
            <a:xfrm>
              <a:off x="5458328" y="3429740"/>
              <a:ext cx="114653" cy="88486"/>
            </a:xfrm>
            <a:custGeom>
              <a:avLst/>
              <a:gdLst/>
              <a:ahLst/>
              <a:cxnLst/>
              <a:rect l="l" t="t" r="r" b="b"/>
              <a:pathLst>
                <a:path w="4364" h="3368" extrusionOk="0">
                  <a:moveTo>
                    <a:pt x="884" y="0"/>
                  </a:moveTo>
                  <a:cubicBezTo>
                    <a:pt x="797" y="0"/>
                    <a:pt x="713" y="45"/>
                    <a:pt x="666" y="124"/>
                  </a:cubicBezTo>
                  <a:lnTo>
                    <a:pt x="77" y="1116"/>
                  </a:lnTo>
                  <a:cubicBezTo>
                    <a:pt x="0" y="1234"/>
                    <a:pt x="42" y="1394"/>
                    <a:pt x="160" y="1463"/>
                  </a:cubicBezTo>
                  <a:lnTo>
                    <a:pt x="3350" y="3329"/>
                  </a:lnTo>
                  <a:cubicBezTo>
                    <a:pt x="3393" y="3355"/>
                    <a:pt x="3440" y="3367"/>
                    <a:pt x="3485" y="3367"/>
                  </a:cubicBezTo>
                  <a:cubicBezTo>
                    <a:pt x="3571" y="3367"/>
                    <a:pt x="3652" y="3323"/>
                    <a:pt x="3697" y="3246"/>
                  </a:cubicBezTo>
                  <a:lnTo>
                    <a:pt x="4287" y="2254"/>
                  </a:lnTo>
                  <a:cubicBezTo>
                    <a:pt x="4363" y="2136"/>
                    <a:pt x="4321" y="1976"/>
                    <a:pt x="4204" y="1907"/>
                  </a:cubicBezTo>
                  <a:lnTo>
                    <a:pt x="1013" y="34"/>
                  </a:lnTo>
                  <a:cubicBezTo>
                    <a:pt x="972" y="11"/>
                    <a:pt x="928" y="0"/>
                    <a:pt x="8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20" name="Google Shape;15020;p74"/>
          <p:cNvGrpSpPr/>
          <p:nvPr/>
        </p:nvGrpSpPr>
        <p:grpSpPr>
          <a:xfrm>
            <a:off x="7677217" y="4302730"/>
            <a:ext cx="518059" cy="463903"/>
            <a:chOff x="5757913" y="3227047"/>
            <a:chExt cx="388544" cy="347927"/>
          </a:xfrm>
        </p:grpSpPr>
        <p:sp>
          <p:nvSpPr>
            <p:cNvPr id="15021" name="Google Shape;15021;p74"/>
            <p:cNvSpPr/>
            <p:nvPr/>
          </p:nvSpPr>
          <p:spPr>
            <a:xfrm>
              <a:off x="5757913" y="3227047"/>
              <a:ext cx="388544" cy="347927"/>
            </a:xfrm>
            <a:custGeom>
              <a:avLst/>
              <a:gdLst/>
              <a:ahLst/>
              <a:cxnLst/>
              <a:rect l="l" t="t" r="r" b="b"/>
              <a:pathLst>
                <a:path w="14789" h="13243" extrusionOk="0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22" name="Google Shape;15022;p74"/>
            <p:cNvSpPr/>
            <p:nvPr/>
          </p:nvSpPr>
          <p:spPr>
            <a:xfrm>
              <a:off x="5758097" y="3227074"/>
              <a:ext cx="194101" cy="347743"/>
            </a:xfrm>
            <a:custGeom>
              <a:avLst/>
              <a:gdLst/>
              <a:ahLst/>
              <a:cxnLst/>
              <a:rect l="l" t="t" r="r" b="b"/>
              <a:pathLst>
                <a:path w="7388" h="13236" extrusionOk="0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023" name="Google Shape;15023;p74"/>
          <p:cNvSpPr/>
          <p:nvPr/>
        </p:nvSpPr>
        <p:spPr>
          <a:xfrm>
            <a:off x="9198466" y="4503452"/>
            <a:ext cx="422567" cy="58360"/>
          </a:xfrm>
          <a:custGeom>
            <a:avLst/>
            <a:gdLst/>
            <a:ahLst/>
            <a:cxnLst/>
            <a:rect l="l" t="t" r="r" b="b"/>
            <a:pathLst>
              <a:path w="12063" h="1666" extrusionOk="0">
                <a:moveTo>
                  <a:pt x="8" y="1"/>
                </a:moveTo>
                <a:lnTo>
                  <a:pt x="1" y="1665"/>
                </a:lnTo>
                <a:lnTo>
                  <a:pt x="12063" y="1665"/>
                </a:lnTo>
                <a:lnTo>
                  <a:pt x="12056" y="1"/>
                </a:ln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24" name="Google Shape;15024;p74"/>
          <p:cNvSpPr/>
          <p:nvPr/>
        </p:nvSpPr>
        <p:spPr>
          <a:xfrm>
            <a:off x="9328462" y="4302766"/>
            <a:ext cx="171823" cy="82636"/>
          </a:xfrm>
          <a:custGeom>
            <a:avLst/>
            <a:gdLst/>
            <a:ahLst/>
            <a:cxnLst/>
            <a:rect l="l" t="t" r="r" b="b"/>
            <a:pathLst>
              <a:path w="4905" h="2359" extrusionOk="0">
                <a:moveTo>
                  <a:pt x="2453" y="0"/>
                </a:moveTo>
                <a:cubicBezTo>
                  <a:pt x="2399" y="0"/>
                  <a:pt x="2345" y="21"/>
                  <a:pt x="2303" y="63"/>
                </a:cubicBezTo>
                <a:lnTo>
                  <a:pt x="999" y="1360"/>
                </a:lnTo>
                <a:lnTo>
                  <a:pt x="1" y="2359"/>
                </a:lnTo>
                <a:lnTo>
                  <a:pt x="4905" y="2359"/>
                </a:lnTo>
                <a:lnTo>
                  <a:pt x="2602" y="63"/>
                </a:lnTo>
                <a:cubicBezTo>
                  <a:pt x="2560" y="21"/>
                  <a:pt x="2506" y="0"/>
                  <a:pt x="2453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25" name="Google Shape;15025;p74"/>
          <p:cNvSpPr/>
          <p:nvPr/>
        </p:nvSpPr>
        <p:spPr>
          <a:xfrm>
            <a:off x="9328462" y="4350371"/>
            <a:ext cx="171823" cy="35031"/>
          </a:xfrm>
          <a:custGeom>
            <a:avLst/>
            <a:gdLst/>
            <a:ahLst/>
            <a:cxnLst/>
            <a:rect l="l" t="t" r="r" b="b"/>
            <a:pathLst>
              <a:path w="4905" h="1000" extrusionOk="0">
                <a:moveTo>
                  <a:pt x="999" y="1"/>
                </a:moveTo>
                <a:lnTo>
                  <a:pt x="1" y="1000"/>
                </a:lnTo>
                <a:lnTo>
                  <a:pt x="4905" y="1000"/>
                </a:lnTo>
                <a:lnTo>
                  <a:pt x="3906" y="1"/>
                </a:lnTo>
                <a:close/>
              </a:path>
            </a:pathLst>
          </a:custGeom>
          <a:solidFill>
            <a:srgbClr val="778D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26" name="Google Shape;15026;p74"/>
          <p:cNvSpPr/>
          <p:nvPr/>
        </p:nvSpPr>
        <p:spPr>
          <a:xfrm>
            <a:off x="9224248" y="4373457"/>
            <a:ext cx="371037" cy="347252"/>
          </a:xfrm>
          <a:custGeom>
            <a:avLst/>
            <a:gdLst/>
            <a:ahLst/>
            <a:cxnLst/>
            <a:rect l="l" t="t" r="r" b="b"/>
            <a:pathLst>
              <a:path w="10592" h="9913" extrusionOk="0">
                <a:moveTo>
                  <a:pt x="10388" y="0"/>
                </a:moveTo>
                <a:cubicBezTo>
                  <a:pt x="10384" y="0"/>
                  <a:pt x="10381" y="1"/>
                  <a:pt x="10377" y="1"/>
                </a:cubicBezTo>
                <a:lnTo>
                  <a:pt x="215" y="1"/>
                </a:lnTo>
                <a:cubicBezTo>
                  <a:pt x="97" y="1"/>
                  <a:pt x="0" y="91"/>
                  <a:pt x="0" y="209"/>
                </a:cubicBezTo>
                <a:lnTo>
                  <a:pt x="0" y="9913"/>
                </a:lnTo>
                <a:lnTo>
                  <a:pt x="10592" y="9913"/>
                </a:lnTo>
                <a:lnTo>
                  <a:pt x="10592" y="209"/>
                </a:lnTo>
                <a:cubicBezTo>
                  <a:pt x="10592" y="95"/>
                  <a:pt x="10501" y="0"/>
                  <a:pt x="1038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27" name="Google Shape;15027;p74"/>
          <p:cNvSpPr/>
          <p:nvPr/>
        </p:nvSpPr>
        <p:spPr>
          <a:xfrm>
            <a:off x="9569503" y="4373212"/>
            <a:ext cx="25783" cy="347497"/>
          </a:xfrm>
          <a:custGeom>
            <a:avLst/>
            <a:gdLst/>
            <a:ahLst/>
            <a:cxnLst/>
            <a:rect l="l" t="t" r="r" b="b"/>
            <a:pathLst>
              <a:path w="736" h="9920" extrusionOk="0">
                <a:moveTo>
                  <a:pt x="0" y="1"/>
                </a:moveTo>
                <a:lnTo>
                  <a:pt x="0" y="9920"/>
                </a:lnTo>
                <a:lnTo>
                  <a:pt x="736" y="9920"/>
                </a:lnTo>
                <a:lnTo>
                  <a:pt x="736" y="216"/>
                </a:lnTo>
                <a:cubicBezTo>
                  <a:pt x="736" y="98"/>
                  <a:pt x="638" y="1"/>
                  <a:pt x="521" y="1"/>
                </a:cubicBez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28" name="Google Shape;15028;p74"/>
          <p:cNvSpPr/>
          <p:nvPr/>
        </p:nvSpPr>
        <p:spPr>
          <a:xfrm>
            <a:off x="9224248" y="4490105"/>
            <a:ext cx="371037" cy="230603"/>
          </a:xfrm>
          <a:custGeom>
            <a:avLst/>
            <a:gdLst/>
            <a:ahLst/>
            <a:cxnLst/>
            <a:rect l="l" t="t" r="r" b="b"/>
            <a:pathLst>
              <a:path w="10592" h="6583" extrusionOk="0">
                <a:moveTo>
                  <a:pt x="0" y="0"/>
                </a:moveTo>
                <a:lnTo>
                  <a:pt x="0" y="6583"/>
                </a:lnTo>
                <a:lnTo>
                  <a:pt x="10592" y="6583"/>
                </a:lnTo>
                <a:lnTo>
                  <a:pt x="10592" y="0"/>
                </a:lnTo>
                <a:lnTo>
                  <a:pt x="5299" y="3794"/>
                </a:lnTo>
                <a:lnTo>
                  <a:pt x="0" y="0"/>
                </a:ln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29" name="Google Shape;15029;p74"/>
          <p:cNvSpPr/>
          <p:nvPr/>
        </p:nvSpPr>
        <p:spPr>
          <a:xfrm>
            <a:off x="9278159" y="4558379"/>
            <a:ext cx="263180" cy="14117"/>
          </a:xfrm>
          <a:custGeom>
            <a:avLst/>
            <a:gdLst/>
            <a:ahLst/>
            <a:cxnLst/>
            <a:rect l="l" t="t" r="r" b="b"/>
            <a:pathLst>
              <a:path w="7513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7242" y="403"/>
                </a:lnTo>
                <a:cubicBezTo>
                  <a:pt x="7513" y="403"/>
                  <a:pt x="7513" y="0"/>
                  <a:pt x="7242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30" name="Google Shape;15030;p74"/>
          <p:cNvSpPr/>
          <p:nvPr/>
        </p:nvSpPr>
        <p:spPr>
          <a:xfrm>
            <a:off x="9323348" y="4588504"/>
            <a:ext cx="173293" cy="14117"/>
          </a:xfrm>
          <a:custGeom>
            <a:avLst/>
            <a:gdLst/>
            <a:ahLst/>
            <a:cxnLst/>
            <a:rect l="l" t="t" r="r" b="b"/>
            <a:pathLst>
              <a:path w="4947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4676" y="403"/>
                </a:lnTo>
                <a:cubicBezTo>
                  <a:pt x="4946" y="403"/>
                  <a:pt x="4946" y="0"/>
                  <a:pt x="4676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31" name="Google Shape;15031;p74"/>
          <p:cNvSpPr/>
          <p:nvPr/>
        </p:nvSpPr>
        <p:spPr>
          <a:xfrm>
            <a:off x="9361985" y="4618386"/>
            <a:ext cx="93355" cy="14117"/>
          </a:xfrm>
          <a:custGeom>
            <a:avLst/>
            <a:gdLst/>
            <a:ahLst/>
            <a:cxnLst/>
            <a:rect l="l" t="t" r="r" b="b"/>
            <a:pathLst>
              <a:path w="2665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2394" y="403"/>
                </a:lnTo>
                <a:cubicBezTo>
                  <a:pt x="2664" y="403"/>
                  <a:pt x="2664" y="0"/>
                  <a:pt x="239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32" name="Google Shape;15032;p74"/>
          <p:cNvSpPr/>
          <p:nvPr/>
        </p:nvSpPr>
        <p:spPr>
          <a:xfrm>
            <a:off x="9193141" y="4503347"/>
            <a:ext cx="433251" cy="263040"/>
          </a:xfrm>
          <a:custGeom>
            <a:avLst/>
            <a:gdLst/>
            <a:ahLst/>
            <a:cxnLst/>
            <a:rect l="l" t="t" r="r" b="b"/>
            <a:pathLst>
              <a:path w="12368" h="7509" extrusionOk="0">
                <a:moveTo>
                  <a:pt x="174" y="1"/>
                </a:moveTo>
                <a:cubicBezTo>
                  <a:pt x="85" y="1"/>
                  <a:pt x="0" y="73"/>
                  <a:pt x="0" y="177"/>
                </a:cubicBezTo>
                <a:lnTo>
                  <a:pt x="0" y="7294"/>
                </a:lnTo>
                <a:cubicBezTo>
                  <a:pt x="0" y="7411"/>
                  <a:pt x="97" y="7509"/>
                  <a:pt x="215" y="7509"/>
                </a:cubicBezTo>
                <a:lnTo>
                  <a:pt x="12152" y="7509"/>
                </a:lnTo>
                <a:cubicBezTo>
                  <a:pt x="12270" y="7509"/>
                  <a:pt x="12367" y="7411"/>
                  <a:pt x="12367" y="7294"/>
                </a:cubicBezTo>
                <a:lnTo>
                  <a:pt x="12367" y="177"/>
                </a:lnTo>
                <a:cubicBezTo>
                  <a:pt x="12367" y="77"/>
                  <a:pt x="12280" y="5"/>
                  <a:pt x="12190" y="5"/>
                </a:cubicBezTo>
                <a:cubicBezTo>
                  <a:pt x="12155" y="5"/>
                  <a:pt x="12121" y="15"/>
                  <a:pt x="12090" y="38"/>
                </a:cubicBezTo>
                <a:lnTo>
                  <a:pt x="11708" y="316"/>
                </a:lnTo>
                <a:lnTo>
                  <a:pt x="6284" y="4200"/>
                </a:lnTo>
                <a:cubicBezTo>
                  <a:pt x="6253" y="4221"/>
                  <a:pt x="6218" y="4231"/>
                  <a:pt x="6184" y="4231"/>
                </a:cubicBezTo>
                <a:cubicBezTo>
                  <a:pt x="6149" y="4231"/>
                  <a:pt x="6114" y="4221"/>
                  <a:pt x="6083" y="4200"/>
                </a:cubicBezTo>
                <a:lnTo>
                  <a:pt x="278" y="38"/>
                </a:lnTo>
                <a:cubicBezTo>
                  <a:pt x="246" y="13"/>
                  <a:pt x="210" y="1"/>
                  <a:pt x="174" y="1"/>
                </a:cubicBezTo>
                <a:close/>
              </a:path>
            </a:pathLst>
          </a:custGeom>
          <a:solidFill>
            <a:srgbClr val="A4B3B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33" name="Google Shape;15033;p74"/>
          <p:cNvSpPr/>
          <p:nvPr/>
        </p:nvSpPr>
        <p:spPr>
          <a:xfrm>
            <a:off x="9603272" y="4503522"/>
            <a:ext cx="23120" cy="262865"/>
          </a:xfrm>
          <a:custGeom>
            <a:avLst/>
            <a:gdLst/>
            <a:ahLst/>
            <a:cxnLst/>
            <a:rect l="l" t="t" r="r" b="b"/>
            <a:pathLst>
              <a:path w="660" h="7504" extrusionOk="0">
                <a:moveTo>
                  <a:pt x="482" y="0"/>
                </a:moveTo>
                <a:cubicBezTo>
                  <a:pt x="447" y="0"/>
                  <a:pt x="413" y="10"/>
                  <a:pt x="382" y="33"/>
                </a:cubicBezTo>
                <a:lnTo>
                  <a:pt x="0" y="304"/>
                </a:lnTo>
                <a:lnTo>
                  <a:pt x="0" y="7504"/>
                </a:lnTo>
                <a:lnTo>
                  <a:pt x="444" y="7504"/>
                </a:lnTo>
                <a:cubicBezTo>
                  <a:pt x="562" y="7504"/>
                  <a:pt x="659" y="7406"/>
                  <a:pt x="659" y="7289"/>
                </a:cubicBezTo>
                <a:lnTo>
                  <a:pt x="659" y="172"/>
                </a:lnTo>
                <a:cubicBezTo>
                  <a:pt x="659" y="72"/>
                  <a:pt x="572" y="0"/>
                  <a:pt x="4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34" name="Google Shape;15034;p74"/>
          <p:cNvSpPr/>
          <p:nvPr/>
        </p:nvSpPr>
        <p:spPr>
          <a:xfrm>
            <a:off x="9273815" y="4424495"/>
            <a:ext cx="43507" cy="43507"/>
          </a:xfrm>
          <a:custGeom>
            <a:avLst/>
            <a:gdLst/>
            <a:ahLst/>
            <a:cxnLst/>
            <a:rect l="l" t="t" r="r" b="b"/>
            <a:pathLst>
              <a:path w="1242" h="1242" extrusionOk="0">
                <a:moveTo>
                  <a:pt x="194" y="0"/>
                </a:moveTo>
                <a:cubicBezTo>
                  <a:pt x="83" y="0"/>
                  <a:pt x="0" y="91"/>
                  <a:pt x="0" y="195"/>
                </a:cubicBezTo>
                <a:lnTo>
                  <a:pt x="0" y="1048"/>
                </a:lnTo>
                <a:cubicBezTo>
                  <a:pt x="0" y="1159"/>
                  <a:pt x="83" y="1242"/>
                  <a:pt x="194" y="1242"/>
                </a:cubicBezTo>
                <a:lnTo>
                  <a:pt x="1047" y="1242"/>
                </a:lnTo>
                <a:cubicBezTo>
                  <a:pt x="1158" y="1242"/>
                  <a:pt x="1242" y="1159"/>
                  <a:pt x="1242" y="1048"/>
                </a:cubicBezTo>
                <a:lnTo>
                  <a:pt x="1242" y="195"/>
                </a:lnTo>
                <a:cubicBezTo>
                  <a:pt x="1242" y="91"/>
                  <a:pt x="1158" y="0"/>
                  <a:pt x="10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35" name="Google Shape;15035;p74"/>
          <p:cNvSpPr/>
          <p:nvPr/>
        </p:nvSpPr>
        <p:spPr>
          <a:xfrm>
            <a:off x="9345487" y="4417454"/>
            <a:ext cx="48621" cy="14117"/>
          </a:xfrm>
          <a:custGeom>
            <a:avLst/>
            <a:gdLst/>
            <a:ahLst/>
            <a:cxnLst/>
            <a:rect l="l" t="t" r="r" b="b"/>
            <a:pathLst>
              <a:path w="1388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1124" y="403"/>
                </a:lnTo>
                <a:cubicBezTo>
                  <a:pt x="1387" y="403"/>
                  <a:pt x="1387" y="0"/>
                  <a:pt x="112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36" name="Google Shape;15036;p74"/>
          <p:cNvSpPr/>
          <p:nvPr/>
        </p:nvSpPr>
        <p:spPr>
          <a:xfrm>
            <a:off x="9345487" y="4454866"/>
            <a:ext cx="151155" cy="14117"/>
          </a:xfrm>
          <a:custGeom>
            <a:avLst/>
            <a:gdLst/>
            <a:ahLst/>
            <a:cxnLst/>
            <a:rect l="l" t="t" r="r" b="b"/>
            <a:pathLst>
              <a:path w="4315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4044" y="403"/>
                </a:lnTo>
                <a:cubicBezTo>
                  <a:pt x="4314" y="403"/>
                  <a:pt x="4314" y="0"/>
                  <a:pt x="404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37" name="Google Shape;15037;p74"/>
          <p:cNvSpPr/>
          <p:nvPr/>
        </p:nvSpPr>
        <p:spPr>
          <a:xfrm>
            <a:off x="9281347" y="4513645"/>
            <a:ext cx="93075" cy="14152"/>
          </a:xfrm>
          <a:custGeom>
            <a:avLst/>
            <a:gdLst/>
            <a:ahLst/>
            <a:cxnLst/>
            <a:rect l="l" t="t" r="r" b="b"/>
            <a:pathLst>
              <a:path w="2657" h="404" extrusionOk="0">
                <a:moveTo>
                  <a:pt x="271" y="1"/>
                </a:moveTo>
                <a:cubicBezTo>
                  <a:pt x="0" y="1"/>
                  <a:pt x="0" y="403"/>
                  <a:pt x="271" y="403"/>
                </a:cubicBezTo>
                <a:lnTo>
                  <a:pt x="2386" y="403"/>
                </a:lnTo>
                <a:cubicBezTo>
                  <a:pt x="2657" y="403"/>
                  <a:pt x="2657" y="1"/>
                  <a:pt x="2386" y="1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38" name="Google Shape;15038;p74"/>
          <p:cNvSpPr/>
          <p:nvPr/>
        </p:nvSpPr>
        <p:spPr>
          <a:xfrm>
            <a:off x="9228591" y="4718747"/>
            <a:ext cx="76331" cy="14117"/>
          </a:xfrm>
          <a:custGeom>
            <a:avLst/>
            <a:gdLst/>
            <a:ahLst/>
            <a:cxnLst/>
            <a:rect l="l" t="t" r="r" b="b"/>
            <a:pathLst>
              <a:path w="2179" h="403" extrusionOk="0">
                <a:moveTo>
                  <a:pt x="271" y="0"/>
                </a:moveTo>
                <a:cubicBezTo>
                  <a:pt x="1" y="0"/>
                  <a:pt x="1" y="402"/>
                  <a:pt x="271" y="402"/>
                </a:cubicBezTo>
                <a:lnTo>
                  <a:pt x="1908" y="402"/>
                </a:lnTo>
                <a:cubicBezTo>
                  <a:pt x="2179" y="402"/>
                  <a:pt x="2179" y="0"/>
                  <a:pt x="190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039" name="Google Shape;15039;p74"/>
          <p:cNvGrpSpPr/>
          <p:nvPr/>
        </p:nvGrpSpPr>
        <p:grpSpPr>
          <a:xfrm>
            <a:off x="9886596" y="4294498"/>
            <a:ext cx="480121" cy="480156"/>
            <a:chOff x="7414946" y="3220873"/>
            <a:chExt cx="360091" cy="360117"/>
          </a:xfrm>
        </p:grpSpPr>
        <p:sp>
          <p:nvSpPr>
            <p:cNvPr id="15040" name="Google Shape;15040;p74"/>
            <p:cNvSpPr/>
            <p:nvPr/>
          </p:nvSpPr>
          <p:spPr>
            <a:xfrm>
              <a:off x="7414946" y="3305234"/>
              <a:ext cx="151619" cy="195389"/>
            </a:xfrm>
            <a:custGeom>
              <a:avLst/>
              <a:gdLst/>
              <a:ahLst/>
              <a:cxnLst/>
              <a:rect l="l" t="t" r="r" b="b"/>
              <a:pathLst>
                <a:path w="5771" h="7437" extrusionOk="0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1" name="Google Shape;15041;p74"/>
            <p:cNvSpPr/>
            <p:nvPr/>
          </p:nvSpPr>
          <p:spPr>
            <a:xfrm>
              <a:off x="7414946" y="3425326"/>
              <a:ext cx="143789" cy="155665"/>
            </a:xfrm>
            <a:custGeom>
              <a:avLst/>
              <a:gdLst/>
              <a:ahLst/>
              <a:cxnLst/>
              <a:rect l="l" t="t" r="r" b="b"/>
              <a:pathLst>
                <a:path w="5473" h="5925" extrusionOk="0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2" name="Google Shape;15042;p74"/>
            <p:cNvSpPr/>
            <p:nvPr/>
          </p:nvSpPr>
          <p:spPr>
            <a:xfrm>
              <a:off x="7735471" y="3430265"/>
              <a:ext cx="39566" cy="150725"/>
            </a:xfrm>
            <a:custGeom>
              <a:avLst/>
              <a:gdLst/>
              <a:ahLst/>
              <a:cxnLst/>
              <a:rect l="l" t="t" r="r" b="b"/>
              <a:pathLst>
                <a:path w="1506" h="5737" extrusionOk="0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3" name="Google Shape;15043;p74"/>
            <p:cNvSpPr/>
            <p:nvPr/>
          </p:nvSpPr>
          <p:spPr>
            <a:xfrm>
              <a:off x="7623418" y="3393641"/>
              <a:ext cx="127947" cy="180229"/>
            </a:xfrm>
            <a:custGeom>
              <a:avLst/>
              <a:gdLst/>
              <a:ahLst/>
              <a:cxnLst/>
              <a:rect l="l" t="t" r="r" b="b"/>
              <a:pathLst>
                <a:path w="4870" h="6860" extrusionOk="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4" name="Google Shape;15044;p74"/>
            <p:cNvSpPr/>
            <p:nvPr/>
          </p:nvSpPr>
          <p:spPr>
            <a:xfrm>
              <a:off x="7535038" y="3420045"/>
              <a:ext cx="119908" cy="160945"/>
            </a:xfrm>
            <a:custGeom>
              <a:avLst/>
              <a:gdLst/>
              <a:ahLst/>
              <a:cxnLst/>
              <a:rect l="l" t="t" r="r" b="b"/>
              <a:pathLst>
                <a:path w="4564" h="6126" extrusionOk="0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5" name="Google Shape;15045;p74"/>
            <p:cNvSpPr/>
            <p:nvPr/>
          </p:nvSpPr>
          <p:spPr>
            <a:xfrm>
              <a:off x="7735471" y="3333845"/>
              <a:ext cx="39566" cy="127054"/>
            </a:xfrm>
            <a:custGeom>
              <a:avLst/>
              <a:gdLst/>
              <a:ahLst/>
              <a:cxnLst/>
              <a:rect l="l" t="t" r="r" b="b"/>
              <a:pathLst>
                <a:path w="1506" h="4836" extrusionOk="0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6" name="Google Shape;15046;p74"/>
            <p:cNvSpPr/>
            <p:nvPr/>
          </p:nvSpPr>
          <p:spPr>
            <a:xfrm>
              <a:off x="7631248" y="3305234"/>
              <a:ext cx="120118" cy="148729"/>
            </a:xfrm>
            <a:custGeom>
              <a:avLst/>
              <a:gdLst/>
              <a:ahLst/>
              <a:cxnLst/>
              <a:rect l="l" t="t" r="r" b="b"/>
              <a:pathLst>
                <a:path w="4572" h="5661" extrusionOk="0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7" name="Google Shape;15047;p74"/>
            <p:cNvSpPr/>
            <p:nvPr/>
          </p:nvSpPr>
          <p:spPr>
            <a:xfrm>
              <a:off x="7535038" y="3305234"/>
              <a:ext cx="119908" cy="155665"/>
            </a:xfrm>
            <a:custGeom>
              <a:avLst/>
              <a:gdLst/>
              <a:ahLst/>
              <a:cxnLst/>
              <a:rect l="l" t="t" r="r" b="b"/>
              <a:pathLst>
                <a:path w="4564" h="5925" extrusionOk="0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8" name="Google Shape;15048;p74"/>
            <p:cNvSpPr/>
            <p:nvPr/>
          </p:nvSpPr>
          <p:spPr>
            <a:xfrm>
              <a:off x="7654945" y="3220873"/>
              <a:ext cx="67258" cy="180807"/>
            </a:xfrm>
            <a:custGeom>
              <a:avLst/>
              <a:gdLst/>
              <a:ahLst/>
              <a:cxnLst/>
              <a:rect l="l" t="t" r="r" b="b"/>
              <a:pathLst>
                <a:path w="2560" h="6882" extrusionOk="0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rgbClr val="1F37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49" name="Google Shape;15049;p74"/>
            <p:cNvSpPr/>
            <p:nvPr/>
          </p:nvSpPr>
          <p:spPr>
            <a:xfrm>
              <a:off x="7587688" y="3220873"/>
              <a:ext cx="118831" cy="180807"/>
            </a:xfrm>
            <a:custGeom>
              <a:avLst/>
              <a:gdLst/>
              <a:ahLst/>
              <a:cxnLst/>
              <a:rect l="l" t="t" r="r" b="b"/>
              <a:pathLst>
                <a:path w="4523" h="6882" extrusionOk="0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rgbClr val="4559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0" name="Google Shape;15050;p74"/>
            <p:cNvSpPr/>
            <p:nvPr/>
          </p:nvSpPr>
          <p:spPr>
            <a:xfrm>
              <a:off x="7607366" y="3252479"/>
              <a:ext cx="83310" cy="71382"/>
            </a:xfrm>
            <a:custGeom>
              <a:avLst/>
              <a:gdLst/>
              <a:ahLst/>
              <a:cxnLst/>
              <a:rect l="l" t="t" r="r" b="b"/>
              <a:pathLst>
                <a:path w="3171" h="2717" extrusionOk="0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51" name="Google Shape;15051;p74"/>
          <p:cNvGrpSpPr/>
          <p:nvPr/>
        </p:nvGrpSpPr>
        <p:grpSpPr>
          <a:xfrm>
            <a:off x="10702970" y="4286722"/>
            <a:ext cx="309105" cy="495709"/>
            <a:chOff x="8027227" y="3215041"/>
            <a:chExt cx="231829" cy="371782"/>
          </a:xfrm>
        </p:grpSpPr>
        <p:sp>
          <p:nvSpPr>
            <p:cNvPr id="15052" name="Google Shape;15052;p74"/>
            <p:cNvSpPr/>
            <p:nvPr/>
          </p:nvSpPr>
          <p:spPr>
            <a:xfrm>
              <a:off x="8135102" y="3239080"/>
              <a:ext cx="123954" cy="131967"/>
            </a:xfrm>
            <a:custGeom>
              <a:avLst/>
              <a:gdLst/>
              <a:ahLst/>
              <a:cxnLst/>
              <a:rect l="l" t="t" r="r" b="b"/>
              <a:pathLst>
                <a:path w="4718" h="5023" extrusionOk="0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3" name="Google Shape;15053;p74"/>
            <p:cNvSpPr/>
            <p:nvPr/>
          </p:nvSpPr>
          <p:spPr>
            <a:xfrm>
              <a:off x="8135285" y="3240184"/>
              <a:ext cx="40302" cy="22805"/>
            </a:xfrm>
            <a:custGeom>
              <a:avLst/>
              <a:gdLst/>
              <a:ahLst/>
              <a:cxnLst/>
              <a:rect l="l" t="t" r="r" b="b"/>
              <a:pathLst>
                <a:path w="1534" h="868" extrusionOk="0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4" name="Google Shape;15054;p74"/>
            <p:cNvSpPr/>
            <p:nvPr/>
          </p:nvSpPr>
          <p:spPr>
            <a:xfrm>
              <a:off x="8057309" y="3262962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5" name="Google Shape;15055;p74"/>
            <p:cNvSpPr/>
            <p:nvPr/>
          </p:nvSpPr>
          <p:spPr>
            <a:xfrm>
              <a:off x="8057309" y="3382870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6" name="Google Shape;15056;p74"/>
            <p:cNvSpPr/>
            <p:nvPr/>
          </p:nvSpPr>
          <p:spPr>
            <a:xfrm>
              <a:off x="8075148" y="3256946"/>
              <a:ext cx="102095" cy="144000"/>
            </a:xfrm>
            <a:custGeom>
              <a:avLst/>
              <a:gdLst/>
              <a:ahLst/>
              <a:cxnLst/>
              <a:rect l="l" t="t" r="r" b="b"/>
              <a:pathLst>
                <a:path w="3886" h="5481" extrusionOk="0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7" name="Google Shape;15057;p74"/>
            <p:cNvSpPr/>
            <p:nvPr/>
          </p:nvSpPr>
          <p:spPr>
            <a:xfrm>
              <a:off x="8051292" y="3232906"/>
              <a:ext cx="12033" cy="335868"/>
            </a:xfrm>
            <a:custGeom>
              <a:avLst/>
              <a:gdLst/>
              <a:ahLst/>
              <a:cxnLst/>
              <a:rect l="l" t="t" r="r" b="b"/>
              <a:pathLst>
                <a:path w="458" h="12784" extrusionOk="0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8" name="Google Shape;15058;p74"/>
            <p:cNvSpPr/>
            <p:nvPr/>
          </p:nvSpPr>
          <p:spPr>
            <a:xfrm>
              <a:off x="8027411" y="3562915"/>
              <a:ext cx="59980" cy="23908"/>
            </a:xfrm>
            <a:custGeom>
              <a:avLst/>
              <a:gdLst/>
              <a:ahLst/>
              <a:cxnLst/>
              <a:rect l="l" t="t" r="r" b="b"/>
              <a:pathLst>
                <a:path w="2283" h="910" extrusionOk="0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59" name="Google Shape;15059;p74"/>
            <p:cNvSpPr/>
            <p:nvPr/>
          </p:nvSpPr>
          <p:spPr>
            <a:xfrm>
              <a:off x="8045276" y="3215041"/>
              <a:ext cx="23882" cy="24092"/>
            </a:xfrm>
            <a:custGeom>
              <a:avLst/>
              <a:gdLst/>
              <a:ahLst/>
              <a:cxnLst/>
              <a:rect l="l" t="t" r="r" b="b"/>
              <a:pathLst>
                <a:path w="909" h="917" extrusionOk="0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0" name="Google Shape;15060;p74"/>
            <p:cNvSpPr/>
            <p:nvPr/>
          </p:nvSpPr>
          <p:spPr>
            <a:xfrm>
              <a:off x="8027227" y="3562915"/>
              <a:ext cx="30108" cy="23908"/>
            </a:xfrm>
            <a:custGeom>
              <a:avLst/>
              <a:gdLst/>
              <a:ahLst/>
              <a:cxnLst/>
              <a:rect l="l" t="t" r="r" b="b"/>
              <a:pathLst>
                <a:path w="1146" h="910" extrusionOk="0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1" name="Google Shape;15061;p74"/>
            <p:cNvSpPr/>
            <p:nvPr/>
          </p:nvSpPr>
          <p:spPr>
            <a:xfrm>
              <a:off x="8043095" y="3216144"/>
              <a:ext cx="25169" cy="22778"/>
            </a:xfrm>
            <a:custGeom>
              <a:avLst/>
              <a:gdLst/>
              <a:ahLst/>
              <a:cxnLst/>
              <a:rect l="l" t="t" r="r" b="b"/>
              <a:pathLst>
                <a:path w="958" h="867" extrusionOk="0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62" name="Google Shape;15062;p74"/>
          <p:cNvGrpSpPr/>
          <p:nvPr/>
        </p:nvGrpSpPr>
        <p:grpSpPr>
          <a:xfrm>
            <a:off x="5458138" y="5528184"/>
            <a:ext cx="527517" cy="560725"/>
            <a:chOff x="4093603" y="4146138"/>
            <a:chExt cx="395638" cy="420544"/>
          </a:xfrm>
        </p:grpSpPr>
        <p:sp>
          <p:nvSpPr>
            <p:cNvPr id="15063" name="Google Shape;15063;p74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4" name="Google Shape;15064;p74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5" name="Google Shape;15065;p74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6" name="Google Shape;15066;p74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7" name="Google Shape;15067;p74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8" name="Google Shape;15068;p74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69" name="Google Shape;15069;p74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0" name="Google Shape;15070;p74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1" name="Google Shape;15071;p74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2" name="Google Shape;15072;p74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3" name="Google Shape;15073;p74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4" name="Google Shape;15074;p74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5" name="Google Shape;15075;p74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6" name="Google Shape;15076;p74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7" name="Google Shape;15077;p74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8" name="Google Shape;15078;p74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79" name="Google Shape;15079;p74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80" name="Google Shape;15080;p74"/>
          <p:cNvGrpSpPr/>
          <p:nvPr/>
        </p:nvGrpSpPr>
        <p:grpSpPr>
          <a:xfrm>
            <a:off x="6192542" y="5549763"/>
            <a:ext cx="522753" cy="517183"/>
            <a:chOff x="4644406" y="4162322"/>
            <a:chExt cx="392065" cy="387887"/>
          </a:xfrm>
        </p:grpSpPr>
        <p:sp>
          <p:nvSpPr>
            <p:cNvPr id="15081" name="Google Shape;15081;p74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82" name="Google Shape;15082;p74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83" name="Google Shape;15083;p74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84" name="Google Shape;15084;p74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85" name="Google Shape;15085;p74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86" name="Google Shape;15086;p74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087" name="Google Shape;15087;p74"/>
          <p:cNvGrpSpPr/>
          <p:nvPr/>
        </p:nvGrpSpPr>
        <p:grpSpPr>
          <a:xfrm>
            <a:off x="7637844" y="5628931"/>
            <a:ext cx="556171" cy="358883"/>
            <a:chOff x="5728383" y="4221698"/>
            <a:chExt cx="417128" cy="269162"/>
          </a:xfrm>
        </p:grpSpPr>
        <p:sp>
          <p:nvSpPr>
            <p:cNvPr id="15088" name="Google Shape;15088;p74"/>
            <p:cNvSpPr/>
            <p:nvPr/>
          </p:nvSpPr>
          <p:spPr>
            <a:xfrm>
              <a:off x="5728383" y="4221698"/>
              <a:ext cx="417128" cy="225260"/>
            </a:xfrm>
            <a:custGeom>
              <a:avLst/>
              <a:gdLst/>
              <a:ahLst/>
              <a:cxnLst/>
              <a:rect l="l" t="t" r="r" b="b"/>
              <a:pathLst>
                <a:path w="15877" h="8574" extrusionOk="0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solidFill>
              <a:srgbClr val="4156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89" name="Google Shape;15089;p74"/>
            <p:cNvSpPr/>
            <p:nvPr/>
          </p:nvSpPr>
          <p:spPr>
            <a:xfrm>
              <a:off x="5728383" y="4226059"/>
              <a:ext cx="417128" cy="220899"/>
            </a:xfrm>
            <a:custGeom>
              <a:avLst/>
              <a:gdLst/>
              <a:ahLst/>
              <a:cxnLst/>
              <a:rect l="l" t="t" r="r" b="b"/>
              <a:pathLst>
                <a:path w="15877" h="8408" extrusionOk="0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0" name="Google Shape;15090;p74"/>
            <p:cNvSpPr/>
            <p:nvPr/>
          </p:nvSpPr>
          <p:spPr>
            <a:xfrm>
              <a:off x="5822964" y="4246657"/>
              <a:ext cx="100440" cy="75271"/>
            </a:xfrm>
            <a:custGeom>
              <a:avLst/>
              <a:gdLst/>
              <a:ahLst/>
              <a:cxnLst/>
              <a:rect l="l" t="t" r="r" b="b"/>
              <a:pathLst>
                <a:path w="3823" h="2865" extrusionOk="0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1" name="Google Shape;15091;p74"/>
            <p:cNvSpPr/>
            <p:nvPr/>
          </p:nvSpPr>
          <p:spPr>
            <a:xfrm>
              <a:off x="5948336" y="4246657"/>
              <a:ext cx="109924" cy="75271"/>
            </a:xfrm>
            <a:custGeom>
              <a:avLst/>
              <a:gdLst/>
              <a:ahLst/>
              <a:cxnLst/>
              <a:rect l="l" t="t" r="r" b="b"/>
              <a:pathLst>
                <a:path w="4184" h="2865" extrusionOk="0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2" name="Google Shape;15092;p74"/>
            <p:cNvSpPr/>
            <p:nvPr/>
          </p:nvSpPr>
          <p:spPr>
            <a:xfrm>
              <a:off x="573878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3" name="Google Shape;15093;p74"/>
            <p:cNvSpPr/>
            <p:nvPr/>
          </p:nvSpPr>
          <p:spPr>
            <a:xfrm>
              <a:off x="5754445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4" name="Google Shape;15094;p74"/>
            <p:cNvSpPr/>
            <p:nvPr/>
          </p:nvSpPr>
          <p:spPr>
            <a:xfrm>
              <a:off x="5772311" y="4428147"/>
              <a:ext cx="43744" cy="37648"/>
            </a:xfrm>
            <a:custGeom>
              <a:avLst/>
              <a:gdLst/>
              <a:ahLst/>
              <a:cxnLst/>
              <a:rect l="l" t="t" r="r" b="b"/>
              <a:pathLst>
                <a:path w="1665" h="1433" extrusionOk="0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5" name="Google Shape;15095;p74"/>
            <p:cNvSpPr/>
            <p:nvPr/>
          </p:nvSpPr>
          <p:spPr>
            <a:xfrm>
              <a:off x="600027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6" name="Google Shape;15096;p74"/>
            <p:cNvSpPr/>
            <p:nvPr/>
          </p:nvSpPr>
          <p:spPr>
            <a:xfrm>
              <a:off x="6016119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7" name="Google Shape;15097;p74"/>
            <p:cNvSpPr/>
            <p:nvPr/>
          </p:nvSpPr>
          <p:spPr>
            <a:xfrm>
              <a:off x="6033801" y="4428147"/>
              <a:ext cx="43954" cy="37648"/>
            </a:xfrm>
            <a:custGeom>
              <a:avLst/>
              <a:gdLst/>
              <a:ahLst/>
              <a:cxnLst/>
              <a:rect l="l" t="t" r="r" b="b"/>
              <a:pathLst>
                <a:path w="1673" h="1433" extrusionOk="0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8" name="Google Shape;15098;p74"/>
            <p:cNvSpPr/>
            <p:nvPr/>
          </p:nvSpPr>
          <p:spPr>
            <a:xfrm>
              <a:off x="5728567" y="4328469"/>
              <a:ext cx="39382" cy="49051"/>
            </a:xfrm>
            <a:custGeom>
              <a:avLst/>
              <a:gdLst/>
              <a:ahLst/>
              <a:cxnLst/>
              <a:rect l="l" t="t" r="r" b="b"/>
              <a:pathLst>
                <a:path w="1499" h="1867" extrusionOk="0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ADBA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99" name="Google Shape;15099;p74"/>
            <p:cNvSpPr/>
            <p:nvPr/>
          </p:nvSpPr>
          <p:spPr>
            <a:xfrm>
              <a:off x="6109071" y="4346886"/>
              <a:ext cx="28821" cy="24985"/>
            </a:xfrm>
            <a:custGeom>
              <a:avLst/>
              <a:gdLst/>
              <a:ahLst/>
              <a:cxnLst/>
              <a:rect l="l" t="t" r="r" b="b"/>
              <a:pathLst>
                <a:path w="1097" h="951" extrusionOk="0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00" name="Google Shape;15100;p74"/>
          <p:cNvGrpSpPr/>
          <p:nvPr/>
        </p:nvGrpSpPr>
        <p:grpSpPr>
          <a:xfrm>
            <a:off x="1112280" y="4929208"/>
            <a:ext cx="495709" cy="457001"/>
            <a:chOff x="834210" y="3696905"/>
            <a:chExt cx="371782" cy="342751"/>
          </a:xfrm>
        </p:grpSpPr>
        <p:sp>
          <p:nvSpPr>
            <p:cNvPr id="15101" name="Google Shape;15101;p74"/>
            <p:cNvSpPr/>
            <p:nvPr/>
          </p:nvSpPr>
          <p:spPr>
            <a:xfrm>
              <a:off x="866289" y="3696905"/>
              <a:ext cx="138876" cy="111500"/>
            </a:xfrm>
            <a:custGeom>
              <a:avLst/>
              <a:gdLst/>
              <a:ahLst/>
              <a:cxnLst/>
              <a:rect l="l" t="t" r="r" b="b"/>
              <a:pathLst>
                <a:path w="5286" h="4244" extrusionOk="0">
                  <a:moveTo>
                    <a:pt x="1856" y="0"/>
                  </a:moveTo>
                  <a:cubicBezTo>
                    <a:pt x="1791" y="0"/>
                    <a:pt x="1728" y="4"/>
                    <a:pt x="1665" y="13"/>
                  </a:cubicBezTo>
                  <a:cubicBezTo>
                    <a:pt x="1124" y="89"/>
                    <a:pt x="701" y="471"/>
                    <a:pt x="416" y="1150"/>
                  </a:cubicBezTo>
                  <a:cubicBezTo>
                    <a:pt x="35" y="2094"/>
                    <a:pt x="0" y="2857"/>
                    <a:pt x="326" y="3418"/>
                  </a:cubicBezTo>
                  <a:cubicBezTo>
                    <a:pt x="736" y="4126"/>
                    <a:pt x="1540" y="4237"/>
                    <a:pt x="1575" y="4244"/>
                  </a:cubicBezTo>
                  <a:lnTo>
                    <a:pt x="5078" y="4244"/>
                  </a:lnTo>
                  <a:cubicBezTo>
                    <a:pt x="5189" y="4244"/>
                    <a:pt x="5286" y="4154"/>
                    <a:pt x="5286" y="4036"/>
                  </a:cubicBezTo>
                  <a:lnTo>
                    <a:pt x="5286" y="2475"/>
                  </a:lnTo>
                  <a:cubicBezTo>
                    <a:pt x="5279" y="2427"/>
                    <a:pt x="5265" y="2385"/>
                    <a:pt x="5237" y="2350"/>
                  </a:cubicBezTo>
                  <a:cubicBezTo>
                    <a:pt x="5157" y="2250"/>
                    <a:pt x="3361" y="0"/>
                    <a:pt x="1856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02" name="Google Shape;15102;p74"/>
            <p:cNvSpPr/>
            <p:nvPr/>
          </p:nvSpPr>
          <p:spPr>
            <a:xfrm>
              <a:off x="1035221" y="3696905"/>
              <a:ext cx="138693" cy="111500"/>
            </a:xfrm>
            <a:custGeom>
              <a:avLst/>
              <a:gdLst/>
              <a:ahLst/>
              <a:cxnLst/>
              <a:rect l="l" t="t" r="r" b="b"/>
              <a:pathLst>
                <a:path w="5279" h="4244" extrusionOk="0">
                  <a:moveTo>
                    <a:pt x="3423" y="0"/>
                  </a:moveTo>
                  <a:cubicBezTo>
                    <a:pt x="1918" y="0"/>
                    <a:pt x="122" y="2250"/>
                    <a:pt x="42" y="2350"/>
                  </a:cubicBezTo>
                  <a:cubicBezTo>
                    <a:pt x="14" y="2385"/>
                    <a:pt x="0" y="2433"/>
                    <a:pt x="0" y="2475"/>
                  </a:cubicBezTo>
                  <a:lnTo>
                    <a:pt x="0" y="4036"/>
                  </a:lnTo>
                  <a:cubicBezTo>
                    <a:pt x="0" y="4154"/>
                    <a:pt x="90" y="4244"/>
                    <a:pt x="208" y="4244"/>
                  </a:cubicBezTo>
                  <a:lnTo>
                    <a:pt x="3711" y="4244"/>
                  </a:lnTo>
                  <a:cubicBezTo>
                    <a:pt x="3746" y="4244"/>
                    <a:pt x="4550" y="4126"/>
                    <a:pt x="4953" y="3425"/>
                  </a:cubicBezTo>
                  <a:cubicBezTo>
                    <a:pt x="5279" y="2857"/>
                    <a:pt x="5251" y="2094"/>
                    <a:pt x="4855" y="1157"/>
                  </a:cubicBezTo>
                  <a:cubicBezTo>
                    <a:pt x="4578" y="471"/>
                    <a:pt x="4155" y="89"/>
                    <a:pt x="3614" y="13"/>
                  </a:cubicBezTo>
                  <a:cubicBezTo>
                    <a:pt x="3551" y="4"/>
                    <a:pt x="3487" y="0"/>
                    <a:pt x="3423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03" name="Google Shape;15103;p74"/>
            <p:cNvSpPr/>
            <p:nvPr/>
          </p:nvSpPr>
          <p:spPr>
            <a:xfrm>
              <a:off x="867550" y="3750080"/>
              <a:ext cx="137615" cy="58325"/>
            </a:xfrm>
            <a:custGeom>
              <a:avLst/>
              <a:gdLst/>
              <a:ahLst/>
              <a:cxnLst/>
              <a:rect l="l" t="t" r="r" b="b"/>
              <a:pathLst>
                <a:path w="5238" h="2220" extrusionOk="0">
                  <a:moveTo>
                    <a:pt x="105" y="0"/>
                  </a:moveTo>
                  <a:cubicBezTo>
                    <a:pt x="1" y="555"/>
                    <a:pt x="56" y="1020"/>
                    <a:pt x="278" y="1401"/>
                  </a:cubicBezTo>
                  <a:cubicBezTo>
                    <a:pt x="688" y="2102"/>
                    <a:pt x="1492" y="2220"/>
                    <a:pt x="1527" y="2220"/>
                  </a:cubicBezTo>
                  <a:lnTo>
                    <a:pt x="5030" y="2220"/>
                  </a:lnTo>
                  <a:cubicBezTo>
                    <a:pt x="5141" y="2220"/>
                    <a:pt x="5238" y="2130"/>
                    <a:pt x="5238" y="2012"/>
                  </a:cubicBezTo>
                  <a:lnTo>
                    <a:pt x="5238" y="1061"/>
                  </a:lnTo>
                  <a:cubicBezTo>
                    <a:pt x="5231" y="1172"/>
                    <a:pt x="5141" y="1270"/>
                    <a:pt x="5030" y="1270"/>
                  </a:cubicBezTo>
                  <a:lnTo>
                    <a:pt x="1527" y="1270"/>
                  </a:lnTo>
                  <a:cubicBezTo>
                    <a:pt x="1492" y="1263"/>
                    <a:pt x="688" y="1152"/>
                    <a:pt x="278" y="444"/>
                  </a:cubicBezTo>
                  <a:cubicBezTo>
                    <a:pt x="202" y="305"/>
                    <a:pt x="140" y="160"/>
                    <a:pt x="1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04" name="Google Shape;15104;p74"/>
            <p:cNvSpPr/>
            <p:nvPr/>
          </p:nvSpPr>
          <p:spPr>
            <a:xfrm>
              <a:off x="1035221" y="3750080"/>
              <a:ext cx="137431" cy="58325"/>
            </a:xfrm>
            <a:custGeom>
              <a:avLst/>
              <a:gdLst/>
              <a:ahLst/>
              <a:cxnLst/>
              <a:rect l="l" t="t" r="r" b="b"/>
              <a:pathLst>
                <a:path w="5231" h="2220" extrusionOk="0">
                  <a:moveTo>
                    <a:pt x="5126" y="0"/>
                  </a:moveTo>
                  <a:cubicBezTo>
                    <a:pt x="5091" y="153"/>
                    <a:pt x="5036" y="305"/>
                    <a:pt x="4953" y="444"/>
                  </a:cubicBezTo>
                  <a:cubicBezTo>
                    <a:pt x="4550" y="1145"/>
                    <a:pt x="3739" y="1263"/>
                    <a:pt x="3711" y="1263"/>
                  </a:cubicBezTo>
                  <a:lnTo>
                    <a:pt x="208" y="1263"/>
                  </a:lnTo>
                  <a:cubicBezTo>
                    <a:pt x="90" y="1263"/>
                    <a:pt x="0" y="1172"/>
                    <a:pt x="0" y="1055"/>
                  </a:cubicBezTo>
                  <a:lnTo>
                    <a:pt x="0" y="2012"/>
                  </a:lnTo>
                  <a:cubicBezTo>
                    <a:pt x="0" y="2123"/>
                    <a:pt x="90" y="2220"/>
                    <a:pt x="208" y="2220"/>
                  </a:cubicBezTo>
                  <a:lnTo>
                    <a:pt x="3711" y="2220"/>
                  </a:lnTo>
                  <a:cubicBezTo>
                    <a:pt x="3746" y="2213"/>
                    <a:pt x="4550" y="2102"/>
                    <a:pt x="4953" y="1394"/>
                  </a:cubicBezTo>
                  <a:cubicBezTo>
                    <a:pt x="5175" y="1020"/>
                    <a:pt x="5230" y="548"/>
                    <a:pt x="51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05" name="Google Shape;15105;p74"/>
            <p:cNvSpPr/>
            <p:nvPr/>
          </p:nvSpPr>
          <p:spPr>
            <a:xfrm>
              <a:off x="994210" y="3756438"/>
              <a:ext cx="51967" cy="51967"/>
            </a:xfrm>
            <a:custGeom>
              <a:avLst/>
              <a:gdLst/>
              <a:ahLst/>
              <a:cxnLst/>
              <a:rect l="l" t="t" r="r" b="b"/>
              <a:pathLst>
                <a:path w="1978" h="1978" extrusionOk="0">
                  <a:moveTo>
                    <a:pt x="209" y="1"/>
                  </a:moveTo>
                  <a:cubicBezTo>
                    <a:pt x="91" y="1"/>
                    <a:pt x="1" y="98"/>
                    <a:pt x="1" y="209"/>
                  </a:cubicBezTo>
                  <a:lnTo>
                    <a:pt x="1" y="1770"/>
                  </a:lnTo>
                  <a:cubicBezTo>
                    <a:pt x="1" y="1888"/>
                    <a:pt x="91" y="1978"/>
                    <a:pt x="209" y="1978"/>
                  </a:cubicBezTo>
                  <a:lnTo>
                    <a:pt x="1769" y="1978"/>
                  </a:lnTo>
                  <a:cubicBezTo>
                    <a:pt x="1880" y="1978"/>
                    <a:pt x="1977" y="1888"/>
                    <a:pt x="1977" y="1770"/>
                  </a:cubicBezTo>
                  <a:lnTo>
                    <a:pt x="1977" y="209"/>
                  </a:lnTo>
                  <a:cubicBezTo>
                    <a:pt x="1977" y="98"/>
                    <a:pt x="1880" y="1"/>
                    <a:pt x="17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06" name="Google Shape;15106;p74"/>
            <p:cNvSpPr/>
            <p:nvPr/>
          </p:nvSpPr>
          <p:spPr>
            <a:xfrm>
              <a:off x="994210" y="3783420"/>
              <a:ext cx="51967" cy="24985"/>
            </a:xfrm>
            <a:custGeom>
              <a:avLst/>
              <a:gdLst/>
              <a:ahLst/>
              <a:cxnLst/>
              <a:rect l="l" t="t" r="r" b="b"/>
              <a:pathLst>
                <a:path w="1978" h="951" extrusionOk="0">
                  <a:moveTo>
                    <a:pt x="1" y="1"/>
                  </a:moveTo>
                  <a:lnTo>
                    <a:pt x="1" y="743"/>
                  </a:lnTo>
                  <a:cubicBezTo>
                    <a:pt x="1" y="861"/>
                    <a:pt x="91" y="951"/>
                    <a:pt x="209" y="951"/>
                  </a:cubicBezTo>
                  <a:lnTo>
                    <a:pt x="1769" y="951"/>
                  </a:lnTo>
                  <a:cubicBezTo>
                    <a:pt x="1880" y="951"/>
                    <a:pt x="1977" y="861"/>
                    <a:pt x="1977" y="743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07" name="Google Shape;15107;p74"/>
            <p:cNvSpPr/>
            <p:nvPr/>
          </p:nvSpPr>
          <p:spPr>
            <a:xfrm>
              <a:off x="861718" y="3851387"/>
              <a:ext cx="316768" cy="188269"/>
            </a:xfrm>
            <a:custGeom>
              <a:avLst/>
              <a:gdLst/>
              <a:ahLst/>
              <a:cxnLst/>
              <a:rect l="l" t="t" r="r" b="b"/>
              <a:pathLst>
                <a:path w="12057" h="7166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6264"/>
                  </a:lnTo>
                  <a:cubicBezTo>
                    <a:pt x="1" y="6757"/>
                    <a:pt x="410" y="7166"/>
                    <a:pt x="903" y="7166"/>
                  </a:cubicBezTo>
                  <a:lnTo>
                    <a:pt x="11154" y="7166"/>
                  </a:lnTo>
                  <a:cubicBezTo>
                    <a:pt x="11654" y="7166"/>
                    <a:pt x="12056" y="6757"/>
                    <a:pt x="12056" y="6264"/>
                  </a:cubicBez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A7B5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08" name="Google Shape;15108;p74"/>
            <p:cNvSpPr/>
            <p:nvPr/>
          </p:nvSpPr>
          <p:spPr>
            <a:xfrm>
              <a:off x="861718" y="3851387"/>
              <a:ext cx="316768" cy="29005"/>
            </a:xfrm>
            <a:custGeom>
              <a:avLst/>
              <a:gdLst/>
              <a:ahLst/>
              <a:cxnLst/>
              <a:rect l="l" t="t" r="r" b="b"/>
              <a:pathLst>
                <a:path w="12057" h="1104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1104"/>
                  </a:lnTo>
                  <a:lnTo>
                    <a:pt x="12056" y="1104"/>
                  </a:ln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7F93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09" name="Google Shape;15109;p74"/>
            <p:cNvSpPr/>
            <p:nvPr/>
          </p:nvSpPr>
          <p:spPr>
            <a:xfrm>
              <a:off x="834394" y="3797450"/>
              <a:ext cx="371598" cy="64893"/>
            </a:xfrm>
            <a:custGeom>
              <a:avLst/>
              <a:gdLst/>
              <a:ahLst/>
              <a:cxnLst/>
              <a:rect l="l" t="t" r="r" b="b"/>
              <a:pathLst>
                <a:path w="14144" h="2470" extrusionOk="0">
                  <a:moveTo>
                    <a:pt x="209" y="1"/>
                  </a:moveTo>
                  <a:cubicBezTo>
                    <a:pt x="91" y="1"/>
                    <a:pt x="0" y="98"/>
                    <a:pt x="0" y="209"/>
                  </a:cubicBezTo>
                  <a:lnTo>
                    <a:pt x="0" y="2262"/>
                  </a:lnTo>
                  <a:cubicBezTo>
                    <a:pt x="0" y="2380"/>
                    <a:pt x="91" y="2470"/>
                    <a:pt x="209" y="2470"/>
                  </a:cubicBezTo>
                  <a:lnTo>
                    <a:pt x="13935" y="2470"/>
                  </a:lnTo>
                  <a:cubicBezTo>
                    <a:pt x="14053" y="2470"/>
                    <a:pt x="14143" y="2380"/>
                    <a:pt x="14143" y="2262"/>
                  </a:cubicBezTo>
                  <a:lnTo>
                    <a:pt x="14143" y="209"/>
                  </a:lnTo>
                  <a:cubicBezTo>
                    <a:pt x="14143" y="98"/>
                    <a:pt x="14053" y="1"/>
                    <a:pt x="13935" y="1"/>
                  </a:cubicBez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10" name="Google Shape;15110;p74"/>
            <p:cNvSpPr/>
            <p:nvPr/>
          </p:nvSpPr>
          <p:spPr>
            <a:xfrm>
              <a:off x="834210" y="3837174"/>
              <a:ext cx="371782" cy="25169"/>
            </a:xfrm>
            <a:custGeom>
              <a:avLst/>
              <a:gdLst/>
              <a:ahLst/>
              <a:cxnLst/>
              <a:rect l="l" t="t" r="r" b="b"/>
              <a:pathLst>
                <a:path w="14151" h="958" extrusionOk="0">
                  <a:moveTo>
                    <a:pt x="1" y="1"/>
                  </a:moveTo>
                  <a:lnTo>
                    <a:pt x="1" y="750"/>
                  </a:lnTo>
                  <a:cubicBezTo>
                    <a:pt x="1" y="868"/>
                    <a:pt x="91" y="958"/>
                    <a:pt x="209" y="958"/>
                  </a:cubicBezTo>
                  <a:lnTo>
                    <a:pt x="13942" y="958"/>
                  </a:lnTo>
                  <a:cubicBezTo>
                    <a:pt x="14060" y="958"/>
                    <a:pt x="14150" y="868"/>
                    <a:pt x="14150" y="750"/>
                  </a:cubicBezTo>
                  <a:lnTo>
                    <a:pt x="14150" y="1"/>
                  </a:ln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11" name="Google Shape;15111;p74"/>
            <p:cNvSpPr/>
            <p:nvPr/>
          </p:nvSpPr>
          <p:spPr>
            <a:xfrm>
              <a:off x="987642" y="3797450"/>
              <a:ext cx="64919" cy="242206"/>
            </a:xfrm>
            <a:custGeom>
              <a:avLst/>
              <a:gdLst/>
              <a:ahLst/>
              <a:cxnLst/>
              <a:rect l="l" t="t" r="r" b="b"/>
              <a:pathLst>
                <a:path w="2471" h="9219" extrusionOk="0">
                  <a:moveTo>
                    <a:pt x="209" y="1"/>
                  </a:moveTo>
                  <a:cubicBezTo>
                    <a:pt x="98" y="1"/>
                    <a:pt x="1" y="98"/>
                    <a:pt x="1" y="209"/>
                  </a:cubicBezTo>
                  <a:lnTo>
                    <a:pt x="1" y="9011"/>
                  </a:lnTo>
                  <a:cubicBezTo>
                    <a:pt x="1" y="9122"/>
                    <a:pt x="98" y="9219"/>
                    <a:pt x="209" y="9219"/>
                  </a:cubicBezTo>
                  <a:lnTo>
                    <a:pt x="2262" y="9219"/>
                  </a:lnTo>
                  <a:cubicBezTo>
                    <a:pt x="2380" y="9219"/>
                    <a:pt x="2470" y="9122"/>
                    <a:pt x="2470" y="9011"/>
                  </a:cubicBezTo>
                  <a:lnTo>
                    <a:pt x="2470" y="209"/>
                  </a:lnTo>
                  <a:cubicBezTo>
                    <a:pt x="2470" y="98"/>
                    <a:pt x="2380" y="1"/>
                    <a:pt x="226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12" name="Google Shape;15112;p74"/>
            <p:cNvSpPr/>
            <p:nvPr/>
          </p:nvSpPr>
          <p:spPr>
            <a:xfrm>
              <a:off x="1027366" y="3797450"/>
              <a:ext cx="25195" cy="242206"/>
            </a:xfrm>
            <a:custGeom>
              <a:avLst/>
              <a:gdLst/>
              <a:ahLst/>
              <a:cxnLst/>
              <a:rect l="l" t="t" r="r" b="b"/>
              <a:pathLst>
                <a:path w="959" h="9219" extrusionOk="0">
                  <a:moveTo>
                    <a:pt x="1" y="1"/>
                  </a:moveTo>
                  <a:lnTo>
                    <a:pt x="1" y="9219"/>
                  </a:lnTo>
                  <a:lnTo>
                    <a:pt x="750" y="9219"/>
                  </a:lnTo>
                  <a:cubicBezTo>
                    <a:pt x="868" y="9219"/>
                    <a:pt x="958" y="9122"/>
                    <a:pt x="958" y="9011"/>
                  </a:cubicBezTo>
                  <a:lnTo>
                    <a:pt x="958" y="209"/>
                  </a:lnTo>
                  <a:cubicBezTo>
                    <a:pt x="958" y="98"/>
                    <a:pt x="868" y="1"/>
                    <a:pt x="7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13" name="Google Shape;15113;p74"/>
          <p:cNvGrpSpPr/>
          <p:nvPr/>
        </p:nvGrpSpPr>
        <p:grpSpPr>
          <a:xfrm>
            <a:off x="1812531" y="4909695"/>
            <a:ext cx="527061" cy="495955"/>
            <a:chOff x="1359398" y="3682271"/>
            <a:chExt cx="395296" cy="371966"/>
          </a:xfrm>
        </p:grpSpPr>
        <p:sp>
          <p:nvSpPr>
            <p:cNvPr id="15114" name="Google Shape;15114;p74"/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15" name="Google Shape;15115;p74"/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16" name="Google Shape;15116;p74"/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17" name="Google Shape;15117;p74"/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18" name="Google Shape;15118;p74"/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19" name="Google Shape;15119;p74"/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20" name="Google Shape;15120;p74"/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21" name="Google Shape;15121;p74"/>
          <p:cNvGrpSpPr/>
          <p:nvPr/>
        </p:nvGrpSpPr>
        <p:grpSpPr>
          <a:xfrm>
            <a:off x="2544132" y="4909695"/>
            <a:ext cx="527061" cy="495955"/>
            <a:chOff x="1908099" y="3682271"/>
            <a:chExt cx="395296" cy="371966"/>
          </a:xfrm>
        </p:grpSpPr>
        <p:sp>
          <p:nvSpPr>
            <p:cNvPr id="15122" name="Google Shape;15122;p74"/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23" name="Google Shape;15123;p74"/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24" name="Google Shape;15124;p74"/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25" name="Google Shape;15125;p74"/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26" name="Google Shape;15126;p74"/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27" name="Google Shape;15127;p74"/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28" name="Google Shape;15128;p74"/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29" name="Google Shape;15129;p74"/>
          <p:cNvGrpSpPr/>
          <p:nvPr/>
        </p:nvGrpSpPr>
        <p:grpSpPr>
          <a:xfrm>
            <a:off x="3275733" y="4909695"/>
            <a:ext cx="527027" cy="495955"/>
            <a:chOff x="2456800" y="3682271"/>
            <a:chExt cx="395270" cy="371966"/>
          </a:xfrm>
        </p:grpSpPr>
        <p:sp>
          <p:nvSpPr>
            <p:cNvPr id="15130" name="Google Shape;15130;p74"/>
            <p:cNvSpPr/>
            <p:nvPr/>
          </p:nvSpPr>
          <p:spPr>
            <a:xfrm>
              <a:off x="2480314" y="3682271"/>
              <a:ext cx="371756" cy="371966"/>
            </a:xfrm>
            <a:custGeom>
              <a:avLst/>
              <a:gdLst/>
              <a:ahLst/>
              <a:cxnLst/>
              <a:rect l="l" t="t" r="r" b="b"/>
              <a:pathLst>
                <a:path w="14150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31" name="Google Shape;15131;p74"/>
            <p:cNvSpPr/>
            <p:nvPr/>
          </p:nvSpPr>
          <p:spPr>
            <a:xfrm>
              <a:off x="2456800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32" name="Google Shape;15132;p74"/>
            <p:cNvSpPr/>
            <p:nvPr/>
          </p:nvSpPr>
          <p:spPr>
            <a:xfrm>
              <a:off x="2557318" y="3892267"/>
              <a:ext cx="217589" cy="96000"/>
            </a:xfrm>
            <a:custGeom>
              <a:avLst/>
              <a:gdLst/>
              <a:ahLst/>
              <a:cxnLst/>
              <a:rect l="l" t="t" r="r" b="b"/>
              <a:pathLst>
                <a:path w="8282" h="3654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33" name="Google Shape;15133;p74"/>
            <p:cNvSpPr/>
            <p:nvPr/>
          </p:nvSpPr>
          <p:spPr>
            <a:xfrm>
              <a:off x="2557318" y="3892267"/>
              <a:ext cx="217746" cy="53359"/>
            </a:xfrm>
            <a:custGeom>
              <a:avLst/>
              <a:gdLst/>
              <a:ahLst/>
              <a:cxnLst/>
              <a:rect l="l" t="t" r="r" b="b"/>
              <a:pathLst>
                <a:path w="8288" h="2031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34" name="Google Shape;15134;p74"/>
            <p:cNvSpPr/>
            <p:nvPr/>
          </p:nvSpPr>
          <p:spPr>
            <a:xfrm>
              <a:off x="2588189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35" name="Google Shape;15135;p74"/>
            <p:cNvSpPr/>
            <p:nvPr/>
          </p:nvSpPr>
          <p:spPr>
            <a:xfrm>
              <a:off x="2600221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36" name="Google Shape;15136;p74"/>
            <p:cNvSpPr/>
            <p:nvPr/>
          </p:nvSpPr>
          <p:spPr>
            <a:xfrm>
              <a:off x="2714113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37" name="Google Shape;15137;p74"/>
            <p:cNvSpPr/>
            <p:nvPr/>
          </p:nvSpPr>
          <p:spPr>
            <a:xfrm>
              <a:off x="2726146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38" name="Google Shape;15138;p74"/>
            <p:cNvSpPr/>
            <p:nvPr/>
          </p:nvSpPr>
          <p:spPr>
            <a:xfrm>
              <a:off x="2577259" y="3895131"/>
              <a:ext cx="177681" cy="33156"/>
            </a:xfrm>
            <a:custGeom>
              <a:avLst/>
              <a:gdLst/>
              <a:ahLst/>
              <a:cxnLst/>
              <a:rect l="l" t="t" r="r" b="b"/>
              <a:pathLst>
                <a:path w="6763" h="1262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39" name="Google Shape;15139;p74"/>
          <p:cNvGrpSpPr/>
          <p:nvPr/>
        </p:nvGrpSpPr>
        <p:grpSpPr>
          <a:xfrm>
            <a:off x="4019000" y="4909695"/>
            <a:ext cx="521456" cy="495920"/>
            <a:chOff x="3014250" y="3682271"/>
            <a:chExt cx="391092" cy="371940"/>
          </a:xfrm>
        </p:grpSpPr>
        <p:sp>
          <p:nvSpPr>
            <p:cNvPr id="15140" name="Google Shape;15140;p74"/>
            <p:cNvSpPr/>
            <p:nvPr/>
          </p:nvSpPr>
          <p:spPr>
            <a:xfrm>
              <a:off x="3014250" y="3682271"/>
              <a:ext cx="386521" cy="371940"/>
            </a:xfrm>
            <a:custGeom>
              <a:avLst/>
              <a:gdLst/>
              <a:ahLst/>
              <a:cxnLst/>
              <a:rect l="l" t="t" r="r" b="b"/>
              <a:pathLst>
                <a:path w="14712" h="14157" extrusionOk="0">
                  <a:moveTo>
                    <a:pt x="7637" y="1"/>
                  </a:moveTo>
                  <a:cubicBezTo>
                    <a:pt x="4772" y="1"/>
                    <a:pt x="2192" y="1728"/>
                    <a:pt x="1096" y="4371"/>
                  </a:cubicBezTo>
                  <a:cubicBezTo>
                    <a:pt x="0" y="7013"/>
                    <a:pt x="611" y="10058"/>
                    <a:pt x="2629" y="12084"/>
                  </a:cubicBezTo>
                  <a:cubicBezTo>
                    <a:pt x="3983" y="13438"/>
                    <a:pt x="5793" y="14156"/>
                    <a:pt x="7634" y="14156"/>
                  </a:cubicBezTo>
                  <a:cubicBezTo>
                    <a:pt x="8546" y="14156"/>
                    <a:pt x="9466" y="13980"/>
                    <a:pt x="10342" y="13617"/>
                  </a:cubicBezTo>
                  <a:cubicBezTo>
                    <a:pt x="12985" y="12521"/>
                    <a:pt x="14712" y="9940"/>
                    <a:pt x="14712" y="7083"/>
                  </a:cubicBezTo>
                  <a:cubicBezTo>
                    <a:pt x="14712" y="3171"/>
                    <a:pt x="11542" y="8"/>
                    <a:pt x="763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41" name="Google Shape;15141;p74"/>
            <p:cNvSpPr/>
            <p:nvPr/>
          </p:nvSpPr>
          <p:spPr>
            <a:xfrm>
              <a:off x="3028279" y="3694567"/>
              <a:ext cx="377063" cy="347480"/>
            </a:xfrm>
            <a:custGeom>
              <a:avLst/>
              <a:gdLst/>
              <a:ahLst/>
              <a:cxnLst/>
              <a:rect l="l" t="t" r="r" b="b"/>
              <a:pathLst>
                <a:path w="14352" h="13226" extrusionOk="0">
                  <a:moveTo>
                    <a:pt x="7099" y="0"/>
                  </a:moveTo>
                  <a:cubicBezTo>
                    <a:pt x="6251" y="0"/>
                    <a:pt x="5393" y="163"/>
                    <a:pt x="4571" y="504"/>
                  </a:cubicBezTo>
                  <a:cubicBezTo>
                    <a:pt x="1658" y="1711"/>
                    <a:pt x="0" y="4811"/>
                    <a:pt x="618" y="7905"/>
                  </a:cubicBezTo>
                  <a:cubicBezTo>
                    <a:pt x="1228" y="10998"/>
                    <a:pt x="3947" y="13225"/>
                    <a:pt x="7103" y="13225"/>
                  </a:cubicBezTo>
                  <a:cubicBezTo>
                    <a:pt x="7111" y="13225"/>
                    <a:pt x="7120" y="13225"/>
                    <a:pt x="7129" y="13225"/>
                  </a:cubicBezTo>
                  <a:cubicBezTo>
                    <a:pt x="8874" y="13225"/>
                    <a:pt x="10542" y="12525"/>
                    <a:pt x="11778" y="11290"/>
                  </a:cubicBezTo>
                  <a:cubicBezTo>
                    <a:pt x="14011" y="9056"/>
                    <a:pt x="14351" y="5560"/>
                    <a:pt x="12603" y="2939"/>
                  </a:cubicBezTo>
                  <a:cubicBezTo>
                    <a:pt x="11344" y="1057"/>
                    <a:pt x="9255" y="0"/>
                    <a:pt x="709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42" name="Google Shape;15142;p74"/>
            <p:cNvSpPr/>
            <p:nvPr/>
          </p:nvSpPr>
          <p:spPr>
            <a:xfrm>
              <a:off x="3144167" y="3741332"/>
              <a:ext cx="141267" cy="253871"/>
            </a:xfrm>
            <a:custGeom>
              <a:avLst/>
              <a:gdLst/>
              <a:ahLst/>
              <a:cxnLst/>
              <a:rect l="l" t="t" r="r" b="b"/>
              <a:pathLst>
                <a:path w="5377" h="9663" extrusionOk="0">
                  <a:moveTo>
                    <a:pt x="2588" y="0"/>
                  </a:moveTo>
                  <a:cubicBezTo>
                    <a:pt x="812" y="0"/>
                    <a:pt x="1" y="1048"/>
                    <a:pt x="1" y="1755"/>
                  </a:cubicBezTo>
                  <a:cubicBezTo>
                    <a:pt x="1" y="2268"/>
                    <a:pt x="438" y="2504"/>
                    <a:pt x="791" y="2504"/>
                  </a:cubicBezTo>
                  <a:cubicBezTo>
                    <a:pt x="1499" y="2504"/>
                    <a:pt x="1208" y="1492"/>
                    <a:pt x="2546" y="1492"/>
                  </a:cubicBezTo>
                  <a:cubicBezTo>
                    <a:pt x="3205" y="1492"/>
                    <a:pt x="3725" y="1776"/>
                    <a:pt x="3725" y="2386"/>
                  </a:cubicBezTo>
                  <a:cubicBezTo>
                    <a:pt x="3725" y="3094"/>
                    <a:pt x="2990" y="3503"/>
                    <a:pt x="2560" y="3871"/>
                  </a:cubicBezTo>
                  <a:cubicBezTo>
                    <a:pt x="2179" y="4197"/>
                    <a:pt x="1679" y="4738"/>
                    <a:pt x="1679" y="5861"/>
                  </a:cubicBezTo>
                  <a:cubicBezTo>
                    <a:pt x="1679" y="6541"/>
                    <a:pt x="1860" y="6742"/>
                    <a:pt x="2401" y="6742"/>
                  </a:cubicBezTo>
                  <a:cubicBezTo>
                    <a:pt x="3046" y="6742"/>
                    <a:pt x="3177" y="6451"/>
                    <a:pt x="3177" y="6201"/>
                  </a:cubicBezTo>
                  <a:cubicBezTo>
                    <a:pt x="3177" y="5515"/>
                    <a:pt x="3184" y="5126"/>
                    <a:pt x="3906" y="4564"/>
                  </a:cubicBezTo>
                  <a:cubicBezTo>
                    <a:pt x="4266" y="4287"/>
                    <a:pt x="5376" y="3406"/>
                    <a:pt x="5376" y="2164"/>
                  </a:cubicBezTo>
                  <a:cubicBezTo>
                    <a:pt x="5376" y="930"/>
                    <a:pt x="4266" y="0"/>
                    <a:pt x="2588" y="0"/>
                  </a:cubicBezTo>
                  <a:close/>
                  <a:moveTo>
                    <a:pt x="2414" y="7644"/>
                  </a:moveTo>
                  <a:cubicBezTo>
                    <a:pt x="1860" y="7644"/>
                    <a:pt x="1402" y="8095"/>
                    <a:pt x="1402" y="8657"/>
                  </a:cubicBezTo>
                  <a:cubicBezTo>
                    <a:pt x="1402" y="9212"/>
                    <a:pt x="1860" y="9662"/>
                    <a:pt x="2414" y="9662"/>
                  </a:cubicBezTo>
                  <a:cubicBezTo>
                    <a:pt x="2969" y="9655"/>
                    <a:pt x="3420" y="9212"/>
                    <a:pt x="3427" y="8657"/>
                  </a:cubicBezTo>
                  <a:cubicBezTo>
                    <a:pt x="3420" y="8102"/>
                    <a:pt x="2969" y="7651"/>
                    <a:pt x="2414" y="7644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43" name="Google Shape;15143;p74"/>
          <p:cNvGrpSpPr/>
          <p:nvPr/>
        </p:nvGrpSpPr>
        <p:grpSpPr>
          <a:xfrm>
            <a:off x="4758833" y="4937263"/>
            <a:ext cx="518304" cy="440923"/>
            <a:chOff x="3569125" y="3702947"/>
            <a:chExt cx="388728" cy="330692"/>
          </a:xfrm>
        </p:grpSpPr>
        <p:sp>
          <p:nvSpPr>
            <p:cNvPr id="15144" name="Google Shape;15144;p74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45" name="Google Shape;15145;p74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46" name="Google Shape;15146;p74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47" name="Google Shape;15147;p74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48" name="Google Shape;15148;p74"/>
          <p:cNvGrpSpPr/>
          <p:nvPr/>
        </p:nvGrpSpPr>
        <p:grpSpPr>
          <a:xfrm>
            <a:off x="5482659" y="4909941"/>
            <a:ext cx="517323" cy="495500"/>
            <a:chOff x="4111994" y="3682455"/>
            <a:chExt cx="387992" cy="371625"/>
          </a:xfrm>
        </p:grpSpPr>
        <p:sp>
          <p:nvSpPr>
            <p:cNvPr id="15149" name="Google Shape;15149;p74"/>
            <p:cNvSpPr/>
            <p:nvPr/>
          </p:nvSpPr>
          <p:spPr>
            <a:xfrm>
              <a:off x="4111994" y="3682455"/>
              <a:ext cx="386179" cy="371572"/>
            </a:xfrm>
            <a:custGeom>
              <a:avLst/>
              <a:gdLst/>
              <a:ahLst/>
              <a:cxnLst/>
              <a:rect l="l" t="t" r="r" b="b"/>
              <a:pathLst>
                <a:path w="14699" h="14143" extrusionOk="0">
                  <a:moveTo>
                    <a:pt x="7623" y="1546"/>
                  </a:moveTo>
                  <a:cubicBezTo>
                    <a:pt x="9044" y="1546"/>
                    <a:pt x="10458" y="2093"/>
                    <a:pt x="11529" y="3164"/>
                  </a:cubicBezTo>
                  <a:cubicBezTo>
                    <a:pt x="13485" y="5113"/>
                    <a:pt x="13700" y="8199"/>
                    <a:pt x="12035" y="10398"/>
                  </a:cubicBezTo>
                  <a:lnTo>
                    <a:pt x="12028" y="10398"/>
                  </a:lnTo>
                  <a:lnTo>
                    <a:pt x="4294" y="2664"/>
                  </a:lnTo>
                  <a:cubicBezTo>
                    <a:pt x="5285" y="1914"/>
                    <a:pt x="6456" y="1546"/>
                    <a:pt x="7623" y="1546"/>
                  </a:cubicBezTo>
                  <a:close/>
                  <a:moveTo>
                    <a:pt x="3198" y="3760"/>
                  </a:moveTo>
                  <a:lnTo>
                    <a:pt x="10932" y="11494"/>
                  </a:lnTo>
                  <a:cubicBezTo>
                    <a:pt x="9959" y="12225"/>
                    <a:pt x="8794" y="12598"/>
                    <a:pt x="7620" y="12598"/>
                  </a:cubicBezTo>
                  <a:cubicBezTo>
                    <a:pt x="6777" y="12598"/>
                    <a:pt x="5930" y="12406"/>
                    <a:pt x="5147" y="12014"/>
                  </a:cubicBezTo>
                  <a:cubicBezTo>
                    <a:pt x="3275" y="11078"/>
                    <a:pt x="2096" y="9164"/>
                    <a:pt x="2089" y="7070"/>
                  </a:cubicBezTo>
                  <a:lnTo>
                    <a:pt x="2089" y="7070"/>
                  </a:lnTo>
                  <a:cubicBezTo>
                    <a:pt x="2090" y="5872"/>
                    <a:pt x="2478" y="4716"/>
                    <a:pt x="3198" y="3760"/>
                  </a:cubicBezTo>
                  <a:close/>
                  <a:moveTo>
                    <a:pt x="7617" y="1"/>
                  </a:moveTo>
                  <a:cubicBezTo>
                    <a:pt x="4759" y="8"/>
                    <a:pt x="2186" y="1728"/>
                    <a:pt x="1090" y="4371"/>
                  </a:cubicBezTo>
                  <a:cubicBezTo>
                    <a:pt x="1" y="7013"/>
                    <a:pt x="604" y="10051"/>
                    <a:pt x="2630" y="12077"/>
                  </a:cubicBezTo>
                  <a:cubicBezTo>
                    <a:pt x="3979" y="13426"/>
                    <a:pt x="5786" y="14143"/>
                    <a:pt x="7626" y="14143"/>
                  </a:cubicBezTo>
                  <a:cubicBezTo>
                    <a:pt x="8538" y="14143"/>
                    <a:pt x="9459" y="13966"/>
                    <a:pt x="10336" y="13603"/>
                  </a:cubicBezTo>
                  <a:cubicBezTo>
                    <a:pt x="12971" y="12507"/>
                    <a:pt x="14692" y="9933"/>
                    <a:pt x="14698" y="7076"/>
                  </a:cubicBezTo>
                  <a:cubicBezTo>
                    <a:pt x="14692" y="3164"/>
                    <a:pt x="11529" y="1"/>
                    <a:pt x="7617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50" name="Google Shape;15150;p74"/>
            <p:cNvSpPr/>
            <p:nvPr/>
          </p:nvSpPr>
          <p:spPr>
            <a:xfrm>
              <a:off x="4301156" y="3682455"/>
              <a:ext cx="198830" cy="371625"/>
            </a:xfrm>
            <a:custGeom>
              <a:avLst/>
              <a:gdLst/>
              <a:ahLst/>
              <a:cxnLst/>
              <a:rect l="l" t="t" r="r" b="b"/>
              <a:pathLst>
                <a:path w="7568" h="14145" extrusionOk="0">
                  <a:moveTo>
                    <a:pt x="493" y="0"/>
                  </a:moveTo>
                  <a:cubicBezTo>
                    <a:pt x="468" y="0"/>
                    <a:pt x="442" y="1"/>
                    <a:pt x="417" y="1"/>
                  </a:cubicBezTo>
                  <a:cubicBezTo>
                    <a:pt x="278" y="1"/>
                    <a:pt x="139" y="8"/>
                    <a:pt x="0" y="15"/>
                  </a:cubicBezTo>
                  <a:cubicBezTo>
                    <a:pt x="3739" y="230"/>
                    <a:pt x="6666" y="3323"/>
                    <a:pt x="6666" y="7076"/>
                  </a:cubicBezTo>
                  <a:cubicBezTo>
                    <a:pt x="6666" y="10821"/>
                    <a:pt x="3739" y="13915"/>
                    <a:pt x="0" y="14130"/>
                  </a:cubicBezTo>
                  <a:cubicBezTo>
                    <a:pt x="139" y="14137"/>
                    <a:pt x="278" y="14144"/>
                    <a:pt x="417" y="14144"/>
                  </a:cubicBezTo>
                  <a:cubicBezTo>
                    <a:pt x="442" y="14144"/>
                    <a:pt x="468" y="14144"/>
                    <a:pt x="493" y="14144"/>
                  </a:cubicBezTo>
                  <a:cubicBezTo>
                    <a:pt x="4398" y="14144"/>
                    <a:pt x="7568" y="10983"/>
                    <a:pt x="7568" y="7076"/>
                  </a:cubicBezTo>
                  <a:cubicBezTo>
                    <a:pt x="7568" y="3162"/>
                    <a:pt x="4398" y="0"/>
                    <a:pt x="493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51" name="Google Shape;15151;p74"/>
          <p:cNvGrpSpPr/>
          <p:nvPr/>
        </p:nvGrpSpPr>
        <p:grpSpPr>
          <a:xfrm>
            <a:off x="6233211" y="4909695"/>
            <a:ext cx="495955" cy="495955"/>
            <a:chOff x="4674908" y="3682271"/>
            <a:chExt cx="371966" cy="371966"/>
          </a:xfrm>
        </p:grpSpPr>
        <p:sp>
          <p:nvSpPr>
            <p:cNvPr id="15152" name="Google Shape;15152;p74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53" name="Google Shape;15153;p74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54" name="Google Shape;15154;p74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55" name="Google Shape;15155;p74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56" name="Google Shape;15156;p74"/>
          <p:cNvGrpSpPr/>
          <p:nvPr/>
        </p:nvGrpSpPr>
        <p:grpSpPr>
          <a:xfrm>
            <a:off x="6964812" y="4974817"/>
            <a:ext cx="495709" cy="365713"/>
            <a:chOff x="5223609" y="3731112"/>
            <a:chExt cx="371782" cy="274285"/>
          </a:xfrm>
        </p:grpSpPr>
        <p:sp>
          <p:nvSpPr>
            <p:cNvPr id="15157" name="Google Shape;15157;p74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58" name="Google Shape;15158;p74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159" name="Google Shape;15159;p74"/>
          <p:cNvSpPr/>
          <p:nvPr/>
        </p:nvSpPr>
        <p:spPr>
          <a:xfrm>
            <a:off x="7749624" y="4965112"/>
            <a:ext cx="389288" cy="38540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96A4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160" name="Google Shape;15160;p74"/>
          <p:cNvGrpSpPr/>
          <p:nvPr/>
        </p:nvGrpSpPr>
        <p:grpSpPr>
          <a:xfrm>
            <a:off x="8426545" y="4928962"/>
            <a:ext cx="498617" cy="457492"/>
            <a:chOff x="6319908" y="3696721"/>
            <a:chExt cx="373963" cy="343119"/>
          </a:xfrm>
        </p:grpSpPr>
        <p:sp>
          <p:nvSpPr>
            <p:cNvPr id="15161" name="Google Shape;15161;p74"/>
            <p:cNvSpPr/>
            <p:nvPr/>
          </p:nvSpPr>
          <p:spPr>
            <a:xfrm>
              <a:off x="6378049" y="3745325"/>
              <a:ext cx="48315" cy="66180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62" name="Google Shape;15162;p74"/>
            <p:cNvSpPr/>
            <p:nvPr/>
          </p:nvSpPr>
          <p:spPr>
            <a:xfrm>
              <a:off x="6401195" y="3745325"/>
              <a:ext cx="25169" cy="46135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63" name="Google Shape;15163;p74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64" name="Google Shape;15164;p74"/>
            <p:cNvSpPr/>
            <p:nvPr/>
          </p:nvSpPr>
          <p:spPr>
            <a:xfrm>
              <a:off x="6493753" y="3736813"/>
              <a:ext cx="153825" cy="303027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65" name="Google Shape;15165;p74"/>
            <p:cNvSpPr/>
            <p:nvPr/>
          </p:nvSpPr>
          <p:spPr>
            <a:xfrm>
              <a:off x="6366200" y="3726750"/>
              <a:ext cx="70174" cy="22069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66" name="Google Shape;15166;p74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67" name="Google Shape;15167;p74"/>
            <p:cNvSpPr/>
            <p:nvPr/>
          </p:nvSpPr>
          <p:spPr>
            <a:xfrm>
              <a:off x="6519632" y="3889298"/>
              <a:ext cx="33182" cy="150541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68" name="Google Shape;15168;p74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69" name="Google Shape;15169;p74"/>
            <p:cNvSpPr/>
            <p:nvPr/>
          </p:nvSpPr>
          <p:spPr>
            <a:xfrm>
              <a:off x="6411021" y="3726750"/>
              <a:ext cx="25353" cy="22253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70" name="Google Shape;15170;p74"/>
          <p:cNvGrpSpPr/>
          <p:nvPr/>
        </p:nvGrpSpPr>
        <p:grpSpPr>
          <a:xfrm>
            <a:off x="9161789" y="4986726"/>
            <a:ext cx="495955" cy="341893"/>
            <a:chOff x="6871342" y="3740044"/>
            <a:chExt cx="371966" cy="256420"/>
          </a:xfrm>
        </p:grpSpPr>
        <p:sp>
          <p:nvSpPr>
            <p:cNvPr id="15171" name="Google Shape;15171;p74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72" name="Google Shape;15172;p74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73" name="Google Shape;15173;p74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74" name="Google Shape;15174;p74"/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75" name="Google Shape;15175;p74"/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76" name="Google Shape;15176;p74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77" name="Google Shape;15177;p74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78" name="Google Shape;15178;p74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79" name="Google Shape;15179;p74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80" name="Google Shape;15180;p74"/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81" name="Google Shape;15181;p74"/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82" name="Google Shape;15182;p74"/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183" name="Google Shape;15183;p74"/>
          <p:cNvGrpSpPr/>
          <p:nvPr/>
        </p:nvGrpSpPr>
        <p:grpSpPr>
          <a:xfrm>
            <a:off x="9869817" y="4908713"/>
            <a:ext cx="537009" cy="496971"/>
            <a:chOff x="7402362" y="3681535"/>
            <a:chExt cx="402757" cy="372728"/>
          </a:xfrm>
        </p:grpSpPr>
        <p:sp>
          <p:nvSpPr>
            <p:cNvPr id="15184" name="Google Shape;15184;p74"/>
            <p:cNvSpPr/>
            <p:nvPr/>
          </p:nvSpPr>
          <p:spPr>
            <a:xfrm>
              <a:off x="7471248" y="3681535"/>
              <a:ext cx="333871" cy="303763"/>
            </a:xfrm>
            <a:custGeom>
              <a:avLst/>
              <a:gdLst/>
              <a:ahLst/>
              <a:cxnLst/>
              <a:rect l="l" t="t" r="r" b="b"/>
              <a:pathLst>
                <a:path w="12708" h="11562" extrusionOk="0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85" name="Google Shape;15185;p74"/>
            <p:cNvSpPr/>
            <p:nvPr/>
          </p:nvSpPr>
          <p:spPr>
            <a:xfrm>
              <a:off x="7540502" y="3735683"/>
              <a:ext cx="236741" cy="236558"/>
            </a:xfrm>
            <a:custGeom>
              <a:avLst/>
              <a:gdLst/>
              <a:ahLst/>
              <a:cxnLst/>
              <a:rect l="l" t="t" r="r" b="b"/>
              <a:pathLst>
                <a:path w="9011" h="9004" extrusionOk="0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86" name="Google Shape;15186;p74"/>
            <p:cNvSpPr/>
            <p:nvPr/>
          </p:nvSpPr>
          <p:spPr>
            <a:xfrm>
              <a:off x="7472693" y="3728274"/>
              <a:ext cx="283585" cy="256998"/>
            </a:xfrm>
            <a:custGeom>
              <a:avLst/>
              <a:gdLst/>
              <a:ahLst/>
              <a:cxnLst/>
              <a:rect l="l" t="t" r="r" b="b"/>
              <a:pathLst>
                <a:path w="10794" h="9782" extrusionOk="0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lnTo>
                    <a:pt x="9423" y="8872"/>
                  </a:ln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lnTo>
                    <a:pt x="9423" y="8872"/>
                  </a:ln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87" name="Google Shape;15187;p74"/>
            <p:cNvSpPr/>
            <p:nvPr/>
          </p:nvSpPr>
          <p:spPr>
            <a:xfrm>
              <a:off x="7508791" y="3711985"/>
              <a:ext cx="251691" cy="243572"/>
            </a:xfrm>
            <a:custGeom>
              <a:avLst/>
              <a:gdLst/>
              <a:ahLst/>
              <a:cxnLst/>
              <a:rect l="l" t="t" r="r" b="b"/>
              <a:pathLst>
                <a:path w="9580" h="9271" extrusionOk="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88" name="Google Shape;15188;p74"/>
            <p:cNvSpPr/>
            <p:nvPr/>
          </p:nvSpPr>
          <p:spPr>
            <a:xfrm>
              <a:off x="7496575" y="3728248"/>
              <a:ext cx="251323" cy="227310"/>
            </a:xfrm>
            <a:custGeom>
              <a:avLst/>
              <a:gdLst/>
              <a:ahLst/>
              <a:cxnLst/>
              <a:rect l="l" t="t" r="r" b="b"/>
              <a:pathLst>
                <a:path w="9566" h="8652" extrusionOk="0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89" name="Google Shape;15189;p74"/>
            <p:cNvSpPr/>
            <p:nvPr/>
          </p:nvSpPr>
          <p:spPr>
            <a:xfrm>
              <a:off x="7511524" y="3731296"/>
              <a:ext cx="221976" cy="232564"/>
            </a:xfrm>
            <a:custGeom>
              <a:avLst/>
              <a:gdLst/>
              <a:ahLst/>
              <a:cxnLst/>
              <a:rect l="l" t="t" r="r" b="b"/>
              <a:pathLst>
                <a:path w="8449" h="8852" extrusionOk="0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0" name="Google Shape;15190;p74"/>
            <p:cNvSpPr/>
            <p:nvPr/>
          </p:nvSpPr>
          <p:spPr>
            <a:xfrm>
              <a:off x="7519721" y="3712169"/>
              <a:ext cx="144157" cy="136696"/>
            </a:xfrm>
            <a:custGeom>
              <a:avLst/>
              <a:gdLst/>
              <a:ahLst/>
              <a:cxnLst/>
              <a:rect l="l" t="t" r="r" b="b"/>
              <a:pathLst>
                <a:path w="5487" h="5203" extrusionOk="0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1" name="Google Shape;15191;p74"/>
            <p:cNvSpPr/>
            <p:nvPr/>
          </p:nvSpPr>
          <p:spPr>
            <a:xfrm>
              <a:off x="7502039" y="3706442"/>
              <a:ext cx="276466" cy="254686"/>
            </a:xfrm>
            <a:custGeom>
              <a:avLst/>
              <a:gdLst/>
              <a:ahLst/>
              <a:cxnLst/>
              <a:rect l="l" t="t" r="r" b="b"/>
              <a:pathLst>
                <a:path w="10523" h="9694" extrusionOk="0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2" name="Google Shape;15192;p74"/>
            <p:cNvSpPr/>
            <p:nvPr/>
          </p:nvSpPr>
          <p:spPr>
            <a:xfrm>
              <a:off x="7402362" y="3750580"/>
              <a:ext cx="333871" cy="303684"/>
            </a:xfrm>
            <a:custGeom>
              <a:avLst/>
              <a:gdLst/>
              <a:ahLst/>
              <a:cxnLst/>
              <a:rect l="l" t="t" r="r" b="b"/>
              <a:pathLst>
                <a:path w="12708" h="11559" extrusionOk="0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3" name="Google Shape;15193;p74"/>
            <p:cNvSpPr/>
            <p:nvPr/>
          </p:nvSpPr>
          <p:spPr>
            <a:xfrm>
              <a:off x="7471432" y="3804570"/>
              <a:ext cx="236741" cy="236741"/>
            </a:xfrm>
            <a:custGeom>
              <a:avLst/>
              <a:gdLst/>
              <a:ahLst/>
              <a:cxnLst/>
              <a:rect l="l" t="t" r="r" b="b"/>
              <a:pathLst>
                <a:path w="9011" h="9011" extrusionOk="0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4" name="Google Shape;15194;p74"/>
            <p:cNvSpPr/>
            <p:nvPr/>
          </p:nvSpPr>
          <p:spPr>
            <a:xfrm>
              <a:off x="7435334" y="3781029"/>
              <a:ext cx="256078" cy="243520"/>
            </a:xfrm>
            <a:custGeom>
              <a:avLst/>
              <a:gdLst/>
              <a:ahLst/>
              <a:cxnLst/>
              <a:rect l="l" t="t" r="r" b="b"/>
              <a:pathLst>
                <a:path w="9747" h="9269" extrusionOk="0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5" name="Google Shape;15195;p74"/>
            <p:cNvSpPr/>
            <p:nvPr/>
          </p:nvSpPr>
          <p:spPr>
            <a:xfrm>
              <a:off x="7435701" y="3780924"/>
              <a:ext cx="211231" cy="198962"/>
            </a:xfrm>
            <a:custGeom>
              <a:avLst/>
              <a:gdLst/>
              <a:ahLst/>
              <a:cxnLst/>
              <a:rect l="l" t="t" r="r" b="b"/>
              <a:pathLst>
                <a:path w="8040" h="7573" extrusionOk="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1520" y="7573"/>
                  </a:ln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6" name="Google Shape;15196;p74"/>
            <p:cNvSpPr/>
            <p:nvPr/>
          </p:nvSpPr>
          <p:spPr>
            <a:xfrm>
              <a:off x="7452122" y="3785417"/>
              <a:ext cx="174949" cy="174791"/>
            </a:xfrm>
            <a:custGeom>
              <a:avLst/>
              <a:gdLst/>
              <a:ahLst/>
              <a:cxnLst/>
              <a:rect l="l" t="t" r="r" b="b"/>
              <a:pathLst>
                <a:path w="6659" h="6653" extrusionOk="0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7" name="Google Shape;15197;p74"/>
            <p:cNvSpPr/>
            <p:nvPr/>
          </p:nvSpPr>
          <p:spPr>
            <a:xfrm>
              <a:off x="7432969" y="3775407"/>
              <a:ext cx="276466" cy="254791"/>
            </a:xfrm>
            <a:custGeom>
              <a:avLst/>
              <a:gdLst/>
              <a:ahLst/>
              <a:cxnLst/>
              <a:rect l="l" t="t" r="r" b="b"/>
              <a:pathLst>
                <a:path w="10523" h="9698" extrusionOk="0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8" name="Google Shape;15198;p74"/>
            <p:cNvSpPr/>
            <p:nvPr/>
          </p:nvSpPr>
          <p:spPr>
            <a:xfrm>
              <a:off x="7528286" y="3838093"/>
              <a:ext cx="82758" cy="129418"/>
            </a:xfrm>
            <a:custGeom>
              <a:avLst/>
              <a:gdLst/>
              <a:ahLst/>
              <a:cxnLst/>
              <a:rect l="l" t="t" r="r" b="b"/>
              <a:pathLst>
                <a:path w="3150" h="4926" extrusionOk="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99" name="Google Shape;15199;p74"/>
            <p:cNvSpPr/>
            <p:nvPr/>
          </p:nvSpPr>
          <p:spPr>
            <a:xfrm>
              <a:off x="7563622" y="3825798"/>
              <a:ext cx="12164" cy="153353"/>
            </a:xfrm>
            <a:custGeom>
              <a:avLst/>
              <a:gdLst/>
              <a:ahLst/>
              <a:cxnLst/>
              <a:rect l="l" t="t" r="r" b="b"/>
              <a:pathLst>
                <a:path w="463" h="5837" extrusionOk="0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00" name="Google Shape;15200;p74"/>
          <p:cNvGrpSpPr/>
          <p:nvPr/>
        </p:nvGrpSpPr>
        <p:grpSpPr>
          <a:xfrm>
            <a:off x="10614273" y="4981647"/>
            <a:ext cx="505203" cy="352087"/>
            <a:chOff x="7960705" y="3736235"/>
            <a:chExt cx="378902" cy="264065"/>
          </a:xfrm>
        </p:grpSpPr>
        <p:sp>
          <p:nvSpPr>
            <p:cNvPr id="15201" name="Google Shape;15201;p74"/>
            <p:cNvSpPr/>
            <p:nvPr/>
          </p:nvSpPr>
          <p:spPr>
            <a:xfrm>
              <a:off x="7960705" y="3736235"/>
              <a:ext cx="378902" cy="235638"/>
            </a:xfrm>
            <a:custGeom>
              <a:avLst/>
              <a:gdLst/>
              <a:ahLst/>
              <a:cxnLst/>
              <a:rect l="l" t="t" r="r" b="b"/>
              <a:pathLst>
                <a:path w="14422" h="8969" extrusionOk="0">
                  <a:moveTo>
                    <a:pt x="7319" y="0"/>
                  </a:moveTo>
                  <a:cubicBezTo>
                    <a:pt x="6514" y="0"/>
                    <a:pt x="6112" y="964"/>
                    <a:pt x="6674" y="1533"/>
                  </a:cubicBezTo>
                  <a:lnTo>
                    <a:pt x="3691" y="4821"/>
                  </a:lnTo>
                  <a:lnTo>
                    <a:pt x="1888" y="3274"/>
                  </a:lnTo>
                  <a:cubicBezTo>
                    <a:pt x="1888" y="3232"/>
                    <a:pt x="1895" y="3198"/>
                    <a:pt x="1895" y="3163"/>
                  </a:cubicBezTo>
                  <a:cubicBezTo>
                    <a:pt x="1895" y="2670"/>
                    <a:pt x="1489" y="2334"/>
                    <a:pt x="1059" y="2334"/>
                  </a:cubicBezTo>
                  <a:cubicBezTo>
                    <a:pt x="879" y="2334"/>
                    <a:pt x="695" y="2394"/>
                    <a:pt x="535" y="2525"/>
                  </a:cubicBezTo>
                  <a:cubicBezTo>
                    <a:pt x="1" y="2976"/>
                    <a:pt x="223" y="3850"/>
                    <a:pt x="917" y="3974"/>
                  </a:cubicBezTo>
                  <a:lnTo>
                    <a:pt x="917" y="8760"/>
                  </a:lnTo>
                  <a:cubicBezTo>
                    <a:pt x="917" y="8871"/>
                    <a:pt x="1007" y="8969"/>
                    <a:pt x="1125" y="8969"/>
                  </a:cubicBezTo>
                  <a:lnTo>
                    <a:pt x="13506" y="8969"/>
                  </a:lnTo>
                  <a:cubicBezTo>
                    <a:pt x="13624" y="8969"/>
                    <a:pt x="13714" y="8871"/>
                    <a:pt x="13714" y="8760"/>
                  </a:cubicBezTo>
                  <a:lnTo>
                    <a:pt x="13714" y="3974"/>
                  </a:lnTo>
                  <a:cubicBezTo>
                    <a:pt x="14130" y="3891"/>
                    <a:pt x="14421" y="3510"/>
                    <a:pt x="14380" y="3087"/>
                  </a:cubicBezTo>
                  <a:cubicBezTo>
                    <a:pt x="14345" y="2664"/>
                    <a:pt x="13991" y="2338"/>
                    <a:pt x="13561" y="2338"/>
                  </a:cubicBezTo>
                  <a:cubicBezTo>
                    <a:pt x="13062" y="2338"/>
                    <a:pt x="12680" y="2775"/>
                    <a:pt x="12743" y="3274"/>
                  </a:cubicBezTo>
                  <a:lnTo>
                    <a:pt x="10939" y="4821"/>
                  </a:lnTo>
                  <a:lnTo>
                    <a:pt x="7957" y="1533"/>
                  </a:lnTo>
                  <a:cubicBezTo>
                    <a:pt x="8519" y="964"/>
                    <a:pt x="8116" y="0"/>
                    <a:pt x="7319" y="0"/>
                  </a:cubicBezTo>
                  <a:close/>
                </a:path>
              </a:pathLst>
            </a:custGeom>
            <a:solidFill>
              <a:srgbClr val="B8C4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02" name="Google Shape;15202;p74"/>
            <p:cNvSpPr/>
            <p:nvPr/>
          </p:nvSpPr>
          <p:spPr>
            <a:xfrm>
              <a:off x="8295653" y="3797450"/>
              <a:ext cx="43034" cy="174423"/>
            </a:xfrm>
            <a:custGeom>
              <a:avLst/>
              <a:gdLst/>
              <a:ahLst/>
              <a:cxnLst/>
              <a:rect l="l" t="t" r="r" b="b"/>
              <a:pathLst>
                <a:path w="1638" h="6639" extrusionOk="0">
                  <a:moveTo>
                    <a:pt x="812" y="0"/>
                  </a:moveTo>
                  <a:cubicBezTo>
                    <a:pt x="414" y="0"/>
                    <a:pt x="68" y="287"/>
                    <a:pt x="1" y="687"/>
                  </a:cubicBezTo>
                  <a:lnTo>
                    <a:pt x="1" y="6639"/>
                  </a:lnTo>
                  <a:lnTo>
                    <a:pt x="757" y="6639"/>
                  </a:lnTo>
                  <a:cubicBezTo>
                    <a:pt x="868" y="6632"/>
                    <a:pt x="965" y="6541"/>
                    <a:pt x="965" y="6430"/>
                  </a:cubicBezTo>
                  <a:lnTo>
                    <a:pt x="965" y="1644"/>
                  </a:lnTo>
                  <a:cubicBezTo>
                    <a:pt x="1325" y="1575"/>
                    <a:pt x="1596" y="1284"/>
                    <a:pt x="1631" y="923"/>
                  </a:cubicBezTo>
                  <a:lnTo>
                    <a:pt x="1638" y="743"/>
                  </a:lnTo>
                  <a:cubicBezTo>
                    <a:pt x="1589" y="334"/>
                    <a:pt x="1256" y="14"/>
                    <a:pt x="840" y="1"/>
                  </a:cubicBezTo>
                  <a:cubicBezTo>
                    <a:pt x="831" y="0"/>
                    <a:pt x="821" y="0"/>
                    <a:pt x="812" y="0"/>
                  </a:cubicBezTo>
                  <a:close/>
                </a:path>
              </a:pathLst>
            </a:custGeom>
            <a:solidFill>
              <a:srgbClr val="92A4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03" name="Google Shape;15203;p74"/>
            <p:cNvSpPr/>
            <p:nvPr/>
          </p:nvSpPr>
          <p:spPr>
            <a:xfrm>
              <a:off x="8109407" y="3875821"/>
              <a:ext cx="76033" cy="64972"/>
            </a:xfrm>
            <a:custGeom>
              <a:avLst/>
              <a:gdLst/>
              <a:ahLst/>
              <a:cxnLst/>
              <a:rect l="l" t="t" r="r" b="b"/>
              <a:pathLst>
                <a:path w="2894" h="2473" extrusionOk="0">
                  <a:moveTo>
                    <a:pt x="1659" y="0"/>
                  </a:moveTo>
                  <a:cubicBezTo>
                    <a:pt x="556" y="0"/>
                    <a:pt x="1" y="1332"/>
                    <a:pt x="785" y="2109"/>
                  </a:cubicBezTo>
                  <a:cubicBezTo>
                    <a:pt x="1036" y="2360"/>
                    <a:pt x="1346" y="2473"/>
                    <a:pt x="1649" y="2473"/>
                  </a:cubicBezTo>
                  <a:cubicBezTo>
                    <a:pt x="2284" y="2473"/>
                    <a:pt x="2893" y="1981"/>
                    <a:pt x="2893" y="1235"/>
                  </a:cubicBezTo>
                  <a:cubicBezTo>
                    <a:pt x="2893" y="555"/>
                    <a:pt x="2338" y="0"/>
                    <a:pt x="1659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04" name="Google Shape;15204;p74"/>
            <p:cNvSpPr/>
            <p:nvPr/>
          </p:nvSpPr>
          <p:spPr>
            <a:xfrm>
              <a:off x="7961624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1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05" name="Google Shape;15205;p74"/>
            <p:cNvSpPr/>
            <p:nvPr/>
          </p:nvSpPr>
          <p:spPr>
            <a:xfrm>
              <a:off x="8037447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0" y="1402"/>
                  </a:cubicBezTo>
                  <a:cubicBezTo>
                    <a:pt x="686" y="1570"/>
                    <a:pt x="892" y="1645"/>
                    <a:pt x="1094" y="1645"/>
                  </a:cubicBezTo>
                  <a:cubicBezTo>
                    <a:pt x="1515" y="1645"/>
                    <a:pt x="1921" y="1316"/>
                    <a:pt x="1921" y="819"/>
                  </a:cubicBezTo>
                  <a:cubicBezTo>
                    <a:pt x="1921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06" name="Google Shape;15206;p74"/>
            <p:cNvSpPr/>
            <p:nvPr/>
          </p:nvSpPr>
          <p:spPr>
            <a:xfrm>
              <a:off x="8286352" y="3897495"/>
              <a:ext cx="50522" cy="43245"/>
            </a:xfrm>
            <a:custGeom>
              <a:avLst/>
              <a:gdLst/>
              <a:ahLst/>
              <a:cxnLst/>
              <a:rect l="l" t="t" r="r" b="b"/>
              <a:pathLst>
                <a:path w="1923" h="1646" extrusionOk="0">
                  <a:moveTo>
                    <a:pt x="1104" y="1"/>
                  </a:moveTo>
                  <a:cubicBezTo>
                    <a:pt x="369" y="1"/>
                    <a:pt x="1" y="881"/>
                    <a:pt x="521" y="1402"/>
                  </a:cubicBezTo>
                  <a:cubicBezTo>
                    <a:pt x="687" y="1570"/>
                    <a:pt x="893" y="1645"/>
                    <a:pt x="1094" y="1645"/>
                  </a:cubicBezTo>
                  <a:cubicBezTo>
                    <a:pt x="1516" y="1645"/>
                    <a:pt x="1922" y="1316"/>
                    <a:pt x="1922" y="819"/>
                  </a:cubicBezTo>
                  <a:cubicBezTo>
                    <a:pt x="1922" y="368"/>
                    <a:pt x="1555" y="1"/>
                    <a:pt x="1104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07" name="Google Shape;15207;p74"/>
            <p:cNvSpPr/>
            <p:nvPr/>
          </p:nvSpPr>
          <p:spPr>
            <a:xfrm>
              <a:off x="8210556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08" name="Google Shape;15208;p74"/>
            <p:cNvSpPr/>
            <p:nvPr/>
          </p:nvSpPr>
          <p:spPr>
            <a:xfrm>
              <a:off x="8143666" y="3875821"/>
              <a:ext cx="44138" cy="64919"/>
            </a:xfrm>
            <a:custGeom>
              <a:avLst/>
              <a:gdLst/>
              <a:ahLst/>
              <a:cxnLst/>
              <a:rect l="l" t="t" r="r" b="b"/>
              <a:pathLst>
                <a:path w="1680" h="2471" extrusionOk="0">
                  <a:moveTo>
                    <a:pt x="355" y="0"/>
                  </a:moveTo>
                  <a:cubicBezTo>
                    <a:pt x="230" y="0"/>
                    <a:pt x="112" y="14"/>
                    <a:pt x="1" y="49"/>
                  </a:cubicBezTo>
                  <a:cubicBezTo>
                    <a:pt x="1173" y="402"/>
                    <a:pt x="1173" y="2067"/>
                    <a:pt x="1" y="2421"/>
                  </a:cubicBezTo>
                  <a:cubicBezTo>
                    <a:pt x="117" y="2454"/>
                    <a:pt x="233" y="2470"/>
                    <a:pt x="348" y="2470"/>
                  </a:cubicBezTo>
                  <a:cubicBezTo>
                    <a:pt x="944" y="2470"/>
                    <a:pt x="1481" y="2038"/>
                    <a:pt x="1568" y="1415"/>
                  </a:cubicBezTo>
                  <a:cubicBezTo>
                    <a:pt x="1679" y="666"/>
                    <a:pt x="1104" y="0"/>
                    <a:pt x="355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09" name="Google Shape;15209;p74"/>
            <p:cNvSpPr/>
            <p:nvPr/>
          </p:nvSpPr>
          <p:spPr>
            <a:xfrm>
              <a:off x="7981302" y="3897495"/>
              <a:ext cx="33392" cy="43192"/>
            </a:xfrm>
            <a:custGeom>
              <a:avLst/>
              <a:gdLst/>
              <a:ahLst/>
              <a:cxnLst/>
              <a:rect l="l" t="t" r="r" b="b"/>
              <a:pathLst>
                <a:path w="1271" h="1644" extrusionOk="0">
                  <a:moveTo>
                    <a:pt x="354" y="1"/>
                  </a:moveTo>
                  <a:cubicBezTo>
                    <a:pt x="230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2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10" name="Google Shape;15210;p74"/>
            <p:cNvSpPr/>
            <p:nvPr/>
          </p:nvSpPr>
          <p:spPr>
            <a:xfrm>
              <a:off x="8057125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20" y="1643"/>
                    <a:pt x="1062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11" name="Google Shape;15211;p74"/>
            <p:cNvSpPr/>
            <p:nvPr/>
          </p:nvSpPr>
          <p:spPr>
            <a:xfrm>
              <a:off x="8306057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19" y="1643"/>
                    <a:pt x="1062" y="1393"/>
                    <a:pt x="1151" y="999"/>
                  </a:cubicBezTo>
                  <a:cubicBezTo>
                    <a:pt x="1269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12" name="Google Shape;15212;p74"/>
            <p:cNvSpPr/>
            <p:nvPr/>
          </p:nvSpPr>
          <p:spPr>
            <a:xfrm>
              <a:off x="8230234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13" name="Google Shape;15213;p74"/>
            <p:cNvSpPr/>
            <p:nvPr/>
          </p:nvSpPr>
          <p:spPr>
            <a:xfrm>
              <a:off x="7970373" y="3960733"/>
              <a:ext cx="365030" cy="39566"/>
            </a:xfrm>
            <a:custGeom>
              <a:avLst/>
              <a:gdLst/>
              <a:ahLst/>
              <a:cxnLst/>
              <a:rect l="l" t="t" r="r" b="b"/>
              <a:pathLst>
                <a:path w="13894" h="1506" extrusionOk="0">
                  <a:moveTo>
                    <a:pt x="757" y="0"/>
                  </a:moveTo>
                  <a:cubicBezTo>
                    <a:pt x="340" y="0"/>
                    <a:pt x="1" y="340"/>
                    <a:pt x="1" y="756"/>
                  </a:cubicBezTo>
                  <a:cubicBezTo>
                    <a:pt x="1" y="1173"/>
                    <a:pt x="340" y="1506"/>
                    <a:pt x="757" y="1506"/>
                  </a:cubicBezTo>
                  <a:lnTo>
                    <a:pt x="13138" y="1506"/>
                  </a:lnTo>
                  <a:cubicBezTo>
                    <a:pt x="13554" y="1506"/>
                    <a:pt x="13894" y="1173"/>
                    <a:pt x="13894" y="756"/>
                  </a:cubicBezTo>
                  <a:cubicBezTo>
                    <a:pt x="13894" y="340"/>
                    <a:pt x="13554" y="0"/>
                    <a:pt x="13138" y="0"/>
                  </a:cubicBezTo>
                  <a:close/>
                </a:path>
              </a:pathLst>
            </a:custGeom>
            <a:solidFill>
              <a:srgbClr val="5A6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14" name="Google Shape;15214;p74"/>
            <p:cNvSpPr/>
            <p:nvPr/>
          </p:nvSpPr>
          <p:spPr>
            <a:xfrm>
              <a:off x="8291108" y="3960733"/>
              <a:ext cx="44295" cy="39566"/>
            </a:xfrm>
            <a:custGeom>
              <a:avLst/>
              <a:gdLst/>
              <a:ahLst/>
              <a:cxnLst/>
              <a:rect l="l" t="t" r="r" b="b"/>
              <a:pathLst>
                <a:path w="1686" h="1506" extrusionOk="0">
                  <a:moveTo>
                    <a:pt x="0" y="0"/>
                  </a:moveTo>
                  <a:cubicBezTo>
                    <a:pt x="416" y="0"/>
                    <a:pt x="749" y="340"/>
                    <a:pt x="749" y="756"/>
                  </a:cubicBezTo>
                  <a:cubicBezTo>
                    <a:pt x="749" y="1173"/>
                    <a:pt x="416" y="1506"/>
                    <a:pt x="0" y="1506"/>
                  </a:cubicBezTo>
                  <a:lnTo>
                    <a:pt x="930" y="1506"/>
                  </a:lnTo>
                  <a:cubicBezTo>
                    <a:pt x="1346" y="1506"/>
                    <a:pt x="1686" y="1173"/>
                    <a:pt x="1686" y="756"/>
                  </a:cubicBezTo>
                  <a:cubicBezTo>
                    <a:pt x="1686" y="340"/>
                    <a:pt x="1346" y="0"/>
                    <a:pt x="93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15" name="Google Shape;15215;p74"/>
          <p:cNvGrpSpPr/>
          <p:nvPr/>
        </p:nvGrpSpPr>
        <p:grpSpPr>
          <a:xfrm>
            <a:off x="8534437" y="5549694"/>
            <a:ext cx="221600" cy="517359"/>
            <a:chOff x="6400828" y="4162270"/>
            <a:chExt cx="166200" cy="388019"/>
          </a:xfrm>
        </p:grpSpPr>
        <p:sp>
          <p:nvSpPr>
            <p:cNvPr id="15216" name="Google Shape;15216;p74"/>
            <p:cNvSpPr/>
            <p:nvPr/>
          </p:nvSpPr>
          <p:spPr>
            <a:xfrm>
              <a:off x="6433432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17" name="Google Shape;15217;p74"/>
            <p:cNvSpPr/>
            <p:nvPr/>
          </p:nvSpPr>
          <p:spPr>
            <a:xfrm>
              <a:off x="647588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2" y="764"/>
                    <a:pt x="1132" y="1437"/>
                  </a:cubicBezTo>
                  <a:cubicBezTo>
                    <a:pt x="1132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8" y="2878"/>
                    <a:pt x="1657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18" name="Google Shape;15218;p74"/>
            <p:cNvSpPr/>
            <p:nvPr/>
          </p:nvSpPr>
          <p:spPr>
            <a:xfrm>
              <a:off x="6400828" y="4244292"/>
              <a:ext cx="166042" cy="3059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19" name="Google Shape;15219;p74"/>
            <p:cNvSpPr/>
            <p:nvPr/>
          </p:nvSpPr>
          <p:spPr>
            <a:xfrm>
              <a:off x="6452400" y="4421947"/>
              <a:ext cx="31553" cy="127973"/>
            </a:xfrm>
            <a:custGeom>
              <a:avLst/>
              <a:gdLst/>
              <a:ahLst/>
              <a:cxnLst/>
              <a:rect l="l" t="t" r="r" b="b"/>
              <a:pathLst>
                <a:path w="1201" h="4871" extrusionOk="0">
                  <a:moveTo>
                    <a:pt x="721" y="1"/>
                  </a:moveTo>
                  <a:cubicBezTo>
                    <a:pt x="472" y="1"/>
                    <a:pt x="271" y="202"/>
                    <a:pt x="271" y="452"/>
                  </a:cubicBezTo>
                  <a:lnTo>
                    <a:pt x="271" y="4336"/>
                  </a:lnTo>
                  <a:cubicBezTo>
                    <a:pt x="271" y="4530"/>
                    <a:pt x="167" y="4711"/>
                    <a:pt x="0" y="4808"/>
                  </a:cubicBezTo>
                  <a:lnTo>
                    <a:pt x="35" y="4828"/>
                  </a:lnTo>
                  <a:lnTo>
                    <a:pt x="49" y="4835"/>
                  </a:lnTo>
                  <a:lnTo>
                    <a:pt x="83" y="4849"/>
                  </a:lnTo>
                  <a:lnTo>
                    <a:pt x="97" y="4849"/>
                  </a:lnTo>
                  <a:lnTo>
                    <a:pt x="132" y="4863"/>
                  </a:lnTo>
                  <a:lnTo>
                    <a:pt x="146" y="4863"/>
                  </a:lnTo>
                  <a:lnTo>
                    <a:pt x="187" y="4870"/>
                  </a:lnTo>
                  <a:lnTo>
                    <a:pt x="250" y="4870"/>
                  </a:lnTo>
                  <a:cubicBezTo>
                    <a:pt x="258" y="4870"/>
                    <a:pt x="266" y="4871"/>
                    <a:pt x="274" y="4871"/>
                  </a:cubicBezTo>
                  <a:cubicBezTo>
                    <a:pt x="568" y="4871"/>
                    <a:pt x="812" y="4626"/>
                    <a:pt x="812" y="4329"/>
                  </a:cubicBezTo>
                  <a:lnTo>
                    <a:pt x="812" y="396"/>
                  </a:lnTo>
                  <a:cubicBezTo>
                    <a:pt x="812" y="174"/>
                    <a:pt x="985" y="1"/>
                    <a:pt x="120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20" name="Google Shape;15220;p74"/>
            <p:cNvSpPr/>
            <p:nvPr/>
          </p:nvSpPr>
          <p:spPr>
            <a:xfrm>
              <a:off x="6501583" y="4288745"/>
              <a:ext cx="29005" cy="261359"/>
            </a:xfrm>
            <a:custGeom>
              <a:avLst/>
              <a:gdLst/>
              <a:ahLst/>
              <a:cxnLst/>
              <a:rect l="l" t="t" r="r" b="b"/>
              <a:pathLst>
                <a:path w="1104" h="9948" extrusionOk="0">
                  <a:moveTo>
                    <a:pt x="715" y="1"/>
                  </a:moveTo>
                  <a:cubicBezTo>
                    <a:pt x="473" y="1"/>
                    <a:pt x="271" y="202"/>
                    <a:pt x="271" y="451"/>
                  </a:cubicBezTo>
                  <a:lnTo>
                    <a:pt x="271" y="9406"/>
                  </a:lnTo>
                  <a:cubicBezTo>
                    <a:pt x="271" y="9600"/>
                    <a:pt x="167" y="9781"/>
                    <a:pt x="1" y="9878"/>
                  </a:cubicBezTo>
                  <a:lnTo>
                    <a:pt x="22" y="9892"/>
                  </a:lnTo>
                  <a:lnTo>
                    <a:pt x="36" y="9898"/>
                  </a:lnTo>
                  <a:lnTo>
                    <a:pt x="77" y="9919"/>
                  </a:lnTo>
                  <a:lnTo>
                    <a:pt x="98" y="9926"/>
                  </a:lnTo>
                  <a:lnTo>
                    <a:pt x="119" y="9933"/>
                  </a:lnTo>
                  <a:lnTo>
                    <a:pt x="147" y="9940"/>
                  </a:lnTo>
                  <a:lnTo>
                    <a:pt x="160" y="9940"/>
                  </a:lnTo>
                  <a:lnTo>
                    <a:pt x="202" y="9947"/>
                  </a:lnTo>
                  <a:lnTo>
                    <a:pt x="264" y="9947"/>
                  </a:lnTo>
                  <a:cubicBezTo>
                    <a:pt x="466" y="9947"/>
                    <a:pt x="653" y="9836"/>
                    <a:pt x="743" y="9663"/>
                  </a:cubicBezTo>
                  <a:cubicBezTo>
                    <a:pt x="750" y="9642"/>
                    <a:pt x="764" y="9628"/>
                    <a:pt x="771" y="9614"/>
                  </a:cubicBezTo>
                  <a:cubicBezTo>
                    <a:pt x="792" y="9559"/>
                    <a:pt x="806" y="9510"/>
                    <a:pt x="806" y="9455"/>
                  </a:cubicBezTo>
                  <a:lnTo>
                    <a:pt x="806" y="9399"/>
                  </a:lnTo>
                  <a:lnTo>
                    <a:pt x="806" y="299"/>
                  </a:lnTo>
                  <a:cubicBezTo>
                    <a:pt x="806" y="132"/>
                    <a:pt x="944" y="1"/>
                    <a:pt x="1104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21" name="Google Shape;15221;p74"/>
            <p:cNvSpPr/>
            <p:nvPr/>
          </p:nvSpPr>
          <p:spPr>
            <a:xfrm>
              <a:off x="6408105" y="4288745"/>
              <a:ext cx="29189" cy="109924"/>
            </a:xfrm>
            <a:custGeom>
              <a:avLst/>
              <a:gdLst/>
              <a:ahLst/>
              <a:cxnLst/>
              <a:rect l="l" t="t" r="r" b="b"/>
              <a:pathLst>
                <a:path w="1111" h="4184" extrusionOk="0">
                  <a:moveTo>
                    <a:pt x="722" y="1"/>
                  </a:moveTo>
                  <a:cubicBezTo>
                    <a:pt x="479" y="1"/>
                    <a:pt x="278" y="202"/>
                    <a:pt x="278" y="451"/>
                  </a:cubicBezTo>
                  <a:lnTo>
                    <a:pt x="278" y="3649"/>
                  </a:lnTo>
                  <a:cubicBezTo>
                    <a:pt x="278" y="3843"/>
                    <a:pt x="167" y="4024"/>
                    <a:pt x="1" y="4121"/>
                  </a:cubicBezTo>
                  <a:lnTo>
                    <a:pt x="35" y="4141"/>
                  </a:lnTo>
                  <a:lnTo>
                    <a:pt x="49" y="4148"/>
                  </a:lnTo>
                  <a:lnTo>
                    <a:pt x="91" y="4162"/>
                  </a:lnTo>
                  <a:lnTo>
                    <a:pt x="98" y="4162"/>
                  </a:lnTo>
                  <a:lnTo>
                    <a:pt x="139" y="4169"/>
                  </a:lnTo>
                  <a:lnTo>
                    <a:pt x="146" y="4169"/>
                  </a:lnTo>
                  <a:lnTo>
                    <a:pt x="195" y="4183"/>
                  </a:lnTo>
                  <a:lnTo>
                    <a:pt x="250" y="4183"/>
                  </a:lnTo>
                  <a:cubicBezTo>
                    <a:pt x="255" y="4183"/>
                    <a:pt x="259" y="4183"/>
                    <a:pt x="263" y="4183"/>
                  </a:cubicBezTo>
                  <a:cubicBezTo>
                    <a:pt x="569" y="4183"/>
                    <a:pt x="812" y="3943"/>
                    <a:pt x="819" y="3635"/>
                  </a:cubicBezTo>
                  <a:lnTo>
                    <a:pt x="819" y="299"/>
                  </a:lnTo>
                  <a:cubicBezTo>
                    <a:pt x="819" y="132"/>
                    <a:pt x="951" y="1"/>
                    <a:pt x="111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22" name="Google Shape;15222;p74"/>
            <p:cNvSpPr/>
            <p:nvPr/>
          </p:nvSpPr>
          <p:spPr>
            <a:xfrm>
              <a:off x="6508519" y="4244292"/>
              <a:ext cx="58509" cy="154298"/>
            </a:xfrm>
            <a:custGeom>
              <a:avLst/>
              <a:gdLst/>
              <a:ahLst/>
              <a:cxnLst/>
              <a:rect l="l" t="t" r="r" b="b"/>
              <a:pathLst>
                <a:path w="2227" h="5873" extrusionOk="0">
                  <a:moveTo>
                    <a:pt x="0" y="0"/>
                  </a:moveTo>
                  <a:cubicBezTo>
                    <a:pt x="930" y="0"/>
                    <a:pt x="1686" y="756"/>
                    <a:pt x="1686" y="1693"/>
                  </a:cubicBezTo>
                  <a:lnTo>
                    <a:pt x="1686" y="5327"/>
                  </a:lnTo>
                  <a:cubicBezTo>
                    <a:pt x="1686" y="5521"/>
                    <a:pt x="1582" y="5702"/>
                    <a:pt x="1415" y="5799"/>
                  </a:cubicBezTo>
                  <a:cubicBezTo>
                    <a:pt x="1503" y="5849"/>
                    <a:pt x="1596" y="5872"/>
                    <a:pt x="1686" y="5872"/>
                  </a:cubicBezTo>
                  <a:cubicBezTo>
                    <a:pt x="1968" y="5872"/>
                    <a:pt x="2227" y="5647"/>
                    <a:pt x="2227" y="5327"/>
                  </a:cubicBezTo>
                  <a:lnTo>
                    <a:pt x="2227" y="1693"/>
                  </a:lnTo>
                  <a:cubicBezTo>
                    <a:pt x="2227" y="756"/>
                    <a:pt x="1471" y="0"/>
                    <a:pt x="535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23" name="Google Shape;15223;p74"/>
          <p:cNvGrpSpPr/>
          <p:nvPr/>
        </p:nvGrpSpPr>
        <p:grpSpPr>
          <a:xfrm>
            <a:off x="9226420" y="5549694"/>
            <a:ext cx="300347" cy="517359"/>
            <a:chOff x="6919815" y="4162270"/>
            <a:chExt cx="225260" cy="388019"/>
          </a:xfrm>
        </p:grpSpPr>
        <p:sp>
          <p:nvSpPr>
            <p:cNvPr id="15224" name="Google Shape;15224;p74"/>
            <p:cNvSpPr/>
            <p:nvPr/>
          </p:nvSpPr>
          <p:spPr>
            <a:xfrm>
              <a:off x="6919815" y="4244634"/>
              <a:ext cx="224157" cy="305654"/>
            </a:xfrm>
            <a:custGeom>
              <a:avLst/>
              <a:gdLst/>
              <a:ahLst/>
              <a:cxnLst/>
              <a:rect l="l" t="t" r="r" b="b"/>
              <a:pathLst>
                <a:path w="8532" h="11634" extrusionOk="0">
                  <a:moveTo>
                    <a:pt x="2810" y="1"/>
                  </a:moveTo>
                  <a:cubicBezTo>
                    <a:pt x="2060" y="1"/>
                    <a:pt x="1402" y="493"/>
                    <a:pt x="1187" y="1208"/>
                  </a:cubicBezTo>
                  <a:lnTo>
                    <a:pt x="84" y="5175"/>
                  </a:lnTo>
                  <a:cubicBezTo>
                    <a:pt x="0" y="5467"/>
                    <a:pt x="167" y="5772"/>
                    <a:pt x="458" y="5855"/>
                  </a:cubicBezTo>
                  <a:cubicBezTo>
                    <a:pt x="508" y="5869"/>
                    <a:pt x="557" y="5876"/>
                    <a:pt x="606" y="5876"/>
                  </a:cubicBezTo>
                  <a:cubicBezTo>
                    <a:pt x="846" y="5876"/>
                    <a:pt x="1068" y="5714"/>
                    <a:pt x="1131" y="5467"/>
                  </a:cubicBezTo>
                  <a:lnTo>
                    <a:pt x="2123" y="1915"/>
                  </a:lnTo>
                  <a:cubicBezTo>
                    <a:pt x="2165" y="1758"/>
                    <a:pt x="2285" y="1689"/>
                    <a:pt x="2405" y="1689"/>
                  </a:cubicBezTo>
                  <a:cubicBezTo>
                    <a:pt x="2582" y="1689"/>
                    <a:pt x="2760" y="1837"/>
                    <a:pt x="2699" y="2068"/>
                  </a:cubicBezTo>
                  <a:lnTo>
                    <a:pt x="1637" y="6188"/>
                  </a:lnTo>
                  <a:lnTo>
                    <a:pt x="1464" y="6847"/>
                  </a:lnTo>
                  <a:cubicBezTo>
                    <a:pt x="1443" y="6937"/>
                    <a:pt x="1513" y="7027"/>
                    <a:pt x="1603" y="7027"/>
                  </a:cubicBezTo>
                  <a:lnTo>
                    <a:pt x="2796" y="7027"/>
                  </a:lnTo>
                  <a:lnTo>
                    <a:pt x="2796" y="11071"/>
                  </a:lnTo>
                  <a:cubicBezTo>
                    <a:pt x="2789" y="11369"/>
                    <a:pt x="3018" y="11612"/>
                    <a:pt x="3316" y="11633"/>
                  </a:cubicBezTo>
                  <a:cubicBezTo>
                    <a:pt x="3320" y="11633"/>
                    <a:pt x="3324" y="11633"/>
                    <a:pt x="3329" y="11633"/>
                  </a:cubicBezTo>
                  <a:cubicBezTo>
                    <a:pt x="3628" y="11633"/>
                    <a:pt x="3878" y="11393"/>
                    <a:pt x="3878" y="11085"/>
                  </a:cubicBezTo>
                  <a:lnTo>
                    <a:pt x="3878" y="7027"/>
                  </a:lnTo>
                  <a:lnTo>
                    <a:pt x="4655" y="7027"/>
                  </a:lnTo>
                  <a:lnTo>
                    <a:pt x="4655" y="11085"/>
                  </a:lnTo>
                  <a:cubicBezTo>
                    <a:pt x="4655" y="11383"/>
                    <a:pt x="4897" y="11626"/>
                    <a:pt x="5203" y="11626"/>
                  </a:cubicBezTo>
                  <a:cubicBezTo>
                    <a:pt x="5501" y="11626"/>
                    <a:pt x="5744" y="11383"/>
                    <a:pt x="5744" y="11085"/>
                  </a:cubicBezTo>
                  <a:lnTo>
                    <a:pt x="5744" y="7027"/>
                  </a:lnTo>
                  <a:lnTo>
                    <a:pt x="6930" y="7027"/>
                  </a:lnTo>
                  <a:cubicBezTo>
                    <a:pt x="7027" y="7027"/>
                    <a:pt x="7096" y="6937"/>
                    <a:pt x="7068" y="6847"/>
                  </a:cubicBezTo>
                  <a:lnTo>
                    <a:pt x="6895" y="6188"/>
                  </a:lnTo>
                  <a:lnTo>
                    <a:pt x="5834" y="2068"/>
                  </a:lnTo>
                  <a:cubicBezTo>
                    <a:pt x="5772" y="1836"/>
                    <a:pt x="5955" y="1688"/>
                    <a:pt x="6134" y="1688"/>
                  </a:cubicBezTo>
                  <a:cubicBezTo>
                    <a:pt x="6255" y="1688"/>
                    <a:pt x="6375" y="1755"/>
                    <a:pt x="6416" y="1908"/>
                  </a:cubicBezTo>
                  <a:lnTo>
                    <a:pt x="7408" y="5467"/>
                  </a:lnTo>
                  <a:cubicBezTo>
                    <a:pt x="7477" y="5701"/>
                    <a:pt x="7692" y="5856"/>
                    <a:pt x="7925" y="5856"/>
                  </a:cubicBezTo>
                  <a:cubicBezTo>
                    <a:pt x="7974" y="5856"/>
                    <a:pt x="8024" y="5849"/>
                    <a:pt x="8074" y="5834"/>
                  </a:cubicBezTo>
                  <a:cubicBezTo>
                    <a:pt x="8359" y="5758"/>
                    <a:pt x="8532" y="5460"/>
                    <a:pt x="8456" y="5175"/>
                  </a:cubicBezTo>
                  <a:lnTo>
                    <a:pt x="8470" y="5175"/>
                  </a:lnTo>
                  <a:lnTo>
                    <a:pt x="7367" y="1208"/>
                  </a:lnTo>
                  <a:cubicBezTo>
                    <a:pt x="7152" y="493"/>
                    <a:pt x="6493" y="1"/>
                    <a:pt x="5744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25" name="Google Shape;15225;p74"/>
            <p:cNvSpPr/>
            <p:nvPr/>
          </p:nvSpPr>
          <p:spPr>
            <a:xfrm>
              <a:off x="6981581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39" y="1"/>
                    <a:pt x="1" y="1555"/>
                    <a:pt x="909" y="2456"/>
                  </a:cubicBezTo>
                  <a:cubicBezTo>
                    <a:pt x="1201" y="2750"/>
                    <a:pt x="1561" y="2882"/>
                    <a:pt x="1915" y="2882"/>
                  </a:cubicBezTo>
                  <a:cubicBezTo>
                    <a:pt x="2654" y="2882"/>
                    <a:pt x="3365" y="2307"/>
                    <a:pt x="3365" y="1444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26" name="Google Shape;15226;p74"/>
            <p:cNvSpPr/>
            <p:nvPr/>
          </p:nvSpPr>
          <p:spPr>
            <a:xfrm>
              <a:off x="702403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8" y="764"/>
                    <a:pt x="1138" y="1444"/>
                  </a:cubicBezTo>
                  <a:cubicBezTo>
                    <a:pt x="1138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9" y="2878"/>
                    <a:pt x="1663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27" name="Google Shape;15227;p74"/>
            <p:cNvSpPr/>
            <p:nvPr/>
          </p:nvSpPr>
          <p:spPr>
            <a:xfrm>
              <a:off x="6928563" y="4289113"/>
              <a:ext cx="54515" cy="109556"/>
            </a:xfrm>
            <a:custGeom>
              <a:avLst/>
              <a:gdLst/>
              <a:ahLst/>
              <a:cxnLst/>
              <a:rect l="l" t="t" r="r" b="b"/>
              <a:pathLst>
                <a:path w="2075" h="4170" extrusionOk="0">
                  <a:moveTo>
                    <a:pt x="1533" y="0"/>
                  </a:moveTo>
                  <a:cubicBezTo>
                    <a:pt x="1401" y="0"/>
                    <a:pt x="1284" y="91"/>
                    <a:pt x="1249" y="215"/>
                  </a:cubicBezTo>
                  <a:lnTo>
                    <a:pt x="257" y="3774"/>
                  </a:lnTo>
                  <a:cubicBezTo>
                    <a:pt x="215" y="3912"/>
                    <a:pt x="125" y="4030"/>
                    <a:pt x="0" y="4100"/>
                  </a:cubicBezTo>
                  <a:cubicBezTo>
                    <a:pt x="42" y="4121"/>
                    <a:pt x="84" y="4141"/>
                    <a:pt x="125" y="4148"/>
                  </a:cubicBezTo>
                  <a:cubicBezTo>
                    <a:pt x="176" y="4163"/>
                    <a:pt x="227" y="4170"/>
                    <a:pt x="277" y="4170"/>
                  </a:cubicBezTo>
                  <a:cubicBezTo>
                    <a:pt x="514" y="4170"/>
                    <a:pt x="729" y="4014"/>
                    <a:pt x="798" y="3774"/>
                  </a:cubicBezTo>
                  <a:lnTo>
                    <a:pt x="1790" y="215"/>
                  </a:lnTo>
                  <a:cubicBezTo>
                    <a:pt x="1825" y="91"/>
                    <a:pt x="1943" y="0"/>
                    <a:pt x="20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28" name="Google Shape;15228;p74"/>
            <p:cNvSpPr/>
            <p:nvPr/>
          </p:nvSpPr>
          <p:spPr>
            <a:xfrm>
              <a:off x="7056484" y="4244634"/>
              <a:ext cx="88591" cy="154167"/>
            </a:xfrm>
            <a:custGeom>
              <a:avLst/>
              <a:gdLst/>
              <a:ahLst/>
              <a:cxnLst/>
              <a:rect l="l" t="t" r="r" b="b"/>
              <a:pathLst>
                <a:path w="3372" h="5868" extrusionOk="0">
                  <a:moveTo>
                    <a:pt x="1" y="1"/>
                  </a:moveTo>
                  <a:cubicBezTo>
                    <a:pt x="750" y="1"/>
                    <a:pt x="1409" y="493"/>
                    <a:pt x="1624" y="1208"/>
                  </a:cubicBezTo>
                  <a:lnTo>
                    <a:pt x="2727" y="5175"/>
                  </a:lnTo>
                  <a:cubicBezTo>
                    <a:pt x="2796" y="5418"/>
                    <a:pt x="2692" y="5668"/>
                    <a:pt x="2477" y="5793"/>
                  </a:cubicBezTo>
                  <a:cubicBezTo>
                    <a:pt x="2565" y="5844"/>
                    <a:pt x="2657" y="5867"/>
                    <a:pt x="2746" y="5867"/>
                  </a:cubicBezTo>
                  <a:cubicBezTo>
                    <a:pt x="3079" y="5867"/>
                    <a:pt x="3371" y="5547"/>
                    <a:pt x="3268" y="5175"/>
                  </a:cubicBezTo>
                  <a:lnTo>
                    <a:pt x="2165" y="1208"/>
                  </a:lnTo>
                  <a:cubicBezTo>
                    <a:pt x="1950" y="493"/>
                    <a:pt x="1291" y="1"/>
                    <a:pt x="542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29" name="Google Shape;15229;p74"/>
            <p:cNvSpPr/>
            <p:nvPr/>
          </p:nvSpPr>
          <p:spPr>
            <a:xfrm>
              <a:off x="7000550" y="4429251"/>
              <a:ext cx="21333" cy="121037"/>
            </a:xfrm>
            <a:custGeom>
              <a:avLst/>
              <a:gdLst/>
              <a:ahLst/>
              <a:cxnLst/>
              <a:rect l="l" t="t" r="r" b="b"/>
              <a:pathLst>
                <a:path w="812" h="4607" extrusionOk="0">
                  <a:moveTo>
                    <a:pt x="416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1" y="4058"/>
                  </a:lnTo>
                  <a:cubicBezTo>
                    <a:pt x="271" y="4252"/>
                    <a:pt x="167" y="4433"/>
                    <a:pt x="0" y="4530"/>
                  </a:cubicBezTo>
                  <a:cubicBezTo>
                    <a:pt x="76" y="4571"/>
                    <a:pt x="160" y="4599"/>
                    <a:pt x="243" y="4606"/>
                  </a:cubicBezTo>
                  <a:cubicBezTo>
                    <a:pt x="247" y="4606"/>
                    <a:pt x="252" y="4606"/>
                    <a:pt x="256" y="4606"/>
                  </a:cubicBezTo>
                  <a:cubicBezTo>
                    <a:pt x="562" y="4606"/>
                    <a:pt x="812" y="4366"/>
                    <a:pt x="812" y="4058"/>
                  </a:cubicBezTo>
                  <a:lnTo>
                    <a:pt x="812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30" name="Google Shape;15230;p74"/>
            <p:cNvSpPr/>
            <p:nvPr/>
          </p:nvSpPr>
          <p:spPr>
            <a:xfrm>
              <a:off x="7049574" y="4429251"/>
              <a:ext cx="21517" cy="120932"/>
            </a:xfrm>
            <a:custGeom>
              <a:avLst/>
              <a:gdLst/>
              <a:ahLst/>
              <a:cxnLst/>
              <a:rect l="l" t="t" r="r" b="b"/>
              <a:pathLst>
                <a:path w="819" h="4603" extrusionOk="0">
                  <a:moveTo>
                    <a:pt x="423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7" y="4058"/>
                  </a:lnTo>
                  <a:cubicBezTo>
                    <a:pt x="277" y="4252"/>
                    <a:pt x="173" y="4433"/>
                    <a:pt x="0" y="4530"/>
                  </a:cubicBezTo>
                  <a:cubicBezTo>
                    <a:pt x="87" y="4580"/>
                    <a:pt x="179" y="4602"/>
                    <a:pt x="269" y="4602"/>
                  </a:cubicBezTo>
                  <a:cubicBezTo>
                    <a:pt x="554" y="4602"/>
                    <a:pt x="818" y="4374"/>
                    <a:pt x="818" y="4058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31" name="Google Shape;15231;p74"/>
            <p:cNvSpPr/>
            <p:nvPr/>
          </p:nvSpPr>
          <p:spPr>
            <a:xfrm>
              <a:off x="7058139" y="4289113"/>
              <a:ext cx="48315" cy="140164"/>
            </a:xfrm>
            <a:custGeom>
              <a:avLst/>
              <a:gdLst/>
              <a:ahLst/>
              <a:cxnLst/>
              <a:rect l="l" t="t" r="r" b="b"/>
              <a:pathLst>
                <a:path w="1839" h="5335" extrusionOk="0">
                  <a:moveTo>
                    <a:pt x="340" y="0"/>
                  </a:moveTo>
                  <a:cubicBezTo>
                    <a:pt x="139" y="0"/>
                    <a:pt x="0" y="181"/>
                    <a:pt x="49" y="375"/>
                  </a:cubicBezTo>
                  <a:lnTo>
                    <a:pt x="1325" y="5334"/>
                  </a:lnTo>
                  <a:lnTo>
                    <a:pt x="1679" y="5334"/>
                  </a:lnTo>
                  <a:cubicBezTo>
                    <a:pt x="1769" y="5334"/>
                    <a:pt x="1838" y="5244"/>
                    <a:pt x="1817" y="5154"/>
                  </a:cubicBezTo>
                  <a:lnTo>
                    <a:pt x="590" y="375"/>
                  </a:lnTo>
                  <a:cubicBezTo>
                    <a:pt x="534" y="181"/>
                    <a:pt x="680" y="0"/>
                    <a:pt x="8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32" name="Google Shape;15232;p74"/>
          <p:cNvGrpSpPr/>
          <p:nvPr/>
        </p:nvGrpSpPr>
        <p:grpSpPr>
          <a:xfrm>
            <a:off x="9847467" y="5569381"/>
            <a:ext cx="518304" cy="477844"/>
            <a:chOff x="7385600" y="4177035"/>
            <a:chExt cx="388728" cy="358383"/>
          </a:xfrm>
        </p:grpSpPr>
        <p:sp>
          <p:nvSpPr>
            <p:cNvPr id="15233" name="Google Shape;15233;p74"/>
            <p:cNvSpPr/>
            <p:nvPr/>
          </p:nvSpPr>
          <p:spPr>
            <a:xfrm>
              <a:off x="7385600" y="4314808"/>
              <a:ext cx="230541" cy="220610"/>
            </a:xfrm>
            <a:custGeom>
              <a:avLst/>
              <a:gdLst/>
              <a:ahLst/>
              <a:cxnLst/>
              <a:rect l="l" t="t" r="r" b="b"/>
              <a:pathLst>
                <a:path w="8775" h="8397" extrusionOk="0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34" name="Google Shape;15234;p74"/>
            <p:cNvSpPr/>
            <p:nvPr/>
          </p:nvSpPr>
          <p:spPr>
            <a:xfrm>
              <a:off x="7541212" y="4315176"/>
              <a:ext cx="74561" cy="179704"/>
            </a:xfrm>
            <a:custGeom>
              <a:avLst/>
              <a:gdLst/>
              <a:ahLst/>
              <a:cxnLst/>
              <a:rect l="l" t="t" r="r" b="b"/>
              <a:pathLst>
                <a:path w="2838" h="6840" extrusionOk="0">
                  <a:moveTo>
                    <a:pt x="1" y="0"/>
                  </a:moveTo>
                  <a:cubicBezTo>
                    <a:pt x="1076" y="7"/>
                    <a:pt x="1943" y="881"/>
                    <a:pt x="1950" y="1956"/>
                  </a:cubicBezTo>
                  <a:lnTo>
                    <a:pt x="1950" y="4890"/>
                  </a:lnTo>
                  <a:cubicBezTo>
                    <a:pt x="1943" y="5965"/>
                    <a:pt x="1076" y="6839"/>
                    <a:pt x="1" y="6839"/>
                  </a:cubicBezTo>
                  <a:lnTo>
                    <a:pt x="889" y="6839"/>
                  </a:lnTo>
                  <a:cubicBezTo>
                    <a:pt x="1964" y="6839"/>
                    <a:pt x="2838" y="5965"/>
                    <a:pt x="2838" y="4890"/>
                  </a:cubicBezTo>
                  <a:lnTo>
                    <a:pt x="2838" y="1956"/>
                  </a:lnTo>
                  <a:cubicBezTo>
                    <a:pt x="2838" y="881"/>
                    <a:pt x="1964" y="7"/>
                    <a:pt x="889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35" name="Google Shape;15235;p74"/>
            <p:cNvSpPr/>
            <p:nvPr/>
          </p:nvSpPr>
          <p:spPr>
            <a:xfrm>
              <a:off x="7435334" y="4177035"/>
              <a:ext cx="338994" cy="281011"/>
            </a:xfrm>
            <a:custGeom>
              <a:avLst/>
              <a:gdLst/>
              <a:ahLst/>
              <a:cxnLst/>
              <a:rect l="l" t="t" r="r" b="b"/>
              <a:pathLst>
                <a:path w="12903" h="10696" extrusionOk="0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36" name="Google Shape;15236;p74"/>
            <p:cNvSpPr/>
            <p:nvPr/>
          </p:nvSpPr>
          <p:spPr>
            <a:xfrm>
              <a:off x="7700843" y="4177035"/>
              <a:ext cx="73484" cy="215618"/>
            </a:xfrm>
            <a:custGeom>
              <a:avLst/>
              <a:gdLst/>
              <a:ahLst/>
              <a:cxnLst/>
              <a:rect l="l" t="t" r="r" b="b"/>
              <a:pathLst>
                <a:path w="2797" h="8207" extrusionOk="0">
                  <a:moveTo>
                    <a:pt x="889" y="1"/>
                  </a:moveTo>
                  <a:lnTo>
                    <a:pt x="889" y="8"/>
                  </a:lnTo>
                  <a:lnTo>
                    <a:pt x="1" y="8"/>
                  </a:lnTo>
                  <a:cubicBezTo>
                    <a:pt x="1048" y="8"/>
                    <a:pt x="1908" y="861"/>
                    <a:pt x="1908" y="1915"/>
                  </a:cubicBezTo>
                  <a:lnTo>
                    <a:pt x="1908" y="6299"/>
                  </a:lnTo>
                  <a:cubicBezTo>
                    <a:pt x="1908" y="7353"/>
                    <a:pt x="1048" y="8206"/>
                    <a:pt x="1" y="8206"/>
                  </a:cubicBezTo>
                  <a:lnTo>
                    <a:pt x="889" y="8206"/>
                  </a:lnTo>
                  <a:cubicBezTo>
                    <a:pt x="1943" y="8206"/>
                    <a:pt x="2796" y="7353"/>
                    <a:pt x="2796" y="6299"/>
                  </a:cubicBezTo>
                  <a:lnTo>
                    <a:pt x="2796" y="1908"/>
                  </a:lnTo>
                  <a:cubicBezTo>
                    <a:pt x="2796" y="854"/>
                    <a:pt x="1943" y="1"/>
                    <a:pt x="889" y="1"/>
                  </a:cubicBezTo>
                  <a:close/>
                </a:path>
              </a:pathLst>
            </a:custGeom>
            <a:solidFill>
              <a:srgbClr val="C0CD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37" name="Google Shape;15237;p74"/>
            <p:cNvSpPr/>
            <p:nvPr/>
          </p:nvSpPr>
          <p:spPr>
            <a:xfrm>
              <a:off x="751606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38" name="Google Shape;15238;p74"/>
            <p:cNvSpPr/>
            <p:nvPr/>
          </p:nvSpPr>
          <p:spPr>
            <a:xfrm>
              <a:off x="758605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39" name="Google Shape;15239;p74"/>
            <p:cNvSpPr/>
            <p:nvPr/>
          </p:nvSpPr>
          <p:spPr>
            <a:xfrm>
              <a:off x="7655839" y="4261764"/>
              <a:ext cx="28269" cy="28112"/>
            </a:xfrm>
            <a:custGeom>
              <a:avLst/>
              <a:gdLst/>
              <a:ahLst/>
              <a:cxnLst/>
              <a:rect l="l" t="t" r="r" b="b"/>
              <a:pathLst>
                <a:path w="1076" h="1070" extrusionOk="0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40" name="Google Shape;15240;p74"/>
          <p:cNvGrpSpPr/>
          <p:nvPr/>
        </p:nvGrpSpPr>
        <p:grpSpPr>
          <a:xfrm>
            <a:off x="4833447" y="4346484"/>
            <a:ext cx="492276" cy="344345"/>
            <a:chOff x="3625085" y="3259862"/>
            <a:chExt cx="369207" cy="258259"/>
          </a:xfrm>
        </p:grpSpPr>
        <p:sp>
          <p:nvSpPr>
            <p:cNvPr id="15241" name="Google Shape;15241;p74"/>
            <p:cNvSpPr/>
            <p:nvPr/>
          </p:nvSpPr>
          <p:spPr>
            <a:xfrm>
              <a:off x="3779069" y="3268978"/>
              <a:ext cx="109372" cy="40670"/>
            </a:xfrm>
            <a:custGeom>
              <a:avLst/>
              <a:gdLst/>
              <a:ahLst/>
              <a:cxnLst/>
              <a:rect l="l" t="t" r="r" b="b"/>
              <a:pathLst>
                <a:path w="4163" h="1548" extrusionOk="0">
                  <a:moveTo>
                    <a:pt x="1207" y="1"/>
                  </a:moveTo>
                  <a:cubicBezTo>
                    <a:pt x="909" y="1"/>
                    <a:pt x="638" y="174"/>
                    <a:pt x="514" y="445"/>
                  </a:cubicBezTo>
                  <a:lnTo>
                    <a:pt x="0" y="1547"/>
                  </a:lnTo>
                  <a:lnTo>
                    <a:pt x="4162" y="1547"/>
                  </a:lnTo>
                  <a:lnTo>
                    <a:pt x="3649" y="445"/>
                  </a:lnTo>
                  <a:cubicBezTo>
                    <a:pt x="3524" y="174"/>
                    <a:pt x="3253" y="1"/>
                    <a:pt x="295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42" name="Google Shape;15242;p74"/>
            <p:cNvSpPr/>
            <p:nvPr/>
          </p:nvSpPr>
          <p:spPr>
            <a:xfrm>
              <a:off x="3913374" y="3283192"/>
              <a:ext cx="57432" cy="31369"/>
            </a:xfrm>
            <a:custGeom>
              <a:avLst/>
              <a:gdLst/>
              <a:ahLst/>
              <a:cxnLst/>
              <a:rect l="l" t="t" r="r" b="b"/>
              <a:pathLst>
                <a:path w="2186" h="1194" extrusionOk="0">
                  <a:moveTo>
                    <a:pt x="347" y="1"/>
                  </a:moveTo>
                  <a:cubicBezTo>
                    <a:pt x="153" y="1"/>
                    <a:pt x="0" y="160"/>
                    <a:pt x="0" y="348"/>
                  </a:cubicBezTo>
                  <a:lnTo>
                    <a:pt x="0" y="1194"/>
                  </a:lnTo>
                  <a:lnTo>
                    <a:pt x="2185" y="1194"/>
                  </a:lnTo>
                  <a:lnTo>
                    <a:pt x="2185" y="348"/>
                  </a:lnTo>
                  <a:cubicBezTo>
                    <a:pt x="2185" y="160"/>
                    <a:pt x="2026" y="1"/>
                    <a:pt x="183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43" name="Google Shape;15243;p74"/>
            <p:cNvSpPr/>
            <p:nvPr/>
          </p:nvSpPr>
          <p:spPr>
            <a:xfrm>
              <a:off x="3625085" y="3309070"/>
              <a:ext cx="369207" cy="209050"/>
            </a:xfrm>
            <a:custGeom>
              <a:avLst/>
              <a:gdLst/>
              <a:ahLst/>
              <a:cxnLst/>
              <a:rect l="l" t="t" r="r" b="b"/>
              <a:pathLst>
                <a:path w="14053" h="7957" extrusionOk="0">
                  <a:moveTo>
                    <a:pt x="860" y="1"/>
                  </a:moveTo>
                  <a:cubicBezTo>
                    <a:pt x="389" y="1"/>
                    <a:pt x="0" y="382"/>
                    <a:pt x="0" y="854"/>
                  </a:cubicBezTo>
                  <a:lnTo>
                    <a:pt x="0" y="7096"/>
                  </a:lnTo>
                  <a:cubicBezTo>
                    <a:pt x="0" y="7575"/>
                    <a:pt x="389" y="7956"/>
                    <a:pt x="860" y="7956"/>
                  </a:cubicBezTo>
                  <a:lnTo>
                    <a:pt x="13193" y="7956"/>
                  </a:lnTo>
                  <a:cubicBezTo>
                    <a:pt x="13665" y="7956"/>
                    <a:pt x="14053" y="7575"/>
                    <a:pt x="14053" y="7096"/>
                  </a:cubicBezTo>
                  <a:lnTo>
                    <a:pt x="14053" y="861"/>
                  </a:lnTo>
                  <a:cubicBezTo>
                    <a:pt x="14053" y="382"/>
                    <a:pt x="13665" y="1"/>
                    <a:pt x="13193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44" name="Google Shape;15244;p74"/>
            <p:cNvSpPr/>
            <p:nvPr/>
          </p:nvSpPr>
          <p:spPr>
            <a:xfrm>
              <a:off x="3941616" y="3344065"/>
              <a:ext cx="52676" cy="145996"/>
            </a:xfrm>
            <a:custGeom>
              <a:avLst/>
              <a:gdLst/>
              <a:ahLst/>
              <a:cxnLst/>
              <a:rect l="l" t="t" r="r" b="b"/>
              <a:pathLst>
                <a:path w="2005" h="5557" extrusionOk="0">
                  <a:moveTo>
                    <a:pt x="2005" y="0"/>
                  </a:moveTo>
                  <a:lnTo>
                    <a:pt x="798" y="7"/>
                  </a:lnTo>
                  <a:lnTo>
                    <a:pt x="749" y="7"/>
                  </a:lnTo>
                  <a:cubicBezTo>
                    <a:pt x="326" y="28"/>
                    <a:pt x="0" y="382"/>
                    <a:pt x="0" y="805"/>
                  </a:cubicBezTo>
                  <a:lnTo>
                    <a:pt x="0" y="4759"/>
                  </a:lnTo>
                  <a:cubicBezTo>
                    <a:pt x="0" y="5196"/>
                    <a:pt x="354" y="5556"/>
                    <a:pt x="798" y="5556"/>
                  </a:cubicBezTo>
                  <a:lnTo>
                    <a:pt x="2005" y="5556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45" name="Google Shape;15245;p74"/>
            <p:cNvSpPr/>
            <p:nvPr/>
          </p:nvSpPr>
          <p:spPr>
            <a:xfrm>
              <a:off x="3739161" y="3324203"/>
              <a:ext cx="187349" cy="179783"/>
            </a:xfrm>
            <a:custGeom>
              <a:avLst/>
              <a:gdLst/>
              <a:ahLst/>
              <a:cxnLst/>
              <a:rect l="l" t="t" r="r" b="b"/>
              <a:pathLst>
                <a:path w="7131" h="6843" extrusionOk="0">
                  <a:moveTo>
                    <a:pt x="3723" y="0"/>
                  </a:moveTo>
                  <a:cubicBezTo>
                    <a:pt x="3714" y="0"/>
                    <a:pt x="3706" y="0"/>
                    <a:pt x="3697" y="0"/>
                  </a:cubicBezTo>
                  <a:cubicBezTo>
                    <a:pt x="2310" y="0"/>
                    <a:pt x="1062" y="833"/>
                    <a:pt x="534" y="2109"/>
                  </a:cubicBezTo>
                  <a:cubicBezTo>
                    <a:pt x="0" y="3392"/>
                    <a:pt x="299" y="4863"/>
                    <a:pt x="1277" y="5841"/>
                  </a:cubicBezTo>
                  <a:cubicBezTo>
                    <a:pt x="1931" y="6495"/>
                    <a:pt x="2806" y="6842"/>
                    <a:pt x="3698" y="6842"/>
                  </a:cubicBezTo>
                  <a:cubicBezTo>
                    <a:pt x="4139" y="6842"/>
                    <a:pt x="4584" y="6757"/>
                    <a:pt x="5008" y="6583"/>
                  </a:cubicBezTo>
                  <a:cubicBezTo>
                    <a:pt x="6284" y="6056"/>
                    <a:pt x="7117" y="4807"/>
                    <a:pt x="7117" y="3420"/>
                  </a:cubicBezTo>
                  <a:cubicBezTo>
                    <a:pt x="7131" y="1535"/>
                    <a:pt x="5605" y="0"/>
                    <a:pt x="372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46" name="Google Shape;15246;p74"/>
            <p:cNvSpPr/>
            <p:nvPr/>
          </p:nvSpPr>
          <p:spPr>
            <a:xfrm>
              <a:off x="3755739" y="3339494"/>
              <a:ext cx="155297" cy="149096"/>
            </a:xfrm>
            <a:custGeom>
              <a:avLst/>
              <a:gdLst/>
              <a:ahLst/>
              <a:cxnLst/>
              <a:rect l="l" t="t" r="r" b="b"/>
              <a:pathLst>
                <a:path w="5911" h="5675" extrusionOk="0">
                  <a:moveTo>
                    <a:pt x="3079" y="1"/>
                  </a:moveTo>
                  <a:cubicBezTo>
                    <a:pt x="3075" y="1"/>
                    <a:pt x="3071" y="1"/>
                    <a:pt x="3066" y="1"/>
                  </a:cubicBezTo>
                  <a:cubicBezTo>
                    <a:pt x="1915" y="1"/>
                    <a:pt x="881" y="695"/>
                    <a:pt x="444" y="1749"/>
                  </a:cubicBezTo>
                  <a:cubicBezTo>
                    <a:pt x="0" y="2810"/>
                    <a:pt x="243" y="4031"/>
                    <a:pt x="1055" y="4842"/>
                  </a:cubicBezTo>
                  <a:cubicBezTo>
                    <a:pt x="1598" y="5386"/>
                    <a:pt x="2325" y="5674"/>
                    <a:pt x="3065" y="5674"/>
                  </a:cubicBezTo>
                  <a:cubicBezTo>
                    <a:pt x="3430" y="5674"/>
                    <a:pt x="3798" y="5604"/>
                    <a:pt x="4148" y="5460"/>
                  </a:cubicBezTo>
                  <a:cubicBezTo>
                    <a:pt x="5210" y="5023"/>
                    <a:pt x="5903" y="3982"/>
                    <a:pt x="5903" y="2838"/>
                  </a:cubicBezTo>
                  <a:cubicBezTo>
                    <a:pt x="5910" y="1275"/>
                    <a:pt x="4641" y="1"/>
                    <a:pt x="307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47" name="Google Shape;15247;p74"/>
            <p:cNvSpPr/>
            <p:nvPr/>
          </p:nvSpPr>
          <p:spPr>
            <a:xfrm>
              <a:off x="3775049" y="3359172"/>
              <a:ext cx="122298" cy="108479"/>
            </a:xfrm>
            <a:custGeom>
              <a:avLst/>
              <a:gdLst/>
              <a:ahLst/>
              <a:cxnLst/>
              <a:rect l="l" t="t" r="r" b="b"/>
              <a:pathLst>
                <a:path w="4655" h="4129" extrusionOk="0">
                  <a:moveTo>
                    <a:pt x="2326" y="0"/>
                  </a:moveTo>
                  <a:cubicBezTo>
                    <a:pt x="1712" y="0"/>
                    <a:pt x="1103" y="276"/>
                    <a:pt x="694" y="799"/>
                  </a:cubicBezTo>
                  <a:cubicBezTo>
                    <a:pt x="1" y="1680"/>
                    <a:pt x="146" y="2956"/>
                    <a:pt x="1013" y="3663"/>
                  </a:cubicBezTo>
                  <a:cubicBezTo>
                    <a:pt x="1396" y="3976"/>
                    <a:pt x="1858" y="4128"/>
                    <a:pt x="2318" y="4128"/>
                  </a:cubicBezTo>
                  <a:cubicBezTo>
                    <a:pt x="2900" y="4128"/>
                    <a:pt x="3478" y="3883"/>
                    <a:pt x="3885" y="3407"/>
                  </a:cubicBezTo>
                  <a:lnTo>
                    <a:pt x="3892" y="3400"/>
                  </a:lnTo>
                  <a:cubicBezTo>
                    <a:pt x="3934" y="3351"/>
                    <a:pt x="3968" y="3310"/>
                    <a:pt x="4003" y="3261"/>
                  </a:cubicBezTo>
                  <a:cubicBezTo>
                    <a:pt x="4655" y="2346"/>
                    <a:pt x="4454" y="1083"/>
                    <a:pt x="3552" y="410"/>
                  </a:cubicBezTo>
                  <a:cubicBezTo>
                    <a:pt x="3185" y="134"/>
                    <a:pt x="2754" y="0"/>
                    <a:pt x="23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48" name="Google Shape;15248;p74"/>
            <p:cNvSpPr/>
            <p:nvPr/>
          </p:nvSpPr>
          <p:spPr>
            <a:xfrm>
              <a:off x="3798563" y="3359093"/>
              <a:ext cx="98075" cy="90982"/>
            </a:xfrm>
            <a:custGeom>
              <a:avLst/>
              <a:gdLst/>
              <a:ahLst/>
              <a:cxnLst/>
              <a:rect l="l" t="t" r="r" b="b"/>
              <a:pathLst>
                <a:path w="3733" h="3463" extrusionOk="0">
                  <a:moveTo>
                    <a:pt x="1423" y="1"/>
                  </a:moveTo>
                  <a:cubicBezTo>
                    <a:pt x="1124" y="1"/>
                    <a:pt x="823" y="65"/>
                    <a:pt x="541" y="198"/>
                  </a:cubicBezTo>
                  <a:cubicBezTo>
                    <a:pt x="0" y="968"/>
                    <a:pt x="42" y="2002"/>
                    <a:pt x="646" y="2723"/>
                  </a:cubicBezTo>
                  <a:cubicBezTo>
                    <a:pt x="1043" y="3204"/>
                    <a:pt x="1629" y="3463"/>
                    <a:pt x="2226" y="3463"/>
                  </a:cubicBezTo>
                  <a:cubicBezTo>
                    <a:pt x="2524" y="3463"/>
                    <a:pt x="2826" y="3398"/>
                    <a:pt x="3108" y="3264"/>
                  </a:cubicBezTo>
                  <a:cubicBezTo>
                    <a:pt x="3732" y="2390"/>
                    <a:pt x="3580" y="1183"/>
                    <a:pt x="2761" y="490"/>
                  </a:cubicBezTo>
                  <a:cubicBezTo>
                    <a:pt x="2380" y="169"/>
                    <a:pt x="1904" y="1"/>
                    <a:pt x="1423" y="1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49" name="Google Shape;15249;p74"/>
            <p:cNvSpPr/>
            <p:nvPr/>
          </p:nvSpPr>
          <p:spPr>
            <a:xfrm>
              <a:off x="3828461" y="3387441"/>
              <a:ext cx="34286" cy="34286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2"/>
                    <a:pt x="0" y="652"/>
                  </a:cubicBezTo>
                  <a:cubicBezTo>
                    <a:pt x="0" y="1013"/>
                    <a:pt x="291" y="1304"/>
                    <a:pt x="652" y="1304"/>
                  </a:cubicBezTo>
                  <a:cubicBezTo>
                    <a:pt x="1013" y="1304"/>
                    <a:pt x="1304" y="1013"/>
                    <a:pt x="1304" y="652"/>
                  </a:cubicBezTo>
                  <a:cubicBezTo>
                    <a:pt x="1304" y="292"/>
                    <a:pt x="1013" y="0"/>
                    <a:pt x="652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50" name="Google Shape;15250;p74"/>
            <p:cNvSpPr/>
            <p:nvPr/>
          </p:nvSpPr>
          <p:spPr>
            <a:xfrm>
              <a:off x="3658057" y="3259862"/>
              <a:ext cx="35573" cy="31028"/>
            </a:xfrm>
            <a:custGeom>
              <a:avLst/>
              <a:gdLst/>
              <a:ahLst/>
              <a:cxnLst/>
              <a:rect l="l" t="t" r="r" b="b"/>
              <a:pathLst>
                <a:path w="1354" h="1181" extrusionOk="0">
                  <a:moveTo>
                    <a:pt x="347" y="1"/>
                  </a:moveTo>
                  <a:cubicBezTo>
                    <a:pt x="153" y="1"/>
                    <a:pt x="1" y="153"/>
                    <a:pt x="1" y="348"/>
                  </a:cubicBezTo>
                  <a:lnTo>
                    <a:pt x="1" y="833"/>
                  </a:lnTo>
                  <a:cubicBezTo>
                    <a:pt x="1" y="1021"/>
                    <a:pt x="153" y="1180"/>
                    <a:pt x="347" y="1180"/>
                  </a:cubicBezTo>
                  <a:lnTo>
                    <a:pt x="1006" y="1180"/>
                  </a:lnTo>
                  <a:cubicBezTo>
                    <a:pt x="1194" y="1180"/>
                    <a:pt x="1353" y="1021"/>
                    <a:pt x="1353" y="833"/>
                  </a:cubicBezTo>
                  <a:lnTo>
                    <a:pt x="1353" y="348"/>
                  </a:lnTo>
                  <a:cubicBezTo>
                    <a:pt x="1353" y="153"/>
                    <a:pt x="1194" y="1"/>
                    <a:pt x="100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51" name="Google Shape;15251;p74"/>
            <p:cNvSpPr/>
            <p:nvPr/>
          </p:nvSpPr>
          <p:spPr>
            <a:xfrm>
              <a:off x="3625085" y="3281931"/>
              <a:ext cx="101517" cy="236190"/>
            </a:xfrm>
            <a:custGeom>
              <a:avLst/>
              <a:gdLst/>
              <a:ahLst/>
              <a:cxnLst/>
              <a:rect l="l" t="t" r="r" b="b"/>
              <a:pathLst>
                <a:path w="3864" h="8990" extrusionOk="0">
                  <a:moveTo>
                    <a:pt x="860" y="0"/>
                  </a:moveTo>
                  <a:cubicBezTo>
                    <a:pt x="389" y="7"/>
                    <a:pt x="7" y="389"/>
                    <a:pt x="0" y="860"/>
                  </a:cubicBezTo>
                  <a:lnTo>
                    <a:pt x="0" y="8129"/>
                  </a:lnTo>
                  <a:cubicBezTo>
                    <a:pt x="7" y="8601"/>
                    <a:pt x="389" y="8989"/>
                    <a:pt x="860" y="8989"/>
                  </a:cubicBezTo>
                  <a:lnTo>
                    <a:pt x="3004" y="8989"/>
                  </a:lnTo>
                  <a:cubicBezTo>
                    <a:pt x="3475" y="8989"/>
                    <a:pt x="3857" y="8601"/>
                    <a:pt x="3864" y="8129"/>
                  </a:cubicBezTo>
                  <a:lnTo>
                    <a:pt x="3864" y="860"/>
                  </a:lnTo>
                  <a:cubicBezTo>
                    <a:pt x="3864" y="396"/>
                    <a:pt x="3496" y="14"/>
                    <a:pt x="303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52" name="Google Shape;15252;p74"/>
            <p:cNvSpPr/>
            <p:nvPr/>
          </p:nvSpPr>
          <p:spPr>
            <a:xfrm>
              <a:off x="3625269" y="3281931"/>
              <a:ext cx="79474" cy="209944"/>
            </a:xfrm>
            <a:custGeom>
              <a:avLst/>
              <a:gdLst/>
              <a:ahLst/>
              <a:cxnLst/>
              <a:rect l="l" t="t" r="r" b="b"/>
              <a:pathLst>
                <a:path w="3025" h="7991" extrusionOk="0">
                  <a:moveTo>
                    <a:pt x="860" y="0"/>
                  </a:moveTo>
                  <a:cubicBezTo>
                    <a:pt x="382" y="7"/>
                    <a:pt x="0" y="389"/>
                    <a:pt x="0" y="860"/>
                  </a:cubicBezTo>
                  <a:lnTo>
                    <a:pt x="0" y="7991"/>
                  </a:lnTo>
                  <a:lnTo>
                    <a:pt x="2164" y="7991"/>
                  </a:lnTo>
                  <a:cubicBezTo>
                    <a:pt x="2636" y="7984"/>
                    <a:pt x="3017" y="7602"/>
                    <a:pt x="3024" y="7131"/>
                  </a:cubicBezTo>
                  <a:lnTo>
                    <a:pt x="3024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53" name="Google Shape;15253;p74"/>
            <p:cNvSpPr/>
            <p:nvPr/>
          </p:nvSpPr>
          <p:spPr>
            <a:xfrm>
              <a:off x="3912822" y="3327671"/>
              <a:ext cx="22621" cy="22621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431" y="0"/>
                  </a:moveTo>
                  <a:cubicBezTo>
                    <a:pt x="195" y="0"/>
                    <a:pt x="0" y="194"/>
                    <a:pt x="0" y="430"/>
                  </a:cubicBezTo>
                  <a:cubicBezTo>
                    <a:pt x="0" y="666"/>
                    <a:pt x="195" y="860"/>
                    <a:pt x="431" y="860"/>
                  </a:cubicBezTo>
                  <a:cubicBezTo>
                    <a:pt x="673" y="860"/>
                    <a:pt x="861" y="666"/>
                    <a:pt x="861" y="430"/>
                  </a:cubicBezTo>
                  <a:cubicBezTo>
                    <a:pt x="861" y="194"/>
                    <a:pt x="673" y="0"/>
                    <a:pt x="431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54" name="Google Shape;15254;p74"/>
          <p:cNvGrpSpPr/>
          <p:nvPr/>
        </p:nvGrpSpPr>
        <p:grpSpPr>
          <a:xfrm>
            <a:off x="8423148" y="4369078"/>
            <a:ext cx="484289" cy="331453"/>
            <a:chOff x="6317360" y="3276808"/>
            <a:chExt cx="363217" cy="248590"/>
          </a:xfrm>
        </p:grpSpPr>
        <p:sp>
          <p:nvSpPr>
            <p:cNvPr id="15255" name="Google Shape;15255;p74"/>
            <p:cNvSpPr/>
            <p:nvPr/>
          </p:nvSpPr>
          <p:spPr>
            <a:xfrm>
              <a:off x="6568840" y="3420045"/>
              <a:ext cx="77110" cy="49051"/>
            </a:xfrm>
            <a:custGeom>
              <a:avLst/>
              <a:gdLst/>
              <a:ahLst/>
              <a:cxnLst/>
              <a:rect l="l" t="t" r="r" b="b"/>
              <a:pathLst>
                <a:path w="2935" h="1867" extrusionOk="0">
                  <a:moveTo>
                    <a:pt x="0" y="1"/>
                  </a:moveTo>
                  <a:lnTo>
                    <a:pt x="0" y="1867"/>
                  </a:lnTo>
                  <a:lnTo>
                    <a:pt x="2934" y="1867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56" name="Google Shape;15256;p74"/>
            <p:cNvSpPr/>
            <p:nvPr/>
          </p:nvSpPr>
          <p:spPr>
            <a:xfrm>
              <a:off x="6568840" y="3444663"/>
              <a:ext cx="77110" cy="24433"/>
            </a:xfrm>
            <a:custGeom>
              <a:avLst/>
              <a:gdLst/>
              <a:ahLst/>
              <a:cxnLst/>
              <a:rect l="l" t="t" r="r" b="b"/>
              <a:pathLst>
                <a:path w="2935" h="930" extrusionOk="0">
                  <a:moveTo>
                    <a:pt x="0" y="0"/>
                  </a:moveTo>
                  <a:lnTo>
                    <a:pt x="0" y="930"/>
                  </a:lnTo>
                  <a:lnTo>
                    <a:pt x="2934" y="930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57" name="Google Shape;15257;p74"/>
            <p:cNvSpPr/>
            <p:nvPr/>
          </p:nvSpPr>
          <p:spPr>
            <a:xfrm>
              <a:off x="6626797" y="3387178"/>
              <a:ext cx="53780" cy="114890"/>
            </a:xfrm>
            <a:custGeom>
              <a:avLst/>
              <a:gdLst/>
              <a:ahLst/>
              <a:cxnLst/>
              <a:rect l="l" t="t" r="r" b="b"/>
              <a:pathLst>
                <a:path w="2047" h="4373" extrusionOk="0">
                  <a:moveTo>
                    <a:pt x="1827" y="1"/>
                  </a:moveTo>
                  <a:cubicBezTo>
                    <a:pt x="1806" y="1"/>
                    <a:pt x="1784" y="4"/>
                    <a:pt x="1762" y="10"/>
                  </a:cubicBezTo>
                  <a:lnTo>
                    <a:pt x="167" y="447"/>
                  </a:lnTo>
                  <a:cubicBezTo>
                    <a:pt x="69" y="475"/>
                    <a:pt x="0" y="558"/>
                    <a:pt x="0" y="662"/>
                  </a:cubicBezTo>
                  <a:lnTo>
                    <a:pt x="0" y="3707"/>
                  </a:lnTo>
                  <a:cubicBezTo>
                    <a:pt x="0" y="3811"/>
                    <a:pt x="69" y="3901"/>
                    <a:pt x="167" y="3922"/>
                  </a:cubicBezTo>
                  <a:lnTo>
                    <a:pt x="1762" y="4366"/>
                  </a:lnTo>
                  <a:cubicBezTo>
                    <a:pt x="1781" y="4371"/>
                    <a:pt x="1800" y="4373"/>
                    <a:pt x="1818" y="4373"/>
                  </a:cubicBezTo>
                  <a:cubicBezTo>
                    <a:pt x="1941" y="4373"/>
                    <a:pt x="2046" y="4277"/>
                    <a:pt x="2046" y="4144"/>
                  </a:cubicBezTo>
                  <a:lnTo>
                    <a:pt x="2046" y="225"/>
                  </a:lnTo>
                  <a:cubicBezTo>
                    <a:pt x="2046" y="96"/>
                    <a:pt x="1946" y="1"/>
                    <a:pt x="182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58" name="Google Shape;15258;p74"/>
            <p:cNvSpPr/>
            <p:nvPr/>
          </p:nvSpPr>
          <p:spPr>
            <a:xfrm>
              <a:off x="6345051" y="3363743"/>
              <a:ext cx="247855" cy="161655"/>
            </a:xfrm>
            <a:custGeom>
              <a:avLst/>
              <a:gdLst/>
              <a:ahLst/>
              <a:cxnLst/>
              <a:rect l="l" t="t" r="r" b="b"/>
              <a:pathLst>
                <a:path w="9434" h="6153" extrusionOk="0">
                  <a:moveTo>
                    <a:pt x="320" y="1"/>
                  </a:moveTo>
                  <a:cubicBezTo>
                    <a:pt x="146" y="1"/>
                    <a:pt x="1" y="146"/>
                    <a:pt x="1" y="320"/>
                  </a:cubicBezTo>
                  <a:lnTo>
                    <a:pt x="1" y="5834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34" y="6014"/>
                    <a:pt x="9434" y="5834"/>
                  </a:cubicBezTo>
                  <a:lnTo>
                    <a:pt x="9434" y="320"/>
                  </a:lnTo>
                  <a:cubicBezTo>
                    <a:pt x="9434" y="146"/>
                    <a:pt x="9288" y="1"/>
                    <a:pt x="9115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59" name="Google Shape;15259;p74"/>
            <p:cNvSpPr/>
            <p:nvPr/>
          </p:nvSpPr>
          <p:spPr>
            <a:xfrm>
              <a:off x="6345051" y="3363743"/>
              <a:ext cx="247671" cy="161655"/>
            </a:xfrm>
            <a:custGeom>
              <a:avLst/>
              <a:gdLst/>
              <a:ahLst/>
              <a:cxnLst/>
              <a:rect l="l" t="t" r="r" b="b"/>
              <a:pathLst>
                <a:path w="9427" h="6153" extrusionOk="0">
                  <a:moveTo>
                    <a:pt x="7658" y="1"/>
                  </a:moveTo>
                  <a:cubicBezTo>
                    <a:pt x="7832" y="1"/>
                    <a:pt x="7970" y="146"/>
                    <a:pt x="7970" y="320"/>
                  </a:cubicBezTo>
                  <a:lnTo>
                    <a:pt x="7970" y="5314"/>
                  </a:lnTo>
                  <a:cubicBezTo>
                    <a:pt x="7970" y="5549"/>
                    <a:pt x="7783" y="5744"/>
                    <a:pt x="7547" y="5744"/>
                  </a:cubicBezTo>
                  <a:lnTo>
                    <a:pt x="313" y="5744"/>
                  </a:lnTo>
                  <a:cubicBezTo>
                    <a:pt x="160" y="5744"/>
                    <a:pt x="28" y="5633"/>
                    <a:pt x="1" y="5480"/>
                  </a:cubicBezTo>
                  <a:lnTo>
                    <a:pt x="1" y="5841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27" y="6014"/>
                    <a:pt x="9427" y="5841"/>
                  </a:cubicBezTo>
                  <a:lnTo>
                    <a:pt x="9427" y="320"/>
                  </a:lnTo>
                  <a:cubicBezTo>
                    <a:pt x="9427" y="313"/>
                    <a:pt x="9427" y="299"/>
                    <a:pt x="9427" y="292"/>
                  </a:cubicBezTo>
                  <a:cubicBezTo>
                    <a:pt x="9413" y="125"/>
                    <a:pt x="9274" y="1"/>
                    <a:pt x="9115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0" name="Google Shape;15260;p74"/>
            <p:cNvSpPr/>
            <p:nvPr/>
          </p:nvSpPr>
          <p:spPr>
            <a:xfrm>
              <a:off x="6317360" y="3276808"/>
              <a:ext cx="147993" cy="147835"/>
            </a:xfrm>
            <a:custGeom>
              <a:avLst/>
              <a:gdLst/>
              <a:ahLst/>
              <a:cxnLst/>
              <a:rect l="l" t="t" r="r" b="b"/>
              <a:pathLst>
                <a:path w="5633" h="5627" extrusionOk="0">
                  <a:moveTo>
                    <a:pt x="2817" y="1"/>
                  </a:moveTo>
                  <a:cubicBezTo>
                    <a:pt x="1263" y="1"/>
                    <a:pt x="0" y="1256"/>
                    <a:pt x="0" y="2810"/>
                  </a:cubicBezTo>
                  <a:cubicBezTo>
                    <a:pt x="0" y="4371"/>
                    <a:pt x="1263" y="5626"/>
                    <a:pt x="2817" y="5626"/>
                  </a:cubicBezTo>
                  <a:cubicBezTo>
                    <a:pt x="4370" y="5626"/>
                    <a:pt x="5633" y="4371"/>
                    <a:pt x="5633" y="2810"/>
                  </a:cubicBezTo>
                  <a:cubicBezTo>
                    <a:pt x="5633" y="1256"/>
                    <a:pt x="4370" y="1"/>
                    <a:pt x="28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1" name="Google Shape;15261;p74"/>
            <p:cNvSpPr/>
            <p:nvPr/>
          </p:nvSpPr>
          <p:spPr>
            <a:xfrm>
              <a:off x="6339035" y="3298325"/>
              <a:ext cx="133622" cy="126344"/>
            </a:xfrm>
            <a:custGeom>
              <a:avLst/>
              <a:gdLst/>
              <a:ahLst/>
              <a:cxnLst/>
              <a:rect l="l" t="t" r="r" b="b"/>
              <a:pathLst>
                <a:path w="5086" h="4809" extrusionOk="0">
                  <a:moveTo>
                    <a:pt x="3982" y="0"/>
                  </a:moveTo>
                  <a:lnTo>
                    <a:pt x="1" y="3982"/>
                  </a:lnTo>
                  <a:cubicBezTo>
                    <a:pt x="552" y="4533"/>
                    <a:pt x="1274" y="4809"/>
                    <a:pt x="1994" y="4809"/>
                  </a:cubicBezTo>
                  <a:cubicBezTo>
                    <a:pt x="2715" y="4809"/>
                    <a:pt x="3434" y="4533"/>
                    <a:pt x="3982" y="3982"/>
                  </a:cubicBezTo>
                  <a:cubicBezTo>
                    <a:pt x="5085" y="2886"/>
                    <a:pt x="5085" y="1103"/>
                    <a:pt x="3982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2" name="Google Shape;15262;p74"/>
            <p:cNvSpPr/>
            <p:nvPr/>
          </p:nvSpPr>
          <p:spPr>
            <a:xfrm>
              <a:off x="6505051" y="3446659"/>
              <a:ext cx="54148" cy="54148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98" y="0"/>
                  </a:moveTo>
                  <a:cubicBezTo>
                    <a:pt x="42" y="0"/>
                    <a:pt x="1" y="42"/>
                    <a:pt x="1" y="98"/>
                  </a:cubicBezTo>
                  <a:lnTo>
                    <a:pt x="1" y="1970"/>
                  </a:lnTo>
                  <a:cubicBezTo>
                    <a:pt x="1" y="2019"/>
                    <a:pt x="42" y="2061"/>
                    <a:pt x="98" y="2061"/>
                  </a:cubicBezTo>
                  <a:lnTo>
                    <a:pt x="1971" y="2061"/>
                  </a:lnTo>
                  <a:cubicBezTo>
                    <a:pt x="2019" y="2061"/>
                    <a:pt x="2061" y="2019"/>
                    <a:pt x="2061" y="1970"/>
                  </a:cubicBezTo>
                  <a:lnTo>
                    <a:pt x="2061" y="98"/>
                  </a:lnTo>
                  <a:cubicBezTo>
                    <a:pt x="2061" y="42"/>
                    <a:pt x="2019" y="0"/>
                    <a:pt x="197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3" name="Google Shape;15263;p74"/>
            <p:cNvSpPr/>
            <p:nvPr/>
          </p:nvSpPr>
          <p:spPr>
            <a:xfrm>
              <a:off x="6358371" y="3325885"/>
              <a:ext cx="57773" cy="49550"/>
            </a:xfrm>
            <a:custGeom>
              <a:avLst/>
              <a:gdLst/>
              <a:ahLst/>
              <a:cxnLst/>
              <a:rect l="l" t="t" r="r" b="b"/>
              <a:pathLst>
                <a:path w="2199" h="1886" extrusionOk="0">
                  <a:moveTo>
                    <a:pt x="1251" y="0"/>
                  </a:moveTo>
                  <a:cubicBezTo>
                    <a:pt x="1019" y="0"/>
                    <a:pt x="783" y="86"/>
                    <a:pt x="590" y="276"/>
                  </a:cubicBezTo>
                  <a:cubicBezTo>
                    <a:pt x="0" y="873"/>
                    <a:pt x="416" y="1885"/>
                    <a:pt x="1256" y="1885"/>
                  </a:cubicBezTo>
                  <a:cubicBezTo>
                    <a:pt x="1776" y="1885"/>
                    <a:pt x="2199" y="1462"/>
                    <a:pt x="2199" y="942"/>
                  </a:cubicBezTo>
                  <a:cubicBezTo>
                    <a:pt x="2199" y="374"/>
                    <a:pt x="1735" y="0"/>
                    <a:pt x="1251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4" name="Google Shape;15264;p74"/>
            <p:cNvSpPr/>
            <p:nvPr/>
          </p:nvSpPr>
          <p:spPr>
            <a:xfrm>
              <a:off x="6484821" y="3293937"/>
              <a:ext cx="113734" cy="113576"/>
            </a:xfrm>
            <a:custGeom>
              <a:avLst/>
              <a:gdLst/>
              <a:ahLst/>
              <a:cxnLst/>
              <a:rect l="l" t="t" r="r" b="b"/>
              <a:pathLst>
                <a:path w="4329" h="4323" extrusionOk="0">
                  <a:moveTo>
                    <a:pt x="2165" y="1"/>
                  </a:moveTo>
                  <a:cubicBezTo>
                    <a:pt x="972" y="1"/>
                    <a:pt x="1" y="965"/>
                    <a:pt x="1" y="2158"/>
                  </a:cubicBezTo>
                  <a:cubicBezTo>
                    <a:pt x="1" y="3351"/>
                    <a:pt x="972" y="4322"/>
                    <a:pt x="2165" y="4322"/>
                  </a:cubicBezTo>
                  <a:cubicBezTo>
                    <a:pt x="3358" y="4322"/>
                    <a:pt x="4329" y="3351"/>
                    <a:pt x="4329" y="2158"/>
                  </a:cubicBezTo>
                  <a:cubicBezTo>
                    <a:pt x="4329" y="965"/>
                    <a:pt x="3358" y="1"/>
                    <a:pt x="216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5" name="Google Shape;15265;p74"/>
            <p:cNvSpPr/>
            <p:nvPr/>
          </p:nvSpPr>
          <p:spPr>
            <a:xfrm>
              <a:off x="6501583" y="3310541"/>
              <a:ext cx="102463" cy="96919"/>
            </a:xfrm>
            <a:custGeom>
              <a:avLst/>
              <a:gdLst/>
              <a:ahLst/>
              <a:cxnLst/>
              <a:rect l="l" t="t" r="r" b="b"/>
              <a:pathLst>
                <a:path w="3900" h="3689" extrusionOk="0">
                  <a:moveTo>
                    <a:pt x="3053" y="0"/>
                  </a:moveTo>
                  <a:lnTo>
                    <a:pt x="1" y="3059"/>
                  </a:lnTo>
                  <a:cubicBezTo>
                    <a:pt x="421" y="3479"/>
                    <a:pt x="974" y="3688"/>
                    <a:pt x="1527" y="3688"/>
                  </a:cubicBezTo>
                  <a:cubicBezTo>
                    <a:pt x="2080" y="3688"/>
                    <a:pt x="2633" y="3479"/>
                    <a:pt x="3053" y="3059"/>
                  </a:cubicBezTo>
                  <a:cubicBezTo>
                    <a:pt x="3899" y="2213"/>
                    <a:pt x="3899" y="846"/>
                    <a:pt x="305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6" name="Google Shape;15266;p74"/>
            <p:cNvSpPr/>
            <p:nvPr/>
          </p:nvSpPr>
          <p:spPr>
            <a:xfrm>
              <a:off x="6521445" y="3335448"/>
              <a:ext cx="35389" cy="30502"/>
            </a:xfrm>
            <a:custGeom>
              <a:avLst/>
              <a:gdLst/>
              <a:ahLst/>
              <a:cxnLst/>
              <a:rect l="l" t="t" r="r" b="b"/>
              <a:pathLst>
                <a:path w="1347" h="1161" extrusionOk="0">
                  <a:moveTo>
                    <a:pt x="766" y="0"/>
                  </a:moveTo>
                  <a:cubicBezTo>
                    <a:pt x="625" y="0"/>
                    <a:pt x="480" y="53"/>
                    <a:pt x="362" y="169"/>
                  </a:cubicBezTo>
                  <a:cubicBezTo>
                    <a:pt x="1" y="536"/>
                    <a:pt x="258" y="1161"/>
                    <a:pt x="771" y="1161"/>
                  </a:cubicBezTo>
                  <a:cubicBezTo>
                    <a:pt x="1090" y="1161"/>
                    <a:pt x="1347" y="897"/>
                    <a:pt x="1347" y="578"/>
                  </a:cubicBezTo>
                  <a:cubicBezTo>
                    <a:pt x="1347" y="230"/>
                    <a:pt x="1063" y="0"/>
                    <a:pt x="766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7" name="Google Shape;15267;p74"/>
            <p:cNvSpPr/>
            <p:nvPr/>
          </p:nvSpPr>
          <p:spPr>
            <a:xfrm>
              <a:off x="6413071" y="3305234"/>
              <a:ext cx="25800" cy="21806"/>
            </a:xfrm>
            <a:custGeom>
              <a:avLst/>
              <a:gdLst/>
              <a:ahLst/>
              <a:cxnLst/>
              <a:rect l="l" t="t" r="r" b="b"/>
              <a:pathLst>
                <a:path w="982" h="830" extrusionOk="0">
                  <a:moveTo>
                    <a:pt x="693" y="1"/>
                  </a:moveTo>
                  <a:cubicBezTo>
                    <a:pt x="647" y="1"/>
                    <a:pt x="599" y="17"/>
                    <a:pt x="554" y="56"/>
                  </a:cubicBezTo>
                  <a:lnTo>
                    <a:pt x="131" y="480"/>
                  </a:lnTo>
                  <a:cubicBezTo>
                    <a:pt x="1" y="631"/>
                    <a:pt x="133" y="830"/>
                    <a:pt x="293" y="830"/>
                  </a:cubicBezTo>
                  <a:cubicBezTo>
                    <a:pt x="338" y="830"/>
                    <a:pt x="385" y="814"/>
                    <a:pt x="429" y="778"/>
                  </a:cubicBezTo>
                  <a:lnTo>
                    <a:pt x="852" y="348"/>
                  </a:lnTo>
                  <a:cubicBezTo>
                    <a:pt x="981" y="197"/>
                    <a:pt x="852" y="1"/>
                    <a:pt x="693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8" name="Google Shape;15268;p74"/>
            <p:cNvSpPr/>
            <p:nvPr/>
          </p:nvSpPr>
          <p:spPr>
            <a:xfrm>
              <a:off x="6343869" y="3373779"/>
              <a:ext cx="26956" cy="22358"/>
            </a:xfrm>
            <a:custGeom>
              <a:avLst/>
              <a:gdLst/>
              <a:ahLst/>
              <a:cxnLst/>
              <a:rect l="l" t="t" r="r" b="b"/>
              <a:pathLst>
                <a:path w="1026" h="851" extrusionOk="0">
                  <a:moveTo>
                    <a:pt x="712" y="1"/>
                  </a:moveTo>
                  <a:cubicBezTo>
                    <a:pt x="660" y="1"/>
                    <a:pt x="606" y="23"/>
                    <a:pt x="559" y="76"/>
                  </a:cubicBezTo>
                  <a:lnTo>
                    <a:pt x="136" y="499"/>
                  </a:lnTo>
                  <a:cubicBezTo>
                    <a:pt x="1" y="656"/>
                    <a:pt x="135" y="850"/>
                    <a:pt x="292" y="850"/>
                  </a:cubicBezTo>
                  <a:cubicBezTo>
                    <a:pt x="337" y="850"/>
                    <a:pt x="384" y="835"/>
                    <a:pt x="427" y="798"/>
                  </a:cubicBezTo>
                  <a:lnTo>
                    <a:pt x="857" y="375"/>
                  </a:lnTo>
                  <a:cubicBezTo>
                    <a:pt x="1026" y="222"/>
                    <a:pt x="878" y="1"/>
                    <a:pt x="71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69" name="Google Shape;15269;p74"/>
            <p:cNvSpPr/>
            <p:nvPr/>
          </p:nvSpPr>
          <p:spPr>
            <a:xfrm>
              <a:off x="6412072" y="3373779"/>
              <a:ext cx="27823" cy="22962"/>
            </a:xfrm>
            <a:custGeom>
              <a:avLst/>
              <a:gdLst/>
              <a:ahLst/>
              <a:cxnLst/>
              <a:rect l="l" t="t" r="r" b="b"/>
              <a:pathLst>
                <a:path w="1059" h="874" extrusionOk="0">
                  <a:moveTo>
                    <a:pt x="311" y="1"/>
                  </a:moveTo>
                  <a:cubicBezTo>
                    <a:pt x="144" y="1"/>
                    <a:pt x="0" y="222"/>
                    <a:pt x="169" y="375"/>
                  </a:cubicBezTo>
                  <a:lnTo>
                    <a:pt x="592" y="798"/>
                  </a:lnTo>
                  <a:cubicBezTo>
                    <a:pt x="640" y="851"/>
                    <a:pt x="695" y="873"/>
                    <a:pt x="748" y="873"/>
                  </a:cubicBezTo>
                  <a:cubicBezTo>
                    <a:pt x="915" y="873"/>
                    <a:pt x="1059" y="652"/>
                    <a:pt x="890" y="499"/>
                  </a:cubicBezTo>
                  <a:lnTo>
                    <a:pt x="467" y="76"/>
                  </a:lnTo>
                  <a:cubicBezTo>
                    <a:pt x="419" y="23"/>
                    <a:pt x="363" y="1"/>
                    <a:pt x="311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0" name="Google Shape;15270;p74"/>
            <p:cNvSpPr/>
            <p:nvPr/>
          </p:nvSpPr>
          <p:spPr>
            <a:xfrm>
              <a:off x="6342870" y="3304656"/>
              <a:ext cx="27980" cy="22988"/>
            </a:xfrm>
            <a:custGeom>
              <a:avLst/>
              <a:gdLst/>
              <a:ahLst/>
              <a:cxnLst/>
              <a:rect l="l" t="t" r="r" b="b"/>
              <a:pathLst>
                <a:path w="1065" h="875" extrusionOk="0">
                  <a:moveTo>
                    <a:pt x="310" y="0"/>
                  </a:moveTo>
                  <a:cubicBezTo>
                    <a:pt x="145" y="0"/>
                    <a:pt x="1" y="223"/>
                    <a:pt x="174" y="370"/>
                  </a:cubicBezTo>
                  <a:lnTo>
                    <a:pt x="597" y="800"/>
                  </a:lnTo>
                  <a:cubicBezTo>
                    <a:pt x="643" y="853"/>
                    <a:pt x="697" y="874"/>
                    <a:pt x="749" y="874"/>
                  </a:cubicBezTo>
                  <a:cubicBezTo>
                    <a:pt x="915" y="874"/>
                    <a:pt x="1064" y="650"/>
                    <a:pt x="895" y="502"/>
                  </a:cubicBezTo>
                  <a:lnTo>
                    <a:pt x="465" y="78"/>
                  </a:lnTo>
                  <a:cubicBezTo>
                    <a:pt x="418" y="23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1" name="Google Shape;15271;p74"/>
            <p:cNvSpPr/>
            <p:nvPr/>
          </p:nvSpPr>
          <p:spPr>
            <a:xfrm>
              <a:off x="6557727" y="3315402"/>
              <a:ext cx="21754" cy="17392"/>
            </a:xfrm>
            <a:custGeom>
              <a:avLst/>
              <a:gdLst/>
              <a:ahLst/>
              <a:cxnLst/>
              <a:rect l="l" t="t" r="r" b="b"/>
              <a:pathLst>
                <a:path w="828" h="662" extrusionOk="0">
                  <a:moveTo>
                    <a:pt x="516" y="0"/>
                  </a:moveTo>
                  <a:cubicBezTo>
                    <a:pt x="463" y="0"/>
                    <a:pt x="408" y="23"/>
                    <a:pt x="361" y="79"/>
                  </a:cubicBezTo>
                  <a:lnTo>
                    <a:pt x="132" y="308"/>
                  </a:lnTo>
                  <a:cubicBezTo>
                    <a:pt x="0" y="439"/>
                    <a:pt x="90" y="661"/>
                    <a:pt x="278" y="661"/>
                  </a:cubicBezTo>
                  <a:cubicBezTo>
                    <a:pt x="333" y="661"/>
                    <a:pt x="389" y="641"/>
                    <a:pt x="430" y="599"/>
                  </a:cubicBezTo>
                  <a:lnTo>
                    <a:pt x="659" y="370"/>
                  </a:lnTo>
                  <a:cubicBezTo>
                    <a:pt x="827" y="223"/>
                    <a:pt x="681" y="0"/>
                    <a:pt x="51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2" name="Google Shape;15272;p74"/>
            <p:cNvSpPr/>
            <p:nvPr/>
          </p:nvSpPr>
          <p:spPr>
            <a:xfrm>
              <a:off x="6504945" y="3368761"/>
              <a:ext cx="20676" cy="16683"/>
            </a:xfrm>
            <a:custGeom>
              <a:avLst/>
              <a:gdLst/>
              <a:ahLst/>
              <a:cxnLst/>
              <a:rect l="l" t="t" r="r" b="b"/>
              <a:pathLst>
                <a:path w="787" h="635" extrusionOk="0">
                  <a:moveTo>
                    <a:pt x="494" y="0"/>
                  </a:moveTo>
                  <a:cubicBezTo>
                    <a:pt x="449" y="0"/>
                    <a:pt x="402" y="16"/>
                    <a:pt x="358" y="52"/>
                  </a:cubicBezTo>
                  <a:lnTo>
                    <a:pt x="130" y="288"/>
                  </a:lnTo>
                  <a:cubicBezTo>
                    <a:pt x="1" y="439"/>
                    <a:pt x="130" y="635"/>
                    <a:pt x="288" y="635"/>
                  </a:cubicBezTo>
                  <a:cubicBezTo>
                    <a:pt x="334" y="635"/>
                    <a:pt x="383" y="618"/>
                    <a:pt x="428" y="579"/>
                  </a:cubicBezTo>
                  <a:lnTo>
                    <a:pt x="657" y="351"/>
                  </a:lnTo>
                  <a:cubicBezTo>
                    <a:pt x="787" y="199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3" name="Google Shape;15273;p74"/>
            <p:cNvSpPr/>
            <p:nvPr/>
          </p:nvSpPr>
          <p:spPr>
            <a:xfrm>
              <a:off x="6557753" y="3368761"/>
              <a:ext cx="20703" cy="16683"/>
            </a:xfrm>
            <a:custGeom>
              <a:avLst/>
              <a:gdLst/>
              <a:ahLst/>
              <a:cxnLst/>
              <a:rect l="l" t="t" r="r" b="b"/>
              <a:pathLst>
                <a:path w="788" h="635" extrusionOk="0">
                  <a:moveTo>
                    <a:pt x="294" y="0"/>
                  </a:moveTo>
                  <a:cubicBezTo>
                    <a:pt x="133" y="0"/>
                    <a:pt x="1" y="199"/>
                    <a:pt x="131" y="351"/>
                  </a:cubicBezTo>
                  <a:lnTo>
                    <a:pt x="360" y="579"/>
                  </a:lnTo>
                  <a:cubicBezTo>
                    <a:pt x="405" y="618"/>
                    <a:pt x="454" y="635"/>
                    <a:pt x="500" y="635"/>
                  </a:cubicBezTo>
                  <a:cubicBezTo>
                    <a:pt x="658" y="635"/>
                    <a:pt x="787" y="439"/>
                    <a:pt x="658" y="288"/>
                  </a:cubicBezTo>
                  <a:lnTo>
                    <a:pt x="429" y="52"/>
                  </a:lnTo>
                  <a:cubicBezTo>
                    <a:pt x="385" y="16"/>
                    <a:pt x="338" y="0"/>
                    <a:pt x="2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4" name="Google Shape;15274;p74"/>
            <p:cNvSpPr/>
            <p:nvPr/>
          </p:nvSpPr>
          <p:spPr>
            <a:xfrm>
              <a:off x="6504945" y="3316006"/>
              <a:ext cx="20808" cy="16604"/>
            </a:xfrm>
            <a:custGeom>
              <a:avLst/>
              <a:gdLst/>
              <a:ahLst/>
              <a:cxnLst/>
              <a:rect l="l" t="t" r="r" b="b"/>
              <a:pathLst>
                <a:path w="792" h="632" extrusionOk="0">
                  <a:moveTo>
                    <a:pt x="291" y="0"/>
                  </a:moveTo>
                  <a:cubicBezTo>
                    <a:pt x="134" y="0"/>
                    <a:pt x="1" y="197"/>
                    <a:pt x="130" y="347"/>
                  </a:cubicBezTo>
                  <a:lnTo>
                    <a:pt x="358" y="576"/>
                  </a:lnTo>
                  <a:cubicBezTo>
                    <a:pt x="404" y="615"/>
                    <a:pt x="452" y="631"/>
                    <a:pt x="499" y="631"/>
                  </a:cubicBezTo>
                  <a:cubicBezTo>
                    <a:pt x="659" y="631"/>
                    <a:pt x="791" y="435"/>
                    <a:pt x="657" y="285"/>
                  </a:cubicBezTo>
                  <a:lnTo>
                    <a:pt x="428" y="56"/>
                  </a:lnTo>
                  <a:cubicBezTo>
                    <a:pt x="384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5" name="Google Shape;15275;p74"/>
            <p:cNvSpPr/>
            <p:nvPr/>
          </p:nvSpPr>
          <p:spPr>
            <a:xfrm>
              <a:off x="6367094" y="3441168"/>
              <a:ext cx="105931" cy="11008"/>
            </a:xfrm>
            <a:custGeom>
              <a:avLst/>
              <a:gdLst/>
              <a:ahLst/>
              <a:cxnLst/>
              <a:rect l="l" t="t" r="r" b="b"/>
              <a:pathLst>
                <a:path w="4032" h="419" extrusionOk="0">
                  <a:moveTo>
                    <a:pt x="273" y="1"/>
                  </a:moveTo>
                  <a:cubicBezTo>
                    <a:pt x="1" y="1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8"/>
                  </a:cubicBezTo>
                  <a:lnTo>
                    <a:pt x="3740" y="418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1"/>
                    <a:pt x="3759" y="1"/>
                  </a:cubicBezTo>
                  <a:cubicBezTo>
                    <a:pt x="3753" y="1"/>
                    <a:pt x="3746" y="1"/>
                    <a:pt x="3740" y="1"/>
                  </a:cubicBezTo>
                  <a:lnTo>
                    <a:pt x="292" y="1"/>
                  </a:lnTo>
                  <a:cubicBezTo>
                    <a:pt x="286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6" name="Google Shape;15276;p74"/>
            <p:cNvSpPr/>
            <p:nvPr/>
          </p:nvSpPr>
          <p:spPr>
            <a:xfrm>
              <a:off x="6368013" y="3495290"/>
              <a:ext cx="105011" cy="11008"/>
            </a:xfrm>
            <a:custGeom>
              <a:avLst/>
              <a:gdLst/>
              <a:ahLst/>
              <a:cxnLst/>
              <a:rect l="l" t="t" r="r" b="b"/>
              <a:pathLst>
                <a:path w="3997" h="419" extrusionOk="0">
                  <a:moveTo>
                    <a:pt x="3724" y="1"/>
                  </a:moveTo>
                  <a:cubicBezTo>
                    <a:pt x="3718" y="1"/>
                    <a:pt x="3711" y="1"/>
                    <a:pt x="3705" y="1"/>
                  </a:cubicBezTo>
                  <a:lnTo>
                    <a:pt x="257" y="1"/>
                  </a:lnTo>
                  <a:cubicBezTo>
                    <a:pt x="1" y="22"/>
                    <a:pt x="1" y="404"/>
                    <a:pt x="257" y="418"/>
                  </a:cubicBezTo>
                  <a:lnTo>
                    <a:pt x="3705" y="418"/>
                  </a:lnTo>
                  <a:cubicBezTo>
                    <a:pt x="3711" y="418"/>
                    <a:pt x="3718" y="418"/>
                    <a:pt x="3724" y="418"/>
                  </a:cubicBezTo>
                  <a:cubicBezTo>
                    <a:pt x="3996" y="418"/>
                    <a:pt x="3996" y="1"/>
                    <a:pt x="3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7" name="Google Shape;15277;p74"/>
            <p:cNvSpPr/>
            <p:nvPr/>
          </p:nvSpPr>
          <p:spPr>
            <a:xfrm>
              <a:off x="6367094" y="3468334"/>
              <a:ext cx="105931" cy="10982"/>
            </a:xfrm>
            <a:custGeom>
              <a:avLst/>
              <a:gdLst/>
              <a:ahLst/>
              <a:cxnLst/>
              <a:rect l="l" t="t" r="r" b="b"/>
              <a:pathLst>
                <a:path w="4032" h="418" extrusionOk="0">
                  <a:moveTo>
                    <a:pt x="273" y="0"/>
                  </a:moveTo>
                  <a:cubicBezTo>
                    <a:pt x="1" y="0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7"/>
                  </a:cubicBezTo>
                  <a:lnTo>
                    <a:pt x="3740" y="417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0"/>
                    <a:pt x="3759" y="0"/>
                  </a:cubicBezTo>
                  <a:cubicBezTo>
                    <a:pt x="3753" y="0"/>
                    <a:pt x="3746" y="0"/>
                    <a:pt x="3740" y="1"/>
                  </a:cubicBezTo>
                  <a:lnTo>
                    <a:pt x="292" y="1"/>
                  </a:lnTo>
                  <a:cubicBezTo>
                    <a:pt x="286" y="0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8" name="Google Shape;15278;p74"/>
            <p:cNvSpPr/>
            <p:nvPr/>
          </p:nvSpPr>
          <p:spPr>
            <a:xfrm>
              <a:off x="6532216" y="3446659"/>
              <a:ext cx="27166" cy="54148"/>
            </a:xfrm>
            <a:custGeom>
              <a:avLst/>
              <a:gdLst/>
              <a:ahLst/>
              <a:cxnLst/>
              <a:rect l="l" t="t" r="r" b="b"/>
              <a:pathLst>
                <a:path w="1034" h="2061" extrusionOk="0">
                  <a:moveTo>
                    <a:pt x="0" y="0"/>
                  </a:moveTo>
                  <a:lnTo>
                    <a:pt x="0" y="2061"/>
                  </a:lnTo>
                  <a:lnTo>
                    <a:pt x="937" y="2061"/>
                  </a:lnTo>
                  <a:cubicBezTo>
                    <a:pt x="985" y="2061"/>
                    <a:pt x="1034" y="2019"/>
                    <a:pt x="1034" y="1970"/>
                  </a:cubicBezTo>
                  <a:lnTo>
                    <a:pt x="1034" y="98"/>
                  </a:lnTo>
                  <a:cubicBezTo>
                    <a:pt x="1034" y="42"/>
                    <a:pt x="985" y="0"/>
                    <a:pt x="937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79" name="Google Shape;15279;p74"/>
            <p:cNvSpPr/>
            <p:nvPr/>
          </p:nvSpPr>
          <p:spPr>
            <a:xfrm>
              <a:off x="6626797" y="3444663"/>
              <a:ext cx="53780" cy="57458"/>
            </a:xfrm>
            <a:custGeom>
              <a:avLst/>
              <a:gdLst/>
              <a:ahLst/>
              <a:cxnLst/>
              <a:rect l="l" t="t" r="r" b="b"/>
              <a:pathLst>
                <a:path w="2047" h="2187" extrusionOk="0">
                  <a:moveTo>
                    <a:pt x="0" y="0"/>
                  </a:moveTo>
                  <a:lnTo>
                    <a:pt x="0" y="1526"/>
                  </a:lnTo>
                  <a:cubicBezTo>
                    <a:pt x="0" y="1623"/>
                    <a:pt x="69" y="1713"/>
                    <a:pt x="167" y="1741"/>
                  </a:cubicBezTo>
                  <a:lnTo>
                    <a:pt x="1762" y="2178"/>
                  </a:lnTo>
                  <a:cubicBezTo>
                    <a:pt x="1783" y="2184"/>
                    <a:pt x="1804" y="2187"/>
                    <a:pt x="1824" y="2187"/>
                  </a:cubicBezTo>
                  <a:cubicBezTo>
                    <a:pt x="1945" y="2187"/>
                    <a:pt x="2046" y="2088"/>
                    <a:pt x="2046" y="1963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80" name="Google Shape;15280;p74"/>
            <p:cNvSpPr/>
            <p:nvPr/>
          </p:nvSpPr>
          <p:spPr>
            <a:xfrm>
              <a:off x="6391343" y="3325832"/>
              <a:ext cx="24801" cy="49602"/>
            </a:xfrm>
            <a:custGeom>
              <a:avLst/>
              <a:gdLst/>
              <a:ahLst/>
              <a:cxnLst/>
              <a:rect l="l" t="t" r="r" b="b"/>
              <a:pathLst>
                <a:path w="944" h="1888" extrusionOk="0">
                  <a:moveTo>
                    <a:pt x="1" y="1"/>
                  </a:moveTo>
                  <a:lnTo>
                    <a:pt x="1" y="1887"/>
                  </a:lnTo>
                  <a:cubicBezTo>
                    <a:pt x="521" y="1887"/>
                    <a:pt x="944" y="1464"/>
                    <a:pt x="944" y="944"/>
                  </a:cubicBezTo>
                  <a:cubicBezTo>
                    <a:pt x="944" y="424"/>
                    <a:pt x="521" y="1"/>
                    <a:pt x="1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81" name="Google Shape;15281;p74"/>
            <p:cNvSpPr/>
            <p:nvPr/>
          </p:nvSpPr>
          <p:spPr>
            <a:xfrm>
              <a:off x="6541674" y="3335500"/>
              <a:ext cx="14608" cy="30450"/>
            </a:xfrm>
            <a:custGeom>
              <a:avLst/>
              <a:gdLst/>
              <a:ahLst/>
              <a:cxnLst/>
              <a:rect l="l" t="t" r="r" b="b"/>
              <a:pathLst>
                <a:path w="556" h="1159" extrusionOk="0">
                  <a:moveTo>
                    <a:pt x="1" y="0"/>
                  </a:moveTo>
                  <a:lnTo>
                    <a:pt x="1" y="1159"/>
                  </a:lnTo>
                  <a:cubicBezTo>
                    <a:pt x="313" y="1145"/>
                    <a:pt x="556" y="888"/>
                    <a:pt x="556" y="576"/>
                  </a:cubicBezTo>
                  <a:cubicBezTo>
                    <a:pt x="556" y="271"/>
                    <a:pt x="313" y="14"/>
                    <a:pt x="1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82" name="Google Shape;15282;p74"/>
          <p:cNvGrpSpPr/>
          <p:nvPr/>
        </p:nvGrpSpPr>
        <p:grpSpPr>
          <a:xfrm>
            <a:off x="6779188" y="5578243"/>
            <a:ext cx="672085" cy="434127"/>
            <a:chOff x="5084391" y="4183682"/>
            <a:chExt cx="504064" cy="325595"/>
          </a:xfrm>
        </p:grpSpPr>
        <p:sp>
          <p:nvSpPr>
            <p:cNvPr id="15283" name="Google Shape;15283;p74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84" name="Google Shape;15284;p74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85" name="Google Shape;15285;p74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86" name="Google Shape;15286;p74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87" name="Google Shape;15287;p74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88" name="Google Shape;15288;p74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89" name="Google Shape;15289;p74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0" name="Google Shape;15290;p74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1" name="Google Shape;15291;p74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2" name="Google Shape;15292;p74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3" name="Google Shape;15293;p74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4" name="Google Shape;15294;p74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5" name="Google Shape;15295;p74"/>
            <p:cNvSpPr/>
            <p:nvPr/>
          </p:nvSpPr>
          <p:spPr>
            <a:xfrm>
              <a:off x="5479819" y="4315176"/>
              <a:ext cx="27376" cy="6410"/>
            </a:xfrm>
            <a:custGeom>
              <a:avLst/>
              <a:gdLst/>
              <a:ahLst/>
              <a:cxnLst/>
              <a:rect l="l" t="t" r="r" b="b"/>
              <a:pathLst>
                <a:path w="1042" h="244" extrusionOk="0">
                  <a:moveTo>
                    <a:pt x="1" y="0"/>
                  </a:moveTo>
                  <a:cubicBezTo>
                    <a:pt x="361" y="0"/>
                    <a:pt x="715" y="84"/>
                    <a:pt x="1041" y="243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6" name="Google Shape;15296;p74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7" name="Google Shape;15297;p74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98" name="Google Shape;15298;p74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299" name="Google Shape;15299;p74"/>
          <p:cNvGrpSpPr/>
          <p:nvPr/>
        </p:nvGrpSpPr>
        <p:grpSpPr>
          <a:xfrm>
            <a:off x="10596794" y="3130662"/>
            <a:ext cx="506393" cy="356220"/>
            <a:chOff x="7947595" y="2347996"/>
            <a:chExt cx="379795" cy="267165"/>
          </a:xfrm>
        </p:grpSpPr>
        <p:sp>
          <p:nvSpPr>
            <p:cNvPr id="15300" name="Google Shape;15300;p74"/>
            <p:cNvSpPr/>
            <p:nvPr/>
          </p:nvSpPr>
          <p:spPr>
            <a:xfrm>
              <a:off x="7947779" y="2386432"/>
              <a:ext cx="379611" cy="228728"/>
            </a:xfrm>
            <a:custGeom>
              <a:avLst/>
              <a:gdLst/>
              <a:ahLst/>
              <a:cxnLst/>
              <a:rect l="l" t="t" r="r" b="b"/>
              <a:pathLst>
                <a:path w="14449" h="8706" extrusionOk="0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01" name="Google Shape;15301;p74"/>
            <p:cNvSpPr/>
            <p:nvPr/>
          </p:nvSpPr>
          <p:spPr>
            <a:xfrm>
              <a:off x="7947595" y="2386432"/>
              <a:ext cx="208866" cy="228728"/>
            </a:xfrm>
            <a:custGeom>
              <a:avLst/>
              <a:gdLst/>
              <a:ahLst/>
              <a:cxnLst/>
              <a:rect l="l" t="t" r="r" b="b"/>
              <a:pathLst>
                <a:path w="7950" h="8706" extrusionOk="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02" name="Google Shape;15302;p74"/>
            <p:cNvSpPr/>
            <p:nvPr/>
          </p:nvSpPr>
          <p:spPr>
            <a:xfrm>
              <a:off x="8049269" y="2419063"/>
              <a:ext cx="170062" cy="163678"/>
            </a:xfrm>
            <a:custGeom>
              <a:avLst/>
              <a:gdLst/>
              <a:ahLst/>
              <a:cxnLst/>
              <a:rect l="l" t="t" r="r" b="b"/>
              <a:pathLst>
                <a:path w="6473" h="6230" extrusionOk="0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03" name="Google Shape;15303;p74"/>
            <p:cNvSpPr/>
            <p:nvPr/>
          </p:nvSpPr>
          <p:spPr>
            <a:xfrm>
              <a:off x="8055837" y="2418984"/>
              <a:ext cx="97340" cy="163599"/>
            </a:xfrm>
            <a:custGeom>
              <a:avLst/>
              <a:gdLst/>
              <a:ahLst/>
              <a:cxnLst/>
              <a:rect l="l" t="t" r="r" b="b"/>
              <a:pathLst>
                <a:path w="3705" h="6227" extrusionOk="0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04" name="Google Shape;15304;p74"/>
            <p:cNvSpPr/>
            <p:nvPr/>
          </p:nvSpPr>
          <p:spPr>
            <a:xfrm>
              <a:off x="8082451" y="2459444"/>
              <a:ext cx="96420" cy="82653"/>
            </a:xfrm>
            <a:custGeom>
              <a:avLst/>
              <a:gdLst/>
              <a:ahLst/>
              <a:cxnLst/>
              <a:rect l="l" t="t" r="r" b="b"/>
              <a:pathLst>
                <a:path w="3670" h="3146" extrusionOk="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05" name="Google Shape;15305;p74"/>
            <p:cNvSpPr/>
            <p:nvPr/>
          </p:nvSpPr>
          <p:spPr>
            <a:xfrm>
              <a:off x="8096113" y="2459496"/>
              <a:ext cx="57432" cy="82601"/>
            </a:xfrm>
            <a:custGeom>
              <a:avLst/>
              <a:gdLst/>
              <a:ahLst/>
              <a:cxnLst/>
              <a:rect l="l" t="t" r="r" b="b"/>
              <a:pathLst>
                <a:path w="2186" h="3144" extrusionOk="0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06" name="Google Shape;15306;p74"/>
            <p:cNvSpPr/>
            <p:nvPr/>
          </p:nvSpPr>
          <p:spPr>
            <a:xfrm>
              <a:off x="8254563" y="2401513"/>
              <a:ext cx="38174" cy="26325"/>
            </a:xfrm>
            <a:custGeom>
              <a:avLst/>
              <a:gdLst/>
              <a:ahLst/>
              <a:cxnLst/>
              <a:rect l="l" t="t" r="r" b="b"/>
              <a:pathLst>
                <a:path w="1453" h="1002" extrusionOk="0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07" name="Google Shape;15307;p74"/>
            <p:cNvSpPr/>
            <p:nvPr/>
          </p:nvSpPr>
          <p:spPr>
            <a:xfrm>
              <a:off x="8013933" y="2347996"/>
              <a:ext cx="230331" cy="58693"/>
            </a:xfrm>
            <a:custGeom>
              <a:avLst/>
              <a:gdLst/>
              <a:ahLst/>
              <a:cxnLst/>
              <a:rect l="l" t="t" r="r" b="b"/>
              <a:pathLst>
                <a:path w="8767" h="2234" extrusionOk="0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08" name="Google Shape;15308;p74"/>
            <p:cNvSpPr/>
            <p:nvPr/>
          </p:nvSpPr>
          <p:spPr>
            <a:xfrm>
              <a:off x="8147686" y="2462097"/>
              <a:ext cx="33366" cy="28427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09" name="Google Shape;15309;p74"/>
          <p:cNvGrpSpPr/>
          <p:nvPr/>
        </p:nvGrpSpPr>
        <p:grpSpPr>
          <a:xfrm>
            <a:off x="8534192" y="3080359"/>
            <a:ext cx="367149" cy="451712"/>
            <a:chOff x="6400644" y="2310269"/>
            <a:chExt cx="275362" cy="338784"/>
          </a:xfrm>
        </p:grpSpPr>
        <p:sp>
          <p:nvSpPr>
            <p:cNvPr id="15310" name="Google Shape;15310;p74"/>
            <p:cNvSpPr/>
            <p:nvPr/>
          </p:nvSpPr>
          <p:spPr>
            <a:xfrm>
              <a:off x="6503789" y="2310269"/>
              <a:ext cx="69070" cy="45399"/>
            </a:xfrm>
            <a:custGeom>
              <a:avLst/>
              <a:gdLst/>
              <a:ahLst/>
              <a:cxnLst/>
              <a:rect l="l" t="t" r="r" b="b"/>
              <a:pathLst>
                <a:path w="2629" h="1728" extrusionOk="0">
                  <a:moveTo>
                    <a:pt x="1242" y="0"/>
                  </a:moveTo>
                  <a:cubicBezTo>
                    <a:pt x="555" y="0"/>
                    <a:pt x="0" y="555"/>
                    <a:pt x="0" y="1242"/>
                  </a:cubicBezTo>
                  <a:lnTo>
                    <a:pt x="0" y="1728"/>
                  </a:lnTo>
                  <a:lnTo>
                    <a:pt x="382" y="1728"/>
                  </a:lnTo>
                  <a:lnTo>
                    <a:pt x="382" y="1242"/>
                  </a:lnTo>
                  <a:cubicBezTo>
                    <a:pt x="382" y="763"/>
                    <a:pt x="770" y="382"/>
                    <a:pt x="1242" y="382"/>
                  </a:cubicBezTo>
                  <a:lnTo>
                    <a:pt x="1380" y="382"/>
                  </a:lnTo>
                  <a:cubicBezTo>
                    <a:pt x="1859" y="382"/>
                    <a:pt x="2241" y="763"/>
                    <a:pt x="2241" y="1242"/>
                  </a:cubicBezTo>
                  <a:lnTo>
                    <a:pt x="2241" y="1728"/>
                  </a:lnTo>
                  <a:lnTo>
                    <a:pt x="2629" y="1728"/>
                  </a:lnTo>
                  <a:lnTo>
                    <a:pt x="2629" y="1242"/>
                  </a:lnTo>
                  <a:cubicBezTo>
                    <a:pt x="2622" y="555"/>
                    <a:pt x="2067" y="0"/>
                    <a:pt x="13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11" name="Google Shape;15311;p74"/>
            <p:cNvSpPr/>
            <p:nvPr/>
          </p:nvSpPr>
          <p:spPr>
            <a:xfrm>
              <a:off x="6434351" y="2389533"/>
              <a:ext cx="207763" cy="259520"/>
            </a:xfrm>
            <a:custGeom>
              <a:avLst/>
              <a:gdLst/>
              <a:ahLst/>
              <a:cxnLst/>
              <a:rect l="l" t="t" r="r" b="b"/>
              <a:pathLst>
                <a:path w="7908" h="9878" extrusionOk="0">
                  <a:moveTo>
                    <a:pt x="0" y="1"/>
                  </a:moveTo>
                  <a:lnTo>
                    <a:pt x="500" y="9226"/>
                  </a:lnTo>
                  <a:cubicBezTo>
                    <a:pt x="521" y="9593"/>
                    <a:pt x="826" y="9878"/>
                    <a:pt x="1193" y="9878"/>
                  </a:cubicBezTo>
                  <a:lnTo>
                    <a:pt x="6694" y="9878"/>
                  </a:lnTo>
                  <a:cubicBezTo>
                    <a:pt x="7055" y="9871"/>
                    <a:pt x="7360" y="9587"/>
                    <a:pt x="7381" y="9226"/>
                  </a:cubicBezTo>
                  <a:lnTo>
                    <a:pt x="7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12" name="Google Shape;15312;p74"/>
            <p:cNvSpPr/>
            <p:nvPr/>
          </p:nvSpPr>
          <p:spPr>
            <a:xfrm>
              <a:off x="6447645" y="2389533"/>
              <a:ext cx="194653" cy="259520"/>
            </a:xfrm>
            <a:custGeom>
              <a:avLst/>
              <a:gdLst/>
              <a:ahLst/>
              <a:cxnLst/>
              <a:rect l="l" t="t" r="r" b="b"/>
              <a:pathLst>
                <a:path w="7409" h="9878" extrusionOk="0">
                  <a:moveTo>
                    <a:pt x="5113" y="1"/>
                  </a:moveTo>
                  <a:lnTo>
                    <a:pt x="4877" y="8595"/>
                  </a:lnTo>
                  <a:cubicBezTo>
                    <a:pt x="4863" y="8969"/>
                    <a:pt x="4558" y="9261"/>
                    <a:pt x="4190" y="9267"/>
                  </a:cubicBezTo>
                  <a:lnTo>
                    <a:pt x="1" y="9267"/>
                  </a:lnTo>
                  <a:cubicBezTo>
                    <a:pt x="42" y="9614"/>
                    <a:pt x="341" y="9878"/>
                    <a:pt x="687" y="9878"/>
                  </a:cubicBezTo>
                  <a:lnTo>
                    <a:pt x="6188" y="9878"/>
                  </a:lnTo>
                  <a:cubicBezTo>
                    <a:pt x="6555" y="9878"/>
                    <a:pt x="6861" y="9593"/>
                    <a:pt x="6881" y="9226"/>
                  </a:cubicBezTo>
                  <a:lnTo>
                    <a:pt x="7409" y="8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13" name="Google Shape;15313;p74"/>
            <p:cNvSpPr/>
            <p:nvPr/>
          </p:nvSpPr>
          <p:spPr>
            <a:xfrm>
              <a:off x="6434351" y="2343424"/>
              <a:ext cx="207211" cy="42850"/>
            </a:xfrm>
            <a:custGeom>
              <a:avLst/>
              <a:gdLst/>
              <a:ahLst/>
              <a:cxnLst/>
              <a:rect l="l" t="t" r="r" b="b"/>
              <a:pathLst>
                <a:path w="7887" h="1631" extrusionOk="0">
                  <a:moveTo>
                    <a:pt x="1589" y="1"/>
                  </a:moveTo>
                  <a:cubicBezTo>
                    <a:pt x="708" y="1"/>
                    <a:pt x="0" y="708"/>
                    <a:pt x="0" y="1589"/>
                  </a:cubicBezTo>
                  <a:lnTo>
                    <a:pt x="0" y="1631"/>
                  </a:lnTo>
                  <a:lnTo>
                    <a:pt x="7887" y="1631"/>
                  </a:lnTo>
                  <a:lnTo>
                    <a:pt x="7887" y="1589"/>
                  </a:lnTo>
                  <a:cubicBezTo>
                    <a:pt x="7887" y="715"/>
                    <a:pt x="7179" y="8"/>
                    <a:pt x="630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14" name="Google Shape;15314;p74"/>
            <p:cNvSpPr/>
            <p:nvPr/>
          </p:nvSpPr>
          <p:spPr>
            <a:xfrm>
              <a:off x="6555178" y="2343424"/>
              <a:ext cx="86568" cy="42850"/>
            </a:xfrm>
            <a:custGeom>
              <a:avLst/>
              <a:gdLst/>
              <a:ahLst/>
              <a:cxnLst/>
              <a:rect l="l" t="t" r="r" b="b"/>
              <a:pathLst>
                <a:path w="3295" h="1631" extrusionOk="0">
                  <a:moveTo>
                    <a:pt x="0" y="1"/>
                  </a:moveTo>
                  <a:cubicBezTo>
                    <a:pt x="888" y="1"/>
                    <a:pt x="1609" y="722"/>
                    <a:pt x="1609" y="1610"/>
                  </a:cubicBezTo>
                  <a:lnTo>
                    <a:pt x="1609" y="1631"/>
                  </a:lnTo>
                  <a:lnTo>
                    <a:pt x="3295" y="1631"/>
                  </a:lnTo>
                  <a:lnTo>
                    <a:pt x="3295" y="1610"/>
                  </a:lnTo>
                  <a:cubicBezTo>
                    <a:pt x="3295" y="722"/>
                    <a:pt x="2573" y="1"/>
                    <a:pt x="16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15" name="Google Shape;15315;p74"/>
            <p:cNvSpPr/>
            <p:nvPr/>
          </p:nvSpPr>
          <p:spPr>
            <a:xfrm>
              <a:off x="6400644" y="2368751"/>
              <a:ext cx="275362" cy="30844"/>
            </a:xfrm>
            <a:custGeom>
              <a:avLst/>
              <a:gdLst/>
              <a:ahLst/>
              <a:cxnLst/>
              <a:rect l="l" t="t" r="r" b="b"/>
              <a:pathLst>
                <a:path w="10481" h="1174" extrusionOk="0">
                  <a:moveTo>
                    <a:pt x="583" y="1"/>
                  </a:moveTo>
                  <a:cubicBezTo>
                    <a:pt x="257" y="1"/>
                    <a:pt x="0" y="265"/>
                    <a:pt x="0" y="584"/>
                  </a:cubicBezTo>
                  <a:lnTo>
                    <a:pt x="0" y="597"/>
                  </a:lnTo>
                  <a:cubicBezTo>
                    <a:pt x="0" y="917"/>
                    <a:pt x="257" y="1173"/>
                    <a:pt x="583" y="1173"/>
                  </a:cubicBezTo>
                  <a:lnTo>
                    <a:pt x="9898" y="1173"/>
                  </a:lnTo>
                  <a:cubicBezTo>
                    <a:pt x="10217" y="1173"/>
                    <a:pt x="10481" y="917"/>
                    <a:pt x="10481" y="597"/>
                  </a:cubicBezTo>
                  <a:lnTo>
                    <a:pt x="10481" y="584"/>
                  </a:lnTo>
                  <a:cubicBezTo>
                    <a:pt x="10474" y="265"/>
                    <a:pt x="10217" y="1"/>
                    <a:pt x="98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16" name="Google Shape;15316;p74"/>
            <p:cNvSpPr/>
            <p:nvPr/>
          </p:nvSpPr>
          <p:spPr>
            <a:xfrm>
              <a:off x="6400644" y="2368751"/>
              <a:ext cx="275362" cy="31028"/>
            </a:xfrm>
            <a:custGeom>
              <a:avLst/>
              <a:gdLst/>
              <a:ahLst/>
              <a:cxnLst/>
              <a:rect l="l" t="t" r="r" b="b"/>
              <a:pathLst>
                <a:path w="10481" h="1181" extrusionOk="0">
                  <a:moveTo>
                    <a:pt x="8677" y="1"/>
                  </a:moveTo>
                  <a:cubicBezTo>
                    <a:pt x="8677" y="327"/>
                    <a:pt x="8414" y="591"/>
                    <a:pt x="8088" y="591"/>
                  </a:cubicBezTo>
                  <a:lnTo>
                    <a:pt x="0" y="591"/>
                  </a:lnTo>
                  <a:cubicBezTo>
                    <a:pt x="0" y="917"/>
                    <a:pt x="264" y="1180"/>
                    <a:pt x="590" y="1180"/>
                  </a:cubicBezTo>
                  <a:lnTo>
                    <a:pt x="9891" y="1180"/>
                  </a:lnTo>
                  <a:cubicBezTo>
                    <a:pt x="10217" y="1180"/>
                    <a:pt x="10481" y="917"/>
                    <a:pt x="10481" y="591"/>
                  </a:cubicBezTo>
                  <a:cubicBezTo>
                    <a:pt x="10481" y="265"/>
                    <a:pt x="10217" y="1"/>
                    <a:pt x="989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17" name="Google Shape;15317;p74"/>
            <p:cNvSpPr/>
            <p:nvPr/>
          </p:nvSpPr>
          <p:spPr>
            <a:xfrm>
              <a:off x="6528748" y="2430912"/>
              <a:ext cx="19153" cy="165858"/>
            </a:xfrm>
            <a:custGeom>
              <a:avLst/>
              <a:gdLst/>
              <a:ahLst/>
              <a:cxnLst/>
              <a:rect l="l" t="t" r="r" b="b"/>
              <a:pathLst>
                <a:path w="729" h="6313" extrusionOk="0">
                  <a:moveTo>
                    <a:pt x="349" y="0"/>
                  </a:moveTo>
                  <a:cubicBezTo>
                    <a:pt x="154" y="0"/>
                    <a:pt x="0" y="164"/>
                    <a:pt x="0" y="354"/>
                  </a:cubicBezTo>
                  <a:lnTo>
                    <a:pt x="0" y="5951"/>
                  </a:lnTo>
                  <a:cubicBezTo>
                    <a:pt x="0" y="6153"/>
                    <a:pt x="160" y="6312"/>
                    <a:pt x="361" y="6312"/>
                  </a:cubicBezTo>
                  <a:lnTo>
                    <a:pt x="368" y="6312"/>
                  </a:lnTo>
                  <a:cubicBezTo>
                    <a:pt x="562" y="6312"/>
                    <a:pt x="729" y="6153"/>
                    <a:pt x="729" y="5951"/>
                  </a:cubicBezTo>
                  <a:lnTo>
                    <a:pt x="729" y="354"/>
                  </a:lnTo>
                  <a:cubicBezTo>
                    <a:pt x="729" y="160"/>
                    <a:pt x="562" y="0"/>
                    <a:pt x="368" y="0"/>
                  </a:cubicBezTo>
                  <a:lnTo>
                    <a:pt x="361" y="0"/>
                  </a:lnTo>
                  <a:cubicBezTo>
                    <a:pt x="357" y="0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18" name="Google Shape;15318;p74"/>
            <p:cNvSpPr/>
            <p:nvPr/>
          </p:nvSpPr>
          <p:spPr>
            <a:xfrm>
              <a:off x="6582870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08" y="0"/>
                  </a:moveTo>
                  <a:cubicBezTo>
                    <a:pt x="320" y="0"/>
                    <a:pt x="167" y="157"/>
                    <a:pt x="160" y="347"/>
                  </a:cubicBezTo>
                  <a:lnTo>
                    <a:pt x="0" y="5938"/>
                  </a:lnTo>
                  <a:cubicBezTo>
                    <a:pt x="4" y="6175"/>
                    <a:pt x="185" y="6297"/>
                    <a:pt x="365" y="6297"/>
                  </a:cubicBezTo>
                  <a:cubicBezTo>
                    <a:pt x="537" y="6297"/>
                    <a:pt x="708" y="6186"/>
                    <a:pt x="722" y="5958"/>
                  </a:cubicBezTo>
                  <a:lnTo>
                    <a:pt x="881" y="368"/>
                  </a:lnTo>
                  <a:cubicBezTo>
                    <a:pt x="888" y="167"/>
                    <a:pt x="722" y="0"/>
                    <a:pt x="521" y="0"/>
                  </a:cubicBezTo>
                  <a:cubicBezTo>
                    <a:pt x="517" y="0"/>
                    <a:pt x="513" y="0"/>
                    <a:pt x="50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19" name="Google Shape;15319;p74"/>
            <p:cNvSpPr/>
            <p:nvPr/>
          </p:nvSpPr>
          <p:spPr>
            <a:xfrm>
              <a:off x="6470423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81" y="0"/>
                  </a:moveTo>
                  <a:cubicBezTo>
                    <a:pt x="377" y="0"/>
                    <a:pt x="373" y="0"/>
                    <a:pt x="368" y="0"/>
                  </a:cubicBezTo>
                  <a:cubicBezTo>
                    <a:pt x="160" y="0"/>
                    <a:pt x="1" y="167"/>
                    <a:pt x="8" y="368"/>
                  </a:cubicBezTo>
                  <a:lnTo>
                    <a:pt x="160" y="5958"/>
                  </a:lnTo>
                  <a:cubicBezTo>
                    <a:pt x="177" y="6186"/>
                    <a:pt x="350" y="6297"/>
                    <a:pt x="523" y="6297"/>
                  </a:cubicBezTo>
                  <a:cubicBezTo>
                    <a:pt x="704" y="6297"/>
                    <a:pt x="885" y="6175"/>
                    <a:pt x="889" y="5938"/>
                  </a:cubicBezTo>
                  <a:lnTo>
                    <a:pt x="729" y="347"/>
                  </a:lnTo>
                  <a:cubicBezTo>
                    <a:pt x="722" y="157"/>
                    <a:pt x="569" y="0"/>
                    <a:pt x="3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20" name="Google Shape;15320;p74"/>
            <p:cNvSpPr/>
            <p:nvPr/>
          </p:nvSpPr>
          <p:spPr>
            <a:xfrm>
              <a:off x="6529668" y="2430912"/>
              <a:ext cx="18233" cy="165858"/>
            </a:xfrm>
            <a:custGeom>
              <a:avLst/>
              <a:gdLst/>
              <a:ahLst/>
              <a:cxnLst/>
              <a:rect l="l" t="t" r="r" b="b"/>
              <a:pathLst>
                <a:path w="694" h="6313" extrusionOk="0">
                  <a:moveTo>
                    <a:pt x="338" y="0"/>
                  </a:moveTo>
                  <a:cubicBezTo>
                    <a:pt x="334" y="0"/>
                    <a:pt x="330" y="0"/>
                    <a:pt x="326" y="0"/>
                  </a:cubicBezTo>
                  <a:lnTo>
                    <a:pt x="319" y="0"/>
                  </a:lnTo>
                  <a:cubicBezTo>
                    <a:pt x="333" y="42"/>
                    <a:pt x="347" y="90"/>
                    <a:pt x="347" y="139"/>
                  </a:cubicBezTo>
                  <a:lnTo>
                    <a:pt x="347" y="5730"/>
                  </a:lnTo>
                  <a:cubicBezTo>
                    <a:pt x="347" y="5924"/>
                    <a:pt x="194" y="6083"/>
                    <a:pt x="0" y="6090"/>
                  </a:cubicBezTo>
                  <a:cubicBezTo>
                    <a:pt x="56" y="6222"/>
                    <a:pt x="187" y="6312"/>
                    <a:pt x="333" y="6312"/>
                  </a:cubicBezTo>
                  <a:cubicBezTo>
                    <a:pt x="527" y="6312"/>
                    <a:pt x="694" y="6146"/>
                    <a:pt x="694" y="5951"/>
                  </a:cubicBezTo>
                  <a:lnTo>
                    <a:pt x="694" y="361"/>
                  </a:lnTo>
                  <a:cubicBezTo>
                    <a:pt x="694" y="164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21" name="Google Shape;15321;p74"/>
            <p:cNvSpPr/>
            <p:nvPr/>
          </p:nvSpPr>
          <p:spPr>
            <a:xfrm>
              <a:off x="6583789" y="2430912"/>
              <a:ext cx="22437" cy="165858"/>
            </a:xfrm>
            <a:custGeom>
              <a:avLst/>
              <a:gdLst/>
              <a:ahLst/>
              <a:cxnLst/>
              <a:rect l="l" t="t" r="r" b="b"/>
              <a:pathLst>
                <a:path w="854" h="6313" extrusionOk="0">
                  <a:moveTo>
                    <a:pt x="498" y="0"/>
                  </a:moveTo>
                  <a:cubicBezTo>
                    <a:pt x="494" y="0"/>
                    <a:pt x="490" y="0"/>
                    <a:pt x="486" y="0"/>
                  </a:cubicBezTo>
                  <a:lnTo>
                    <a:pt x="472" y="0"/>
                  </a:lnTo>
                  <a:cubicBezTo>
                    <a:pt x="493" y="42"/>
                    <a:pt x="506" y="97"/>
                    <a:pt x="500" y="153"/>
                  </a:cubicBezTo>
                  <a:lnTo>
                    <a:pt x="347" y="5743"/>
                  </a:lnTo>
                  <a:cubicBezTo>
                    <a:pt x="340" y="5931"/>
                    <a:pt x="187" y="6083"/>
                    <a:pt x="0" y="6090"/>
                  </a:cubicBezTo>
                  <a:cubicBezTo>
                    <a:pt x="62" y="6243"/>
                    <a:pt x="194" y="6312"/>
                    <a:pt x="327" y="6312"/>
                  </a:cubicBezTo>
                  <a:cubicBezTo>
                    <a:pt x="508" y="6312"/>
                    <a:pt x="690" y="6183"/>
                    <a:pt x="694" y="5958"/>
                  </a:cubicBezTo>
                  <a:lnTo>
                    <a:pt x="846" y="368"/>
                  </a:lnTo>
                  <a:cubicBezTo>
                    <a:pt x="853" y="164"/>
                    <a:pt x="693" y="0"/>
                    <a:pt x="4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22" name="Google Shape;15322;p74"/>
            <p:cNvSpPr/>
            <p:nvPr/>
          </p:nvSpPr>
          <p:spPr>
            <a:xfrm>
              <a:off x="6475547" y="2430912"/>
              <a:ext cx="18338" cy="165963"/>
            </a:xfrm>
            <a:custGeom>
              <a:avLst/>
              <a:gdLst/>
              <a:ahLst/>
              <a:cxnLst/>
              <a:rect l="l" t="t" r="r" b="b"/>
              <a:pathLst>
                <a:path w="698" h="6317" extrusionOk="0">
                  <a:moveTo>
                    <a:pt x="160" y="0"/>
                  </a:moveTo>
                  <a:cubicBezTo>
                    <a:pt x="173" y="42"/>
                    <a:pt x="187" y="90"/>
                    <a:pt x="187" y="132"/>
                  </a:cubicBezTo>
                  <a:lnTo>
                    <a:pt x="347" y="5723"/>
                  </a:lnTo>
                  <a:cubicBezTo>
                    <a:pt x="347" y="5924"/>
                    <a:pt x="194" y="6090"/>
                    <a:pt x="0" y="6097"/>
                  </a:cubicBezTo>
                  <a:cubicBezTo>
                    <a:pt x="63" y="6248"/>
                    <a:pt x="192" y="6316"/>
                    <a:pt x="323" y="6316"/>
                  </a:cubicBezTo>
                  <a:cubicBezTo>
                    <a:pt x="510" y="6316"/>
                    <a:pt x="698" y="6177"/>
                    <a:pt x="694" y="5945"/>
                  </a:cubicBezTo>
                  <a:lnTo>
                    <a:pt x="534" y="347"/>
                  </a:lnTo>
                  <a:cubicBezTo>
                    <a:pt x="520" y="153"/>
                    <a:pt x="368" y="0"/>
                    <a:pt x="1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23" name="Google Shape;15323;p74"/>
          <p:cNvGrpSpPr/>
          <p:nvPr/>
        </p:nvGrpSpPr>
        <p:grpSpPr>
          <a:xfrm>
            <a:off x="1789691" y="5548012"/>
            <a:ext cx="479420" cy="477459"/>
            <a:chOff x="1342268" y="4161009"/>
            <a:chExt cx="359565" cy="358094"/>
          </a:xfrm>
        </p:grpSpPr>
        <p:sp>
          <p:nvSpPr>
            <p:cNvPr id="15324" name="Google Shape;15324;p74"/>
            <p:cNvSpPr/>
            <p:nvPr/>
          </p:nvSpPr>
          <p:spPr>
            <a:xfrm>
              <a:off x="1342268" y="4371845"/>
              <a:ext cx="65077" cy="147257"/>
            </a:xfrm>
            <a:custGeom>
              <a:avLst/>
              <a:gdLst/>
              <a:ahLst/>
              <a:cxnLst/>
              <a:rect l="l" t="t" r="r" b="b"/>
              <a:pathLst>
                <a:path w="2477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25" name="Google Shape;15325;p74"/>
            <p:cNvSpPr/>
            <p:nvPr/>
          </p:nvSpPr>
          <p:spPr>
            <a:xfrm>
              <a:off x="1342268" y="4371845"/>
              <a:ext cx="31002" cy="147257"/>
            </a:xfrm>
            <a:custGeom>
              <a:avLst/>
              <a:gdLst/>
              <a:ahLst/>
              <a:cxnLst/>
              <a:rect l="l" t="t" r="r" b="b"/>
              <a:pathLst>
                <a:path w="1180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26" name="Google Shape;15326;p74"/>
            <p:cNvSpPr/>
            <p:nvPr/>
          </p:nvSpPr>
          <p:spPr>
            <a:xfrm>
              <a:off x="1440501" y="4335589"/>
              <a:ext cx="65077" cy="183513"/>
            </a:xfrm>
            <a:custGeom>
              <a:avLst/>
              <a:gdLst/>
              <a:ahLst/>
              <a:cxnLst/>
              <a:rect l="l" t="t" r="r" b="b"/>
              <a:pathLst>
                <a:path w="2477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27" name="Google Shape;15327;p74"/>
            <p:cNvSpPr/>
            <p:nvPr/>
          </p:nvSpPr>
          <p:spPr>
            <a:xfrm>
              <a:off x="1440501" y="4335589"/>
              <a:ext cx="31002" cy="183513"/>
            </a:xfrm>
            <a:custGeom>
              <a:avLst/>
              <a:gdLst/>
              <a:ahLst/>
              <a:cxnLst/>
              <a:rect l="l" t="t" r="r" b="b"/>
              <a:pathLst>
                <a:path w="1180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28" name="Google Shape;15328;p74"/>
            <p:cNvSpPr/>
            <p:nvPr/>
          </p:nvSpPr>
          <p:spPr>
            <a:xfrm>
              <a:off x="1538707" y="4299123"/>
              <a:ext cx="64919" cy="219980"/>
            </a:xfrm>
            <a:custGeom>
              <a:avLst/>
              <a:gdLst/>
              <a:ahLst/>
              <a:cxnLst/>
              <a:rect l="l" t="t" r="r" b="b"/>
              <a:pathLst>
                <a:path w="2471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29" name="Google Shape;15329;p74"/>
            <p:cNvSpPr/>
            <p:nvPr/>
          </p:nvSpPr>
          <p:spPr>
            <a:xfrm>
              <a:off x="1538707" y="4299123"/>
              <a:ext cx="31002" cy="219980"/>
            </a:xfrm>
            <a:custGeom>
              <a:avLst/>
              <a:gdLst/>
              <a:ahLst/>
              <a:cxnLst/>
              <a:rect l="l" t="t" r="r" b="b"/>
              <a:pathLst>
                <a:path w="1180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30" name="Google Shape;15330;p74"/>
            <p:cNvSpPr/>
            <p:nvPr/>
          </p:nvSpPr>
          <p:spPr>
            <a:xfrm>
              <a:off x="1636940" y="4262683"/>
              <a:ext cx="64893" cy="256420"/>
            </a:xfrm>
            <a:custGeom>
              <a:avLst/>
              <a:gdLst/>
              <a:ahLst/>
              <a:cxnLst/>
              <a:rect l="l" t="t" r="r" b="b"/>
              <a:pathLst>
                <a:path w="247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31" name="Google Shape;15331;p74"/>
            <p:cNvSpPr/>
            <p:nvPr/>
          </p:nvSpPr>
          <p:spPr>
            <a:xfrm>
              <a:off x="1636940" y="4262683"/>
              <a:ext cx="31002" cy="256420"/>
            </a:xfrm>
            <a:custGeom>
              <a:avLst/>
              <a:gdLst/>
              <a:ahLst/>
              <a:cxnLst/>
              <a:rect l="l" t="t" r="r" b="b"/>
              <a:pathLst>
                <a:path w="118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32" name="Google Shape;15332;p74"/>
            <p:cNvSpPr/>
            <p:nvPr/>
          </p:nvSpPr>
          <p:spPr>
            <a:xfrm>
              <a:off x="1357953" y="4161009"/>
              <a:ext cx="333687" cy="134699"/>
            </a:xfrm>
            <a:custGeom>
              <a:avLst/>
              <a:gdLst/>
              <a:ahLst/>
              <a:cxnLst/>
              <a:rect l="l" t="t" r="r" b="b"/>
              <a:pathLst>
                <a:path w="12701" h="5127" extrusionOk="0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33" name="Google Shape;15333;p74"/>
          <p:cNvGrpSpPr/>
          <p:nvPr/>
        </p:nvGrpSpPr>
        <p:grpSpPr>
          <a:xfrm>
            <a:off x="2550684" y="3686587"/>
            <a:ext cx="556697" cy="499003"/>
            <a:chOff x="1913012" y="2764940"/>
            <a:chExt cx="417523" cy="374252"/>
          </a:xfrm>
        </p:grpSpPr>
        <p:sp>
          <p:nvSpPr>
            <p:cNvPr id="15334" name="Google Shape;15334;p74"/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35" name="Google Shape;15335;p74"/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36" name="Google Shape;15336;p74"/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37" name="Google Shape;15337;p74"/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38" name="Google Shape;15338;p74"/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39" name="Google Shape;15339;p74"/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40" name="Google Shape;15340;p74"/>
            <p:cNvSpPr/>
            <p:nvPr/>
          </p:nvSpPr>
          <p:spPr>
            <a:xfrm>
              <a:off x="2273654" y="2792632"/>
              <a:ext cx="56696" cy="174975"/>
            </a:xfrm>
            <a:custGeom>
              <a:avLst/>
              <a:gdLst/>
              <a:ahLst/>
              <a:cxnLst/>
              <a:rect l="l" t="t" r="r" b="b"/>
              <a:pathLst>
                <a:path w="2158" h="6660" extrusionOk="0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41" name="Google Shape;15341;p74"/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42" name="Google Shape;15342;p74"/>
            <p:cNvSpPr/>
            <p:nvPr/>
          </p:nvSpPr>
          <p:spPr>
            <a:xfrm>
              <a:off x="2026903" y="2967580"/>
              <a:ext cx="299270" cy="33182"/>
            </a:xfrm>
            <a:custGeom>
              <a:avLst/>
              <a:gdLst/>
              <a:ahLst/>
              <a:cxnLst/>
              <a:rect l="l" t="t" r="r" b="b"/>
              <a:pathLst>
                <a:path w="11391" h="1263" extrusionOk="0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43" name="Google Shape;15343;p74"/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44" name="Google Shape;15344;p74"/>
            <p:cNvSpPr/>
            <p:nvPr/>
          </p:nvSpPr>
          <p:spPr>
            <a:xfrm>
              <a:off x="2003757" y="3021518"/>
              <a:ext cx="277569" cy="49235"/>
            </a:xfrm>
            <a:custGeom>
              <a:avLst/>
              <a:gdLst/>
              <a:ahLst/>
              <a:cxnLst/>
              <a:rect l="l" t="t" r="r" b="b"/>
              <a:pathLst>
                <a:path w="10565" h="1874" extrusionOk="0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45" name="Google Shape;15345;p74"/>
            <p:cNvSpPr/>
            <p:nvPr/>
          </p:nvSpPr>
          <p:spPr>
            <a:xfrm>
              <a:off x="2020361" y="2978326"/>
              <a:ext cx="38463" cy="32841"/>
            </a:xfrm>
            <a:custGeom>
              <a:avLst/>
              <a:gdLst/>
              <a:ahLst/>
              <a:cxnLst/>
              <a:rect l="l" t="t" r="r" b="b"/>
              <a:pathLst>
                <a:path w="1464" h="1250" extrusionOk="0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46" name="Google Shape;15346;p74"/>
          <p:cNvGrpSpPr/>
          <p:nvPr/>
        </p:nvGrpSpPr>
        <p:grpSpPr>
          <a:xfrm>
            <a:off x="1107656" y="3684802"/>
            <a:ext cx="512979" cy="508741"/>
            <a:chOff x="830742" y="2763601"/>
            <a:chExt cx="384734" cy="381556"/>
          </a:xfrm>
        </p:grpSpPr>
        <p:sp>
          <p:nvSpPr>
            <p:cNvPr id="15347" name="Google Shape;15347;p74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48" name="Google Shape;15348;p74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49" name="Google Shape;15349;p74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0" name="Google Shape;15350;p74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1" name="Google Shape;15351;p74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2" name="Google Shape;15352;p74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3" name="Google Shape;15353;p74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4" name="Google Shape;15354;p74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5" name="Google Shape;15355;p74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6" name="Google Shape;15356;p74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7" name="Google Shape;15357;p74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8" name="Google Shape;15358;p74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59" name="Google Shape;15359;p74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60" name="Google Shape;15360;p74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61" name="Google Shape;15361;p74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62" name="Google Shape;15362;p74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63" name="Google Shape;15363;p74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64" name="Google Shape;15364;p74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65" name="Google Shape;15365;p74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66" name="Google Shape;15366;p74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67" name="Google Shape;15367;p74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68" name="Google Shape;15368;p74"/>
          <p:cNvGrpSpPr/>
          <p:nvPr/>
        </p:nvGrpSpPr>
        <p:grpSpPr>
          <a:xfrm>
            <a:off x="4009997" y="5577893"/>
            <a:ext cx="500579" cy="439556"/>
            <a:chOff x="3007498" y="4183419"/>
            <a:chExt cx="375434" cy="329667"/>
          </a:xfrm>
        </p:grpSpPr>
        <p:sp>
          <p:nvSpPr>
            <p:cNvPr id="15369" name="Google Shape;15369;p74"/>
            <p:cNvSpPr/>
            <p:nvPr/>
          </p:nvSpPr>
          <p:spPr>
            <a:xfrm>
              <a:off x="3046302" y="4196792"/>
              <a:ext cx="53622" cy="53465"/>
            </a:xfrm>
            <a:custGeom>
              <a:avLst/>
              <a:gdLst/>
              <a:ahLst/>
              <a:cxnLst/>
              <a:rect l="l" t="t" r="r" b="b"/>
              <a:pathLst>
                <a:path w="2041" h="2035" extrusionOk="0">
                  <a:moveTo>
                    <a:pt x="874" y="1"/>
                  </a:moveTo>
                  <a:cubicBezTo>
                    <a:pt x="738" y="1"/>
                    <a:pt x="605" y="36"/>
                    <a:pt x="486" y="109"/>
                  </a:cubicBezTo>
                  <a:cubicBezTo>
                    <a:pt x="105" y="338"/>
                    <a:pt x="1" y="844"/>
                    <a:pt x="299" y="1323"/>
                  </a:cubicBezTo>
                  <a:cubicBezTo>
                    <a:pt x="543" y="1705"/>
                    <a:pt x="1026" y="2034"/>
                    <a:pt x="1402" y="2034"/>
                  </a:cubicBezTo>
                  <a:cubicBezTo>
                    <a:pt x="1496" y="2034"/>
                    <a:pt x="1583" y="2014"/>
                    <a:pt x="1659" y="1968"/>
                  </a:cubicBezTo>
                  <a:cubicBezTo>
                    <a:pt x="2040" y="1739"/>
                    <a:pt x="1978" y="969"/>
                    <a:pt x="1679" y="490"/>
                  </a:cubicBezTo>
                  <a:cubicBezTo>
                    <a:pt x="1475" y="168"/>
                    <a:pt x="1168" y="1"/>
                    <a:pt x="874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0" name="Google Shape;15370;p74"/>
            <p:cNvSpPr/>
            <p:nvPr/>
          </p:nvSpPr>
          <p:spPr>
            <a:xfrm>
              <a:off x="3007498" y="4244292"/>
              <a:ext cx="50680" cy="42483"/>
            </a:xfrm>
            <a:custGeom>
              <a:avLst/>
              <a:gdLst/>
              <a:ahLst/>
              <a:cxnLst/>
              <a:rect l="l" t="t" r="r" b="b"/>
              <a:pathLst>
                <a:path w="1929" h="1617" extrusionOk="0">
                  <a:moveTo>
                    <a:pt x="730" y="0"/>
                  </a:moveTo>
                  <a:cubicBezTo>
                    <a:pt x="545" y="0"/>
                    <a:pt x="374" y="75"/>
                    <a:pt x="250" y="215"/>
                  </a:cubicBezTo>
                  <a:cubicBezTo>
                    <a:pt x="0" y="500"/>
                    <a:pt x="49" y="943"/>
                    <a:pt x="417" y="1263"/>
                  </a:cubicBezTo>
                  <a:cubicBezTo>
                    <a:pt x="653" y="1472"/>
                    <a:pt x="1008" y="1616"/>
                    <a:pt x="1295" y="1616"/>
                  </a:cubicBezTo>
                  <a:cubicBezTo>
                    <a:pt x="1454" y="1616"/>
                    <a:pt x="1593" y="1572"/>
                    <a:pt x="1679" y="1471"/>
                  </a:cubicBezTo>
                  <a:cubicBezTo>
                    <a:pt x="1929" y="1186"/>
                    <a:pt x="1679" y="562"/>
                    <a:pt x="1311" y="243"/>
                  </a:cubicBezTo>
                  <a:cubicBezTo>
                    <a:pt x="1126" y="78"/>
                    <a:pt x="920" y="0"/>
                    <a:pt x="730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1" name="Google Shape;15371;p74"/>
            <p:cNvSpPr/>
            <p:nvPr/>
          </p:nvSpPr>
          <p:spPr>
            <a:xfrm>
              <a:off x="3169126" y="4210112"/>
              <a:ext cx="43218" cy="47763"/>
            </a:xfrm>
            <a:custGeom>
              <a:avLst/>
              <a:gdLst/>
              <a:ahLst/>
              <a:cxnLst/>
              <a:rect l="l" t="t" r="r" b="b"/>
              <a:pathLst>
                <a:path w="1645" h="1818" extrusionOk="0">
                  <a:moveTo>
                    <a:pt x="911" y="0"/>
                  </a:moveTo>
                  <a:cubicBezTo>
                    <a:pt x="642" y="0"/>
                    <a:pt x="365" y="176"/>
                    <a:pt x="209" y="503"/>
                  </a:cubicBezTo>
                  <a:cubicBezTo>
                    <a:pt x="1" y="947"/>
                    <a:pt x="15" y="1620"/>
                    <a:pt x="355" y="1780"/>
                  </a:cubicBezTo>
                  <a:cubicBezTo>
                    <a:pt x="407" y="1805"/>
                    <a:pt x="464" y="1817"/>
                    <a:pt x="524" y="1817"/>
                  </a:cubicBezTo>
                  <a:cubicBezTo>
                    <a:pt x="852" y="1817"/>
                    <a:pt x="1261" y="1463"/>
                    <a:pt x="1437" y="1093"/>
                  </a:cubicBezTo>
                  <a:cubicBezTo>
                    <a:pt x="1645" y="649"/>
                    <a:pt x="1513" y="226"/>
                    <a:pt x="1173" y="60"/>
                  </a:cubicBezTo>
                  <a:cubicBezTo>
                    <a:pt x="1090" y="20"/>
                    <a:pt x="1001" y="0"/>
                    <a:pt x="911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2" name="Google Shape;15372;p74"/>
            <p:cNvSpPr/>
            <p:nvPr/>
          </p:nvSpPr>
          <p:spPr>
            <a:xfrm>
              <a:off x="3056338" y="4262263"/>
              <a:ext cx="135592" cy="89195"/>
            </a:xfrm>
            <a:custGeom>
              <a:avLst/>
              <a:gdLst/>
              <a:ahLst/>
              <a:cxnLst/>
              <a:rect l="l" t="t" r="r" b="b"/>
              <a:pathLst>
                <a:path w="5161" h="3395" extrusionOk="0">
                  <a:moveTo>
                    <a:pt x="2705" y="1"/>
                  </a:moveTo>
                  <a:cubicBezTo>
                    <a:pt x="2531" y="1"/>
                    <a:pt x="2357" y="18"/>
                    <a:pt x="2185" y="51"/>
                  </a:cubicBezTo>
                  <a:cubicBezTo>
                    <a:pt x="867" y="322"/>
                    <a:pt x="0" y="1543"/>
                    <a:pt x="202" y="2535"/>
                  </a:cubicBezTo>
                  <a:cubicBezTo>
                    <a:pt x="336" y="3177"/>
                    <a:pt x="850" y="3395"/>
                    <a:pt x="1553" y="3395"/>
                  </a:cubicBezTo>
                  <a:cubicBezTo>
                    <a:pt x="1935" y="3395"/>
                    <a:pt x="2373" y="3330"/>
                    <a:pt x="2837" y="3235"/>
                  </a:cubicBezTo>
                  <a:cubicBezTo>
                    <a:pt x="4155" y="2965"/>
                    <a:pt x="5161" y="2493"/>
                    <a:pt x="4904" y="1522"/>
                  </a:cubicBezTo>
                  <a:cubicBezTo>
                    <a:pt x="4641" y="516"/>
                    <a:pt x="3815" y="204"/>
                    <a:pt x="3462" y="107"/>
                  </a:cubicBezTo>
                  <a:cubicBezTo>
                    <a:pt x="3214" y="37"/>
                    <a:pt x="2959" y="1"/>
                    <a:pt x="27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3" name="Google Shape;15373;p74"/>
            <p:cNvSpPr/>
            <p:nvPr/>
          </p:nvSpPr>
          <p:spPr>
            <a:xfrm>
              <a:off x="3111563" y="4183419"/>
              <a:ext cx="46292" cy="57589"/>
            </a:xfrm>
            <a:custGeom>
              <a:avLst/>
              <a:gdLst/>
              <a:ahLst/>
              <a:cxnLst/>
              <a:rect l="l" t="t" r="r" b="b"/>
              <a:pathLst>
                <a:path w="1762" h="2192" extrusionOk="0">
                  <a:moveTo>
                    <a:pt x="892" y="1"/>
                  </a:moveTo>
                  <a:cubicBezTo>
                    <a:pt x="510" y="1"/>
                    <a:pt x="171" y="298"/>
                    <a:pt x="90" y="798"/>
                  </a:cubicBezTo>
                  <a:cubicBezTo>
                    <a:pt x="0" y="1353"/>
                    <a:pt x="243" y="2102"/>
                    <a:pt x="680" y="2185"/>
                  </a:cubicBezTo>
                  <a:cubicBezTo>
                    <a:pt x="705" y="2190"/>
                    <a:pt x="729" y="2192"/>
                    <a:pt x="754" y="2192"/>
                  </a:cubicBezTo>
                  <a:cubicBezTo>
                    <a:pt x="1168" y="2192"/>
                    <a:pt x="1587" y="1613"/>
                    <a:pt x="1672" y="1089"/>
                  </a:cubicBezTo>
                  <a:cubicBezTo>
                    <a:pt x="1762" y="535"/>
                    <a:pt x="1471" y="104"/>
                    <a:pt x="1034" y="14"/>
                  </a:cubicBezTo>
                  <a:cubicBezTo>
                    <a:pt x="986" y="5"/>
                    <a:pt x="938" y="1"/>
                    <a:pt x="892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4" name="Google Shape;15374;p74"/>
            <p:cNvSpPr/>
            <p:nvPr/>
          </p:nvSpPr>
          <p:spPr>
            <a:xfrm>
              <a:off x="3056706" y="4265415"/>
              <a:ext cx="50496" cy="86069"/>
            </a:xfrm>
            <a:custGeom>
              <a:avLst/>
              <a:gdLst/>
              <a:ahLst/>
              <a:cxnLst/>
              <a:rect l="l" t="t" r="r" b="b"/>
              <a:pathLst>
                <a:path w="1922" h="3276" extrusionOk="0">
                  <a:moveTo>
                    <a:pt x="1922" y="1"/>
                  </a:moveTo>
                  <a:cubicBezTo>
                    <a:pt x="742" y="361"/>
                    <a:pt x="0" y="1485"/>
                    <a:pt x="188" y="2415"/>
                  </a:cubicBezTo>
                  <a:cubicBezTo>
                    <a:pt x="320" y="3057"/>
                    <a:pt x="833" y="3276"/>
                    <a:pt x="1538" y="3276"/>
                  </a:cubicBezTo>
                  <a:cubicBezTo>
                    <a:pt x="1570" y="3276"/>
                    <a:pt x="1604" y="3276"/>
                    <a:pt x="1637" y="3275"/>
                  </a:cubicBezTo>
                  <a:cubicBezTo>
                    <a:pt x="1464" y="3101"/>
                    <a:pt x="1339" y="2879"/>
                    <a:pt x="1283" y="2643"/>
                  </a:cubicBezTo>
                  <a:cubicBezTo>
                    <a:pt x="1034" y="1783"/>
                    <a:pt x="1297" y="722"/>
                    <a:pt x="1922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5" name="Google Shape;15375;p74"/>
            <p:cNvSpPr/>
            <p:nvPr/>
          </p:nvSpPr>
          <p:spPr>
            <a:xfrm>
              <a:off x="3007498" y="4248286"/>
              <a:ext cx="46502" cy="38489"/>
            </a:xfrm>
            <a:custGeom>
              <a:avLst/>
              <a:gdLst/>
              <a:ahLst/>
              <a:cxnLst/>
              <a:rect l="l" t="t" r="r" b="b"/>
              <a:pathLst>
                <a:path w="1770" h="1465" extrusionOk="0">
                  <a:moveTo>
                    <a:pt x="320" y="1"/>
                  </a:moveTo>
                  <a:cubicBezTo>
                    <a:pt x="292" y="15"/>
                    <a:pt x="271" y="42"/>
                    <a:pt x="250" y="63"/>
                  </a:cubicBezTo>
                  <a:cubicBezTo>
                    <a:pt x="0" y="348"/>
                    <a:pt x="49" y="791"/>
                    <a:pt x="417" y="1111"/>
                  </a:cubicBezTo>
                  <a:cubicBezTo>
                    <a:pt x="649" y="1320"/>
                    <a:pt x="1004" y="1464"/>
                    <a:pt x="1293" y="1464"/>
                  </a:cubicBezTo>
                  <a:cubicBezTo>
                    <a:pt x="1453" y="1464"/>
                    <a:pt x="1593" y="1420"/>
                    <a:pt x="1679" y="1319"/>
                  </a:cubicBezTo>
                  <a:cubicBezTo>
                    <a:pt x="1735" y="1249"/>
                    <a:pt x="1762" y="1173"/>
                    <a:pt x="1769" y="1090"/>
                  </a:cubicBezTo>
                  <a:lnTo>
                    <a:pt x="1769" y="1090"/>
                  </a:lnTo>
                  <a:cubicBezTo>
                    <a:pt x="1764" y="1090"/>
                    <a:pt x="1758" y="1090"/>
                    <a:pt x="1753" y="1090"/>
                  </a:cubicBezTo>
                  <a:cubicBezTo>
                    <a:pt x="1435" y="1090"/>
                    <a:pt x="1001" y="898"/>
                    <a:pt x="708" y="639"/>
                  </a:cubicBezTo>
                  <a:cubicBezTo>
                    <a:pt x="507" y="479"/>
                    <a:pt x="368" y="250"/>
                    <a:pt x="32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6" name="Google Shape;15376;p74"/>
            <p:cNvSpPr/>
            <p:nvPr/>
          </p:nvSpPr>
          <p:spPr>
            <a:xfrm>
              <a:off x="3046302" y="4197448"/>
              <a:ext cx="44506" cy="52887"/>
            </a:xfrm>
            <a:custGeom>
              <a:avLst/>
              <a:gdLst/>
              <a:ahLst/>
              <a:cxnLst/>
              <a:rect l="l" t="t" r="r" b="b"/>
              <a:pathLst>
                <a:path w="1694" h="2013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32" y="14"/>
                    <a:pt x="556" y="49"/>
                    <a:pt x="486" y="91"/>
                  </a:cubicBezTo>
                  <a:cubicBezTo>
                    <a:pt x="105" y="320"/>
                    <a:pt x="1" y="826"/>
                    <a:pt x="299" y="1305"/>
                  </a:cubicBezTo>
                  <a:cubicBezTo>
                    <a:pt x="542" y="1685"/>
                    <a:pt x="1021" y="2013"/>
                    <a:pt x="1396" y="2013"/>
                  </a:cubicBezTo>
                  <a:cubicBezTo>
                    <a:pt x="1492" y="2013"/>
                    <a:pt x="1582" y="1991"/>
                    <a:pt x="1659" y="1943"/>
                  </a:cubicBezTo>
                  <a:cubicBezTo>
                    <a:pt x="1673" y="1936"/>
                    <a:pt x="1686" y="1929"/>
                    <a:pt x="1693" y="1915"/>
                  </a:cubicBezTo>
                  <a:cubicBezTo>
                    <a:pt x="1319" y="1714"/>
                    <a:pt x="1007" y="1409"/>
                    <a:pt x="806" y="1034"/>
                  </a:cubicBezTo>
                  <a:cubicBezTo>
                    <a:pt x="597" y="639"/>
                    <a:pt x="584" y="264"/>
                    <a:pt x="71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7" name="Google Shape;15377;p74"/>
            <p:cNvSpPr/>
            <p:nvPr/>
          </p:nvSpPr>
          <p:spPr>
            <a:xfrm>
              <a:off x="3111905" y="4183419"/>
              <a:ext cx="34837" cy="55593"/>
            </a:xfrm>
            <a:custGeom>
              <a:avLst/>
              <a:gdLst/>
              <a:ahLst/>
              <a:cxnLst/>
              <a:rect l="l" t="t" r="r" b="b"/>
              <a:pathLst>
                <a:path w="1326" h="2116" extrusionOk="0">
                  <a:moveTo>
                    <a:pt x="883" y="1"/>
                  </a:moveTo>
                  <a:cubicBezTo>
                    <a:pt x="503" y="1"/>
                    <a:pt x="158" y="303"/>
                    <a:pt x="77" y="798"/>
                  </a:cubicBezTo>
                  <a:cubicBezTo>
                    <a:pt x="1" y="1277"/>
                    <a:pt x="174" y="1908"/>
                    <a:pt x="514" y="2116"/>
                  </a:cubicBezTo>
                  <a:cubicBezTo>
                    <a:pt x="424" y="1728"/>
                    <a:pt x="438" y="1318"/>
                    <a:pt x="570" y="937"/>
                  </a:cubicBezTo>
                  <a:cubicBezTo>
                    <a:pt x="715" y="514"/>
                    <a:pt x="1000" y="243"/>
                    <a:pt x="1326" y="146"/>
                  </a:cubicBezTo>
                  <a:cubicBezTo>
                    <a:pt x="1236" y="77"/>
                    <a:pt x="1132" y="35"/>
                    <a:pt x="1021" y="14"/>
                  </a:cubicBezTo>
                  <a:cubicBezTo>
                    <a:pt x="974" y="5"/>
                    <a:pt x="928" y="1"/>
                    <a:pt x="883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8" name="Google Shape;15378;p74"/>
            <p:cNvSpPr/>
            <p:nvPr/>
          </p:nvSpPr>
          <p:spPr>
            <a:xfrm>
              <a:off x="3169678" y="4210086"/>
              <a:ext cx="37937" cy="42982"/>
            </a:xfrm>
            <a:custGeom>
              <a:avLst/>
              <a:gdLst/>
              <a:ahLst/>
              <a:cxnLst/>
              <a:rect l="l" t="t" r="r" b="b"/>
              <a:pathLst>
                <a:path w="1444" h="1636" extrusionOk="0">
                  <a:moveTo>
                    <a:pt x="884" y="0"/>
                  </a:moveTo>
                  <a:cubicBezTo>
                    <a:pt x="615" y="0"/>
                    <a:pt x="343" y="173"/>
                    <a:pt x="188" y="504"/>
                  </a:cubicBezTo>
                  <a:cubicBezTo>
                    <a:pt x="15" y="865"/>
                    <a:pt x="1" y="1365"/>
                    <a:pt x="174" y="1635"/>
                  </a:cubicBezTo>
                  <a:cubicBezTo>
                    <a:pt x="237" y="1295"/>
                    <a:pt x="396" y="976"/>
                    <a:pt x="625" y="719"/>
                  </a:cubicBezTo>
                  <a:cubicBezTo>
                    <a:pt x="828" y="490"/>
                    <a:pt x="1116" y="359"/>
                    <a:pt x="1420" y="359"/>
                  </a:cubicBezTo>
                  <a:cubicBezTo>
                    <a:pt x="1428" y="359"/>
                    <a:pt x="1436" y="359"/>
                    <a:pt x="1443" y="359"/>
                  </a:cubicBezTo>
                  <a:cubicBezTo>
                    <a:pt x="1388" y="227"/>
                    <a:pt x="1284" y="123"/>
                    <a:pt x="1152" y="61"/>
                  </a:cubicBezTo>
                  <a:cubicBezTo>
                    <a:pt x="1066" y="20"/>
                    <a:pt x="975" y="0"/>
                    <a:pt x="88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79" name="Google Shape;15379;p74"/>
            <p:cNvSpPr/>
            <p:nvPr/>
          </p:nvSpPr>
          <p:spPr>
            <a:xfrm>
              <a:off x="3245316" y="4339740"/>
              <a:ext cx="43034" cy="57826"/>
            </a:xfrm>
            <a:custGeom>
              <a:avLst/>
              <a:gdLst/>
              <a:ahLst/>
              <a:cxnLst/>
              <a:rect l="l" t="t" r="r" b="b"/>
              <a:pathLst>
                <a:path w="1638" h="2201" extrusionOk="0">
                  <a:moveTo>
                    <a:pt x="810" y="1"/>
                  </a:moveTo>
                  <a:cubicBezTo>
                    <a:pt x="383" y="1"/>
                    <a:pt x="34" y="357"/>
                    <a:pt x="14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798" y="2201"/>
                    <a:pt x="804" y="2201"/>
                    <a:pt x="811" y="2201"/>
                  </a:cubicBezTo>
                  <a:cubicBezTo>
                    <a:pt x="1246" y="2201"/>
                    <a:pt x="1610" y="1533"/>
                    <a:pt x="1623" y="980"/>
                  </a:cubicBezTo>
                  <a:cubicBezTo>
                    <a:pt x="1637" y="418"/>
                    <a:pt x="1290" y="22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80" name="Google Shape;15380;p74"/>
            <p:cNvSpPr/>
            <p:nvPr/>
          </p:nvSpPr>
          <p:spPr>
            <a:xfrm>
              <a:off x="3187175" y="4355793"/>
              <a:ext cx="41038" cy="49366"/>
            </a:xfrm>
            <a:custGeom>
              <a:avLst/>
              <a:gdLst/>
              <a:ahLst/>
              <a:cxnLst/>
              <a:rect l="l" t="t" r="r" b="b"/>
              <a:pathLst>
                <a:path w="1562" h="1879" extrusionOk="0">
                  <a:moveTo>
                    <a:pt x="728" y="1"/>
                  </a:moveTo>
                  <a:cubicBezTo>
                    <a:pt x="675" y="1"/>
                    <a:pt x="622" y="8"/>
                    <a:pt x="569" y="22"/>
                  </a:cubicBezTo>
                  <a:cubicBezTo>
                    <a:pt x="209" y="119"/>
                    <a:pt x="1" y="514"/>
                    <a:pt x="125" y="986"/>
                  </a:cubicBezTo>
                  <a:cubicBezTo>
                    <a:pt x="240" y="1418"/>
                    <a:pt x="628" y="1879"/>
                    <a:pt x="969" y="1879"/>
                  </a:cubicBezTo>
                  <a:cubicBezTo>
                    <a:pt x="1000" y="1879"/>
                    <a:pt x="1031" y="1875"/>
                    <a:pt x="1062" y="1867"/>
                  </a:cubicBezTo>
                  <a:cubicBezTo>
                    <a:pt x="1422" y="1763"/>
                    <a:pt x="1561" y="1111"/>
                    <a:pt x="1436" y="639"/>
                  </a:cubicBezTo>
                  <a:cubicBezTo>
                    <a:pt x="1330" y="237"/>
                    <a:pt x="1036" y="1"/>
                    <a:pt x="728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81" name="Google Shape;15381;p74"/>
            <p:cNvSpPr/>
            <p:nvPr/>
          </p:nvSpPr>
          <p:spPr>
            <a:xfrm>
              <a:off x="3329861" y="4419977"/>
              <a:ext cx="53070" cy="39671"/>
            </a:xfrm>
            <a:custGeom>
              <a:avLst/>
              <a:gdLst/>
              <a:ahLst/>
              <a:cxnLst/>
              <a:rect l="l" t="t" r="r" b="b"/>
              <a:pathLst>
                <a:path w="2020" h="1510" extrusionOk="0">
                  <a:moveTo>
                    <a:pt x="1259" y="0"/>
                  </a:moveTo>
                  <a:cubicBezTo>
                    <a:pt x="1106" y="0"/>
                    <a:pt x="941" y="45"/>
                    <a:pt x="777" y="138"/>
                  </a:cubicBezTo>
                  <a:cubicBezTo>
                    <a:pt x="361" y="388"/>
                    <a:pt x="1" y="957"/>
                    <a:pt x="188" y="1283"/>
                  </a:cubicBezTo>
                  <a:cubicBezTo>
                    <a:pt x="284" y="1440"/>
                    <a:pt x="496" y="1510"/>
                    <a:pt x="737" y="1510"/>
                  </a:cubicBezTo>
                  <a:cubicBezTo>
                    <a:pt x="984" y="1510"/>
                    <a:pt x="1260" y="1437"/>
                    <a:pt x="1471" y="1311"/>
                  </a:cubicBezTo>
                  <a:cubicBezTo>
                    <a:pt x="1887" y="1061"/>
                    <a:pt x="2019" y="631"/>
                    <a:pt x="1832" y="312"/>
                  </a:cubicBezTo>
                  <a:cubicBezTo>
                    <a:pt x="1713" y="112"/>
                    <a:pt x="1502" y="0"/>
                    <a:pt x="1259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82" name="Google Shape;15382;p74"/>
            <p:cNvSpPr/>
            <p:nvPr/>
          </p:nvSpPr>
          <p:spPr>
            <a:xfrm>
              <a:off x="3187911" y="4418111"/>
              <a:ext cx="136328" cy="94975"/>
            </a:xfrm>
            <a:custGeom>
              <a:avLst/>
              <a:gdLst/>
              <a:ahLst/>
              <a:cxnLst/>
              <a:rect l="l" t="t" r="r" b="b"/>
              <a:pathLst>
                <a:path w="5189" h="3615" extrusionOk="0">
                  <a:moveTo>
                    <a:pt x="2405" y="0"/>
                  </a:moveTo>
                  <a:cubicBezTo>
                    <a:pt x="1490" y="0"/>
                    <a:pt x="662" y="471"/>
                    <a:pt x="382" y="1160"/>
                  </a:cubicBezTo>
                  <a:cubicBezTo>
                    <a:pt x="0" y="2089"/>
                    <a:pt x="930" y="2699"/>
                    <a:pt x="2178" y="3206"/>
                  </a:cubicBezTo>
                  <a:cubicBezTo>
                    <a:pt x="2779" y="3449"/>
                    <a:pt x="3343" y="3614"/>
                    <a:pt x="3805" y="3614"/>
                  </a:cubicBezTo>
                  <a:cubicBezTo>
                    <a:pt x="4303" y="3614"/>
                    <a:pt x="4679" y="3422"/>
                    <a:pt x="4849" y="2928"/>
                  </a:cubicBezTo>
                  <a:cubicBezTo>
                    <a:pt x="5189" y="1950"/>
                    <a:pt x="4675" y="1236"/>
                    <a:pt x="4439" y="951"/>
                  </a:cubicBezTo>
                  <a:cubicBezTo>
                    <a:pt x="4162" y="619"/>
                    <a:pt x="3808" y="362"/>
                    <a:pt x="3406" y="195"/>
                  </a:cubicBezTo>
                  <a:cubicBezTo>
                    <a:pt x="3075" y="61"/>
                    <a:pt x="2734" y="0"/>
                    <a:pt x="2405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83" name="Google Shape;15383;p74"/>
            <p:cNvSpPr/>
            <p:nvPr/>
          </p:nvSpPr>
          <p:spPr>
            <a:xfrm>
              <a:off x="3294682" y="4365277"/>
              <a:ext cx="56171" cy="51336"/>
            </a:xfrm>
            <a:custGeom>
              <a:avLst/>
              <a:gdLst/>
              <a:ahLst/>
              <a:cxnLst/>
              <a:rect l="l" t="t" r="r" b="b"/>
              <a:pathLst>
                <a:path w="2138" h="1954" extrusionOk="0">
                  <a:moveTo>
                    <a:pt x="1305" y="1"/>
                  </a:moveTo>
                  <a:cubicBezTo>
                    <a:pt x="1067" y="1"/>
                    <a:pt x="815" y="108"/>
                    <a:pt x="604" y="334"/>
                  </a:cubicBezTo>
                  <a:cubicBezTo>
                    <a:pt x="216" y="750"/>
                    <a:pt x="1" y="1506"/>
                    <a:pt x="320" y="1818"/>
                  </a:cubicBezTo>
                  <a:cubicBezTo>
                    <a:pt x="418" y="1912"/>
                    <a:pt x="556" y="1953"/>
                    <a:pt x="710" y="1953"/>
                  </a:cubicBezTo>
                  <a:cubicBezTo>
                    <a:pt x="1056" y="1953"/>
                    <a:pt x="1487" y="1745"/>
                    <a:pt x="1756" y="1457"/>
                  </a:cubicBezTo>
                  <a:cubicBezTo>
                    <a:pt x="2137" y="1048"/>
                    <a:pt x="2137" y="514"/>
                    <a:pt x="1825" y="209"/>
                  </a:cubicBezTo>
                  <a:cubicBezTo>
                    <a:pt x="1682" y="72"/>
                    <a:pt x="1498" y="1"/>
                    <a:pt x="13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84" name="Google Shape;15384;p74"/>
            <p:cNvSpPr/>
            <p:nvPr/>
          </p:nvSpPr>
          <p:spPr>
            <a:xfrm>
              <a:off x="3191011" y="4418111"/>
              <a:ext cx="80026" cy="70384"/>
            </a:xfrm>
            <a:custGeom>
              <a:avLst/>
              <a:gdLst/>
              <a:ahLst/>
              <a:cxnLst/>
              <a:rect l="l" t="t" r="r" b="b"/>
              <a:pathLst>
                <a:path w="3046" h="2679" extrusionOk="0">
                  <a:moveTo>
                    <a:pt x="2285" y="1"/>
                  </a:moveTo>
                  <a:cubicBezTo>
                    <a:pt x="1371" y="1"/>
                    <a:pt x="542" y="472"/>
                    <a:pt x="264" y="1153"/>
                  </a:cubicBezTo>
                  <a:cubicBezTo>
                    <a:pt x="0" y="1791"/>
                    <a:pt x="347" y="2276"/>
                    <a:pt x="992" y="2679"/>
                  </a:cubicBezTo>
                  <a:cubicBezTo>
                    <a:pt x="944" y="2436"/>
                    <a:pt x="957" y="2186"/>
                    <a:pt x="1041" y="1950"/>
                  </a:cubicBezTo>
                  <a:cubicBezTo>
                    <a:pt x="1311" y="1104"/>
                    <a:pt x="2123" y="369"/>
                    <a:pt x="3045" y="112"/>
                  </a:cubicBezTo>
                  <a:cubicBezTo>
                    <a:pt x="2792" y="36"/>
                    <a:pt x="2535" y="1"/>
                    <a:pt x="228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85" name="Google Shape;15385;p74"/>
            <p:cNvSpPr/>
            <p:nvPr/>
          </p:nvSpPr>
          <p:spPr>
            <a:xfrm>
              <a:off x="3187175" y="4355977"/>
              <a:ext cx="33182" cy="49182"/>
            </a:xfrm>
            <a:custGeom>
              <a:avLst/>
              <a:gdLst/>
              <a:ahLst/>
              <a:cxnLst/>
              <a:rect l="l" t="t" r="r" b="b"/>
              <a:pathLst>
                <a:path w="1263" h="1872" extrusionOk="0">
                  <a:moveTo>
                    <a:pt x="666" y="1"/>
                  </a:moveTo>
                  <a:cubicBezTo>
                    <a:pt x="632" y="1"/>
                    <a:pt x="604" y="8"/>
                    <a:pt x="569" y="15"/>
                  </a:cubicBezTo>
                  <a:cubicBezTo>
                    <a:pt x="209" y="112"/>
                    <a:pt x="1" y="507"/>
                    <a:pt x="125" y="979"/>
                  </a:cubicBezTo>
                  <a:cubicBezTo>
                    <a:pt x="240" y="1411"/>
                    <a:pt x="628" y="1872"/>
                    <a:pt x="969" y="1872"/>
                  </a:cubicBezTo>
                  <a:cubicBezTo>
                    <a:pt x="1000" y="1872"/>
                    <a:pt x="1031" y="1868"/>
                    <a:pt x="1062" y="1860"/>
                  </a:cubicBezTo>
                  <a:cubicBezTo>
                    <a:pt x="1145" y="1832"/>
                    <a:pt x="1214" y="1784"/>
                    <a:pt x="1263" y="1721"/>
                  </a:cubicBezTo>
                  <a:cubicBezTo>
                    <a:pt x="992" y="1541"/>
                    <a:pt x="729" y="1139"/>
                    <a:pt x="632" y="750"/>
                  </a:cubicBezTo>
                  <a:cubicBezTo>
                    <a:pt x="555" y="507"/>
                    <a:pt x="569" y="237"/>
                    <a:pt x="666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86" name="Google Shape;15386;p74"/>
            <p:cNvSpPr/>
            <p:nvPr/>
          </p:nvSpPr>
          <p:spPr>
            <a:xfrm>
              <a:off x="3245316" y="4339740"/>
              <a:ext cx="28453" cy="57826"/>
            </a:xfrm>
            <a:custGeom>
              <a:avLst/>
              <a:gdLst/>
              <a:ahLst/>
              <a:cxnLst/>
              <a:rect l="l" t="t" r="r" b="b"/>
              <a:pathLst>
                <a:path w="1083" h="2201" extrusionOk="0">
                  <a:moveTo>
                    <a:pt x="810" y="1"/>
                  </a:moveTo>
                  <a:cubicBezTo>
                    <a:pt x="383" y="1"/>
                    <a:pt x="35" y="357"/>
                    <a:pt x="21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805" y="2200"/>
                    <a:pt x="819" y="2194"/>
                    <a:pt x="833" y="2194"/>
                  </a:cubicBezTo>
                  <a:cubicBezTo>
                    <a:pt x="631" y="1819"/>
                    <a:pt x="541" y="1389"/>
                    <a:pt x="583" y="959"/>
                  </a:cubicBezTo>
                  <a:cubicBezTo>
                    <a:pt x="624" y="522"/>
                    <a:pt x="826" y="203"/>
                    <a:pt x="1082" y="57"/>
                  </a:cubicBezTo>
                  <a:cubicBezTo>
                    <a:pt x="1006" y="22"/>
                    <a:pt x="930" y="9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87" name="Google Shape;15387;p74"/>
            <p:cNvSpPr/>
            <p:nvPr/>
          </p:nvSpPr>
          <p:spPr>
            <a:xfrm>
              <a:off x="3296338" y="4365198"/>
              <a:ext cx="51047" cy="44033"/>
            </a:xfrm>
            <a:custGeom>
              <a:avLst/>
              <a:gdLst/>
              <a:ahLst/>
              <a:cxnLst/>
              <a:rect l="l" t="t" r="r" b="b"/>
              <a:pathLst>
                <a:path w="1943" h="1676" extrusionOk="0">
                  <a:moveTo>
                    <a:pt x="1244" y="1"/>
                  </a:moveTo>
                  <a:cubicBezTo>
                    <a:pt x="1006" y="1"/>
                    <a:pt x="752" y="110"/>
                    <a:pt x="541" y="337"/>
                  </a:cubicBezTo>
                  <a:cubicBezTo>
                    <a:pt x="201" y="697"/>
                    <a:pt x="0" y="1322"/>
                    <a:pt x="160" y="1675"/>
                  </a:cubicBezTo>
                  <a:cubicBezTo>
                    <a:pt x="306" y="1301"/>
                    <a:pt x="548" y="968"/>
                    <a:pt x="867" y="725"/>
                  </a:cubicBezTo>
                  <a:cubicBezTo>
                    <a:pt x="1123" y="533"/>
                    <a:pt x="1392" y="446"/>
                    <a:pt x="1644" y="446"/>
                  </a:cubicBezTo>
                  <a:cubicBezTo>
                    <a:pt x="1747" y="446"/>
                    <a:pt x="1847" y="461"/>
                    <a:pt x="1942" y="489"/>
                  </a:cubicBezTo>
                  <a:cubicBezTo>
                    <a:pt x="1901" y="385"/>
                    <a:pt x="1838" y="288"/>
                    <a:pt x="1762" y="212"/>
                  </a:cubicBezTo>
                  <a:cubicBezTo>
                    <a:pt x="1620" y="72"/>
                    <a:pt x="1437" y="1"/>
                    <a:pt x="1244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88" name="Google Shape;15388;p74"/>
            <p:cNvSpPr/>
            <p:nvPr/>
          </p:nvSpPr>
          <p:spPr>
            <a:xfrm>
              <a:off x="3333697" y="4419898"/>
              <a:ext cx="46844" cy="28138"/>
            </a:xfrm>
            <a:custGeom>
              <a:avLst/>
              <a:gdLst/>
              <a:ahLst/>
              <a:cxnLst/>
              <a:rect l="l" t="t" r="r" b="b"/>
              <a:pathLst>
                <a:path w="1783" h="1071" extrusionOk="0">
                  <a:moveTo>
                    <a:pt x="1114" y="0"/>
                  </a:moveTo>
                  <a:cubicBezTo>
                    <a:pt x="962" y="0"/>
                    <a:pt x="799" y="45"/>
                    <a:pt x="638" y="141"/>
                  </a:cubicBezTo>
                  <a:cubicBezTo>
                    <a:pt x="299" y="342"/>
                    <a:pt x="0" y="745"/>
                    <a:pt x="0" y="1071"/>
                  </a:cubicBezTo>
                  <a:cubicBezTo>
                    <a:pt x="236" y="821"/>
                    <a:pt x="548" y="648"/>
                    <a:pt x="881" y="564"/>
                  </a:cubicBezTo>
                  <a:cubicBezTo>
                    <a:pt x="974" y="539"/>
                    <a:pt x="1068" y="527"/>
                    <a:pt x="1162" y="527"/>
                  </a:cubicBezTo>
                  <a:cubicBezTo>
                    <a:pt x="1375" y="527"/>
                    <a:pt x="1584" y="592"/>
                    <a:pt x="1762" y="717"/>
                  </a:cubicBezTo>
                  <a:cubicBezTo>
                    <a:pt x="1783" y="578"/>
                    <a:pt x="1755" y="433"/>
                    <a:pt x="1686" y="315"/>
                  </a:cubicBezTo>
                  <a:cubicBezTo>
                    <a:pt x="1566" y="114"/>
                    <a:pt x="1355" y="0"/>
                    <a:pt x="111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89" name="Google Shape;15389;p74"/>
          <p:cNvGrpSpPr/>
          <p:nvPr/>
        </p:nvGrpSpPr>
        <p:grpSpPr>
          <a:xfrm>
            <a:off x="9225701" y="3689320"/>
            <a:ext cx="366067" cy="472971"/>
            <a:chOff x="7606826" y="2419290"/>
            <a:chExt cx="274550" cy="354728"/>
          </a:xfrm>
        </p:grpSpPr>
        <p:sp>
          <p:nvSpPr>
            <p:cNvPr id="15390" name="Google Shape;15390;p74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1" name="Google Shape;15391;p74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2" name="Google Shape;15392;p74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3" name="Google Shape;15393;p74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4" name="Google Shape;15394;p74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5" name="Google Shape;15395;p74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6" name="Google Shape;15396;p74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7" name="Google Shape;15397;p74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8" name="Google Shape;15398;p74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99" name="Google Shape;15399;p74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00" name="Google Shape;15400;p74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01" name="Google Shape;15401;p74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02" name="Google Shape;15402;p74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03" name="Google Shape;15403;p74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04" name="Google Shape;15404;p74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405" name="Google Shape;15405;p74"/>
          <p:cNvGrpSpPr/>
          <p:nvPr/>
        </p:nvGrpSpPr>
        <p:grpSpPr>
          <a:xfrm>
            <a:off x="10066891" y="3702671"/>
            <a:ext cx="351088" cy="472971"/>
            <a:chOff x="8062968" y="2419290"/>
            <a:chExt cx="263316" cy="354728"/>
          </a:xfrm>
        </p:grpSpPr>
        <p:sp>
          <p:nvSpPr>
            <p:cNvPr id="15406" name="Google Shape;15406;p74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07" name="Google Shape;15407;p74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08" name="Google Shape;15408;p74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09" name="Google Shape;15409;p74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0" name="Google Shape;15410;p74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1" name="Google Shape;15411;p74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2" name="Google Shape;15412;p74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3" name="Google Shape;15413;p74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4" name="Google Shape;15414;p74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5" name="Google Shape;15415;p74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6" name="Google Shape;15416;p74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7" name="Google Shape;15417;p74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8" name="Google Shape;15418;p74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19" name="Google Shape;15419;p74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20" name="Google Shape;15420;p74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21" name="Google Shape;15421;p74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22" name="Google Shape;15422;p74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611052" y="-114300"/>
            <a:ext cx="13637891" cy="8492186"/>
            <a:chOff x="-611052" y="-114300"/>
            <a:chExt cx="13637891" cy="84921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146562">
              <a:off x="10248900" y="4673972"/>
              <a:ext cx="2777939" cy="370391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-611052" y="-114300"/>
              <a:ext cx="3140789" cy="1839173"/>
              <a:chOff x="-611052" y="-114300"/>
              <a:chExt cx="3140789" cy="1839173"/>
            </a:xfrm>
          </p:grpSpPr>
          <p:sp>
            <p:nvSpPr>
              <p:cNvPr id="5" name="等腰三角形 4"/>
              <p:cNvSpPr/>
              <p:nvPr/>
            </p:nvSpPr>
            <p:spPr>
              <a:xfrm rot="2265413">
                <a:off x="15137" y="-114300"/>
                <a:ext cx="2514600" cy="971550"/>
              </a:xfrm>
              <a:prstGeom prst="triangle">
                <a:avLst/>
              </a:prstGeom>
              <a:solidFill>
                <a:srgbClr val="1B4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2265413" flipH="1" flipV="1">
                <a:off x="-611052" y="636909"/>
                <a:ext cx="2514600" cy="1087964"/>
              </a:xfrm>
              <a:prstGeom prst="triangle">
                <a:avLst>
                  <a:gd name="adj" fmla="val 66365"/>
                </a:avLst>
              </a:prstGeom>
              <a:solidFill>
                <a:srgbClr val="0E85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342155" y="2494701"/>
            <a:ext cx="5507691" cy="769441"/>
            <a:chOff x="3342155" y="2494701"/>
            <a:chExt cx="5507691" cy="7694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2155" y="2587172"/>
              <a:ext cx="726141" cy="5844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123705" y="2587172"/>
              <a:ext cx="726141" cy="5844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4108077" y="2494701"/>
              <a:ext cx="39758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114675" y="3749933"/>
            <a:ext cx="59626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410580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33550" y="2133600"/>
            <a:ext cx="8724900" cy="3543300"/>
          </a:xfrm>
          <a:prstGeom prst="rect">
            <a:avLst/>
          </a:prstGeom>
          <a:solidFill>
            <a:srgbClr val="1D9B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46562">
            <a:off x="9589344" y="4671175"/>
            <a:ext cx="1411175" cy="18815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74704">
            <a:off x="1378795" y="1290071"/>
            <a:ext cx="1411175" cy="188156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14675" y="3640138"/>
            <a:ext cx="596265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57737" y="2683133"/>
            <a:ext cx="267652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360" y="3210056"/>
            <a:ext cx="453280" cy="36486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14950" y="4857750"/>
            <a:ext cx="1562100" cy="342900"/>
          </a:xfrm>
          <a:prstGeom prst="rect">
            <a:avLst/>
          </a:prstGeom>
          <a:solidFill>
            <a:srgbClr val="108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820931">
            <a:off x="-942241" y="5538443"/>
            <a:ext cx="2594078" cy="1839173"/>
            <a:chOff x="1274985" y="3299721"/>
            <a:chExt cx="2594078" cy="1839173"/>
          </a:xfrm>
        </p:grpSpPr>
        <p:sp>
          <p:nvSpPr>
            <p:cNvPr id="14" name="等腰三角形 13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953627">
            <a:off x="10894961" y="5951543"/>
            <a:ext cx="2594078" cy="1839173"/>
            <a:chOff x="1274985" y="3299721"/>
            <a:chExt cx="2594078" cy="1839173"/>
          </a:xfrm>
        </p:grpSpPr>
        <p:sp>
          <p:nvSpPr>
            <p:cNvPr id="17" name="等腰三角形 16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953627">
            <a:off x="-1090765" y="-534493"/>
            <a:ext cx="2594078" cy="1839173"/>
            <a:chOff x="1274985" y="3299721"/>
            <a:chExt cx="2594078" cy="1839173"/>
          </a:xfrm>
        </p:grpSpPr>
        <p:sp>
          <p:nvSpPr>
            <p:cNvPr id="20" name="等腰三角形 19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7573259">
            <a:off x="10428931" y="-919587"/>
            <a:ext cx="2594078" cy="1839173"/>
            <a:chOff x="1274985" y="3299721"/>
            <a:chExt cx="2594078" cy="1839173"/>
          </a:xfrm>
        </p:grpSpPr>
        <p:sp>
          <p:nvSpPr>
            <p:cNvPr id="23" name="等腰三角形 22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38790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35906" y="1685925"/>
            <a:ext cx="2676525" cy="4244506"/>
            <a:chOff x="1535906" y="1895475"/>
            <a:chExt cx="2676525" cy="424450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4168" y="1895475"/>
              <a:ext cx="2520000" cy="2520000"/>
            </a:xfrm>
            <a:prstGeom prst="ellipse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545431" y="5354638"/>
              <a:ext cx="2657475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35906" y="4626233"/>
              <a:ext cx="2676525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694168" y="5162550"/>
              <a:ext cx="360000" cy="252000"/>
            </a:xfrm>
            <a:prstGeom prst="triangle">
              <a:avLst/>
            </a:prstGeom>
            <a:solidFill>
              <a:srgbClr val="1088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57737" y="1685925"/>
            <a:ext cx="2676525" cy="4244506"/>
            <a:chOff x="4757737" y="1895475"/>
            <a:chExt cx="2676525" cy="424450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5999" y="1895475"/>
              <a:ext cx="2520000" cy="2520000"/>
            </a:xfrm>
            <a:prstGeom prst="ellipse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767262" y="5354638"/>
              <a:ext cx="2657475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57737" y="4626233"/>
              <a:ext cx="2676525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flipV="1">
              <a:off x="5915999" y="5162550"/>
              <a:ext cx="360000" cy="252000"/>
            </a:xfrm>
            <a:prstGeom prst="triangle">
              <a:avLst/>
            </a:prstGeom>
            <a:solidFill>
              <a:srgbClr val="1088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97747" y="1685925"/>
            <a:ext cx="2676525" cy="4244506"/>
            <a:chOff x="7997747" y="1895475"/>
            <a:chExt cx="2676525" cy="424450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76009" y="1895475"/>
              <a:ext cx="2520000" cy="2520000"/>
            </a:xfrm>
            <a:prstGeom prst="ellipse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8007272" y="5354638"/>
              <a:ext cx="2657475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997747" y="4626233"/>
              <a:ext cx="2676525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9156009" y="5162550"/>
              <a:ext cx="360000" cy="252000"/>
            </a:xfrm>
            <a:prstGeom prst="triangle">
              <a:avLst/>
            </a:prstGeom>
            <a:solidFill>
              <a:srgbClr val="1088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7573259">
            <a:off x="-1411687" y="1657486"/>
            <a:ext cx="2594078" cy="1839173"/>
            <a:chOff x="1274985" y="3299721"/>
            <a:chExt cx="2594078" cy="1839173"/>
          </a:xfrm>
        </p:grpSpPr>
        <p:sp>
          <p:nvSpPr>
            <p:cNvPr id="21" name="等腰三角形 20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953627">
            <a:off x="-102056" y="6229518"/>
            <a:ext cx="2594078" cy="1839173"/>
            <a:chOff x="1274985" y="3299721"/>
            <a:chExt cx="2594078" cy="1839173"/>
          </a:xfrm>
        </p:grpSpPr>
        <p:sp>
          <p:nvSpPr>
            <p:cNvPr id="24" name="等腰三角形 23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953627">
            <a:off x="11433986" y="2455953"/>
            <a:ext cx="2594078" cy="1839173"/>
            <a:chOff x="1274985" y="3299721"/>
            <a:chExt cx="2594078" cy="1839173"/>
          </a:xfrm>
        </p:grpSpPr>
        <p:sp>
          <p:nvSpPr>
            <p:cNvPr id="27" name="等腰三角形 26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17573259">
            <a:off x="10967956" y="6308989"/>
            <a:ext cx="2594078" cy="1839173"/>
            <a:chOff x="1274985" y="3299721"/>
            <a:chExt cx="2594078" cy="1839173"/>
          </a:xfrm>
        </p:grpSpPr>
        <p:sp>
          <p:nvSpPr>
            <p:cNvPr id="30" name="等腰三角形 29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1953627">
            <a:off x="11712443" y="3048501"/>
            <a:ext cx="2594078" cy="1839173"/>
            <a:chOff x="1274985" y="3299721"/>
            <a:chExt cx="2594078" cy="1839173"/>
          </a:xfrm>
        </p:grpSpPr>
        <p:sp>
          <p:nvSpPr>
            <p:cNvPr id="39" name="等腰三角形 38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52756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022" y="2114550"/>
            <a:ext cx="3777956" cy="3505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12981" y="4783138"/>
            <a:ext cx="295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03456" y="4283333"/>
            <a:ext cx="267652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6331" y="2653824"/>
            <a:ext cx="295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0175" y="2154019"/>
            <a:ext cx="267652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7281" y="4920774"/>
            <a:ext cx="295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81125" y="4420969"/>
            <a:ext cx="267652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 rot="16820931">
            <a:off x="-942241" y="5538443"/>
            <a:ext cx="2594078" cy="1839173"/>
            <a:chOff x="1274985" y="3299721"/>
            <a:chExt cx="2594078" cy="1839173"/>
          </a:xfrm>
        </p:grpSpPr>
        <p:sp>
          <p:nvSpPr>
            <p:cNvPr id="13" name="等腰三角形 12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953627">
            <a:off x="10894961" y="5951543"/>
            <a:ext cx="2594078" cy="1839173"/>
            <a:chOff x="1274985" y="3299721"/>
            <a:chExt cx="2594078" cy="1839173"/>
          </a:xfrm>
        </p:grpSpPr>
        <p:sp>
          <p:nvSpPr>
            <p:cNvPr id="16" name="等腰三角形 15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953627">
            <a:off x="-1090765" y="-534493"/>
            <a:ext cx="2594078" cy="1839173"/>
            <a:chOff x="1274985" y="3299721"/>
            <a:chExt cx="2594078" cy="1839173"/>
          </a:xfrm>
        </p:grpSpPr>
        <p:sp>
          <p:nvSpPr>
            <p:cNvPr id="19" name="等腰三角形 18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17573259">
            <a:off x="10428931" y="-919587"/>
            <a:ext cx="2594078" cy="1839173"/>
            <a:chOff x="1274985" y="3299721"/>
            <a:chExt cx="2594078" cy="1839173"/>
          </a:xfrm>
        </p:grpSpPr>
        <p:sp>
          <p:nvSpPr>
            <p:cNvPr id="22" name="等腰三角形 21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3956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787" y="2130687"/>
            <a:ext cx="2393925" cy="19269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99037" y="2130687"/>
            <a:ext cx="2393925" cy="19269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287" y="2130687"/>
            <a:ext cx="2393925" cy="192696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31131" y="4001869"/>
            <a:ext cx="2950369" cy="1198522"/>
            <a:chOff x="1431131" y="4001869"/>
            <a:chExt cx="2950369" cy="1198522"/>
          </a:xfrm>
        </p:grpSpPr>
        <p:sp>
          <p:nvSpPr>
            <p:cNvPr id="8" name="文本框 7"/>
            <p:cNvSpPr txBox="1"/>
            <p:nvPr/>
          </p:nvSpPr>
          <p:spPr>
            <a:xfrm>
              <a:off x="1431131" y="4501674"/>
              <a:ext cx="2950369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68053" y="4001869"/>
              <a:ext cx="2676525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20815" y="4020919"/>
            <a:ext cx="2950369" cy="1198522"/>
            <a:chOff x="4620815" y="4020919"/>
            <a:chExt cx="2950369" cy="1198522"/>
          </a:xfrm>
        </p:grpSpPr>
        <p:sp>
          <p:nvSpPr>
            <p:cNvPr id="10" name="文本框 9"/>
            <p:cNvSpPr txBox="1"/>
            <p:nvPr/>
          </p:nvSpPr>
          <p:spPr>
            <a:xfrm>
              <a:off x="4620815" y="4520724"/>
              <a:ext cx="2950369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57737" y="4020919"/>
              <a:ext cx="2676525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10499" y="4039969"/>
            <a:ext cx="2950369" cy="1198522"/>
            <a:chOff x="7810499" y="4039969"/>
            <a:chExt cx="2950369" cy="1198522"/>
          </a:xfrm>
        </p:grpSpPr>
        <p:sp>
          <p:nvSpPr>
            <p:cNvPr id="12" name="文本框 11"/>
            <p:cNvSpPr txBox="1"/>
            <p:nvPr/>
          </p:nvSpPr>
          <p:spPr>
            <a:xfrm>
              <a:off x="7810499" y="4539774"/>
              <a:ext cx="2950369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47421" y="4039969"/>
              <a:ext cx="2676525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6820931">
            <a:off x="-942241" y="5538443"/>
            <a:ext cx="2594078" cy="1839173"/>
            <a:chOff x="1274985" y="3299721"/>
            <a:chExt cx="2594078" cy="1839173"/>
          </a:xfrm>
        </p:grpSpPr>
        <p:sp>
          <p:nvSpPr>
            <p:cNvPr id="18" name="等腰三角形 17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953627">
            <a:off x="10894961" y="5951543"/>
            <a:ext cx="2594078" cy="1839173"/>
            <a:chOff x="1274985" y="3299721"/>
            <a:chExt cx="2594078" cy="1839173"/>
          </a:xfrm>
        </p:grpSpPr>
        <p:sp>
          <p:nvSpPr>
            <p:cNvPr id="21" name="等腰三角形 20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953627">
            <a:off x="-1090765" y="-534493"/>
            <a:ext cx="2594078" cy="1839173"/>
            <a:chOff x="1274985" y="3299721"/>
            <a:chExt cx="2594078" cy="1839173"/>
          </a:xfrm>
        </p:grpSpPr>
        <p:sp>
          <p:nvSpPr>
            <p:cNvPr id="24" name="等腰三角形 23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7573259">
            <a:off x="10428931" y="-919587"/>
            <a:ext cx="2594078" cy="1839173"/>
            <a:chOff x="1274985" y="3299721"/>
            <a:chExt cx="2594078" cy="1839173"/>
          </a:xfrm>
        </p:grpSpPr>
        <p:sp>
          <p:nvSpPr>
            <p:cNvPr id="27" name="等腰三角形 26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57654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30538" y="437301"/>
            <a:ext cx="313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5999" y="952500"/>
            <a:ext cx="1440000" cy="144000"/>
          </a:xfrm>
          <a:prstGeom prst="rect">
            <a:avLst/>
          </a:prstGeom>
          <a:gradFill flip="none" rotWithShape="1">
            <a:gsLst>
              <a:gs pos="100000">
                <a:srgbClr val="1995D4"/>
              </a:gs>
              <a:gs pos="0">
                <a:srgbClr val="1D9BD8"/>
              </a:gs>
              <a:gs pos="87000">
                <a:srgbClr val="176BB8"/>
              </a:gs>
              <a:gs pos="21000">
                <a:srgbClr val="1088CB"/>
              </a:gs>
              <a:gs pos="48000">
                <a:srgbClr val="1F459F"/>
              </a:gs>
              <a:gs pos="69000">
                <a:srgbClr val="2D329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378550" y="3048000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816950" y="3048000"/>
            <a:ext cx="2520000" cy="2520000"/>
          </a:xfrm>
          <a:prstGeom prst="ellipse">
            <a:avLst/>
          </a:prstGeom>
          <a:solidFill>
            <a:srgbClr val="1F4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255350" y="3048000"/>
            <a:ext cx="2520000" cy="25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58565" y="1853724"/>
            <a:ext cx="847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577107" y="3658969"/>
            <a:ext cx="1981200" cy="1521688"/>
            <a:chOff x="2577107" y="3658969"/>
            <a:chExt cx="1981200" cy="1521688"/>
          </a:xfrm>
        </p:grpSpPr>
        <p:sp>
          <p:nvSpPr>
            <p:cNvPr id="11" name="文本框 10"/>
            <p:cNvSpPr txBox="1"/>
            <p:nvPr/>
          </p:nvSpPr>
          <p:spPr>
            <a:xfrm>
              <a:off x="2577107" y="4158774"/>
              <a:ext cx="1981200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11363" y="3658969"/>
              <a:ext cx="1512689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05399" y="3678019"/>
            <a:ext cx="1981200" cy="1521688"/>
            <a:chOff x="5105399" y="3678019"/>
            <a:chExt cx="1981200" cy="1521688"/>
          </a:xfrm>
        </p:grpSpPr>
        <p:sp>
          <p:nvSpPr>
            <p:cNvPr id="13" name="文本框 12"/>
            <p:cNvSpPr txBox="1"/>
            <p:nvPr/>
          </p:nvSpPr>
          <p:spPr>
            <a:xfrm>
              <a:off x="5105399" y="4177824"/>
              <a:ext cx="1981200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39655" y="3678019"/>
              <a:ext cx="1512689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76541" y="3697069"/>
            <a:ext cx="1981200" cy="1521688"/>
            <a:chOff x="7576541" y="3697069"/>
            <a:chExt cx="1981200" cy="1521688"/>
          </a:xfrm>
        </p:grpSpPr>
        <p:sp>
          <p:nvSpPr>
            <p:cNvPr id="15" name="文本框 14"/>
            <p:cNvSpPr txBox="1"/>
            <p:nvPr/>
          </p:nvSpPr>
          <p:spPr>
            <a:xfrm>
              <a:off x="7576541" y="4196874"/>
              <a:ext cx="1981200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810797" y="3697069"/>
              <a:ext cx="1512689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9240017">
            <a:off x="-1177181" y="-20622"/>
            <a:ext cx="2594078" cy="1839173"/>
            <a:chOff x="1274985" y="3299721"/>
            <a:chExt cx="2594078" cy="1839173"/>
          </a:xfrm>
        </p:grpSpPr>
        <p:sp>
          <p:nvSpPr>
            <p:cNvPr id="21" name="等腰三角形 20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D14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8200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953627">
            <a:off x="10937205" y="5707557"/>
            <a:ext cx="2594078" cy="1839173"/>
            <a:chOff x="1274985" y="3299721"/>
            <a:chExt cx="2594078" cy="1839173"/>
          </a:xfrm>
        </p:grpSpPr>
        <p:sp>
          <p:nvSpPr>
            <p:cNvPr id="24" name="等腰三角形 23"/>
            <p:cNvSpPr/>
            <p:nvPr/>
          </p:nvSpPr>
          <p:spPr>
            <a:xfrm rot="2265413">
              <a:off x="1901174" y="3299721"/>
              <a:ext cx="1967889" cy="971550"/>
            </a:xfrm>
            <a:prstGeom prst="triangle">
              <a:avLst/>
            </a:prstGeom>
            <a:solidFill>
              <a:srgbClr val="1B4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2265413" flipH="1" flipV="1">
              <a:off x="1274985" y="4050930"/>
              <a:ext cx="1967889" cy="1087964"/>
            </a:xfrm>
            <a:prstGeom prst="triangle">
              <a:avLst>
                <a:gd name="adj" fmla="val 66365"/>
              </a:avLst>
            </a:prstGeom>
            <a:solidFill>
              <a:srgbClr val="0E8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93094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611052" y="-114300"/>
            <a:ext cx="13637891" cy="8492186"/>
            <a:chOff x="-611052" y="-114300"/>
            <a:chExt cx="13637891" cy="84921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146562">
              <a:off x="10248900" y="4673972"/>
              <a:ext cx="2777939" cy="370391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-611052" y="-114300"/>
              <a:ext cx="3140789" cy="1839173"/>
              <a:chOff x="-611052" y="-114300"/>
              <a:chExt cx="3140789" cy="1839173"/>
            </a:xfrm>
          </p:grpSpPr>
          <p:sp>
            <p:nvSpPr>
              <p:cNvPr id="5" name="等腰三角形 4"/>
              <p:cNvSpPr/>
              <p:nvPr/>
            </p:nvSpPr>
            <p:spPr>
              <a:xfrm rot="2265413">
                <a:off x="15137" y="-114300"/>
                <a:ext cx="2514600" cy="971550"/>
              </a:xfrm>
              <a:prstGeom prst="triangle">
                <a:avLst/>
              </a:prstGeom>
              <a:solidFill>
                <a:srgbClr val="1B4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2265413" flipH="1" flipV="1">
                <a:off x="-611052" y="636909"/>
                <a:ext cx="2514600" cy="1087964"/>
              </a:xfrm>
              <a:prstGeom prst="triangle">
                <a:avLst>
                  <a:gd name="adj" fmla="val 66365"/>
                </a:avLst>
              </a:prstGeom>
              <a:solidFill>
                <a:srgbClr val="0E85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342155" y="2494701"/>
            <a:ext cx="5507691" cy="769441"/>
            <a:chOff x="3342155" y="2494701"/>
            <a:chExt cx="5507691" cy="7694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2155" y="2587172"/>
              <a:ext cx="726141" cy="5844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123705" y="2587172"/>
              <a:ext cx="726141" cy="5844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4108077" y="2494701"/>
              <a:ext cx="39758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114675" y="3749933"/>
            <a:ext cx="59626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46372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5b673b7-bb4b-4b25-a8ad-388843a5bd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56bb014-8eda-4b16-9a10-931047f5d3a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0dd23bf-2e81-4ffe-9d58-f60c067a695e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431pvhtk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31pvhtk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431pvhtk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388</TotalTime>
  <Words>1142</Words>
  <Application>Microsoft Office PowerPoint</Application>
  <PresentationFormat>宽屏</PresentationFormat>
  <Paragraphs>198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Proxima Nova</vt:lpstr>
      <vt:lpstr>Proxima Nova Semibold</vt:lpstr>
      <vt:lpstr>等线</vt:lpstr>
      <vt:lpstr>微软雅黑</vt:lpstr>
      <vt:lpstr>Arial</vt:lpstr>
      <vt:lpstr>www.freeppt7.com</vt:lpstr>
      <vt:lpstr>www.jpppt.com</vt:lpstr>
      <vt:lpstr>Slidesgo Final Pages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...and our sets of editable icons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营销方案</dc:title>
  <dc:creator>第一PPT</dc:creator>
  <cp:keywords>www.1ppt.com</cp:keywords>
  <dc:description>www.1ppt.com</dc:description>
  <cp:lastModifiedBy>之灵</cp:lastModifiedBy>
  <cp:revision>51</cp:revision>
  <dcterms:created xsi:type="dcterms:W3CDTF">2017-08-18T03:02:00Z</dcterms:created>
  <dcterms:modified xsi:type="dcterms:W3CDTF">2023-05-03T14:30:36Z</dcterms:modified>
</cp:coreProperties>
</file>