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29"/>
  </p:notesMasterIdLst>
  <p:sldIdLst>
    <p:sldId id="256" r:id="rId3"/>
    <p:sldId id="278" r:id="rId4"/>
    <p:sldId id="12410" r:id="rId5"/>
    <p:sldId id="279" r:id="rId6"/>
    <p:sldId id="280" r:id="rId7"/>
    <p:sldId id="281" r:id="rId8"/>
    <p:sldId id="282" r:id="rId9"/>
    <p:sldId id="283" r:id="rId10"/>
    <p:sldId id="12411" r:id="rId11"/>
    <p:sldId id="284" r:id="rId12"/>
    <p:sldId id="289" r:id="rId13"/>
    <p:sldId id="290" r:id="rId14"/>
    <p:sldId id="12412" r:id="rId15"/>
    <p:sldId id="291" r:id="rId16"/>
    <p:sldId id="292" r:id="rId17"/>
    <p:sldId id="293" r:id="rId18"/>
    <p:sldId id="285" r:id="rId19"/>
    <p:sldId id="12419" r:id="rId20"/>
    <p:sldId id="12413" r:id="rId21"/>
    <p:sldId id="286" r:id="rId22"/>
    <p:sldId id="12408" r:id="rId23"/>
    <p:sldId id="12409" r:id="rId24"/>
    <p:sldId id="12416" r:id="rId25"/>
    <p:sldId id="12417" r:id="rId26"/>
    <p:sldId id="12418" r:id="rId27"/>
    <p:sldId id="12414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6735"/>
    <a:srgbClr val="E3B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/>
    <p:restoredTop sz="94636"/>
  </p:normalViewPr>
  <p:slideViewPr>
    <p:cSldViewPr snapToGrid="0">
      <p:cViewPr varScale="1">
        <p:scale>
          <a:sx n="69" d="100"/>
          <a:sy n="69" d="100"/>
        </p:scale>
        <p:origin x="75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42843B48-05ED-4588-BC83-1335F3F1EE94}" type="datetimeFigureOut">
              <a:rPr lang="zh-CN" altLang="en-US" smtClean="0"/>
              <a:pPr/>
              <a:t>2023/5/5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5C942546-491C-4D18-8FF4-C25D62AFDAF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88896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2505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2786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6164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0361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4837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2175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5086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808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3160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9354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9465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71314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0659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0774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94608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9768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66922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44631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0488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9145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223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9067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4217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8822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0087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5685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AE83F4-1E93-42CA-8779-576EA75B6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B7E8B37-0110-4C0C-A716-87FF846EA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C35DE8-42AB-49B8-BBA6-2F769B5BF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227F-6BE4-4520-9CFD-29B4B8A57142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76D95D-E162-40EE-954A-122FA1D02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F7BDCD-E50C-42C4-822A-5B799235B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5E81-E493-4D09-86F8-E001754C68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1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8A5B0D-85FE-4CC8-9258-5966F3DA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D02AF9-E53D-4509-8039-890350775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617A9B-EB05-4BC0-A034-877937CCB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445073D-40DD-4EB2-9CF9-5124B89E0D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B9F86C3-6F82-4A9A-B2F2-43A256A0F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182AF8D-9B79-4E18-8AA3-7876FFED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227F-6BE4-4520-9CFD-29B4B8A57142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840014-A6E0-4730-B3C3-1CCE2CD8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1DFCB38-54D2-47D4-B244-67A86646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5E81-E493-4D09-86F8-E001754C68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79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8A5B0D-85FE-4CC8-9258-5966F3DA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D02AF9-E53D-4509-8039-890350775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617A9B-EB05-4BC0-A034-877937CCB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445073D-40DD-4EB2-9CF9-5124B89E0D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B9F86C3-6F82-4A9A-B2F2-43A256A0F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182AF8D-9B79-4E18-8AA3-7876FFED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227F-6BE4-4520-9CFD-29B4B8A57142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840014-A6E0-4730-B3C3-1CCE2CD8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1DFCB38-54D2-47D4-B244-67A86646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5E81-E493-4D09-86F8-E001754C68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64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8A5B0D-85FE-4CC8-9258-5966F3DA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D02AF9-E53D-4509-8039-890350775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617A9B-EB05-4BC0-A034-877937CCB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445073D-40DD-4EB2-9CF9-5124B89E0D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B9F86C3-6F82-4A9A-B2F2-43A256A0F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182AF8D-9B79-4E18-8AA3-7876FFED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227F-6BE4-4520-9CFD-29B4B8A57142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840014-A6E0-4730-B3C3-1CCE2CD8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1DFCB38-54D2-47D4-B244-67A86646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5E81-E493-4D09-86F8-E001754C68C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97963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A62644-25F9-49F8-8EFC-81D2B19E6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237A64B-DA79-4B52-905A-C47EB34E8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227F-6BE4-4520-9CFD-29B4B8A57142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D73746C-15A3-4679-881D-CC7D3601C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748AE33-C6B1-4F52-B378-EECC2FBF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5E81-E493-4D09-86F8-E001754C68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81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FAFD987-1D12-49B1-8DB6-B66A1B52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227F-6BE4-4520-9CFD-29B4B8A57142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4E814FF-6A73-416E-80B0-8EF550955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3BB63B-380C-45DE-AF28-4B9AAAED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5E81-E493-4D09-86F8-E001754C68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7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AE5DD3-B579-40C9-BAED-837174819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6CBBF0-8C02-4736-8E86-00AB7A8C9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825B782-E0FF-4395-9074-9B17E8B9D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71F279-D236-4319-92DC-0851AEA1C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227F-6BE4-4520-9CFD-29B4B8A57142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3590E9-E351-4DB3-9860-A42B19D0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B8F6E1-A655-43E1-9E87-4C2D23275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5E81-E493-4D09-86F8-E001754C68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17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9BC946-F480-44AE-83DF-CD297B7B1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5F00DFE-B892-4BE0-AC4F-B902906B6E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B653F81-10E4-45C6-8916-384F8CBDA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E47934-ED19-404A-B048-A0961C640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227F-6BE4-4520-9CFD-29B4B8A57142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1CF610-713A-4E1D-94F1-7AAA0C07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78D45D-FBC8-44C5-AA47-D5ADFB19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5E81-E493-4D09-86F8-E001754C68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64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4537C4-5AB0-47AA-BADC-2BC9AB74F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9BF7C2-554D-4EDE-B5B3-5C16E57C1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64AE18-8FB0-47EB-B6DB-2EDEEB7E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227F-6BE4-4520-9CFD-29B4B8A57142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6F6796-5BC0-44A5-885A-6F33BFDEB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BC2A49-CDA9-4D57-AC98-441C46460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5E81-E493-4D09-86F8-E001754C68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C6D3DF2-0860-42B2-AFAA-9CFD511C6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2F4D5EE-48FF-4772-8346-A68EA9F8A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2A4E33-116E-4B3C-A5C7-C0A7C8170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227F-6BE4-4520-9CFD-29B4B8A57142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DCA5A2-CAD1-4E30-AB86-502E51CD9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40F4E6-F95A-40C2-A472-2D8DB6A9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5E81-E493-4D09-86F8-E001754C68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7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2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63690D-47CD-446A-9CB7-2ED2D14F8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16CBDB-526D-4232-B39B-560582AD5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3C0E0F-E4A9-4C75-8694-6C40A100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227F-6BE4-4520-9CFD-29B4B8A57142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CB0CF4-116C-4B41-B2B7-817E2C78A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C4B789-9C23-4F02-9444-9B94B0533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5E81-E493-4D09-86F8-E001754C68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97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235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23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AB5532-C7F0-47C6-B2BF-3E0F0AA8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674A86-D924-4C80-B07C-27FE9EC5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FA485A-2639-48D3-AF0C-2BAB4DBDD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227F-6BE4-4520-9CFD-29B4B8A57142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6FA3F5-24AC-4FB0-A0E0-C947D1FD9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0DF8B6-0CF1-428E-A7AA-6FE526744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5E81-E493-4D09-86F8-E001754C68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95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F57720-2AB7-462F-9484-C21D259B9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34A8CC-6BA4-48B2-A1EF-E4895E6C5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3AD4FA6-8617-48EB-B1E7-475301837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9DDF61-03EC-4C11-8465-8758C5942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227F-6BE4-4520-9CFD-29B4B8A57142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AAE8532-2BEC-4F30-9812-9DDDDAA3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E7C928-8961-4203-A635-7D32995A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5E81-E493-4D09-86F8-E001754C68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64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8A5B0D-85FE-4CC8-9258-5966F3DA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D02AF9-E53D-4509-8039-890350775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617A9B-EB05-4BC0-A034-877937CCB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445073D-40DD-4EB2-9CF9-5124B89E0D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B9F86C3-6F82-4A9A-B2F2-43A256A0F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182AF8D-9B79-4E18-8AA3-7876FFED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227F-6BE4-4520-9CFD-29B4B8A57142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840014-A6E0-4730-B3C3-1CCE2CD8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1DFCB38-54D2-47D4-B244-67A86646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5E81-E493-4D09-86F8-E001754C68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25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8A5B0D-85FE-4CC8-9258-5966F3DA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D02AF9-E53D-4509-8039-890350775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617A9B-EB05-4BC0-A034-877937CCB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445073D-40DD-4EB2-9CF9-5124B89E0D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B9F86C3-6F82-4A9A-B2F2-43A256A0F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182AF8D-9B79-4E18-8AA3-7876FFED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227F-6BE4-4520-9CFD-29B4B8A57142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840014-A6E0-4730-B3C3-1CCE2CD8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1DFCB38-54D2-47D4-B244-67A86646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5E81-E493-4D09-86F8-E001754C68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80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8A5B0D-85FE-4CC8-9258-5966F3DA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D02AF9-E53D-4509-8039-890350775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617A9B-EB05-4BC0-A034-877937CCB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445073D-40DD-4EB2-9CF9-5124B89E0D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B9F86C3-6F82-4A9A-B2F2-43A256A0F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182AF8D-9B79-4E18-8AA3-7876FFED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227F-6BE4-4520-9CFD-29B4B8A57142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840014-A6E0-4730-B3C3-1CCE2CD8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1DFCB38-54D2-47D4-B244-67A86646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5E81-E493-4D09-86F8-E001754C68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06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8A5B0D-85FE-4CC8-9258-5966F3DA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D02AF9-E53D-4509-8039-890350775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617A9B-EB05-4BC0-A034-877937CCB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445073D-40DD-4EB2-9CF9-5124B89E0D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B9F86C3-6F82-4A9A-B2F2-43A256A0F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182AF8D-9B79-4E18-8AA3-7876FFED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227F-6BE4-4520-9CFD-29B4B8A57142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840014-A6E0-4730-B3C3-1CCE2CD8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1DFCB38-54D2-47D4-B244-67A86646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5E81-E493-4D09-86F8-E001754C68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9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8A5B0D-85FE-4CC8-9258-5966F3DA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D02AF9-E53D-4509-8039-890350775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617A9B-EB05-4BC0-A034-877937CCB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445073D-40DD-4EB2-9CF9-5124B89E0D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B9F86C3-6F82-4A9A-B2F2-43A256A0F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182AF8D-9B79-4E18-8AA3-7876FFED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227F-6BE4-4520-9CFD-29B4B8A57142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840014-A6E0-4730-B3C3-1CCE2CD8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1DFCB38-54D2-47D4-B244-67A86646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5E81-E493-4D09-86F8-E001754C68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38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B3792E8-4323-4990-970D-03851628D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8A76FF7-AF6B-41FA-A6F8-65B2CB001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1DEE85-2724-441F-9E15-972DFC443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DDF2227F-6BE4-4520-9CFD-29B4B8A57142}" type="datetimeFigureOut">
              <a:rPr lang="zh-CN" altLang="en-US" smtClean="0"/>
              <a:pPr/>
              <a:t>2023/5/5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10F02F-7B18-471C-95B8-E4D7DF081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54AB8C-0F30-4F09-A2B3-D45106166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E815E81-E493-4D09-86F8-E001754C68C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093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47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2.jp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2.jpg"/><Relationship Id="rId2" Type="http://schemas.openxmlformats.org/officeDocument/2006/relationships/tags" Target="../tags/tag2.xml"/><Relationship Id="rId16" Type="http://schemas.openxmlformats.org/officeDocument/2006/relationships/notesSlide" Target="../notesSlides/notesSlide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14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0353A85-9178-47EF-BF4D-B479309505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r="9322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C8EA8262-4483-4C0B-9403-FE03A6418409}"/>
              </a:ext>
            </a:extLst>
          </p:cNvPr>
          <p:cNvSpPr txBox="1"/>
          <p:nvPr/>
        </p:nvSpPr>
        <p:spPr>
          <a:xfrm>
            <a:off x="2756453" y="2605052"/>
            <a:ext cx="6692858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0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rPr>
              <a:t>Event Planning PPT</a:t>
            </a:r>
            <a:endParaRPr lang="zh-CN" altLang="en-US" sz="6000" dirty="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8" name="文本框 6">
            <a:extLst>
              <a:ext uri="{FF2B5EF4-FFF2-40B4-BE49-F238E27FC236}">
                <a16:creationId xmlns:a16="http://schemas.microsoft.com/office/drawing/2014/main" id="{94719129-EADF-4445-990D-54D9BF83D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381" y="3675674"/>
            <a:ext cx="71905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algn="ctr"/>
            <a:r>
              <a:rPr lang="en-US" altLang="zh-CN" sz="28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3933C95-5054-4FDB-B2DA-D0D66B2D14D9}"/>
              </a:ext>
            </a:extLst>
          </p:cNvPr>
          <p:cNvSpPr/>
          <p:nvPr/>
        </p:nvSpPr>
        <p:spPr>
          <a:xfrm>
            <a:off x="4671511" y="4940516"/>
            <a:ext cx="2848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rPr>
              <a:t>Report </a:t>
            </a:r>
            <a:r>
              <a:rPr lang="zh-CN" altLang="en-US" sz="20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rPr>
              <a:t>：</a:t>
            </a:r>
            <a:r>
              <a:rPr lang="en-US" altLang="zh-CN" sz="20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rPr>
              <a:t>freeppt7.Com</a:t>
            </a:r>
            <a:endParaRPr lang="zh-CN" altLang="en-US" sz="2000" dirty="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7E2DD97-4078-475A-A7E4-C49609540907}"/>
              </a:ext>
            </a:extLst>
          </p:cNvPr>
          <p:cNvGrpSpPr/>
          <p:nvPr/>
        </p:nvGrpSpPr>
        <p:grpSpPr>
          <a:xfrm>
            <a:off x="3720191" y="4235999"/>
            <a:ext cx="4765384" cy="355600"/>
            <a:chOff x="3720191" y="4391186"/>
            <a:chExt cx="4765384" cy="355600"/>
          </a:xfrm>
        </p:grpSpPr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F57ADBF5-2FA1-41A3-A14E-423FFBE41984}"/>
                </a:ext>
              </a:extLst>
            </p:cNvPr>
            <p:cNvCxnSpPr/>
            <p:nvPr/>
          </p:nvCxnSpPr>
          <p:spPr>
            <a:xfrm>
              <a:off x="3720191" y="4568986"/>
              <a:ext cx="1976205" cy="0"/>
            </a:xfrm>
            <a:prstGeom prst="line">
              <a:avLst/>
            </a:prstGeom>
            <a:ln>
              <a:solidFill>
                <a:srgbClr val="D5A3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菱形 32">
              <a:extLst>
                <a:ext uri="{FF2B5EF4-FFF2-40B4-BE49-F238E27FC236}">
                  <a16:creationId xmlns:a16="http://schemas.microsoft.com/office/drawing/2014/main" id="{F90CD3E4-59F1-418C-AE0B-1AE7166D1E3B}"/>
                </a:ext>
              </a:extLst>
            </p:cNvPr>
            <p:cNvSpPr/>
            <p:nvPr/>
          </p:nvSpPr>
          <p:spPr>
            <a:xfrm>
              <a:off x="5925083" y="4391186"/>
              <a:ext cx="355600" cy="355600"/>
            </a:xfrm>
            <a:prstGeom prst="diamond">
              <a:avLst/>
            </a:prstGeom>
            <a:gradFill>
              <a:gsLst>
                <a:gs pos="0">
                  <a:srgbClr val="D5A356"/>
                </a:gs>
                <a:gs pos="29000">
                  <a:srgbClr val="EFCF7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00833B3F-0604-4AD0-9EC5-91009A064E4A}"/>
                </a:ext>
              </a:extLst>
            </p:cNvPr>
            <p:cNvCxnSpPr/>
            <p:nvPr/>
          </p:nvCxnSpPr>
          <p:spPr>
            <a:xfrm>
              <a:off x="6509370" y="4568986"/>
              <a:ext cx="1976205" cy="0"/>
            </a:xfrm>
            <a:prstGeom prst="line">
              <a:avLst/>
            </a:prstGeom>
            <a:ln>
              <a:solidFill>
                <a:srgbClr val="D5A3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C5255F5B-442B-64A8-F68E-B29997C89C81}"/>
              </a:ext>
            </a:extLst>
          </p:cNvPr>
          <p:cNvSpPr/>
          <p:nvPr/>
        </p:nvSpPr>
        <p:spPr>
          <a:xfrm>
            <a:off x="5253700" y="70307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8B6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rPr>
              <a:t>LOGO</a:t>
            </a:r>
            <a:endParaRPr lang="ko-KR" altLang="en-US" sz="2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368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051BD80-BC0E-463C-8FAF-62A3D93F2D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r="12814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3" name="298ea6a4-041c-44b8-9b90-4d3ed71c79f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D6DC5EF6-AEEF-4207-AFEB-FAE9B3EE893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60240" y="1893433"/>
            <a:ext cx="3326097" cy="3791859"/>
            <a:chOff x="1072811" y="2042550"/>
            <a:chExt cx="3326097" cy="3791859"/>
          </a:xfrm>
        </p:grpSpPr>
        <p:sp>
          <p:nvSpPr>
            <p:cNvPr id="4" name="íšliḑé">
              <a:extLst>
                <a:ext uri="{FF2B5EF4-FFF2-40B4-BE49-F238E27FC236}">
                  <a16:creationId xmlns:a16="http://schemas.microsoft.com/office/drawing/2014/main" id="{50CD1B79-1A4E-4481-9D8F-F3048F0BE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636" y="3429000"/>
              <a:ext cx="1715272" cy="1715272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ïš1íḓê">
              <a:extLst>
                <a:ext uri="{FF2B5EF4-FFF2-40B4-BE49-F238E27FC236}">
                  <a16:creationId xmlns:a16="http://schemas.microsoft.com/office/drawing/2014/main" id="{05C16799-17C9-45BE-A26C-4A78CA463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997" y="2885914"/>
              <a:ext cx="1354961" cy="1354961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ïšḻïḓè">
              <a:extLst>
                <a:ext uri="{FF2B5EF4-FFF2-40B4-BE49-F238E27FC236}">
                  <a16:creationId xmlns:a16="http://schemas.microsoft.com/office/drawing/2014/main" id="{D6DB0115-DD6A-482D-B67E-3531A2379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5515" y="2149408"/>
              <a:ext cx="1094519" cy="1094519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íŝļïḓè">
              <a:extLst>
                <a:ext uri="{FF2B5EF4-FFF2-40B4-BE49-F238E27FC236}">
                  <a16:creationId xmlns:a16="http://schemas.microsoft.com/office/drawing/2014/main" id="{187EE1A7-406C-4130-8675-5F2778C9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811" y="4161334"/>
              <a:ext cx="1610825" cy="1610825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ïslîde">
              <a:extLst>
                <a:ext uri="{FF2B5EF4-FFF2-40B4-BE49-F238E27FC236}">
                  <a16:creationId xmlns:a16="http://schemas.microsoft.com/office/drawing/2014/main" id="{B3EA8C82-B048-4A9D-8D52-1780F0585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2993" y="2881422"/>
              <a:ext cx="450966" cy="450966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í$ļiḋé">
              <a:extLst>
                <a:ext uri="{FF2B5EF4-FFF2-40B4-BE49-F238E27FC236}">
                  <a16:creationId xmlns:a16="http://schemas.microsoft.com/office/drawing/2014/main" id="{158D505E-A8B5-4422-864C-7AAB4E398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735" y="2404920"/>
              <a:ext cx="225483" cy="225483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îṧḻíďe">
              <a:extLst>
                <a:ext uri="{FF2B5EF4-FFF2-40B4-BE49-F238E27FC236}">
                  <a16:creationId xmlns:a16="http://schemas.microsoft.com/office/drawing/2014/main" id="{8A4221AC-1677-4055-A0F2-8911E19CC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780" y="5206522"/>
              <a:ext cx="627887" cy="627887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iŝḻïḑè">
              <a:extLst>
                <a:ext uri="{FF2B5EF4-FFF2-40B4-BE49-F238E27FC236}">
                  <a16:creationId xmlns:a16="http://schemas.microsoft.com/office/drawing/2014/main" id="{3F1D9B8C-3ADC-4488-8C3E-9A5BA904D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7687" y="2042550"/>
              <a:ext cx="327644" cy="327644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ïṩḻiďê">
              <a:extLst>
                <a:ext uri="{FF2B5EF4-FFF2-40B4-BE49-F238E27FC236}">
                  <a16:creationId xmlns:a16="http://schemas.microsoft.com/office/drawing/2014/main" id="{F9DC0F08-787F-4389-B979-807B83D6FDF3}"/>
                </a:ext>
              </a:extLst>
            </p:cNvPr>
            <p:cNvSpPr txBox="1"/>
            <p:nvPr/>
          </p:nvSpPr>
          <p:spPr>
            <a:xfrm>
              <a:off x="2704344" y="2512001"/>
              <a:ext cx="716863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45%</a:t>
              </a:r>
            </a:p>
          </p:txBody>
        </p:sp>
        <p:sp>
          <p:nvSpPr>
            <p:cNvPr id="13" name="îṥ1iḋè">
              <a:extLst>
                <a:ext uri="{FF2B5EF4-FFF2-40B4-BE49-F238E27FC236}">
                  <a16:creationId xmlns:a16="http://schemas.microsoft.com/office/drawing/2014/main" id="{254E9511-0C64-4114-AE95-8C57526B497F}"/>
                </a:ext>
              </a:extLst>
            </p:cNvPr>
            <p:cNvSpPr txBox="1"/>
            <p:nvPr/>
          </p:nvSpPr>
          <p:spPr>
            <a:xfrm>
              <a:off x="3178032" y="4101970"/>
              <a:ext cx="726481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83%</a:t>
              </a:r>
            </a:p>
          </p:txBody>
        </p:sp>
        <p:sp>
          <p:nvSpPr>
            <p:cNvPr id="14" name="ísḷïdè">
              <a:extLst>
                <a:ext uri="{FF2B5EF4-FFF2-40B4-BE49-F238E27FC236}">
                  <a16:creationId xmlns:a16="http://schemas.microsoft.com/office/drawing/2014/main" id="{5E4917AB-9862-47DF-AEA6-AA18C409F39F}"/>
                </a:ext>
              </a:extLst>
            </p:cNvPr>
            <p:cNvSpPr txBox="1"/>
            <p:nvPr/>
          </p:nvSpPr>
          <p:spPr>
            <a:xfrm>
              <a:off x="1842634" y="3378728"/>
              <a:ext cx="729687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65%</a:t>
              </a:r>
            </a:p>
          </p:txBody>
        </p:sp>
        <p:sp>
          <p:nvSpPr>
            <p:cNvPr id="15" name="íŝḷíḋê">
              <a:extLst>
                <a:ext uri="{FF2B5EF4-FFF2-40B4-BE49-F238E27FC236}">
                  <a16:creationId xmlns:a16="http://schemas.microsoft.com/office/drawing/2014/main" id="{DB9DFEB3-1566-4F9E-BE19-4BD8B8CD6EFA}"/>
                </a:ext>
              </a:extLst>
            </p:cNvPr>
            <p:cNvSpPr txBox="1"/>
            <p:nvPr/>
          </p:nvSpPr>
          <p:spPr>
            <a:xfrm>
              <a:off x="1536623" y="4782080"/>
              <a:ext cx="683200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78%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0E1578A-8BA0-4547-B7A1-031ACB72578E}"/>
              </a:ext>
            </a:extLst>
          </p:cNvPr>
          <p:cNvGrpSpPr/>
          <p:nvPr/>
        </p:nvGrpSpPr>
        <p:grpSpPr>
          <a:xfrm>
            <a:off x="5354156" y="2519459"/>
            <a:ext cx="694269" cy="694269"/>
            <a:chOff x="2138679" y="1949131"/>
            <a:chExt cx="694269" cy="694269"/>
          </a:xfrm>
        </p:grpSpPr>
        <p:sp>
          <p:nvSpPr>
            <p:cNvPr id="17" name="菱形 16">
              <a:extLst>
                <a:ext uri="{FF2B5EF4-FFF2-40B4-BE49-F238E27FC236}">
                  <a16:creationId xmlns:a16="http://schemas.microsoft.com/office/drawing/2014/main" id="{AD027480-F29E-4DA4-8C47-BE5474AD36A7}"/>
                </a:ext>
              </a:extLst>
            </p:cNvPr>
            <p:cNvSpPr/>
            <p:nvPr/>
          </p:nvSpPr>
          <p:spPr>
            <a:xfrm>
              <a:off x="2138679" y="1949131"/>
              <a:ext cx="694269" cy="694269"/>
            </a:xfrm>
            <a:prstGeom prst="diamond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菱形 32">
              <a:extLst>
                <a:ext uri="{FF2B5EF4-FFF2-40B4-BE49-F238E27FC236}">
                  <a16:creationId xmlns:a16="http://schemas.microsoft.com/office/drawing/2014/main" id="{D1E86CE9-5F37-4565-A27A-A36BDF867353}"/>
                </a:ext>
              </a:extLst>
            </p:cNvPr>
            <p:cNvSpPr/>
            <p:nvPr/>
          </p:nvSpPr>
          <p:spPr>
            <a:xfrm>
              <a:off x="2339343" y="2150016"/>
              <a:ext cx="292942" cy="292500"/>
            </a:xfrm>
            <a:custGeom>
              <a:avLst/>
              <a:gdLst>
                <a:gd name="connsiteX0" fmla="*/ 506334 w 607638"/>
                <a:gd name="connsiteY0" fmla="*/ 455027 h 606722"/>
                <a:gd name="connsiteX1" fmla="*/ 506334 w 607638"/>
                <a:gd name="connsiteY1" fmla="*/ 505592 h 606722"/>
                <a:gd name="connsiteX2" fmla="*/ 531616 w 607638"/>
                <a:gd name="connsiteY2" fmla="*/ 505592 h 606722"/>
                <a:gd name="connsiteX3" fmla="*/ 556986 w 607638"/>
                <a:gd name="connsiteY3" fmla="*/ 480265 h 606722"/>
                <a:gd name="connsiteX4" fmla="*/ 531616 w 607638"/>
                <a:gd name="connsiteY4" fmla="*/ 455027 h 606722"/>
                <a:gd name="connsiteX5" fmla="*/ 430401 w 607638"/>
                <a:gd name="connsiteY5" fmla="*/ 353896 h 606722"/>
                <a:gd name="connsiteX6" fmla="*/ 405031 w 607638"/>
                <a:gd name="connsiteY6" fmla="*/ 379223 h 606722"/>
                <a:gd name="connsiteX7" fmla="*/ 430401 w 607638"/>
                <a:gd name="connsiteY7" fmla="*/ 404461 h 606722"/>
                <a:gd name="connsiteX8" fmla="*/ 455683 w 607638"/>
                <a:gd name="connsiteY8" fmla="*/ 404461 h 606722"/>
                <a:gd name="connsiteX9" fmla="*/ 455683 w 607638"/>
                <a:gd name="connsiteY9" fmla="*/ 353896 h 606722"/>
                <a:gd name="connsiteX10" fmla="*/ 480964 w 607638"/>
                <a:gd name="connsiteY10" fmla="*/ 252766 h 606722"/>
                <a:gd name="connsiteX11" fmla="*/ 506334 w 607638"/>
                <a:gd name="connsiteY11" fmla="*/ 278093 h 606722"/>
                <a:gd name="connsiteX12" fmla="*/ 506334 w 607638"/>
                <a:gd name="connsiteY12" fmla="*/ 303331 h 606722"/>
                <a:gd name="connsiteX13" fmla="*/ 556986 w 607638"/>
                <a:gd name="connsiteY13" fmla="*/ 303331 h 606722"/>
                <a:gd name="connsiteX14" fmla="*/ 582268 w 607638"/>
                <a:gd name="connsiteY14" fmla="*/ 328658 h 606722"/>
                <a:gd name="connsiteX15" fmla="*/ 556986 w 607638"/>
                <a:gd name="connsiteY15" fmla="*/ 353896 h 606722"/>
                <a:gd name="connsiteX16" fmla="*/ 506334 w 607638"/>
                <a:gd name="connsiteY16" fmla="*/ 353896 h 606722"/>
                <a:gd name="connsiteX17" fmla="*/ 506334 w 607638"/>
                <a:gd name="connsiteY17" fmla="*/ 404461 h 606722"/>
                <a:gd name="connsiteX18" fmla="*/ 531616 w 607638"/>
                <a:gd name="connsiteY18" fmla="*/ 404461 h 606722"/>
                <a:gd name="connsiteX19" fmla="*/ 607638 w 607638"/>
                <a:gd name="connsiteY19" fmla="*/ 480265 h 606722"/>
                <a:gd name="connsiteX20" fmla="*/ 531616 w 607638"/>
                <a:gd name="connsiteY20" fmla="*/ 556157 h 606722"/>
                <a:gd name="connsiteX21" fmla="*/ 506334 w 607638"/>
                <a:gd name="connsiteY21" fmla="*/ 556157 h 606722"/>
                <a:gd name="connsiteX22" fmla="*/ 506334 w 607638"/>
                <a:gd name="connsiteY22" fmla="*/ 581395 h 606722"/>
                <a:gd name="connsiteX23" fmla="*/ 480964 w 607638"/>
                <a:gd name="connsiteY23" fmla="*/ 606722 h 606722"/>
                <a:gd name="connsiteX24" fmla="*/ 455683 w 607638"/>
                <a:gd name="connsiteY24" fmla="*/ 581395 h 606722"/>
                <a:gd name="connsiteX25" fmla="*/ 455683 w 607638"/>
                <a:gd name="connsiteY25" fmla="*/ 556157 h 606722"/>
                <a:gd name="connsiteX26" fmla="*/ 405031 w 607638"/>
                <a:gd name="connsiteY26" fmla="*/ 556157 h 606722"/>
                <a:gd name="connsiteX27" fmla="*/ 379749 w 607638"/>
                <a:gd name="connsiteY27" fmla="*/ 530830 h 606722"/>
                <a:gd name="connsiteX28" fmla="*/ 405031 w 607638"/>
                <a:gd name="connsiteY28" fmla="*/ 505592 h 606722"/>
                <a:gd name="connsiteX29" fmla="*/ 455683 w 607638"/>
                <a:gd name="connsiteY29" fmla="*/ 505592 h 606722"/>
                <a:gd name="connsiteX30" fmla="*/ 455683 w 607638"/>
                <a:gd name="connsiteY30" fmla="*/ 455027 h 606722"/>
                <a:gd name="connsiteX31" fmla="*/ 430401 w 607638"/>
                <a:gd name="connsiteY31" fmla="*/ 455027 h 606722"/>
                <a:gd name="connsiteX32" fmla="*/ 354379 w 607638"/>
                <a:gd name="connsiteY32" fmla="*/ 379223 h 606722"/>
                <a:gd name="connsiteX33" fmla="*/ 430401 w 607638"/>
                <a:gd name="connsiteY33" fmla="*/ 303331 h 606722"/>
                <a:gd name="connsiteX34" fmla="*/ 455683 w 607638"/>
                <a:gd name="connsiteY34" fmla="*/ 303331 h 606722"/>
                <a:gd name="connsiteX35" fmla="*/ 455683 w 607638"/>
                <a:gd name="connsiteY35" fmla="*/ 278093 h 606722"/>
                <a:gd name="connsiteX36" fmla="*/ 480964 w 607638"/>
                <a:gd name="connsiteY36" fmla="*/ 252766 h 606722"/>
                <a:gd name="connsiteX37" fmla="*/ 303759 w 607638"/>
                <a:gd name="connsiteY37" fmla="*/ 151716 h 606722"/>
                <a:gd name="connsiteX38" fmla="*/ 329117 w 607638"/>
                <a:gd name="connsiteY38" fmla="*/ 176950 h 606722"/>
                <a:gd name="connsiteX39" fmla="*/ 329117 w 607638"/>
                <a:gd name="connsiteY39" fmla="*/ 303301 h 606722"/>
                <a:gd name="connsiteX40" fmla="*/ 303759 w 607638"/>
                <a:gd name="connsiteY40" fmla="*/ 328624 h 606722"/>
                <a:gd name="connsiteX41" fmla="*/ 227862 w 607638"/>
                <a:gd name="connsiteY41" fmla="*/ 328624 h 606722"/>
                <a:gd name="connsiteX42" fmla="*/ 202593 w 607638"/>
                <a:gd name="connsiteY42" fmla="*/ 303301 h 606722"/>
                <a:gd name="connsiteX43" fmla="*/ 227862 w 607638"/>
                <a:gd name="connsiteY43" fmla="*/ 278066 h 606722"/>
                <a:gd name="connsiteX44" fmla="*/ 278490 w 607638"/>
                <a:gd name="connsiteY44" fmla="*/ 278066 h 606722"/>
                <a:gd name="connsiteX45" fmla="*/ 278490 w 607638"/>
                <a:gd name="connsiteY45" fmla="*/ 176950 h 606722"/>
                <a:gd name="connsiteX46" fmla="*/ 303759 w 607638"/>
                <a:gd name="connsiteY46" fmla="*/ 151716 h 606722"/>
                <a:gd name="connsiteX47" fmla="*/ 303762 w 607638"/>
                <a:gd name="connsiteY47" fmla="*/ 0 h 606722"/>
                <a:gd name="connsiteX48" fmla="*/ 606634 w 607638"/>
                <a:gd name="connsiteY48" fmla="*/ 220667 h 606722"/>
                <a:gd name="connsiteX49" fmla="*/ 589190 w 607638"/>
                <a:gd name="connsiteY49" fmla="*/ 251860 h 606722"/>
                <a:gd name="connsiteX50" fmla="*/ 557950 w 607638"/>
                <a:gd name="connsiteY50" fmla="*/ 234353 h 606722"/>
                <a:gd name="connsiteX51" fmla="*/ 303762 w 607638"/>
                <a:gd name="connsiteY51" fmla="*/ 50568 h 606722"/>
                <a:gd name="connsiteX52" fmla="*/ 50642 w 607638"/>
                <a:gd name="connsiteY52" fmla="*/ 303317 h 606722"/>
                <a:gd name="connsiteX53" fmla="*/ 303762 w 607638"/>
                <a:gd name="connsiteY53" fmla="*/ 556154 h 606722"/>
                <a:gd name="connsiteX54" fmla="*/ 329127 w 607638"/>
                <a:gd name="connsiteY54" fmla="*/ 581394 h 606722"/>
                <a:gd name="connsiteX55" fmla="*/ 303762 w 607638"/>
                <a:gd name="connsiteY55" fmla="*/ 606722 h 606722"/>
                <a:gd name="connsiteX56" fmla="*/ 0 w 607638"/>
                <a:gd name="connsiteY56" fmla="*/ 303317 h 606722"/>
                <a:gd name="connsiteX57" fmla="*/ 303762 w 607638"/>
                <a:gd name="connsiteY5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638" h="606722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03CC724-3DCC-4512-93D4-972452D180FA}"/>
              </a:ext>
            </a:extLst>
          </p:cNvPr>
          <p:cNvGrpSpPr/>
          <p:nvPr/>
        </p:nvGrpSpPr>
        <p:grpSpPr>
          <a:xfrm>
            <a:off x="5354156" y="4235169"/>
            <a:ext cx="694269" cy="694269"/>
            <a:chOff x="2138679" y="1949131"/>
            <a:chExt cx="694269" cy="694269"/>
          </a:xfrm>
        </p:grpSpPr>
        <p:sp>
          <p:nvSpPr>
            <p:cNvPr id="20" name="菱形 19">
              <a:extLst>
                <a:ext uri="{FF2B5EF4-FFF2-40B4-BE49-F238E27FC236}">
                  <a16:creationId xmlns:a16="http://schemas.microsoft.com/office/drawing/2014/main" id="{2320A674-412C-42DA-A909-DF0381F4D23B}"/>
                </a:ext>
              </a:extLst>
            </p:cNvPr>
            <p:cNvSpPr/>
            <p:nvPr/>
          </p:nvSpPr>
          <p:spPr>
            <a:xfrm>
              <a:off x="2138679" y="1949131"/>
              <a:ext cx="694269" cy="694269"/>
            </a:xfrm>
            <a:prstGeom prst="diamond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菱形 32">
              <a:extLst>
                <a:ext uri="{FF2B5EF4-FFF2-40B4-BE49-F238E27FC236}">
                  <a16:creationId xmlns:a16="http://schemas.microsoft.com/office/drawing/2014/main" id="{12079995-FC8A-42D3-A988-22C8DA0BB20C}"/>
                </a:ext>
              </a:extLst>
            </p:cNvPr>
            <p:cNvSpPr/>
            <p:nvPr/>
          </p:nvSpPr>
          <p:spPr>
            <a:xfrm>
              <a:off x="2339343" y="2150016"/>
              <a:ext cx="292942" cy="292500"/>
            </a:xfrm>
            <a:custGeom>
              <a:avLst/>
              <a:gdLst>
                <a:gd name="connsiteX0" fmla="*/ 506334 w 607638"/>
                <a:gd name="connsiteY0" fmla="*/ 455027 h 606722"/>
                <a:gd name="connsiteX1" fmla="*/ 506334 w 607638"/>
                <a:gd name="connsiteY1" fmla="*/ 505592 h 606722"/>
                <a:gd name="connsiteX2" fmla="*/ 531616 w 607638"/>
                <a:gd name="connsiteY2" fmla="*/ 505592 h 606722"/>
                <a:gd name="connsiteX3" fmla="*/ 556986 w 607638"/>
                <a:gd name="connsiteY3" fmla="*/ 480265 h 606722"/>
                <a:gd name="connsiteX4" fmla="*/ 531616 w 607638"/>
                <a:gd name="connsiteY4" fmla="*/ 455027 h 606722"/>
                <a:gd name="connsiteX5" fmla="*/ 430401 w 607638"/>
                <a:gd name="connsiteY5" fmla="*/ 353896 h 606722"/>
                <a:gd name="connsiteX6" fmla="*/ 405031 w 607638"/>
                <a:gd name="connsiteY6" fmla="*/ 379223 h 606722"/>
                <a:gd name="connsiteX7" fmla="*/ 430401 w 607638"/>
                <a:gd name="connsiteY7" fmla="*/ 404461 h 606722"/>
                <a:gd name="connsiteX8" fmla="*/ 455683 w 607638"/>
                <a:gd name="connsiteY8" fmla="*/ 404461 h 606722"/>
                <a:gd name="connsiteX9" fmla="*/ 455683 w 607638"/>
                <a:gd name="connsiteY9" fmla="*/ 353896 h 606722"/>
                <a:gd name="connsiteX10" fmla="*/ 480964 w 607638"/>
                <a:gd name="connsiteY10" fmla="*/ 252766 h 606722"/>
                <a:gd name="connsiteX11" fmla="*/ 506334 w 607638"/>
                <a:gd name="connsiteY11" fmla="*/ 278093 h 606722"/>
                <a:gd name="connsiteX12" fmla="*/ 506334 w 607638"/>
                <a:gd name="connsiteY12" fmla="*/ 303331 h 606722"/>
                <a:gd name="connsiteX13" fmla="*/ 556986 w 607638"/>
                <a:gd name="connsiteY13" fmla="*/ 303331 h 606722"/>
                <a:gd name="connsiteX14" fmla="*/ 582268 w 607638"/>
                <a:gd name="connsiteY14" fmla="*/ 328658 h 606722"/>
                <a:gd name="connsiteX15" fmla="*/ 556986 w 607638"/>
                <a:gd name="connsiteY15" fmla="*/ 353896 h 606722"/>
                <a:gd name="connsiteX16" fmla="*/ 506334 w 607638"/>
                <a:gd name="connsiteY16" fmla="*/ 353896 h 606722"/>
                <a:gd name="connsiteX17" fmla="*/ 506334 w 607638"/>
                <a:gd name="connsiteY17" fmla="*/ 404461 h 606722"/>
                <a:gd name="connsiteX18" fmla="*/ 531616 w 607638"/>
                <a:gd name="connsiteY18" fmla="*/ 404461 h 606722"/>
                <a:gd name="connsiteX19" fmla="*/ 607638 w 607638"/>
                <a:gd name="connsiteY19" fmla="*/ 480265 h 606722"/>
                <a:gd name="connsiteX20" fmla="*/ 531616 w 607638"/>
                <a:gd name="connsiteY20" fmla="*/ 556157 h 606722"/>
                <a:gd name="connsiteX21" fmla="*/ 506334 w 607638"/>
                <a:gd name="connsiteY21" fmla="*/ 556157 h 606722"/>
                <a:gd name="connsiteX22" fmla="*/ 506334 w 607638"/>
                <a:gd name="connsiteY22" fmla="*/ 581395 h 606722"/>
                <a:gd name="connsiteX23" fmla="*/ 480964 w 607638"/>
                <a:gd name="connsiteY23" fmla="*/ 606722 h 606722"/>
                <a:gd name="connsiteX24" fmla="*/ 455683 w 607638"/>
                <a:gd name="connsiteY24" fmla="*/ 581395 h 606722"/>
                <a:gd name="connsiteX25" fmla="*/ 455683 w 607638"/>
                <a:gd name="connsiteY25" fmla="*/ 556157 h 606722"/>
                <a:gd name="connsiteX26" fmla="*/ 405031 w 607638"/>
                <a:gd name="connsiteY26" fmla="*/ 556157 h 606722"/>
                <a:gd name="connsiteX27" fmla="*/ 379749 w 607638"/>
                <a:gd name="connsiteY27" fmla="*/ 530830 h 606722"/>
                <a:gd name="connsiteX28" fmla="*/ 405031 w 607638"/>
                <a:gd name="connsiteY28" fmla="*/ 505592 h 606722"/>
                <a:gd name="connsiteX29" fmla="*/ 455683 w 607638"/>
                <a:gd name="connsiteY29" fmla="*/ 505592 h 606722"/>
                <a:gd name="connsiteX30" fmla="*/ 455683 w 607638"/>
                <a:gd name="connsiteY30" fmla="*/ 455027 h 606722"/>
                <a:gd name="connsiteX31" fmla="*/ 430401 w 607638"/>
                <a:gd name="connsiteY31" fmla="*/ 455027 h 606722"/>
                <a:gd name="connsiteX32" fmla="*/ 354379 w 607638"/>
                <a:gd name="connsiteY32" fmla="*/ 379223 h 606722"/>
                <a:gd name="connsiteX33" fmla="*/ 430401 w 607638"/>
                <a:gd name="connsiteY33" fmla="*/ 303331 h 606722"/>
                <a:gd name="connsiteX34" fmla="*/ 455683 w 607638"/>
                <a:gd name="connsiteY34" fmla="*/ 303331 h 606722"/>
                <a:gd name="connsiteX35" fmla="*/ 455683 w 607638"/>
                <a:gd name="connsiteY35" fmla="*/ 278093 h 606722"/>
                <a:gd name="connsiteX36" fmla="*/ 480964 w 607638"/>
                <a:gd name="connsiteY36" fmla="*/ 252766 h 606722"/>
                <a:gd name="connsiteX37" fmla="*/ 303759 w 607638"/>
                <a:gd name="connsiteY37" fmla="*/ 151716 h 606722"/>
                <a:gd name="connsiteX38" fmla="*/ 329117 w 607638"/>
                <a:gd name="connsiteY38" fmla="*/ 176950 h 606722"/>
                <a:gd name="connsiteX39" fmla="*/ 329117 w 607638"/>
                <a:gd name="connsiteY39" fmla="*/ 303301 h 606722"/>
                <a:gd name="connsiteX40" fmla="*/ 303759 w 607638"/>
                <a:gd name="connsiteY40" fmla="*/ 328624 h 606722"/>
                <a:gd name="connsiteX41" fmla="*/ 227862 w 607638"/>
                <a:gd name="connsiteY41" fmla="*/ 328624 h 606722"/>
                <a:gd name="connsiteX42" fmla="*/ 202593 w 607638"/>
                <a:gd name="connsiteY42" fmla="*/ 303301 h 606722"/>
                <a:gd name="connsiteX43" fmla="*/ 227862 w 607638"/>
                <a:gd name="connsiteY43" fmla="*/ 278066 h 606722"/>
                <a:gd name="connsiteX44" fmla="*/ 278490 w 607638"/>
                <a:gd name="connsiteY44" fmla="*/ 278066 h 606722"/>
                <a:gd name="connsiteX45" fmla="*/ 278490 w 607638"/>
                <a:gd name="connsiteY45" fmla="*/ 176950 h 606722"/>
                <a:gd name="connsiteX46" fmla="*/ 303759 w 607638"/>
                <a:gd name="connsiteY46" fmla="*/ 151716 h 606722"/>
                <a:gd name="connsiteX47" fmla="*/ 303762 w 607638"/>
                <a:gd name="connsiteY47" fmla="*/ 0 h 606722"/>
                <a:gd name="connsiteX48" fmla="*/ 606634 w 607638"/>
                <a:gd name="connsiteY48" fmla="*/ 220667 h 606722"/>
                <a:gd name="connsiteX49" fmla="*/ 589190 w 607638"/>
                <a:gd name="connsiteY49" fmla="*/ 251860 h 606722"/>
                <a:gd name="connsiteX50" fmla="*/ 557950 w 607638"/>
                <a:gd name="connsiteY50" fmla="*/ 234353 h 606722"/>
                <a:gd name="connsiteX51" fmla="*/ 303762 w 607638"/>
                <a:gd name="connsiteY51" fmla="*/ 50568 h 606722"/>
                <a:gd name="connsiteX52" fmla="*/ 50642 w 607638"/>
                <a:gd name="connsiteY52" fmla="*/ 303317 h 606722"/>
                <a:gd name="connsiteX53" fmla="*/ 303762 w 607638"/>
                <a:gd name="connsiteY53" fmla="*/ 556154 h 606722"/>
                <a:gd name="connsiteX54" fmla="*/ 329127 w 607638"/>
                <a:gd name="connsiteY54" fmla="*/ 581394 h 606722"/>
                <a:gd name="connsiteX55" fmla="*/ 303762 w 607638"/>
                <a:gd name="connsiteY55" fmla="*/ 606722 h 606722"/>
                <a:gd name="connsiteX56" fmla="*/ 0 w 607638"/>
                <a:gd name="connsiteY56" fmla="*/ 303317 h 606722"/>
                <a:gd name="connsiteX57" fmla="*/ 303762 w 607638"/>
                <a:gd name="connsiteY5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638" h="606722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00EDBA41-0A54-41B1-B1C7-C9469A7CC365}"/>
              </a:ext>
            </a:extLst>
          </p:cNvPr>
          <p:cNvGrpSpPr/>
          <p:nvPr/>
        </p:nvGrpSpPr>
        <p:grpSpPr>
          <a:xfrm>
            <a:off x="8336279" y="2519459"/>
            <a:ext cx="694269" cy="694269"/>
            <a:chOff x="2138679" y="1949131"/>
            <a:chExt cx="694269" cy="694269"/>
          </a:xfrm>
        </p:grpSpPr>
        <p:sp>
          <p:nvSpPr>
            <p:cNvPr id="23" name="菱形 22">
              <a:extLst>
                <a:ext uri="{FF2B5EF4-FFF2-40B4-BE49-F238E27FC236}">
                  <a16:creationId xmlns:a16="http://schemas.microsoft.com/office/drawing/2014/main" id="{06D9A81D-2444-4601-8C23-25273EF7FF1E}"/>
                </a:ext>
              </a:extLst>
            </p:cNvPr>
            <p:cNvSpPr/>
            <p:nvPr/>
          </p:nvSpPr>
          <p:spPr>
            <a:xfrm>
              <a:off x="2138679" y="1949131"/>
              <a:ext cx="694269" cy="694269"/>
            </a:xfrm>
            <a:prstGeom prst="diamond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菱形 32">
              <a:extLst>
                <a:ext uri="{FF2B5EF4-FFF2-40B4-BE49-F238E27FC236}">
                  <a16:creationId xmlns:a16="http://schemas.microsoft.com/office/drawing/2014/main" id="{5FEC55F9-2BC4-4FEF-B43F-7FC29A6C4700}"/>
                </a:ext>
              </a:extLst>
            </p:cNvPr>
            <p:cNvSpPr/>
            <p:nvPr/>
          </p:nvSpPr>
          <p:spPr>
            <a:xfrm>
              <a:off x="2339343" y="2150016"/>
              <a:ext cx="292942" cy="292500"/>
            </a:xfrm>
            <a:custGeom>
              <a:avLst/>
              <a:gdLst>
                <a:gd name="connsiteX0" fmla="*/ 506334 w 607638"/>
                <a:gd name="connsiteY0" fmla="*/ 455027 h 606722"/>
                <a:gd name="connsiteX1" fmla="*/ 506334 w 607638"/>
                <a:gd name="connsiteY1" fmla="*/ 505592 h 606722"/>
                <a:gd name="connsiteX2" fmla="*/ 531616 w 607638"/>
                <a:gd name="connsiteY2" fmla="*/ 505592 h 606722"/>
                <a:gd name="connsiteX3" fmla="*/ 556986 w 607638"/>
                <a:gd name="connsiteY3" fmla="*/ 480265 h 606722"/>
                <a:gd name="connsiteX4" fmla="*/ 531616 w 607638"/>
                <a:gd name="connsiteY4" fmla="*/ 455027 h 606722"/>
                <a:gd name="connsiteX5" fmla="*/ 430401 w 607638"/>
                <a:gd name="connsiteY5" fmla="*/ 353896 h 606722"/>
                <a:gd name="connsiteX6" fmla="*/ 405031 w 607638"/>
                <a:gd name="connsiteY6" fmla="*/ 379223 h 606722"/>
                <a:gd name="connsiteX7" fmla="*/ 430401 w 607638"/>
                <a:gd name="connsiteY7" fmla="*/ 404461 h 606722"/>
                <a:gd name="connsiteX8" fmla="*/ 455683 w 607638"/>
                <a:gd name="connsiteY8" fmla="*/ 404461 h 606722"/>
                <a:gd name="connsiteX9" fmla="*/ 455683 w 607638"/>
                <a:gd name="connsiteY9" fmla="*/ 353896 h 606722"/>
                <a:gd name="connsiteX10" fmla="*/ 480964 w 607638"/>
                <a:gd name="connsiteY10" fmla="*/ 252766 h 606722"/>
                <a:gd name="connsiteX11" fmla="*/ 506334 w 607638"/>
                <a:gd name="connsiteY11" fmla="*/ 278093 h 606722"/>
                <a:gd name="connsiteX12" fmla="*/ 506334 w 607638"/>
                <a:gd name="connsiteY12" fmla="*/ 303331 h 606722"/>
                <a:gd name="connsiteX13" fmla="*/ 556986 w 607638"/>
                <a:gd name="connsiteY13" fmla="*/ 303331 h 606722"/>
                <a:gd name="connsiteX14" fmla="*/ 582268 w 607638"/>
                <a:gd name="connsiteY14" fmla="*/ 328658 h 606722"/>
                <a:gd name="connsiteX15" fmla="*/ 556986 w 607638"/>
                <a:gd name="connsiteY15" fmla="*/ 353896 h 606722"/>
                <a:gd name="connsiteX16" fmla="*/ 506334 w 607638"/>
                <a:gd name="connsiteY16" fmla="*/ 353896 h 606722"/>
                <a:gd name="connsiteX17" fmla="*/ 506334 w 607638"/>
                <a:gd name="connsiteY17" fmla="*/ 404461 h 606722"/>
                <a:gd name="connsiteX18" fmla="*/ 531616 w 607638"/>
                <a:gd name="connsiteY18" fmla="*/ 404461 h 606722"/>
                <a:gd name="connsiteX19" fmla="*/ 607638 w 607638"/>
                <a:gd name="connsiteY19" fmla="*/ 480265 h 606722"/>
                <a:gd name="connsiteX20" fmla="*/ 531616 w 607638"/>
                <a:gd name="connsiteY20" fmla="*/ 556157 h 606722"/>
                <a:gd name="connsiteX21" fmla="*/ 506334 w 607638"/>
                <a:gd name="connsiteY21" fmla="*/ 556157 h 606722"/>
                <a:gd name="connsiteX22" fmla="*/ 506334 w 607638"/>
                <a:gd name="connsiteY22" fmla="*/ 581395 h 606722"/>
                <a:gd name="connsiteX23" fmla="*/ 480964 w 607638"/>
                <a:gd name="connsiteY23" fmla="*/ 606722 h 606722"/>
                <a:gd name="connsiteX24" fmla="*/ 455683 w 607638"/>
                <a:gd name="connsiteY24" fmla="*/ 581395 h 606722"/>
                <a:gd name="connsiteX25" fmla="*/ 455683 w 607638"/>
                <a:gd name="connsiteY25" fmla="*/ 556157 h 606722"/>
                <a:gd name="connsiteX26" fmla="*/ 405031 w 607638"/>
                <a:gd name="connsiteY26" fmla="*/ 556157 h 606722"/>
                <a:gd name="connsiteX27" fmla="*/ 379749 w 607638"/>
                <a:gd name="connsiteY27" fmla="*/ 530830 h 606722"/>
                <a:gd name="connsiteX28" fmla="*/ 405031 w 607638"/>
                <a:gd name="connsiteY28" fmla="*/ 505592 h 606722"/>
                <a:gd name="connsiteX29" fmla="*/ 455683 w 607638"/>
                <a:gd name="connsiteY29" fmla="*/ 505592 h 606722"/>
                <a:gd name="connsiteX30" fmla="*/ 455683 w 607638"/>
                <a:gd name="connsiteY30" fmla="*/ 455027 h 606722"/>
                <a:gd name="connsiteX31" fmla="*/ 430401 w 607638"/>
                <a:gd name="connsiteY31" fmla="*/ 455027 h 606722"/>
                <a:gd name="connsiteX32" fmla="*/ 354379 w 607638"/>
                <a:gd name="connsiteY32" fmla="*/ 379223 h 606722"/>
                <a:gd name="connsiteX33" fmla="*/ 430401 w 607638"/>
                <a:gd name="connsiteY33" fmla="*/ 303331 h 606722"/>
                <a:gd name="connsiteX34" fmla="*/ 455683 w 607638"/>
                <a:gd name="connsiteY34" fmla="*/ 303331 h 606722"/>
                <a:gd name="connsiteX35" fmla="*/ 455683 w 607638"/>
                <a:gd name="connsiteY35" fmla="*/ 278093 h 606722"/>
                <a:gd name="connsiteX36" fmla="*/ 480964 w 607638"/>
                <a:gd name="connsiteY36" fmla="*/ 252766 h 606722"/>
                <a:gd name="connsiteX37" fmla="*/ 303759 w 607638"/>
                <a:gd name="connsiteY37" fmla="*/ 151716 h 606722"/>
                <a:gd name="connsiteX38" fmla="*/ 329117 w 607638"/>
                <a:gd name="connsiteY38" fmla="*/ 176950 h 606722"/>
                <a:gd name="connsiteX39" fmla="*/ 329117 w 607638"/>
                <a:gd name="connsiteY39" fmla="*/ 303301 h 606722"/>
                <a:gd name="connsiteX40" fmla="*/ 303759 w 607638"/>
                <a:gd name="connsiteY40" fmla="*/ 328624 h 606722"/>
                <a:gd name="connsiteX41" fmla="*/ 227862 w 607638"/>
                <a:gd name="connsiteY41" fmla="*/ 328624 h 606722"/>
                <a:gd name="connsiteX42" fmla="*/ 202593 w 607638"/>
                <a:gd name="connsiteY42" fmla="*/ 303301 h 606722"/>
                <a:gd name="connsiteX43" fmla="*/ 227862 w 607638"/>
                <a:gd name="connsiteY43" fmla="*/ 278066 h 606722"/>
                <a:gd name="connsiteX44" fmla="*/ 278490 w 607638"/>
                <a:gd name="connsiteY44" fmla="*/ 278066 h 606722"/>
                <a:gd name="connsiteX45" fmla="*/ 278490 w 607638"/>
                <a:gd name="connsiteY45" fmla="*/ 176950 h 606722"/>
                <a:gd name="connsiteX46" fmla="*/ 303759 w 607638"/>
                <a:gd name="connsiteY46" fmla="*/ 151716 h 606722"/>
                <a:gd name="connsiteX47" fmla="*/ 303762 w 607638"/>
                <a:gd name="connsiteY47" fmla="*/ 0 h 606722"/>
                <a:gd name="connsiteX48" fmla="*/ 606634 w 607638"/>
                <a:gd name="connsiteY48" fmla="*/ 220667 h 606722"/>
                <a:gd name="connsiteX49" fmla="*/ 589190 w 607638"/>
                <a:gd name="connsiteY49" fmla="*/ 251860 h 606722"/>
                <a:gd name="connsiteX50" fmla="*/ 557950 w 607638"/>
                <a:gd name="connsiteY50" fmla="*/ 234353 h 606722"/>
                <a:gd name="connsiteX51" fmla="*/ 303762 w 607638"/>
                <a:gd name="connsiteY51" fmla="*/ 50568 h 606722"/>
                <a:gd name="connsiteX52" fmla="*/ 50642 w 607638"/>
                <a:gd name="connsiteY52" fmla="*/ 303317 h 606722"/>
                <a:gd name="connsiteX53" fmla="*/ 303762 w 607638"/>
                <a:gd name="connsiteY53" fmla="*/ 556154 h 606722"/>
                <a:gd name="connsiteX54" fmla="*/ 329127 w 607638"/>
                <a:gd name="connsiteY54" fmla="*/ 581394 h 606722"/>
                <a:gd name="connsiteX55" fmla="*/ 303762 w 607638"/>
                <a:gd name="connsiteY55" fmla="*/ 606722 h 606722"/>
                <a:gd name="connsiteX56" fmla="*/ 0 w 607638"/>
                <a:gd name="connsiteY56" fmla="*/ 303317 h 606722"/>
                <a:gd name="connsiteX57" fmla="*/ 303762 w 607638"/>
                <a:gd name="connsiteY5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638" h="606722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BD593E58-C1A1-4AE5-8706-A366FA51F834}"/>
              </a:ext>
            </a:extLst>
          </p:cNvPr>
          <p:cNvGrpSpPr/>
          <p:nvPr/>
        </p:nvGrpSpPr>
        <p:grpSpPr>
          <a:xfrm>
            <a:off x="8336279" y="4235169"/>
            <a:ext cx="694269" cy="694269"/>
            <a:chOff x="2138679" y="1949131"/>
            <a:chExt cx="694269" cy="694269"/>
          </a:xfrm>
        </p:grpSpPr>
        <p:sp>
          <p:nvSpPr>
            <p:cNvPr id="26" name="菱形 25">
              <a:extLst>
                <a:ext uri="{FF2B5EF4-FFF2-40B4-BE49-F238E27FC236}">
                  <a16:creationId xmlns:a16="http://schemas.microsoft.com/office/drawing/2014/main" id="{184A1639-6E8D-4DD5-8151-5DF3747F3963}"/>
                </a:ext>
              </a:extLst>
            </p:cNvPr>
            <p:cNvSpPr/>
            <p:nvPr/>
          </p:nvSpPr>
          <p:spPr>
            <a:xfrm>
              <a:off x="2138679" y="1949131"/>
              <a:ext cx="694269" cy="694269"/>
            </a:xfrm>
            <a:prstGeom prst="diamond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菱形 32">
              <a:extLst>
                <a:ext uri="{FF2B5EF4-FFF2-40B4-BE49-F238E27FC236}">
                  <a16:creationId xmlns:a16="http://schemas.microsoft.com/office/drawing/2014/main" id="{D305A60F-24D9-4A1A-95EC-5D7897B89917}"/>
                </a:ext>
              </a:extLst>
            </p:cNvPr>
            <p:cNvSpPr/>
            <p:nvPr/>
          </p:nvSpPr>
          <p:spPr>
            <a:xfrm>
              <a:off x="2339343" y="2150016"/>
              <a:ext cx="292942" cy="292500"/>
            </a:xfrm>
            <a:custGeom>
              <a:avLst/>
              <a:gdLst>
                <a:gd name="connsiteX0" fmla="*/ 506334 w 607638"/>
                <a:gd name="connsiteY0" fmla="*/ 455027 h 606722"/>
                <a:gd name="connsiteX1" fmla="*/ 506334 w 607638"/>
                <a:gd name="connsiteY1" fmla="*/ 505592 h 606722"/>
                <a:gd name="connsiteX2" fmla="*/ 531616 w 607638"/>
                <a:gd name="connsiteY2" fmla="*/ 505592 h 606722"/>
                <a:gd name="connsiteX3" fmla="*/ 556986 w 607638"/>
                <a:gd name="connsiteY3" fmla="*/ 480265 h 606722"/>
                <a:gd name="connsiteX4" fmla="*/ 531616 w 607638"/>
                <a:gd name="connsiteY4" fmla="*/ 455027 h 606722"/>
                <a:gd name="connsiteX5" fmla="*/ 430401 w 607638"/>
                <a:gd name="connsiteY5" fmla="*/ 353896 h 606722"/>
                <a:gd name="connsiteX6" fmla="*/ 405031 w 607638"/>
                <a:gd name="connsiteY6" fmla="*/ 379223 h 606722"/>
                <a:gd name="connsiteX7" fmla="*/ 430401 w 607638"/>
                <a:gd name="connsiteY7" fmla="*/ 404461 h 606722"/>
                <a:gd name="connsiteX8" fmla="*/ 455683 w 607638"/>
                <a:gd name="connsiteY8" fmla="*/ 404461 h 606722"/>
                <a:gd name="connsiteX9" fmla="*/ 455683 w 607638"/>
                <a:gd name="connsiteY9" fmla="*/ 353896 h 606722"/>
                <a:gd name="connsiteX10" fmla="*/ 480964 w 607638"/>
                <a:gd name="connsiteY10" fmla="*/ 252766 h 606722"/>
                <a:gd name="connsiteX11" fmla="*/ 506334 w 607638"/>
                <a:gd name="connsiteY11" fmla="*/ 278093 h 606722"/>
                <a:gd name="connsiteX12" fmla="*/ 506334 w 607638"/>
                <a:gd name="connsiteY12" fmla="*/ 303331 h 606722"/>
                <a:gd name="connsiteX13" fmla="*/ 556986 w 607638"/>
                <a:gd name="connsiteY13" fmla="*/ 303331 h 606722"/>
                <a:gd name="connsiteX14" fmla="*/ 582268 w 607638"/>
                <a:gd name="connsiteY14" fmla="*/ 328658 h 606722"/>
                <a:gd name="connsiteX15" fmla="*/ 556986 w 607638"/>
                <a:gd name="connsiteY15" fmla="*/ 353896 h 606722"/>
                <a:gd name="connsiteX16" fmla="*/ 506334 w 607638"/>
                <a:gd name="connsiteY16" fmla="*/ 353896 h 606722"/>
                <a:gd name="connsiteX17" fmla="*/ 506334 w 607638"/>
                <a:gd name="connsiteY17" fmla="*/ 404461 h 606722"/>
                <a:gd name="connsiteX18" fmla="*/ 531616 w 607638"/>
                <a:gd name="connsiteY18" fmla="*/ 404461 h 606722"/>
                <a:gd name="connsiteX19" fmla="*/ 607638 w 607638"/>
                <a:gd name="connsiteY19" fmla="*/ 480265 h 606722"/>
                <a:gd name="connsiteX20" fmla="*/ 531616 w 607638"/>
                <a:gd name="connsiteY20" fmla="*/ 556157 h 606722"/>
                <a:gd name="connsiteX21" fmla="*/ 506334 w 607638"/>
                <a:gd name="connsiteY21" fmla="*/ 556157 h 606722"/>
                <a:gd name="connsiteX22" fmla="*/ 506334 w 607638"/>
                <a:gd name="connsiteY22" fmla="*/ 581395 h 606722"/>
                <a:gd name="connsiteX23" fmla="*/ 480964 w 607638"/>
                <a:gd name="connsiteY23" fmla="*/ 606722 h 606722"/>
                <a:gd name="connsiteX24" fmla="*/ 455683 w 607638"/>
                <a:gd name="connsiteY24" fmla="*/ 581395 h 606722"/>
                <a:gd name="connsiteX25" fmla="*/ 455683 w 607638"/>
                <a:gd name="connsiteY25" fmla="*/ 556157 h 606722"/>
                <a:gd name="connsiteX26" fmla="*/ 405031 w 607638"/>
                <a:gd name="connsiteY26" fmla="*/ 556157 h 606722"/>
                <a:gd name="connsiteX27" fmla="*/ 379749 w 607638"/>
                <a:gd name="connsiteY27" fmla="*/ 530830 h 606722"/>
                <a:gd name="connsiteX28" fmla="*/ 405031 w 607638"/>
                <a:gd name="connsiteY28" fmla="*/ 505592 h 606722"/>
                <a:gd name="connsiteX29" fmla="*/ 455683 w 607638"/>
                <a:gd name="connsiteY29" fmla="*/ 505592 h 606722"/>
                <a:gd name="connsiteX30" fmla="*/ 455683 w 607638"/>
                <a:gd name="connsiteY30" fmla="*/ 455027 h 606722"/>
                <a:gd name="connsiteX31" fmla="*/ 430401 w 607638"/>
                <a:gd name="connsiteY31" fmla="*/ 455027 h 606722"/>
                <a:gd name="connsiteX32" fmla="*/ 354379 w 607638"/>
                <a:gd name="connsiteY32" fmla="*/ 379223 h 606722"/>
                <a:gd name="connsiteX33" fmla="*/ 430401 w 607638"/>
                <a:gd name="connsiteY33" fmla="*/ 303331 h 606722"/>
                <a:gd name="connsiteX34" fmla="*/ 455683 w 607638"/>
                <a:gd name="connsiteY34" fmla="*/ 303331 h 606722"/>
                <a:gd name="connsiteX35" fmla="*/ 455683 w 607638"/>
                <a:gd name="connsiteY35" fmla="*/ 278093 h 606722"/>
                <a:gd name="connsiteX36" fmla="*/ 480964 w 607638"/>
                <a:gd name="connsiteY36" fmla="*/ 252766 h 606722"/>
                <a:gd name="connsiteX37" fmla="*/ 303759 w 607638"/>
                <a:gd name="connsiteY37" fmla="*/ 151716 h 606722"/>
                <a:gd name="connsiteX38" fmla="*/ 329117 w 607638"/>
                <a:gd name="connsiteY38" fmla="*/ 176950 h 606722"/>
                <a:gd name="connsiteX39" fmla="*/ 329117 w 607638"/>
                <a:gd name="connsiteY39" fmla="*/ 303301 h 606722"/>
                <a:gd name="connsiteX40" fmla="*/ 303759 w 607638"/>
                <a:gd name="connsiteY40" fmla="*/ 328624 h 606722"/>
                <a:gd name="connsiteX41" fmla="*/ 227862 w 607638"/>
                <a:gd name="connsiteY41" fmla="*/ 328624 h 606722"/>
                <a:gd name="connsiteX42" fmla="*/ 202593 w 607638"/>
                <a:gd name="connsiteY42" fmla="*/ 303301 h 606722"/>
                <a:gd name="connsiteX43" fmla="*/ 227862 w 607638"/>
                <a:gd name="connsiteY43" fmla="*/ 278066 h 606722"/>
                <a:gd name="connsiteX44" fmla="*/ 278490 w 607638"/>
                <a:gd name="connsiteY44" fmla="*/ 278066 h 606722"/>
                <a:gd name="connsiteX45" fmla="*/ 278490 w 607638"/>
                <a:gd name="connsiteY45" fmla="*/ 176950 h 606722"/>
                <a:gd name="connsiteX46" fmla="*/ 303759 w 607638"/>
                <a:gd name="connsiteY46" fmla="*/ 151716 h 606722"/>
                <a:gd name="connsiteX47" fmla="*/ 303762 w 607638"/>
                <a:gd name="connsiteY47" fmla="*/ 0 h 606722"/>
                <a:gd name="connsiteX48" fmla="*/ 606634 w 607638"/>
                <a:gd name="connsiteY48" fmla="*/ 220667 h 606722"/>
                <a:gd name="connsiteX49" fmla="*/ 589190 w 607638"/>
                <a:gd name="connsiteY49" fmla="*/ 251860 h 606722"/>
                <a:gd name="connsiteX50" fmla="*/ 557950 w 607638"/>
                <a:gd name="connsiteY50" fmla="*/ 234353 h 606722"/>
                <a:gd name="connsiteX51" fmla="*/ 303762 w 607638"/>
                <a:gd name="connsiteY51" fmla="*/ 50568 h 606722"/>
                <a:gd name="connsiteX52" fmla="*/ 50642 w 607638"/>
                <a:gd name="connsiteY52" fmla="*/ 303317 h 606722"/>
                <a:gd name="connsiteX53" fmla="*/ 303762 w 607638"/>
                <a:gd name="connsiteY53" fmla="*/ 556154 h 606722"/>
                <a:gd name="connsiteX54" fmla="*/ 329127 w 607638"/>
                <a:gd name="connsiteY54" fmla="*/ 581394 h 606722"/>
                <a:gd name="connsiteX55" fmla="*/ 303762 w 607638"/>
                <a:gd name="connsiteY55" fmla="*/ 606722 h 606722"/>
                <a:gd name="connsiteX56" fmla="*/ 0 w 607638"/>
                <a:gd name="connsiteY56" fmla="*/ 303317 h 606722"/>
                <a:gd name="connsiteX57" fmla="*/ 303762 w 607638"/>
                <a:gd name="connsiteY5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638" h="606722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AFDF4C2-847D-4953-A738-4416D3795236}"/>
              </a:ext>
            </a:extLst>
          </p:cNvPr>
          <p:cNvGrpSpPr/>
          <p:nvPr/>
        </p:nvGrpSpPr>
        <p:grpSpPr>
          <a:xfrm>
            <a:off x="6052634" y="2683579"/>
            <a:ext cx="2133782" cy="1148969"/>
            <a:chOff x="1541719" y="2349127"/>
            <a:chExt cx="2133782" cy="1148969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9490B4D9-0090-4CFE-8D8F-020E3E18E87E}"/>
                </a:ext>
              </a:extLst>
            </p:cNvPr>
            <p:cNvSpPr txBox="1"/>
            <p:nvPr/>
          </p:nvSpPr>
          <p:spPr>
            <a:xfrm>
              <a:off x="1541720" y="2349127"/>
              <a:ext cx="2133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FD111D2C-F1CF-462E-98C3-1560A938CA0D}"/>
                </a:ext>
              </a:extLst>
            </p:cNvPr>
            <p:cNvSpPr txBox="1"/>
            <p:nvPr/>
          </p:nvSpPr>
          <p:spPr>
            <a:xfrm>
              <a:off x="1541719" y="2687681"/>
              <a:ext cx="2133781" cy="81041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55F0863-4247-4967-B155-3258A4E0C07A}"/>
              </a:ext>
            </a:extLst>
          </p:cNvPr>
          <p:cNvGrpSpPr/>
          <p:nvPr/>
        </p:nvGrpSpPr>
        <p:grpSpPr>
          <a:xfrm>
            <a:off x="6052634" y="4363129"/>
            <a:ext cx="2133782" cy="1148969"/>
            <a:chOff x="1541719" y="2349127"/>
            <a:chExt cx="2133782" cy="1148969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F33E5BD2-273A-4CCE-A593-2CBB27C5BEE0}"/>
                </a:ext>
              </a:extLst>
            </p:cNvPr>
            <p:cNvSpPr txBox="1"/>
            <p:nvPr/>
          </p:nvSpPr>
          <p:spPr>
            <a:xfrm>
              <a:off x="1541720" y="2349127"/>
              <a:ext cx="2133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741A5BF7-9D41-41C4-8A4D-7377B660EE74}"/>
                </a:ext>
              </a:extLst>
            </p:cNvPr>
            <p:cNvSpPr txBox="1"/>
            <p:nvPr/>
          </p:nvSpPr>
          <p:spPr>
            <a:xfrm>
              <a:off x="1541719" y="2687681"/>
              <a:ext cx="2133781" cy="81041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0B62E72-6369-4E72-856B-1B48A9ED7A09}"/>
              </a:ext>
            </a:extLst>
          </p:cNvPr>
          <p:cNvGrpSpPr/>
          <p:nvPr/>
        </p:nvGrpSpPr>
        <p:grpSpPr>
          <a:xfrm>
            <a:off x="9030548" y="2683579"/>
            <a:ext cx="2133782" cy="1148969"/>
            <a:chOff x="1541719" y="2349127"/>
            <a:chExt cx="2133782" cy="1148969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0FD221A6-2AA3-4EB3-AA0E-4640B43528EF}"/>
                </a:ext>
              </a:extLst>
            </p:cNvPr>
            <p:cNvSpPr txBox="1"/>
            <p:nvPr/>
          </p:nvSpPr>
          <p:spPr>
            <a:xfrm>
              <a:off x="1541720" y="2349127"/>
              <a:ext cx="2133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BC951C55-FFB0-4F39-BCFE-C582D9BE926C}"/>
                </a:ext>
              </a:extLst>
            </p:cNvPr>
            <p:cNvSpPr txBox="1"/>
            <p:nvPr/>
          </p:nvSpPr>
          <p:spPr>
            <a:xfrm>
              <a:off x="1541719" y="2687681"/>
              <a:ext cx="2133781" cy="81041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279F6CCB-0411-41D4-89CF-A668C8A3CCCD}"/>
              </a:ext>
            </a:extLst>
          </p:cNvPr>
          <p:cNvGrpSpPr/>
          <p:nvPr/>
        </p:nvGrpSpPr>
        <p:grpSpPr>
          <a:xfrm>
            <a:off x="9030548" y="4363129"/>
            <a:ext cx="2133782" cy="1148969"/>
            <a:chOff x="1541719" y="2349127"/>
            <a:chExt cx="2133782" cy="1148969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F35F3DF-347A-4518-903C-FDD29F5A90F4}"/>
                </a:ext>
              </a:extLst>
            </p:cNvPr>
            <p:cNvSpPr txBox="1"/>
            <p:nvPr/>
          </p:nvSpPr>
          <p:spPr>
            <a:xfrm>
              <a:off x="1541720" y="2349127"/>
              <a:ext cx="2133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8E621493-7DA7-4C77-8B98-81220E72791A}"/>
                </a:ext>
              </a:extLst>
            </p:cNvPr>
            <p:cNvSpPr txBox="1"/>
            <p:nvPr/>
          </p:nvSpPr>
          <p:spPr>
            <a:xfrm>
              <a:off x="1541719" y="2687681"/>
              <a:ext cx="2133781" cy="81041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40" name="Oval 14">
            <a:extLst>
              <a:ext uri="{FF2B5EF4-FFF2-40B4-BE49-F238E27FC236}">
                <a16:creationId xmlns:a16="http://schemas.microsoft.com/office/drawing/2014/main" id="{4288CBF2-4807-4305-897C-C24F8D113534}"/>
              </a:ext>
            </a:extLst>
          </p:cNvPr>
          <p:cNvSpPr/>
          <p:nvPr/>
        </p:nvSpPr>
        <p:spPr>
          <a:xfrm>
            <a:off x="226070" y="170387"/>
            <a:ext cx="717550" cy="719137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noProof="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LOGO</a:t>
            </a:r>
            <a:endParaRPr kumimoji="0" lang="en-US" altLang="zh-CN" sz="12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56789" y="268345"/>
            <a:ext cx="3629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E3B43B"/>
                </a:solidFill>
                <a:cs typeface="+mn-ea"/>
                <a:sym typeface="+mn-lt"/>
              </a:rPr>
              <a:t>Activity Process</a:t>
            </a:r>
            <a:endParaRPr lang="zh-CN" altLang="en-US" sz="2800" dirty="0">
              <a:solidFill>
                <a:srgbClr val="E3B43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118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051BD80-BC0E-463C-8FAF-62A3D93F2D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r="12814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ïs1iḍè">
            <a:extLst>
              <a:ext uri="{FF2B5EF4-FFF2-40B4-BE49-F238E27FC236}">
                <a16:creationId xmlns:a16="http://schemas.microsoft.com/office/drawing/2014/main" id="{972D1470-BA51-4C79-BA1E-63E8EC7EC8D5}"/>
              </a:ext>
            </a:extLst>
          </p:cNvPr>
          <p:cNvSpPr/>
          <p:nvPr/>
        </p:nvSpPr>
        <p:spPr>
          <a:xfrm>
            <a:off x="1123629" y="1728484"/>
            <a:ext cx="1164670" cy="1133662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628000" anchor="t" anchorCtr="1">
            <a:normAutofit fontScale="25000" lnSpcReduction="20000"/>
          </a:bodyPr>
          <a:lstStyle/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isļïḓê">
            <a:extLst>
              <a:ext uri="{FF2B5EF4-FFF2-40B4-BE49-F238E27FC236}">
                <a16:creationId xmlns:a16="http://schemas.microsoft.com/office/drawing/2014/main" id="{65F6C339-B627-4932-A93D-F5D68F1BF059}"/>
              </a:ext>
            </a:extLst>
          </p:cNvPr>
          <p:cNvSpPr>
            <a:spLocks/>
          </p:cNvSpPr>
          <p:nvPr/>
        </p:nvSpPr>
        <p:spPr bwMode="auto">
          <a:xfrm>
            <a:off x="1514741" y="2092575"/>
            <a:ext cx="331864" cy="405478"/>
          </a:xfrm>
          <a:custGeom>
            <a:avLst/>
            <a:gdLst>
              <a:gd name="T0" fmla="*/ 50 w 151"/>
              <a:gd name="T1" fmla="*/ 105 h 185"/>
              <a:gd name="T2" fmla="*/ 59 w 151"/>
              <a:gd name="T3" fmla="*/ 105 h 185"/>
              <a:gd name="T4" fmla="*/ 75 w 151"/>
              <a:gd name="T5" fmla="*/ 118 h 185"/>
              <a:gd name="T6" fmla="*/ 75 w 151"/>
              <a:gd name="T7" fmla="*/ 135 h 185"/>
              <a:gd name="T8" fmla="*/ 75 w 151"/>
              <a:gd name="T9" fmla="*/ 118 h 185"/>
              <a:gd name="T10" fmla="*/ 33 w 151"/>
              <a:gd name="T11" fmla="*/ 143 h 185"/>
              <a:gd name="T12" fmla="*/ 50 w 151"/>
              <a:gd name="T13" fmla="*/ 143 h 185"/>
              <a:gd name="T14" fmla="*/ 118 w 151"/>
              <a:gd name="T15" fmla="*/ 67 h 185"/>
              <a:gd name="T16" fmla="*/ 126 w 151"/>
              <a:gd name="T17" fmla="*/ 25 h 185"/>
              <a:gd name="T18" fmla="*/ 135 w 151"/>
              <a:gd name="T19" fmla="*/ 8 h 185"/>
              <a:gd name="T20" fmla="*/ 25 w 151"/>
              <a:gd name="T21" fmla="*/ 0 h 185"/>
              <a:gd name="T22" fmla="*/ 16 w 151"/>
              <a:gd name="T23" fmla="*/ 17 h 185"/>
              <a:gd name="T24" fmla="*/ 33 w 151"/>
              <a:gd name="T25" fmla="*/ 25 h 185"/>
              <a:gd name="T26" fmla="*/ 0 w 151"/>
              <a:gd name="T27" fmla="*/ 131 h 185"/>
              <a:gd name="T28" fmla="*/ 128 w 151"/>
              <a:gd name="T29" fmla="*/ 185 h 185"/>
              <a:gd name="T30" fmla="*/ 118 w 151"/>
              <a:gd name="T31" fmla="*/ 67 h 185"/>
              <a:gd name="T32" fmla="*/ 25 w 151"/>
              <a:gd name="T33" fmla="*/ 8 h 185"/>
              <a:gd name="T34" fmla="*/ 126 w 151"/>
              <a:gd name="T35" fmla="*/ 17 h 185"/>
              <a:gd name="T36" fmla="*/ 109 w 151"/>
              <a:gd name="T37" fmla="*/ 25 h 185"/>
              <a:gd name="T38" fmla="*/ 78 w 151"/>
              <a:gd name="T39" fmla="*/ 46 h 185"/>
              <a:gd name="T40" fmla="*/ 42 w 151"/>
              <a:gd name="T41" fmla="*/ 25 h 185"/>
              <a:gd name="T42" fmla="*/ 124 w 151"/>
              <a:gd name="T43" fmla="*/ 177 h 185"/>
              <a:gd name="T44" fmla="*/ 8 w 151"/>
              <a:gd name="T45" fmla="*/ 131 h 185"/>
              <a:gd name="T46" fmla="*/ 42 w 151"/>
              <a:gd name="T47" fmla="*/ 67 h 185"/>
              <a:gd name="T48" fmla="*/ 59 w 151"/>
              <a:gd name="T49" fmla="*/ 59 h 185"/>
              <a:gd name="T50" fmla="*/ 109 w 151"/>
              <a:gd name="T51" fmla="*/ 46 h 185"/>
              <a:gd name="T52" fmla="*/ 113 w 151"/>
              <a:gd name="T53" fmla="*/ 74 h 185"/>
              <a:gd name="T54" fmla="*/ 124 w 151"/>
              <a:gd name="T55" fmla="*/ 177 h 185"/>
              <a:gd name="T56" fmla="*/ 109 w 151"/>
              <a:gd name="T57" fmla="*/ 139 h 185"/>
              <a:gd name="T58" fmla="*/ 118 w 151"/>
              <a:gd name="T59" fmla="*/ 139 h 185"/>
              <a:gd name="T60" fmla="*/ 88 w 151"/>
              <a:gd name="T61" fmla="*/ 76 h 185"/>
              <a:gd name="T62" fmla="*/ 88 w 151"/>
              <a:gd name="T63" fmla="*/ 101 h 185"/>
              <a:gd name="T64" fmla="*/ 88 w 151"/>
              <a:gd name="T65" fmla="*/ 76 h 185"/>
              <a:gd name="T66" fmla="*/ 84 w 151"/>
              <a:gd name="T67" fmla="*/ 88 h 185"/>
              <a:gd name="T68" fmla="*/ 92 w 151"/>
              <a:gd name="T69" fmla="*/ 88 h 185"/>
              <a:gd name="T70" fmla="*/ 88 w 151"/>
              <a:gd name="T71" fmla="*/ 152 h 185"/>
              <a:gd name="T72" fmla="*/ 88 w 151"/>
              <a:gd name="T73" fmla="*/ 160 h 185"/>
              <a:gd name="T74" fmla="*/ 88 w 151"/>
              <a:gd name="T75" fmla="*/ 15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1" h="185">
                <a:moveTo>
                  <a:pt x="54" y="101"/>
                </a:moveTo>
                <a:cubicBezTo>
                  <a:pt x="52" y="101"/>
                  <a:pt x="50" y="103"/>
                  <a:pt x="50" y="105"/>
                </a:cubicBezTo>
                <a:cubicBezTo>
                  <a:pt x="50" y="108"/>
                  <a:pt x="52" y="109"/>
                  <a:pt x="54" y="109"/>
                </a:cubicBezTo>
                <a:cubicBezTo>
                  <a:pt x="57" y="109"/>
                  <a:pt x="59" y="108"/>
                  <a:pt x="59" y="105"/>
                </a:cubicBezTo>
                <a:cubicBezTo>
                  <a:pt x="59" y="103"/>
                  <a:pt x="57" y="101"/>
                  <a:pt x="54" y="101"/>
                </a:cubicBezTo>
                <a:close/>
                <a:moveTo>
                  <a:pt x="75" y="118"/>
                </a:moveTo>
                <a:cubicBezTo>
                  <a:pt x="71" y="118"/>
                  <a:pt x="67" y="122"/>
                  <a:pt x="67" y="126"/>
                </a:cubicBezTo>
                <a:cubicBezTo>
                  <a:pt x="67" y="131"/>
                  <a:pt x="71" y="135"/>
                  <a:pt x="75" y="135"/>
                </a:cubicBezTo>
                <a:cubicBezTo>
                  <a:pt x="80" y="135"/>
                  <a:pt x="84" y="131"/>
                  <a:pt x="84" y="126"/>
                </a:cubicBezTo>
                <a:cubicBezTo>
                  <a:pt x="84" y="122"/>
                  <a:pt x="80" y="118"/>
                  <a:pt x="75" y="118"/>
                </a:cubicBezTo>
                <a:close/>
                <a:moveTo>
                  <a:pt x="42" y="135"/>
                </a:moveTo>
                <a:cubicBezTo>
                  <a:pt x="37" y="135"/>
                  <a:pt x="33" y="139"/>
                  <a:pt x="33" y="143"/>
                </a:cubicBezTo>
                <a:cubicBezTo>
                  <a:pt x="33" y="148"/>
                  <a:pt x="37" y="152"/>
                  <a:pt x="42" y="152"/>
                </a:cubicBezTo>
                <a:cubicBezTo>
                  <a:pt x="46" y="152"/>
                  <a:pt x="50" y="148"/>
                  <a:pt x="50" y="143"/>
                </a:cubicBezTo>
                <a:cubicBezTo>
                  <a:pt x="50" y="139"/>
                  <a:pt x="46" y="135"/>
                  <a:pt x="42" y="135"/>
                </a:cubicBezTo>
                <a:close/>
                <a:moveTo>
                  <a:pt x="118" y="67"/>
                </a:moveTo>
                <a:cubicBezTo>
                  <a:pt x="118" y="25"/>
                  <a:pt x="118" y="25"/>
                  <a:pt x="118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31" y="25"/>
                  <a:pt x="135" y="21"/>
                  <a:pt x="135" y="17"/>
                </a:cubicBezTo>
                <a:cubicBezTo>
                  <a:pt x="135" y="8"/>
                  <a:pt x="135" y="8"/>
                  <a:pt x="135" y="8"/>
                </a:cubicBezTo>
                <a:cubicBezTo>
                  <a:pt x="135" y="4"/>
                  <a:pt x="131" y="0"/>
                  <a:pt x="126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21"/>
                  <a:pt x="20" y="25"/>
                  <a:pt x="25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67"/>
                  <a:pt x="33" y="67"/>
                  <a:pt x="33" y="67"/>
                </a:cubicBezTo>
                <a:cubicBezTo>
                  <a:pt x="13" y="81"/>
                  <a:pt x="0" y="104"/>
                  <a:pt x="0" y="131"/>
                </a:cubicBezTo>
                <a:cubicBezTo>
                  <a:pt x="0" y="152"/>
                  <a:pt x="9" y="172"/>
                  <a:pt x="23" y="185"/>
                </a:cubicBezTo>
                <a:cubicBezTo>
                  <a:pt x="128" y="185"/>
                  <a:pt x="128" y="185"/>
                  <a:pt x="128" y="185"/>
                </a:cubicBezTo>
                <a:cubicBezTo>
                  <a:pt x="142" y="172"/>
                  <a:pt x="151" y="152"/>
                  <a:pt x="151" y="131"/>
                </a:cubicBezTo>
                <a:cubicBezTo>
                  <a:pt x="151" y="104"/>
                  <a:pt x="138" y="81"/>
                  <a:pt x="118" y="67"/>
                </a:cubicBezTo>
                <a:close/>
                <a:moveTo>
                  <a:pt x="25" y="17"/>
                </a:moveTo>
                <a:cubicBezTo>
                  <a:pt x="25" y="8"/>
                  <a:pt x="25" y="8"/>
                  <a:pt x="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17"/>
                  <a:pt x="126" y="17"/>
                  <a:pt x="126" y="17"/>
                </a:cubicBezTo>
                <a:lnTo>
                  <a:pt x="25" y="17"/>
                </a:lnTo>
                <a:close/>
                <a:moveTo>
                  <a:pt x="109" y="25"/>
                </a:moveTo>
                <a:cubicBezTo>
                  <a:pt x="109" y="37"/>
                  <a:pt x="109" y="37"/>
                  <a:pt x="109" y="37"/>
                </a:cubicBezTo>
                <a:cubicBezTo>
                  <a:pt x="101" y="37"/>
                  <a:pt x="90" y="39"/>
                  <a:pt x="78" y="46"/>
                </a:cubicBezTo>
                <a:cubicBezTo>
                  <a:pt x="64" y="54"/>
                  <a:pt x="51" y="51"/>
                  <a:pt x="42" y="47"/>
                </a:cubicBezTo>
                <a:cubicBezTo>
                  <a:pt x="42" y="25"/>
                  <a:pt x="42" y="25"/>
                  <a:pt x="42" y="25"/>
                </a:cubicBezTo>
                <a:lnTo>
                  <a:pt x="109" y="25"/>
                </a:lnTo>
                <a:close/>
                <a:moveTo>
                  <a:pt x="124" y="177"/>
                </a:moveTo>
                <a:cubicBezTo>
                  <a:pt x="27" y="177"/>
                  <a:pt x="27" y="177"/>
                  <a:pt x="27" y="177"/>
                </a:cubicBezTo>
                <a:cubicBezTo>
                  <a:pt x="15" y="164"/>
                  <a:pt x="8" y="148"/>
                  <a:pt x="8" y="131"/>
                </a:cubicBezTo>
                <a:cubicBezTo>
                  <a:pt x="8" y="108"/>
                  <a:pt x="19" y="87"/>
                  <a:pt x="38" y="74"/>
                </a:cubicBezTo>
                <a:cubicBezTo>
                  <a:pt x="40" y="73"/>
                  <a:pt x="42" y="70"/>
                  <a:pt x="42" y="67"/>
                </a:cubicBezTo>
                <a:cubicBezTo>
                  <a:pt x="42" y="56"/>
                  <a:pt x="42" y="56"/>
                  <a:pt x="42" y="56"/>
                </a:cubicBezTo>
                <a:cubicBezTo>
                  <a:pt x="47" y="58"/>
                  <a:pt x="53" y="59"/>
                  <a:pt x="59" y="59"/>
                </a:cubicBezTo>
                <a:cubicBezTo>
                  <a:pt x="66" y="59"/>
                  <a:pt x="74" y="58"/>
                  <a:pt x="82" y="53"/>
                </a:cubicBezTo>
                <a:cubicBezTo>
                  <a:pt x="93" y="47"/>
                  <a:pt x="102" y="45"/>
                  <a:pt x="109" y="46"/>
                </a:cubicBezTo>
                <a:cubicBezTo>
                  <a:pt x="109" y="67"/>
                  <a:pt x="109" y="67"/>
                  <a:pt x="109" y="67"/>
                </a:cubicBezTo>
                <a:cubicBezTo>
                  <a:pt x="109" y="70"/>
                  <a:pt x="111" y="73"/>
                  <a:pt x="113" y="74"/>
                </a:cubicBezTo>
                <a:cubicBezTo>
                  <a:pt x="132" y="87"/>
                  <a:pt x="143" y="108"/>
                  <a:pt x="143" y="131"/>
                </a:cubicBezTo>
                <a:cubicBezTo>
                  <a:pt x="143" y="148"/>
                  <a:pt x="136" y="164"/>
                  <a:pt x="124" y="177"/>
                </a:cubicBezTo>
                <a:close/>
                <a:moveTo>
                  <a:pt x="113" y="135"/>
                </a:moveTo>
                <a:cubicBezTo>
                  <a:pt x="111" y="135"/>
                  <a:pt x="109" y="137"/>
                  <a:pt x="109" y="139"/>
                </a:cubicBezTo>
                <a:cubicBezTo>
                  <a:pt x="109" y="141"/>
                  <a:pt x="111" y="143"/>
                  <a:pt x="113" y="143"/>
                </a:cubicBezTo>
                <a:cubicBezTo>
                  <a:pt x="116" y="143"/>
                  <a:pt x="118" y="141"/>
                  <a:pt x="118" y="139"/>
                </a:cubicBezTo>
                <a:cubicBezTo>
                  <a:pt x="118" y="137"/>
                  <a:pt x="116" y="135"/>
                  <a:pt x="113" y="135"/>
                </a:cubicBezTo>
                <a:close/>
                <a:moveTo>
                  <a:pt x="88" y="76"/>
                </a:moveTo>
                <a:cubicBezTo>
                  <a:pt x="81" y="76"/>
                  <a:pt x="75" y="81"/>
                  <a:pt x="75" y="88"/>
                </a:cubicBezTo>
                <a:cubicBezTo>
                  <a:pt x="75" y="95"/>
                  <a:pt x="81" y="101"/>
                  <a:pt x="88" y="101"/>
                </a:cubicBezTo>
                <a:cubicBezTo>
                  <a:pt x="95" y="101"/>
                  <a:pt x="101" y="95"/>
                  <a:pt x="101" y="88"/>
                </a:cubicBezTo>
                <a:cubicBezTo>
                  <a:pt x="101" y="81"/>
                  <a:pt x="95" y="76"/>
                  <a:pt x="88" y="76"/>
                </a:cubicBezTo>
                <a:close/>
                <a:moveTo>
                  <a:pt x="88" y="93"/>
                </a:moveTo>
                <a:cubicBezTo>
                  <a:pt x="86" y="93"/>
                  <a:pt x="84" y="91"/>
                  <a:pt x="84" y="88"/>
                </a:cubicBezTo>
                <a:cubicBezTo>
                  <a:pt x="84" y="86"/>
                  <a:pt x="86" y="84"/>
                  <a:pt x="88" y="84"/>
                </a:cubicBezTo>
                <a:cubicBezTo>
                  <a:pt x="90" y="84"/>
                  <a:pt x="92" y="86"/>
                  <a:pt x="92" y="88"/>
                </a:cubicBezTo>
                <a:cubicBezTo>
                  <a:pt x="92" y="91"/>
                  <a:pt x="90" y="93"/>
                  <a:pt x="88" y="93"/>
                </a:cubicBezTo>
                <a:close/>
                <a:moveTo>
                  <a:pt x="88" y="152"/>
                </a:moveTo>
                <a:cubicBezTo>
                  <a:pt x="86" y="152"/>
                  <a:pt x="84" y="154"/>
                  <a:pt x="84" y="156"/>
                </a:cubicBezTo>
                <a:cubicBezTo>
                  <a:pt x="84" y="158"/>
                  <a:pt x="86" y="160"/>
                  <a:pt x="88" y="160"/>
                </a:cubicBezTo>
                <a:cubicBezTo>
                  <a:pt x="90" y="160"/>
                  <a:pt x="92" y="158"/>
                  <a:pt x="92" y="156"/>
                </a:cubicBezTo>
                <a:cubicBezTo>
                  <a:pt x="92" y="154"/>
                  <a:pt x="90" y="152"/>
                  <a:pt x="88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53D4706-B569-498D-A9DC-A40EA6B2F0A7}"/>
              </a:ext>
            </a:extLst>
          </p:cNvPr>
          <p:cNvGrpSpPr/>
          <p:nvPr/>
        </p:nvGrpSpPr>
        <p:grpSpPr>
          <a:xfrm>
            <a:off x="819502" y="3064026"/>
            <a:ext cx="10552996" cy="1536240"/>
            <a:chOff x="819502" y="3064026"/>
            <a:chExt cx="10552996" cy="1536240"/>
          </a:xfrm>
        </p:grpSpPr>
        <p:sp>
          <p:nvSpPr>
            <p:cNvPr id="6" name="íśľiḓê">
              <a:extLst>
                <a:ext uri="{FF2B5EF4-FFF2-40B4-BE49-F238E27FC236}">
                  <a16:creationId xmlns:a16="http://schemas.microsoft.com/office/drawing/2014/main" id="{9EC1EE8C-81BE-4F9C-8AF6-8CC002DEC9B6}"/>
                </a:ext>
              </a:extLst>
            </p:cNvPr>
            <p:cNvSpPr/>
            <p:nvPr/>
          </p:nvSpPr>
          <p:spPr>
            <a:xfrm>
              <a:off x="2578335" y="3654195"/>
              <a:ext cx="1758833" cy="355904"/>
            </a:xfrm>
            <a:prstGeom prst="chevron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2026</a:t>
              </a:r>
            </a:p>
          </p:txBody>
        </p:sp>
        <p:sp>
          <p:nvSpPr>
            <p:cNvPr id="7" name="ïš1íďe">
              <a:extLst>
                <a:ext uri="{FF2B5EF4-FFF2-40B4-BE49-F238E27FC236}">
                  <a16:creationId xmlns:a16="http://schemas.microsoft.com/office/drawing/2014/main" id="{3D31B207-5594-4F5A-AFA0-307516D794DE}"/>
                </a:ext>
              </a:extLst>
            </p:cNvPr>
            <p:cNvSpPr/>
            <p:nvPr/>
          </p:nvSpPr>
          <p:spPr>
            <a:xfrm>
              <a:off x="4337168" y="3654195"/>
              <a:ext cx="1758833" cy="355904"/>
            </a:xfrm>
            <a:prstGeom prst="chevron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2027</a:t>
              </a:r>
            </a:p>
          </p:txBody>
        </p:sp>
        <p:sp>
          <p:nvSpPr>
            <p:cNvPr id="8" name="isļiḍe">
              <a:extLst>
                <a:ext uri="{FF2B5EF4-FFF2-40B4-BE49-F238E27FC236}">
                  <a16:creationId xmlns:a16="http://schemas.microsoft.com/office/drawing/2014/main" id="{88543EFF-D09A-4C5F-B4EA-443EB4E8ACFD}"/>
                </a:ext>
              </a:extLst>
            </p:cNvPr>
            <p:cNvSpPr/>
            <p:nvPr/>
          </p:nvSpPr>
          <p:spPr>
            <a:xfrm>
              <a:off x="6096001" y="3654195"/>
              <a:ext cx="1758833" cy="355904"/>
            </a:xfrm>
            <a:prstGeom prst="chevron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2028</a:t>
              </a:r>
            </a:p>
          </p:txBody>
        </p:sp>
        <p:sp>
          <p:nvSpPr>
            <p:cNvPr id="9" name="işḷïḋê">
              <a:extLst>
                <a:ext uri="{FF2B5EF4-FFF2-40B4-BE49-F238E27FC236}">
                  <a16:creationId xmlns:a16="http://schemas.microsoft.com/office/drawing/2014/main" id="{D1061FCB-90F6-4DB3-BD22-3BC5D4AA42E1}"/>
                </a:ext>
              </a:extLst>
            </p:cNvPr>
            <p:cNvSpPr/>
            <p:nvPr/>
          </p:nvSpPr>
          <p:spPr>
            <a:xfrm>
              <a:off x="7854834" y="3654195"/>
              <a:ext cx="1758833" cy="355904"/>
            </a:xfrm>
            <a:prstGeom prst="chevron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2029</a:t>
              </a:r>
            </a:p>
          </p:txBody>
        </p:sp>
        <p:sp>
          <p:nvSpPr>
            <p:cNvPr id="10" name="îṣ1íďé">
              <a:extLst>
                <a:ext uri="{FF2B5EF4-FFF2-40B4-BE49-F238E27FC236}">
                  <a16:creationId xmlns:a16="http://schemas.microsoft.com/office/drawing/2014/main" id="{5C117189-036F-4005-92F7-B6F9F47723D1}"/>
                </a:ext>
              </a:extLst>
            </p:cNvPr>
            <p:cNvSpPr/>
            <p:nvPr/>
          </p:nvSpPr>
          <p:spPr>
            <a:xfrm>
              <a:off x="9613665" y="3654195"/>
              <a:ext cx="1758833" cy="355904"/>
            </a:xfrm>
            <a:prstGeom prst="chevron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2020</a:t>
              </a:r>
            </a:p>
          </p:txBody>
        </p:sp>
        <p:sp>
          <p:nvSpPr>
            <p:cNvPr id="11" name="ísḻíďè">
              <a:extLst>
                <a:ext uri="{FF2B5EF4-FFF2-40B4-BE49-F238E27FC236}">
                  <a16:creationId xmlns:a16="http://schemas.microsoft.com/office/drawing/2014/main" id="{74598709-56F4-4BAA-9737-A21041B2CCFB}"/>
                </a:ext>
              </a:extLst>
            </p:cNvPr>
            <p:cNvSpPr/>
            <p:nvPr/>
          </p:nvSpPr>
          <p:spPr>
            <a:xfrm>
              <a:off x="819502" y="3654195"/>
              <a:ext cx="1758833" cy="355904"/>
            </a:xfrm>
            <a:prstGeom prst="chevron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2025</a:t>
              </a:r>
            </a:p>
          </p:txBody>
        </p:sp>
        <p:cxnSp>
          <p:nvCxnSpPr>
            <p:cNvPr id="12" name="Straight Connector 45">
              <a:extLst>
                <a:ext uri="{FF2B5EF4-FFF2-40B4-BE49-F238E27FC236}">
                  <a16:creationId xmlns:a16="http://schemas.microsoft.com/office/drawing/2014/main" id="{3FD8FC1A-0240-44C0-876A-0661A2327DB9}"/>
                </a:ext>
              </a:extLst>
            </p:cNvPr>
            <p:cNvCxnSpPr/>
            <p:nvPr/>
          </p:nvCxnSpPr>
          <p:spPr>
            <a:xfrm flipV="1">
              <a:off x="1680673" y="3064026"/>
              <a:ext cx="0" cy="462698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6">
              <a:extLst>
                <a:ext uri="{FF2B5EF4-FFF2-40B4-BE49-F238E27FC236}">
                  <a16:creationId xmlns:a16="http://schemas.microsoft.com/office/drawing/2014/main" id="{DFD926F4-C4CB-40A7-89D5-98C9C5B20B0E}"/>
                </a:ext>
              </a:extLst>
            </p:cNvPr>
            <p:cNvCxnSpPr/>
            <p:nvPr/>
          </p:nvCxnSpPr>
          <p:spPr>
            <a:xfrm flipV="1">
              <a:off x="3373823" y="4137568"/>
              <a:ext cx="0" cy="462698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9">
              <a:extLst>
                <a:ext uri="{FF2B5EF4-FFF2-40B4-BE49-F238E27FC236}">
                  <a16:creationId xmlns:a16="http://schemas.microsoft.com/office/drawing/2014/main" id="{847E5B72-A4E4-40B8-B9A6-EB1D67E20CBE}"/>
                </a:ext>
              </a:extLst>
            </p:cNvPr>
            <p:cNvCxnSpPr/>
            <p:nvPr/>
          </p:nvCxnSpPr>
          <p:spPr>
            <a:xfrm flipV="1">
              <a:off x="5186133" y="3064026"/>
              <a:ext cx="0" cy="462698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51">
              <a:extLst>
                <a:ext uri="{FF2B5EF4-FFF2-40B4-BE49-F238E27FC236}">
                  <a16:creationId xmlns:a16="http://schemas.microsoft.com/office/drawing/2014/main" id="{CA290B3A-8BC7-4046-AC1B-139BC449E396}"/>
                </a:ext>
              </a:extLst>
            </p:cNvPr>
            <p:cNvCxnSpPr/>
            <p:nvPr/>
          </p:nvCxnSpPr>
          <p:spPr>
            <a:xfrm flipV="1">
              <a:off x="6891489" y="4137568"/>
              <a:ext cx="0" cy="462698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53">
              <a:extLst>
                <a:ext uri="{FF2B5EF4-FFF2-40B4-BE49-F238E27FC236}">
                  <a16:creationId xmlns:a16="http://schemas.microsoft.com/office/drawing/2014/main" id="{5D238C47-C8DF-4656-A6C5-14652BC86E73}"/>
                </a:ext>
              </a:extLst>
            </p:cNvPr>
            <p:cNvCxnSpPr/>
            <p:nvPr/>
          </p:nvCxnSpPr>
          <p:spPr>
            <a:xfrm flipV="1">
              <a:off x="8703798" y="3064026"/>
              <a:ext cx="0" cy="462698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55">
              <a:extLst>
                <a:ext uri="{FF2B5EF4-FFF2-40B4-BE49-F238E27FC236}">
                  <a16:creationId xmlns:a16="http://schemas.microsoft.com/office/drawing/2014/main" id="{3829F42D-25C6-4EC8-99E6-95DC28F3CE0D}"/>
                </a:ext>
              </a:extLst>
            </p:cNvPr>
            <p:cNvCxnSpPr/>
            <p:nvPr/>
          </p:nvCxnSpPr>
          <p:spPr>
            <a:xfrm flipV="1">
              <a:off x="10412155" y="4137568"/>
              <a:ext cx="0" cy="462698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íṣľíďè">
            <a:extLst>
              <a:ext uri="{FF2B5EF4-FFF2-40B4-BE49-F238E27FC236}">
                <a16:creationId xmlns:a16="http://schemas.microsoft.com/office/drawing/2014/main" id="{44B84D18-18A4-4BAC-931F-F85F684459CB}"/>
              </a:ext>
            </a:extLst>
          </p:cNvPr>
          <p:cNvSpPr/>
          <p:nvPr/>
        </p:nvSpPr>
        <p:spPr>
          <a:xfrm>
            <a:off x="2816779" y="4716580"/>
            <a:ext cx="1164670" cy="1133662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628000" anchor="t" anchorCtr="1">
            <a:normAutofit fontScale="25000" lnSpcReduction="20000"/>
          </a:bodyPr>
          <a:lstStyle/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í$ḷiḍê">
            <a:extLst>
              <a:ext uri="{FF2B5EF4-FFF2-40B4-BE49-F238E27FC236}">
                <a16:creationId xmlns:a16="http://schemas.microsoft.com/office/drawing/2014/main" id="{DEE2860D-F59A-4D8E-B520-9D639EB9A87C}"/>
              </a:ext>
            </a:extLst>
          </p:cNvPr>
          <p:cNvSpPr>
            <a:spLocks/>
          </p:cNvSpPr>
          <p:nvPr/>
        </p:nvSpPr>
        <p:spPr bwMode="auto">
          <a:xfrm>
            <a:off x="3162608" y="5078930"/>
            <a:ext cx="407756" cy="408961"/>
          </a:xfrm>
          <a:custGeom>
            <a:avLst/>
            <a:gdLst>
              <a:gd name="T0" fmla="*/ 46 w 186"/>
              <a:gd name="T1" fmla="*/ 139 h 186"/>
              <a:gd name="T2" fmla="*/ 82 w 186"/>
              <a:gd name="T3" fmla="*/ 133 h 186"/>
              <a:gd name="T4" fmla="*/ 179 w 186"/>
              <a:gd name="T5" fmla="*/ 36 h 186"/>
              <a:gd name="T6" fmla="*/ 186 w 186"/>
              <a:gd name="T7" fmla="*/ 21 h 186"/>
              <a:gd name="T8" fmla="*/ 165 w 186"/>
              <a:gd name="T9" fmla="*/ 0 h 186"/>
              <a:gd name="T10" fmla="*/ 150 w 186"/>
              <a:gd name="T11" fmla="*/ 6 h 186"/>
              <a:gd name="T12" fmla="*/ 53 w 186"/>
              <a:gd name="T13" fmla="*/ 103 h 186"/>
              <a:gd name="T14" fmla="*/ 46 w 186"/>
              <a:gd name="T15" fmla="*/ 139 h 186"/>
              <a:gd name="T16" fmla="*/ 156 w 186"/>
              <a:gd name="T17" fmla="*/ 12 h 186"/>
              <a:gd name="T18" fmla="*/ 165 w 186"/>
              <a:gd name="T19" fmla="*/ 9 h 186"/>
              <a:gd name="T20" fmla="*/ 177 w 186"/>
              <a:gd name="T21" fmla="*/ 21 h 186"/>
              <a:gd name="T22" fmla="*/ 174 w 186"/>
              <a:gd name="T23" fmla="*/ 30 h 186"/>
              <a:gd name="T24" fmla="*/ 168 w 186"/>
              <a:gd name="T25" fmla="*/ 36 h 186"/>
              <a:gd name="T26" fmla="*/ 150 w 186"/>
              <a:gd name="T27" fmla="*/ 18 h 186"/>
              <a:gd name="T28" fmla="*/ 156 w 186"/>
              <a:gd name="T29" fmla="*/ 12 h 186"/>
              <a:gd name="T30" fmla="*/ 144 w 186"/>
              <a:gd name="T31" fmla="*/ 24 h 186"/>
              <a:gd name="T32" fmla="*/ 162 w 186"/>
              <a:gd name="T33" fmla="*/ 42 h 186"/>
              <a:gd name="T34" fmla="*/ 84 w 186"/>
              <a:gd name="T35" fmla="*/ 119 h 186"/>
              <a:gd name="T36" fmla="*/ 84 w 186"/>
              <a:gd name="T37" fmla="*/ 102 h 186"/>
              <a:gd name="T38" fmla="*/ 67 w 186"/>
              <a:gd name="T39" fmla="*/ 102 h 186"/>
              <a:gd name="T40" fmla="*/ 144 w 186"/>
              <a:gd name="T41" fmla="*/ 24 h 186"/>
              <a:gd name="T42" fmla="*/ 60 w 186"/>
              <a:gd name="T43" fmla="*/ 110 h 186"/>
              <a:gd name="T44" fmla="*/ 76 w 186"/>
              <a:gd name="T45" fmla="*/ 110 h 186"/>
              <a:gd name="T46" fmla="*/ 76 w 186"/>
              <a:gd name="T47" fmla="*/ 126 h 186"/>
              <a:gd name="T48" fmla="*/ 57 w 186"/>
              <a:gd name="T49" fmla="*/ 129 h 186"/>
              <a:gd name="T50" fmla="*/ 60 w 186"/>
              <a:gd name="T51" fmla="*/ 110 h 186"/>
              <a:gd name="T52" fmla="*/ 181 w 186"/>
              <a:gd name="T53" fmla="*/ 64 h 186"/>
              <a:gd name="T54" fmla="*/ 177 w 186"/>
              <a:gd name="T55" fmla="*/ 68 h 186"/>
              <a:gd name="T56" fmla="*/ 177 w 186"/>
              <a:gd name="T57" fmla="*/ 161 h 186"/>
              <a:gd name="T58" fmla="*/ 160 w 186"/>
              <a:gd name="T59" fmla="*/ 177 h 186"/>
              <a:gd name="T60" fmla="*/ 25 w 186"/>
              <a:gd name="T61" fmla="*/ 177 h 186"/>
              <a:gd name="T62" fmla="*/ 8 w 186"/>
              <a:gd name="T63" fmla="*/ 161 h 186"/>
              <a:gd name="T64" fmla="*/ 8 w 186"/>
              <a:gd name="T65" fmla="*/ 26 h 186"/>
              <a:gd name="T66" fmla="*/ 25 w 186"/>
              <a:gd name="T67" fmla="*/ 9 h 186"/>
              <a:gd name="T68" fmla="*/ 118 w 186"/>
              <a:gd name="T69" fmla="*/ 9 h 186"/>
              <a:gd name="T70" fmla="*/ 122 w 186"/>
              <a:gd name="T71" fmla="*/ 4 h 186"/>
              <a:gd name="T72" fmla="*/ 118 w 186"/>
              <a:gd name="T73" fmla="*/ 0 h 186"/>
              <a:gd name="T74" fmla="*/ 25 w 186"/>
              <a:gd name="T75" fmla="*/ 0 h 186"/>
              <a:gd name="T76" fmla="*/ 0 w 186"/>
              <a:gd name="T77" fmla="*/ 26 h 186"/>
              <a:gd name="T78" fmla="*/ 0 w 186"/>
              <a:gd name="T79" fmla="*/ 161 h 186"/>
              <a:gd name="T80" fmla="*/ 25 w 186"/>
              <a:gd name="T81" fmla="*/ 186 h 186"/>
              <a:gd name="T82" fmla="*/ 160 w 186"/>
              <a:gd name="T83" fmla="*/ 186 h 186"/>
              <a:gd name="T84" fmla="*/ 186 w 186"/>
              <a:gd name="T85" fmla="*/ 161 h 186"/>
              <a:gd name="T86" fmla="*/ 186 w 186"/>
              <a:gd name="T87" fmla="*/ 68 h 186"/>
              <a:gd name="T88" fmla="*/ 181 w 186"/>
              <a:gd name="T89" fmla="*/ 64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6" h="186">
                <a:moveTo>
                  <a:pt x="46" y="139"/>
                </a:moveTo>
                <a:cubicBezTo>
                  <a:pt x="82" y="133"/>
                  <a:pt x="82" y="133"/>
                  <a:pt x="82" y="133"/>
                </a:cubicBezTo>
                <a:cubicBezTo>
                  <a:pt x="179" y="36"/>
                  <a:pt x="179" y="36"/>
                  <a:pt x="179" y="36"/>
                </a:cubicBezTo>
                <a:cubicBezTo>
                  <a:pt x="183" y="32"/>
                  <a:pt x="186" y="27"/>
                  <a:pt x="186" y="21"/>
                </a:cubicBezTo>
                <a:cubicBezTo>
                  <a:pt x="186" y="10"/>
                  <a:pt x="176" y="0"/>
                  <a:pt x="165" y="0"/>
                </a:cubicBezTo>
                <a:cubicBezTo>
                  <a:pt x="159" y="0"/>
                  <a:pt x="153" y="3"/>
                  <a:pt x="150" y="6"/>
                </a:cubicBezTo>
                <a:cubicBezTo>
                  <a:pt x="53" y="103"/>
                  <a:pt x="53" y="103"/>
                  <a:pt x="53" y="103"/>
                </a:cubicBezTo>
                <a:lnTo>
                  <a:pt x="46" y="139"/>
                </a:lnTo>
                <a:close/>
                <a:moveTo>
                  <a:pt x="156" y="12"/>
                </a:moveTo>
                <a:cubicBezTo>
                  <a:pt x="158" y="10"/>
                  <a:pt x="161" y="9"/>
                  <a:pt x="165" y="9"/>
                </a:cubicBezTo>
                <a:cubicBezTo>
                  <a:pt x="172" y="9"/>
                  <a:pt x="177" y="14"/>
                  <a:pt x="177" y="21"/>
                </a:cubicBezTo>
                <a:cubicBezTo>
                  <a:pt x="177" y="25"/>
                  <a:pt x="176" y="28"/>
                  <a:pt x="174" y="30"/>
                </a:cubicBezTo>
                <a:cubicBezTo>
                  <a:pt x="168" y="36"/>
                  <a:pt x="168" y="36"/>
                  <a:pt x="168" y="36"/>
                </a:cubicBezTo>
                <a:cubicBezTo>
                  <a:pt x="150" y="18"/>
                  <a:pt x="150" y="18"/>
                  <a:pt x="150" y="18"/>
                </a:cubicBezTo>
                <a:lnTo>
                  <a:pt x="156" y="12"/>
                </a:lnTo>
                <a:close/>
                <a:moveTo>
                  <a:pt x="144" y="24"/>
                </a:moveTo>
                <a:cubicBezTo>
                  <a:pt x="162" y="42"/>
                  <a:pt x="162" y="42"/>
                  <a:pt x="162" y="42"/>
                </a:cubicBezTo>
                <a:cubicBezTo>
                  <a:pt x="84" y="119"/>
                  <a:pt x="84" y="119"/>
                  <a:pt x="84" y="119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67" y="102"/>
                  <a:pt x="67" y="102"/>
                  <a:pt x="67" y="102"/>
                </a:cubicBezTo>
                <a:lnTo>
                  <a:pt x="144" y="24"/>
                </a:lnTo>
                <a:close/>
                <a:moveTo>
                  <a:pt x="60" y="110"/>
                </a:moveTo>
                <a:cubicBezTo>
                  <a:pt x="76" y="110"/>
                  <a:pt x="76" y="110"/>
                  <a:pt x="76" y="110"/>
                </a:cubicBezTo>
                <a:cubicBezTo>
                  <a:pt x="76" y="126"/>
                  <a:pt x="76" y="126"/>
                  <a:pt x="76" y="126"/>
                </a:cubicBezTo>
                <a:cubicBezTo>
                  <a:pt x="57" y="129"/>
                  <a:pt x="57" y="129"/>
                  <a:pt x="57" y="129"/>
                </a:cubicBezTo>
                <a:lnTo>
                  <a:pt x="60" y="110"/>
                </a:lnTo>
                <a:close/>
                <a:moveTo>
                  <a:pt x="181" y="64"/>
                </a:moveTo>
                <a:cubicBezTo>
                  <a:pt x="179" y="64"/>
                  <a:pt x="177" y="65"/>
                  <a:pt x="177" y="68"/>
                </a:cubicBezTo>
                <a:cubicBezTo>
                  <a:pt x="177" y="161"/>
                  <a:pt x="177" y="161"/>
                  <a:pt x="177" y="161"/>
                </a:cubicBezTo>
                <a:cubicBezTo>
                  <a:pt x="177" y="170"/>
                  <a:pt x="170" y="177"/>
                  <a:pt x="160" y="177"/>
                </a:cubicBezTo>
                <a:cubicBezTo>
                  <a:pt x="25" y="177"/>
                  <a:pt x="25" y="177"/>
                  <a:pt x="25" y="177"/>
                </a:cubicBezTo>
                <a:cubicBezTo>
                  <a:pt x="16" y="177"/>
                  <a:pt x="8" y="170"/>
                  <a:pt x="8" y="161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16"/>
                  <a:pt x="16" y="9"/>
                  <a:pt x="25" y="9"/>
                </a:cubicBezTo>
                <a:cubicBezTo>
                  <a:pt x="118" y="9"/>
                  <a:pt x="118" y="9"/>
                  <a:pt x="118" y="9"/>
                </a:cubicBezTo>
                <a:cubicBezTo>
                  <a:pt x="120" y="9"/>
                  <a:pt x="122" y="7"/>
                  <a:pt x="122" y="4"/>
                </a:cubicBezTo>
                <a:cubicBezTo>
                  <a:pt x="122" y="2"/>
                  <a:pt x="120" y="0"/>
                  <a:pt x="118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2"/>
                  <a:pt x="0" y="26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75"/>
                  <a:pt x="11" y="186"/>
                  <a:pt x="25" y="186"/>
                </a:cubicBezTo>
                <a:cubicBezTo>
                  <a:pt x="160" y="186"/>
                  <a:pt x="160" y="186"/>
                  <a:pt x="160" y="186"/>
                </a:cubicBezTo>
                <a:cubicBezTo>
                  <a:pt x="174" y="186"/>
                  <a:pt x="186" y="175"/>
                  <a:pt x="186" y="161"/>
                </a:cubicBezTo>
                <a:cubicBezTo>
                  <a:pt x="186" y="68"/>
                  <a:pt x="186" y="68"/>
                  <a:pt x="186" y="68"/>
                </a:cubicBezTo>
                <a:cubicBezTo>
                  <a:pt x="186" y="65"/>
                  <a:pt x="184" y="64"/>
                  <a:pt x="181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íṣlíḋè">
            <a:extLst>
              <a:ext uri="{FF2B5EF4-FFF2-40B4-BE49-F238E27FC236}">
                <a16:creationId xmlns:a16="http://schemas.microsoft.com/office/drawing/2014/main" id="{3BB76697-7641-47C4-BB2E-3CCBA6A59F3A}"/>
              </a:ext>
            </a:extLst>
          </p:cNvPr>
          <p:cNvSpPr/>
          <p:nvPr/>
        </p:nvSpPr>
        <p:spPr>
          <a:xfrm>
            <a:off x="4629088" y="1728484"/>
            <a:ext cx="1164670" cy="1133662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628000" anchor="t" anchorCtr="1">
            <a:normAutofit fontScale="25000" lnSpcReduction="20000"/>
          </a:bodyPr>
          <a:lstStyle/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íŝ1ïḑe">
            <a:extLst>
              <a:ext uri="{FF2B5EF4-FFF2-40B4-BE49-F238E27FC236}">
                <a16:creationId xmlns:a16="http://schemas.microsoft.com/office/drawing/2014/main" id="{5440BAB2-2527-4729-B3B9-5678D6AD80A5}"/>
              </a:ext>
            </a:extLst>
          </p:cNvPr>
          <p:cNvSpPr>
            <a:spLocks/>
          </p:cNvSpPr>
          <p:nvPr/>
        </p:nvSpPr>
        <p:spPr bwMode="auto">
          <a:xfrm>
            <a:off x="4984110" y="2106117"/>
            <a:ext cx="406549" cy="369151"/>
          </a:xfrm>
          <a:custGeom>
            <a:avLst/>
            <a:gdLst>
              <a:gd name="T0" fmla="*/ 93 w 185"/>
              <a:gd name="T1" fmla="*/ 0 h 168"/>
              <a:gd name="T2" fmla="*/ 0 w 185"/>
              <a:gd name="T3" fmla="*/ 76 h 168"/>
              <a:gd name="T4" fmla="*/ 26 w 185"/>
              <a:gd name="T5" fmla="*/ 128 h 168"/>
              <a:gd name="T6" fmla="*/ 17 w 185"/>
              <a:gd name="T7" fmla="*/ 168 h 168"/>
              <a:gd name="T8" fmla="*/ 67 w 185"/>
              <a:gd name="T9" fmla="*/ 148 h 168"/>
              <a:gd name="T10" fmla="*/ 93 w 185"/>
              <a:gd name="T11" fmla="*/ 152 h 168"/>
              <a:gd name="T12" fmla="*/ 185 w 185"/>
              <a:gd name="T13" fmla="*/ 76 h 168"/>
              <a:gd name="T14" fmla="*/ 93 w 185"/>
              <a:gd name="T15" fmla="*/ 0 h 168"/>
              <a:gd name="T16" fmla="*/ 93 w 185"/>
              <a:gd name="T17" fmla="*/ 143 h 168"/>
              <a:gd name="T18" fmla="*/ 69 w 185"/>
              <a:gd name="T19" fmla="*/ 140 h 168"/>
              <a:gd name="T20" fmla="*/ 67 w 185"/>
              <a:gd name="T21" fmla="*/ 140 h 168"/>
              <a:gd name="T22" fmla="*/ 63 w 185"/>
              <a:gd name="T23" fmla="*/ 141 h 168"/>
              <a:gd name="T24" fmla="*/ 29 w 185"/>
              <a:gd name="T25" fmla="*/ 155 h 168"/>
              <a:gd name="T26" fmla="*/ 34 w 185"/>
              <a:gd name="T27" fmla="*/ 130 h 168"/>
              <a:gd name="T28" fmla="*/ 31 w 185"/>
              <a:gd name="T29" fmla="*/ 122 h 168"/>
              <a:gd name="T30" fmla="*/ 8 w 185"/>
              <a:gd name="T31" fmla="*/ 76 h 168"/>
              <a:gd name="T32" fmla="*/ 93 w 185"/>
              <a:gd name="T33" fmla="*/ 8 h 168"/>
              <a:gd name="T34" fmla="*/ 177 w 185"/>
              <a:gd name="T35" fmla="*/ 76 h 168"/>
              <a:gd name="T36" fmla="*/ 93 w 185"/>
              <a:gd name="T37" fmla="*/ 14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5" h="168">
                <a:moveTo>
                  <a:pt x="93" y="0"/>
                </a:moveTo>
                <a:cubicBezTo>
                  <a:pt x="41" y="0"/>
                  <a:pt x="0" y="34"/>
                  <a:pt x="0" y="76"/>
                </a:cubicBezTo>
                <a:cubicBezTo>
                  <a:pt x="0" y="96"/>
                  <a:pt x="10" y="115"/>
                  <a:pt x="26" y="128"/>
                </a:cubicBezTo>
                <a:cubicBezTo>
                  <a:pt x="17" y="168"/>
                  <a:pt x="17" y="168"/>
                  <a:pt x="17" y="168"/>
                </a:cubicBezTo>
                <a:cubicBezTo>
                  <a:pt x="67" y="148"/>
                  <a:pt x="67" y="148"/>
                  <a:pt x="67" y="148"/>
                </a:cubicBezTo>
                <a:cubicBezTo>
                  <a:pt x="75" y="150"/>
                  <a:pt x="84" y="152"/>
                  <a:pt x="93" y="152"/>
                </a:cubicBezTo>
                <a:cubicBezTo>
                  <a:pt x="144" y="152"/>
                  <a:pt x="185" y="118"/>
                  <a:pt x="185" y="76"/>
                </a:cubicBezTo>
                <a:cubicBezTo>
                  <a:pt x="185" y="34"/>
                  <a:pt x="144" y="0"/>
                  <a:pt x="93" y="0"/>
                </a:cubicBezTo>
                <a:close/>
                <a:moveTo>
                  <a:pt x="93" y="143"/>
                </a:moveTo>
                <a:cubicBezTo>
                  <a:pt x="85" y="143"/>
                  <a:pt x="76" y="142"/>
                  <a:pt x="69" y="140"/>
                </a:cubicBezTo>
                <a:cubicBezTo>
                  <a:pt x="68" y="140"/>
                  <a:pt x="67" y="140"/>
                  <a:pt x="67" y="140"/>
                </a:cubicBezTo>
                <a:cubicBezTo>
                  <a:pt x="65" y="140"/>
                  <a:pt x="64" y="140"/>
                  <a:pt x="63" y="141"/>
                </a:cubicBezTo>
                <a:cubicBezTo>
                  <a:pt x="29" y="155"/>
                  <a:pt x="29" y="155"/>
                  <a:pt x="29" y="155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5" y="127"/>
                  <a:pt x="34" y="124"/>
                  <a:pt x="31" y="122"/>
                </a:cubicBezTo>
                <a:cubicBezTo>
                  <a:pt x="16" y="109"/>
                  <a:pt x="8" y="93"/>
                  <a:pt x="8" y="76"/>
                </a:cubicBezTo>
                <a:cubicBezTo>
                  <a:pt x="8" y="38"/>
                  <a:pt x="46" y="8"/>
                  <a:pt x="93" y="8"/>
                </a:cubicBezTo>
                <a:cubicBezTo>
                  <a:pt x="139" y="8"/>
                  <a:pt x="177" y="38"/>
                  <a:pt x="177" y="76"/>
                </a:cubicBezTo>
                <a:cubicBezTo>
                  <a:pt x="177" y="113"/>
                  <a:pt x="139" y="143"/>
                  <a:pt x="93" y="1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iṧlîďé">
            <a:extLst>
              <a:ext uri="{FF2B5EF4-FFF2-40B4-BE49-F238E27FC236}">
                <a16:creationId xmlns:a16="http://schemas.microsoft.com/office/drawing/2014/main" id="{AABFBC6D-C211-4B7D-9CA1-02A444524757}"/>
              </a:ext>
            </a:extLst>
          </p:cNvPr>
          <p:cNvSpPr/>
          <p:nvPr/>
        </p:nvSpPr>
        <p:spPr>
          <a:xfrm>
            <a:off x="9855110" y="4716580"/>
            <a:ext cx="1164670" cy="1133662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628000" anchor="t" anchorCtr="1">
            <a:normAutofit fontScale="25000" lnSpcReduction="20000"/>
          </a:bodyPr>
          <a:lstStyle/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îsľiḍe">
            <a:extLst>
              <a:ext uri="{FF2B5EF4-FFF2-40B4-BE49-F238E27FC236}">
                <a16:creationId xmlns:a16="http://schemas.microsoft.com/office/drawing/2014/main" id="{4460FCC0-F317-46A2-91C0-26985DEC38E6}"/>
              </a:ext>
            </a:extLst>
          </p:cNvPr>
          <p:cNvSpPr>
            <a:spLocks/>
          </p:cNvSpPr>
          <p:nvPr/>
        </p:nvSpPr>
        <p:spPr bwMode="auto">
          <a:xfrm>
            <a:off x="10293832" y="5082861"/>
            <a:ext cx="221973" cy="408961"/>
          </a:xfrm>
          <a:custGeom>
            <a:avLst/>
            <a:gdLst>
              <a:gd name="T0" fmla="*/ 101 w 101"/>
              <a:gd name="T1" fmla="*/ 72 h 186"/>
              <a:gd name="T2" fmla="*/ 97 w 101"/>
              <a:gd name="T3" fmla="*/ 68 h 186"/>
              <a:gd name="T4" fmla="*/ 64 w 101"/>
              <a:gd name="T5" fmla="*/ 68 h 186"/>
              <a:gd name="T6" fmla="*/ 84 w 101"/>
              <a:gd name="T7" fmla="*/ 6 h 186"/>
              <a:gd name="T8" fmla="*/ 84 w 101"/>
              <a:gd name="T9" fmla="*/ 6 h 186"/>
              <a:gd name="T10" fmla="*/ 85 w 101"/>
              <a:gd name="T11" fmla="*/ 4 h 186"/>
              <a:gd name="T12" fmla="*/ 80 w 101"/>
              <a:gd name="T13" fmla="*/ 0 h 186"/>
              <a:gd name="T14" fmla="*/ 38 w 101"/>
              <a:gd name="T15" fmla="*/ 0 h 186"/>
              <a:gd name="T16" fmla="*/ 34 w 101"/>
              <a:gd name="T17" fmla="*/ 3 h 186"/>
              <a:gd name="T18" fmla="*/ 34 w 101"/>
              <a:gd name="T19" fmla="*/ 3 h 186"/>
              <a:gd name="T20" fmla="*/ 0 w 101"/>
              <a:gd name="T21" fmla="*/ 104 h 186"/>
              <a:gd name="T22" fmla="*/ 0 w 101"/>
              <a:gd name="T23" fmla="*/ 104 h 186"/>
              <a:gd name="T24" fmla="*/ 0 w 101"/>
              <a:gd name="T25" fmla="*/ 106 h 186"/>
              <a:gd name="T26" fmla="*/ 4 w 101"/>
              <a:gd name="T27" fmla="*/ 110 h 186"/>
              <a:gd name="T28" fmla="*/ 42 w 101"/>
              <a:gd name="T29" fmla="*/ 110 h 186"/>
              <a:gd name="T30" fmla="*/ 34 w 101"/>
              <a:gd name="T31" fmla="*/ 181 h 186"/>
              <a:gd name="T32" fmla="*/ 34 w 101"/>
              <a:gd name="T33" fmla="*/ 181 h 186"/>
              <a:gd name="T34" fmla="*/ 34 w 101"/>
              <a:gd name="T35" fmla="*/ 182 h 186"/>
              <a:gd name="T36" fmla="*/ 38 w 101"/>
              <a:gd name="T37" fmla="*/ 186 h 186"/>
              <a:gd name="T38" fmla="*/ 42 w 101"/>
              <a:gd name="T39" fmla="*/ 183 h 186"/>
              <a:gd name="T40" fmla="*/ 42 w 101"/>
              <a:gd name="T41" fmla="*/ 183 h 186"/>
              <a:gd name="T42" fmla="*/ 101 w 101"/>
              <a:gd name="T43" fmla="*/ 74 h 186"/>
              <a:gd name="T44" fmla="*/ 101 w 101"/>
              <a:gd name="T45" fmla="*/ 74 h 186"/>
              <a:gd name="T46" fmla="*/ 101 w 101"/>
              <a:gd name="T47" fmla="*/ 72 h 186"/>
              <a:gd name="T48" fmla="*/ 45 w 101"/>
              <a:gd name="T49" fmla="*/ 160 h 186"/>
              <a:gd name="T50" fmla="*/ 51 w 101"/>
              <a:gd name="T51" fmla="*/ 106 h 186"/>
              <a:gd name="T52" fmla="*/ 51 w 101"/>
              <a:gd name="T53" fmla="*/ 106 h 186"/>
              <a:gd name="T54" fmla="*/ 51 w 101"/>
              <a:gd name="T55" fmla="*/ 106 h 186"/>
              <a:gd name="T56" fmla="*/ 47 w 101"/>
              <a:gd name="T57" fmla="*/ 101 h 186"/>
              <a:gd name="T58" fmla="*/ 10 w 101"/>
              <a:gd name="T59" fmla="*/ 101 h 186"/>
              <a:gd name="T60" fmla="*/ 41 w 101"/>
              <a:gd name="T61" fmla="*/ 9 h 186"/>
              <a:gd name="T62" fmla="*/ 75 w 101"/>
              <a:gd name="T63" fmla="*/ 9 h 186"/>
              <a:gd name="T64" fmla="*/ 54 w 101"/>
              <a:gd name="T65" fmla="*/ 71 h 186"/>
              <a:gd name="T66" fmla="*/ 54 w 101"/>
              <a:gd name="T67" fmla="*/ 71 h 186"/>
              <a:gd name="T68" fmla="*/ 54 w 101"/>
              <a:gd name="T69" fmla="*/ 72 h 186"/>
              <a:gd name="T70" fmla="*/ 58 w 101"/>
              <a:gd name="T71" fmla="*/ 76 h 186"/>
              <a:gd name="T72" fmla="*/ 90 w 101"/>
              <a:gd name="T73" fmla="*/ 76 h 186"/>
              <a:gd name="T74" fmla="*/ 45 w 101"/>
              <a:gd name="T75" fmla="*/ 16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1" h="186">
                <a:moveTo>
                  <a:pt x="101" y="72"/>
                </a:moveTo>
                <a:cubicBezTo>
                  <a:pt x="101" y="70"/>
                  <a:pt x="100" y="68"/>
                  <a:pt x="97" y="68"/>
                </a:cubicBezTo>
                <a:cubicBezTo>
                  <a:pt x="64" y="68"/>
                  <a:pt x="64" y="68"/>
                  <a:pt x="64" y="68"/>
                </a:cubicBezTo>
                <a:cubicBezTo>
                  <a:pt x="84" y="6"/>
                  <a:pt x="84" y="6"/>
                  <a:pt x="84" y="6"/>
                </a:cubicBezTo>
                <a:cubicBezTo>
                  <a:pt x="84" y="6"/>
                  <a:pt x="84" y="6"/>
                  <a:pt x="84" y="6"/>
                </a:cubicBezTo>
                <a:cubicBezTo>
                  <a:pt x="84" y="5"/>
                  <a:pt x="85" y="5"/>
                  <a:pt x="85" y="4"/>
                </a:cubicBezTo>
                <a:cubicBezTo>
                  <a:pt x="85" y="2"/>
                  <a:pt x="83" y="0"/>
                  <a:pt x="8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6" y="0"/>
                  <a:pt x="35" y="1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5"/>
                  <a:pt x="0" y="105"/>
                  <a:pt x="0" y="106"/>
                </a:cubicBezTo>
                <a:cubicBezTo>
                  <a:pt x="0" y="108"/>
                  <a:pt x="2" y="110"/>
                  <a:pt x="4" y="110"/>
                </a:cubicBezTo>
                <a:cubicBezTo>
                  <a:pt x="42" y="110"/>
                  <a:pt x="42" y="110"/>
                  <a:pt x="42" y="110"/>
                </a:cubicBezTo>
                <a:cubicBezTo>
                  <a:pt x="34" y="181"/>
                  <a:pt x="34" y="181"/>
                  <a:pt x="34" y="181"/>
                </a:cubicBezTo>
                <a:cubicBezTo>
                  <a:pt x="34" y="181"/>
                  <a:pt x="34" y="181"/>
                  <a:pt x="34" y="181"/>
                </a:cubicBezTo>
                <a:cubicBezTo>
                  <a:pt x="34" y="181"/>
                  <a:pt x="34" y="181"/>
                  <a:pt x="34" y="182"/>
                </a:cubicBezTo>
                <a:cubicBezTo>
                  <a:pt x="34" y="184"/>
                  <a:pt x="36" y="186"/>
                  <a:pt x="38" y="186"/>
                </a:cubicBezTo>
                <a:cubicBezTo>
                  <a:pt x="40" y="186"/>
                  <a:pt x="41" y="185"/>
                  <a:pt x="42" y="183"/>
                </a:cubicBezTo>
                <a:cubicBezTo>
                  <a:pt x="42" y="183"/>
                  <a:pt x="42" y="183"/>
                  <a:pt x="42" y="183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73"/>
                  <a:pt x="101" y="73"/>
                  <a:pt x="101" y="72"/>
                </a:cubicBezTo>
                <a:close/>
                <a:moveTo>
                  <a:pt x="45" y="160"/>
                </a:moveTo>
                <a:cubicBezTo>
                  <a:pt x="51" y="106"/>
                  <a:pt x="51" y="106"/>
                  <a:pt x="51" y="106"/>
                </a:cubicBezTo>
                <a:cubicBezTo>
                  <a:pt x="51" y="106"/>
                  <a:pt x="51" y="106"/>
                  <a:pt x="51" y="106"/>
                </a:cubicBezTo>
                <a:cubicBezTo>
                  <a:pt x="51" y="106"/>
                  <a:pt x="51" y="106"/>
                  <a:pt x="51" y="106"/>
                </a:cubicBezTo>
                <a:cubicBezTo>
                  <a:pt x="51" y="103"/>
                  <a:pt x="49" y="101"/>
                  <a:pt x="47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41" y="9"/>
                  <a:pt x="41" y="9"/>
                  <a:pt x="41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54" y="71"/>
                  <a:pt x="54" y="71"/>
                  <a:pt x="54" y="71"/>
                </a:cubicBezTo>
                <a:cubicBezTo>
                  <a:pt x="54" y="71"/>
                  <a:pt x="54" y="71"/>
                  <a:pt x="54" y="71"/>
                </a:cubicBezTo>
                <a:cubicBezTo>
                  <a:pt x="54" y="71"/>
                  <a:pt x="54" y="71"/>
                  <a:pt x="54" y="72"/>
                </a:cubicBezTo>
                <a:cubicBezTo>
                  <a:pt x="54" y="74"/>
                  <a:pt x="56" y="76"/>
                  <a:pt x="58" y="76"/>
                </a:cubicBezTo>
                <a:cubicBezTo>
                  <a:pt x="90" y="76"/>
                  <a:pt x="90" y="76"/>
                  <a:pt x="90" y="76"/>
                </a:cubicBezTo>
                <a:lnTo>
                  <a:pt x="45" y="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işľíďe">
            <a:extLst>
              <a:ext uri="{FF2B5EF4-FFF2-40B4-BE49-F238E27FC236}">
                <a16:creationId xmlns:a16="http://schemas.microsoft.com/office/drawing/2014/main" id="{501E4C05-C1A3-4117-9E35-8CAA69E19F07}"/>
              </a:ext>
            </a:extLst>
          </p:cNvPr>
          <p:cNvSpPr/>
          <p:nvPr/>
        </p:nvSpPr>
        <p:spPr>
          <a:xfrm>
            <a:off x="6334444" y="4716580"/>
            <a:ext cx="1164670" cy="1133662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628000" anchor="t" anchorCtr="1">
            <a:normAutofit fontScale="25000" lnSpcReduction="20000"/>
          </a:bodyPr>
          <a:lstStyle/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ïSľïḍé">
            <a:extLst>
              <a:ext uri="{FF2B5EF4-FFF2-40B4-BE49-F238E27FC236}">
                <a16:creationId xmlns:a16="http://schemas.microsoft.com/office/drawing/2014/main" id="{B77E1BBB-6D8F-4613-9645-A03A94247E27}"/>
              </a:ext>
            </a:extLst>
          </p:cNvPr>
          <p:cNvSpPr>
            <a:spLocks/>
          </p:cNvSpPr>
          <p:nvPr/>
        </p:nvSpPr>
        <p:spPr bwMode="auto">
          <a:xfrm>
            <a:off x="6717068" y="5066867"/>
            <a:ext cx="334166" cy="408961"/>
          </a:xfrm>
          <a:custGeom>
            <a:avLst/>
            <a:gdLst>
              <a:gd name="T0" fmla="*/ 152 w 152"/>
              <a:gd name="T1" fmla="*/ 131 h 186"/>
              <a:gd name="T2" fmla="*/ 118 w 152"/>
              <a:gd name="T3" fmla="*/ 59 h 186"/>
              <a:gd name="T4" fmla="*/ 92 w 152"/>
              <a:gd name="T5" fmla="*/ 20 h 186"/>
              <a:gd name="T6" fmla="*/ 92 w 152"/>
              <a:gd name="T7" fmla="*/ 17 h 186"/>
              <a:gd name="T8" fmla="*/ 76 w 152"/>
              <a:gd name="T9" fmla="*/ 0 h 186"/>
              <a:gd name="T10" fmla="*/ 59 w 152"/>
              <a:gd name="T11" fmla="*/ 17 h 186"/>
              <a:gd name="T12" fmla="*/ 59 w 152"/>
              <a:gd name="T13" fmla="*/ 20 h 186"/>
              <a:gd name="T14" fmla="*/ 33 w 152"/>
              <a:gd name="T15" fmla="*/ 59 h 186"/>
              <a:gd name="T16" fmla="*/ 0 w 152"/>
              <a:gd name="T17" fmla="*/ 131 h 186"/>
              <a:gd name="T18" fmla="*/ 50 w 152"/>
              <a:gd name="T19" fmla="*/ 159 h 186"/>
              <a:gd name="T20" fmla="*/ 50 w 152"/>
              <a:gd name="T21" fmla="*/ 161 h 186"/>
              <a:gd name="T22" fmla="*/ 76 w 152"/>
              <a:gd name="T23" fmla="*/ 186 h 186"/>
              <a:gd name="T24" fmla="*/ 101 w 152"/>
              <a:gd name="T25" fmla="*/ 161 h 186"/>
              <a:gd name="T26" fmla="*/ 101 w 152"/>
              <a:gd name="T27" fmla="*/ 159 h 186"/>
              <a:gd name="T28" fmla="*/ 152 w 152"/>
              <a:gd name="T29" fmla="*/ 131 h 186"/>
              <a:gd name="T30" fmla="*/ 76 w 152"/>
              <a:gd name="T31" fmla="*/ 9 h 186"/>
              <a:gd name="T32" fmla="*/ 84 w 152"/>
              <a:gd name="T33" fmla="*/ 17 h 186"/>
              <a:gd name="T34" fmla="*/ 76 w 152"/>
              <a:gd name="T35" fmla="*/ 26 h 186"/>
              <a:gd name="T36" fmla="*/ 67 w 152"/>
              <a:gd name="T37" fmla="*/ 17 h 186"/>
              <a:gd name="T38" fmla="*/ 76 w 152"/>
              <a:gd name="T39" fmla="*/ 9 h 186"/>
              <a:gd name="T40" fmla="*/ 20 w 152"/>
              <a:gd name="T41" fmla="*/ 108 h 186"/>
              <a:gd name="T42" fmla="*/ 42 w 152"/>
              <a:gd name="T43" fmla="*/ 59 h 186"/>
              <a:gd name="T44" fmla="*/ 63 w 152"/>
              <a:gd name="T45" fmla="*/ 28 h 186"/>
              <a:gd name="T46" fmla="*/ 76 w 152"/>
              <a:gd name="T47" fmla="*/ 34 h 186"/>
              <a:gd name="T48" fmla="*/ 88 w 152"/>
              <a:gd name="T49" fmla="*/ 28 h 186"/>
              <a:gd name="T50" fmla="*/ 109 w 152"/>
              <a:gd name="T51" fmla="*/ 59 h 186"/>
              <a:gd name="T52" fmla="*/ 131 w 152"/>
              <a:gd name="T53" fmla="*/ 108 h 186"/>
              <a:gd name="T54" fmla="*/ 136 w 152"/>
              <a:gd name="T55" fmla="*/ 113 h 186"/>
              <a:gd name="T56" fmla="*/ 76 w 152"/>
              <a:gd name="T57" fmla="*/ 127 h 186"/>
              <a:gd name="T58" fmla="*/ 15 w 152"/>
              <a:gd name="T59" fmla="*/ 114 h 186"/>
              <a:gd name="T60" fmla="*/ 20 w 152"/>
              <a:gd name="T61" fmla="*/ 108 h 186"/>
              <a:gd name="T62" fmla="*/ 76 w 152"/>
              <a:gd name="T63" fmla="*/ 177 h 186"/>
              <a:gd name="T64" fmla="*/ 59 w 152"/>
              <a:gd name="T65" fmla="*/ 161 h 186"/>
              <a:gd name="T66" fmla="*/ 59 w 152"/>
              <a:gd name="T67" fmla="*/ 160 h 186"/>
              <a:gd name="T68" fmla="*/ 76 w 152"/>
              <a:gd name="T69" fmla="*/ 161 h 186"/>
              <a:gd name="T70" fmla="*/ 92 w 152"/>
              <a:gd name="T71" fmla="*/ 160 h 186"/>
              <a:gd name="T72" fmla="*/ 92 w 152"/>
              <a:gd name="T73" fmla="*/ 161 h 186"/>
              <a:gd name="T74" fmla="*/ 76 w 152"/>
              <a:gd name="T75" fmla="*/ 177 h 186"/>
              <a:gd name="T76" fmla="*/ 76 w 152"/>
              <a:gd name="T77" fmla="*/ 152 h 186"/>
              <a:gd name="T78" fmla="*/ 8 w 152"/>
              <a:gd name="T79" fmla="*/ 131 h 186"/>
              <a:gd name="T80" fmla="*/ 11 w 152"/>
              <a:gd name="T81" fmla="*/ 120 h 186"/>
              <a:gd name="T82" fmla="*/ 76 w 152"/>
              <a:gd name="T83" fmla="*/ 135 h 186"/>
              <a:gd name="T84" fmla="*/ 140 w 152"/>
              <a:gd name="T85" fmla="*/ 120 h 186"/>
              <a:gd name="T86" fmla="*/ 143 w 152"/>
              <a:gd name="T87" fmla="*/ 131 h 186"/>
              <a:gd name="T88" fmla="*/ 76 w 152"/>
              <a:gd name="T89" fmla="*/ 15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2" h="186">
                <a:moveTo>
                  <a:pt x="152" y="131"/>
                </a:moveTo>
                <a:cubicBezTo>
                  <a:pt x="152" y="101"/>
                  <a:pt x="118" y="101"/>
                  <a:pt x="118" y="59"/>
                </a:cubicBezTo>
                <a:cubicBezTo>
                  <a:pt x="118" y="42"/>
                  <a:pt x="107" y="27"/>
                  <a:pt x="92" y="20"/>
                </a:cubicBezTo>
                <a:cubicBezTo>
                  <a:pt x="92" y="19"/>
                  <a:pt x="92" y="18"/>
                  <a:pt x="92" y="17"/>
                </a:cubicBezTo>
                <a:cubicBezTo>
                  <a:pt x="92" y="8"/>
                  <a:pt x="85" y="0"/>
                  <a:pt x="76" y="0"/>
                </a:cubicBezTo>
                <a:cubicBezTo>
                  <a:pt x="66" y="0"/>
                  <a:pt x="59" y="8"/>
                  <a:pt x="59" y="17"/>
                </a:cubicBezTo>
                <a:cubicBezTo>
                  <a:pt x="59" y="18"/>
                  <a:pt x="59" y="19"/>
                  <a:pt x="59" y="20"/>
                </a:cubicBezTo>
                <a:cubicBezTo>
                  <a:pt x="44" y="27"/>
                  <a:pt x="33" y="42"/>
                  <a:pt x="33" y="59"/>
                </a:cubicBezTo>
                <a:cubicBezTo>
                  <a:pt x="33" y="101"/>
                  <a:pt x="0" y="101"/>
                  <a:pt x="0" y="131"/>
                </a:cubicBezTo>
                <a:cubicBezTo>
                  <a:pt x="0" y="144"/>
                  <a:pt x="21" y="155"/>
                  <a:pt x="50" y="159"/>
                </a:cubicBezTo>
                <a:cubicBezTo>
                  <a:pt x="50" y="159"/>
                  <a:pt x="50" y="160"/>
                  <a:pt x="50" y="161"/>
                </a:cubicBezTo>
                <a:cubicBezTo>
                  <a:pt x="50" y="174"/>
                  <a:pt x="62" y="186"/>
                  <a:pt x="76" y="186"/>
                </a:cubicBezTo>
                <a:cubicBezTo>
                  <a:pt x="90" y="186"/>
                  <a:pt x="101" y="174"/>
                  <a:pt x="101" y="161"/>
                </a:cubicBezTo>
                <a:cubicBezTo>
                  <a:pt x="101" y="160"/>
                  <a:pt x="101" y="159"/>
                  <a:pt x="101" y="159"/>
                </a:cubicBezTo>
                <a:cubicBezTo>
                  <a:pt x="130" y="155"/>
                  <a:pt x="152" y="144"/>
                  <a:pt x="152" y="131"/>
                </a:cubicBezTo>
                <a:close/>
                <a:moveTo>
                  <a:pt x="76" y="9"/>
                </a:moveTo>
                <a:cubicBezTo>
                  <a:pt x="80" y="9"/>
                  <a:pt x="84" y="12"/>
                  <a:pt x="84" y="17"/>
                </a:cubicBezTo>
                <a:cubicBezTo>
                  <a:pt x="84" y="22"/>
                  <a:pt x="80" y="26"/>
                  <a:pt x="76" y="26"/>
                </a:cubicBezTo>
                <a:cubicBezTo>
                  <a:pt x="71" y="26"/>
                  <a:pt x="67" y="22"/>
                  <a:pt x="67" y="17"/>
                </a:cubicBezTo>
                <a:cubicBezTo>
                  <a:pt x="67" y="12"/>
                  <a:pt x="71" y="9"/>
                  <a:pt x="76" y="9"/>
                </a:cubicBezTo>
                <a:close/>
                <a:moveTo>
                  <a:pt x="20" y="108"/>
                </a:moveTo>
                <a:cubicBezTo>
                  <a:pt x="30" y="98"/>
                  <a:pt x="42" y="86"/>
                  <a:pt x="42" y="59"/>
                </a:cubicBezTo>
                <a:cubicBezTo>
                  <a:pt x="42" y="45"/>
                  <a:pt x="51" y="33"/>
                  <a:pt x="63" y="28"/>
                </a:cubicBezTo>
                <a:cubicBezTo>
                  <a:pt x="66" y="32"/>
                  <a:pt x="70" y="34"/>
                  <a:pt x="76" y="34"/>
                </a:cubicBezTo>
                <a:cubicBezTo>
                  <a:pt x="81" y="34"/>
                  <a:pt x="85" y="32"/>
                  <a:pt x="88" y="28"/>
                </a:cubicBezTo>
                <a:cubicBezTo>
                  <a:pt x="101" y="33"/>
                  <a:pt x="109" y="45"/>
                  <a:pt x="109" y="59"/>
                </a:cubicBezTo>
                <a:cubicBezTo>
                  <a:pt x="109" y="86"/>
                  <a:pt x="121" y="98"/>
                  <a:pt x="131" y="108"/>
                </a:cubicBezTo>
                <a:cubicBezTo>
                  <a:pt x="133" y="110"/>
                  <a:pt x="134" y="112"/>
                  <a:pt x="136" y="113"/>
                </a:cubicBezTo>
                <a:cubicBezTo>
                  <a:pt x="128" y="121"/>
                  <a:pt x="104" y="127"/>
                  <a:pt x="76" y="127"/>
                </a:cubicBezTo>
                <a:cubicBezTo>
                  <a:pt x="47" y="127"/>
                  <a:pt x="23" y="121"/>
                  <a:pt x="15" y="114"/>
                </a:cubicBezTo>
                <a:cubicBezTo>
                  <a:pt x="17" y="112"/>
                  <a:pt x="19" y="110"/>
                  <a:pt x="20" y="108"/>
                </a:cubicBezTo>
                <a:close/>
                <a:moveTo>
                  <a:pt x="76" y="177"/>
                </a:moveTo>
                <a:cubicBezTo>
                  <a:pt x="66" y="177"/>
                  <a:pt x="59" y="170"/>
                  <a:pt x="59" y="161"/>
                </a:cubicBezTo>
                <a:cubicBezTo>
                  <a:pt x="59" y="160"/>
                  <a:pt x="59" y="160"/>
                  <a:pt x="59" y="160"/>
                </a:cubicBezTo>
                <a:cubicBezTo>
                  <a:pt x="64" y="160"/>
                  <a:pt x="70" y="161"/>
                  <a:pt x="76" y="161"/>
                </a:cubicBezTo>
                <a:cubicBezTo>
                  <a:pt x="81" y="161"/>
                  <a:pt x="87" y="160"/>
                  <a:pt x="92" y="160"/>
                </a:cubicBezTo>
                <a:cubicBezTo>
                  <a:pt x="92" y="160"/>
                  <a:pt x="92" y="160"/>
                  <a:pt x="92" y="161"/>
                </a:cubicBezTo>
                <a:cubicBezTo>
                  <a:pt x="92" y="170"/>
                  <a:pt x="85" y="177"/>
                  <a:pt x="76" y="177"/>
                </a:cubicBezTo>
                <a:close/>
                <a:moveTo>
                  <a:pt x="76" y="152"/>
                </a:moveTo>
                <a:cubicBezTo>
                  <a:pt x="32" y="152"/>
                  <a:pt x="8" y="138"/>
                  <a:pt x="8" y="131"/>
                </a:cubicBezTo>
                <a:cubicBezTo>
                  <a:pt x="8" y="126"/>
                  <a:pt x="9" y="123"/>
                  <a:pt x="11" y="120"/>
                </a:cubicBezTo>
                <a:cubicBezTo>
                  <a:pt x="23" y="129"/>
                  <a:pt x="47" y="135"/>
                  <a:pt x="76" y="135"/>
                </a:cubicBezTo>
                <a:cubicBezTo>
                  <a:pt x="104" y="135"/>
                  <a:pt x="129" y="129"/>
                  <a:pt x="140" y="120"/>
                </a:cubicBezTo>
                <a:cubicBezTo>
                  <a:pt x="142" y="123"/>
                  <a:pt x="143" y="126"/>
                  <a:pt x="143" y="131"/>
                </a:cubicBezTo>
                <a:cubicBezTo>
                  <a:pt x="143" y="138"/>
                  <a:pt x="119" y="152"/>
                  <a:pt x="7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iṧḻidè">
            <a:extLst>
              <a:ext uri="{FF2B5EF4-FFF2-40B4-BE49-F238E27FC236}">
                <a16:creationId xmlns:a16="http://schemas.microsoft.com/office/drawing/2014/main" id="{A6C2399D-63A3-455F-A2E9-0FDCDC13539E}"/>
              </a:ext>
            </a:extLst>
          </p:cNvPr>
          <p:cNvSpPr/>
          <p:nvPr/>
        </p:nvSpPr>
        <p:spPr>
          <a:xfrm>
            <a:off x="8146754" y="1728484"/>
            <a:ext cx="1164670" cy="1133662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628000" anchor="t" anchorCtr="1">
            <a:normAutofit fontScale="25000" lnSpcReduction="20000"/>
          </a:bodyPr>
          <a:lstStyle/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íṣľîde">
            <a:extLst>
              <a:ext uri="{FF2B5EF4-FFF2-40B4-BE49-F238E27FC236}">
                <a16:creationId xmlns:a16="http://schemas.microsoft.com/office/drawing/2014/main" id="{580DA1F6-71A0-41BA-B656-47ECA963D744}"/>
              </a:ext>
            </a:extLst>
          </p:cNvPr>
          <p:cNvSpPr>
            <a:spLocks/>
          </p:cNvSpPr>
          <p:nvPr/>
        </p:nvSpPr>
        <p:spPr bwMode="auto">
          <a:xfrm>
            <a:off x="8499919" y="2106117"/>
            <a:ext cx="407756" cy="408961"/>
          </a:xfrm>
          <a:custGeom>
            <a:avLst/>
            <a:gdLst>
              <a:gd name="T0" fmla="*/ 186 w 186"/>
              <a:gd name="T1" fmla="*/ 55 h 186"/>
              <a:gd name="T2" fmla="*/ 185 w 186"/>
              <a:gd name="T3" fmla="*/ 53 h 186"/>
              <a:gd name="T4" fmla="*/ 185 w 186"/>
              <a:gd name="T5" fmla="*/ 53 h 186"/>
              <a:gd name="T6" fmla="*/ 185 w 186"/>
              <a:gd name="T7" fmla="*/ 52 h 186"/>
              <a:gd name="T8" fmla="*/ 184 w 186"/>
              <a:gd name="T9" fmla="*/ 52 h 186"/>
              <a:gd name="T10" fmla="*/ 134 w 186"/>
              <a:gd name="T11" fmla="*/ 2 h 186"/>
              <a:gd name="T12" fmla="*/ 134 w 186"/>
              <a:gd name="T13" fmla="*/ 2 h 186"/>
              <a:gd name="T14" fmla="*/ 131 w 186"/>
              <a:gd name="T15" fmla="*/ 0 h 186"/>
              <a:gd name="T16" fmla="*/ 55 w 186"/>
              <a:gd name="T17" fmla="*/ 0 h 186"/>
              <a:gd name="T18" fmla="*/ 52 w 186"/>
              <a:gd name="T19" fmla="*/ 2 h 186"/>
              <a:gd name="T20" fmla="*/ 52 w 186"/>
              <a:gd name="T21" fmla="*/ 2 h 186"/>
              <a:gd name="T22" fmla="*/ 2 w 186"/>
              <a:gd name="T23" fmla="*/ 52 h 186"/>
              <a:gd name="T24" fmla="*/ 1 w 186"/>
              <a:gd name="T25" fmla="*/ 52 h 186"/>
              <a:gd name="T26" fmla="*/ 1 w 186"/>
              <a:gd name="T27" fmla="*/ 53 h 186"/>
              <a:gd name="T28" fmla="*/ 1 w 186"/>
              <a:gd name="T29" fmla="*/ 53 h 186"/>
              <a:gd name="T30" fmla="*/ 0 w 186"/>
              <a:gd name="T31" fmla="*/ 55 h 186"/>
              <a:gd name="T32" fmla="*/ 1 w 186"/>
              <a:gd name="T33" fmla="*/ 58 h 186"/>
              <a:gd name="T34" fmla="*/ 1 w 186"/>
              <a:gd name="T35" fmla="*/ 58 h 186"/>
              <a:gd name="T36" fmla="*/ 90 w 186"/>
              <a:gd name="T37" fmla="*/ 184 h 186"/>
              <a:gd name="T38" fmla="*/ 90 w 186"/>
              <a:gd name="T39" fmla="*/ 184 h 186"/>
              <a:gd name="T40" fmla="*/ 93 w 186"/>
              <a:gd name="T41" fmla="*/ 186 h 186"/>
              <a:gd name="T42" fmla="*/ 96 w 186"/>
              <a:gd name="T43" fmla="*/ 184 h 186"/>
              <a:gd name="T44" fmla="*/ 96 w 186"/>
              <a:gd name="T45" fmla="*/ 184 h 186"/>
              <a:gd name="T46" fmla="*/ 185 w 186"/>
              <a:gd name="T47" fmla="*/ 58 h 186"/>
              <a:gd name="T48" fmla="*/ 185 w 186"/>
              <a:gd name="T49" fmla="*/ 58 h 186"/>
              <a:gd name="T50" fmla="*/ 186 w 186"/>
              <a:gd name="T51" fmla="*/ 55 h 186"/>
              <a:gd name="T52" fmla="*/ 129 w 186"/>
              <a:gd name="T53" fmla="*/ 9 h 186"/>
              <a:gd name="T54" fmla="*/ 171 w 186"/>
              <a:gd name="T55" fmla="*/ 51 h 186"/>
              <a:gd name="T56" fmla="*/ 134 w 186"/>
              <a:gd name="T57" fmla="*/ 51 h 186"/>
              <a:gd name="T58" fmla="*/ 112 w 186"/>
              <a:gd name="T59" fmla="*/ 9 h 186"/>
              <a:gd name="T60" fmla="*/ 129 w 186"/>
              <a:gd name="T61" fmla="*/ 9 h 186"/>
              <a:gd name="T62" fmla="*/ 103 w 186"/>
              <a:gd name="T63" fmla="*/ 9 h 186"/>
              <a:gd name="T64" fmla="*/ 124 w 186"/>
              <a:gd name="T65" fmla="*/ 51 h 186"/>
              <a:gd name="T66" fmla="*/ 62 w 186"/>
              <a:gd name="T67" fmla="*/ 51 h 186"/>
              <a:gd name="T68" fmla="*/ 83 w 186"/>
              <a:gd name="T69" fmla="*/ 9 h 186"/>
              <a:gd name="T70" fmla="*/ 103 w 186"/>
              <a:gd name="T71" fmla="*/ 9 h 186"/>
              <a:gd name="T72" fmla="*/ 57 w 186"/>
              <a:gd name="T73" fmla="*/ 9 h 186"/>
              <a:gd name="T74" fmla="*/ 74 w 186"/>
              <a:gd name="T75" fmla="*/ 9 h 186"/>
              <a:gd name="T76" fmla="*/ 52 w 186"/>
              <a:gd name="T77" fmla="*/ 51 h 186"/>
              <a:gd name="T78" fmla="*/ 14 w 186"/>
              <a:gd name="T79" fmla="*/ 51 h 186"/>
              <a:gd name="T80" fmla="*/ 57 w 186"/>
              <a:gd name="T81" fmla="*/ 9 h 186"/>
              <a:gd name="T82" fmla="*/ 12 w 186"/>
              <a:gd name="T83" fmla="*/ 59 h 186"/>
              <a:gd name="T84" fmla="*/ 52 w 186"/>
              <a:gd name="T85" fmla="*/ 59 h 186"/>
              <a:gd name="T86" fmla="*/ 81 w 186"/>
              <a:gd name="T87" fmla="*/ 158 h 186"/>
              <a:gd name="T88" fmla="*/ 12 w 186"/>
              <a:gd name="T89" fmla="*/ 59 h 186"/>
              <a:gd name="T90" fmla="*/ 93 w 186"/>
              <a:gd name="T91" fmla="*/ 167 h 186"/>
              <a:gd name="T92" fmla="*/ 61 w 186"/>
              <a:gd name="T93" fmla="*/ 59 h 186"/>
              <a:gd name="T94" fmla="*/ 125 w 186"/>
              <a:gd name="T95" fmla="*/ 59 h 186"/>
              <a:gd name="T96" fmla="*/ 93 w 186"/>
              <a:gd name="T97" fmla="*/ 167 h 186"/>
              <a:gd name="T98" fmla="*/ 105 w 186"/>
              <a:gd name="T99" fmla="*/ 158 h 186"/>
              <a:gd name="T100" fmla="*/ 134 w 186"/>
              <a:gd name="T101" fmla="*/ 59 h 186"/>
              <a:gd name="T102" fmla="*/ 173 w 186"/>
              <a:gd name="T103" fmla="*/ 59 h 186"/>
              <a:gd name="T104" fmla="*/ 105 w 186"/>
              <a:gd name="T105" fmla="*/ 158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6" h="186">
                <a:moveTo>
                  <a:pt x="186" y="55"/>
                </a:moveTo>
                <a:cubicBezTo>
                  <a:pt x="186" y="54"/>
                  <a:pt x="185" y="53"/>
                  <a:pt x="185" y="53"/>
                </a:cubicBezTo>
                <a:cubicBezTo>
                  <a:pt x="185" y="53"/>
                  <a:pt x="185" y="53"/>
                  <a:pt x="185" y="53"/>
                </a:cubicBezTo>
                <a:cubicBezTo>
                  <a:pt x="185" y="52"/>
                  <a:pt x="185" y="52"/>
                  <a:pt x="185" y="52"/>
                </a:cubicBezTo>
                <a:cubicBezTo>
                  <a:pt x="185" y="52"/>
                  <a:pt x="184" y="52"/>
                  <a:pt x="184" y="52"/>
                </a:cubicBezTo>
                <a:cubicBezTo>
                  <a:pt x="134" y="2"/>
                  <a:pt x="134" y="2"/>
                  <a:pt x="134" y="2"/>
                </a:cubicBezTo>
                <a:cubicBezTo>
                  <a:pt x="134" y="2"/>
                  <a:pt x="134" y="2"/>
                  <a:pt x="134" y="2"/>
                </a:cubicBezTo>
                <a:cubicBezTo>
                  <a:pt x="133" y="1"/>
                  <a:pt x="132" y="0"/>
                  <a:pt x="131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4" y="0"/>
                  <a:pt x="52" y="1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2" y="52"/>
                  <a:pt x="2" y="52"/>
                  <a:pt x="2" y="52"/>
                </a:cubicBezTo>
                <a:cubicBezTo>
                  <a:pt x="1" y="52"/>
                  <a:pt x="1" y="52"/>
                  <a:pt x="1" y="52"/>
                </a:cubicBezTo>
                <a:cubicBezTo>
                  <a:pt x="1" y="53"/>
                  <a:pt x="1" y="53"/>
                  <a:pt x="1" y="53"/>
                </a:cubicBezTo>
                <a:cubicBezTo>
                  <a:pt x="1" y="53"/>
                  <a:pt x="1" y="53"/>
                  <a:pt x="1" y="53"/>
                </a:cubicBezTo>
                <a:cubicBezTo>
                  <a:pt x="1" y="53"/>
                  <a:pt x="0" y="54"/>
                  <a:pt x="0" y="55"/>
                </a:cubicBezTo>
                <a:cubicBezTo>
                  <a:pt x="0" y="56"/>
                  <a:pt x="1" y="57"/>
                  <a:pt x="1" y="58"/>
                </a:cubicBezTo>
                <a:cubicBezTo>
                  <a:pt x="1" y="58"/>
                  <a:pt x="1" y="58"/>
                  <a:pt x="1" y="58"/>
                </a:cubicBezTo>
                <a:cubicBezTo>
                  <a:pt x="90" y="184"/>
                  <a:pt x="90" y="184"/>
                  <a:pt x="90" y="184"/>
                </a:cubicBezTo>
                <a:cubicBezTo>
                  <a:pt x="90" y="184"/>
                  <a:pt x="90" y="184"/>
                  <a:pt x="90" y="184"/>
                </a:cubicBezTo>
                <a:cubicBezTo>
                  <a:pt x="90" y="185"/>
                  <a:pt x="92" y="186"/>
                  <a:pt x="93" y="186"/>
                </a:cubicBezTo>
                <a:cubicBezTo>
                  <a:pt x="94" y="186"/>
                  <a:pt x="95" y="185"/>
                  <a:pt x="96" y="184"/>
                </a:cubicBezTo>
                <a:cubicBezTo>
                  <a:pt x="96" y="184"/>
                  <a:pt x="96" y="184"/>
                  <a:pt x="96" y="184"/>
                </a:cubicBezTo>
                <a:cubicBezTo>
                  <a:pt x="185" y="58"/>
                  <a:pt x="185" y="58"/>
                  <a:pt x="185" y="58"/>
                </a:cubicBezTo>
                <a:cubicBezTo>
                  <a:pt x="185" y="58"/>
                  <a:pt x="185" y="58"/>
                  <a:pt x="185" y="58"/>
                </a:cubicBezTo>
                <a:cubicBezTo>
                  <a:pt x="185" y="57"/>
                  <a:pt x="186" y="56"/>
                  <a:pt x="186" y="55"/>
                </a:cubicBezTo>
                <a:close/>
                <a:moveTo>
                  <a:pt x="129" y="9"/>
                </a:moveTo>
                <a:cubicBezTo>
                  <a:pt x="171" y="51"/>
                  <a:pt x="171" y="51"/>
                  <a:pt x="171" y="51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12" y="9"/>
                  <a:pt x="112" y="9"/>
                  <a:pt x="112" y="9"/>
                </a:cubicBezTo>
                <a:lnTo>
                  <a:pt x="129" y="9"/>
                </a:lnTo>
                <a:close/>
                <a:moveTo>
                  <a:pt x="103" y="9"/>
                </a:moveTo>
                <a:cubicBezTo>
                  <a:pt x="124" y="51"/>
                  <a:pt x="124" y="51"/>
                  <a:pt x="124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83" y="9"/>
                  <a:pt x="83" y="9"/>
                  <a:pt x="83" y="9"/>
                </a:cubicBezTo>
                <a:lnTo>
                  <a:pt x="103" y="9"/>
                </a:lnTo>
                <a:close/>
                <a:moveTo>
                  <a:pt x="57" y="9"/>
                </a:moveTo>
                <a:cubicBezTo>
                  <a:pt x="74" y="9"/>
                  <a:pt x="74" y="9"/>
                  <a:pt x="74" y="9"/>
                </a:cubicBezTo>
                <a:cubicBezTo>
                  <a:pt x="52" y="51"/>
                  <a:pt x="52" y="51"/>
                  <a:pt x="52" y="51"/>
                </a:cubicBezTo>
                <a:cubicBezTo>
                  <a:pt x="14" y="51"/>
                  <a:pt x="14" y="51"/>
                  <a:pt x="14" y="51"/>
                </a:cubicBezTo>
                <a:lnTo>
                  <a:pt x="57" y="9"/>
                </a:lnTo>
                <a:close/>
                <a:moveTo>
                  <a:pt x="12" y="59"/>
                </a:moveTo>
                <a:cubicBezTo>
                  <a:pt x="52" y="59"/>
                  <a:pt x="52" y="59"/>
                  <a:pt x="52" y="59"/>
                </a:cubicBezTo>
                <a:cubicBezTo>
                  <a:pt x="81" y="158"/>
                  <a:pt x="81" y="158"/>
                  <a:pt x="81" y="158"/>
                </a:cubicBezTo>
                <a:lnTo>
                  <a:pt x="12" y="59"/>
                </a:lnTo>
                <a:close/>
                <a:moveTo>
                  <a:pt x="93" y="167"/>
                </a:moveTo>
                <a:cubicBezTo>
                  <a:pt x="61" y="59"/>
                  <a:pt x="61" y="59"/>
                  <a:pt x="61" y="59"/>
                </a:cubicBezTo>
                <a:cubicBezTo>
                  <a:pt x="125" y="59"/>
                  <a:pt x="125" y="59"/>
                  <a:pt x="125" y="59"/>
                </a:cubicBezTo>
                <a:lnTo>
                  <a:pt x="93" y="167"/>
                </a:lnTo>
                <a:close/>
                <a:moveTo>
                  <a:pt x="105" y="158"/>
                </a:moveTo>
                <a:cubicBezTo>
                  <a:pt x="134" y="59"/>
                  <a:pt x="134" y="59"/>
                  <a:pt x="134" y="59"/>
                </a:cubicBezTo>
                <a:cubicBezTo>
                  <a:pt x="173" y="59"/>
                  <a:pt x="173" y="59"/>
                  <a:pt x="173" y="59"/>
                </a:cubicBezTo>
                <a:lnTo>
                  <a:pt x="105" y="1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948DC7F-59B1-4ECB-899E-6EDD4ACC18EA}"/>
              </a:ext>
            </a:extLst>
          </p:cNvPr>
          <p:cNvGrpSpPr/>
          <p:nvPr/>
        </p:nvGrpSpPr>
        <p:grpSpPr>
          <a:xfrm>
            <a:off x="2378160" y="1811509"/>
            <a:ext cx="2133781" cy="1148969"/>
            <a:chOff x="1541720" y="2349127"/>
            <a:chExt cx="2133781" cy="1148969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FCED5DF3-977C-4BE0-A38D-196E986B4A76}"/>
                </a:ext>
              </a:extLst>
            </p:cNvPr>
            <p:cNvSpPr txBox="1"/>
            <p:nvPr/>
          </p:nvSpPr>
          <p:spPr>
            <a:xfrm>
              <a:off x="1541720" y="2349127"/>
              <a:ext cx="2133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98DF8B03-5931-4C64-A0C2-3F2EA8AA22C5}"/>
                </a:ext>
              </a:extLst>
            </p:cNvPr>
            <p:cNvSpPr txBox="1"/>
            <p:nvPr/>
          </p:nvSpPr>
          <p:spPr>
            <a:xfrm>
              <a:off x="1541720" y="2687681"/>
              <a:ext cx="2042476" cy="81041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AABB949-4BBE-491B-92D1-433AF91959A1}"/>
              </a:ext>
            </a:extLst>
          </p:cNvPr>
          <p:cNvGrpSpPr/>
          <p:nvPr/>
        </p:nvGrpSpPr>
        <p:grpSpPr>
          <a:xfrm>
            <a:off x="5924376" y="1811509"/>
            <a:ext cx="2133781" cy="1148969"/>
            <a:chOff x="1541720" y="2349127"/>
            <a:chExt cx="2133781" cy="1148969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EFD25300-BD1B-40B7-AC4A-32FB38244B18}"/>
                </a:ext>
              </a:extLst>
            </p:cNvPr>
            <p:cNvSpPr txBox="1"/>
            <p:nvPr/>
          </p:nvSpPr>
          <p:spPr>
            <a:xfrm>
              <a:off x="1541720" y="2349127"/>
              <a:ext cx="2133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75F34FE9-C65F-4D58-ABEE-DE2B7A4868E2}"/>
                </a:ext>
              </a:extLst>
            </p:cNvPr>
            <p:cNvSpPr txBox="1"/>
            <p:nvPr/>
          </p:nvSpPr>
          <p:spPr>
            <a:xfrm>
              <a:off x="1541720" y="2687681"/>
              <a:ext cx="2042476" cy="81041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FF836F6E-3E41-4BDD-B3AE-A111C2B3F503}"/>
              </a:ext>
            </a:extLst>
          </p:cNvPr>
          <p:cNvGrpSpPr/>
          <p:nvPr/>
        </p:nvGrpSpPr>
        <p:grpSpPr>
          <a:xfrm>
            <a:off x="9401427" y="1811509"/>
            <a:ext cx="2133781" cy="1148969"/>
            <a:chOff x="1541720" y="2349127"/>
            <a:chExt cx="2133781" cy="1148969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29953317-9007-49F5-8CB2-8A0A126F8CA6}"/>
                </a:ext>
              </a:extLst>
            </p:cNvPr>
            <p:cNvSpPr txBox="1"/>
            <p:nvPr/>
          </p:nvSpPr>
          <p:spPr>
            <a:xfrm>
              <a:off x="1541720" y="2349127"/>
              <a:ext cx="2133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660E1076-ECB9-4D24-A1A7-752C56B8F3C1}"/>
                </a:ext>
              </a:extLst>
            </p:cNvPr>
            <p:cNvSpPr txBox="1"/>
            <p:nvPr/>
          </p:nvSpPr>
          <p:spPr>
            <a:xfrm>
              <a:off x="1541720" y="2687681"/>
              <a:ext cx="2042476" cy="81041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7B746EBB-0979-468C-B502-CEF52EF306BF}"/>
              </a:ext>
            </a:extLst>
          </p:cNvPr>
          <p:cNvGrpSpPr/>
          <p:nvPr/>
        </p:nvGrpSpPr>
        <p:grpSpPr>
          <a:xfrm>
            <a:off x="7597632" y="4774865"/>
            <a:ext cx="2133781" cy="1148969"/>
            <a:chOff x="1541720" y="2349127"/>
            <a:chExt cx="2133781" cy="1148969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DB463570-DEAB-4491-8454-570726A99C30}"/>
                </a:ext>
              </a:extLst>
            </p:cNvPr>
            <p:cNvSpPr txBox="1"/>
            <p:nvPr/>
          </p:nvSpPr>
          <p:spPr>
            <a:xfrm>
              <a:off x="1541720" y="2349127"/>
              <a:ext cx="2133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75F221AC-F11F-4825-9B70-C50F95551D83}"/>
                </a:ext>
              </a:extLst>
            </p:cNvPr>
            <p:cNvSpPr txBox="1"/>
            <p:nvPr/>
          </p:nvSpPr>
          <p:spPr>
            <a:xfrm>
              <a:off x="1633025" y="2687681"/>
              <a:ext cx="2042476" cy="81041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D7304494-B754-4DA0-9374-478243EFF096}"/>
              </a:ext>
            </a:extLst>
          </p:cNvPr>
          <p:cNvGrpSpPr/>
          <p:nvPr/>
        </p:nvGrpSpPr>
        <p:grpSpPr>
          <a:xfrm>
            <a:off x="4100367" y="4774865"/>
            <a:ext cx="2133781" cy="1148969"/>
            <a:chOff x="1541720" y="2349127"/>
            <a:chExt cx="2133781" cy="1148969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CF054FD7-961D-4CC8-A9E9-30FE6F74ACE3}"/>
                </a:ext>
              </a:extLst>
            </p:cNvPr>
            <p:cNvSpPr txBox="1"/>
            <p:nvPr/>
          </p:nvSpPr>
          <p:spPr>
            <a:xfrm>
              <a:off x="1541720" y="2349127"/>
              <a:ext cx="2133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C39D254A-76C1-4AA9-8E63-CA629DBBA793}"/>
                </a:ext>
              </a:extLst>
            </p:cNvPr>
            <p:cNvSpPr txBox="1"/>
            <p:nvPr/>
          </p:nvSpPr>
          <p:spPr>
            <a:xfrm>
              <a:off x="1633025" y="2687681"/>
              <a:ext cx="2042476" cy="81041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3F6F62DD-EFB4-4861-BBC0-A2CE5FACCB61}"/>
              </a:ext>
            </a:extLst>
          </p:cNvPr>
          <p:cNvGrpSpPr/>
          <p:nvPr/>
        </p:nvGrpSpPr>
        <p:grpSpPr>
          <a:xfrm>
            <a:off x="619498" y="4774865"/>
            <a:ext cx="2133781" cy="1148969"/>
            <a:chOff x="1541720" y="2349127"/>
            <a:chExt cx="2133781" cy="1148969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2F5BB46A-2243-4B95-8F41-6F9AD92E9AD1}"/>
                </a:ext>
              </a:extLst>
            </p:cNvPr>
            <p:cNvSpPr txBox="1"/>
            <p:nvPr/>
          </p:nvSpPr>
          <p:spPr>
            <a:xfrm>
              <a:off x="1541720" y="2349127"/>
              <a:ext cx="2133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6BFDF90B-1223-4704-A793-A23281F2BA56}"/>
                </a:ext>
              </a:extLst>
            </p:cNvPr>
            <p:cNvSpPr txBox="1"/>
            <p:nvPr/>
          </p:nvSpPr>
          <p:spPr>
            <a:xfrm>
              <a:off x="1633025" y="2687681"/>
              <a:ext cx="2042476" cy="81041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46" name="Oval 14">
            <a:extLst>
              <a:ext uri="{FF2B5EF4-FFF2-40B4-BE49-F238E27FC236}">
                <a16:creationId xmlns:a16="http://schemas.microsoft.com/office/drawing/2014/main" id="{4288CBF2-4807-4305-897C-C24F8D113534}"/>
              </a:ext>
            </a:extLst>
          </p:cNvPr>
          <p:cNvSpPr/>
          <p:nvPr/>
        </p:nvSpPr>
        <p:spPr>
          <a:xfrm>
            <a:off x="226070" y="170387"/>
            <a:ext cx="717550" cy="719137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noProof="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LOGO</a:t>
            </a:r>
            <a:endParaRPr kumimoji="0" lang="en-US" altLang="zh-CN" sz="12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56789" y="268345"/>
            <a:ext cx="3681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E3B43B"/>
                </a:solidFill>
                <a:cs typeface="+mn-ea"/>
                <a:sym typeface="+mn-lt"/>
              </a:rPr>
              <a:t>Activity Process</a:t>
            </a:r>
            <a:endParaRPr lang="zh-CN" altLang="en-US" sz="2800" dirty="0">
              <a:solidFill>
                <a:srgbClr val="E3B43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22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051BD80-BC0E-463C-8FAF-62A3D93F2D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r="12814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6" name="52b0676d-feee-4c24-97a0-d7f3952809e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D5A62CD-B9D6-492C-8D5D-5C94E314F59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883239" y="2044700"/>
            <a:ext cx="4425522" cy="3489326"/>
            <a:chOff x="3501875" y="1598757"/>
            <a:chExt cx="5154384" cy="4064000"/>
          </a:xfrm>
        </p:grpSpPr>
        <p:sp>
          <p:nvSpPr>
            <p:cNvPr id="27" name="íşḻîde">
              <a:extLst>
                <a:ext uri="{FF2B5EF4-FFF2-40B4-BE49-F238E27FC236}">
                  <a16:creationId xmlns:a16="http://schemas.microsoft.com/office/drawing/2014/main" id="{30A6544B-4FB1-44B4-B0D5-3B19292774F5}"/>
                </a:ext>
              </a:extLst>
            </p:cNvPr>
            <p:cNvSpPr/>
            <p:nvPr/>
          </p:nvSpPr>
          <p:spPr>
            <a:xfrm>
              <a:off x="5195150" y="2729908"/>
              <a:ext cx="1801701" cy="1801700"/>
            </a:xfrm>
            <a:prstGeom prst="ellipse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íṧľïḋè">
              <a:extLst>
                <a:ext uri="{FF2B5EF4-FFF2-40B4-BE49-F238E27FC236}">
                  <a16:creationId xmlns:a16="http://schemas.microsoft.com/office/drawing/2014/main" id="{4B28FCE8-232A-4A96-AD78-473F60C102F4}"/>
                </a:ext>
              </a:extLst>
            </p:cNvPr>
            <p:cNvSpPr/>
            <p:nvPr/>
          </p:nvSpPr>
          <p:spPr>
            <a:xfrm>
              <a:off x="4207933" y="3122758"/>
              <a:ext cx="532187" cy="1016000"/>
            </a:xfrm>
            <a:prstGeom prst="chevron">
              <a:avLst>
                <a:gd name="adj" fmla="val 62310"/>
              </a:avLst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îsľíḑê">
              <a:extLst>
                <a:ext uri="{FF2B5EF4-FFF2-40B4-BE49-F238E27FC236}">
                  <a16:creationId xmlns:a16="http://schemas.microsoft.com/office/drawing/2014/main" id="{517B5EC8-DEEE-44BA-A3E6-056985A25DEA}"/>
                </a:ext>
              </a:extLst>
            </p:cNvPr>
            <p:cNvSpPr/>
            <p:nvPr/>
          </p:nvSpPr>
          <p:spPr>
            <a:xfrm flipH="1">
              <a:off x="7451880" y="3122758"/>
              <a:ext cx="532187" cy="1016000"/>
            </a:xfrm>
            <a:prstGeom prst="chevron">
              <a:avLst>
                <a:gd name="adj" fmla="val 62310"/>
              </a:avLst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íšļîdé">
              <a:extLst>
                <a:ext uri="{FF2B5EF4-FFF2-40B4-BE49-F238E27FC236}">
                  <a16:creationId xmlns:a16="http://schemas.microsoft.com/office/drawing/2014/main" id="{1B3CFF62-A8D1-413C-8FB4-B7AD7280B0A8}"/>
                </a:ext>
              </a:extLst>
            </p:cNvPr>
            <p:cNvSpPr/>
            <p:nvPr/>
          </p:nvSpPr>
          <p:spPr>
            <a:xfrm>
              <a:off x="3501875" y="3122758"/>
              <a:ext cx="532187" cy="1016000"/>
            </a:xfrm>
            <a:prstGeom prst="chevron">
              <a:avLst>
                <a:gd name="adj" fmla="val 62310"/>
              </a:avLst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íṡļiḍe">
              <a:extLst>
                <a:ext uri="{FF2B5EF4-FFF2-40B4-BE49-F238E27FC236}">
                  <a16:creationId xmlns:a16="http://schemas.microsoft.com/office/drawing/2014/main" id="{04964472-2A3B-4B80-9244-6B89C93FB53F}"/>
                </a:ext>
              </a:extLst>
            </p:cNvPr>
            <p:cNvSpPr/>
            <p:nvPr/>
          </p:nvSpPr>
          <p:spPr>
            <a:xfrm flipH="1">
              <a:off x="8124072" y="3122758"/>
              <a:ext cx="532187" cy="1016000"/>
            </a:xfrm>
            <a:prstGeom prst="chevron">
              <a:avLst>
                <a:gd name="adj" fmla="val 62310"/>
              </a:avLst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2" name="îṩḷiḍè">
              <a:extLst>
                <a:ext uri="{FF2B5EF4-FFF2-40B4-BE49-F238E27FC236}">
                  <a16:creationId xmlns:a16="http://schemas.microsoft.com/office/drawing/2014/main" id="{27D1A44A-BFB8-412B-8087-947A19EEE2E4}"/>
                </a:ext>
              </a:extLst>
            </p:cNvPr>
            <p:cNvGrpSpPr/>
            <p:nvPr/>
          </p:nvGrpSpPr>
          <p:grpSpPr>
            <a:xfrm>
              <a:off x="5757334" y="3292091"/>
              <a:ext cx="677333" cy="677333"/>
              <a:chOff x="990600" y="1936122"/>
              <a:chExt cx="508000" cy="508000"/>
            </a:xfrm>
            <a:solidFill>
              <a:srgbClr val="F1B458"/>
            </a:solidFill>
          </p:grpSpPr>
          <p:sp>
            <p:nvSpPr>
              <p:cNvPr id="35" name="ïṥḷîḑê">
                <a:extLst>
                  <a:ext uri="{FF2B5EF4-FFF2-40B4-BE49-F238E27FC236}">
                    <a16:creationId xmlns:a16="http://schemas.microsoft.com/office/drawing/2014/main" id="{1347ACF1-ADDD-4171-B9D4-D4BEF118081F}"/>
                  </a:ext>
                </a:extLst>
              </p:cNvPr>
              <p:cNvSpPr/>
              <p:nvPr/>
            </p:nvSpPr>
            <p:spPr>
              <a:xfrm>
                <a:off x="990600" y="1936122"/>
                <a:ext cx="508000" cy="508000"/>
              </a:xfrm>
              <a:prstGeom prst="ellipse">
                <a:avLst/>
              </a:prstGeom>
              <a:grpFill/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ïŝľíḓè">
                <a:extLst>
                  <a:ext uri="{FF2B5EF4-FFF2-40B4-BE49-F238E27FC236}">
                    <a16:creationId xmlns:a16="http://schemas.microsoft.com/office/drawing/2014/main" id="{2A5E0D88-FFF0-4C86-A089-7B4BB3BAC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600" y="2087704"/>
                <a:ext cx="254000" cy="204838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3" name="ïṩľide">
              <a:extLst>
                <a:ext uri="{FF2B5EF4-FFF2-40B4-BE49-F238E27FC236}">
                  <a16:creationId xmlns:a16="http://schemas.microsoft.com/office/drawing/2014/main" id="{BC4AA9B1-C259-43E1-8D87-BC59051CEAE7}"/>
                </a:ext>
              </a:extLst>
            </p:cNvPr>
            <p:cNvSpPr/>
            <p:nvPr/>
          </p:nvSpPr>
          <p:spPr>
            <a:xfrm>
              <a:off x="4064000" y="1598757"/>
              <a:ext cx="4064000" cy="4064000"/>
            </a:xfrm>
            <a:prstGeom prst="ellipse">
              <a:avLst/>
            </a:prstGeom>
            <a:noFill/>
            <a:ln w="19050" cap="flat" cmpd="sng" algn="ctr">
              <a:solidFill>
                <a:srgbClr val="E7E6E6">
                  <a:lumMod val="90000"/>
                </a:srgbClr>
              </a:solidFill>
              <a:prstDash val="sysDash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iṣlíḋé">
              <a:extLst>
                <a:ext uri="{FF2B5EF4-FFF2-40B4-BE49-F238E27FC236}">
                  <a16:creationId xmlns:a16="http://schemas.microsoft.com/office/drawing/2014/main" id="{5AC30292-0349-42A0-B35F-59C9A8ED3536}"/>
                </a:ext>
              </a:extLst>
            </p:cNvPr>
            <p:cNvSpPr/>
            <p:nvPr/>
          </p:nvSpPr>
          <p:spPr>
            <a:xfrm>
              <a:off x="4775200" y="2309957"/>
              <a:ext cx="2641600" cy="2641600"/>
            </a:xfrm>
            <a:prstGeom prst="ellipse">
              <a:avLst/>
            </a:prstGeom>
            <a:noFill/>
            <a:ln w="19050" cap="flat" cmpd="sng" algn="ctr">
              <a:solidFill>
                <a:srgbClr val="E7E6E6">
                  <a:lumMod val="90000"/>
                </a:srgbClr>
              </a:solidFill>
              <a:prstDash val="sysDash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65B06E2A-52F4-4FF9-A605-5B481120A780}"/>
              </a:ext>
            </a:extLst>
          </p:cNvPr>
          <p:cNvGrpSpPr/>
          <p:nvPr/>
        </p:nvGrpSpPr>
        <p:grpSpPr>
          <a:xfrm>
            <a:off x="8478533" y="2044700"/>
            <a:ext cx="2784999" cy="976293"/>
            <a:chOff x="1541719" y="2349127"/>
            <a:chExt cx="2784999" cy="976293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830AD211-AD64-4FA4-9B93-346EEA650895}"/>
                </a:ext>
              </a:extLst>
            </p:cNvPr>
            <p:cNvSpPr txBox="1"/>
            <p:nvPr/>
          </p:nvSpPr>
          <p:spPr>
            <a:xfrm>
              <a:off x="1541720" y="2349127"/>
              <a:ext cx="2133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dirty="0">
                  <a:solidFill>
                    <a:prstClr val="white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E83D0AC0-0738-4967-9275-FF60C7C6D43F}"/>
                </a:ext>
              </a:extLst>
            </p:cNvPr>
            <p:cNvSpPr txBox="1"/>
            <p:nvPr/>
          </p:nvSpPr>
          <p:spPr>
            <a:xfrm>
              <a:off x="1541719" y="2687681"/>
              <a:ext cx="2784999" cy="6377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6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AEF7F607-E70B-4AC3-93CF-D22F41896691}"/>
              </a:ext>
            </a:extLst>
          </p:cNvPr>
          <p:cNvGrpSpPr/>
          <p:nvPr/>
        </p:nvGrpSpPr>
        <p:grpSpPr>
          <a:xfrm>
            <a:off x="8478533" y="4457700"/>
            <a:ext cx="2784999" cy="976293"/>
            <a:chOff x="1541719" y="2349127"/>
            <a:chExt cx="2784999" cy="976293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15E14405-D3BA-40DC-B4B6-69D7E2230DB8}"/>
                </a:ext>
              </a:extLst>
            </p:cNvPr>
            <p:cNvSpPr txBox="1"/>
            <p:nvPr/>
          </p:nvSpPr>
          <p:spPr>
            <a:xfrm>
              <a:off x="1541720" y="2349127"/>
              <a:ext cx="2133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dirty="0">
                  <a:solidFill>
                    <a:prstClr val="white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6F01F35C-E591-42B0-A4F3-B1507AEE4223}"/>
                </a:ext>
              </a:extLst>
            </p:cNvPr>
            <p:cNvSpPr txBox="1"/>
            <p:nvPr/>
          </p:nvSpPr>
          <p:spPr>
            <a:xfrm>
              <a:off x="1541719" y="2687681"/>
              <a:ext cx="2784999" cy="6377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6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2EC27D51-F892-4B72-B578-709F3882130E}"/>
              </a:ext>
            </a:extLst>
          </p:cNvPr>
          <p:cNvGrpSpPr/>
          <p:nvPr/>
        </p:nvGrpSpPr>
        <p:grpSpPr>
          <a:xfrm>
            <a:off x="952632" y="2044700"/>
            <a:ext cx="2784999" cy="976293"/>
            <a:chOff x="1541719" y="2349127"/>
            <a:chExt cx="2784999" cy="976293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3BF0C423-849A-4760-A6DD-8EED9947A341}"/>
                </a:ext>
              </a:extLst>
            </p:cNvPr>
            <p:cNvSpPr txBox="1"/>
            <p:nvPr/>
          </p:nvSpPr>
          <p:spPr>
            <a:xfrm>
              <a:off x="2192937" y="2349127"/>
              <a:ext cx="2133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400" dirty="0">
                  <a:solidFill>
                    <a:prstClr val="white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4A4F441A-73BD-4436-A5BB-F5AF511DDE22}"/>
                </a:ext>
              </a:extLst>
            </p:cNvPr>
            <p:cNvSpPr txBox="1"/>
            <p:nvPr/>
          </p:nvSpPr>
          <p:spPr>
            <a:xfrm>
              <a:off x="1541719" y="2687681"/>
              <a:ext cx="2784999" cy="6377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6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AB465DCE-AF6E-4EA3-826E-747BFA1E14E4}"/>
              </a:ext>
            </a:extLst>
          </p:cNvPr>
          <p:cNvGrpSpPr/>
          <p:nvPr/>
        </p:nvGrpSpPr>
        <p:grpSpPr>
          <a:xfrm>
            <a:off x="952632" y="4457700"/>
            <a:ext cx="2784999" cy="976293"/>
            <a:chOff x="1541719" y="2349127"/>
            <a:chExt cx="2784999" cy="976293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7C1F96CC-6725-408C-BA84-666F5B2750C4}"/>
                </a:ext>
              </a:extLst>
            </p:cNvPr>
            <p:cNvSpPr txBox="1"/>
            <p:nvPr/>
          </p:nvSpPr>
          <p:spPr>
            <a:xfrm>
              <a:off x="2192937" y="2349127"/>
              <a:ext cx="2133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400" dirty="0">
                  <a:solidFill>
                    <a:prstClr val="white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1DA28A6A-9626-4A13-A649-BC7A2C07F874}"/>
                </a:ext>
              </a:extLst>
            </p:cNvPr>
            <p:cNvSpPr txBox="1"/>
            <p:nvPr/>
          </p:nvSpPr>
          <p:spPr>
            <a:xfrm>
              <a:off x="1541719" y="2687681"/>
              <a:ext cx="2784999" cy="6377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6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49" name="Oval 14">
            <a:extLst>
              <a:ext uri="{FF2B5EF4-FFF2-40B4-BE49-F238E27FC236}">
                <a16:creationId xmlns:a16="http://schemas.microsoft.com/office/drawing/2014/main" id="{4288CBF2-4807-4305-897C-C24F8D113534}"/>
              </a:ext>
            </a:extLst>
          </p:cNvPr>
          <p:cNvSpPr/>
          <p:nvPr/>
        </p:nvSpPr>
        <p:spPr>
          <a:xfrm>
            <a:off x="226070" y="170387"/>
            <a:ext cx="717550" cy="719137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noProof="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LOGO</a:t>
            </a:r>
            <a:endParaRPr kumimoji="0" lang="en-US" altLang="zh-CN" sz="12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56788" y="268345"/>
            <a:ext cx="3309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E3B43B"/>
                </a:solidFill>
                <a:cs typeface="+mn-ea"/>
                <a:sym typeface="+mn-lt"/>
              </a:rPr>
              <a:t>Activity Process</a:t>
            </a:r>
            <a:endParaRPr lang="zh-CN" altLang="en-US" sz="2800" dirty="0">
              <a:solidFill>
                <a:srgbClr val="E3B43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925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59719B4-BC45-428E-8700-E7073CE309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r="12814" b="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C5555F3-A957-4AA3-965E-E57B1CA13BA5}"/>
              </a:ext>
            </a:extLst>
          </p:cNvPr>
          <p:cNvGrpSpPr/>
          <p:nvPr/>
        </p:nvGrpSpPr>
        <p:grpSpPr>
          <a:xfrm>
            <a:off x="4725318" y="1545125"/>
            <a:ext cx="2982024" cy="2060311"/>
            <a:chOff x="1257367" y="3052151"/>
            <a:chExt cx="1757581" cy="121433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D3BEC850-016D-452E-BE34-24B508FF09AE}"/>
                </a:ext>
              </a:extLst>
            </p:cNvPr>
            <p:cNvSpPr txBox="1"/>
            <p:nvPr/>
          </p:nvSpPr>
          <p:spPr>
            <a:xfrm>
              <a:off x="1257367" y="3076222"/>
              <a:ext cx="1757581" cy="109747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altLang="zh-CN" sz="11500" dirty="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3D333A0-96B4-4EC7-9EEC-693A684BDD97}"/>
                </a:ext>
              </a:extLst>
            </p:cNvPr>
            <p:cNvSpPr/>
            <p:nvPr/>
          </p:nvSpPr>
          <p:spPr>
            <a:xfrm rot="2637853">
              <a:off x="1570011" y="3052151"/>
              <a:ext cx="1214331" cy="1214331"/>
            </a:xfrm>
            <a:prstGeom prst="rect">
              <a:avLst/>
            </a:prstGeom>
            <a:noFill/>
            <a:ln w="57150">
              <a:solidFill>
                <a:srgbClr val="D5A356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40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79E6AC6B-E8BD-4F46-829C-D88495743058}"/>
              </a:ext>
            </a:extLst>
          </p:cNvPr>
          <p:cNvSpPr txBox="1"/>
          <p:nvPr/>
        </p:nvSpPr>
        <p:spPr>
          <a:xfrm>
            <a:off x="3532909" y="4301375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 defTabSz="1219170">
              <a:defRPr sz="4400" b="1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方正粗倩简体" pitchFamily="65" charset="-122"/>
                <a:ea typeface="方正粗倩简体" pitchFamily="65" charset="-122"/>
                <a:cs typeface="inpin heiti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Activity Budget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60DE24E-C19C-413A-B53B-825A8A4A858B}"/>
              </a:ext>
            </a:extLst>
          </p:cNvPr>
          <p:cNvSpPr txBox="1"/>
          <p:nvPr/>
        </p:nvSpPr>
        <p:spPr>
          <a:xfrm>
            <a:off x="4382527" y="5150551"/>
            <a:ext cx="3667605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en-US" altLang="zh-CN" sz="20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363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051BD80-BC0E-463C-8FAF-62A3D93F2D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r="12814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</p:spPr>
      </p:pic>
      <p:sp>
        <p:nvSpPr>
          <p:cNvPr id="3" name="Round Same Side Corner Rectangle 56">
            <a:extLst>
              <a:ext uri="{FF2B5EF4-FFF2-40B4-BE49-F238E27FC236}">
                <a16:creationId xmlns:a16="http://schemas.microsoft.com/office/drawing/2014/main" id="{67040DE7-8002-4612-A9BC-1070094672E9}"/>
              </a:ext>
            </a:extLst>
          </p:cNvPr>
          <p:cNvSpPr/>
          <p:nvPr/>
        </p:nvSpPr>
        <p:spPr>
          <a:xfrm rot="10800000" flipH="1">
            <a:off x="5878624" y="2807497"/>
            <a:ext cx="53992" cy="705556"/>
          </a:xfrm>
          <a:prstGeom prst="round2Same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08" tIns="53904" rIns="107808" bIns="5390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9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Round Same Side Corner Rectangle 57">
            <a:extLst>
              <a:ext uri="{FF2B5EF4-FFF2-40B4-BE49-F238E27FC236}">
                <a16:creationId xmlns:a16="http://schemas.microsoft.com/office/drawing/2014/main" id="{1F5FDDAB-E869-46DE-9388-A08F6348288A}"/>
              </a:ext>
            </a:extLst>
          </p:cNvPr>
          <p:cNvSpPr/>
          <p:nvPr/>
        </p:nvSpPr>
        <p:spPr>
          <a:xfrm rot="10800000" flipH="1">
            <a:off x="5878624" y="3797918"/>
            <a:ext cx="53992" cy="705556"/>
          </a:xfrm>
          <a:prstGeom prst="round2Same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08" tIns="53904" rIns="107808" bIns="5390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9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Round Same Side Corner Rectangle 58">
            <a:extLst>
              <a:ext uri="{FF2B5EF4-FFF2-40B4-BE49-F238E27FC236}">
                <a16:creationId xmlns:a16="http://schemas.microsoft.com/office/drawing/2014/main" id="{FD1967DC-4A39-42C6-B5B7-467A2C0B9D59}"/>
              </a:ext>
            </a:extLst>
          </p:cNvPr>
          <p:cNvSpPr/>
          <p:nvPr/>
        </p:nvSpPr>
        <p:spPr>
          <a:xfrm rot="10800000" flipH="1">
            <a:off x="5878624" y="4738163"/>
            <a:ext cx="53992" cy="705556"/>
          </a:xfrm>
          <a:prstGeom prst="round2Same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08" tIns="53904" rIns="107808" bIns="5390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9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Round Same Side Corner Rectangle 77">
            <a:extLst>
              <a:ext uri="{FF2B5EF4-FFF2-40B4-BE49-F238E27FC236}">
                <a16:creationId xmlns:a16="http://schemas.microsoft.com/office/drawing/2014/main" id="{E5757221-05CE-4CFB-B756-2417D283B4B1}"/>
              </a:ext>
            </a:extLst>
          </p:cNvPr>
          <p:cNvSpPr/>
          <p:nvPr/>
        </p:nvSpPr>
        <p:spPr>
          <a:xfrm rot="10800000" flipH="1">
            <a:off x="5878624" y="1817077"/>
            <a:ext cx="53992" cy="705556"/>
          </a:xfrm>
          <a:prstGeom prst="round2Same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08" tIns="53904" rIns="107808" bIns="5390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9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8">
            <a:extLst>
              <a:ext uri="{FF2B5EF4-FFF2-40B4-BE49-F238E27FC236}">
                <a16:creationId xmlns:a16="http://schemas.microsoft.com/office/drawing/2014/main" id="{E1696841-A4FC-4134-9FCA-F0BF21B1D4DC}"/>
              </a:ext>
            </a:extLst>
          </p:cNvPr>
          <p:cNvSpPr txBox="1"/>
          <p:nvPr/>
        </p:nvSpPr>
        <p:spPr>
          <a:xfrm>
            <a:off x="5987446" y="2118409"/>
            <a:ext cx="5511175" cy="367732"/>
          </a:xfrm>
          <a:prstGeom prst="rect">
            <a:avLst/>
          </a:prstGeom>
          <a:noFill/>
        </p:spPr>
        <p:txBody>
          <a:bodyPr wrap="square" lIns="89855" tIns="44928" rIns="89855" bIns="44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9">
            <a:extLst>
              <a:ext uri="{FF2B5EF4-FFF2-40B4-BE49-F238E27FC236}">
                <a16:creationId xmlns:a16="http://schemas.microsoft.com/office/drawing/2014/main" id="{AD175E59-3B59-4F83-8F87-997C2BDF7CDD}"/>
              </a:ext>
            </a:extLst>
          </p:cNvPr>
          <p:cNvSpPr txBox="1"/>
          <p:nvPr/>
        </p:nvSpPr>
        <p:spPr>
          <a:xfrm>
            <a:off x="5987446" y="1688041"/>
            <a:ext cx="1949063" cy="460065"/>
          </a:xfrm>
          <a:prstGeom prst="rect">
            <a:avLst/>
          </a:prstGeom>
          <a:noFill/>
        </p:spPr>
        <p:txBody>
          <a:bodyPr wrap="square" lIns="89855" tIns="44928" rIns="89855" bIns="44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10">
            <a:extLst>
              <a:ext uri="{FF2B5EF4-FFF2-40B4-BE49-F238E27FC236}">
                <a16:creationId xmlns:a16="http://schemas.microsoft.com/office/drawing/2014/main" id="{05A25FD0-4C21-4CB3-A952-FE0CCF4D6A85}"/>
              </a:ext>
            </a:extLst>
          </p:cNvPr>
          <p:cNvSpPr txBox="1"/>
          <p:nvPr/>
        </p:nvSpPr>
        <p:spPr>
          <a:xfrm>
            <a:off x="1922863" y="4683615"/>
            <a:ext cx="1367704" cy="644731"/>
          </a:xfrm>
          <a:prstGeom prst="rect">
            <a:avLst/>
          </a:prstGeom>
          <a:noFill/>
        </p:spPr>
        <p:txBody>
          <a:bodyPr wrap="square" lIns="89855" tIns="44928" rIns="89855" bIns="44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keywords</a:t>
            </a:r>
            <a:endParaRPr kumimoji="0" lang="zh-CN" altLang="en-US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11">
            <a:extLst>
              <a:ext uri="{FF2B5EF4-FFF2-40B4-BE49-F238E27FC236}">
                <a16:creationId xmlns:a16="http://schemas.microsoft.com/office/drawing/2014/main" id="{4D91260E-ED71-4133-9495-AE38CB52F437}"/>
              </a:ext>
            </a:extLst>
          </p:cNvPr>
          <p:cNvSpPr txBox="1"/>
          <p:nvPr/>
        </p:nvSpPr>
        <p:spPr>
          <a:xfrm>
            <a:off x="3874869" y="1912712"/>
            <a:ext cx="974531" cy="460065"/>
          </a:xfrm>
          <a:prstGeom prst="rect">
            <a:avLst/>
          </a:prstGeom>
          <a:noFill/>
        </p:spPr>
        <p:txBody>
          <a:bodyPr wrap="square" lIns="89855" tIns="44928" rIns="89855" bIns="44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36</a:t>
            </a:r>
            <a:r>
              <a:rPr kumimoji="0" lang="en-US" altLang="zh-CN" sz="1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lang="zh-CN" altLang="en-US" sz="14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2">
            <a:extLst>
              <a:ext uri="{FF2B5EF4-FFF2-40B4-BE49-F238E27FC236}">
                <a16:creationId xmlns:a16="http://schemas.microsoft.com/office/drawing/2014/main" id="{9F9E5170-8A62-495A-83C4-EA83B31AA7D9}"/>
              </a:ext>
            </a:extLst>
          </p:cNvPr>
          <p:cNvSpPr txBox="1"/>
          <p:nvPr/>
        </p:nvSpPr>
        <p:spPr>
          <a:xfrm>
            <a:off x="3812156" y="3501142"/>
            <a:ext cx="974531" cy="460065"/>
          </a:xfrm>
          <a:prstGeom prst="rect">
            <a:avLst/>
          </a:prstGeom>
          <a:noFill/>
        </p:spPr>
        <p:txBody>
          <a:bodyPr wrap="square" lIns="89855" tIns="44928" rIns="89855" bIns="44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28</a:t>
            </a:r>
            <a:r>
              <a:rPr kumimoji="0" lang="en-US" altLang="zh-CN" sz="1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lang="zh-CN" altLang="en-US" sz="14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3">
            <a:extLst>
              <a:ext uri="{FF2B5EF4-FFF2-40B4-BE49-F238E27FC236}">
                <a16:creationId xmlns:a16="http://schemas.microsoft.com/office/drawing/2014/main" id="{7BDC717E-07E6-458B-9D49-40C4D25F4E7A}"/>
              </a:ext>
            </a:extLst>
          </p:cNvPr>
          <p:cNvSpPr txBox="1"/>
          <p:nvPr/>
        </p:nvSpPr>
        <p:spPr>
          <a:xfrm>
            <a:off x="3846036" y="2983510"/>
            <a:ext cx="974531" cy="460065"/>
          </a:xfrm>
          <a:prstGeom prst="rect">
            <a:avLst/>
          </a:prstGeom>
          <a:noFill/>
        </p:spPr>
        <p:txBody>
          <a:bodyPr wrap="square" lIns="89855" tIns="44928" rIns="89855" bIns="44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en-US" altLang="zh-CN" sz="1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lang="zh-CN" altLang="en-US" sz="14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4">
            <a:extLst>
              <a:ext uri="{FF2B5EF4-FFF2-40B4-BE49-F238E27FC236}">
                <a16:creationId xmlns:a16="http://schemas.microsoft.com/office/drawing/2014/main" id="{C226FB1A-AF7E-430D-B763-81533DE403C1}"/>
              </a:ext>
            </a:extLst>
          </p:cNvPr>
          <p:cNvSpPr txBox="1"/>
          <p:nvPr/>
        </p:nvSpPr>
        <p:spPr>
          <a:xfrm>
            <a:off x="3871332" y="2472456"/>
            <a:ext cx="974531" cy="460065"/>
          </a:xfrm>
          <a:prstGeom prst="rect">
            <a:avLst/>
          </a:prstGeom>
          <a:noFill/>
        </p:spPr>
        <p:txBody>
          <a:bodyPr wrap="square" lIns="89855" tIns="44928" rIns="89855" bIns="44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16</a:t>
            </a:r>
            <a:r>
              <a:rPr kumimoji="0" lang="en-US" altLang="zh-CN" sz="1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lang="zh-CN" altLang="en-US" sz="14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5">
            <a:extLst>
              <a:ext uri="{FF2B5EF4-FFF2-40B4-BE49-F238E27FC236}">
                <a16:creationId xmlns:a16="http://schemas.microsoft.com/office/drawing/2014/main" id="{A1AB833B-0D9A-4525-88AA-B1744E1E1A59}"/>
              </a:ext>
            </a:extLst>
          </p:cNvPr>
          <p:cNvSpPr txBox="1"/>
          <p:nvPr/>
        </p:nvSpPr>
        <p:spPr>
          <a:xfrm>
            <a:off x="5987446" y="3129567"/>
            <a:ext cx="5511175" cy="367732"/>
          </a:xfrm>
          <a:prstGeom prst="rect">
            <a:avLst/>
          </a:prstGeom>
          <a:noFill/>
        </p:spPr>
        <p:txBody>
          <a:bodyPr wrap="square" lIns="89855" tIns="44928" rIns="89855" bIns="44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6">
            <a:extLst>
              <a:ext uri="{FF2B5EF4-FFF2-40B4-BE49-F238E27FC236}">
                <a16:creationId xmlns:a16="http://schemas.microsoft.com/office/drawing/2014/main" id="{81EF986F-9512-436F-B97F-3B4AAAA41EE0}"/>
              </a:ext>
            </a:extLst>
          </p:cNvPr>
          <p:cNvSpPr txBox="1"/>
          <p:nvPr/>
        </p:nvSpPr>
        <p:spPr>
          <a:xfrm>
            <a:off x="5987446" y="2699199"/>
            <a:ext cx="1949063" cy="460065"/>
          </a:xfrm>
          <a:prstGeom prst="rect">
            <a:avLst/>
          </a:prstGeom>
          <a:noFill/>
        </p:spPr>
        <p:txBody>
          <a:bodyPr wrap="square" lIns="89855" tIns="44928" rIns="89855" bIns="44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7">
            <a:extLst>
              <a:ext uri="{FF2B5EF4-FFF2-40B4-BE49-F238E27FC236}">
                <a16:creationId xmlns:a16="http://schemas.microsoft.com/office/drawing/2014/main" id="{61D4430E-3B23-4F4E-8201-358DF4B87EF3}"/>
              </a:ext>
            </a:extLst>
          </p:cNvPr>
          <p:cNvSpPr txBox="1"/>
          <p:nvPr/>
        </p:nvSpPr>
        <p:spPr>
          <a:xfrm>
            <a:off x="5987446" y="4107517"/>
            <a:ext cx="5511175" cy="367732"/>
          </a:xfrm>
          <a:prstGeom prst="rect">
            <a:avLst/>
          </a:prstGeom>
          <a:noFill/>
        </p:spPr>
        <p:txBody>
          <a:bodyPr wrap="square" lIns="89855" tIns="44928" rIns="89855" bIns="44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8">
            <a:extLst>
              <a:ext uri="{FF2B5EF4-FFF2-40B4-BE49-F238E27FC236}">
                <a16:creationId xmlns:a16="http://schemas.microsoft.com/office/drawing/2014/main" id="{84CE1321-73F5-49A9-9FDA-79FAC9A6F8DF}"/>
              </a:ext>
            </a:extLst>
          </p:cNvPr>
          <p:cNvSpPr txBox="1"/>
          <p:nvPr/>
        </p:nvSpPr>
        <p:spPr>
          <a:xfrm>
            <a:off x="5987446" y="3677150"/>
            <a:ext cx="1949063" cy="460065"/>
          </a:xfrm>
          <a:prstGeom prst="rect">
            <a:avLst/>
          </a:prstGeom>
          <a:noFill/>
        </p:spPr>
        <p:txBody>
          <a:bodyPr wrap="square" lIns="89855" tIns="44928" rIns="89855" bIns="44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9">
            <a:extLst>
              <a:ext uri="{FF2B5EF4-FFF2-40B4-BE49-F238E27FC236}">
                <a16:creationId xmlns:a16="http://schemas.microsoft.com/office/drawing/2014/main" id="{37FAA424-F5CE-4C83-90C7-252E8E9D06D9}"/>
              </a:ext>
            </a:extLst>
          </p:cNvPr>
          <p:cNvSpPr txBox="1"/>
          <p:nvPr/>
        </p:nvSpPr>
        <p:spPr>
          <a:xfrm>
            <a:off x="5987446" y="5091197"/>
            <a:ext cx="5599919" cy="367732"/>
          </a:xfrm>
          <a:prstGeom prst="rect">
            <a:avLst/>
          </a:prstGeom>
          <a:noFill/>
        </p:spPr>
        <p:txBody>
          <a:bodyPr wrap="square" lIns="89855" tIns="44928" rIns="89855" bIns="44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20">
            <a:extLst>
              <a:ext uri="{FF2B5EF4-FFF2-40B4-BE49-F238E27FC236}">
                <a16:creationId xmlns:a16="http://schemas.microsoft.com/office/drawing/2014/main" id="{15E169C7-C559-4120-B02C-2150157AE4CC}"/>
              </a:ext>
            </a:extLst>
          </p:cNvPr>
          <p:cNvSpPr txBox="1"/>
          <p:nvPr/>
        </p:nvSpPr>
        <p:spPr>
          <a:xfrm>
            <a:off x="5987446" y="4660829"/>
            <a:ext cx="1949063" cy="460065"/>
          </a:xfrm>
          <a:prstGeom prst="rect">
            <a:avLst/>
          </a:prstGeom>
          <a:noFill/>
        </p:spPr>
        <p:txBody>
          <a:bodyPr wrap="square" lIns="89855" tIns="44928" rIns="89855" bIns="44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28BDA05-7E4E-40A7-9551-CE4A63CAA442}"/>
              </a:ext>
            </a:extLst>
          </p:cNvPr>
          <p:cNvGrpSpPr/>
          <p:nvPr/>
        </p:nvGrpSpPr>
        <p:grpSpPr>
          <a:xfrm>
            <a:off x="1447288" y="2113542"/>
            <a:ext cx="2474635" cy="2547287"/>
            <a:chOff x="2212830" y="3608923"/>
            <a:chExt cx="871538" cy="901185"/>
          </a:xfr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</p:grpSpPr>
        <p:sp>
          <p:nvSpPr>
            <p:cNvPr id="21" name="Rectangle 134">
              <a:extLst>
                <a:ext uri="{FF2B5EF4-FFF2-40B4-BE49-F238E27FC236}">
                  <a16:creationId xmlns:a16="http://schemas.microsoft.com/office/drawing/2014/main" id="{547F681A-E539-4FF6-AE34-53ACA8E85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830" y="4092595"/>
              <a:ext cx="871538" cy="1031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Rectangle 135">
              <a:extLst>
                <a:ext uri="{FF2B5EF4-FFF2-40B4-BE49-F238E27FC236}">
                  <a16:creationId xmlns:a16="http://schemas.microsoft.com/office/drawing/2014/main" id="{CF6C8D0A-F4AB-4C36-864D-6FCF07512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555" y="4405333"/>
              <a:ext cx="442913" cy="1047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136">
              <a:extLst>
                <a:ext uri="{FF2B5EF4-FFF2-40B4-BE49-F238E27FC236}">
                  <a16:creationId xmlns:a16="http://schemas.microsoft.com/office/drawing/2014/main" id="{7ED4DC2E-0689-4788-8728-5BBA7A174A80}"/>
                </a:ext>
              </a:extLst>
            </p:cNvPr>
            <p:cNvSpPr/>
            <p:nvPr/>
          </p:nvSpPr>
          <p:spPr bwMode="auto">
            <a:xfrm>
              <a:off x="2212830" y="4195783"/>
              <a:ext cx="871538" cy="209550"/>
            </a:xfrm>
            <a:custGeom>
              <a:avLst/>
              <a:gdLst>
                <a:gd name="T0" fmla="*/ 413 w 549"/>
                <a:gd name="T1" fmla="*/ 132 h 132"/>
                <a:gd name="T2" fmla="*/ 134 w 549"/>
                <a:gd name="T3" fmla="*/ 132 h 132"/>
                <a:gd name="T4" fmla="*/ 0 w 549"/>
                <a:gd name="T5" fmla="*/ 0 h 132"/>
                <a:gd name="T6" fmla="*/ 549 w 549"/>
                <a:gd name="T7" fmla="*/ 0 h 132"/>
                <a:gd name="T8" fmla="*/ 413 w 549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9" h="132">
                  <a:moveTo>
                    <a:pt x="413" y="132"/>
                  </a:moveTo>
                  <a:lnTo>
                    <a:pt x="134" y="132"/>
                  </a:lnTo>
                  <a:lnTo>
                    <a:pt x="0" y="0"/>
                  </a:lnTo>
                  <a:lnTo>
                    <a:pt x="549" y="0"/>
                  </a:lnTo>
                  <a:lnTo>
                    <a:pt x="413" y="1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Rectangle 134">
              <a:extLst>
                <a:ext uri="{FF2B5EF4-FFF2-40B4-BE49-F238E27FC236}">
                  <a16:creationId xmlns:a16="http://schemas.microsoft.com/office/drawing/2014/main" id="{259FCCDD-7D56-4F11-9812-E63B4FE83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830" y="3931371"/>
              <a:ext cx="871538" cy="1031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Rectangle 134">
              <a:extLst>
                <a:ext uri="{FF2B5EF4-FFF2-40B4-BE49-F238E27FC236}">
                  <a16:creationId xmlns:a16="http://schemas.microsoft.com/office/drawing/2014/main" id="{023D31CE-5640-4D32-99C3-CD5A987E4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830" y="3770147"/>
              <a:ext cx="871538" cy="1031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Rectangle 134">
              <a:extLst>
                <a:ext uri="{FF2B5EF4-FFF2-40B4-BE49-F238E27FC236}">
                  <a16:creationId xmlns:a16="http://schemas.microsoft.com/office/drawing/2014/main" id="{BB060F0E-A71F-4E6B-A2BC-942062D82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830" y="3608923"/>
              <a:ext cx="871538" cy="1031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" name="Oval 14">
            <a:extLst>
              <a:ext uri="{FF2B5EF4-FFF2-40B4-BE49-F238E27FC236}">
                <a16:creationId xmlns:a16="http://schemas.microsoft.com/office/drawing/2014/main" id="{4288CBF2-4807-4305-897C-C24F8D113534}"/>
              </a:ext>
            </a:extLst>
          </p:cNvPr>
          <p:cNvSpPr/>
          <p:nvPr/>
        </p:nvSpPr>
        <p:spPr>
          <a:xfrm>
            <a:off x="226070" y="170387"/>
            <a:ext cx="717550" cy="719137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noProof="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LOGO</a:t>
            </a:r>
            <a:endParaRPr kumimoji="0" lang="en-US" altLang="zh-CN" sz="12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56788" y="268345"/>
            <a:ext cx="3930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E3B43B"/>
                </a:solidFill>
                <a:cs typeface="+mn-ea"/>
                <a:sym typeface="+mn-lt"/>
              </a:rPr>
              <a:t>Activity Budget</a:t>
            </a:r>
            <a:endParaRPr lang="zh-CN" altLang="en-US" sz="2800" dirty="0">
              <a:solidFill>
                <a:srgbClr val="E3B43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508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9" grpId="1"/>
      <p:bldP spid="9" grpId="2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051BD80-BC0E-463C-8FAF-62A3D93F2D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r="12814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id="{82DB382B-334E-4C07-801A-853098DB4817}"/>
              </a:ext>
            </a:extLst>
          </p:cNvPr>
          <p:cNvSpPr>
            <a:spLocks/>
          </p:cNvSpPr>
          <p:nvPr/>
        </p:nvSpPr>
        <p:spPr bwMode="auto">
          <a:xfrm>
            <a:off x="1577813" y="1497835"/>
            <a:ext cx="308209" cy="1890039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1BBCAFA9-09F8-4DBF-A322-96FE9EACEFC8}"/>
              </a:ext>
            </a:extLst>
          </p:cNvPr>
          <p:cNvSpPr>
            <a:spLocks/>
          </p:cNvSpPr>
          <p:nvPr/>
        </p:nvSpPr>
        <p:spPr bwMode="auto">
          <a:xfrm>
            <a:off x="1577813" y="2807976"/>
            <a:ext cx="308209" cy="579899"/>
          </a:xfrm>
          <a:custGeom>
            <a:avLst/>
            <a:gdLst>
              <a:gd name="T0" fmla="*/ 11 w 68"/>
              <a:gd name="T1" fmla="*/ 0 h 128"/>
              <a:gd name="T2" fmla="*/ 57 w 68"/>
              <a:gd name="T3" fmla="*/ 0 h 128"/>
              <a:gd name="T4" fmla="*/ 68 w 68"/>
              <a:gd name="T5" fmla="*/ 11 h 128"/>
              <a:gd name="T6" fmla="*/ 68 w 68"/>
              <a:gd name="T7" fmla="*/ 128 h 128"/>
              <a:gd name="T8" fmla="*/ 0 w 68"/>
              <a:gd name="T9" fmla="*/ 128 h 128"/>
              <a:gd name="T10" fmla="*/ 0 w 68"/>
              <a:gd name="T11" fmla="*/ 11 h 128"/>
              <a:gd name="T12" fmla="*/ 11 w 68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B2E2BA4B-1172-4865-AB9D-23D6F8AFC3E8}"/>
              </a:ext>
            </a:extLst>
          </p:cNvPr>
          <p:cNvSpPr>
            <a:spLocks/>
          </p:cNvSpPr>
          <p:nvPr/>
        </p:nvSpPr>
        <p:spPr bwMode="auto">
          <a:xfrm>
            <a:off x="1973845" y="1497835"/>
            <a:ext cx="308209" cy="1890039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666F7D2-C142-4D66-9A1D-292BB6F32125}"/>
              </a:ext>
            </a:extLst>
          </p:cNvPr>
          <p:cNvSpPr>
            <a:spLocks/>
          </p:cNvSpPr>
          <p:nvPr/>
        </p:nvSpPr>
        <p:spPr bwMode="auto">
          <a:xfrm>
            <a:off x="2368221" y="1497835"/>
            <a:ext cx="309864" cy="1890039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6B716C9E-BB8E-4568-ABCF-116BB5330E2D}"/>
              </a:ext>
            </a:extLst>
          </p:cNvPr>
          <p:cNvSpPr>
            <a:spLocks/>
          </p:cNvSpPr>
          <p:nvPr/>
        </p:nvSpPr>
        <p:spPr bwMode="auto">
          <a:xfrm>
            <a:off x="2759284" y="1497835"/>
            <a:ext cx="309864" cy="1890039"/>
          </a:xfrm>
          <a:custGeom>
            <a:avLst/>
            <a:gdLst>
              <a:gd name="T0" fmla="*/ 12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2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C728E353-072D-41C8-BB4D-BF4C71453E6C}"/>
              </a:ext>
            </a:extLst>
          </p:cNvPr>
          <p:cNvSpPr>
            <a:spLocks/>
          </p:cNvSpPr>
          <p:nvPr/>
        </p:nvSpPr>
        <p:spPr bwMode="auto">
          <a:xfrm>
            <a:off x="1973845" y="2413119"/>
            <a:ext cx="308209" cy="974757"/>
          </a:xfrm>
          <a:custGeom>
            <a:avLst/>
            <a:gdLst>
              <a:gd name="T0" fmla="*/ 11 w 68"/>
              <a:gd name="T1" fmla="*/ 0 h 215"/>
              <a:gd name="T2" fmla="*/ 57 w 68"/>
              <a:gd name="T3" fmla="*/ 0 h 215"/>
              <a:gd name="T4" fmla="*/ 68 w 68"/>
              <a:gd name="T5" fmla="*/ 11 h 215"/>
              <a:gd name="T6" fmla="*/ 68 w 68"/>
              <a:gd name="T7" fmla="*/ 215 h 215"/>
              <a:gd name="T8" fmla="*/ 0 w 68"/>
              <a:gd name="T9" fmla="*/ 215 h 215"/>
              <a:gd name="T10" fmla="*/ 0 w 68"/>
              <a:gd name="T11" fmla="*/ 11 h 215"/>
              <a:gd name="T12" fmla="*/ 11 w 68"/>
              <a:gd name="T13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5"/>
                  <a:pt x="68" y="215"/>
                  <a:pt x="68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F22B0ED3-3C8A-444D-B201-11F2112364A7}"/>
              </a:ext>
            </a:extLst>
          </p:cNvPr>
          <p:cNvSpPr>
            <a:spLocks/>
          </p:cNvSpPr>
          <p:nvPr/>
        </p:nvSpPr>
        <p:spPr bwMode="auto">
          <a:xfrm>
            <a:off x="2368221" y="2005037"/>
            <a:ext cx="309864" cy="1382835"/>
          </a:xfrm>
          <a:custGeom>
            <a:avLst/>
            <a:gdLst>
              <a:gd name="T0" fmla="*/ 11 w 68"/>
              <a:gd name="T1" fmla="*/ 0 h 305"/>
              <a:gd name="T2" fmla="*/ 57 w 68"/>
              <a:gd name="T3" fmla="*/ 0 h 305"/>
              <a:gd name="T4" fmla="*/ 68 w 68"/>
              <a:gd name="T5" fmla="*/ 11 h 305"/>
              <a:gd name="T6" fmla="*/ 68 w 68"/>
              <a:gd name="T7" fmla="*/ 238 h 305"/>
              <a:gd name="T8" fmla="*/ 68 w 68"/>
              <a:gd name="T9" fmla="*/ 305 h 305"/>
              <a:gd name="T10" fmla="*/ 0 w 68"/>
              <a:gd name="T11" fmla="*/ 305 h 305"/>
              <a:gd name="T12" fmla="*/ 0 w 68"/>
              <a:gd name="T13" fmla="*/ 238 h 305"/>
              <a:gd name="T14" fmla="*/ 0 w 68"/>
              <a:gd name="T15" fmla="*/ 11 h 305"/>
              <a:gd name="T16" fmla="*/ 11 w 68"/>
              <a:gd name="T17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0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05"/>
                  <a:pt x="68" y="305"/>
                  <a:pt x="68" y="305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7F71695-0C5E-450F-8D95-BF3B2F0074EF}"/>
              </a:ext>
            </a:extLst>
          </p:cNvPr>
          <p:cNvSpPr>
            <a:spLocks/>
          </p:cNvSpPr>
          <p:nvPr/>
        </p:nvSpPr>
        <p:spPr bwMode="auto">
          <a:xfrm>
            <a:off x="2759284" y="1737395"/>
            <a:ext cx="309864" cy="1650480"/>
          </a:xfrm>
          <a:custGeom>
            <a:avLst/>
            <a:gdLst>
              <a:gd name="T0" fmla="*/ 12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2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Freeform 14">
            <a:extLst>
              <a:ext uri="{FF2B5EF4-FFF2-40B4-BE49-F238E27FC236}">
                <a16:creationId xmlns:a16="http://schemas.microsoft.com/office/drawing/2014/main" id="{618EEDD7-A4B5-4651-B413-79DF9D2A088B}"/>
              </a:ext>
            </a:extLst>
          </p:cNvPr>
          <p:cNvSpPr>
            <a:spLocks/>
          </p:cNvSpPr>
          <p:nvPr/>
        </p:nvSpPr>
        <p:spPr bwMode="auto">
          <a:xfrm>
            <a:off x="4049862" y="1497835"/>
            <a:ext cx="308209" cy="1890039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15">
            <a:extLst>
              <a:ext uri="{FF2B5EF4-FFF2-40B4-BE49-F238E27FC236}">
                <a16:creationId xmlns:a16="http://schemas.microsoft.com/office/drawing/2014/main" id="{BB642F79-7AEA-4C0B-BA65-F933668FA65A}"/>
              </a:ext>
            </a:extLst>
          </p:cNvPr>
          <p:cNvSpPr>
            <a:spLocks/>
          </p:cNvSpPr>
          <p:nvPr/>
        </p:nvSpPr>
        <p:spPr bwMode="auto">
          <a:xfrm>
            <a:off x="4444239" y="1497835"/>
            <a:ext cx="309864" cy="1890039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BD1C3708-479A-446D-9D33-C19DBC88A5CF}"/>
              </a:ext>
            </a:extLst>
          </p:cNvPr>
          <p:cNvSpPr>
            <a:spLocks/>
          </p:cNvSpPr>
          <p:nvPr/>
        </p:nvSpPr>
        <p:spPr bwMode="auto">
          <a:xfrm>
            <a:off x="4840272" y="1497835"/>
            <a:ext cx="309864" cy="1890039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Freeform 17">
            <a:extLst>
              <a:ext uri="{FF2B5EF4-FFF2-40B4-BE49-F238E27FC236}">
                <a16:creationId xmlns:a16="http://schemas.microsoft.com/office/drawing/2014/main" id="{09F508C2-34D8-4491-8615-76FCA7E7A443}"/>
              </a:ext>
            </a:extLst>
          </p:cNvPr>
          <p:cNvSpPr>
            <a:spLocks/>
          </p:cNvSpPr>
          <p:nvPr/>
        </p:nvSpPr>
        <p:spPr bwMode="auto">
          <a:xfrm>
            <a:off x="5236305" y="1497835"/>
            <a:ext cx="309864" cy="1890039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Freeform 18">
            <a:extLst>
              <a:ext uri="{FF2B5EF4-FFF2-40B4-BE49-F238E27FC236}">
                <a16:creationId xmlns:a16="http://schemas.microsoft.com/office/drawing/2014/main" id="{DEC16259-5DAD-4B26-9BC5-0204C7BC69BA}"/>
              </a:ext>
            </a:extLst>
          </p:cNvPr>
          <p:cNvSpPr>
            <a:spLocks/>
          </p:cNvSpPr>
          <p:nvPr/>
        </p:nvSpPr>
        <p:spPr bwMode="auto">
          <a:xfrm>
            <a:off x="4049862" y="3107013"/>
            <a:ext cx="308209" cy="280863"/>
          </a:xfrm>
          <a:custGeom>
            <a:avLst/>
            <a:gdLst>
              <a:gd name="T0" fmla="*/ 11 w 68"/>
              <a:gd name="T1" fmla="*/ 0 h 62"/>
              <a:gd name="T2" fmla="*/ 57 w 68"/>
              <a:gd name="T3" fmla="*/ 0 h 62"/>
              <a:gd name="T4" fmla="*/ 68 w 68"/>
              <a:gd name="T5" fmla="*/ 11 h 62"/>
              <a:gd name="T6" fmla="*/ 68 w 68"/>
              <a:gd name="T7" fmla="*/ 62 h 62"/>
              <a:gd name="T8" fmla="*/ 0 w 68"/>
              <a:gd name="T9" fmla="*/ 62 h 62"/>
              <a:gd name="T10" fmla="*/ 0 w 68"/>
              <a:gd name="T11" fmla="*/ 11 h 62"/>
              <a:gd name="T12" fmla="*/ 11 w 68"/>
              <a:gd name="T1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62"/>
                  <a:pt x="68" y="62"/>
                  <a:pt x="68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19">
            <a:extLst>
              <a:ext uri="{FF2B5EF4-FFF2-40B4-BE49-F238E27FC236}">
                <a16:creationId xmlns:a16="http://schemas.microsoft.com/office/drawing/2014/main" id="{67150CAD-7624-41BD-966C-DE79548E111E}"/>
              </a:ext>
            </a:extLst>
          </p:cNvPr>
          <p:cNvSpPr>
            <a:spLocks/>
          </p:cNvSpPr>
          <p:nvPr/>
        </p:nvSpPr>
        <p:spPr bwMode="auto">
          <a:xfrm>
            <a:off x="4444239" y="2421374"/>
            <a:ext cx="309864" cy="966497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Freeform 20">
            <a:extLst>
              <a:ext uri="{FF2B5EF4-FFF2-40B4-BE49-F238E27FC236}">
                <a16:creationId xmlns:a16="http://schemas.microsoft.com/office/drawing/2014/main" id="{03AF4B84-43AC-4CBE-980E-F34ABB471E11}"/>
              </a:ext>
            </a:extLst>
          </p:cNvPr>
          <p:cNvSpPr>
            <a:spLocks/>
          </p:cNvSpPr>
          <p:nvPr/>
        </p:nvSpPr>
        <p:spPr bwMode="auto">
          <a:xfrm>
            <a:off x="4840272" y="1737395"/>
            <a:ext cx="309864" cy="1650480"/>
          </a:xfrm>
          <a:custGeom>
            <a:avLst/>
            <a:gdLst>
              <a:gd name="T0" fmla="*/ 11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1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Freeform 21">
            <a:extLst>
              <a:ext uri="{FF2B5EF4-FFF2-40B4-BE49-F238E27FC236}">
                <a16:creationId xmlns:a16="http://schemas.microsoft.com/office/drawing/2014/main" id="{A909C75F-0578-4BEA-98BF-10873140E803}"/>
              </a:ext>
            </a:extLst>
          </p:cNvPr>
          <p:cNvSpPr>
            <a:spLocks/>
          </p:cNvSpPr>
          <p:nvPr/>
        </p:nvSpPr>
        <p:spPr bwMode="auto">
          <a:xfrm>
            <a:off x="5236305" y="2662590"/>
            <a:ext cx="309864" cy="725285"/>
          </a:xfrm>
          <a:custGeom>
            <a:avLst/>
            <a:gdLst>
              <a:gd name="T0" fmla="*/ 11 w 68"/>
              <a:gd name="T1" fmla="*/ 0 h 160"/>
              <a:gd name="T2" fmla="*/ 57 w 68"/>
              <a:gd name="T3" fmla="*/ 0 h 160"/>
              <a:gd name="T4" fmla="*/ 68 w 68"/>
              <a:gd name="T5" fmla="*/ 11 h 160"/>
              <a:gd name="T6" fmla="*/ 68 w 68"/>
              <a:gd name="T7" fmla="*/ 160 h 160"/>
              <a:gd name="T8" fmla="*/ 0 w 68"/>
              <a:gd name="T9" fmla="*/ 160 h 160"/>
              <a:gd name="T10" fmla="*/ 0 w 68"/>
              <a:gd name="T11" fmla="*/ 11 h 160"/>
              <a:gd name="T12" fmla="*/ 11 w 68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6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60"/>
                  <a:pt x="68" y="160"/>
                  <a:pt x="68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 22">
            <a:extLst>
              <a:ext uri="{FF2B5EF4-FFF2-40B4-BE49-F238E27FC236}">
                <a16:creationId xmlns:a16="http://schemas.microsoft.com/office/drawing/2014/main" id="{A4F18BD5-443F-4D49-856D-3A8466D7859A}"/>
              </a:ext>
            </a:extLst>
          </p:cNvPr>
          <p:cNvSpPr>
            <a:spLocks/>
          </p:cNvSpPr>
          <p:nvPr/>
        </p:nvSpPr>
        <p:spPr bwMode="auto">
          <a:xfrm>
            <a:off x="6464204" y="1497835"/>
            <a:ext cx="309864" cy="1890039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638B0FA4-E3BF-4627-8A63-98754751A848}"/>
              </a:ext>
            </a:extLst>
          </p:cNvPr>
          <p:cNvSpPr>
            <a:spLocks/>
          </p:cNvSpPr>
          <p:nvPr/>
        </p:nvSpPr>
        <p:spPr bwMode="auto">
          <a:xfrm>
            <a:off x="6860236" y="1497835"/>
            <a:ext cx="308209" cy="1890039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AF916380-CF74-4F30-8ECB-3A2FDA8ABC24}"/>
              </a:ext>
            </a:extLst>
          </p:cNvPr>
          <p:cNvSpPr>
            <a:spLocks/>
          </p:cNvSpPr>
          <p:nvPr/>
        </p:nvSpPr>
        <p:spPr bwMode="auto">
          <a:xfrm>
            <a:off x="7256265" y="1497835"/>
            <a:ext cx="308209" cy="1890039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Freeform 25">
            <a:extLst>
              <a:ext uri="{FF2B5EF4-FFF2-40B4-BE49-F238E27FC236}">
                <a16:creationId xmlns:a16="http://schemas.microsoft.com/office/drawing/2014/main" id="{A02E2456-1B9F-4D7C-945B-353274F177D5}"/>
              </a:ext>
            </a:extLst>
          </p:cNvPr>
          <p:cNvSpPr>
            <a:spLocks/>
          </p:cNvSpPr>
          <p:nvPr/>
        </p:nvSpPr>
        <p:spPr bwMode="auto">
          <a:xfrm>
            <a:off x="7650645" y="1497835"/>
            <a:ext cx="309864" cy="1890039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Freeform 26">
            <a:extLst>
              <a:ext uri="{FF2B5EF4-FFF2-40B4-BE49-F238E27FC236}">
                <a16:creationId xmlns:a16="http://schemas.microsoft.com/office/drawing/2014/main" id="{1D8DB84A-1D5B-4A95-BDBA-573005759F6A}"/>
              </a:ext>
            </a:extLst>
          </p:cNvPr>
          <p:cNvSpPr>
            <a:spLocks/>
          </p:cNvSpPr>
          <p:nvPr/>
        </p:nvSpPr>
        <p:spPr bwMode="auto">
          <a:xfrm>
            <a:off x="7650645" y="1729132"/>
            <a:ext cx="309864" cy="1658741"/>
          </a:xfrm>
          <a:custGeom>
            <a:avLst/>
            <a:gdLst>
              <a:gd name="T0" fmla="*/ 11 w 68"/>
              <a:gd name="T1" fmla="*/ 0 h 366"/>
              <a:gd name="T2" fmla="*/ 57 w 68"/>
              <a:gd name="T3" fmla="*/ 0 h 366"/>
              <a:gd name="T4" fmla="*/ 68 w 68"/>
              <a:gd name="T5" fmla="*/ 11 h 366"/>
              <a:gd name="T6" fmla="*/ 68 w 68"/>
              <a:gd name="T7" fmla="*/ 238 h 366"/>
              <a:gd name="T8" fmla="*/ 68 w 68"/>
              <a:gd name="T9" fmla="*/ 366 h 366"/>
              <a:gd name="T10" fmla="*/ 0 w 68"/>
              <a:gd name="T11" fmla="*/ 366 h 366"/>
              <a:gd name="T12" fmla="*/ 0 w 68"/>
              <a:gd name="T13" fmla="*/ 238 h 366"/>
              <a:gd name="T14" fmla="*/ 0 w 68"/>
              <a:gd name="T15" fmla="*/ 11 h 366"/>
              <a:gd name="T16" fmla="*/ 11 w 68"/>
              <a:gd name="T17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6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6"/>
                  <a:pt x="68" y="366"/>
                  <a:pt x="68" y="366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Freeform 27">
            <a:extLst>
              <a:ext uri="{FF2B5EF4-FFF2-40B4-BE49-F238E27FC236}">
                <a16:creationId xmlns:a16="http://schemas.microsoft.com/office/drawing/2014/main" id="{961871F7-5C45-4B6A-A103-002325104249}"/>
              </a:ext>
            </a:extLst>
          </p:cNvPr>
          <p:cNvSpPr>
            <a:spLocks/>
          </p:cNvSpPr>
          <p:nvPr/>
        </p:nvSpPr>
        <p:spPr bwMode="auto">
          <a:xfrm>
            <a:off x="7256265" y="2036434"/>
            <a:ext cx="308209" cy="1351444"/>
          </a:xfrm>
          <a:custGeom>
            <a:avLst/>
            <a:gdLst>
              <a:gd name="T0" fmla="*/ 11 w 68"/>
              <a:gd name="T1" fmla="*/ 0 h 298"/>
              <a:gd name="T2" fmla="*/ 57 w 68"/>
              <a:gd name="T3" fmla="*/ 0 h 298"/>
              <a:gd name="T4" fmla="*/ 68 w 68"/>
              <a:gd name="T5" fmla="*/ 11 h 298"/>
              <a:gd name="T6" fmla="*/ 68 w 68"/>
              <a:gd name="T7" fmla="*/ 238 h 298"/>
              <a:gd name="T8" fmla="*/ 68 w 68"/>
              <a:gd name="T9" fmla="*/ 298 h 298"/>
              <a:gd name="T10" fmla="*/ 0 w 68"/>
              <a:gd name="T11" fmla="*/ 298 h 298"/>
              <a:gd name="T12" fmla="*/ 0 w 68"/>
              <a:gd name="T13" fmla="*/ 238 h 298"/>
              <a:gd name="T14" fmla="*/ 0 w 68"/>
              <a:gd name="T15" fmla="*/ 11 h 298"/>
              <a:gd name="T16" fmla="*/ 11 w 68"/>
              <a:gd name="T17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9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98"/>
                  <a:pt x="68" y="298"/>
                  <a:pt x="68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Freeform 28">
            <a:extLst>
              <a:ext uri="{FF2B5EF4-FFF2-40B4-BE49-F238E27FC236}">
                <a16:creationId xmlns:a16="http://schemas.microsoft.com/office/drawing/2014/main" id="{41FCE7F4-22D3-4E7C-AEBB-8DCFD6B648C9}"/>
              </a:ext>
            </a:extLst>
          </p:cNvPr>
          <p:cNvSpPr>
            <a:spLocks/>
          </p:cNvSpPr>
          <p:nvPr/>
        </p:nvSpPr>
        <p:spPr bwMode="auto">
          <a:xfrm>
            <a:off x="6860236" y="2421374"/>
            <a:ext cx="308209" cy="966497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E41C12D7-1731-4342-BED7-133D29735F89}"/>
              </a:ext>
            </a:extLst>
          </p:cNvPr>
          <p:cNvSpPr>
            <a:spLocks/>
          </p:cNvSpPr>
          <p:nvPr/>
        </p:nvSpPr>
        <p:spPr bwMode="auto">
          <a:xfrm>
            <a:off x="6464204" y="2821197"/>
            <a:ext cx="309864" cy="566681"/>
          </a:xfrm>
          <a:custGeom>
            <a:avLst/>
            <a:gdLst>
              <a:gd name="T0" fmla="*/ 11 w 68"/>
              <a:gd name="T1" fmla="*/ 0 h 125"/>
              <a:gd name="T2" fmla="*/ 57 w 68"/>
              <a:gd name="T3" fmla="*/ 0 h 125"/>
              <a:gd name="T4" fmla="*/ 68 w 68"/>
              <a:gd name="T5" fmla="*/ 11 h 125"/>
              <a:gd name="T6" fmla="*/ 68 w 68"/>
              <a:gd name="T7" fmla="*/ 125 h 125"/>
              <a:gd name="T8" fmla="*/ 0 w 68"/>
              <a:gd name="T9" fmla="*/ 125 h 125"/>
              <a:gd name="T10" fmla="*/ 0 w 68"/>
              <a:gd name="T11" fmla="*/ 11 h 125"/>
              <a:gd name="T12" fmla="*/ 11 w 68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Freeform 30">
            <a:extLst>
              <a:ext uri="{FF2B5EF4-FFF2-40B4-BE49-F238E27FC236}">
                <a16:creationId xmlns:a16="http://schemas.microsoft.com/office/drawing/2014/main" id="{778E045F-AE4D-497D-A424-E3F4EA5E9AB5}"/>
              </a:ext>
            </a:extLst>
          </p:cNvPr>
          <p:cNvSpPr>
            <a:spLocks/>
          </p:cNvSpPr>
          <p:nvPr/>
        </p:nvSpPr>
        <p:spPr bwMode="auto">
          <a:xfrm>
            <a:off x="8951448" y="1497835"/>
            <a:ext cx="309864" cy="1890039"/>
          </a:xfrm>
          <a:custGeom>
            <a:avLst/>
            <a:gdLst>
              <a:gd name="T0" fmla="*/ 11 w 68"/>
              <a:gd name="T1" fmla="*/ 0 h 417"/>
              <a:gd name="T2" fmla="*/ 56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Freeform 31">
            <a:extLst>
              <a:ext uri="{FF2B5EF4-FFF2-40B4-BE49-F238E27FC236}">
                <a16:creationId xmlns:a16="http://schemas.microsoft.com/office/drawing/2014/main" id="{F25820D5-7E74-4240-B510-9C34DD328981}"/>
              </a:ext>
            </a:extLst>
          </p:cNvPr>
          <p:cNvSpPr>
            <a:spLocks/>
          </p:cNvSpPr>
          <p:nvPr/>
        </p:nvSpPr>
        <p:spPr bwMode="auto">
          <a:xfrm>
            <a:off x="9342511" y="1497835"/>
            <a:ext cx="309864" cy="1890039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Freeform 32">
            <a:extLst>
              <a:ext uri="{FF2B5EF4-FFF2-40B4-BE49-F238E27FC236}">
                <a16:creationId xmlns:a16="http://schemas.microsoft.com/office/drawing/2014/main" id="{9266C5F2-458F-4905-91A3-B6EAA6968CA1}"/>
              </a:ext>
            </a:extLst>
          </p:cNvPr>
          <p:cNvSpPr>
            <a:spLocks/>
          </p:cNvSpPr>
          <p:nvPr/>
        </p:nvSpPr>
        <p:spPr bwMode="auto">
          <a:xfrm>
            <a:off x="9738540" y="1497835"/>
            <a:ext cx="308209" cy="1890039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Freeform 33">
            <a:extLst>
              <a:ext uri="{FF2B5EF4-FFF2-40B4-BE49-F238E27FC236}">
                <a16:creationId xmlns:a16="http://schemas.microsoft.com/office/drawing/2014/main" id="{059BFA3B-7663-4738-A691-640EDCCFBB65}"/>
              </a:ext>
            </a:extLst>
          </p:cNvPr>
          <p:cNvSpPr>
            <a:spLocks/>
          </p:cNvSpPr>
          <p:nvPr/>
        </p:nvSpPr>
        <p:spPr bwMode="auto">
          <a:xfrm>
            <a:off x="10134573" y="1497835"/>
            <a:ext cx="308209" cy="1890039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Freeform 34">
            <a:extLst>
              <a:ext uri="{FF2B5EF4-FFF2-40B4-BE49-F238E27FC236}">
                <a16:creationId xmlns:a16="http://schemas.microsoft.com/office/drawing/2014/main" id="{F0799292-B55E-4F20-BE94-2D469D812EE9}"/>
              </a:ext>
            </a:extLst>
          </p:cNvPr>
          <p:cNvSpPr>
            <a:spLocks/>
          </p:cNvSpPr>
          <p:nvPr/>
        </p:nvSpPr>
        <p:spPr bwMode="auto">
          <a:xfrm>
            <a:off x="10134573" y="1747308"/>
            <a:ext cx="308209" cy="1640569"/>
          </a:xfrm>
          <a:custGeom>
            <a:avLst/>
            <a:gdLst>
              <a:gd name="T0" fmla="*/ 11 w 68"/>
              <a:gd name="T1" fmla="*/ 0 h 362"/>
              <a:gd name="T2" fmla="*/ 57 w 68"/>
              <a:gd name="T3" fmla="*/ 0 h 362"/>
              <a:gd name="T4" fmla="*/ 68 w 68"/>
              <a:gd name="T5" fmla="*/ 11 h 362"/>
              <a:gd name="T6" fmla="*/ 68 w 68"/>
              <a:gd name="T7" fmla="*/ 238 h 362"/>
              <a:gd name="T8" fmla="*/ 68 w 68"/>
              <a:gd name="T9" fmla="*/ 362 h 362"/>
              <a:gd name="T10" fmla="*/ 0 w 68"/>
              <a:gd name="T11" fmla="*/ 362 h 362"/>
              <a:gd name="T12" fmla="*/ 0 w 68"/>
              <a:gd name="T13" fmla="*/ 238 h 362"/>
              <a:gd name="T14" fmla="*/ 0 w 68"/>
              <a:gd name="T15" fmla="*/ 11 h 362"/>
              <a:gd name="T16" fmla="*/ 11 w 68"/>
              <a:gd name="T17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2"/>
                  <a:pt x="68" y="362"/>
                  <a:pt x="68" y="362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Freeform 35">
            <a:extLst>
              <a:ext uri="{FF2B5EF4-FFF2-40B4-BE49-F238E27FC236}">
                <a16:creationId xmlns:a16="http://schemas.microsoft.com/office/drawing/2014/main" id="{4FE86790-8DAF-4C9F-AF55-F18C4244A4E2}"/>
              </a:ext>
            </a:extLst>
          </p:cNvPr>
          <p:cNvSpPr>
            <a:spLocks/>
          </p:cNvSpPr>
          <p:nvPr/>
        </p:nvSpPr>
        <p:spPr bwMode="auto">
          <a:xfrm>
            <a:off x="9738540" y="1891041"/>
            <a:ext cx="308209" cy="1496831"/>
          </a:xfrm>
          <a:custGeom>
            <a:avLst/>
            <a:gdLst>
              <a:gd name="T0" fmla="*/ 11 w 68"/>
              <a:gd name="T1" fmla="*/ 0 h 330"/>
              <a:gd name="T2" fmla="*/ 57 w 68"/>
              <a:gd name="T3" fmla="*/ 0 h 330"/>
              <a:gd name="T4" fmla="*/ 68 w 68"/>
              <a:gd name="T5" fmla="*/ 11 h 330"/>
              <a:gd name="T6" fmla="*/ 68 w 68"/>
              <a:gd name="T7" fmla="*/ 238 h 330"/>
              <a:gd name="T8" fmla="*/ 68 w 68"/>
              <a:gd name="T9" fmla="*/ 330 h 330"/>
              <a:gd name="T10" fmla="*/ 0 w 68"/>
              <a:gd name="T11" fmla="*/ 330 h 330"/>
              <a:gd name="T12" fmla="*/ 0 w 68"/>
              <a:gd name="T13" fmla="*/ 238 h 330"/>
              <a:gd name="T14" fmla="*/ 0 w 68"/>
              <a:gd name="T15" fmla="*/ 11 h 330"/>
              <a:gd name="T16" fmla="*/ 11 w 68"/>
              <a:gd name="T1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3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30"/>
                  <a:pt x="68" y="330"/>
                  <a:pt x="68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Freeform 36">
            <a:extLst>
              <a:ext uri="{FF2B5EF4-FFF2-40B4-BE49-F238E27FC236}">
                <a16:creationId xmlns:a16="http://schemas.microsoft.com/office/drawing/2014/main" id="{11BA15A8-0562-4097-BBB2-A02F2B5AF611}"/>
              </a:ext>
            </a:extLst>
          </p:cNvPr>
          <p:cNvSpPr>
            <a:spLocks/>
          </p:cNvSpPr>
          <p:nvPr/>
        </p:nvSpPr>
        <p:spPr bwMode="auto">
          <a:xfrm>
            <a:off x="9342511" y="2984755"/>
            <a:ext cx="309864" cy="403120"/>
          </a:xfrm>
          <a:custGeom>
            <a:avLst/>
            <a:gdLst>
              <a:gd name="T0" fmla="*/ 11 w 68"/>
              <a:gd name="T1" fmla="*/ 0 h 89"/>
              <a:gd name="T2" fmla="*/ 57 w 68"/>
              <a:gd name="T3" fmla="*/ 0 h 89"/>
              <a:gd name="T4" fmla="*/ 68 w 68"/>
              <a:gd name="T5" fmla="*/ 11 h 89"/>
              <a:gd name="T6" fmla="*/ 68 w 68"/>
              <a:gd name="T7" fmla="*/ 89 h 89"/>
              <a:gd name="T8" fmla="*/ 0 w 68"/>
              <a:gd name="T9" fmla="*/ 89 h 89"/>
              <a:gd name="T10" fmla="*/ 0 w 68"/>
              <a:gd name="T11" fmla="*/ 11 h 89"/>
              <a:gd name="T12" fmla="*/ 11 w 68"/>
              <a:gd name="T13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89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89"/>
                  <a:pt x="68" y="89"/>
                  <a:pt x="68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Freeform 37">
            <a:extLst>
              <a:ext uri="{FF2B5EF4-FFF2-40B4-BE49-F238E27FC236}">
                <a16:creationId xmlns:a16="http://schemas.microsoft.com/office/drawing/2014/main" id="{F777B984-EB0C-4C46-8873-5BFEBAA28F78}"/>
              </a:ext>
            </a:extLst>
          </p:cNvPr>
          <p:cNvSpPr>
            <a:spLocks/>
          </p:cNvSpPr>
          <p:nvPr/>
        </p:nvSpPr>
        <p:spPr bwMode="auto">
          <a:xfrm>
            <a:off x="8951448" y="2236337"/>
            <a:ext cx="309864" cy="1151536"/>
          </a:xfrm>
          <a:custGeom>
            <a:avLst/>
            <a:gdLst>
              <a:gd name="T0" fmla="*/ 11 w 68"/>
              <a:gd name="T1" fmla="*/ 0 h 254"/>
              <a:gd name="T2" fmla="*/ 56 w 68"/>
              <a:gd name="T3" fmla="*/ 0 h 254"/>
              <a:gd name="T4" fmla="*/ 68 w 68"/>
              <a:gd name="T5" fmla="*/ 11 h 254"/>
              <a:gd name="T6" fmla="*/ 68 w 68"/>
              <a:gd name="T7" fmla="*/ 238 h 254"/>
              <a:gd name="T8" fmla="*/ 68 w 68"/>
              <a:gd name="T9" fmla="*/ 254 h 254"/>
              <a:gd name="T10" fmla="*/ 0 w 68"/>
              <a:gd name="T11" fmla="*/ 254 h 254"/>
              <a:gd name="T12" fmla="*/ 0 w 68"/>
              <a:gd name="T13" fmla="*/ 238 h 254"/>
              <a:gd name="T14" fmla="*/ 0 w 68"/>
              <a:gd name="T15" fmla="*/ 11 h 254"/>
              <a:gd name="T16" fmla="*/ 11 w 68"/>
              <a:gd name="T17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54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54"/>
                  <a:pt x="68" y="254"/>
                  <a:pt x="68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Oval 38">
            <a:extLst>
              <a:ext uri="{FF2B5EF4-FFF2-40B4-BE49-F238E27FC236}">
                <a16:creationId xmlns:a16="http://schemas.microsoft.com/office/drawing/2014/main" id="{AEC372D5-8F64-44A7-AE5E-159654986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7541" y="3717032"/>
            <a:ext cx="782123" cy="782440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 w="12700" cap="flat">
            <a:solidFill>
              <a:srgbClr val="232323"/>
            </a:solidFill>
            <a:prstDash val="solid"/>
            <a:miter lim="800000"/>
            <a:headEnd/>
            <a:tailEnd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Freeform 39">
            <a:extLst>
              <a:ext uri="{FF2B5EF4-FFF2-40B4-BE49-F238E27FC236}">
                <a16:creationId xmlns:a16="http://schemas.microsoft.com/office/drawing/2014/main" id="{4023E01C-2936-4918-847E-DFEEB1F9DA16}"/>
              </a:ext>
            </a:extLst>
          </p:cNvPr>
          <p:cNvSpPr>
            <a:spLocks noEditPoints="1"/>
          </p:cNvSpPr>
          <p:nvPr/>
        </p:nvSpPr>
        <p:spPr bwMode="auto">
          <a:xfrm>
            <a:off x="2151180" y="3905498"/>
            <a:ext cx="414843" cy="418883"/>
          </a:xfrm>
          <a:custGeom>
            <a:avLst/>
            <a:gdLst>
              <a:gd name="T0" fmla="*/ 43 w 57"/>
              <a:gd name="T1" fmla="*/ 9 h 58"/>
              <a:gd name="T2" fmla="*/ 4 w 57"/>
              <a:gd name="T3" fmla="*/ 22 h 58"/>
              <a:gd name="T4" fmla="*/ 5 w 57"/>
              <a:gd name="T5" fmla="*/ 25 h 58"/>
              <a:gd name="T6" fmla="*/ 6 w 57"/>
              <a:gd name="T7" fmla="*/ 30 h 58"/>
              <a:gd name="T8" fmla="*/ 7 w 57"/>
              <a:gd name="T9" fmla="*/ 35 h 58"/>
              <a:gd name="T10" fmla="*/ 10 w 57"/>
              <a:gd name="T11" fmla="*/ 39 h 58"/>
              <a:gd name="T12" fmla="*/ 12 w 57"/>
              <a:gd name="T13" fmla="*/ 41 h 58"/>
              <a:gd name="T14" fmla="*/ 13 w 57"/>
              <a:gd name="T15" fmla="*/ 49 h 58"/>
              <a:gd name="T16" fmla="*/ 16 w 57"/>
              <a:gd name="T17" fmla="*/ 52 h 58"/>
              <a:gd name="T18" fmla="*/ 17 w 57"/>
              <a:gd name="T19" fmla="*/ 51 h 58"/>
              <a:gd name="T20" fmla="*/ 18 w 57"/>
              <a:gd name="T21" fmla="*/ 47 h 58"/>
              <a:gd name="T22" fmla="*/ 20 w 57"/>
              <a:gd name="T23" fmla="*/ 41 h 58"/>
              <a:gd name="T24" fmla="*/ 24 w 57"/>
              <a:gd name="T25" fmla="*/ 36 h 58"/>
              <a:gd name="T26" fmla="*/ 26 w 57"/>
              <a:gd name="T27" fmla="*/ 33 h 58"/>
              <a:gd name="T28" fmla="*/ 22 w 57"/>
              <a:gd name="T29" fmla="*/ 30 h 58"/>
              <a:gd name="T30" fmla="*/ 19 w 57"/>
              <a:gd name="T31" fmla="*/ 29 h 58"/>
              <a:gd name="T32" fmla="*/ 16 w 57"/>
              <a:gd name="T33" fmla="*/ 26 h 58"/>
              <a:gd name="T34" fmla="*/ 12 w 57"/>
              <a:gd name="T35" fmla="*/ 24 h 58"/>
              <a:gd name="T36" fmla="*/ 8 w 57"/>
              <a:gd name="T37" fmla="*/ 24 h 58"/>
              <a:gd name="T38" fmla="*/ 6 w 57"/>
              <a:gd name="T39" fmla="*/ 22 h 58"/>
              <a:gd name="T40" fmla="*/ 6 w 57"/>
              <a:gd name="T41" fmla="*/ 18 h 58"/>
              <a:gd name="T42" fmla="*/ 4 w 57"/>
              <a:gd name="T43" fmla="*/ 19 h 58"/>
              <a:gd name="T44" fmla="*/ 6 w 57"/>
              <a:gd name="T45" fmla="*/ 15 h 58"/>
              <a:gd name="T46" fmla="*/ 9 w 57"/>
              <a:gd name="T47" fmla="*/ 15 h 58"/>
              <a:gd name="T48" fmla="*/ 11 w 57"/>
              <a:gd name="T49" fmla="*/ 13 h 58"/>
              <a:gd name="T50" fmla="*/ 15 w 57"/>
              <a:gd name="T51" fmla="*/ 9 h 58"/>
              <a:gd name="T52" fmla="*/ 16 w 57"/>
              <a:gd name="T53" fmla="*/ 8 h 58"/>
              <a:gd name="T54" fmla="*/ 21 w 57"/>
              <a:gd name="T55" fmla="*/ 6 h 58"/>
              <a:gd name="T56" fmla="*/ 17 w 57"/>
              <a:gd name="T57" fmla="*/ 4 h 58"/>
              <a:gd name="T58" fmla="*/ 16 w 57"/>
              <a:gd name="T59" fmla="*/ 4 h 58"/>
              <a:gd name="T60" fmla="*/ 24 w 57"/>
              <a:gd name="T61" fmla="*/ 1 h 58"/>
              <a:gd name="T62" fmla="*/ 27 w 57"/>
              <a:gd name="T63" fmla="*/ 3 h 58"/>
              <a:gd name="T64" fmla="*/ 41 w 57"/>
              <a:gd name="T65" fmla="*/ 3 h 58"/>
              <a:gd name="T66" fmla="*/ 39 w 57"/>
              <a:gd name="T67" fmla="*/ 6 h 58"/>
              <a:gd name="T68" fmla="*/ 42 w 57"/>
              <a:gd name="T69" fmla="*/ 10 h 58"/>
              <a:gd name="T70" fmla="*/ 44 w 57"/>
              <a:gd name="T71" fmla="*/ 10 h 58"/>
              <a:gd name="T72" fmla="*/ 46 w 57"/>
              <a:gd name="T73" fmla="*/ 9 h 58"/>
              <a:gd name="T74" fmla="*/ 48 w 57"/>
              <a:gd name="T75" fmla="*/ 12 h 58"/>
              <a:gd name="T76" fmla="*/ 50 w 57"/>
              <a:gd name="T77" fmla="*/ 13 h 58"/>
              <a:gd name="T78" fmla="*/ 47 w 57"/>
              <a:gd name="T79" fmla="*/ 14 h 58"/>
              <a:gd name="T80" fmla="*/ 44 w 57"/>
              <a:gd name="T81" fmla="*/ 12 h 58"/>
              <a:gd name="T82" fmla="*/ 40 w 57"/>
              <a:gd name="T83" fmla="*/ 12 h 58"/>
              <a:gd name="T84" fmla="*/ 36 w 57"/>
              <a:gd name="T85" fmla="*/ 15 h 58"/>
              <a:gd name="T86" fmla="*/ 34 w 57"/>
              <a:gd name="T87" fmla="*/ 20 h 58"/>
              <a:gd name="T88" fmla="*/ 36 w 57"/>
              <a:gd name="T89" fmla="*/ 25 h 58"/>
              <a:gd name="T90" fmla="*/ 40 w 57"/>
              <a:gd name="T91" fmla="*/ 27 h 58"/>
              <a:gd name="T92" fmla="*/ 45 w 57"/>
              <a:gd name="T93" fmla="*/ 27 h 58"/>
              <a:gd name="T94" fmla="*/ 47 w 57"/>
              <a:gd name="T95" fmla="*/ 30 h 58"/>
              <a:gd name="T96" fmla="*/ 47 w 57"/>
              <a:gd name="T97" fmla="*/ 35 h 58"/>
              <a:gd name="T98" fmla="*/ 47 w 57"/>
              <a:gd name="T99" fmla="*/ 40 h 58"/>
              <a:gd name="T100" fmla="*/ 50 w 57"/>
              <a:gd name="T101" fmla="*/ 45 h 58"/>
              <a:gd name="T102" fmla="*/ 53 w 57"/>
              <a:gd name="T103" fmla="*/ 41 h 58"/>
              <a:gd name="T104" fmla="*/ 56 w 57"/>
              <a:gd name="T105" fmla="*/ 34 h 58"/>
              <a:gd name="T106" fmla="*/ 56 w 57"/>
              <a:gd name="T107" fmla="*/ 26 h 58"/>
              <a:gd name="T108" fmla="*/ 54 w 57"/>
              <a:gd name="T109" fmla="*/ 19 h 58"/>
              <a:gd name="T110" fmla="*/ 52 w 57"/>
              <a:gd name="T111" fmla="*/ 16 h 58"/>
              <a:gd name="T112" fmla="*/ 55 w 57"/>
              <a:gd name="T113" fmla="*/ 20 h 58"/>
              <a:gd name="T114" fmla="*/ 39 w 57"/>
              <a:gd name="T115" fmla="*/ 5 h 58"/>
              <a:gd name="T116" fmla="*/ 37 w 57"/>
              <a:gd name="T117" fmla="*/ 3 h 58"/>
              <a:gd name="T118" fmla="*/ 38 w 57"/>
              <a:gd name="T119" fmla="*/ 5 h 58"/>
              <a:gd name="T120" fmla="*/ 36 w 57"/>
              <a:gd name="T121" fmla="*/ 2 h 58"/>
              <a:gd name="T122" fmla="*/ 54 w 57"/>
              <a:gd name="T123" fmla="*/ 4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" h="58"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2" y="17"/>
                </a:move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  <a:moveTo>
                  <a:pt x="43" y="9"/>
                </a:move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lose/>
                <a:moveTo>
                  <a:pt x="55" y="19"/>
                </a:moveTo>
                <a:cubicBezTo>
                  <a:pt x="56" y="22"/>
                  <a:pt x="57" y="25"/>
                  <a:pt x="57" y="29"/>
                </a:cubicBezTo>
                <a:cubicBezTo>
                  <a:pt x="57" y="45"/>
                  <a:pt x="44" y="58"/>
                  <a:pt x="28" y="58"/>
                </a:cubicBezTo>
                <a:cubicBezTo>
                  <a:pt x="13" y="58"/>
                  <a:pt x="0" y="45"/>
                  <a:pt x="0" y="29"/>
                </a:cubicBezTo>
                <a:cubicBezTo>
                  <a:pt x="0" y="25"/>
                  <a:pt x="1" y="21"/>
                  <a:pt x="2" y="18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2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49"/>
                </a:cubicBezTo>
                <a:cubicBezTo>
                  <a:pt x="17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8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8" y="30"/>
                  <a:pt x="18" y="30"/>
                </a:cubicBezTo>
                <a:cubicBezTo>
                  <a:pt x="18" y="30"/>
                  <a:pt x="18" y="30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4" y="25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7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5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5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2"/>
                  <a:pt x="22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1"/>
                  <a:pt x="37" y="1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8"/>
                  <a:pt x="39" y="8"/>
                  <a:pt x="39" y="9"/>
                </a:cubicBezTo>
                <a:cubicBezTo>
                  <a:pt x="39" y="9"/>
                  <a:pt x="39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10"/>
                  <a:pt x="47" y="10"/>
                </a:cubicBezTo>
                <a:cubicBezTo>
                  <a:pt x="47" y="10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7" y="8"/>
                </a:cubicBezTo>
                <a:cubicBezTo>
                  <a:pt x="47" y="8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9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4" y="21"/>
                  <a:pt x="34" y="21"/>
                </a:cubicBezTo>
                <a:cubicBezTo>
                  <a:pt x="34" y="21"/>
                  <a:pt x="34" y="21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5" y="22"/>
                </a:cubicBezTo>
                <a:cubicBezTo>
                  <a:pt x="35" y="22"/>
                  <a:pt x="35" y="22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6" y="23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6"/>
                  <a:pt x="37" y="26"/>
                </a:cubicBezTo>
                <a:cubicBezTo>
                  <a:pt x="37" y="26"/>
                  <a:pt x="37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6"/>
                  <a:pt x="42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7" y="28"/>
                  <a:pt x="47" y="28"/>
                </a:cubicBezTo>
                <a:cubicBezTo>
                  <a:pt x="47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5"/>
                  <a:pt x="47" y="45"/>
                </a:cubicBezTo>
                <a:cubicBezTo>
                  <a:pt x="47" y="45"/>
                  <a:pt x="47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8" y="46"/>
                  <a:pt x="48" y="46"/>
                </a:cubicBezTo>
                <a:cubicBezTo>
                  <a:pt x="48" y="46"/>
                  <a:pt x="48" y="46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4"/>
                  <a:pt x="50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4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1" y="42"/>
                  <a:pt x="51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3" y="41"/>
                  <a:pt x="53" y="41"/>
                </a:cubicBezTo>
                <a:cubicBezTo>
                  <a:pt x="53" y="41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ubicBezTo>
                  <a:pt x="54" y="39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1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2" y="15"/>
                  <a:pt x="52" y="15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3" y="17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2"/>
                </a:cubicBezTo>
                <a:cubicBezTo>
                  <a:pt x="55" y="22"/>
                  <a:pt x="55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5" y="20"/>
                </a:cubicBezTo>
                <a:cubicBezTo>
                  <a:pt x="55" y="19"/>
                  <a:pt x="55" y="19"/>
                  <a:pt x="55" y="19"/>
                </a:cubicBezTo>
                <a:close/>
                <a:moveTo>
                  <a:pt x="39" y="3"/>
                </a:moveTo>
                <a:cubicBezTo>
                  <a:pt x="39" y="3"/>
                  <a:pt x="39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lose/>
                <a:moveTo>
                  <a:pt x="37" y="3"/>
                </a:move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2"/>
                  <a:pt x="38" y="2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lose/>
                <a:moveTo>
                  <a:pt x="55" y="38"/>
                </a:moveTo>
                <a:cubicBezTo>
                  <a:pt x="56" y="38"/>
                  <a:pt x="56" y="38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5" y="41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Oval 40">
            <a:extLst>
              <a:ext uri="{FF2B5EF4-FFF2-40B4-BE49-F238E27FC236}">
                <a16:creationId xmlns:a16="http://schemas.microsoft.com/office/drawing/2014/main" id="{A3766154-5D13-4F17-AFD6-3EEF38418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920" y="3702939"/>
            <a:ext cx="784765" cy="782440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 w="12700" cap="flat">
            <a:solidFill>
              <a:srgbClr val="232323"/>
            </a:solidFill>
            <a:prstDash val="solid"/>
            <a:miter lim="800000"/>
            <a:headEnd/>
            <a:tailEnd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Oval 41">
            <a:extLst>
              <a:ext uri="{FF2B5EF4-FFF2-40B4-BE49-F238E27FC236}">
                <a16:creationId xmlns:a16="http://schemas.microsoft.com/office/drawing/2014/main" id="{C40F2139-10EB-47C0-BE1A-4BA52903B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7095" y="3702939"/>
            <a:ext cx="782123" cy="782440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 w="12700" cap="flat">
            <a:solidFill>
              <a:srgbClr val="232323"/>
            </a:solidFill>
            <a:prstDash val="solid"/>
            <a:miter lim="800000"/>
            <a:headEnd/>
            <a:tailEnd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Oval 42">
            <a:extLst>
              <a:ext uri="{FF2B5EF4-FFF2-40B4-BE49-F238E27FC236}">
                <a16:creationId xmlns:a16="http://schemas.microsoft.com/office/drawing/2014/main" id="{E058DF29-ABCC-4E07-B4E6-AD01DABEF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9067" y="3702939"/>
            <a:ext cx="782123" cy="782440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 w="12700" cap="flat">
            <a:solidFill>
              <a:srgbClr val="232323"/>
            </a:solidFill>
            <a:prstDash val="solid"/>
            <a:miter lim="800000"/>
            <a:headEnd/>
            <a:tailEnd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Freeform 43">
            <a:extLst>
              <a:ext uri="{FF2B5EF4-FFF2-40B4-BE49-F238E27FC236}">
                <a16:creationId xmlns:a16="http://schemas.microsoft.com/office/drawing/2014/main" id="{46A9AD86-FC47-4E6E-B11E-D1352F4EF940}"/>
              </a:ext>
            </a:extLst>
          </p:cNvPr>
          <p:cNvSpPr>
            <a:spLocks noEditPoints="1"/>
          </p:cNvSpPr>
          <p:nvPr/>
        </p:nvSpPr>
        <p:spPr bwMode="auto">
          <a:xfrm>
            <a:off x="7102622" y="3963753"/>
            <a:ext cx="325003" cy="260817"/>
          </a:xfrm>
          <a:custGeom>
            <a:avLst/>
            <a:gdLst>
              <a:gd name="T0" fmla="*/ 25 w 45"/>
              <a:gd name="T1" fmla="*/ 23 h 36"/>
              <a:gd name="T2" fmla="*/ 25 w 45"/>
              <a:gd name="T3" fmla="*/ 24 h 36"/>
              <a:gd name="T4" fmla="*/ 24 w 45"/>
              <a:gd name="T5" fmla="*/ 24 h 36"/>
              <a:gd name="T6" fmla="*/ 23 w 45"/>
              <a:gd name="T7" fmla="*/ 24 h 36"/>
              <a:gd name="T8" fmla="*/ 21 w 45"/>
              <a:gd name="T9" fmla="*/ 24 h 36"/>
              <a:gd name="T10" fmla="*/ 21 w 45"/>
              <a:gd name="T11" fmla="*/ 24 h 36"/>
              <a:gd name="T12" fmla="*/ 21 w 45"/>
              <a:gd name="T13" fmla="*/ 23 h 36"/>
              <a:gd name="T14" fmla="*/ 0 w 45"/>
              <a:gd name="T15" fmla="*/ 16 h 36"/>
              <a:gd name="T16" fmla="*/ 0 w 45"/>
              <a:gd name="T17" fmla="*/ 29 h 36"/>
              <a:gd name="T18" fmla="*/ 7 w 45"/>
              <a:gd name="T19" fmla="*/ 36 h 36"/>
              <a:gd name="T20" fmla="*/ 23 w 45"/>
              <a:gd name="T21" fmla="*/ 36 h 36"/>
              <a:gd name="T22" fmla="*/ 38 w 45"/>
              <a:gd name="T23" fmla="*/ 36 h 36"/>
              <a:gd name="T24" fmla="*/ 45 w 45"/>
              <a:gd name="T25" fmla="*/ 29 h 36"/>
              <a:gd name="T26" fmla="*/ 45 w 45"/>
              <a:gd name="T27" fmla="*/ 16 h 36"/>
              <a:gd name="T28" fmla="*/ 25 w 45"/>
              <a:gd name="T29" fmla="*/ 23 h 36"/>
              <a:gd name="T30" fmla="*/ 23 w 45"/>
              <a:gd name="T31" fmla="*/ 21 h 36"/>
              <a:gd name="T32" fmla="*/ 23 w 45"/>
              <a:gd name="T33" fmla="*/ 21 h 36"/>
              <a:gd name="T34" fmla="*/ 24 w 45"/>
              <a:gd name="T35" fmla="*/ 21 h 36"/>
              <a:gd name="T36" fmla="*/ 24 w 45"/>
              <a:gd name="T37" fmla="*/ 23 h 36"/>
              <a:gd name="T38" fmla="*/ 23 w 45"/>
              <a:gd name="T39" fmla="*/ 24 h 36"/>
              <a:gd name="T40" fmla="*/ 23 w 45"/>
              <a:gd name="T41" fmla="*/ 24 h 36"/>
              <a:gd name="T42" fmla="*/ 22 w 45"/>
              <a:gd name="T43" fmla="*/ 24 h 36"/>
              <a:gd name="T44" fmla="*/ 21 w 45"/>
              <a:gd name="T45" fmla="*/ 23 h 36"/>
              <a:gd name="T46" fmla="*/ 21 w 45"/>
              <a:gd name="T47" fmla="*/ 21 h 36"/>
              <a:gd name="T48" fmla="*/ 22 w 45"/>
              <a:gd name="T49" fmla="*/ 21 h 36"/>
              <a:gd name="T50" fmla="*/ 23 w 45"/>
              <a:gd name="T51" fmla="*/ 21 h 36"/>
              <a:gd name="T52" fmla="*/ 21 w 45"/>
              <a:gd name="T53" fmla="*/ 21 h 36"/>
              <a:gd name="T54" fmla="*/ 21 w 45"/>
              <a:gd name="T55" fmla="*/ 22 h 36"/>
              <a:gd name="T56" fmla="*/ 0 w 45"/>
              <a:gd name="T57" fmla="*/ 15 h 36"/>
              <a:gd name="T58" fmla="*/ 7 w 45"/>
              <a:gd name="T59" fmla="*/ 9 h 36"/>
              <a:gd name="T60" fmla="*/ 23 w 45"/>
              <a:gd name="T61" fmla="*/ 9 h 36"/>
              <a:gd name="T62" fmla="*/ 38 w 45"/>
              <a:gd name="T63" fmla="*/ 9 h 36"/>
              <a:gd name="T64" fmla="*/ 45 w 45"/>
              <a:gd name="T65" fmla="*/ 15 h 36"/>
              <a:gd name="T66" fmla="*/ 25 w 45"/>
              <a:gd name="T67" fmla="*/ 22 h 36"/>
              <a:gd name="T68" fmla="*/ 25 w 45"/>
              <a:gd name="T69" fmla="*/ 21 h 36"/>
              <a:gd name="T70" fmla="*/ 24 w 45"/>
              <a:gd name="T71" fmla="*/ 20 h 36"/>
              <a:gd name="T72" fmla="*/ 23 w 45"/>
              <a:gd name="T73" fmla="*/ 20 h 36"/>
              <a:gd name="T74" fmla="*/ 21 w 45"/>
              <a:gd name="T75" fmla="*/ 20 h 36"/>
              <a:gd name="T76" fmla="*/ 21 w 45"/>
              <a:gd name="T77" fmla="*/ 21 h 36"/>
              <a:gd name="T78" fmla="*/ 23 w 45"/>
              <a:gd name="T79" fmla="*/ 1 h 36"/>
              <a:gd name="T80" fmla="*/ 23 w 45"/>
              <a:gd name="T81" fmla="*/ 1 h 36"/>
              <a:gd name="T82" fmla="*/ 30 w 45"/>
              <a:gd name="T83" fmla="*/ 8 h 36"/>
              <a:gd name="T84" fmla="*/ 31 w 45"/>
              <a:gd name="T85" fmla="*/ 8 h 36"/>
              <a:gd name="T86" fmla="*/ 23 w 45"/>
              <a:gd name="T87" fmla="*/ 0 h 36"/>
              <a:gd name="T88" fmla="*/ 23 w 45"/>
              <a:gd name="T89" fmla="*/ 0 h 36"/>
              <a:gd name="T90" fmla="*/ 14 w 45"/>
              <a:gd name="T91" fmla="*/ 8 h 36"/>
              <a:gd name="T92" fmla="*/ 16 w 45"/>
              <a:gd name="T93" fmla="*/ 8 h 36"/>
              <a:gd name="T94" fmla="*/ 23 w 45"/>
              <a:gd name="T9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36">
                <a:moveTo>
                  <a:pt x="25" y="23"/>
                </a:move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4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1" y="23"/>
                  <a:pt x="21" y="2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3" y="36"/>
                  <a:pt x="7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42" y="36"/>
                  <a:pt x="45" y="33"/>
                  <a:pt x="45" y="29"/>
                </a:cubicBezTo>
                <a:cubicBezTo>
                  <a:pt x="45" y="16"/>
                  <a:pt x="45" y="16"/>
                  <a:pt x="45" y="16"/>
                </a:cubicBezTo>
                <a:cubicBezTo>
                  <a:pt x="25" y="23"/>
                  <a:pt x="25" y="23"/>
                  <a:pt x="25" y="23"/>
                </a:cubicBezTo>
                <a:close/>
                <a:moveTo>
                  <a:pt x="23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1" y="23"/>
                  <a:pt x="21" y="23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lose/>
                <a:moveTo>
                  <a:pt x="21" y="21"/>
                </a:moveTo>
                <a:cubicBezTo>
                  <a:pt x="21" y="22"/>
                  <a:pt x="21" y="22"/>
                  <a:pt x="21" y="22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4" y="9"/>
                  <a:pt x="7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42" y="9"/>
                  <a:pt x="45" y="11"/>
                  <a:pt x="45" y="1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1"/>
                </a:cubicBezTo>
                <a:close/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27" y="1"/>
                  <a:pt x="30" y="4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4"/>
                  <a:pt x="27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8" y="0"/>
                  <a:pt x="14" y="4"/>
                  <a:pt x="1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4"/>
                  <a:pt x="19" y="1"/>
                  <a:pt x="2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Freeform 44">
            <a:extLst>
              <a:ext uri="{FF2B5EF4-FFF2-40B4-BE49-F238E27FC236}">
                <a16:creationId xmlns:a16="http://schemas.microsoft.com/office/drawing/2014/main" id="{1DB8F1A2-850F-4C84-91D2-F004E730E9A9}"/>
              </a:ext>
            </a:extLst>
          </p:cNvPr>
          <p:cNvSpPr>
            <a:spLocks noEditPoints="1"/>
          </p:cNvSpPr>
          <p:nvPr/>
        </p:nvSpPr>
        <p:spPr bwMode="auto">
          <a:xfrm>
            <a:off x="4570878" y="3900033"/>
            <a:ext cx="449193" cy="389904"/>
          </a:xfrm>
          <a:custGeom>
            <a:avLst/>
            <a:gdLst>
              <a:gd name="T0" fmla="*/ 41 w 62"/>
              <a:gd name="T1" fmla="*/ 31 h 54"/>
              <a:gd name="T2" fmla="*/ 34 w 62"/>
              <a:gd name="T3" fmla="*/ 23 h 54"/>
              <a:gd name="T4" fmla="*/ 33 w 62"/>
              <a:gd name="T5" fmla="*/ 17 h 54"/>
              <a:gd name="T6" fmla="*/ 30 w 62"/>
              <a:gd name="T7" fmla="*/ 20 h 54"/>
              <a:gd name="T8" fmla="*/ 23 w 62"/>
              <a:gd name="T9" fmla="*/ 13 h 54"/>
              <a:gd name="T10" fmla="*/ 18 w 62"/>
              <a:gd name="T11" fmla="*/ 17 h 54"/>
              <a:gd name="T12" fmla="*/ 7 w 62"/>
              <a:gd name="T13" fmla="*/ 17 h 54"/>
              <a:gd name="T14" fmla="*/ 7 w 62"/>
              <a:gd name="T15" fmla="*/ 23 h 54"/>
              <a:gd name="T16" fmla="*/ 0 w 62"/>
              <a:gd name="T17" fmla="*/ 31 h 54"/>
              <a:gd name="T18" fmla="*/ 4 w 62"/>
              <a:gd name="T19" fmla="*/ 36 h 54"/>
              <a:gd name="T20" fmla="*/ 4 w 62"/>
              <a:gd name="T21" fmla="*/ 46 h 54"/>
              <a:gd name="T22" fmla="*/ 10 w 62"/>
              <a:gd name="T23" fmla="*/ 47 h 54"/>
              <a:gd name="T24" fmla="*/ 18 w 62"/>
              <a:gd name="T25" fmla="*/ 54 h 54"/>
              <a:gd name="T26" fmla="*/ 23 w 62"/>
              <a:gd name="T27" fmla="*/ 50 h 54"/>
              <a:gd name="T28" fmla="*/ 32 w 62"/>
              <a:gd name="T29" fmla="*/ 48 h 54"/>
              <a:gd name="T30" fmla="*/ 37 w 62"/>
              <a:gd name="T31" fmla="*/ 46 h 54"/>
              <a:gd name="T32" fmla="*/ 37 w 62"/>
              <a:gd name="T33" fmla="*/ 36 h 54"/>
              <a:gd name="T34" fmla="*/ 32 w 62"/>
              <a:gd name="T35" fmla="*/ 38 h 54"/>
              <a:gd name="T36" fmla="*/ 20 w 62"/>
              <a:gd name="T37" fmla="*/ 46 h 54"/>
              <a:gd name="T38" fmla="*/ 20 w 62"/>
              <a:gd name="T39" fmla="*/ 21 h 54"/>
              <a:gd name="T40" fmla="*/ 33 w 62"/>
              <a:gd name="T41" fmla="*/ 33 h 54"/>
              <a:gd name="T42" fmla="*/ 58 w 62"/>
              <a:gd name="T43" fmla="*/ 35 h 54"/>
              <a:gd name="T44" fmla="*/ 62 w 62"/>
              <a:gd name="T45" fmla="*/ 38 h 54"/>
              <a:gd name="T46" fmla="*/ 60 w 62"/>
              <a:gd name="T47" fmla="*/ 41 h 54"/>
              <a:gd name="T48" fmla="*/ 59 w 62"/>
              <a:gd name="T49" fmla="*/ 46 h 54"/>
              <a:gd name="T50" fmla="*/ 56 w 62"/>
              <a:gd name="T51" fmla="*/ 47 h 54"/>
              <a:gd name="T52" fmla="*/ 52 w 62"/>
              <a:gd name="T53" fmla="*/ 50 h 54"/>
              <a:gd name="T54" fmla="*/ 50 w 62"/>
              <a:gd name="T55" fmla="*/ 48 h 54"/>
              <a:gd name="T56" fmla="*/ 45 w 62"/>
              <a:gd name="T57" fmla="*/ 48 h 54"/>
              <a:gd name="T58" fmla="*/ 44 w 62"/>
              <a:gd name="T59" fmla="*/ 45 h 54"/>
              <a:gd name="T60" fmla="*/ 41 w 62"/>
              <a:gd name="T61" fmla="*/ 41 h 54"/>
              <a:gd name="T62" fmla="*/ 43 w 62"/>
              <a:gd name="T63" fmla="*/ 39 h 54"/>
              <a:gd name="T64" fmla="*/ 43 w 62"/>
              <a:gd name="T65" fmla="*/ 33 h 54"/>
              <a:gd name="T66" fmla="*/ 46 w 62"/>
              <a:gd name="T67" fmla="*/ 33 h 54"/>
              <a:gd name="T68" fmla="*/ 50 w 62"/>
              <a:gd name="T69" fmla="*/ 29 h 54"/>
              <a:gd name="T70" fmla="*/ 52 w 62"/>
              <a:gd name="T71" fmla="*/ 31 h 54"/>
              <a:gd name="T72" fmla="*/ 58 w 62"/>
              <a:gd name="T73" fmla="*/ 31 h 54"/>
              <a:gd name="T74" fmla="*/ 58 w 62"/>
              <a:gd name="T75" fmla="*/ 35 h 54"/>
              <a:gd name="T76" fmla="*/ 57 w 62"/>
              <a:gd name="T77" fmla="*/ 40 h 54"/>
              <a:gd name="T78" fmla="*/ 45 w 62"/>
              <a:gd name="T79" fmla="*/ 40 h 54"/>
              <a:gd name="T80" fmla="*/ 51 w 62"/>
              <a:gd name="T81" fmla="*/ 46 h 54"/>
              <a:gd name="T82" fmla="*/ 62 w 62"/>
              <a:gd name="T83" fmla="*/ 12 h 54"/>
              <a:gd name="T84" fmla="*/ 59 w 62"/>
              <a:gd name="T85" fmla="*/ 15 h 54"/>
              <a:gd name="T86" fmla="*/ 59 w 62"/>
              <a:gd name="T87" fmla="*/ 22 h 54"/>
              <a:gd name="T88" fmla="*/ 55 w 62"/>
              <a:gd name="T89" fmla="*/ 23 h 54"/>
              <a:gd name="T90" fmla="*/ 50 w 62"/>
              <a:gd name="T91" fmla="*/ 28 h 54"/>
              <a:gd name="T92" fmla="*/ 46 w 62"/>
              <a:gd name="T93" fmla="*/ 25 h 54"/>
              <a:gd name="T94" fmla="*/ 39 w 62"/>
              <a:gd name="T95" fmla="*/ 25 h 54"/>
              <a:gd name="T96" fmla="*/ 39 w 62"/>
              <a:gd name="T97" fmla="*/ 20 h 54"/>
              <a:gd name="T98" fmla="*/ 34 w 62"/>
              <a:gd name="T99" fmla="*/ 15 h 54"/>
              <a:gd name="T100" fmla="*/ 37 w 62"/>
              <a:gd name="T101" fmla="*/ 12 h 54"/>
              <a:gd name="T102" fmla="*/ 37 w 62"/>
              <a:gd name="T103" fmla="*/ 5 h 54"/>
              <a:gd name="T104" fmla="*/ 41 w 62"/>
              <a:gd name="T105" fmla="*/ 5 h 54"/>
              <a:gd name="T106" fmla="*/ 46 w 62"/>
              <a:gd name="T107" fmla="*/ 0 h 54"/>
              <a:gd name="T108" fmla="*/ 49 w 62"/>
              <a:gd name="T109" fmla="*/ 3 h 54"/>
              <a:gd name="T110" fmla="*/ 56 w 62"/>
              <a:gd name="T111" fmla="*/ 3 h 54"/>
              <a:gd name="T112" fmla="*/ 57 w 62"/>
              <a:gd name="T113" fmla="*/ 7 h 54"/>
              <a:gd name="T114" fmla="*/ 48 w 62"/>
              <a:gd name="T115" fmla="*/ 22 h 54"/>
              <a:gd name="T116" fmla="*/ 40 w 62"/>
              <a:gd name="T117" fmla="*/ 14 h 54"/>
              <a:gd name="T118" fmla="*/ 56 w 62"/>
              <a:gd name="T11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" h="54">
                <a:moveTo>
                  <a:pt x="41" y="36"/>
                </a:moveTo>
                <a:cubicBezTo>
                  <a:pt x="41" y="31"/>
                  <a:pt x="41" y="31"/>
                  <a:pt x="4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8"/>
                  <a:pt x="36" y="25"/>
                  <a:pt x="34" y="23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8"/>
                  <a:pt x="26" y="17"/>
                  <a:pt x="23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2" y="18"/>
                  <a:pt x="10" y="2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0"/>
                  <a:pt x="4" y="20"/>
                  <a:pt x="4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6"/>
                  <a:pt x="4" y="28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9"/>
                  <a:pt x="5" y="41"/>
                  <a:pt x="7" y="44"/>
                </a:cubicBezTo>
                <a:cubicBezTo>
                  <a:pt x="4" y="46"/>
                  <a:pt x="4" y="46"/>
                  <a:pt x="4" y="46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9"/>
                  <a:pt x="15" y="50"/>
                  <a:pt x="18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0"/>
                  <a:pt x="23" y="50"/>
                  <a:pt x="23" y="50"/>
                </a:cubicBezTo>
                <a:cubicBezTo>
                  <a:pt x="26" y="50"/>
                  <a:pt x="28" y="49"/>
                  <a:pt x="31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50"/>
                  <a:pt x="33" y="50"/>
                  <a:pt x="33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41"/>
                  <a:pt x="37" y="39"/>
                  <a:pt x="37" y="36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0" y="43"/>
                  <a:pt x="26" y="46"/>
                  <a:pt x="20" y="46"/>
                </a:cubicBezTo>
                <a:cubicBezTo>
                  <a:pt x="14" y="46"/>
                  <a:pt x="8" y="40"/>
                  <a:pt x="8" y="33"/>
                </a:cubicBezTo>
                <a:cubicBezTo>
                  <a:pt x="8" y="27"/>
                  <a:pt x="14" y="21"/>
                  <a:pt x="20" y="21"/>
                </a:cubicBezTo>
                <a:cubicBezTo>
                  <a:pt x="26" y="21"/>
                  <a:pt x="30" y="24"/>
                  <a:pt x="32" y="29"/>
                </a:cubicBezTo>
                <a:cubicBezTo>
                  <a:pt x="32" y="30"/>
                  <a:pt x="33" y="32"/>
                  <a:pt x="33" y="33"/>
                </a:cubicBezTo>
                <a:cubicBezTo>
                  <a:pt x="33" y="35"/>
                  <a:pt x="32" y="37"/>
                  <a:pt x="32" y="38"/>
                </a:cubicBezTo>
                <a:close/>
                <a:moveTo>
                  <a:pt x="58" y="35"/>
                </a:moveTo>
                <a:cubicBezTo>
                  <a:pt x="59" y="36"/>
                  <a:pt x="59" y="37"/>
                  <a:pt x="60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41"/>
                  <a:pt x="62" y="41"/>
                  <a:pt x="6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2"/>
                  <a:pt x="59" y="44"/>
                  <a:pt x="58" y="45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4" y="48"/>
                  <a:pt x="52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7" y="47"/>
                  <a:pt x="46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3" y="44"/>
                  <a:pt x="43" y="42"/>
                  <a:pt x="43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6"/>
                  <a:pt x="44" y="35"/>
                </a:cubicBezTo>
                <a:cubicBezTo>
                  <a:pt x="43" y="33"/>
                  <a:pt x="43" y="33"/>
                  <a:pt x="43" y="33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2"/>
                  <a:pt x="48" y="32"/>
                  <a:pt x="50" y="31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5" y="32"/>
                  <a:pt x="56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1" y="46"/>
                </a:moveTo>
                <a:cubicBezTo>
                  <a:pt x="55" y="46"/>
                  <a:pt x="57" y="43"/>
                  <a:pt x="57" y="40"/>
                </a:cubicBezTo>
                <a:cubicBezTo>
                  <a:pt x="57" y="36"/>
                  <a:pt x="55" y="34"/>
                  <a:pt x="51" y="34"/>
                </a:cubicBezTo>
                <a:cubicBezTo>
                  <a:pt x="48" y="34"/>
                  <a:pt x="45" y="36"/>
                  <a:pt x="45" y="40"/>
                </a:cubicBezTo>
                <a:cubicBezTo>
                  <a:pt x="45" y="43"/>
                  <a:pt x="48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lose/>
                <a:moveTo>
                  <a:pt x="59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5"/>
                  <a:pt x="62" y="15"/>
                  <a:pt x="62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7"/>
                  <a:pt x="58" y="19"/>
                  <a:pt x="57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4"/>
                  <a:pt x="51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4"/>
                  <a:pt x="41" y="23"/>
                </a:cubicBezTo>
                <a:cubicBezTo>
                  <a:pt x="39" y="25"/>
                  <a:pt x="39" y="25"/>
                  <a:pt x="39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19"/>
                  <a:pt x="37" y="17"/>
                  <a:pt x="3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2"/>
                  <a:pt x="34" y="12"/>
                  <a:pt x="34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0"/>
                  <a:pt x="38" y="9"/>
                  <a:pt x="39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3"/>
                  <a:pt x="39" y="3"/>
                  <a:pt x="39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4"/>
                  <a:pt x="44" y="3"/>
                  <a:pt x="46" y="3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4"/>
                  <a:pt x="54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9" y="10"/>
                  <a:pt x="59" y="12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0" y="18"/>
                  <a:pt x="40" y="14"/>
                </a:cubicBezTo>
                <a:cubicBezTo>
                  <a:pt x="40" y="9"/>
                  <a:pt x="43" y="6"/>
                  <a:pt x="48" y="6"/>
                </a:cubicBezTo>
                <a:cubicBezTo>
                  <a:pt x="52" y="6"/>
                  <a:pt x="56" y="9"/>
                  <a:pt x="56" y="14"/>
                </a:cubicBezTo>
                <a:cubicBezTo>
                  <a:pt x="56" y="18"/>
                  <a:pt x="52" y="22"/>
                  <a:pt x="48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Freeform 45">
            <a:extLst>
              <a:ext uri="{FF2B5EF4-FFF2-40B4-BE49-F238E27FC236}">
                <a16:creationId xmlns:a16="http://schemas.microsoft.com/office/drawing/2014/main" id="{F8DF60ED-CB7D-4BB5-A14B-89233ED984D1}"/>
              </a:ext>
            </a:extLst>
          </p:cNvPr>
          <p:cNvSpPr>
            <a:spLocks noEditPoints="1"/>
          </p:cNvSpPr>
          <p:nvPr/>
        </p:nvSpPr>
        <p:spPr bwMode="auto">
          <a:xfrm>
            <a:off x="9513661" y="3907268"/>
            <a:ext cx="332935" cy="368827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5301" tIns="47651" rIns="95301" bIns="476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TextBox 41">
            <a:extLst>
              <a:ext uri="{FF2B5EF4-FFF2-40B4-BE49-F238E27FC236}">
                <a16:creationId xmlns:a16="http://schemas.microsoft.com/office/drawing/2014/main" id="{DC148F24-C28B-4F17-8C8C-77F8B2AD26D6}"/>
              </a:ext>
            </a:extLst>
          </p:cNvPr>
          <p:cNvSpPr txBox="1"/>
          <p:nvPr/>
        </p:nvSpPr>
        <p:spPr>
          <a:xfrm>
            <a:off x="1367977" y="5013581"/>
            <a:ext cx="2051949" cy="1027642"/>
          </a:xfrm>
          <a:prstGeom prst="rect">
            <a:avLst/>
          </a:prstGeom>
          <a:noFill/>
        </p:spPr>
        <p:txBody>
          <a:bodyPr wrap="square" lIns="95301" tIns="47651" rIns="95301" bIns="47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TextBox 42">
            <a:extLst>
              <a:ext uri="{FF2B5EF4-FFF2-40B4-BE49-F238E27FC236}">
                <a16:creationId xmlns:a16="http://schemas.microsoft.com/office/drawing/2014/main" id="{0A2A9CE1-998E-449B-B076-44A4FEBE0379}"/>
              </a:ext>
            </a:extLst>
          </p:cNvPr>
          <p:cNvSpPr txBox="1"/>
          <p:nvPr/>
        </p:nvSpPr>
        <p:spPr>
          <a:xfrm>
            <a:off x="743121" y="4739263"/>
            <a:ext cx="3072717" cy="328295"/>
          </a:xfrm>
          <a:prstGeom prst="rect">
            <a:avLst/>
          </a:prstGeom>
          <a:noFill/>
        </p:spPr>
        <p:txBody>
          <a:bodyPr wrap="square" lIns="95301" tIns="0" rIns="95301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u="none" strike="noStrike" kern="1200" cap="none" spc="0" normalizeH="0" baseline="-3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u="none" strike="noStrike" kern="1200" cap="none" spc="0" normalizeH="0" baseline="-3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TextBox 41">
            <a:extLst>
              <a:ext uri="{FF2B5EF4-FFF2-40B4-BE49-F238E27FC236}">
                <a16:creationId xmlns:a16="http://schemas.microsoft.com/office/drawing/2014/main" id="{52457AA1-9EAF-4BE1-AE14-DABB071509AB}"/>
              </a:ext>
            </a:extLst>
          </p:cNvPr>
          <p:cNvSpPr txBox="1"/>
          <p:nvPr/>
        </p:nvSpPr>
        <p:spPr>
          <a:xfrm>
            <a:off x="3845916" y="5013581"/>
            <a:ext cx="2051949" cy="1027642"/>
          </a:xfrm>
          <a:prstGeom prst="rect">
            <a:avLst/>
          </a:prstGeom>
          <a:noFill/>
        </p:spPr>
        <p:txBody>
          <a:bodyPr wrap="square" lIns="95301" tIns="47651" rIns="95301" bIns="47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TextBox 42">
            <a:extLst>
              <a:ext uri="{FF2B5EF4-FFF2-40B4-BE49-F238E27FC236}">
                <a16:creationId xmlns:a16="http://schemas.microsoft.com/office/drawing/2014/main" id="{54D0B4BF-8994-4033-AAF9-650ACB8953F0}"/>
              </a:ext>
            </a:extLst>
          </p:cNvPr>
          <p:cNvSpPr txBox="1"/>
          <p:nvPr/>
        </p:nvSpPr>
        <p:spPr>
          <a:xfrm>
            <a:off x="3834447" y="4738759"/>
            <a:ext cx="1839312" cy="328295"/>
          </a:xfrm>
          <a:prstGeom prst="rect">
            <a:avLst/>
          </a:prstGeom>
          <a:noFill/>
        </p:spPr>
        <p:txBody>
          <a:bodyPr wrap="square" lIns="95301" tIns="0" rIns="95301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u="none" strike="noStrike" kern="1200" cap="none" spc="0" normalizeH="0" baseline="-3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u="none" strike="noStrike" kern="1200" cap="none" spc="0" normalizeH="0" baseline="-3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TextBox 41">
            <a:extLst>
              <a:ext uri="{FF2B5EF4-FFF2-40B4-BE49-F238E27FC236}">
                <a16:creationId xmlns:a16="http://schemas.microsoft.com/office/drawing/2014/main" id="{7A54BCF2-22D5-4572-8034-3C569F59E06E}"/>
              </a:ext>
            </a:extLst>
          </p:cNvPr>
          <p:cNvSpPr txBox="1"/>
          <p:nvPr/>
        </p:nvSpPr>
        <p:spPr>
          <a:xfrm>
            <a:off x="6294135" y="4984980"/>
            <a:ext cx="2051949" cy="1027642"/>
          </a:xfrm>
          <a:prstGeom prst="rect">
            <a:avLst/>
          </a:prstGeom>
          <a:noFill/>
        </p:spPr>
        <p:txBody>
          <a:bodyPr wrap="square" lIns="95301" tIns="47651" rIns="95301" bIns="47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TextBox 42">
            <a:extLst>
              <a:ext uri="{FF2B5EF4-FFF2-40B4-BE49-F238E27FC236}">
                <a16:creationId xmlns:a16="http://schemas.microsoft.com/office/drawing/2014/main" id="{739923CD-D738-4CF9-8630-00CD963B651C}"/>
              </a:ext>
            </a:extLst>
          </p:cNvPr>
          <p:cNvSpPr txBox="1"/>
          <p:nvPr/>
        </p:nvSpPr>
        <p:spPr>
          <a:xfrm>
            <a:off x="5681797" y="4723942"/>
            <a:ext cx="3072717" cy="328295"/>
          </a:xfrm>
          <a:prstGeom prst="rect">
            <a:avLst/>
          </a:prstGeom>
          <a:noFill/>
        </p:spPr>
        <p:txBody>
          <a:bodyPr wrap="square" lIns="95301" tIns="0" rIns="95301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u="none" strike="noStrike" kern="1200" cap="none" spc="0" normalizeH="0" baseline="-3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u="none" strike="noStrike" kern="1200" cap="none" spc="0" normalizeH="0" baseline="-3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TextBox 41">
            <a:extLst>
              <a:ext uri="{FF2B5EF4-FFF2-40B4-BE49-F238E27FC236}">
                <a16:creationId xmlns:a16="http://schemas.microsoft.com/office/drawing/2014/main" id="{11D7F8FF-16A9-48F2-BDC2-457064A9192C}"/>
              </a:ext>
            </a:extLst>
          </p:cNvPr>
          <p:cNvSpPr txBox="1"/>
          <p:nvPr/>
        </p:nvSpPr>
        <p:spPr>
          <a:xfrm>
            <a:off x="8772074" y="4984980"/>
            <a:ext cx="2051949" cy="1027642"/>
          </a:xfrm>
          <a:prstGeom prst="rect">
            <a:avLst/>
          </a:prstGeom>
          <a:noFill/>
        </p:spPr>
        <p:txBody>
          <a:bodyPr wrap="square" lIns="95301" tIns="47651" rIns="95301" bIns="47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TextBox 42">
            <a:extLst>
              <a:ext uri="{FF2B5EF4-FFF2-40B4-BE49-F238E27FC236}">
                <a16:creationId xmlns:a16="http://schemas.microsoft.com/office/drawing/2014/main" id="{01DE1D48-82C1-457B-8182-67A0E93773C3}"/>
              </a:ext>
            </a:extLst>
          </p:cNvPr>
          <p:cNvSpPr txBox="1"/>
          <p:nvPr/>
        </p:nvSpPr>
        <p:spPr>
          <a:xfrm>
            <a:off x="8818884" y="4723942"/>
            <a:ext cx="1839312" cy="328295"/>
          </a:xfrm>
          <a:prstGeom prst="rect">
            <a:avLst/>
          </a:prstGeom>
          <a:noFill/>
        </p:spPr>
        <p:txBody>
          <a:bodyPr wrap="square" lIns="95301" tIns="0" rIns="95301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u="none" strike="noStrike" kern="1200" cap="none" spc="0" normalizeH="0" baseline="-3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u="none" strike="noStrike" kern="1200" cap="none" spc="0" normalizeH="0" baseline="-3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Oval 14">
            <a:extLst>
              <a:ext uri="{FF2B5EF4-FFF2-40B4-BE49-F238E27FC236}">
                <a16:creationId xmlns:a16="http://schemas.microsoft.com/office/drawing/2014/main" id="{4288CBF2-4807-4305-897C-C24F8D113534}"/>
              </a:ext>
            </a:extLst>
          </p:cNvPr>
          <p:cNvSpPr/>
          <p:nvPr/>
        </p:nvSpPr>
        <p:spPr>
          <a:xfrm>
            <a:off x="226070" y="170387"/>
            <a:ext cx="717550" cy="719137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noProof="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LOGO</a:t>
            </a:r>
            <a:endParaRPr kumimoji="0" lang="en-US" altLang="zh-CN" sz="12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56789" y="268345"/>
            <a:ext cx="369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E3B43B"/>
                </a:solidFill>
                <a:cs typeface="+mn-ea"/>
                <a:sym typeface="+mn-lt"/>
              </a:rPr>
              <a:t>Activity Budget</a:t>
            </a:r>
            <a:endParaRPr lang="zh-CN" altLang="en-US" sz="2800" dirty="0">
              <a:solidFill>
                <a:srgbClr val="E3B43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0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4" grpId="0"/>
      <p:bldP spid="52" grpId="0"/>
      <p:bldP spid="54" grpId="0"/>
      <p:bldP spid="56" grpId="0"/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051BD80-BC0E-463C-8FAF-62A3D93F2D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r="12814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3" name="千图PPT彼岸天：ID 8661124库_组合 1">
            <a:extLst>
              <a:ext uri="{FF2B5EF4-FFF2-40B4-BE49-F238E27FC236}">
                <a16:creationId xmlns:a16="http://schemas.microsoft.com/office/drawing/2014/main" id="{7BBEA57A-F07E-4B71-B8A9-01AC1398BA39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72446" y="2367921"/>
            <a:ext cx="2506854" cy="1161174"/>
            <a:chOff x="772446" y="2367921"/>
            <a:chExt cx="2506854" cy="1161174"/>
          </a:xfr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</p:grpSpPr>
        <p:sp>
          <p:nvSpPr>
            <p:cNvPr id="4" name="Freeform: Shape 5">
              <a:extLst>
                <a:ext uri="{FF2B5EF4-FFF2-40B4-BE49-F238E27FC236}">
                  <a16:creationId xmlns:a16="http://schemas.microsoft.com/office/drawing/2014/main" id="{64945EDB-84F9-4AAF-8A3B-DF63565264AC}"/>
                </a:ext>
              </a:extLst>
            </p:cNvPr>
            <p:cNvSpPr/>
            <p:nvPr/>
          </p:nvSpPr>
          <p:spPr>
            <a:xfrm>
              <a:off x="772446" y="2367921"/>
              <a:ext cx="2506854" cy="1161174"/>
            </a:xfrm>
            <a:custGeom>
              <a:avLst/>
              <a:gdLst>
                <a:gd name="connsiteX0" fmla="*/ 0 w 1674206"/>
                <a:gd name="connsiteY0" fmla="*/ 0 h 775493"/>
                <a:gd name="connsiteX1" fmla="*/ 1240155 w 1674206"/>
                <a:gd name="connsiteY1" fmla="*/ 0 h 775493"/>
                <a:gd name="connsiteX2" fmla="*/ 1674206 w 1674206"/>
                <a:gd name="connsiteY2" fmla="*/ 387747 h 775493"/>
                <a:gd name="connsiteX3" fmla="*/ 1240155 w 1674206"/>
                <a:gd name="connsiteY3" fmla="*/ 775493 h 775493"/>
                <a:gd name="connsiteX4" fmla="*/ 0 w 1674206"/>
                <a:gd name="connsiteY4" fmla="*/ 775493 h 775493"/>
                <a:gd name="connsiteX5" fmla="*/ 434051 w 1674206"/>
                <a:gd name="connsiteY5" fmla="*/ 387747 h 77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4206" h="775493">
                  <a:moveTo>
                    <a:pt x="0" y="0"/>
                  </a:moveTo>
                  <a:lnTo>
                    <a:pt x="1240155" y="0"/>
                  </a:lnTo>
                  <a:lnTo>
                    <a:pt x="1674206" y="387747"/>
                  </a:lnTo>
                  <a:lnTo>
                    <a:pt x="1240155" y="775493"/>
                  </a:lnTo>
                  <a:lnTo>
                    <a:pt x="0" y="775493"/>
                  </a:lnTo>
                  <a:lnTo>
                    <a:pt x="434051" y="3877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0" rIns="25200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Subtitle</a:t>
              </a:r>
              <a:endParaRPr kumimoji="0" lang="zh-CN" altLang="en-US" sz="2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540E551C-BCE2-427A-A86D-01217A4753F4}"/>
                </a:ext>
              </a:extLst>
            </p:cNvPr>
            <p:cNvSpPr/>
            <p:nvPr/>
          </p:nvSpPr>
          <p:spPr>
            <a:xfrm>
              <a:off x="778770" y="2582953"/>
              <a:ext cx="682491" cy="684894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6" name="千图PPT彼岸天：ID 8661124库_组合 4">
            <a:extLst>
              <a:ext uri="{FF2B5EF4-FFF2-40B4-BE49-F238E27FC236}">
                <a16:creationId xmlns:a16="http://schemas.microsoft.com/office/drawing/2014/main" id="{6A13AE83-6C24-4AB0-BB7D-31059E7659B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462085" y="2367921"/>
            <a:ext cx="2529966" cy="1161174"/>
            <a:chOff x="3462085" y="2367921"/>
            <a:chExt cx="2529966" cy="1161174"/>
          </a:xfr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</p:grpSpPr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97D4ABC0-055B-4558-B346-CC7CBFC849BD}"/>
                </a:ext>
              </a:extLst>
            </p:cNvPr>
            <p:cNvSpPr/>
            <p:nvPr/>
          </p:nvSpPr>
          <p:spPr>
            <a:xfrm>
              <a:off x="3487202" y="2367921"/>
              <a:ext cx="2504849" cy="1161174"/>
            </a:xfrm>
            <a:custGeom>
              <a:avLst/>
              <a:gdLst>
                <a:gd name="connsiteX0" fmla="*/ 0 w 1674206"/>
                <a:gd name="connsiteY0" fmla="*/ 0 h 775493"/>
                <a:gd name="connsiteX1" fmla="*/ 1240155 w 1674206"/>
                <a:gd name="connsiteY1" fmla="*/ 0 h 775493"/>
                <a:gd name="connsiteX2" fmla="*/ 1674206 w 1674206"/>
                <a:gd name="connsiteY2" fmla="*/ 387747 h 775493"/>
                <a:gd name="connsiteX3" fmla="*/ 1240155 w 1674206"/>
                <a:gd name="connsiteY3" fmla="*/ 775493 h 775493"/>
                <a:gd name="connsiteX4" fmla="*/ 0 w 1674206"/>
                <a:gd name="connsiteY4" fmla="*/ 775493 h 775493"/>
                <a:gd name="connsiteX5" fmla="*/ 434051 w 1674206"/>
                <a:gd name="connsiteY5" fmla="*/ 387747 h 77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4206" h="775493">
                  <a:moveTo>
                    <a:pt x="0" y="0"/>
                  </a:moveTo>
                  <a:lnTo>
                    <a:pt x="1240155" y="0"/>
                  </a:lnTo>
                  <a:lnTo>
                    <a:pt x="1674206" y="387747"/>
                  </a:lnTo>
                  <a:lnTo>
                    <a:pt x="1240155" y="775493"/>
                  </a:lnTo>
                  <a:lnTo>
                    <a:pt x="0" y="775493"/>
                  </a:lnTo>
                  <a:lnTo>
                    <a:pt x="434051" y="3877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0" rIns="25200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Subtitle</a:t>
              </a:r>
              <a:endParaRPr kumimoji="0" lang="zh-CN" altLang="en-US" sz="2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26A56C20-52B8-44A4-B440-621D83D657EF}"/>
                </a:ext>
              </a:extLst>
            </p:cNvPr>
            <p:cNvSpPr/>
            <p:nvPr/>
          </p:nvSpPr>
          <p:spPr>
            <a:xfrm>
              <a:off x="3462085" y="2582953"/>
              <a:ext cx="682491" cy="684894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9" name="千图PPT彼岸天：ID 8661124库_组合 14">
            <a:extLst>
              <a:ext uri="{FF2B5EF4-FFF2-40B4-BE49-F238E27FC236}">
                <a16:creationId xmlns:a16="http://schemas.microsoft.com/office/drawing/2014/main" id="{A9E05E87-0D1C-4DC2-A60D-1BBC1EB74477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174836" y="2367921"/>
            <a:ext cx="2529965" cy="1161174"/>
            <a:chOff x="6174836" y="2367921"/>
            <a:chExt cx="2529965" cy="1161174"/>
          </a:xfr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976A9BE-1965-49A1-9503-F263335F2E26}"/>
                </a:ext>
              </a:extLst>
            </p:cNvPr>
            <p:cNvSpPr/>
            <p:nvPr/>
          </p:nvSpPr>
          <p:spPr>
            <a:xfrm>
              <a:off x="6199953" y="2367921"/>
              <a:ext cx="2504848" cy="1161174"/>
            </a:xfrm>
            <a:custGeom>
              <a:avLst/>
              <a:gdLst>
                <a:gd name="connsiteX0" fmla="*/ 0 w 1674206"/>
                <a:gd name="connsiteY0" fmla="*/ 0 h 775493"/>
                <a:gd name="connsiteX1" fmla="*/ 1240155 w 1674206"/>
                <a:gd name="connsiteY1" fmla="*/ 0 h 775493"/>
                <a:gd name="connsiteX2" fmla="*/ 1674206 w 1674206"/>
                <a:gd name="connsiteY2" fmla="*/ 387747 h 775493"/>
                <a:gd name="connsiteX3" fmla="*/ 1240155 w 1674206"/>
                <a:gd name="connsiteY3" fmla="*/ 775493 h 775493"/>
                <a:gd name="connsiteX4" fmla="*/ 0 w 1674206"/>
                <a:gd name="connsiteY4" fmla="*/ 775493 h 775493"/>
                <a:gd name="connsiteX5" fmla="*/ 434051 w 1674206"/>
                <a:gd name="connsiteY5" fmla="*/ 387747 h 77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4206" h="775493">
                  <a:moveTo>
                    <a:pt x="0" y="0"/>
                  </a:moveTo>
                  <a:lnTo>
                    <a:pt x="1240155" y="0"/>
                  </a:lnTo>
                  <a:lnTo>
                    <a:pt x="1674206" y="387747"/>
                  </a:lnTo>
                  <a:lnTo>
                    <a:pt x="1240155" y="775493"/>
                  </a:lnTo>
                  <a:lnTo>
                    <a:pt x="0" y="775493"/>
                  </a:lnTo>
                  <a:lnTo>
                    <a:pt x="434051" y="3877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0" rIns="25200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Subtitle</a:t>
              </a:r>
              <a:endParaRPr kumimoji="0" lang="zh-CN" altLang="en-US" sz="2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53C56B6-D1B8-4758-B82E-177F6AD00B3B}"/>
                </a:ext>
              </a:extLst>
            </p:cNvPr>
            <p:cNvSpPr/>
            <p:nvPr/>
          </p:nvSpPr>
          <p:spPr>
            <a:xfrm>
              <a:off x="6174836" y="2582953"/>
              <a:ext cx="682491" cy="684894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12" name="千图PPT彼岸天：ID 8661124库_组合 18">
            <a:extLst>
              <a:ext uri="{FF2B5EF4-FFF2-40B4-BE49-F238E27FC236}">
                <a16:creationId xmlns:a16="http://schemas.microsoft.com/office/drawing/2014/main" id="{74597E0F-DBCA-484D-8416-289732B215E0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912701" y="2367921"/>
            <a:ext cx="2506854" cy="1161174"/>
            <a:chOff x="8912701" y="2367921"/>
            <a:chExt cx="2506854" cy="1161174"/>
          </a:xfr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</p:grpSpPr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A6EA85CF-F142-4D94-85FB-93B88F5B5383}"/>
                </a:ext>
              </a:extLst>
            </p:cNvPr>
            <p:cNvSpPr/>
            <p:nvPr/>
          </p:nvSpPr>
          <p:spPr>
            <a:xfrm>
              <a:off x="8912701" y="2367921"/>
              <a:ext cx="2506854" cy="1161174"/>
            </a:xfrm>
            <a:custGeom>
              <a:avLst/>
              <a:gdLst>
                <a:gd name="connsiteX0" fmla="*/ 0 w 1674206"/>
                <a:gd name="connsiteY0" fmla="*/ 0 h 775493"/>
                <a:gd name="connsiteX1" fmla="*/ 1240155 w 1674206"/>
                <a:gd name="connsiteY1" fmla="*/ 0 h 775493"/>
                <a:gd name="connsiteX2" fmla="*/ 1674206 w 1674206"/>
                <a:gd name="connsiteY2" fmla="*/ 387747 h 775493"/>
                <a:gd name="connsiteX3" fmla="*/ 1240155 w 1674206"/>
                <a:gd name="connsiteY3" fmla="*/ 775493 h 775493"/>
                <a:gd name="connsiteX4" fmla="*/ 0 w 1674206"/>
                <a:gd name="connsiteY4" fmla="*/ 775493 h 775493"/>
                <a:gd name="connsiteX5" fmla="*/ 434051 w 1674206"/>
                <a:gd name="connsiteY5" fmla="*/ 387747 h 77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4206" h="775493">
                  <a:moveTo>
                    <a:pt x="0" y="0"/>
                  </a:moveTo>
                  <a:lnTo>
                    <a:pt x="1240155" y="0"/>
                  </a:lnTo>
                  <a:lnTo>
                    <a:pt x="1674206" y="387747"/>
                  </a:lnTo>
                  <a:lnTo>
                    <a:pt x="1240155" y="775493"/>
                  </a:lnTo>
                  <a:lnTo>
                    <a:pt x="0" y="775493"/>
                  </a:lnTo>
                  <a:lnTo>
                    <a:pt x="434051" y="3877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0" rIns="25200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Subtitle</a:t>
              </a:r>
              <a:endParaRPr kumimoji="0" lang="zh-CN" altLang="en-US" sz="2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72A60A14-64D7-40E9-8080-ED5EBBB4C7DC}"/>
                </a:ext>
              </a:extLst>
            </p:cNvPr>
            <p:cNvSpPr/>
            <p:nvPr/>
          </p:nvSpPr>
          <p:spPr>
            <a:xfrm>
              <a:off x="8912701" y="2606061"/>
              <a:ext cx="684894" cy="684894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15" name="文本框 11">
            <a:extLst>
              <a:ext uri="{FF2B5EF4-FFF2-40B4-BE49-F238E27FC236}">
                <a16:creationId xmlns:a16="http://schemas.microsoft.com/office/drawing/2014/main" id="{E69DC6A7-D7B2-4A74-8BFC-325834D2B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1155" y="3782527"/>
            <a:ext cx="2558004" cy="70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3" tIns="45683" rIns="91363" bIns="456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just" defTabSz="121832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6" name="文本框 11">
            <a:extLst>
              <a:ext uri="{FF2B5EF4-FFF2-40B4-BE49-F238E27FC236}">
                <a16:creationId xmlns:a16="http://schemas.microsoft.com/office/drawing/2014/main" id="{D7F67115-7825-4A0E-A8D0-AFFC2E5D9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812" y="3782527"/>
            <a:ext cx="2558004" cy="70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3" tIns="45683" rIns="91363" bIns="456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just" defTabSz="121832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7" name="文本框 11">
            <a:extLst>
              <a:ext uri="{FF2B5EF4-FFF2-40B4-BE49-F238E27FC236}">
                <a16:creationId xmlns:a16="http://schemas.microsoft.com/office/drawing/2014/main" id="{70D5E026-907E-4CB4-87D9-56E3C37E0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469" y="3782527"/>
            <a:ext cx="2558004" cy="70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3" tIns="45683" rIns="91363" bIns="456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just" defTabSz="121832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8" name="文本框 11">
            <a:extLst>
              <a:ext uri="{FF2B5EF4-FFF2-40B4-BE49-F238E27FC236}">
                <a16:creationId xmlns:a16="http://schemas.microsoft.com/office/drawing/2014/main" id="{74489DE7-5929-4F1C-8183-3E29CF268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96" y="3782527"/>
            <a:ext cx="2558004" cy="70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3" tIns="45683" rIns="91363" bIns="456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just" defTabSz="121832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9" name="Oval 14">
            <a:extLst>
              <a:ext uri="{FF2B5EF4-FFF2-40B4-BE49-F238E27FC236}">
                <a16:creationId xmlns:a16="http://schemas.microsoft.com/office/drawing/2014/main" id="{4288CBF2-4807-4305-897C-C24F8D113534}"/>
              </a:ext>
            </a:extLst>
          </p:cNvPr>
          <p:cNvSpPr/>
          <p:nvPr/>
        </p:nvSpPr>
        <p:spPr>
          <a:xfrm>
            <a:off x="226070" y="170387"/>
            <a:ext cx="717550" cy="719137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noProof="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LOGO</a:t>
            </a:r>
            <a:endParaRPr kumimoji="0" lang="en-US" altLang="zh-CN" sz="12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6788" y="268345"/>
            <a:ext cx="3087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E3B43B"/>
                </a:solidFill>
                <a:cs typeface="+mn-ea"/>
                <a:sym typeface="+mn-lt"/>
              </a:rPr>
              <a:t>Activity Budget</a:t>
            </a:r>
            <a:endParaRPr lang="zh-CN" altLang="en-US" sz="2800" dirty="0">
              <a:solidFill>
                <a:srgbClr val="E3B43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174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051BD80-BC0E-463C-8FAF-62A3D93F2D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r="12814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47" name="组合 46">
            <a:extLst>
              <a:ext uri="{FF2B5EF4-FFF2-40B4-BE49-F238E27FC236}">
                <a16:creationId xmlns:a16="http://schemas.microsoft.com/office/drawing/2014/main" id="{53A7D3E5-3613-4094-9DB4-0149460AC4A5}"/>
              </a:ext>
            </a:extLst>
          </p:cNvPr>
          <p:cNvGrpSpPr/>
          <p:nvPr/>
        </p:nvGrpSpPr>
        <p:grpSpPr>
          <a:xfrm>
            <a:off x="2065051" y="1926374"/>
            <a:ext cx="3589515" cy="4145600"/>
            <a:chOff x="4232275" y="1733937"/>
            <a:chExt cx="3755284" cy="4337050"/>
          </a:xfrm>
        </p:grpSpPr>
        <p:sp>
          <p:nvSpPr>
            <p:cNvPr id="48" name="Freeform 5468">
              <a:extLst>
                <a:ext uri="{FF2B5EF4-FFF2-40B4-BE49-F238E27FC236}">
                  <a16:creationId xmlns:a16="http://schemas.microsoft.com/office/drawing/2014/main" id="{8665A842-07D2-4888-A285-79FA49A97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7113" y="2815025"/>
              <a:ext cx="1873250" cy="2168525"/>
            </a:xfrm>
            <a:custGeom>
              <a:avLst/>
              <a:gdLst/>
              <a:ahLst/>
              <a:cxnLst>
                <a:cxn ang="0">
                  <a:pos x="1180" y="0"/>
                </a:cxn>
                <a:cxn ang="0">
                  <a:pos x="1180" y="0"/>
                </a:cxn>
                <a:cxn ang="0">
                  <a:pos x="0" y="683"/>
                </a:cxn>
                <a:cxn ang="0">
                  <a:pos x="0" y="683"/>
                </a:cxn>
                <a:cxn ang="0">
                  <a:pos x="1180" y="1366"/>
                </a:cxn>
                <a:cxn ang="0">
                  <a:pos x="1180" y="1366"/>
                </a:cxn>
                <a:cxn ang="0">
                  <a:pos x="1180" y="0"/>
                </a:cxn>
              </a:cxnLst>
              <a:rect l="0" t="0" r="r" b="b"/>
              <a:pathLst>
                <a:path w="1180" h="1366">
                  <a:moveTo>
                    <a:pt x="1180" y="0"/>
                  </a:moveTo>
                  <a:lnTo>
                    <a:pt x="1180" y="0"/>
                  </a:lnTo>
                  <a:lnTo>
                    <a:pt x="0" y="683"/>
                  </a:lnTo>
                  <a:lnTo>
                    <a:pt x="0" y="683"/>
                  </a:lnTo>
                  <a:lnTo>
                    <a:pt x="1180" y="1366"/>
                  </a:lnTo>
                  <a:lnTo>
                    <a:pt x="1180" y="1366"/>
                  </a:lnTo>
                  <a:lnTo>
                    <a:pt x="1180" y="0"/>
                  </a:lnTo>
                  <a:close/>
                </a:path>
              </a:pathLst>
            </a:cu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5469">
              <a:extLst>
                <a:ext uri="{FF2B5EF4-FFF2-40B4-BE49-F238E27FC236}">
                  <a16:creationId xmlns:a16="http://schemas.microsoft.com/office/drawing/2014/main" id="{436A64D5-6596-48D7-83F9-F9D2E2B9E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7113" y="1733937"/>
              <a:ext cx="1873250" cy="2165350"/>
            </a:xfrm>
            <a:custGeom>
              <a:avLst/>
              <a:gdLst/>
              <a:ahLst/>
              <a:cxnLst>
                <a:cxn ang="0">
                  <a:pos x="1180" y="681"/>
                </a:cxn>
                <a:cxn ang="0">
                  <a:pos x="0" y="0"/>
                </a:cxn>
                <a:cxn ang="0">
                  <a:pos x="0" y="1364"/>
                </a:cxn>
                <a:cxn ang="0">
                  <a:pos x="1180" y="681"/>
                </a:cxn>
              </a:cxnLst>
              <a:rect l="0" t="0" r="r" b="b"/>
              <a:pathLst>
                <a:path w="1180" h="1364">
                  <a:moveTo>
                    <a:pt x="1180" y="681"/>
                  </a:moveTo>
                  <a:lnTo>
                    <a:pt x="0" y="0"/>
                  </a:lnTo>
                  <a:lnTo>
                    <a:pt x="0" y="1364"/>
                  </a:lnTo>
                  <a:lnTo>
                    <a:pt x="1180" y="681"/>
                  </a:lnTo>
                  <a:close/>
                </a:path>
              </a:pathLst>
            </a:cu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5470">
              <a:extLst>
                <a:ext uri="{FF2B5EF4-FFF2-40B4-BE49-F238E27FC236}">
                  <a16:creationId xmlns:a16="http://schemas.microsoft.com/office/drawing/2014/main" id="{B8BA3B2E-D5F1-46F1-A657-F525ED7C3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275" y="1733937"/>
              <a:ext cx="1874838" cy="2165350"/>
            </a:xfrm>
            <a:custGeom>
              <a:avLst/>
              <a:gdLst/>
              <a:ahLst/>
              <a:cxnLst>
                <a:cxn ang="0">
                  <a:pos x="1181" y="1364"/>
                </a:cxn>
                <a:cxn ang="0">
                  <a:pos x="1181" y="0"/>
                </a:cxn>
                <a:cxn ang="0">
                  <a:pos x="0" y="681"/>
                </a:cxn>
                <a:cxn ang="0">
                  <a:pos x="1181" y="1364"/>
                </a:cxn>
                <a:cxn ang="0">
                  <a:pos x="1181" y="1364"/>
                </a:cxn>
              </a:cxnLst>
              <a:rect l="0" t="0" r="r" b="b"/>
              <a:pathLst>
                <a:path w="1181" h="1364">
                  <a:moveTo>
                    <a:pt x="1181" y="1364"/>
                  </a:moveTo>
                  <a:lnTo>
                    <a:pt x="1181" y="0"/>
                  </a:lnTo>
                  <a:lnTo>
                    <a:pt x="0" y="681"/>
                  </a:lnTo>
                  <a:lnTo>
                    <a:pt x="1181" y="1364"/>
                  </a:lnTo>
                  <a:lnTo>
                    <a:pt x="1181" y="1364"/>
                  </a:lnTo>
                  <a:close/>
                </a:path>
              </a:pathLst>
            </a:custGeom>
            <a:solidFill>
              <a:srgbClr val="EEB11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5472">
              <a:extLst>
                <a:ext uri="{FF2B5EF4-FFF2-40B4-BE49-F238E27FC236}">
                  <a16:creationId xmlns:a16="http://schemas.microsoft.com/office/drawing/2014/main" id="{061F3FAB-D5DF-47B9-9D88-F0483C7A0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275" y="2815025"/>
              <a:ext cx="1874838" cy="2168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366"/>
                </a:cxn>
                <a:cxn ang="0">
                  <a:pos x="0" y="1366"/>
                </a:cxn>
                <a:cxn ang="0">
                  <a:pos x="1181" y="683"/>
                </a:cxn>
                <a:cxn ang="0">
                  <a:pos x="0" y="0"/>
                </a:cxn>
              </a:cxnLst>
              <a:rect l="0" t="0" r="r" b="b"/>
              <a:pathLst>
                <a:path w="1181" h="1366">
                  <a:moveTo>
                    <a:pt x="0" y="0"/>
                  </a:moveTo>
                  <a:lnTo>
                    <a:pt x="0" y="0"/>
                  </a:lnTo>
                  <a:lnTo>
                    <a:pt x="0" y="1366"/>
                  </a:lnTo>
                  <a:lnTo>
                    <a:pt x="0" y="1366"/>
                  </a:lnTo>
                  <a:lnTo>
                    <a:pt x="1181" y="68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5473">
              <a:extLst>
                <a:ext uri="{FF2B5EF4-FFF2-40B4-BE49-F238E27FC236}">
                  <a16:creationId xmlns:a16="http://schemas.microsoft.com/office/drawing/2014/main" id="{F335FC23-6233-4E26-856A-1AB96E0D3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275" y="3899287"/>
              <a:ext cx="1874838" cy="2163762"/>
            </a:xfrm>
            <a:custGeom>
              <a:avLst/>
              <a:gdLst/>
              <a:ahLst/>
              <a:cxnLst>
                <a:cxn ang="0">
                  <a:pos x="1181" y="0"/>
                </a:cxn>
                <a:cxn ang="0">
                  <a:pos x="0" y="683"/>
                </a:cxn>
                <a:cxn ang="0">
                  <a:pos x="1181" y="1363"/>
                </a:cxn>
                <a:cxn ang="0">
                  <a:pos x="1181" y="0"/>
                </a:cxn>
                <a:cxn ang="0">
                  <a:pos x="1181" y="0"/>
                </a:cxn>
              </a:cxnLst>
              <a:rect l="0" t="0" r="r" b="b"/>
              <a:pathLst>
                <a:path w="1181" h="1363">
                  <a:moveTo>
                    <a:pt x="1181" y="0"/>
                  </a:moveTo>
                  <a:lnTo>
                    <a:pt x="0" y="683"/>
                  </a:lnTo>
                  <a:lnTo>
                    <a:pt x="1181" y="1363"/>
                  </a:lnTo>
                  <a:lnTo>
                    <a:pt x="1181" y="0"/>
                  </a:lnTo>
                  <a:lnTo>
                    <a:pt x="1181" y="0"/>
                  </a:lnTo>
                  <a:close/>
                </a:path>
              </a:pathLst>
            </a:cu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5474">
              <a:extLst>
                <a:ext uri="{FF2B5EF4-FFF2-40B4-BE49-F238E27FC236}">
                  <a16:creationId xmlns:a16="http://schemas.microsoft.com/office/drawing/2014/main" id="{231699B8-C66A-41F9-BC88-E6283736B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4784" y="3894525"/>
              <a:ext cx="1882775" cy="2176462"/>
            </a:xfrm>
            <a:custGeom>
              <a:avLst/>
              <a:gdLst/>
              <a:ahLst/>
              <a:cxnLst>
                <a:cxn ang="0">
                  <a:pos x="0" y="1371"/>
                </a:cxn>
                <a:cxn ang="0">
                  <a:pos x="1186" y="686"/>
                </a:cxn>
                <a:cxn ang="0">
                  <a:pos x="0" y="0"/>
                </a:cxn>
                <a:cxn ang="0">
                  <a:pos x="0" y="1371"/>
                </a:cxn>
              </a:cxnLst>
              <a:rect l="0" t="0" r="r" b="b"/>
              <a:pathLst>
                <a:path w="1186" h="1371">
                  <a:moveTo>
                    <a:pt x="0" y="1371"/>
                  </a:moveTo>
                  <a:lnTo>
                    <a:pt x="1186" y="686"/>
                  </a:lnTo>
                  <a:lnTo>
                    <a:pt x="0" y="0"/>
                  </a:lnTo>
                  <a:lnTo>
                    <a:pt x="0" y="1371"/>
                  </a:lnTo>
                  <a:close/>
                </a:path>
              </a:pathLst>
            </a:cu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5513">
              <a:extLst>
                <a:ext uri="{FF2B5EF4-FFF2-40B4-BE49-F238E27FC236}">
                  <a16:creationId xmlns:a16="http://schemas.microsoft.com/office/drawing/2014/main" id="{CC1846A2-CC6E-43C0-93C5-9E8FCE6FD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500" y="3667512"/>
              <a:ext cx="401638" cy="461962"/>
            </a:xfrm>
            <a:custGeom>
              <a:avLst/>
              <a:gdLst/>
              <a:ahLst/>
              <a:cxnLst>
                <a:cxn ang="0">
                  <a:pos x="253" y="218"/>
                </a:cxn>
                <a:cxn ang="0">
                  <a:pos x="127" y="291"/>
                </a:cxn>
                <a:cxn ang="0">
                  <a:pos x="0" y="218"/>
                </a:cxn>
                <a:cxn ang="0">
                  <a:pos x="0" y="73"/>
                </a:cxn>
                <a:cxn ang="0">
                  <a:pos x="127" y="0"/>
                </a:cxn>
                <a:cxn ang="0">
                  <a:pos x="253" y="73"/>
                </a:cxn>
                <a:cxn ang="0">
                  <a:pos x="253" y="218"/>
                </a:cxn>
              </a:cxnLst>
              <a:rect l="0" t="0" r="r" b="b"/>
              <a:pathLst>
                <a:path w="253" h="291">
                  <a:moveTo>
                    <a:pt x="253" y="218"/>
                  </a:moveTo>
                  <a:lnTo>
                    <a:pt x="127" y="291"/>
                  </a:lnTo>
                  <a:lnTo>
                    <a:pt x="0" y="218"/>
                  </a:lnTo>
                  <a:lnTo>
                    <a:pt x="0" y="73"/>
                  </a:lnTo>
                  <a:lnTo>
                    <a:pt x="127" y="0"/>
                  </a:lnTo>
                  <a:lnTo>
                    <a:pt x="253" y="73"/>
                  </a:lnTo>
                  <a:lnTo>
                    <a:pt x="253" y="218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u="none" strike="noStrike" kern="0" cap="none" spc="0" normalizeH="0" baseline="0" noProof="0" dirty="0">
                <a:ln>
                  <a:noFill/>
                </a:ln>
                <a:solidFill>
                  <a:srgbClr val="F16D6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5514">
              <a:extLst>
                <a:ext uri="{FF2B5EF4-FFF2-40B4-BE49-F238E27FC236}">
                  <a16:creationId xmlns:a16="http://schemas.microsoft.com/office/drawing/2014/main" id="{29043BE9-2270-44FC-A734-759270E10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8525" y="3751423"/>
              <a:ext cx="252413" cy="257175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0" y="62"/>
                </a:cxn>
                <a:cxn ang="0">
                  <a:pos x="62" y="62"/>
                </a:cxn>
                <a:cxn ang="0">
                  <a:pos x="62" y="0"/>
                </a:cxn>
                <a:cxn ang="0">
                  <a:pos x="97" y="0"/>
                </a:cxn>
                <a:cxn ang="0">
                  <a:pos x="97" y="62"/>
                </a:cxn>
                <a:cxn ang="0">
                  <a:pos x="159" y="62"/>
                </a:cxn>
                <a:cxn ang="0">
                  <a:pos x="159" y="97"/>
                </a:cxn>
                <a:cxn ang="0">
                  <a:pos x="97" y="97"/>
                </a:cxn>
                <a:cxn ang="0">
                  <a:pos x="97" y="162"/>
                </a:cxn>
                <a:cxn ang="0">
                  <a:pos x="62" y="162"/>
                </a:cxn>
                <a:cxn ang="0">
                  <a:pos x="62" y="97"/>
                </a:cxn>
                <a:cxn ang="0">
                  <a:pos x="0" y="97"/>
                </a:cxn>
              </a:cxnLst>
              <a:rect l="0" t="0" r="r" b="b"/>
              <a:pathLst>
                <a:path w="159" h="162">
                  <a:moveTo>
                    <a:pt x="0" y="97"/>
                  </a:moveTo>
                  <a:lnTo>
                    <a:pt x="0" y="62"/>
                  </a:lnTo>
                  <a:lnTo>
                    <a:pt x="62" y="62"/>
                  </a:lnTo>
                  <a:lnTo>
                    <a:pt x="62" y="0"/>
                  </a:lnTo>
                  <a:lnTo>
                    <a:pt x="97" y="0"/>
                  </a:lnTo>
                  <a:lnTo>
                    <a:pt x="97" y="62"/>
                  </a:lnTo>
                  <a:lnTo>
                    <a:pt x="159" y="62"/>
                  </a:lnTo>
                  <a:lnTo>
                    <a:pt x="159" y="97"/>
                  </a:lnTo>
                  <a:lnTo>
                    <a:pt x="97" y="97"/>
                  </a:lnTo>
                  <a:lnTo>
                    <a:pt x="97" y="162"/>
                  </a:lnTo>
                  <a:lnTo>
                    <a:pt x="62" y="162"/>
                  </a:lnTo>
                  <a:lnTo>
                    <a:pt x="62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EEB115"/>
            </a:solidFill>
            <a:ln w="9525">
              <a:solidFill>
                <a:srgbClr val="EEB115"/>
              </a:solidFill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u="none" strike="noStrike" kern="0" cap="none" spc="0" normalizeH="0" baseline="0" noProof="0" dirty="0">
                <a:ln>
                  <a:noFill/>
                </a:ln>
                <a:solidFill>
                  <a:srgbClr val="EEB11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6" name="Group 185">
              <a:extLst>
                <a:ext uri="{FF2B5EF4-FFF2-40B4-BE49-F238E27FC236}">
                  <a16:creationId xmlns:a16="http://schemas.microsoft.com/office/drawing/2014/main" id="{44750222-13AA-4AD0-B3EF-D6F4A68319D1}"/>
                </a:ext>
              </a:extLst>
            </p:cNvPr>
            <p:cNvGrpSpPr/>
            <p:nvPr/>
          </p:nvGrpSpPr>
          <p:grpSpPr>
            <a:xfrm>
              <a:off x="5233988" y="2533695"/>
              <a:ext cx="442912" cy="539988"/>
              <a:chOff x="9825038" y="3586163"/>
              <a:chExt cx="347663" cy="423863"/>
            </a:xfrm>
            <a:solidFill>
              <a:sysClr val="window" lastClr="FFFFFF"/>
            </a:solidFill>
          </p:grpSpPr>
          <p:sp>
            <p:nvSpPr>
              <p:cNvPr id="69" name="Freeform 119">
                <a:extLst>
                  <a:ext uri="{FF2B5EF4-FFF2-40B4-BE49-F238E27FC236}">
                    <a16:creationId xmlns:a16="http://schemas.microsoft.com/office/drawing/2014/main" id="{02FB6BFB-55CD-45E0-92B4-5F44FF2510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25038" y="3586163"/>
                <a:ext cx="347663" cy="423863"/>
              </a:xfrm>
              <a:custGeom>
                <a:avLst/>
                <a:gdLst>
                  <a:gd name="T0" fmla="*/ 320 w 524"/>
                  <a:gd name="T1" fmla="*/ 24 h 636"/>
                  <a:gd name="T2" fmla="*/ 312 w 524"/>
                  <a:gd name="T3" fmla="*/ 7 h 636"/>
                  <a:gd name="T4" fmla="*/ 292 w 524"/>
                  <a:gd name="T5" fmla="*/ 0 h 636"/>
                  <a:gd name="T6" fmla="*/ 231 w 524"/>
                  <a:gd name="T7" fmla="*/ 0 h 636"/>
                  <a:gd name="T8" fmla="*/ 211 w 524"/>
                  <a:gd name="T9" fmla="*/ 7 h 636"/>
                  <a:gd name="T10" fmla="*/ 204 w 524"/>
                  <a:gd name="T11" fmla="*/ 24 h 636"/>
                  <a:gd name="T12" fmla="*/ 204 w 524"/>
                  <a:gd name="T13" fmla="*/ 77 h 636"/>
                  <a:gd name="T14" fmla="*/ 211 w 524"/>
                  <a:gd name="T15" fmla="*/ 94 h 636"/>
                  <a:gd name="T16" fmla="*/ 231 w 524"/>
                  <a:gd name="T17" fmla="*/ 101 h 636"/>
                  <a:gd name="T18" fmla="*/ 242 w 524"/>
                  <a:gd name="T19" fmla="*/ 101 h 636"/>
                  <a:gd name="T20" fmla="*/ 242 w 524"/>
                  <a:gd name="T21" fmla="*/ 115 h 636"/>
                  <a:gd name="T22" fmla="*/ 102 w 524"/>
                  <a:gd name="T23" fmla="*/ 167 h 636"/>
                  <a:gd name="T24" fmla="*/ 94 w 524"/>
                  <a:gd name="T25" fmla="*/ 160 h 636"/>
                  <a:gd name="T26" fmla="*/ 99 w 524"/>
                  <a:gd name="T27" fmla="*/ 155 h 636"/>
                  <a:gd name="T28" fmla="*/ 104 w 524"/>
                  <a:gd name="T29" fmla="*/ 143 h 636"/>
                  <a:gd name="T30" fmla="*/ 99 w 524"/>
                  <a:gd name="T31" fmla="*/ 131 h 636"/>
                  <a:gd name="T32" fmla="*/ 74 w 524"/>
                  <a:gd name="T33" fmla="*/ 106 h 636"/>
                  <a:gd name="T34" fmla="*/ 61 w 524"/>
                  <a:gd name="T35" fmla="*/ 100 h 636"/>
                  <a:gd name="T36" fmla="*/ 49 w 524"/>
                  <a:gd name="T37" fmla="*/ 106 h 636"/>
                  <a:gd name="T38" fmla="*/ 24 w 524"/>
                  <a:gd name="T39" fmla="*/ 131 h 636"/>
                  <a:gd name="T40" fmla="*/ 18 w 524"/>
                  <a:gd name="T41" fmla="*/ 143 h 636"/>
                  <a:gd name="T42" fmla="*/ 24 w 524"/>
                  <a:gd name="T43" fmla="*/ 155 h 636"/>
                  <a:gd name="T44" fmla="*/ 49 w 524"/>
                  <a:gd name="T45" fmla="*/ 181 h 636"/>
                  <a:gd name="T46" fmla="*/ 61 w 524"/>
                  <a:gd name="T47" fmla="*/ 186 h 636"/>
                  <a:gd name="T48" fmla="*/ 74 w 524"/>
                  <a:gd name="T49" fmla="*/ 181 h 636"/>
                  <a:gd name="T50" fmla="*/ 78 w 524"/>
                  <a:gd name="T51" fmla="*/ 177 h 636"/>
                  <a:gd name="T52" fmla="*/ 85 w 524"/>
                  <a:gd name="T53" fmla="*/ 183 h 636"/>
                  <a:gd name="T54" fmla="*/ 76 w 524"/>
                  <a:gd name="T55" fmla="*/ 191 h 636"/>
                  <a:gd name="T56" fmla="*/ 12 w 524"/>
                  <a:gd name="T57" fmla="*/ 294 h 636"/>
                  <a:gd name="T58" fmla="*/ 0 w 524"/>
                  <a:gd name="T59" fmla="*/ 376 h 636"/>
                  <a:gd name="T60" fmla="*/ 65 w 524"/>
                  <a:gd name="T61" fmla="*/ 549 h 636"/>
                  <a:gd name="T62" fmla="*/ 57 w 524"/>
                  <a:gd name="T63" fmla="*/ 541 h 636"/>
                  <a:gd name="T64" fmla="*/ 252 w 524"/>
                  <a:gd name="T65" fmla="*/ 634 h 636"/>
                  <a:gd name="T66" fmla="*/ 391 w 524"/>
                  <a:gd name="T67" fmla="*/ 605 h 636"/>
                  <a:gd name="T68" fmla="*/ 414 w 524"/>
                  <a:gd name="T69" fmla="*/ 591 h 636"/>
                  <a:gd name="T70" fmla="*/ 491 w 524"/>
                  <a:gd name="T71" fmla="*/ 505 h 636"/>
                  <a:gd name="T72" fmla="*/ 524 w 524"/>
                  <a:gd name="T73" fmla="*/ 376 h 636"/>
                  <a:gd name="T74" fmla="*/ 512 w 524"/>
                  <a:gd name="T75" fmla="*/ 294 h 636"/>
                  <a:gd name="T76" fmla="*/ 447 w 524"/>
                  <a:gd name="T77" fmla="*/ 191 h 636"/>
                  <a:gd name="T78" fmla="*/ 282 w 524"/>
                  <a:gd name="T79" fmla="*/ 115 h 636"/>
                  <a:gd name="T80" fmla="*/ 282 w 524"/>
                  <a:gd name="T81" fmla="*/ 101 h 636"/>
                  <a:gd name="T82" fmla="*/ 292 w 524"/>
                  <a:gd name="T83" fmla="*/ 101 h 636"/>
                  <a:gd name="T84" fmla="*/ 312 w 524"/>
                  <a:gd name="T85" fmla="*/ 94 h 636"/>
                  <a:gd name="T86" fmla="*/ 320 w 524"/>
                  <a:gd name="T87" fmla="*/ 77 h 636"/>
                  <a:gd name="T88" fmla="*/ 320 w 524"/>
                  <a:gd name="T89" fmla="*/ 24 h 636"/>
                  <a:gd name="T90" fmla="*/ 262 w 524"/>
                  <a:gd name="T91" fmla="*/ 152 h 636"/>
                  <a:gd name="T92" fmla="*/ 421 w 524"/>
                  <a:gd name="T93" fmla="*/ 217 h 636"/>
                  <a:gd name="T94" fmla="*/ 487 w 524"/>
                  <a:gd name="T95" fmla="*/ 376 h 636"/>
                  <a:gd name="T96" fmla="*/ 474 w 524"/>
                  <a:gd name="T97" fmla="*/ 455 h 636"/>
                  <a:gd name="T98" fmla="*/ 421 w 524"/>
                  <a:gd name="T99" fmla="*/ 536 h 636"/>
                  <a:gd name="T100" fmla="*/ 262 w 524"/>
                  <a:gd name="T101" fmla="*/ 602 h 636"/>
                  <a:gd name="T102" fmla="*/ 103 w 524"/>
                  <a:gd name="T103" fmla="*/ 536 h 636"/>
                  <a:gd name="T104" fmla="*/ 50 w 524"/>
                  <a:gd name="T105" fmla="*/ 455 h 636"/>
                  <a:gd name="T106" fmla="*/ 37 w 524"/>
                  <a:gd name="T107" fmla="*/ 376 h 636"/>
                  <a:gd name="T108" fmla="*/ 103 w 524"/>
                  <a:gd name="T109" fmla="*/ 217 h 636"/>
                  <a:gd name="T110" fmla="*/ 262 w 524"/>
                  <a:gd name="T111" fmla="*/ 152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4" h="636">
                    <a:moveTo>
                      <a:pt x="320" y="24"/>
                    </a:moveTo>
                    <a:cubicBezTo>
                      <a:pt x="320" y="18"/>
                      <a:pt x="317" y="12"/>
                      <a:pt x="312" y="7"/>
                    </a:cubicBezTo>
                    <a:cubicBezTo>
                      <a:pt x="306" y="2"/>
                      <a:pt x="299" y="0"/>
                      <a:pt x="292" y="0"/>
                    </a:cubicBezTo>
                    <a:cubicBezTo>
                      <a:pt x="231" y="0"/>
                      <a:pt x="231" y="0"/>
                      <a:pt x="231" y="0"/>
                    </a:cubicBezTo>
                    <a:cubicBezTo>
                      <a:pt x="223" y="0"/>
                      <a:pt x="217" y="2"/>
                      <a:pt x="211" y="7"/>
                    </a:cubicBezTo>
                    <a:cubicBezTo>
                      <a:pt x="206" y="12"/>
                      <a:pt x="204" y="18"/>
                      <a:pt x="204" y="24"/>
                    </a:cubicBezTo>
                    <a:cubicBezTo>
                      <a:pt x="204" y="77"/>
                      <a:pt x="204" y="77"/>
                      <a:pt x="204" y="77"/>
                    </a:cubicBezTo>
                    <a:cubicBezTo>
                      <a:pt x="204" y="84"/>
                      <a:pt x="206" y="89"/>
                      <a:pt x="211" y="94"/>
                    </a:cubicBezTo>
                    <a:cubicBezTo>
                      <a:pt x="217" y="99"/>
                      <a:pt x="223" y="101"/>
                      <a:pt x="231" y="101"/>
                    </a:cubicBezTo>
                    <a:cubicBezTo>
                      <a:pt x="242" y="101"/>
                      <a:pt x="242" y="101"/>
                      <a:pt x="242" y="101"/>
                    </a:cubicBezTo>
                    <a:cubicBezTo>
                      <a:pt x="242" y="115"/>
                      <a:pt x="242" y="115"/>
                      <a:pt x="242" y="115"/>
                    </a:cubicBezTo>
                    <a:cubicBezTo>
                      <a:pt x="190" y="118"/>
                      <a:pt x="143" y="136"/>
                      <a:pt x="102" y="167"/>
                    </a:cubicBezTo>
                    <a:cubicBezTo>
                      <a:pt x="94" y="160"/>
                      <a:pt x="94" y="160"/>
                      <a:pt x="94" y="160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102" y="153"/>
                      <a:pt x="104" y="149"/>
                      <a:pt x="104" y="143"/>
                    </a:cubicBezTo>
                    <a:cubicBezTo>
                      <a:pt x="104" y="139"/>
                      <a:pt x="102" y="134"/>
                      <a:pt x="99" y="131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69" y="102"/>
                      <a:pt x="66" y="100"/>
                      <a:pt x="61" y="100"/>
                    </a:cubicBezTo>
                    <a:cubicBezTo>
                      <a:pt x="56" y="100"/>
                      <a:pt x="53" y="102"/>
                      <a:pt x="49" y="106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20" y="134"/>
                      <a:pt x="18" y="139"/>
                      <a:pt x="18" y="143"/>
                    </a:cubicBezTo>
                    <a:cubicBezTo>
                      <a:pt x="18" y="148"/>
                      <a:pt x="20" y="152"/>
                      <a:pt x="24" y="155"/>
                    </a:cubicBezTo>
                    <a:cubicBezTo>
                      <a:pt x="49" y="181"/>
                      <a:pt x="49" y="181"/>
                      <a:pt x="49" y="181"/>
                    </a:cubicBezTo>
                    <a:cubicBezTo>
                      <a:pt x="53" y="184"/>
                      <a:pt x="57" y="186"/>
                      <a:pt x="61" y="186"/>
                    </a:cubicBezTo>
                    <a:cubicBezTo>
                      <a:pt x="66" y="186"/>
                      <a:pt x="70" y="184"/>
                      <a:pt x="74" y="181"/>
                    </a:cubicBezTo>
                    <a:cubicBezTo>
                      <a:pt x="78" y="177"/>
                      <a:pt x="78" y="177"/>
                      <a:pt x="78" y="177"/>
                    </a:cubicBezTo>
                    <a:cubicBezTo>
                      <a:pt x="85" y="183"/>
                      <a:pt x="85" y="183"/>
                      <a:pt x="85" y="183"/>
                    </a:cubicBezTo>
                    <a:cubicBezTo>
                      <a:pt x="81" y="185"/>
                      <a:pt x="79" y="187"/>
                      <a:pt x="76" y="191"/>
                    </a:cubicBezTo>
                    <a:cubicBezTo>
                      <a:pt x="45" y="222"/>
                      <a:pt x="24" y="256"/>
                      <a:pt x="12" y="294"/>
                    </a:cubicBezTo>
                    <a:cubicBezTo>
                      <a:pt x="4" y="320"/>
                      <a:pt x="0" y="347"/>
                      <a:pt x="0" y="376"/>
                    </a:cubicBezTo>
                    <a:cubicBezTo>
                      <a:pt x="0" y="443"/>
                      <a:pt x="22" y="500"/>
                      <a:pt x="65" y="549"/>
                    </a:cubicBezTo>
                    <a:cubicBezTo>
                      <a:pt x="62" y="547"/>
                      <a:pt x="60" y="543"/>
                      <a:pt x="57" y="541"/>
                    </a:cubicBezTo>
                    <a:cubicBezTo>
                      <a:pt x="113" y="600"/>
                      <a:pt x="179" y="630"/>
                      <a:pt x="252" y="634"/>
                    </a:cubicBezTo>
                    <a:cubicBezTo>
                      <a:pt x="305" y="636"/>
                      <a:pt x="350" y="626"/>
                      <a:pt x="391" y="605"/>
                    </a:cubicBezTo>
                    <a:cubicBezTo>
                      <a:pt x="399" y="601"/>
                      <a:pt x="406" y="595"/>
                      <a:pt x="414" y="591"/>
                    </a:cubicBezTo>
                    <a:cubicBezTo>
                      <a:pt x="446" y="568"/>
                      <a:pt x="471" y="539"/>
                      <a:pt x="491" y="505"/>
                    </a:cubicBezTo>
                    <a:cubicBezTo>
                      <a:pt x="513" y="466"/>
                      <a:pt x="524" y="423"/>
                      <a:pt x="524" y="376"/>
                    </a:cubicBezTo>
                    <a:cubicBezTo>
                      <a:pt x="524" y="347"/>
                      <a:pt x="520" y="320"/>
                      <a:pt x="512" y="294"/>
                    </a:cubicBezTo>
                    <a:cubicBezTo>
                      <a:pt x="499" y="257"/>
                      <a:pt x="478" y="222"/>
                      <a:pt x="447" y="191"/>
                    </a:cubicBezTo>
                    <a:cubicBezTo>
                      <a:pt x="401" y="144"/>
                      <a:pt x="346" y="119"/>
                      <a:pt x="282" y="115"/>
                    </a:cubicBezTo>
                    <a:cubicBezTo>
                      <a:pt x="282" y="101"/>
                      <a:pt x="282" y="101"/>
                      <a:pt x="282" y="101"/>
                    </a:cubicBezTo>
                    <a:cubicBezTo>
                      <a:pt x="292" y="101"/>
                      <a:pt x="292" y="101"/>
                      <a:pt x="292" y="101"/>
                    </a:cubicBezTo>
                    <a:cubicBezTo>
                      <a:pt x="299" y="101"/>
                      <a:pt x="306" y="99"/>
                      <a:pt x="312" y="94"/>
                    </a:cubicBezTo>
                    <a:cubicBezTo>
                      <a:pt x="317" y="89"/>
                      <a:pt x="320" y="84"/>
                      <a:pt x="320" y="77"/>
                    </a:cubicBezTo>
                    <a:lnTo>
                      <a:pt x="320" y="24"/>
                    </a:lnTo>
                    <a:close/>
                    <a:moveTo>
                      <a:pt x="262" y="152"/>
                    </a:moveTo>
                    <a:cubicBezTo>
                      <a:pt x="324" y="152"/>
                      <a:pt x="377" y="173"/>
                      <a:pt x="421" y="217"/>
                    </a:cubicBezTo>
                    <a:cubicBezTo>
                      <a:pt x="465" y="261"/>
                      <a:pt x="487" y="314"/>
                      <a:pt x="487" y="376"/>
                    </a:cubicBezTo>
                    <a:cubicBezTo>
                      <a:pt x="487" y="404"/>
                      <a:pt x="482" y="431"/>
                      <a:pt x="474" y="455"/>
                    </a:cubicBezTo>
                    <a:cubicBezTo>
                      <a:pt x="463" y="485"/>
                      <a:pt x="445" y="511"/>
                      <a:pt x="421" y="536"/>
                    </a:cubicBezTo>
                    <a:cubicBezTo>
                      <a:pt x="377" y="580"/>
                      <a:pt x="324" y="601"/>
                      <a:pt x="262" y="602"/>
                    </a:cubicBezTo>
                    <a:cubicBezTo>
                      <a:pt x="199" y="601"/>
                      <a:pt x="147" y="580"/>
                      <a:pt x="103" y="536"/>
                    </a:cubicBezTo>
                    <a:cubicBezTo>
                      <a:pt x="79" y="511"/>
                      <a:pt x="61" y="485"/>
                      <a:pt x="50" y="455"/>
                    </a:cubicBezTo>
                    <a:cubicBezTo>
                      <a:pt x="42" y="431"/>
                      <a:pt x="37" y="404"/>
                      <a:pt x="37" y="376"/>
                    </a:cubicBezTo>
                    <a:cubicBezTo>
                      <a:pt x="37" y="314"/>
                      <a:pt x="59" y="261"/>
                      <a:pt x="103" y="217"/>
                    </a:cubicBezTo>
                    <a:cubicBezTo>
                      <a:pt x="147" y="173"/>
                      <a:pt x="199" y="152"/>
                      <a:pt x="262" y="1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6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0" name="Freeform 120">
                <a:extLst>
                  <a:ext uri="{FF2B5EF4-FFF2-40B4-BE49-F238E27FC236}">
                    <a16:creationId xmlns:a16="http://schemas.microsoft.com/office/drawing/2014/main" id="{48AAB752-9C6F-486E-857F-4595E4430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313" y="3694113"/>
                <a:ext cx="11113" cy="28575"/>
              </a:xfrm>
              <a:custGeom>
                <a:avLst/>
                <a:gdLst>
                  <a:gd name="T0" fmla="*/ 16 w 16"/>
                  <a:gd name="T1" fmla="*/ 7 h 42"/>
                  <a:gd name="T2" fmla="*/ 14 w 16"/>
                  <a:gd name="T3" fmla="*/ 2 h 42"/>
                  <a:gd name="T4" fmla="*/ 8 w 16"/>
                  <a:gd name="T5" fmla="*/ 0 h 42"/>
                  <a:gd name="T6" fmla="*/ 2 w 16"/>
                  <a:gd name="T7" fmla="*/ 2 h 42"/>
                  <a:gd name="T8" fmla="*/ 0 w 16"/>
                  <a:gd name="T9" fmla="*/ 7 h 42"/>
                  <a:gd name="T10" fmla="*/ 0 w 16"/>
                  <a:gd name="T11" fmla="*/ 35 h 42"/>
                  <a:gd name="T12" fmla="*/ 2 w 16"/>
                  <a:gd name="T13" fmla="*/ 40 h 42"/>
                  <a:gd name="T14" fmla="*/ 8 w 16"/>
                  <a:gd name="T15" fmla="*/ 42 h 42"/>
                  <a:gd name="T16" fmla="*/ 14 w 16"/>
                  <a:gd name="T17" fmla="*/ 40 h 42"/>
                  <a:gd name="T18" fmla="*/ 16 w 16"/>
                  <a:gd name="T19" fmla="*/ 35 h 42"/>
                  <a:gd name="T20" fmla="*/ 16 w 16"/>
                  <a:gd name="T21" fmla="*/ 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42">
                    <a:moveTo>
                      <a:pt x="16" y="7"/>
                    </a:moveTo>
                    <a:cubicBezTo>
                      <a:pt x="16" y="4"/>
                      <a:pt x="15" y="3"/>
                      <a:pt x="14" y="2"/>
                    </a:cubicBezTo>
                    <a:cubicBezTo>
                      <a:pt x="12" y="1"/>
                      <a:pt x="10" y="0"/>
                      <a:pt x="8" y="0"/>
                    </a:cubicBezTo>
                    <a:cubicBezTo>
                      <a:pt x="7" y="0"/>
                      <a:pt x="5" y="1"/>
                      <a:pt x="2" y="2"/>
                    </a:cubicBezTo>
                    <a:cubicBezTo>
                      <a:pt x="1" y="3"/>
                      <a:pt x="0" y="4"/>
                      <a:pt x="0" y="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7"/>
                      <a:pt x="1" y="39"/>
                      <a:pt x="2" y="40"/>
                    </a:cubicBezTo>
                    <a:cubicBezTo>
                      <a:pt x="5" y="41"/>
                      <a:pt x="7" y="42"/>
                      <a:pt x="8" y="42"/>
                    </a:cubicBezTo>
                    <a:cubicBezTo>
                      <a:pt x="10" y="42"/>
                      <a:pt x="12" y="41"/>
                      <a:pt x="14" y="40"/>
                    </a:cubicBezTo>
                    <a:cubicBezTo>
                      <a:pt x="15" y="39"/>
                      <a:pt x="16" y="37"/>
                      <a:pt x="16" y="35"/>
                    </a:cubicBezTo>
                    <a:lnTo>
                      <a:pt x="16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6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1" name="Freeform 121">
                <a:extLst>
                  <a:ext uri="{FF2B5EF4-FFF2-40B4-BE49-F238E27FC236}">
                    <a16:creationId xmlns:a16="http://schemas.microsoft.com/office/drawing/2014/main" id="{4717D865-ABC6-499F-A4D6-321A8E385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8875" y="3705225"/>
                <a:ext cx="17463" cy="25400"/>
              </a:xfrm>
              <a:custGeom>
                <a:avLst/>
                <a:gdLst>
                  <a:gd name="T0" fmla="*/ 1 w 27"/>
                  <a:gd name="T1" fmla="*/ 29 h 40"/>
                  <a:gd name="T2" fmla="*/ 1 w 27"/>
                  <a:gd name="T3" fmla="*/ 35 h 40"/>
                  <a:gd name="T4" fmla="*/ 5 w 27"/>
                  <a:gd name="T5" fmla="*/ 39 h 40"/>
                  <a:gd name="T6" fmla="*/ 11 w 27"/>
                  <a:gd name="T7" fmla="*/ 39 h 40"/>
                  <a:gd name="T8" fmla="*/ 14 w 27"/>
                  <a:gd name="T9" fmla="*/ 36 h 40"/>
                  <a:gd name="T10" fmla="*/ 27 w 27"/>
                  <a:gd name="T11" fmla="*/ 10 h 40"/>
                  <a:gd name="T12" fmla="*/ 26 w 27"/>
                  <a:gd name="T13" fmla="*/ 6 h 40"/>
                  <a:gd name="T14" fmla="*/ 22 w 27"/>
                  <a:gd name="T15" fmla="*/ 2 h 40"/>
                  <a:gd name="T16" fmla="*/ 18 w 27"/>
                  <a:gd name="T17" fmla="*/ 2 h 40"/>
                  <a:gd name="T18" fmla="*/ 13 w 27"/>
                  <a:gd name="T19" fmla="*/ 4 h 40"/>
                  <a:gd name="T20" fmla="*/ 1 w 27"/>
                  <a:gd name="T21" fmla="*/ 2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40">
                    <a:moveTo>
                      <a:pt x="1" y="29"/>
                    </a:moveTo>
                    <a:cubicBezTo>
                      <a:pt x="0" y="31"/>
                      <a:pt x="0" y="32"/>
                      <a:pt x="1" y="35"/>
                    </a:cubicBezTo>
                    <a:cubicBezTo>
                      <a:pt x="1" y="36"/>
                      <a:pt x="3" y="38"/>
                      <a:pt x="5" y="39"/>
                    </a:cubicBezTo>
                    <a:cubicBezTo>
                      <a:pt x="6" y="39"/>
                      <a:pt x="9" y="40"/>
                      <a:pt x="11" y="39"/>
                    </a:cubicBezTo>
                    <a:cubicBezTo>
                      <a:pt x="12" y="39"/>
                      <a:pt x="14" y="38"/>
                      <a:pt x="14" y="36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9"/>
                      <a:pt x="27" y="8"/>
                      <a:pt x="26" y="6"/>
                    </a:cubicBezTo>
                    <a:cubicBezTo>
                      <a:pt x="26" y="4"/>
                      <a:pt x="24" y="3"/>
                      <a:pt x="22" y="2"/>
                    </a:cubicBezTo>
                    <a:cubicBezTo>
                      <a:pt x="21" y="2"/>
                      <a:pt x="20" y="0"/>
                      <a:pt x="18" y="2"/>
                    </a:cubicBezTo>
                    <a:cubicBezTo>
                      <a:pt x="15" y="2"/>
                      <a:pt x="14" y="2"/>
                      <a:pt x="13" y="4"/>
                    </a:cubicBezTo>
                    <a:lnTo>
                      <a:pt x="1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6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2" name="Freeform 122">
                <a:extLst>
                  <a:ext uri="{FF2B5EF4-FFF2-40B4-BE49-F238E27FC236}">
                    <a16:creationId xmlns:a16="http://schemas.microsoft.com/office/drawing/2014/main" id="{70355AA4-AADE-45E3-9409-6F9F70677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66325" y="3770313"/>
                <a:ext cx="152400" cy="74613"/>
              </a:xfrm>
              <a:custGeom>
                <a:avLst/>
                <a:gdLst>
                  <a:gd name="T0" fmla="*/ 67 w 231"/>
                  <a:gd name="T1" fmla="*/ 69 h 112"/>
                  <a:gd name="T2" fmla="*/ 65 w 231"/>
                  <a:gd name="T3" fmla="*/ 68 h 112"/>
                  <a:gd name="T4" fmla="*/ 49 w 231"/>
                  <a:gd name="T5" fmla="*/ 61 h 112"/>
                  <a:gd name="T6" fmla="*/ 31 w 231"/>
                  <a:gd name="T7" fmla="*/ 68 h 112"/>
                  <a:gd name="T8" fmla="*/ 25 w 231"/>
                  <a:gd name="T9" fmla="*/ 85 h 112"/>
                  <a:gd name="T10" fmla="*/ 25 w 231"/>
                  <a:gd name="T11" fmla="*/ 89 h 112"/>
                  <a:gd name="T12" fmla="*/ 5 w 231"/>
                  <a:gd name="T13" fmla="*/ 98 h 112"/>
                  <a:gd name="T14" fmla="*/ 2 w 231"/>
                  <a:gd name="T15" fmla="*/ 102 h 112"/>
                  <a:gd name="T16" fmla="*/ 2 w 231"/>
                  <a:gd name="T17" fmla="*/ 108 h 112"/>
                  <a:gd name="T18" fmla="*/ 6 w 231"/>
                  <a:gd name="T19" fmla="*/ 112 h 112"/>
                  <a:gd name="T20" fmla="*/ 11 w 231"/>
                  <a:gd name="T21" fmla="*/ 112 h 112"/>
                  <a:gd name="T22" fmla="*/ 31 w 231"/>
                  <a:gd name="T23" fmla="*/ 103 h 112"/>
                  <a:gd name="T24" fmla="*/ 49 w 231"/>
                  <a:gd name="T25" fmla="*/ 110 h 112"/>
                  <a:gd name="T26" fmla="*/ 65 w 231"/>
                  <a:gd name="T27" fmla="*/ 103 h 112"/>
                  <a:gd name="T28" fmla="*/ 73 w 231"/>
                  <a:gd name="T29" fmla="*/ 85 h 112"/>
                  <a:gd name="T30" fmla="*/ 73 w 231"/>
                  <a:gd name="T31" fmla="*/ 84 h 112"/>
                  <a:gd name="T32" fmla="*/ 226 w 231"/>
                  <a:gd name="T33" fmla="*/ 15 h 112"/>
                  <a:gd name="T34" fmla="*/ 231 w 231"/>
                  <a:gd name="T35" fmla="*/ 11 h 112"/>
                  <a:gd name="T36" fmla="*/ 230 w 231"/>
                  <a:gd name="T37" fmla="*/ 5 h 112"/>
                  <a:gd name="T38" fmla="*/ 225 w 231"/>
                  <a:gd name="T39" fmla="*/ 1 h 112"/>
                  <a:gd name="T40" fmla="*/ 220 w 231"/>
                  <a:gd name="T41" fmla="*/ 0 h 112"/>
                  <a:gd name="T42" fmla="*/ 67 w 231"/>
                  <a:gd name="T43" fmla="*/ 69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1" h="112">
                    <a:moveTo>
                      <a:pt x="67" y="69"/>
                    </a:moveTo>
                    <a:cubicBezTo>
                      <a:pt x="67" y="69"/>
                      <a:pt x="67" y="69"/>
                      <a:pt x="65" y="68"/>
                    </a:cubicBezTo>
                    <a:cubicBezTo>
                      <a:pt x="61" y="65"/>
                      <a:pt x="56" y="61"/>
                      <a:pt x="49" y="61"/>
                    </a:cubicBezTo>
                    <a:cubicBezTo>
                      <a:pt x="42" y="61"/>
                      <a:pt x="36" y="65"/>
                      <a:pt x="31" y="68"/>
                    </a:cubicBezTo>
                    <a:cubicBezTo>
                      <a:pt x="27" y="73"/>
                      <a:pt x="25" y="79"/>
                      <a:pt x="25" y="85"/>
                    </a:cubicBezTo>
                    <a:cubicBezTo>
                      <a:pt x="25" y="87"/>
                      <a:pt x="25" y="88"/>
                      <a:pt x="25" y="89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4" y="98"/>
                      <a:pt x="2" y="100"/>
                      <a:pt x="2" y="102"/>
                    </a:cubicBezTo>
                    <a:cubicBezTo>
                      <a:pt x="0" y="103"/>
                      <a:pt x="0" y="105"/>
                      <a:pt x="2" y="108"/>
                    </a:cubicBezTo>
                    <a:cubicBezTo>
                      <a:pt x="3" y="110"/>
                      <a:pt x="5" y="111"/>
                      <a:pt x="6" y="112"/>
                    </a:cubicBezTo>
                    <a:cubicBezTo>
                      <a:pt x="8" y="112"/>
                      <a:pt x="10" y="112"/>
                      <a:pt x="11" y="112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6" y="108"/>
                      <a:pt x="42" y="110"/>
                      <a:pt x="49" y="110"/>
                    </a:cubicBezTo>
                    <a:cubicBezTo>
                      <a:pt x="56" y="110"/>
                      <a:pt x="61" y="108"/>
                      <a:pt x="65" y="103"/>
                    </a:cubicBezTo>
                    <a:cubicBezTo>
                      <a:pt x="70" y="99"/>
                      <a:pt x="73" y="92"/>
                      <a:pt x="73" y="85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226" y="15"/>
                      <a:pt x="226" y="15"/>
                      <a:pt x="226" y="15"/>
                    </a:cubicBezTo>
                    <a:cubicBezTo>
                      <a:pt x="229" y="14"/>
                      <a:pt x="230" y="12"/>
                      <a:pt x="231" y="11"/>
                    </a:cubicBezTo>
                    <a:cubicBezTo>
                      <a:pt x="231" y="8"/>
                      <a:pt x="231" y="6"/>
                      <a:pt x="230" y="5"/>
                    </a:cubicBezTo>
                    <a:cubicBezTo>
                      <a:pt x="230" y="3"/>
                      <a:pt x="227" y="2"/>
                      <a:pt x="225" y="1"/>
                    </a:cubicBezTo>
                    <a:cubicBezTo>
                      <a:pt x="224" y="0"/>
                      <a:pt x="222" y="0"/>
                      <a:pt x="220" y="0"/>
                    </a:cubicBezTo>
                    <a:lnTo>
                      <a:pt x="67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6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3" name="Freeform 123">
                <a:extLst>
                  <a:ext uri="{FF2B5EF4-FFF2-40B4-BE49-F238E27FC236}">
                    <a16:creationId xmlns:a16="http://schemas.microsoft.com/office/drawing/2014/main" id="{CA7F51D1-A57C-43CB-AD77-DA03E929D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5388" y="3735388"/>
                <a:ext cx="22225" cy="22225"/>
              </a:xfrm>
              <a:custGeom>
                <a:avLst/>
                <a:gdLst>
                  <a:gd name="T0" fmla="*/ 33 w 34"/>
                  <a:gd name="T1" fmla="*/ 13 h 34"/>
                  <a:gd name="T2" fmla="*/ 34 w 34"/>
                  <a:gd name="T3" fmla="*/ 8 h 34"/>
                  <a:gd name="T4" fmla="*/ 32 w 34"/>
                  <a:gd name="T5" fmla="*/ 3 h 34"/>
                  <a:gd name="T6" fmla="*/ 28 w 34"/>
                  <a:gd name="T7" fmla="*/ 1 h 34"/>
                  <a:gd name="T8" fmla="*/ 23 w 34"/>
                  <a:gd name="T9" fmla="*/ 2 h 34"/>
                  <a:gd name="T10" fmla="*/ 2 w 34"/>
                  <a:gd name="T11" fmla="*/ 22 h 34"/>
                  <a:gd name="T12" fmla="*/ 0 w 34"/>
                  <a:gd name="T13" fmla="*/ 26 h 34"/>
                  <a:gd name="T14" fmla="*/ 2 w 34"/>
                  <a:gd name="T15" fmla="*/ 32 h 34"/>
                  <a:gd name="T16" fmla="*/ 8 w 34"/>
                  <a:gd name="T17" fmla="*/ 34 h 34"/>
                  <a:gd name="T18" fmla="*/ 12 w 34"/>
                  <a:gd name="T19" fmla="*/ 33 h 34"/>
                  <a:gd name="T20" fmla="*/ 33 w 34"/>
                  <a:gd name="T21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4">
                    <a:moveTo>
                      <a:pt x="33" y="13"/>
                    </a:moveTo>
                    <a:cubicBezTo>
                      <a:pt x="34" y="12"/>
                      <a:pt x="34" y="11"/>
                      <a:pt x="34" y="8"/>
                    </a:cubicBezTo>
                    <a:cubicBezTo>
                      <a:pt x="34" y="6"/>
                      <a:pt x="33" y="5"/>
                      <a:pt x="32" y="3"/>
                    </a:cubicBezTo>
                    <a:cubicBezTo>
                      <a:pt x="31" y="2"/>
                      <a:pt x="30" y="1"/>
                      <a:pt x="28" y="1"/>
                    </a:cubicBezTo>
                    <a:cubicBezTo>
                      <a:pt x="26" y="0"/>
                      <a:pt x="24" y="1"/>
                      <a:pt x="23" y="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0" y="24"/>
                      <a:pt x="0" y="26"/>
                    </a:cubicBezTo>
                    <a:cubicBezTo>
                      <a:pt x="0" y="27"/>
                      <a:pt x="1" y="29"/>
                      <a:pt x="2" y="32"/>
                    </a:cubicBezTo>
                    <a:cubicBezTo>
                      <a:pt x="3" y="33"/>
                      <a:pt x="5" y="33"/>
                      <a:pt x="8" y="34"/>
                    </a:cubicBezTo>
                    <a:cubicBezTo>
                      <a:pt x="9" y="34"/>
                      <a:pt x="11" y="34"/>
                      <a:pt x="12" y="33"/>
                    </a:cubicBezTo>
                    <a:lnTo>
                      <a:pt x="3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6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4" name="Freeform 124">
                <a:extLst>
                  <a:ext uri="{FF2B5EF4-FFF2-40B4-BE49-F238E27FC236}">
                    <a16:creationId xmlns:a16="http://schemas.microsoft.com/office/drawing/2014/main" id="{175862AA-2F68-4FF5-B647-5E38A1AB6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788" y="3781425"/>
                <a:ext cx="25400" cy="15875"/>
              </a:xfrm>
              <a:custGeom>
                <a:avLst/>
                <a:gdLst>
                  <a:gd name="T0" fmla="*/ 3 w 39"/>
                  <a:gd name="T1" fmla="*/ 24 h 25"/>
                  <a:gd name="T2" fmla="*/ 8 w 39"/>
                  <a:gd name="T3" fmla="*/ 24 h 25"/>
                  <a:gd name="T4" fmla="*/ 36 w 39"/>
                  <a:gd name="T5" fmla="*/ 14 h 25"/>
                  <a:gd name="T6" fmla="*/ 38 w 39"/>
                  <a:gd name="T7" fmla="*/ 11 h 25"/>
                  <a:gd name="T8" fmla="*/ 38 w 39"/>
                  <a:gd name="T9" fmla="*/ 6 h 25"/>
                  <a:gd name="T10" fmla="*/ 35 w 39"/>
                  <a:gd name="T11" fmla="*/ 1 h 25"/>
                  <a:gd name="T12" fmla="*/ 30 w 39"/>
                  <a:gd name="T13" fmla="*/ 0 h 25"/>
                  <a:gd name="T14" fmla="*/ 3 w 39"/>
                  <a:gd name="T15" fmla="*/ 11 h 25"/>
                  <a:gd name="T16" fmla="*/ 0 w 39"/>
                  <a:gd name="T17" fmla="*/ 14 h 25"/>
                  <a:gd name="T18" fmla="*/ 0 w 39"/>
                  <a:gd name="T19" fmla="*/ 20 h 25"/>
                  <a:gd name="T20" fmla="*/ 3 w 39"/>
                  <a:gd name="T2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25">
                    <a:moveTo>
                      <a:pt x="3" y="24"/>
                    </a:moveTo>
                    <a:cubicBezTo>
                      <a:pt x="5" y="25"/>
                      <a:pt x="6" y="25"/>
                      <a:pt x="8" y="2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3"/>
                      <a:pt x="38" y="12"/>
                      <a:pt x="38" y="11"/>
                    </a:cubicBezTo>
                    <a:cubicBezTo>
                      <a:pt x="39" y="9"/>
                      <a:pt x="39" y="7"/>
                      <a:pt x="38" y="6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2" y="0"/>
                      <a:pt x="30" y="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1"/>
                      <a:pt x="1" y="12"/>
                      <a:pt x="0" y="14"/>
                    </a:cubicBezTo>
                    <a:cubicBezTo>
                      <a:pt x="0" y="17"/>
                      <a:pt x="0" y="18"/>
                      <a:pt x="0" y="20"/>
                    </a:cubicBezTo>
                    <a:cubicBezTo>
                      <a:pt x="1" y="21"/>
                      <a:pt x="2" y="23"/>
                      <a:pt x="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6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5" name="Freeform 125">
                <a:extLst>
                  <a:ext uri="{FF2B5EF4-FFF2-40B4-BE49-F238E27FC236}">
                    <a16:creationId xmlns:a16="http://schemas.microsoft.com/office/drawing/2014/main" id="{62B71A51-E2E3-4C76-B6C7-65E51CA48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4100" y="3703638"/>
                <a:ext cx="17463" cy="26988"/>
              </a:xfrm>
              <a:custGeom>
                <a:avLst/>
                <a:gdLst>
                  <a:gd name="T0" fmla="*/ 2 w 26"/>
                  <a:gd name="T1" fmla="*/ 5 h 40"/>
                  <a:gd name="T2" fmla="*/ 0 w 26"/>
                  <a:gd name="T3" fmla="*/ 9 h 40"/>
                  <a:gd name="T4" fmla="*/ 11 w 26"/>
                  <a:gd name="T5" fmla="*/ 37 h 40"/>
                  <a:gd name="T6" fmla="*/ 15 w 26"/>
                  <a:gd name="T7" fmla="*/ 40 h 40"/>
                  <a:gd name="T8" fmla="*/ 20 w 26"/>
                  <a:gd name="T9" fmla="*/ 40 h 40"/>
                  <a:gd name="T10" fmla="*/ 25 w 26"/>
                  <a:gd name="T11" fmla="*/ 36 h 40"/>
                  <a:gd name="T12" fmla="*/ 26 w 26"/>
                  <a:gd name="T13" fmla="*/ 31 h 40"/>
                  <a:gd name="T14" fmla="*/ 15 w 26"/>
                  <a:gd name="T15" fmla="*/ 4 h 40"/>
                  <a:gd name="T16" fmla="*/ 11 w 26"/>
                  <a:gd name="T17" fmla="*/ 1 h 40"/>
                  <a:gd name="T18" fmla="*/ 6 w 26"/>
                  <a:gd name="T19" fmla="*/ 1 h 40"/>
                  <a:gd name="T20" fmla="*/ 2 w 26"/>
                  <a:gd name="T21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40">
                    <a:moveTo>
                      <a:pt x="2" y="5"/>
                    </a:moveTo>
                    <a:cubicBezTo>
                      <a:pt x="0" y="6"/>
                      <a:pt x="0" y="8"/>
                      <a:pt x="0" y="9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1" y="38"/>
                      <a:pt x="14" y="39"/>
                      <a:pt x="15" y="40"/>
                    </a:cubicBezTo>
                    <a:cubicBezTo>
                      <a:pt x="17" y="40"/>
                      <a:pt x="19" y="40"/>
                      <a:pt x="20" y="40"/>
                    </a:cubicBezTo>
                    <a:cubicBezTo>
                      <a:pt x="22" y="39"/>
                      <a:pt x="24" y="38"/>
                      <a:pt x="25" y="36"/>
                    </a:cubicBezTo>
                    <a:cubicBezTo>
                      <a:pt x="26" y="34"/>
                      <a:pt x="26" y="32"/>
                      <a:pt x="26" y="31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3"/>
                      <a:pt x="14" y="1"/>
                      <a:pt x="11" y="1"/>
                    </a:cubicBezTo>
                    <a:cubicBezTo>
                      <a:pt x="10" y="0"/>
                      <a:pt x="7" y="0"/>
                      <a:pt x="6" y="1"/>
                    </a:cubicBezTo>
                    <a:cubicBezTo>
                      <a:pt x="4" y="1"/>
                      <a:pt x="2" y="3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6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" name="Freeform 126">
                <a:extLst>
                  <a:ext uri="{FF2B5EF4-FFF2-40B4-BE49-F238E27FC236}">
                    <a16:creationId xmlns:a16="http://schemas.microsoft.com/office/drawing/2014/main" id="{0BBB57C7-4E4D-46CE-A775-4C294ED5D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9650" y="3730625"/>
                <a:ext cx="22225" cy="23813"/>
              </a:xfrm>
              <a:custGeom>
                <a:avLst/>
                <a:gdLst>
                  <a:gd name="T0" fmla="*/ 13 w 34"/>
                  <a:gd name="T1" fmla="*/ 2 h 35"/>
                  <a:gd name="T2" fmla="*/ 9 w 34"/>
                  <a:gd name="T3" fmla="*/ 0 h 35"/>
                  <a:gd name="T4" fmla="*/ 4 w 34"/>
                  <a:gd name="T5" fmla="*/ 2 h 35"/>
                  <a:gd name="T6" fmla="*/ 1 w 34"/>
                  <a:gd name="T7" fmla="*/ 8 h 35"/>
                  <a:gd name="T8" fmla="*/ 2 w 34"/>
                  <a:gd name="T9" fmla="*/ 12 h 35"/>
                  <a:gd name="T10" fmla="*/ 22 w 34"/>
                  <a:gd name="T11" fmla="*/ 33 h 35"/>
                  <a:gd name="T12" fmla="*/ 27 w 34"/>
                  <a:gd name="T13" fmla="*/ 35 h 35"/>
                  <a:gd name="T14" fmla="*/ 31 w 34"/>
                  <a:gd name="T15" fmla="*/ 33 h 35"/>
                  <a:gd name="T16" fmla="*/ 34 w 34"/>
                  <a:gd name="T17" fmla="*/ 28 h 35"/>
                  <a:gd name="T18" fmla="*/ 33 w 34"/>
                  <a:gd name="T19" fmla="*/ 23 h 35"/>
                  <a:gd name="T20" fmla="*/ 13 w 34"/>
                  <a:gd name="T21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5">
                    <a:moveTo>
                      <a:pt x="13" y="2"/>
                    </a:moveTo>
                    <a:cubicBezTo>
                      <a:pt x="12" y="0"/>
                      <a:pt x="11" y="0"/>
                      <a:pt x="9" y="0"/>
                    </a:cubicBezTo>
                    <a:cubicBezTo>
                      <a:pt x="7" y="0"/>
                      <a:pt x="6" y="1"/>
                      <a:pt x="4" y="2"/>
                    </a:cubicBezTo>
                    <a:cubicBezTo>
                      <a:pt x="2" y="5"/>
                      <a:pt x="1" y="6"/>
                      <a:pt x="1" y="8"/>
                    </a:cubicBezTo>
                    <a:cubicBezTo>
                      <a:pt x="0" y="9"/>
                      <a:pt x="1" y="11"/>
                      <a:pt x="2" y="12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3" y="34"/>
                      <a:pt x="24" y="35"/>
                      <a:pt x="27" y="35"/>
                    </a:cubicBezTo>
                    <a:cubicBezTo>
                      <a:pt x="29" y="35"/>
                      <a:pt x="30" y="34"/>
                      <a:pt x="31" y="33"/>
                    </a:cubicBezTo>
                    <a:cubicBezTo>
                      <a:pt x="33" y="31"/>
                      <a:pt x="34" y="30"/>
                      <a:pt x="34" y="28"/>
                    </a:cubicBezTo>
                    <a:cubicBezTo>
                      <a:pt x="34" y="25"/>
                      <a:pt x="34" y="24"/>
                      <a:pt x="33" y="23"/>
                    </a:cubicBezTo>
                    <a:lnTo>
                      <a:pt x="1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6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Freeform 127">
                <a:extLst>
                  <a:ext uri="{FF2B5EF4-FFF2-40B4-BE49-F238E27FC236}">
                    <a16:creationId xmlns:a16="http://schemas.microsoft.com/office/drawing/2014/main" id="{C69ED687-F9BF-48F2-9838-666FB8A63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1075" y="3771900"/>
                <a:ext cx="26988" cy="17463"/>
              </a:xfrm>
              <a:custGeom>
                <a:avLst/>
                <a:gdLst>
                  <a:gd name="T0" fmla="*/ 6 w 40"/>
                  <a:gd name="T1" fmla="*/ 1 h 27"/>
                  <a:gd name="T2" fmla="*/ 2 w 40"/>
                  <a:gd name="T3" fmla="*/ 4 h 27"/>
                  <a:gd name="T4" fmla="*/ 0 w 40"/>
                  <a:gd name="T5" fmla="*/ 10 h 27"/>
                  <a:gd name="T6" fmla="*/ 3 w 40"/>
                  <a:gd name="T7" fmla="*/ 14 h 27"/>
                  <a:gd name="T8" fmla="*/ 30 w 40"/>
                  <a:gd name="T9" fmla="*/ 26 h 27"/>
                  <a:gd name="T10" fmla="*/ 34 w 40"/>
                  <a:gd name="T11" fmla="*/ 26 h 27"/>
                  <a:gd name="T12" fmla="*/ 39 w 40"/>
                  <a:gd name="T13" fmla="*/ 23 h 27"/>
                  <a:gd name="T14" fmla="*/ 39 w 40"/>
                  <a:gd name="T15" fmla="*/ 16 h 27"/>
                  <a:gd name="T16" fmla="*/ 36 w 40"/>
                  <a:gd name="T17" fmla="*/ 13 h 27"/>
                  <a:gd name="T18" fmla="*/ 10 w 40"/>
                  <a:gd name="T19" fmla="*/ 1 h 27"/>
                  <a:gd name="T20" fmla="*/ 6 w 40"/>
                  <a:gd name="T2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27">
                    <a:moveTo>
                      <a:pt x="6" y="1"/>
                    </a:moveTo>
                    <a:cubicBezTo>
                      <a:pt x="3" y="1"/>
                      <a:pt x="2" y="3"/>
                      <a:pt x="2" y="4"/>
                    </a:cubicBezTo>
                    <a:cubicBezTo>
                      <a:pt x="0" y="6"/>
                      <a:pt x="0" y="9"/>
                      <a:pt x="0" y="10"/>
                    </a:cubicBezTo>
                    <a:cubicBezTo>
                      <a:pt x="1" y="12"/>
                      <a:pt x="2" y="13"/>
                      <a:pt x="3" y="14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7"/>
                      <a:pt x="32" y="27"/>
                      <a:pt x="34" y="26"/>
                    </a:cubicBezTo>
                    <a:cubicBezTo>
                      <a:pt x="36" y="26"/>
                      <a:pt x="38" y="25"/>
                      <a:pt x="39" y="23"/>
                    </a:cubicBezTo>
                    <a:cubicBezTo>
                      <a:pt x="39" y="21"/>
                      <a:pt x="40" y="18"/>
                      <a:pt x="39" y="16"/>
                    </a:cubicBezTo>
                    <a:cubicBezTo>
                      <a:pt x="39" y="15"/>
                      <a:pt x="38" y="14"/>
                      <a:pt x="36" y="1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7" y="0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6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Freeform 128">
                <a:extLst>
                  <a:ext uri="{FF2B5EF4-FFF2-40B4-BE49-F238E27FC236}">
                    <a16:creationId xmlns:a16="http://schemas.microsoft.com/office/drawing/2014/main" id="{D9477466-F175-43CC-93AB-7F6C6864B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2025" y="3832225"/>
                <a:ext cx="26988" cy="9525"/>
              </a:xfrm>
              <a:custGeom>
                <a:avLst/>
                <a:gdLst>
                  <a:gd name="T0" fmla="*/ 41 w 41"/>
                  <a:gd name="T1" fmla="*/ 8 h 16"/>
                  <a:gd name="T2" fmla="*/ 40 w 41"/>
                  <a:gd name="T3" fmla="*/ 3 h 16"/>
                  <a:gd name="T4" fmla="*/ 36 w 41"/>
                  <a:gd name="T5" fmla="*/ 0 h 16"/>
                  <a:gd name="T6" fmla="*/ 7 w 41"/>
                  <a:gd name="T7" fmla="*/ 0 h 16"/>
                  <a:gd name="T8" fmla="*/ 3 w 41"/>
                  <a:gd name="T9" fmla="*/ 3 h 16"/>
                  <a:gd name="T10" fmla="*/ 0 w 41"/>
                  <a:gd name="T11" fmla="*/ 8 h 16"/>
                  <a:gd name="T12" fmla="*/ 3 w 41"/>
                  <a:gd name="T13" fmla="*/ 13 h 16"/>
                  <a:gd name="T14" fmla="*/ 7 w 41"/>
                  <a:gd name="T15" fmla="*/ 16 h 16"/>
                  <a:gd name="T16" fmla="*/ 36 w 41"/>
                  <a:gd name="T17" fmla="*/ 16 h 16"/>
                  <a:gd name="T18" fmla="*/ 40 w 41"/>
                  <a:gd name="T19" fmla="*/ 13 h 16"/>
                  <a:gd name="T20" fmla="*/ 41 w 41"/>
                  <a:gd name="T21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16">
                    <a:moveTo>
                      <a:pt x="41" y="8"/>
                    </a:moveTo>
                    <a:cubicBezTo>
                      <a:pt x="41" y="7"/>
                      <a:pt x="41" y="5"/>
                      <a:pt x="40" y="3"/>
                    </a:cubicBezTo>
                    <a:cubicBezTo>
                      <a:pt x="39" y="1"/>
                      <a:pt x="38" y="0"/>
                      <a:pt x="3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1"/>
                      <a:pt x="3" y="3"/>
                    </a:cubicBezTo>
                    <a:cubicBezTo>
                      <a:pt x="2" y="5"/>
                      <a:pt x="0" y="7"/>
                      <a:pt x="0" y="8"/>
                    </a:cubicBezTo>
                    <a:cubicBezTo>
                      <a:pt x="0" y="10"/>
                      <a:pt x="2" y="12"/>
                      <a:pt x="3" y="13"/>
                    </a:cubicBezTo>
                    <a:cubicBezTo>
                      <a:pt x="4" y="14"/>
                      <a:pt x="5" y="16"/>
                      <a:pt x="7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8" y="16"/>
                      <a:pt x="39" y="14"/>
                      <a:pt x="40" y="13"/>
                    </a:cubicBezTo>
                    <a:cubicBezTo>
                      <a:pt x="41" y="12"/>
                      <a:pt x="41" y="10"/>
                      <a:pt x="4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6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Freeform 129">
                <a:extLst>
                  <a:ext uri="{FF2B5EF4-FFF2-40B4-BE49-F238E27FC236}">
                    <a16:creationId xmlns:a16="http://schemas.microsoft.com/office/drawing/2014/main" id="{006CFA0B-8BAD-4C60-815B-7A724A5F0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1550" y="3876675"/>
                <a:ext cx="25400" cy="17463"/>
              </a:xfrm>
              <a:custGeom>
                <a:avLst/>
                <a:gdLst>
                  <a:gd name="T0" fmla="*/ 1 w 39"/>
                  <a:gd name="T1" fmla="*/ 20 h 26"/>
                  <a:gd name="T2" fmla="*/ 4 w 39"/>
                  <a:gd name="T3" fmla="*/ 26 h 26"/>
                  <a:gd name="T4" fmla="*/ 9 w 39"/>
                  <a:gd name="T5" fmla="*/ 26 h 26"/>
                  <a:gd name="T6" fmla="*/ 36 w 39"/>
                  <a:gd name="T7" fmla="*/ 15 h 26"/>
                  <a:gd name="T8" fmla="*/ 39 w 39"/>
                  <a:gd name="T9" fmla="*/ 11 h 26"/>
                  <a:gd name="T10" fmla="*/ 39 w 39"/>
                  <a:gd name="T11" fmla="*/ 6 h 26"/>
                  <a:gd name="T12" fmla="*/ 36 w 39"/>
                  <a:gd name="T13" fmla="*/ 1 h 26"/>
                  <a:gd name="T14" fmla="*/ 31 w 39"/>
                  <a:gd name="T15" fmla="*/ 1 h 26"/>
                  <a:gd name="T16" fmla="*/ 4 w 39"/>
                  <a:gd name="T17" fmla="*/ 11 h 26"/>
                  <a:gd name="T18" fmla="*/ 1 w 39"/>
                  <a:gd name="T19" fmla="*/ 15 h 26"/>
                  <a:gd name="T20" fmla="*/ 1 w 39"/>
                  <a:gd name="T21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26">
                    <a:moveTo>
                      <a:pt x="1" y="20"/>
                    </a:moveTo>
                    <a:cubicBezTo>
                      <a:pt x="1" y="22"/>
                      <a:pt x="2" y="25"/>
                      <a:pt x="4" y="26"/>
                    </a:cubicBezTo>
                    <a:cubicBezTo>
                      <a:pt x="6" y="26"/>
                      <a:pt x="7" y="26"/>
                      <a:pt x="9" y="26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7" y="15"/>
                      <a:pt x="38" y="14"/>
                      <a:pt x="39" y="11"/>
                    </a:cubicBezTo>
                    <a:cubicBezTo>
                      <a:pt x="39" y="9"/>
                      <a:pt x="39" y="8"/>
                      <a:pt x="39" y="6"/>
                    </a:cubicBezTo>
                    <a:cubicBezTo>
                      <a:pt x="38" y="4"/>
                      <a:pt x="37" y="3"/>
                      <a:pt x="36" y="1"/>
                    </a:cubicBezTo>
                    <a:cubicBezTo>
                      <a:pt x="34" y="0"/>
                      <a:pt x="32" y="0"/>
                      <a:pt x="31" y="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2" y="12"/>
                      <a:pt x="1" y="14"/>
                      <a:pt x="1" y="15"/>
                    </a:cubicBezTo>
                    <a:cubicBezTo>
                      <a:pt x="0" y="17"/>
                      <a:pt x="0" y="19"/>
                      <a:pt x="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6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Freeform 130">
                <a:extLst>
                  <a:ext uri="{FF2B5EF4-FFF2-40B4-BE49-F238E27FC236}">
                    <a16:creationId xmlns:a16="http://schemas.microsoft.com/office/drawing/2014/main" id="{09B7DBC0-C42E-489F-80CD-27813CEE5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0125" y="3916363"/>
                <a:ext cx="22225" cy="22225"/>
              </a:xfrm>
              <a:custGeom>
                <a:avLst/>
                <a:gdLst>
                  <a:gd name="T0" fmla="*/ 27 w 35"/>
                  <a:gd name="T1" fmla="*/ 1 h 34"/>
                  <a:gd name="T2" fmla="*/ 23 w 35"/>
                  <a:gd name="T3" fmla="*/ 2 h 34"/>
                  <a:gd name="T4" fmla="*/ 2 w 35"/>
                  <a:gd name="T5" fmla="*/ 22 h 34"/>
                  <a:gd name="T6" fmla="*/ 1 w 35"/>
                  <a:gd name="T7" fmla="*/ 26 h 34"/>
                  <a:gd name="T8" fmla="*/ 3 w 35"/>
                  <a:gd name="T9" fmla="*/ 31 h 34"/>
                  <a:gd name="T10" fmla="*/ 7 w 35"/>
                  <a:gd name="T11" fmla="*/ 34 h 34"/>
                  <a:gd name="T12" fmla="*/ 12 w 35"/>
                  <a:gd name="T13" fmla="*/ 33 h 34"/>
                  <a:gd name="T14" fmla="*/ 34 w 35"/>
                  <a:gd name="T15" fmla="*/ 13 h 34"/>
                  <a:gd name="T16" fmla="*/ 35 w 35"/>
                  <a:gd name="T17" fmla="*/ 9 h 34"/>
                  <a:gd name="T18" fmla="*/ 33 w 35"/>
                  <a:gd name="T19" fmla="*/ 3 h 34"/>
                  <a:gd name="T20" fmla="*/ 27 w 35"/>
                  <a:gd name="T21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34">
                    <a:moveTo>
                      <a:pt x="27" y="1"/>
                    </a:moveTo>
                    <a:cubicBezTo>
                      <a:pt x="26" y="0"/>
                      <a:pt x="24" y="1"/>
                      <a:pt x="23" y="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3"/>
                      <a:pt x="0" y="24"/>
                      <a:pt x="1" y="26"/>
                    </a:cubicBezTo>
                    <a:cubicBezTo>
                      <a:pt x="1" y="29"/>
                      <a:pt x="1" y="30"/>
                      <a:pt x="3" y="31"/>
                    </a:cubicBezTo>
                    <a:cubicBezTo>
                      <a:pt x="4" y="33"/>
                      <a:pt x="6" y="34"/>
                      <a:pt x="7" y="34"/>
                    </a:cubicBezTo>
                    <a:cubicBezTo>
                      <a:pt x="10" y="34"/>
                      <a:pt x="11" y="34"/>
                      <a:pt x="12" y="3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2"/>
                      <a:pt x="35" y="11"/>
                      <a:pt x="35" y="9"/>
                    </a:cubicBezTo>
                    <a:cubicBezTo>
                      <a:pt x="34" y="6"/>
                      <a:pt x="34" y="5"/>
                      <a:pt x="33" y="3"/>
                    </a:cubicBezTo>
                    <a:cubicBezTo>
                      <a:pt x="32" y="2"/>
                      <a:pt x="29" y="1"/>
                      <a:pt x="2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6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Freeform 131">
                <a:extLst>
                  <a:ext uri="{FF2B5EF4-FFF2-40B4-BE49-F238E27FC236}">
                    <a16:creationId xmlns:a16="http://schemas.microsoft.com/office/drawing/2014/main" id="{0C689021-440C-45CC-961D-1939E51CF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313" y="3951288"/>
                <a:ext cx="11113" cy="28575"/>
              </a:xfrm>
              <a:custGeom>
                <a:avLst/>
                <a:gdLst>
                  <a:gd name="T0" fmla="*/ 2 w 16"/>
                  <a:gd name="T1" fmla="*/ 2 h 42"/>
                  <a:gd name="T2" fmla="*/ 0 w 16"/>
                  <a:gd name="T3" fmla="*/ 7 h 42"/>
                  <a:gd name="T4" fmla="*/ 0 w 16"/>
                  <a:gd name="T5" fmla="*/ 35 h 42"/>
                  <a:gd name="T6" fmla="*/ 2 w 16"/>
                  <a:gd name="T7" fmla="*/ 40 h 42"/>
                  <a:gd name="T8" fmla="*/ 8 w 16"/>
                  <a:gd name="T9" fmla="*/ 42 h 42"/>
                  <a:gd name="T10" fmla="*/ 14 w 16"/>
                  <a:gd name="T11" fmla="*/ 40 h 42"/>
                  <a:gd name="T12" fmla="*/ 16 w 16"/>
                  <a:gd name="T13" fmla="*/ 35 h 42"/>
                  <a:gd name="T14" fmla="*/ 16 w 16"/>
                  <a:gd name="T15" fmla="*/ 7 h 42"/>
                  <a:gd name="T16" fmla="*/ 14 w 16"/>
                  <a:gd name="T17" fmla="*/ 2 h 42"/>
                  <a:gd name="T18" fmla="*/ 8 w 16"/>
                  <a:gd name="T19" fmla="*/ 0 h 42"/>
                  <a:gd name="T20" fmla="*/ 2 w 16"/>
                  <a:gd name="T21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42">
                    <a:moveTo>
                      <a:pt x="2" y="2"/>
                    </a:moveTo>
                    <a:cubicBezTo>
                      <a:pt x="1" y="3"/>
                      <a:pt x="0" y="4"/>
                      <a:pt x="0" y="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7"/>
                      <a:pt x="1" y="38"/>
                      <a:pt x="2" y="40"/>
                    </a:cubicBezTo>
                    <a:cubicBezTo>
                      <a:pt x="5" y="41"/>
                      <a:pt x="7" y="42"/>
                      <a:pt x="8" y="42"/>
                    </a:cubicBezTo>
                    <a:cubicBezTo>
                      <a:pt x="10" y="42"/>
                      <a:pt x="12" y="41"/>
                      <a:pt x="14" y="40"/>
                    </a:cubicBezTo>
                    <a:cubicBezTo>
                      <a:pt x="15" y="38"/>
                      <a:pt x="16" y="37"/>
                      <a:pt x="16" y="35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4"/>
                      <a:pt x="15" y="3"/>
                      <a:pt x="14" y="2"/>
                    </a:cubicBezTo>
                    <a:cubicBezTo>
                      <a:pt x="12" y="1"/>
                      <a:pt x="10" y="0"/>
                      <a:pt x="8" y="0"/>
                    </a:cubicBezTo>
                    <a:cubicBezTo>
                      <a:pt x="7" y="0"/>
                      <a:pt x="5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6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" name="Freeform 132">
                <a:extLst>
                  <a:ext uri="{FF2B5EF4-FFF2-40B4-BE49-F238E27FC236}">
                    <a16:creationId xmlns:a16="http://schemas.microsoft.com/office/drawing/2014/main" id="{C30BBF5E-CC6D-4DB0-A061-0796502D0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9813" y="3943350"/>
                <a:ext cx="19050" cy="25400"/>
              </a:xfrm>
              <a:custGeom>
                <a:avLst/>
                <a:gdLst>
                  <a:gd name="T0" fmla="*/ 24 w 28"/>
                  <a:gd name="T1" fmla="*/ 1 h 38"/>
                  <a:gd name="T2" fmla="*/ 18 w 28"/>
                  <a:gd name="T3" fmla="*/ 0 h 38"/>
                  <a:gd name="T4" fmla="*/ 14 w 28"/>
                  <a:gd name="T5" fmla="*/ 3 h 38"/>
                  <a:gd name="T6" fmla="*/ 2 w 28"/>
                  <a:gd name="T7" fmla="*/ 30 h 38"/>
                  <a:gd name="T8" fmla="*/ 2 w 28"/>
                  <a:gd name="T9" fmla="*/ 33 h 38"/>
                  <a:gd name="T10" fmla="*/ 5 w 28"/>
                  <a:gd name="T11" fmla="*/ 37 h 38"/>
                  <a:gd name="T12" fmla="*/ 10 w 28"/>
                  <a:gd name="T13" fmla="*/ 38 h 38"/>
                  <a:gd name="T14" fmla="*/ 15 w 28"/>
                  <a:gd name="T15" fmla="*/ 36 h 38"/>
                  <a:gd name="T16" fmla="*/ 28 w 28"/>
                  <a:gd name="T17" fmla="*/ 10 h 38"/>
                  <a:gd name="T18" fmla="*/ 28 w 28"/>
                  <a:gd name="T19" fmla="*/ 5 h 38"/>
                  <a:gd name="T20" fmla="*/ 24 w 28"/>
                  <a:gd name="T21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38">
                    <a:moveTo>
                      <a:pt x="24" y="1"/>
                    </a:moveTo>
                    <a:cubicBezTo>
                      <a:pt x="21" y="0"/>
                      <a:pt x="20" y="0"/>
                      <a:pt x="18" y="0"/>
                    </a:cubicBezTo>
                    <a:cubicBezTo>
                      <a:pt x="16" y="1"/>
                      <a:pt x="15" y="1"/>
                      <a:pt x="14" y="3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0" y="31"/>
                      <a:pt x="0" y="32"/>
                      <a:pt x="2" y="33"/>
                    </a:cubicBezTo>
                    <a:cubicBezTo>
                      <a:pt x="3" y="35"/>
                      <a:pt x="4" y="36"/>
                      <a:pt x="5" y="37"/>
                    </a:cubicBezTo>
                    <a:cubicBezTo>
                      <a:pt x="7" y="38"/>
                      <a:pt x="9" y="38"/>
                      <a:pt x="10" y="38"/>
                    </a:cubicBezTo>
                    <a:cubicBezTo>
                      <a:pt x="13" y="37"/>
                      <a:pt x="14" y="37"/>
                      <a:pt x="15" y="36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7"/>
                      <a:pt x="28" y="6"/>
                      <a:pt x="28" y="5"/>
                    </a:cubicBezTo>
                    <a:cubicBezTo>
                      <a:pt x="27" y="3"/>
                      <a:pt x="26" y="1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6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" name="Freeform 133">
                <a:extLst>
                  <a:ext uri="{FF2B5EF4-FFF2-40B4-BE49-F238E27FC236}">
                    <a16:creationId xmlns:a16="http://schemas.microsoft.com/office/drawing/2014/main" id="{FDF6EE22-3F08-4D5C-8848-6FBDDB5D1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8725" y="3832225"/>
                <a:ext cx="26988" cy="9525"/>
              </a:xfrm>
              <a:custGeom>
                <a:avLst/>
                <a:gdLst>
                  <a:gd name="T0" fmla="*/ 40 w 40"/>
                  <a:gd name="T1" fmla="*/ 8 h 16"/>
                  <a:gd name="T2" fmla="*/ 39 w 40"/>
                  <a:gd name="T3" fmla="*/ 3 h 16"/>
                  <a:gd name="T4" fmla="*/ 35 w 40"/>
                  <a:gd name="T5" fmla="*/ 0 h 16"/>
                  <a:gd name="T6" fmla="*/ 6 w 40"/>
                  <a:gd name="T7" fmla="*/ 0 h 16"/>
                  <a:gd name="T8" fmla="*/ 2 w 40"/>
                  <a:gd name="T9" fmla="*/ 3 h 16"/>
                  <a:gd name="T10" fmla="*/ 0 w 40"/>
                  <a:gd name="T11" fmla="*/ 8 h 16"/>
                  <a:gd name="T12" fmla="*/ 2 w 40"/>
                  <a:gd name="T13" fmla="*/ 13 h 16"/>
                  <a:gd name="T14" fmla="*/ 6 w 40"/>
                  <a:gd name="T15" fmla="*/ 16 h 16"/>
                  <a:gd name="T16" fmla="*/ 35 w 40"/>
                  <a:gd name="T17" fmla="*/ 16 h 16"/>
                  <a:gd name="T18" fmla="*/ 39 w 40"/>
                  <a:gd name="T19" fmla="*/ 13 h 16"/>
                  <a:gd name="T20" fmla="*/ 40 w 40"/>
                  <a:gd name="T21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6">
                    <a:moveTo>
                      <a:pt x="40" y="8"/>
                    </a:moveTo>
                    <a:cubicBezTo>
                      <a:pt x="40" y="7"/>
                      <a:pt x="40" y="5"/>
                      <a:pt x="39" y="3"/>
                    </a:cubicBezTo>
                    <a:cubicBezTo>
                      <a:pt x="38" y="1"/>
                      <a:pt x="37" y="0"/>
                      <a:pt x="3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3" y="1"/>
                      <a:pt x="2" y="3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0" y="10"/>
                      <a:pt x="1" y="12"/>
                      <a:pt x="2" y="13"/>
                    </a:cubicBezTo>
                    <a:cubicBezTo>
                      <a:pt x="3" y="14"/>
                      <a:pt x="4" y="16"/>
                      <a:pt x="6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7" y="16"/>
                      <a:pt x="38" y="14"/>
                      <a:pt x="39" y="13"/>
                    </a:cubicBezTo>
                    <a:cubicBezTo>
                      <a:pt x="40" y="12"/>
                      <a:pt x="40" y="10"/>
                      <a:pt x="4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6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" name="Freeform 134">
                <a:extLst>
                  <a:ext uri="{FF2B5EF4-FFF2-40B4-BE49-F238E27FC236}">
                    <a16:creationId xmlns:a16="http://schemas.microsoft.com/office/drawing/2014/main" id="{DC138E21-4272-4C29-A3E3-E55AE3E2F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1263" y="3884613"/>
                <a:ext cx="25400" cy="17463"/>
              </a:xfrm>
              <a:custGeom>
                <a:avLst/>
                <a:gdLst>
                  <a:gd name="T0" fmla="*/ 6 w 40"/>
                  <a:gd name="T1" fmla="*/ 2 h 28"/>
                  <a:gd name="T2" fmla="*/ 1 w 40"/>
                  <a:gd name="T3" fmla="*/ 6 h 28"/>
                  <a:gd name="T4" fmla="*/ 1 w 40"/>
                  <a:gd name="T5" fmla="*/ 10 h 28"/>
                  <a:gd name="T6" fmla="*/ 4 w 40"/>
                  <a:gd name="T7" fmla="*/ 15 h 28"/>
                  <a:gd name="T8" fmla="*/ 30 w 40"/>
                  <a:gd name="T9" fmla="*/ 27 h 28"/>
                  <a:gd name="T10" fmla="*/ 34 w 40"/>
                  <a:gd name="T11" fmla="*/ 27 h 28"/>
                  <a:gd name="T12" fmla="*/ 39 w 40"/>
                  <a:gd name="T13" fmla="*/ 24 h 28"/>
                  <a:gd name="T14" fmla="*/ 40 w 40"/>
                  <a:gd name="T15" fmla="*/ 17 h 28"/>
                  <a:gd name="T16" fmla="*/ 37 w 40"/>
                  <a:gd name="T17" fmla="*/ 14 h 28"/>
                  <a:gd name="T18" fmla="*/ 10 w 40"/>
                  <a:gd name="T19" fmla="*/ 2 h 28"/>
                  <a:gd name="T20" fmla="*/ 6 w 40"/>
                  <a:gd name="T21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28">
                    <a:moveTo>
                      <a:pt x="6" y="2"/>
                    </a:moveTo>
                    <a:cubicBezTo>
                      <a:pt x="4" y="2"/>
                      <a:pt x="2" y="4"/>
                      <a:pt x="1" y="6"/>
                    </a:cubicBezTo>
                    <a:cubicBezTo>
                      <a:pt x="1" y="7"/>
                      <a:pt x="0" y="9"/>
                      <a:pt x="1" y="10"/>
                    </a:cubicBezTo>
                    <a:cubicBezTo>
                      <a:pt x="1" y="13"/>
                      <a:pt x="2" y="14"/>
                      <a:pt x="4" y="15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1" y="28"/>
                      <a:pt x="33" y="28"/>
                      <a:pt x="34" y="27"/>
                    </a:cubicBezTo>
                    <a:cubicBezTo>
                      <a:pt x="37" y="27"/>
                      <a:pt x="38" y="26"/>
                      <a:pt x="39" y="24"/>
                    </a:cubicBezTo>
                    <a:cubicBezTo>
                      <a:pt x="39" y="21"/>
                      <a:pt x="40" y="19"/>
                      <a:pt x="40" y="17"/>
                    </a:cubicBezTo>
                    <a:cubicBezTo>
                      <a:pt x="39" y="16"/>
                      <a:pt x="38" y="15"/>
                      <a:pt x="37" y="14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0"/>
                      <a:pt x="8" y="0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6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" name="Freeform 135">
                <a:extLst>
                  <a:ext uri="{FF2B5EF4-FFF2-40B4-BE49-F238E27FC236}">
                    <a16:creationId xmlns:a16="http://schemas.microsoft.com/office/drawing/2014/main" id="{1A442D6A-BAAD-4475-A53D-9891CD8EE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4275" y="3919538"/>
                <a:ext cx="23813" cy="23813"/>
              </a:xfrm>
              <a:custGeom>
                <a:avLst/>
                <a:gdLst>
                  <a:gd name="T0" fmla="*/ 13 w 34"/>
                  <a:gd name="T1" fmla="*/ 1 h 36"/>
                  <a:gd name="T2" fmla="*/ 8 w 34"/>
                  <a:gd name="T3" fmla="*/ 0 h 36"/>
                  <a:gd name="T4" fmla="*/ 3 w 34"/>
                  <a:gd name="T5" fmla="*/ 3 h 36"/>
                  <a:gd name="T6" fmla="*/ 1 w 34"/>
                  <a:gd name="T7" fmla="*/ 7 h 36"/>
                  <a:gd name="T8" fmla="*/ 2 w 34"/>
                  <a:gd name="T9" fmla="*/ 13 h 36"/>
                  <a:gd name="T10" fmla="*/ 22 w 34"/>
                  <a:gd name="T11" fmla="*/ 33 h 36"/>
                  <a:gd name="T12" fmla="*/ 26 w 34"/>
                  <a:gd name="T13" fmla="*/ 36 h 36"/>
                  <a:gd name="T14" fmla="*/ 30 w 34"/>
                  <a:gd name="T15" fmla="*/ 32 h 36"/>
                  <a:gd name="T16" fmla="*/ 34 w 34"/>
                  <a:gd name="T17" fmla="*/ 28 h 36"/>
                  <a:gd name="T18" fmla="*/ 33 w 34"/>
                  <a:gd name="T19" fmla="*/ 24 h 36"/>
                  <a:gd name="T20" fmla="*/ 13 w 34"/>
                  <a:gd name="T21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6">
                    <a:moveTo>
                      <a:pt x="13" y="1"/>
                    </a:moveTo>
                    <a:cubicBezTo>
                      <a:pt x="12" y="0"/>
                      <a:pt x="11" y="0"/>
                      <a:pt x="8" y="0"/>
                    </a:cubicBezTo>
                    <a:cubicBezTo>
                      <a:pt x="6" y="0"/>
                      <a:pt x="5" y="1"/>
                      <a:pt x="3" y="3"/>
                    </a:cubicBezTo>
                    <a:cubicBezTo>
                      <a:pt x="2" y="4"/>
                      <a:pt x="1" y="6"/>
                      <a:pt x="1" y="7"/>
                    </a:cubicBezTo>
                    <a:cubicBezTo>
                      <a:pt x="0" y="9"/>
                      <a:pt x="1" y="11"/>
                      <a:pt x="2" y="1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3" y="35"/>
                      <a:pt x="24" y="36"/>
                      <a:pt x="26" y="36"/>
                    </a:cubicBezTo>
                    <a:cubicBezTo>
                      <a:pt x="28" y="35"/>
                      <a:pt x="29" y="35"/>
                      <a:pt x="30" y="32"/>
                    </a:cubicBezTo>
                    <a:cubicBezTo>
                      <a:pt x="33" y="31"/>
                      <a:pt x="34" y="30"/>
                      <a:pt x="34" y="28"/>
                    </a:cubicBezTo>
                    <a:cubicBezTo>
                      <a:pt x="34" y="26"/>
                      <a:pt x="34" y="25"/>
                      <a:pt x="33" y="24"/>
                    </a:cubicBezTo>
                    <a:lnTo>
                      <a:pt x="13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6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Freeform 136">
                <a:extLst>
                  <a:ext uri="{FF2B5EF4-FFF2-40B4-BE49-F238E27FC236}">
                    <a16:creationId xmlns:a16="http://schemas.microsoft.com/office/drawing/2014/main" id="{397B99FC-EAB3-499C-8E36-CA8A90D55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6175" y="3943350"/>
                <a:ext cx="17463" cy="26988"/>
              </a:xfrm>
              <a:custGeom>
                <a:avLst/>
                <a:gdLst>
                  <a:gd name="T0" fmla="*/ 12 w 27"/>
                  <a:gd name="T1" fmla="*/ 1 h 39"/>
                  <a:gd name="T2" fmla="*/ 7 w 27"/>
                  <a:gd name="T3" fmla="*/ 1 h 39"/>
                  <a:gd name="T4" fmla="*/ 2 w 27"/>
                  <a:gd name="T5" fmla="*/ 4 h 39"/>
                  <a:gd name="T6" fmla="*/ 1 w 27"/>
                  <a:gd name="T7" fmla="*/ 10 h 39"/>
                  <a:gd name="T8" fmla="*/ 12 w 27"/>
                  <a:gd name="T9" fmla="*/ 36 h 39"/>
                  <a:gd name="T10" fmla="*/ 16 w 27"/>
                  <a:gd name="T11" fmla="*/ 39 h 39"/>
                  <a:gd name="T12" fmla="*/ 21 w 27"/>
                  <a:gd name="T13" fmla="*/ 38 h 39"/>
                  <a:gd name="T14" fmla="*/ 26 w 27"/>
                  <a:gd name="T15" fmla="*/ 35 h 39"/>
                  <a:gd name="T16" fmla="*/ 26 w 27"/>
                  <a:gd name="T17" fmla="*/ 31 h 39"/>
                  <a:gd name="T18" fmla="*/ 16 w 27"/>
                  <a:gd name="T19" fmla="*/ 4 h 39"/>
                  <a:gd name="T20" fmla="*/ 12 w 27"/>
                  <a:gd name="T21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39">
                    <a:moveTo>
                      <a:pt x="12" y="1"/>
                    </a:moveTo>
                    <a:cubicBezTo>
                      <a:pt x="10" y="0"/>
                      <a:pt x="8" y="0"/>
                      <a:pt x="7" y="1"/>
                    </a:cubicBezTo>
                    <a:cubicBezTo>
                      <a:pt x="5" y="1"/>
                      <a:pt x="2" y="2"/>
                      <a:pt x="2" y="4"/>
                    </a:cubicBezTo>
                    <a:cubicBezTo>
                      <a:pt x="1" y="6"/>
                      <a:pt x="0" y="7"/>
                      <a:pt x="1" y="10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7"/>
                      <a:pt x="13" y="38"/>
                      <a:pt x="16" y="39"/>
                    </a:cubicBezTo>
                    <a:cubicBezTo>
                      <a:pt x="18" y="39"/>
                      <a:pt x="19" y="39"/>
                      <a:pt x="21" y="38"/>
                    </a:cubicBezTo>
                    <a:cubicBezTo>
                      <a:pt x="23" y="38"/>
                      <a:pt x="24" y="37"/>
                      <a:pt x="26" y="35"/>
                    </a:cubicBezTo>
                    <a:cubicBezTo>
                      <a:pt x="26" y="33"/>
                      <a:pt x="27" y="32"/>
                      <a:pt x="26" y="31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2"/>
                      <a:pt x="13" y="1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6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7" name="Freeform 114">
              <a:extLst>
                <a:ext uri="{FF2B5EF4-FFF2-40B4-BE49-F238E27FC236}">
                  <a16:creationId xmlns:a16="http://schemas.microsoft.com/office/drawing/2014/main" id="{627AB146-C19A-4732-A231-9B696A94D5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8900" y="2495491"/>
              <a:ext cx="616396" cy="616396"/>
            </a:xfrm>
            <a:custGeom>
              <a:avLst/>
              <a:gdLst>
                <a:gd name="T0" fmla="*/ 545 w 630"/>
                <a:gd name="T1" fmla="*/ 306 h 630"/>
                <a:gd name="T2" fmla="*/ 323 w 630"/>
                <a:gd name="T3" fmla="*/ 85 h 630"/>
                <a:gd name="T4" fmla="*/ 307 w 630"/>
                <a:gd name="T5" fmla="*/ 0 h 630"/>
                <a:gd name="T6" fmla="*/ 152 w 630"/>
                <a:gd name="T7" fmla="*/ 152 h 630"/>
                <a:gd name="T8" fmla="*/ 0 w 630"/>
                <a:gd name="T9" fmla="*/ 306 h 630"/>
                <a:gd name="T10" fmla="*/ 85 w 630"/>
                <a:gd name="T11" fmla="*/ 323 h 630"/>
                <a:gd name="T12" fmla="*/ 307 w 630"/>
                <a:gd name="T13" fmla="*/ 545 h 630"/>
                <a:gd name="T14" fmla="*/ 323 w 630"/>
                <a:gd name="T15" fmla="*/ 630 h 630"/>
                <a:gd name="T16" fmla="*/ 478 w 630"/>
                <a:gd name="T17" fmla="*/ 477 h 630"/>
                <a:gd name="T18" fmla="*/ 630 w 630"/>
                <a:gd name="T19" fmla="*/ 323 h 630"/>
                <a:gd name="T20" fmla="*/ 460 w 630"/>
                <a:gd name="T21" fmla="*/ 170 h 630"/>
                <a:gd name="T22" fmla="*/ 473 w 630"/>
                <a:gd name="T23" fmla="*/ 306 h 630"/>
                <a:gd name="T24" fmla="*/ 323 w 630"/>
                <a:gd name="T25" fmla="*/ 157 h 630"/>
                <a:gd name="T26" fmla="*/ 460 w 630"/>
                <a:gd name="T27" fmla="*/ 170 h 630"/>
                <a:gd name="T28" fmla="*/ 291 w 630"/>
                <a:gd name="T29" fmla="*/ 291 h 630"/>
                <a:gd name="T30" fmla="*/ 223 w 630"/>
                <a:gd name="T31" fmla="*/ 306 h 630"/>
                <a:gd name="T32" fmla="*/ 307 w 630"/>
                <a:gd name="T33" fmla="*/ 222 h 630"/>
                <a:gd name="T34" fmla="*/ 282 w 630"/>
                <a:gd name="T35" fmla="*/ 323 h 630"/>
                <a:gd name="T36" fmla="*/ 307 w 630"/>
                <a:gd name="T37" fmla="*/ 347 h 630"/>
                <a:gd name="T38" fmla="*/ 251 w 630"/>
                <a:gd name="T39" fmla="*/ 379 h 630"/>
                <a:gd name="T40" fmla="*/ 282 w 630"/>
                <a:gd name="T41" fmla="*/ 323 h 630"/>
                <a:gd name="T42" fmla="*/ 339 w 630"/>
                <a:gd name="T43" fmla="*/ 339 h 630"/>
                <a:gd name="T44" fmla="*/ 407 w 630"/>
                <a:gd name="T45" fmla="*/ 323 h 630"/>
                <a:gd name="T46" fmla="*/ 323 w 630"/>
                <a:gd name="T47" fmla="*/ 407 h 630"/>
                <a:gd name="T48" fmla="*/ 348 w 630"/>
                <a:gd name="T49" fmla="*/ 306 h 630"/>
                <a:gd name="T50" fmla="*/ 323 w 630"/>
                <a:gd name="T51" fmla="*/ 282 h 630"/>
                <a:gd name="T52" fmla="*/ 381 w 630"/>
                <a:gd name="T53" fmla="*/ 249 h 630"/>
                <a:gd name="T54" fmla="*/ 348 w 630"/>
                <a:gd name="T55" fmla="*/ 306 h 630"/>
                <a:gd name="T56" fmla="*/ 307 w 630"/>
                <a:gd name="T57" fmla="*/ 111 h 630"/>
                <a:gd name="T58" fmla="*/ 203 w 630"/>
                <a:gd name="T59" fmla="*/ 203 h 630"/>
                <a:gd name="T60" fmla="*/ 111 w 630"/>
                <a:gd name="T61" fmla="*/ 306 h 630"/>
                <a:gd name="T62" fmla="*/ 171 w 630"/>
                <a:gd name="T63" fmla="*/ 459 h 630"/>
                <a:gd name="T64" fmla="*/ 158 w 630"/>
                <a:gd name="T65" fmla="*/ 323 h 630"/>
                <a:gd name="T66" fmla="*/ 307 w 630"/>
                <a:gd name="T67" fmla="*/ 472 h 630"/>
                <a:gd name="T68" fmla="*/ 171 w 630"/>
                <a:gd name="T69" fmla="*/ 459 h 630"/>
                <a:gd name="T70" fmla="*/ 323 w 630"/>
                <a:gd name="T71" fmla="*/ 519 h 630"/>
                <a:gd name="T72" fmla="*/ 427 w 630"/>
                <a:gd name="T73" fmla="*/ 427 h 630"/>
                <a:gd name="T74" fmla="*/ 519 w 630"/>
                <a:gd name="T75" fmla="*/ 32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0" h="630">
                  <a:moveTo>
                    <a:pt x="630" y="306"/>
                  </a:moveTo>
                  <a:cubicBezTo>
                    <a:pt x="545" y="306"/>
                    <a:pt x="545" y="306"/>
                    <a:pt x="545" y="306"/>
                  </a:cubicBezTo>
                  <a:cubicBezTo>
                    <a:pt x="543" y="247"/>
                    <a:pt x="521" y="196"/>
                    <a:pt x="478" y="152"/>
                  </a:cubicBezTo>
                  <a:cubicBezTo>
                    <a:pt x="434" y="109"/>
                    <a:pt x="383" y="87"/>
                    <a:pt x="323" y="85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07" y="85"/>
                    <a:pt x="307" y="85"/>
                    <a:pt x="307" y="85"/>
                  </a:cubicBezTo>
                  <a:cubicBezTo>
                    <a:pt x="248" y="87"/>
                    <a:pt x="197" y="109"/>
                    <a:pt x="152" y="152"/>
                  </a:cubicBezTo>
                  <a:cubicBezTo>
                    <a:pt x="110" y="196"/>
                    <a:pt x="88" y="247"/>
                    <a:pt x="85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85" y="323"/>
                    <a:pt x="85" y="323"/>
                    <a:pt x="85" y="323"/>
                  </a:cubicBezTo>
                  <a:cubicBezTo>
                    <a:pt x="88" y="382"/>
                    <a:pt x="110" y="434"/>
                    <a:pt x="152" y="477"/>
                  </a:cubicBezTo>
                  <a:cubicBezTo>
                    <a:pt x="197" y="521"/>
                    <a:pt x="248" y="543"/>
                    <a:pt x="307" y="545"/>
                  </a:cubicBezTo>
                  <a:cubicBezTo>
                    <a:pt x="307" y="630"/>
                    <a:pt x="307" y="630"/>
                    <a:pt x="307" y="630"/>
                  </a:cubicBezTo>
                  <a:cubicBezTo>
                    <a:pt x="323" y="630"/>
                    <a:pt x="323" y="630"/>
                    <a:pt x="323" y="630"/>
                  </a:cubicBezTo>
                  <a:cubicBezTo>
                    <a:pt x="323" y="545"/>
                    <a:pt x="323" y="545"/>
                    <a:pt x="323" y="545"/>
                  </a:cubicBezTo>
                  <a:cubicBezTo>
                    <a:pt x="383" y="543"/>
                    <a:pt x="434" y="521"/>
                    <a:pt x="478" y="477"/>
                  </a:cubicBezTo>
                  <a:cubicBezTo>
                    <a:pt x="521" y="434"/>
                    <a:pt x="543" y="382"/>
                    <a:pt x="545" y="323"/>
                  </a:cubicBezTo>
                  <a:cubicBezTo>
                    <a:pt x="630" y="323"/>
                    <a:pt x="630" y="323"/>
                    <a:pt x="630" y="323"/>
                  </a:cubicBezTo>
                  <a:lnTo>
                    <a:pt x="630" y="306"/>
                  </a:lnTo>
                  <a:close/>
                  <a:moveTo>
                    <a:pt x="460" y="170"/>
                  </a:moveTo>
                  <a:cubicBezTo>
                    <a:pt x="498" y="209"/>
                    <a:pt x="517" y="253"/>
                    <a:pt x="519" y="306"/>
                  </a:cubicBezTo>
                  <a:cubicBezTo>
                    <a:pt x="473" y="306"/>
                    <a:pt x="473" y="306"/>
                    <a:pt x="473" y="306"/>
                  </a:cubicBezTo>
                  <a:cubicBezTo>
                    <a:pt x="471" y="267"/>
                    <a:pt x="456" y="232"/>
                    <a:pt x="427" y="203"/>
                  </a:cubicBezTo>
                  <a:cubicBezTo>
                    <a:pt x="398" y="174"/>
                    <a:pt x="363" y="159"/>
                    <a:pt x="323" y="157"/>
                  </a:cubicBezTo>
                  <a:cubicBezTo>
                    <a:pt x="323" y="111"/>
                    <a:pt x="323" y="111"/>
                    <a:pt x="323" y="111"/>
                  </a:cubicBezTo>
                  <a:cubicBezTo>
                    <a:pt x="376" y="112"/>
                    <a:pt x="421" y="132"/>
                    <a:pt x="460" y="170"/>
                  </a:cubicBezTo>
                  <a:close/>
                  <a:moveTo>
                    <a:pt x="307" y="282"/>
                  </a:moveTo>
                  <a:cubicBezTo>
                    <a:pt x="301" y="284"/>
                    <a:pt x="296" y="287"/>
                    <a:pt x="291" y="291"/>
                  </a:cubicBezTo>
                  <a:cubicBezTo>
                    <a:pt x="288" y="296"/>
                    <a:pt x="284" y="301"/>
                    <a:pt x="283" y="306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5" y="284"/>
                    <a:pt x="234" y="265"/>
                    <a:pt x="251" y="249"/>
                  </a:cubicBezTo>
                  <a:cubicBezTo>
                    <a:pt x="266" y="232"/>
                    <a:pt x="286" y="224"/>
                    <a:pt x="307" y="222"/>
                  </a:cubicBezTo>
                  <a:lnTo>
                    <a:pt x="307" y="282"/>
                  </a:lnTo>
                  <a:close/>
                  <a:moveTo>
                    <a:pt x="282" y="323"/>
                  </a:moveTo>
                  <a:cubicBezTo>
                    <a:pt x="284" y="329"/>
                    <a:pt x="287" y="334"/>
                    <a:pt x="291" y="339"/>
                  </a:cubicBezTo>
                  <a:cubicBezTo>
                    <a:pt x="296" y="342"/>
                    <a:pt x="301" y="346"/>
                    <a:pt x="307" y="347"/>
                  </a:cubicBezTo>
                  <a:cubicBezTo>
                    <a:pt x="307" y="407"/>
                    <a:pt x="307" y="407"/>
                    <a:pt x="307" y="407"/>
                  </a:cubicBezTo>
                  <a:cubicBezTo>
                    <a:pt x="286" y="405"/>
                    <a:pt x="266" y="396"/>
                    <a:pt x="251" y="379"/>
                  </a:cubicBezTo>
                  <a:cubicBezTo>
                    <a:pt x="234" y="364"/>
                    <a:pt x="225" y="345"/>
                    <a:pt x="223" y="323"/>
                  </a:cubicBezTo>
                  <a:lnTo>
                    <a:pt x="282" y="323"/>
                  </a:lnTo>
                  <a:close/>
                  <a:moveTo>
                    <a:pt x="323" y="348"/>
                  </a:moveTo>
                  <a:cubicBezTo>
                    <a:pt x="329" y="346"/>
                    <a:pt x="334" y="343"/>
                    <a:pt x="339" y="339"/>
                  </a:cubicBezTo>
                  <a:cubicBezTo>
                    <a:pt x="343" y="334"/>
                    <a:pt x="346" y="329"/>
                    <a:pt x="348" y="323"/>
                  </a:cubicBezTo>
                  <a:cubicBezTo>
                    <a:pt x="407" y="323"/>
                    <a:pt x="407" y="323"/>
                    <a:pt x="407" y="323"/>
                  </a:cubicBezTo>
                  <a:cubicBezTo>
                    <a:pt x="405" y="345"/>
                    <a:pt x="396" y="364"/>
                    <a:pt x="381" y="379"/>
                  </a:cubicBezTo>
                  <a:cubicBezTo>
                    <a:pt x="364" y="396"/>
                    <a:pt x="345" y="405"/>
                    <a:pt x="323" y="407"/>
                  </a:cubicBezTo>
                  <a:lnTo>
                    <a:pt x="323" y="348"/>
                  </a:lnTo>
                  <a:close/>
                  <a:moveTo>
                    <a:pt x="348" y="306"/>
                  </a:moveTo>
                  <a:cubicBezTo>
                    <a:pt x="346" y="301"/>
                    <a:pt x="343" y="296"/>
                    <a:pt x="339" y="291"/>
                  </a:cubicBezTo>
                  <a:cubicBezTo>
                    <a:pt x="334" y="286"/>
                    <a:pt x="329" y="283"/>
                    <a:pt x="323" y="282"/>
                  </a:cubicBezTo>
                  <a:cubicBezTo>
                    <a:pt x="323" y="222"/>
                    <a:pt x="323" y="222"/>
                    <a:pt x="323" y="222"/>
                  </a:cubicBezTo>
                  <a:cubicBezTo>
                    <a:pt x="345" y="224"/>
                    <a:pt x="364" y="233"/>
                    <a:pt x="381" y="249"/>
                  </a:cubicBezTo>
                  <a:cubicBezTo>
                    <a:pt x="396" y="265"/>
                    <a:pt x="405" y="284"/>
                    <a:pt x="407" y="306"/>
                  </a:cubicBezTo>
                  <a:lnTo>
                    <a:pt x="348" y="306"/>
                  </a:lnTo>
                  <a:close/>
                  <a:moveTo>
                    <a:pt x="171" y="170"/>
                  </a:moveTo>
                  <a:cubicBezTo>
                    <a:pt x="209" y="132"/>
                    <a:pt x="254" y="112"/>
                    <a:pt x="307" y="111"/>
                  </a:cubicBezTo>
                  <a:cubicBezTo>
                    <a:pt x="307" y="157"/>
                    <a:pt x="307" y="157"/>
                    <a:pt x="307" y="157"/>
                  </a:cubicBezTo>
                  <a:cubicBezTo>
                    <a:pt x="267" y="159"/>
                    <a:pt x="233" y="174"/>
                    <a:pt x="203" y="203"/>
                  </a:cubicBezTo>
                  <a:cubicBezTo>
                    <a:pt x="174" y="232"/>
                    <a:pt x="160" y="267"/>
                    <a:pt x="158" y="306"/>
                  </a:cubicBezTo>
                  <a:cubicBezTo>
                    <a:pt x="111" y="306"/>
                    <a:pt x="111" y="306"/>
                    <a:pt x="111" y="306"/>
                  </a:cubicBezTo>
                  <a:cubicBezTo>
                    <a:pt x="113" y="253"/>
                    <a:pt x="132" y="209"/>
                    <a:pt x="171" y="170"/>
                  </a:cubicBezTo>
                  <a:close/>
                  <a:moveTo>
                    <a:pt x="171" y="459"/>
                  </a:moveTo>
                  <a:cubicBezTo>
                    <a:pt x="132" y="421"/>
                    <a:pt x="113" y="375"/>
                    <a:pt x="111" y="323"/>
                  </a:cubicBezTo>
                  <a:cubicBezTo>
                    <a:pt x="158" y="323"/>
                    <a:pt x="158" y="323"/>
                    <a:pt x="158" y="323"/>
                  </a:cubicBezTo>
                  <a:cubicBezTo>
                    <a:pt x="160" y="363"/>
                    <a:pt x="174" y="397"/>
                    <a:pt x="203" y="427"/>
                  </a:cubicBezTo>
                  <a:cubicBezTo>
                    <a:pt x="233" y="456"/>
                    <a:pt x="267" y="470"/>
                    <a:pt x="307" y="472"/>
                  </a:cubicBezTo>
                  <a:cubicBezTo>
                    <a:pt x="307" y="519"/>
                    <a:pt x="307" y="519"/>
                    <a:pt x="307" y="519"/>
                  </a:cubicBezTo>
                  <a:cubicBezTo>
                    <a:pt x="254" y="518"/>
                    <a:pt x="209" y="498"/>
                    <a:pt x="171" y="459"/>
                  </a:cubicBezTo>
                  <a:close/>
                  <a:moveTo>
                    <a:pt x="460" y="459"/>
                  </a:moveTo>
                  <a:cubicBezTo>
                    <a:pt x="421" y="498"/>
                    <a:pt x="376" y="517"/>
                    <a:pt x="323" y="519"/>
                  </a:cubicBezTo>
                  <a:cubicBezTo>
                    <a:pt x="323" y="472"/>
                    <a:pt x="323" y="472"/>
                    <a:pt x="323" y="472"/>
                  </a:cubicBezTo>
                  <a:cubicBezTo>
                    <a:pt x="363" y="470"/>
                    <a:pt x="398" y="456"/>
                    <a:pt x="427" y="427"/>
                  </a:cubicBezTo>
                  <a:cubicBezTo>
                    <a:pt x="456" y="397"/>
                    <a:pt x="471" y="363"/>
                    <a:pt x="473" y="323"/>
                  </a:cubicBezTo>
                  <a:cubicBezTo>
                    <a:pt x="519" y="323"/>
                    <a:pt x="519" y="323"/>
                    <a:pt x="519" y="323"/>
                  </a:cubicBezTo>
                  <a:cubicBezTo>
                    <a:pt x="517" y="375"/>
                    <a:pt x="498" y="421"/>
                    <a:pt x="460" y="45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6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8" name="Group 168">
              <a:extLst>
                <a:ext uri="{FF2B5EF4-FFF2-40B4-BE49-F238E27FC236}">
                  <a16:creationId xmlns:a16="http://schemas.microsoft.com/office/drawing/2014/main" id="{9246105E-AF2B-4F0E-9ED3-ABAD759A6E24}"/>
                </a:ext>
              </a:extLst>
            </p:cNvPr>
            <p:cNvGrpSpPr/>
            <p:nvPr/>
          </p:nvGrpSpPr>
          <p:grpSpPr>
            <a:xfrm>
              <a:off x="7091363" y="3714390"/>
              <a:ext cx="434975" cy="436563"/>
              <a:chOff x="4829175" y="2871788"/>
              <a:chExt cx="434975" cy="436563"/>
            </a:xfrm>
            <a:solidFill>
              <a:sysClr val="window" lastClr="FFFFFF"/>
            </a:solidFill>
          </p:grpSpPr>
          <p:sp>
            <p:nvSpPr>
              <p:cNvPr id="62" name="Freeform 181">
                <a:extLst>
                  <a:ext uri="{FF2B5EF4-FFF2-40B4-BE49-F238E27FC236}">
                    <a16:creationId xmlns:a16="http://schemas.microsoft.com/office/drawing/2014/main" id="{8D669BF7-F6E6-4E99-8DFE-9181F8C36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550" y="2930525"/>
                <a:ext cx="274638" cy="25400"/>
              </a:xfrm>
              <a:custGeom>
                <a:avLst/>
                <a:gdLst>
                  <a:gd name="T0" fmla="*/ 163 w 173"/>
                  <a:gd name="T1" fmla="*/ 16 h 16"/>
                  <a:gd name="T2" fmla="*/ 173 w 173"/>
                  <a:gd name="T3" fmla="*/ 0 h 16"/>
                  <a:gd name="T4" fmla="*/ 0 w 173"/>
                  <a:gd name="T5" fmla="*/ 0 h 16"/>
                  <a:gd name="T6" fmla="*/ 10 w 173"/>
                  <a:gd name="T7" fmla="*/ 16 h 16"/>
                  <a:gd name="T8" fmla="*/ 163 w 173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16">
                    <a:moveTo>
                      <a:pt x="163" y="16"/>
                    </a:moveTo>
                    <a:lnTo>
                      <a:pt x="173" y="0"/>
                    </a:lnTo>
                    <a:lnTo>
                      <a:pt x="0" y="0"/>
                    </a:lnTo>
                    <a:lnTo>
                      <a:pt x="10" y="16"/>
                    </a:lnTo>
                    <a:lnTo>
                      <a:pt x="163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6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" name="Freeform 182">
                <a:extLst>
                  <a:ext uri="{FF2B5EF4-FFF2-40B4-BE49-F238E27FC236}">
                    <a16:creationId xmlns:a16="http://schemas.microsoft.com/office/drawing/2014/main" id="{8E217491-486E-47C5-8787-46C3CE546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7913" y="2871788"/>
                <a:ext cx="315913" cy="25400"/>
              </a:xfrm>
              <a:custGeom>
                <a:avLst/>
                <a:gdLst>
                  <a:gd name="T0" fmla="*/ 0 w 199"/>
                  <a:gd name="T1" fmla="*/ 16 h 16"/>
                  <a:gd name="T2" fmla="*/ 199 w 199"/>
                  <a:gd name="T3" fmla="*/ 16 h 16"/>
                  <a:gd name="T4" fmla="*/ 187 w 199"/>
                  <a:gd name="T5" fmla="*/ 0 h 16"/>
                  <a:gd name="T6" fmla="*/ 12 w 199"/>
                  <a:gd name="T7" fmla="*/ 0 h 16"/>
                  <a:gd name="T8" fmla="*/ 0 w 199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16">
                    <a:moveTo>
                      <a:pt x="0" y="16"/>
                    </a:moveTo>
                    <a:lnTo>
                      <a:pt x="199" y="16"/>
                    </a:lnTo>
                    <a:lnTo>
                      <a:pt x="187" y="0"/>
                    </a:lnTo>
                    <a:lnTo>
                      <a:pt x="12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6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" name="Freeform 183">
                <a:extLst>
                  <a:ext uri="{FF2B5EF4-FFF2-40B4-BE49-F238E27FC236}">
                    <a16:creationId xmlns:a16="http://schemas.microsoft.com/office/drawing/2014/main" id="{54D4C04B-BE6B-4B7A-ADBA-0046E7348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9175" y="2951163"/>
                <a:ext cx="138113" cy="203200"/>
              </a:xfrm>
              <a:custGeom>
                <a:avLst/>
                <a:gdLst>
                  <a:gd name="T0" fmla="*/ 209 w 209"/>
                  <a:gd name="T1" fmla="*/ 272 h 305"/>
                  <a:gd name="T2" fmla="*/ 25 w 209"/>
                  <a:gd name="T3" fmla="*/ 0 h 305"/>
                  <a:gd name="T4" fmla="*/ 0 w 209"/>
                  <a:gd name="T5" fmla="*/ 33 h 305"/>
                  <a:gd name="T6" fmla="*/ 183 w 209"/>
                  <a:gd name="T7" fmla="*/ 305 h 305"/>
                  <a:gd name="T8" fmla="*/ 209 w 209"/>
                  <a:gd name="T9" fmla="*/ 27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305">
                    <a:moveTo>
                      <a:pt x="209" y="27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83" y="305"/>
                      <a:pt x="183" y="305"/>
                      <a:pt x="183" y="305"/>
                    </a:cubicBezTo>
                    <a:cubicBezTo>
                      <a:pt x="191" y="293"/>
                      <a:pt x="199" y="282"/>
                      <a:pt x="209" y="2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6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Freeform 184">
                <a:extLst>
                  <a:ext uri="{FF2B5EF4-FFF2-40B4-BE49-F238E27FC236}">
                    <a16:creationId xmlns:a16="http://schemas.microsoft.com/office/drawing/2014/main" id="{C51158D8-B787-4E77-84FC-3D6D3053F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7275" y="2900363"/>
                <a:ext cx="153988" cy="211138"/>
              </a:xfrm>
              <a:custGeom>
                <a:avLst/>
                <a:gdLst>
                  <a:gd name="T0" fmla="*/ 25 w 230"/>
                  <a:gd name="T1" fmla="*/ 0 h 317"/>
                  <a:gd name="T2" fmla="*/ 0 w 230"/>
                  <a:gd name="T3" fmla="*/ 32 h 317"/>
                  <a:gd name="T4" fmla="*/ 192 w 230"/>
                  <a:gd name="T5" fmla="*/ 317 h 317"/>
                  <a:gd name="T6" fmla="*/ 230 w 230"/>
                  <a:gd name="T7" fmla="*/ 303 h 317"/>
                  <a:gd name="T8" fmla="*/ 25 w 230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317">
                    <a:moveTo>
                      <a:pt x="25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192" y="317"/>
                      <a:pt x="192" y="317"/>
                      <a:pt x="192" y="317"/>
                    </a:cubicBezTo>
                    <a:cubicBezTo>
                      <a:pt x="204" y="311"/>
                      <a:pt x="217" y="306"/>
                      <a:pt x="230" y="303"/>
                    </a:cubicBezTo>
                    <a:lnTo>
                      <a:pt x="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6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" name="Freeform 185">
                <a:extLst>
                  <a:ext uri="{FF2B5EF4-FFF2-40B4-BE49-F238E27FC236}">
                    <a16:creationId xmlns:a16="http://schemas.microsoft.com/office/drawing/2014/main" id="{B65B762B-153D-427E-8196-CA6EF8998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4450" y="2951163"/>
                <a:ext cx="139700" cy="203200"/>
              </a:xfrm>
              <a:custGeom>
                <a:avLst/>
                <a:gdLst>
                  <a:gd name="T0" fmla="*/ 184 w 209"/>
                  <a:gd name="T1" fmla="*/ 0 h 305"/>
                  <a:gd name="T2" fmla="*/ 0 w 209"/>
                  <a:gd name="T3" fmla="*/ 272 h 305"/>
                  <a:gd name="T4" fmla="*/ 26 w 209"/>
                  <a:gd name="T5" fmla="*/ 305 h 305"/>
                  <a:gd name="T6" fmla="*/ 209 w 209"/>
                  <a:gd name="T7" fmla="*/ 33 h 305"/>
                  <a:gd name="T8" fmla="*/ 184 w 209"/>
                  <a:gd name="T9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305">
                    <a:moveTo>
                      <a:pt x="184" y="0"/>
                    </a:moveTo>
                    <a:cubicBezTo>
                      <a:pt x="0" y="272"/>
                      <a:pt x="0" y="272"/>
                      <a:pt x="0" y="272"/>
                    </a:cubicBezTo>
                    <a:cubicBezTo>
                      <a:pt x="10" y="282"/>
                      <a:pt x="18" y="293"/>
                      <a:pt x="26" y="305"/>
                    </a:cubicBezTo>
                    <a:cubicBezTo>
                      <a:pt x="209" y="33"/>
                      <a:pt x="209" y="33"/>
                      <a:pt x="209" y="33"/>
                    </a:cubicBezTo>
                    <a:lnTo>
                      <a:pt x="18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6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" name="Freeform 186">
                <a:extLst>
                  <a:ext uri="{FF2B5EF4-FFF2-40B4-BE49-F238E27FC236}">
                    <a16:creationId xmlns:a16="http://schemas.microsoft.com/office/drawing/2014/main" id="{0C46561C-147A-4C5D-B70E-4F4D1B6DB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2063" y="2900363"/>
                <a:ext cx="152400" cy="211138"/>
              </a:xfrm>
              <a:custGeom>
                <a:avLst/>
                <a:gdLst>
                  <a:gd name="T0" fmla="*/ 230 w 230"/>
                  <a:gd name="T1" fmla="*/ 32 h 317"/>
                  <a:gd name="T2" fmla="*/ 205 w 230"/>
                  <a:gd name="T3" fmla="*/ 0 h 317"/>
                  <a:gd name="T4" fmla="*/ 0 w 230"/>
                  <a:gd name="T5" fmla="*/ 303 h 317"/>
                  <a:gd name="T6" fmla="*/ 38 w 230"/>
                  <a:gd name="T7" fmla="*/ 317 h 317"/>
                  <a:gd name="T8" fmla="*/ 230 w 230"/>
                  <a:gd name="T9" fmla="*/ 32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317">
                    <a:moveTo>
                      <a:pt x="230" y="32"/>
                    </a:moveTo>
                    <a:cubicBezTo>
                      <a:pt x="205" y="0"/>
                      <a:pt x="205" y="0"/>
                      <a:pt x="205" y="0"/>
                    </a:cubicBezTo>
                    <a:cubicBezTo>
                      <a:pt x="0" y="303"/>
                      <a:pt x="0" y="303"/>
                      <a:pt x="0" y="303"/>
                    </a:cubicBezTo>
                    <a:cubicBezTo>
                      <a:pt x="13" y="306"/>
                      <a:pt x="26" y="311"/>
                      <a:pt x="38" y="317"/>
                    </a:cubicBezTo>
                    <a:lnTo>
                      <a:pt x="23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6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Freeform 187">
                <a:extLst>
                  <a:ext uri="{FF2B5EF4-FFF2-40B4-BE49-F238E27FC236}">
                    <a16:creationId xmlns:a16="http://schemas.microsoft.com/office/drawing/2014/main" id="{95F485AB-D8EE-4298-A416-1F55103539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48238" y="3113088"/>
                <a:ext cx="195263" cy="195263"/>
              </a:xfrm>
              <a:custGeom>
                <a:avLst/>
                <a:gdLst>
                  <a:gd name="T0" fmla="*/ 251 w 294"/>
                  <a:gd name="T1" fmla="*/ 251 h 294"/>
                  <a:gd name="T2" fmla="*/ 294 w 294"/>
                  <a:gd name="T3" fmla="*/ 147 h 294"/>
                  <a:gd name="T4" fmla="*/ 251 w 294"/>
                  <a:gd name="T5" fmla="*/ 43 h 294"/>
                  <a:gd name="T6" fmla="*/ 147 w 294"/>
                  <a:gd name="T7" fmla="*/ 0 h 294"/>
                  <a:gd name="T8" fmla="*/ 43 w 294"/>
                  <a:gd name="T9" fmla="*/ 43 h 294"/>
                  <a:gd name="T10" fmla="*/ 0 w 294"/>
                  <a:gd name="T11" fmla="*/ 147 h 294"/>
                  <a:gd name="T12" fmla="*/ 43 w 294"/>
                  <a:gd name="T13" fmla="*/ 251 h 294"/>
                  <a:gd name="T14" fmla="*/ 147 w 294"/>
                  <a:gd name="T15" fmla="*/ 294 h 294"/>
                  <a:gd name="T16" fmla="*/ 251 w 294"/>
                  <a:gd name="T17" fmla="*/ 251 h 294"/>
                  <a:gd name="T18" fmla="*/ 147 w 294"/>
                  <a:gd name="T19" fmla="*/ 63 h 294"/>
                  <a:gd name="T20" fmla="*/ 173 w 294"/>
                  <a:gd name="T21" fmla="*/ 115 h 294"/>
                  <a:gd name="T22" fmla="*/ 230 w 294"/>
                  <a:gd name="T23" fmla="*/ 123 h 294"/>
                  <a:gd name="T24" fmla="*/ 189 w 294"/>
                  <a:gd name="T25" fmla="*/ 163 h 294"/>
                  <a:gd name="T26" fmla="*/ 198 w 294"/>
                  <a:gd name="T27" fmla="*/ 221 h 294"/>
                  <a:gd name="T28" fmla="*/ 147 w 294"/>
                  <a:gd name="T29" fmla="*/ 194 h 294"/>
                  <a:gd name="T30" fmla="*/ 96 w 294"/>
                  <a:gd name="T31" fmla="*/ 221 h 294"/>
                  <a:gd name="T32" fmla="*/ 105 w 294"/>
                  <a:gd name="T33" fmla="*/ 163 h 294"/>
                  <a:gd name="T34" fmla="*/ 64 w 294"/>
                  <a:gd name="T35" fmla="*/ 123 h 294"/>
                  <a:gd name="T36" fmla="*/ 121 w 294"/>
                  <a:gd name="T37" fmla="*/ 115 h 294"/>
                  <a:gd name="T38" fmla="*/ 147 w 294"/>
                  <a:gd name="T39" fmla="*/ 6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4" h="294">
                    <a:moveTo>
                      <a:pt x="251" y="251"/>
                    </a:moveTo>
                    <a:cubicBezTo>
                      <a:pt x="278" y="225"/>
                      <a:pt x="294" y="188"/>
                      <a:pt x="294" y="147"/>
                    </a:cubicBezTo>
                    <a:cubicBezTo>
                      <a:pt x="294" y="106"/>
                      <a:pt x="278" y="70"/>
                      <a:pt x="251" y="43"/>
                    </a:cubicBezTo>
                    <a:cubicBezTo>
                      <a:pt x="224" y="16"/>
                      <a:pt x="188" y="0"/>
                      <a:pt x="147" y="0"/>
                    </a:cubicBezTo>
                    <a:cubicBezTo>
                      <a:pt x="106" y="0"/>
                      <a:pt x="70" y="16"/>
                      <a:pt x="43" y="43"/>
                    </a:cubicBezTo>
                    <a:cubicBezTo>
                      <a:pt x="16" y="70"/>
                      <a:pt x="0" y="106"/>
                      <a:pt x="0" y="147"/>
                    </a:cubicBezTo>
                    <a:cubicBezTo>
                      <a:pt x="0" y="188"/>
                      <a:pt x="16" y="225"/>
                      <a:pt x="43" y="251"/>
                    </a:cubicBezTo>
                    <a:cubicBezTo>
                      <a:pt x="70" y="278"/>
                      <a:pt x="106" y="294"/>
                      <a:pt x="147" y="294"/>
                    </a:cubicBezTo>
                    <a:cubicBezTo>
                      <a:pt x="188" y="294"/>
                      <a:pt x="224" y="278"/>
                      <a:pt x="251" y="251"/>
                    </a:cubicBezTo>
                    <a:close/>
                    <a:moveTo>
                      <a:pt x="147" y="63"/>
                    </a:moveTo>
                    <a:cubicBezTo>
                      <a:pt x="173" y="115"/>
                      <a:pt x="173" y="115"/>
                      <a:pt x="173" y="115"/>
                    </a:cubicBezTo>
                    <a:cubicBezTo>
                      <a:pt x="230" y="123"/>
                      <a:pt x="230" y="123"/>
                      <a:pt x="230" y="123"/>
                    </a:cubicBezTo>
                    <a:cubicBezTo>
                      <a:pt x="189" y="163"/>
                      <a:pt x="189" y="163"/>
                      <a:pt x="189" y="163"/>
                    </a:cubicBezTo>
                    <a:cubicBezTo>
                      <a:pt x="198" y="221"/>
                      <a:pt x="198" y="221"/>
                      <a:pt x="198" y="221"/>
                    </a:cubicBezTo>
                    <a:cubicBezTo>
                      <a:pt x="147" y="194"/>
                      <a:pt x="147" y="194"/>
                      <a:pt x="147" y="194"/>
                    </a:cubicBezTo>
                    <a:cubicBezTo>
                      <a:pt x="96" y="221"/>
                      <a:pt x="96" y="221"/>
                      <a:pt x="96" y="221"/>
                    </a:cubicBezTo>
                    <a:cubicBezTo>
                      <a:pt x="105" y="163"/>
                      <a:pt x="105" y="163"/>
                      <a:pt x="105" y="163"/>
                    </a:cubicBezTo>
                    <a:cubicBezTo>
                      <a:pt x="64" y="123"/>
                      <a:pt x="64" y="123"/>
                      <a:pt x="64" y="123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147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6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870E7647-841A-4C71-A650-C8CEF5990D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6210" y="4729881"/>
              <a:ext cx="339565" cy="410831"/>
            </a:xfrm>
            <a:custGeom>
              <a:avLst/>
              <a:gdLst>
                <a:gd name="T0" fmla="*/ 256 w 280"/>
                <a:gd name="T1" fmla="*/ 120 h 340"/>
                <a:gd name="T2" fmla="*/ 220 w 280"/>
                <a:gd name="T3" fmla="*/ 120 h 340"/>
                <a:gd name="T4" fmla="*/ 220 w 280"/>
                <a:gd name="T5" fmla="*/ 92 h 340"/>
                <a:gd name="T6" fmla="*/ 140 w 280"/>
                <a:gd name="T7" fmla="*/ 0 h 340"/>
                <a:gd name="T8" fmla="*/ 60 w 280"/>
                <a:gd name="T9" fmla="*/ 92 h 340"/>
                <a:gd name="T10" fmla="*/ 60 w 280"/>
                <a:gd name="T11" fmla="*/ 120 h 340"/>
                <a:gd name="T12" fmla="*/ 20 w 280"/>
                <a:gd name="T13" fmla="*/ 120 h 340"/>
                <a:gd name="T14" fmla="*/ 0 w 280"/>
                <a:gd name="T15" fmla="*/ 144 h 340"/>
                <a:gd name="T16" fmla="*/ 0 w 280"/>
                <a:gd name="T17" fmla="*/ 300 h 340"/>
                <a:gd name="T18" fmla="*/ 20 w 280"/>
                <a:gd name="T19" fmla="*/ 326 h 340"/>
                <a:gd name="T20" fmla="*/ 43 w 280"/>
                <a:gd name="T21" fmla="*/ 334 h 340"/>
                <a:gd name="T22" fmla="*/ 82 w 280"/>
                <a:gd name="T23" fmla="*/ 340 h 340"/>
                <a:gd name="T24" fmla="*/ 198 w 280"/>
                <a:gd name="T25" fmla="*/ 340 h 340"/>
                <a:gd name="T26" fmla="*/ 238 w 280"/>
                <a:gd name="T27" fmla="*/ 334 h 340"/>
                <a:gd name="T28" fmla="*/ 261 w 280"/>
                <a:gd name="T29" fmla="*/ 326 h 340"/>
                <a:gd name="T30" fmla="*/ 280 w 280"/>
                <a:gd name="T31" fmla="*/ 300 h 340"/>
                <a:gd name="T32" fmla="*/ 280 w 280"/>
                <a:gd name="T33" fmla="*/ 144 h 340"/>
                <a:gd name="T34" fmla="*/ 256 w 280"/>
                <a:gd name="T35" fmla="*/ 120 h 340"/>
                <a:gd name="T36" fmla="*/ 100 w 280"/>
                <a:gd name="T37" fmla="*/ 84 h 340"/>
                <a:gd name="T38" fmla="*/ 140 w 280"/>
                <a:gd name="T39" fmla="*/ 40 h 340"/>
                <a:gd name="T40" fmla="*/ 180 w 280"/>
                <a:gd name="T41" fmla="*/ 84 h 340"/>
                <a:gd name="T42" fmla="*/ 180 w 280"/>
                <a:gd name="T43" fmla="*/ 120 h 340"/>
                <a:gd name="T44" fmla="*/ 100 w 280"/>
                <a:gd name="T45" fmla="*/ 120 h 340"/>
                <a:gd name="T46" fmla="*/ 100 w 280"/>
                <a:gd name="T47" fmla="*/ 8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0" h="340">
                  <a:moveTo>
                    <a:pt x="256" y="120"/>
                  </a:moveTo>
                  <a:cubicBezTo>
                    <a:pt x="220" y="120"/>
                    <a:pt x="220" y="120"/>
                    <a:pt x="220" y="120"/>
                  </a:cubicBezTo>
                  <a:cubicBezTo>
                    <a:pt x="220" y="92"/>
                    <a:pt x="220" y="92"/>
                    <a:pt x="220" y="92"/>
                  </a:cubicBezTo>
                  <a:cubicBezTo>
                    <a:pt x="220" y="34"/>
                    <a:pt x="194" y="0"/>
                    <a:pt x="140" y="0"/>
                  </a:cubicBezTo>
                  <a:cubicBezTo>
                    <a:pt x="87" y="0"/>
                    <a:pt x="60" y="34"/>
                    <a:pt x="60" y="92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9" y="120"/>
                    <a:pt x="0" y="133"/>
                    <a:pt x="0" y="144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11"/>
                    <a:pt x="9" y="323"/>
                    <a:pt x="20" y="326"/>
                  </a:cubicBezTo>
                  <a:cubicBezTo>
                    <a:pt x="43" y="334"/>
                    <a:pt x="43" y="334"/>
                    <a:pt x="43" y="334"/>
                  </a:cubicBezTo>
                  <a:cubicBezTo>
                    <a:pt x="54" y="337"/>
                    <a:pt x="71" y="340"/>
                    <a:pt x="82" y="340"/>
                  </a:cubicBezTo>
                  <a:cubicBezTo>
                    <a:pt x="198" y="340"/>
                    <a:pt x="198" y="340"/>
                    <a:pt x="198" y="340"/>
                  </a:cubicBezTo>
                  <a:cubicBezTo>
                    <a:pt x="209" y="340"/>
                    <a:pt x="227" y="337"/>
                    <a:pt x="238" y="334"/>
                  </a:cubicBezTo>
                  <a:cubicBezTo>
                    <a:pt x="261" y="326"/>
                    <a:pt x="261" y="326"/>
                    <a:pt x="261" y="326"/>
                  </a:cubicBezTo>
                  <a:cubicBezTo>
                    <a:pt x="272" y="323"/>
                    <a:pt x="280" y="311"/>
                    <a:pt x="280" y="300"/>
                  </a:cubicBezTo>
                  <a:cubicBezTo>
                    <a:pt x="280" y="144"/>
                    <a:pt x="280" y="144"/>
                    <a:pt x="280" y="144"/>
                  </a:cubicBezTo>
                  <a:cubicBezTo>
                    <a:pt x="280" y="133"/>
                    <a:pt x="268" y="120"/>
                    <a:pt x="256" y="120"/>
                  </a:cubicBezTo>
                  <a:close/>
                  <a:moveTo>
                    <a:pt x="100" y="84"/>
                  </a:moveTo>
                  <a:cubicBezTo>
                    <a:pt x="100" y="55"/>
                    <a:pt x="116" y="40"/>
                    <a:pt x="140" y="40"/>
                  </a:cubicBezTo>
                  <a:cubicBezTo>
                    <a:pt x="165" y="40"/>
                    <a:pt x="180" y="55"/>
                    <a:pt x="180" y="84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00" y="120"/>
                    <a:pt x="100" y="120"/>
                    <a:pt x="100" y="120"/>
                  </a:cubicBezTo>
                  <a:lnTo>
                    <a:pt x="100" y="8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6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233">
              <a:extLst>
                <a:ext uri="{FF2B5EF4-FFF2-40B4-BE49-F238E27FC236}">
                  <a16:creationId xmlns:a16="http://schemas.microsoft.com/office/drawing/2014/main" id="{0F75459F-C609-4782-8345-EE07C1D866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7389" y="3755709"/>
              <a:ext cx="443912" cy="318204"/>
            </a:xfrm>
            <a:custGeom>
              <a:avLst/>
              <a:gdLst>
                <a:gd name="T0" fmla="*/ 392 w 392"/>
                <a:gd name="T1" fmla="*/ 40 h 280"/>
                <a:gd name="T2" fmla="*/ 392 w 392"/>
                <a:gd name="T3" fmla="*/ 16 h 280"/>
                <a:gd name="T4" fmla="*/ 376 w 392"/>
                <a:gd name="T5" fmla="*/ 0 h 280"/>
                <a:gd name="T6" fmla="*/ 16 w 392"/>
                <a:gd name="T7" fmla="*/ 0 h 280"/>
                <a:gd name="T8" fmla="*/ 0 w 392"/>
                <a:gd name="T9" fmla="*/ 16 h 280"/>
                <a:gd name="T10" fmla="*/ 0 w 392"/>
                <a:gd name="T11" fmla="*/ 40 h 280"/>
                <a:gd name="T12" fmla="*/ 40 w 392"/>
                <a:gd name="T13" fmla="*/ 40 h 280"/>
                <a:gd name="T14" fmla="*/ 40 w 392"/>
                <a:gd name="T15" fmla="*/ 80 h 280"/>
                <a:gd name="T16" fmla="*/ 0 w 392"/>
                <a:gd name="T17" fmla="*/ 80 h 280"/>
                <a:gd name="T18" fmla="*/ 0 w 392"/>
                <a:gd name="T19" fmla="*/ 120 h 280"/>
                <a:gd name="T20" fmla="*/ 40 w 392"/>
                <a:gd name="T21" fmla="*/ 120 h 280"/>
                <a:gd name="T22" fmla="*/ 40 w 392"/>
                <a:gd name="T23" fmla="*/ 160 h 280"/>
                <a:gd name="T24" fmla="*/ 0 w 392"/>
                <a:gd name="T25" fmla="*/ 160 h 280"/>
                <a:gd name="T26" fmla="*/ 0 w 392"/>
                <a:gd name="T27" fmla="*/ 200 h 280"/>
                <a:gd name="T28" fmla="*/ 40 w 392"/>
                <a:gd name="T29" fmla="*/ 200 h 280"/>
                <a:gd name="T30" fmla="*/ 40 w 392"/>
                <a:gd name="T31" fmla="*/ 240 h 280"/>
                <a:gd name="T32" fmla="*/ 0 w 392"/>
                <a:gd name="T33" fmla="*/ 240 h 280"/>
                <a:gd name="T34" fmla="*/ 0 w 392"/>
                <a:gd name="T35" fmla="*/ 264 h 280"/>
                <a:gd name="T36" fmla="*/ 16 w 392"/>
                <a:gd name="T37" fmla="*/ 280 h 280"/>
                <a:gd name="T38" fmla="*/ 376 w 392"/>
                <a:gd name="T39" fmla="*/ 280 h 280"/>
                <a:gd name="T40" fmla="*/ 392 w 392"/>
                <a:gd name="T41" fmla="*/ 264 h 280"/>
                <a:gd name="T42" fmla="*/ 392 w 392"/>
                <a:gd name="T43" fmla="*/ 240 h 280"/>
                <a:gd name="T44" fmla="*/ 352 w 392"/>
                <a:gd name="T45" fmla="*/ 240 h 280"/>
                <a:gd name="T46" fmla="*/ 352 w 392"/>
                <a:gd name="T47" fmla="*/ 200 h 280"/>
                <a:gd name="T48" fmla="*/ 392 w 392"/>
                <a:gd name="T49" fmla="*/ 200 h 280"/>
                <a:gd name="T50" fmla="*/ 392 w 392"/>
                <a:gd name="T51" fmla="*/ 160 h 280"/>
                <a:gd name="T52" fmla="*/ 352 w 392"/>
                <a:gd name="T53" fmla="*/ 160 h 280"/>
                <a:gd name="T54" fmla="*/ 352 w 392"/>
                <a:gd name="T55" fmla="*/ 120 h 280"/>
                <a:gd name="T56" fmla="*/ 392 w 392"/>
                <a:gd name="T57" fmla="*/ 120 h 280"/>
                <a:gd name="T58" fmla="*/ 392 w 392"/>
                <a:gd name="T59" fmla="*/ 80 h 280"/>
                <a:gd name="T60" fmla="*/ 352 w 392"/>
                <a:gd name="T61" fmla="*/ 80 h 280"/>
                <a:gd name="T62" fmla="*/ 352 w 392"/>
                <a:gd name="T63" fmla="*/ 40 h 280"/>
                <a:gd name="T64" fmla="*/ 392 w 392"/>
                <a:gd name="T65" fmla="*/ 40 h 280"/>
                <a:gd name="T66" fmla="*/ 152 w 392"/>
                <a:gd name="T67" fmla="*/ 200 h 280"/>
                <a:gd name="T68" fmla="*/ 152 w 392"/>
                <a:gd name="T69" fmla="*/ 80 h 280"/>
                <a:gd name="T70" fmla="*/ 252 w 392"/>
                <a:gd name="T71" fmla="*/ 140 h 280"/>
                <a:gd name="T72" fmla="*/ 152 w 392"/>
                <a:gd name="T73" fmla="*/ 20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280">
                  <a:moveTo>
                    <a:pt x="392" y="40"/>
                  </a:moveTo>
                  <a:cubicBezTo>
                    <a:pt x="392" y="16"/>
                    <a:pt x="392" y="16"/>
                    <a:pt x="392" y="16"/>
                  </a:cubicBezTo>
                  <a:cubicBezTo>
                    <a:pt x="392" y="7"/>
                    <a:pt x="385" y="0"/>
                    <a:pt x="37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240"/>
                    <a:pt x="40" y="240"/>
                    <a:pt x="40" y="240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73"/>
                    <a:pt x="7" y="280"/>
                    <a:pt x="16" y="280"/>
                  </a:cubicBezTo>
                  <a:cubicBezTo>
                    <a:pt x="376" y="280"/>
                    <a:pt x="376" y="280"/>
                    <a:pt x="376" y="280"/>
                  </a:cubicBezTo>
                  <a:cubicBezTo>
                    <a:pt x="385" y="280"/>
                    <a:pt x="392" y="273"/>
                    <a:pt x="392" y="264"/>
                  </a:cubicBezTo>
                  <a:cubicBezTo>
                    <a:pt x="392" y="240"/>
                    <a:pt x="392" y="240"/>
                    <a:pt x="392" y="240"/>
                  </a:cubicBezTo>
                  <a:cubicBezTo>
                    <a:pt x="352" y="240"/>
                    <a:pt x="352" y="240"/>
                    <a:pt x="352" y="240"/>
                  </a:cubicBezTo>
                  <a:cubicBezTo>
                    <a:pt x="352" y="200"/>
                    <a:pt x="352" y="200"/>
                    <a:pt x="352" y="200"/>
                  </a:cubicBezTo>
                  <a:cubicBezTo>
                    <a:pt x="392" y="200"/>
                    <a:pt x="392" y="200"/>
                    <a:pt x="392" y="200"/>
                  </a:cubicBezTo>
                  <a:cubicBezTo>
                    <a:pt x="392" y="160"/>
                    <a:pt x="392" y="160"/>
                    <a:pt x="392" y="160"/>
                  </a:cubicBezTo>
                  <a:cubicBezTo>
                    <a:pt x="352" y="160"/>
                    <a:pt x="352" y="160"/>
                    <a:pt x="352" y="160"/>
                  </a:cubicBezTo>
                  <a:cubicBezTo>
                    <a:pt x="352" y="120"/>
                    <a:pt x="352" y="120"/>
                    <a:pt x="352" y="120"/>
                  </a:cubicBezTo>
                  <a:cubicBezTo>
                    <a:pt x="392" y="120"/>
                    <a:pt x="392" y="120"/>
                    <a:pt x="392" y="120"/>
                  </a:cubicBezTo>
                  <a:cubicBezTo>
                    <a:pt x="392" y="80"/>
                    <a:pt x="392" y="80"/>
                    <a:pt x="39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2" y="40"/>
                    <a:pt x="352" y="40"/>
                    <a:pt x="352" y="40"/>
                  </a:cubicBezTo>
                  <a:lnTo>
                    <a:pt x="392" y="40"/>
                  </a:lnTo>
                  <a:close/>
                  <a:moveTo>
                    <a:pt x="152" y="200"/>
                  </a:moveTo>
                  <a:cubicBezTo>
                    <a:pt x="152" y="80"/>
                    <a:pt x="152" y="80"/>
                    <a:pt x="152" y="80"/>
                  </a:cubicBezTo>
                  <a:cubicBezTo>
                    <a:pt x="252" y="140"/>
                    <a:pt x="252" y="140"/>
                    <a:pt x="252" y="140"/>
                  </a:cubicBezTo>
                  <a:lnTo>
                    <a:pt x="152" y="20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6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Freeform 256">
              <a:extLst>
                <a:ext uri="{FF2B5EF4-FFF2-40B4-BE49-F238E27FC236}">
                  <a16:creationId xmlns:a16="http://schemas.microsoft.com/office/drawing/2014/main" id="{E795F620-533F-4470-B269-30467F023D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8301" y="4749718"/>
              <a:ext cx="278552" cy="398914"/>
            </a:xfrm>
            <a:custGeom>
              <a:avLst/>
              <a:gdLst>
                <a:gd name="T0" fmla="*/ 252 w 280"/>
                <a:gd name="T1" fmla="*/ 40 h 400"/>
                <a:gd name="T2" fmla="*/ 228 w 280"/>
                <a:gd name="T3" fmla="*/ 100 h 400"/>
                <a:gd name="T4" fmla="*/ 52 w 280"/>
                <a:gd name="T5" fmla="*/ 100 h 400"/>
                <a:gd name="T6" fmla="*/ 28 w 280"/>
                <a:gd name="T7" fmla="*/ 40 h 400"/>
                <a:gd name="T8" fmla="*/ 0 w 280"/>
                <a:gd name="T9" fmla="*/ 68 h 400"/>
                <a:gd name="T10" fmla="*/ 0 w 280"/>
                <a:gd name="T11" fmla="*/ 372 h 400"/>
                <a:gd name="T12" fmla="*/ 28 w 280"/>
                <a:gd name="T13" fmla="*/ 400 h 400"/>
                <a:gd name="T14" fmla="*/ 252 w 280"/>
                <a:gd name="T15" fmla="*/ 400 h 400"/>
                <a:gd name="T16" fmla="*/ 280 w 280"/>
                <a:gd name="T17" fmla="*/ 372 h 400"/>
                <a:gd name="T18" fmla="*/ 280 w 280"/>
                <a:gd name="T19" fmla="*/ 68 h 400"/>
                <a:gd name="T20" fmla="*/ 252 w 280"/>
                <a:gd name="T21" fmla="*/ 40 h 400"/>
                <a:gd name="T22" fmla="*/ 212 w 280"/>
                <a:gd name="T23" fmla="*/ 80 h 400"/>
                <a:gd name="T24" fmla="*/ 230 w 280"/>
                <a:gd name="T25" fmla="*/ 40 h 400"/>
                <a:gd name="T26" fmla="*/ 186 w 280"/>
                <a:gd name="T27" fmla="*/ 40 h 400"/>
                <a:gd name="T28" fmla="*/ 172 w 280"/>
                <a:gd name="T29" fmla="*/ 0 h 400"/>
                <a:gd name="T30" fmla="*/ 108 w 280"/>
                <a:gd name="T31" fmla="*/ 0 h 400"/>
                <a:gd name="T32" fmla="*/ 93 w 280"/>
                <a:gd name="T33" fmla="*/ 40 h 400"/>
                <a:gd name="T34" fmla="*/ 50 w 280"/>
                <a:gd name="T35" fmla="*/ 40 h 400"/>
                <a:gd name="T36" fmla="*/ 68 w 280"/>
                <a:gd name="T37" fmla="*/ 80 h 400"/>
                <a:gd name="T38" fmla="*/ 212 w 280"/>
                <a:gd name="T39" fmla="*/ 8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0" h="400">
                  <a:moveTo>
                    <a:pt x="252" y="40"/>
                  </a:moveTo>
                  <a:cubicBezTo>
                    <a:pt x="228" y="100"/>
                    <a:pt x="228" y="100"/>
                    <a:pt x="228" y="100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12" y="40"/>
                    <a:pt x="0" y="52"/>
                    <a:pt x="0" y="68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0" y="387"/>
                    <a:pt x="12" y="400"/>
                    <a:pt x="28" y="400"/>
                  </a:cubicBezTo>
                  <a:cubicBezTo>
                    <a:pt x="252" y="400"/>
                    <a:pt x="252" y="400"/>
                    <a:pt x="252" y="400"/>
                  </a:cubicBezTo>
                  <a:cubicBezTo>
                    <a:pt x="267" y="400"/>
                    <a:pt x="280" y="387"/>
                    <a:pt x="280" y="372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0" y="52"/>
                    <a:pt x="267" y="40"/>
                    <a:pt x="252" y="40"/>
                  </a:cubicBezTo>
                  <a:close/>
                  <a:moveTo>
                    <a:pt x="212" y="80"/>
                  </a:moveTo>
                  <a:cubicBezTo>
                    <a:pt x="230" y="40"/>
                    <a:pt x="230" y="40"/>
                    <a:pt x="230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68" y="80"/>
                    <a:pt x="68" y="80"/>
                    <a:pt x="68" y="80"/>
                  </a:cubicBezTo>
                  <a:lnTo>
                    <a:pt x="212" y="8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6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7" name="Rectangle 64">
            <a:extLst>
              <a:ext uri="{FF2B5EF4-FFF2-40B4-BE49-F238E27FC236}">
                <a16:creationId xmlns:a16="http://schemas.microsoft.com/office/drawing/2014/main" id="{DCDC224E-E374-4330-9AA1-A8F925FFC5CA}"/>
              </a:ext>
            </a:extLst>
          </p:cNvPr>
          <p:cNvSpPr/>
          <p:nvPr/>
        </p:nvSpPr>
        <p:spPr>
          <a:xfrm>
            <a:off x="6544314" y="2180572"/>
            <a:ext cx="4165249" cy="881064"/>
          </a:xfrm>
          <a:prstGeom prst="rect">
            <a:avLst/>
          </a:prstGeom>
        </p:spPr>
        <p:txBody>
          <a:bodyPr wrap="square" lIns="98479" tIns="49239" rIns="98479" bIns="49239">
            <a:spAutoFit/>
          </a:bodyPr>
          <a:lstStyle/>
          <a:p>
            <a:pPr algn="dist" defTabSz="914217">
              <a:lnSpc>
                <a:spcPct val="150000"/>
              </a:lnSpc>
              <a:defRPr/>
            </a:pPr>
            <a:r>
              <a:rPr lang="en-US" altLang="zh-CN" kern="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8" name="Rectangle 64">
            <a:extLst>
              <a:ext uri="{FF2B5EF4-FFF2-40B4-BE49-F238E27FC236}">
                <a16:creationId xmlns:a16="http://schemas.microsoft.com/office/drawing/2014/main" id="{655ACD60-BE97-48E3-BE84-8423EE8720FA}"/>
              </a:ext>
            </a:extLst>
          </p:cNvPr>
          <p:cNvSpPr/>
          <p:nvPr/>
        </p:nvSpPr>
        <p:spPr>
          <a:xfrm>
            <a:off x="6544314" y="3183826"/>
            <a:ext cx="4165249" cy="881064"/>
          </a:xfrm>
          <a:prstGeom prst="rect">
            <a:avLst/>
          </a:prstGeom>
        </p:spPr>
        <p:txBody>
          <a:bodyPr wrap="square" lIns="98479" tIns="49239" rIns="98479" bIns="49239">
            <a:spAutoFit/>
          </a:bodyPr>
          <a:lstStyle/>
          <a:p>
            <a:pPr algn="dist" defTabSz="914217">
              <a:lnSpc>
                <a:spcPct val="150000"/>
              </a:lnSpc>
              <a:defRPr/>
            </a:pPr>
            <a:r>
              <a:rPr lang="en-US" altLang="zh-CN" kern="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9" name="Rectangle 64">
            <a:extLst>
              <a:ext uri="{FF2B5EF4-FFF2-40B4-BE49-F238E27FC236}">
                <a16:creationId xmlns:a16="http://schemas.microsoft.com/office/drawing/2014/main" id="{FB8C04AD-FC10-4D69-AED2-5ABFDE2190A8}"/>
              </a:ext>
            </a:extLst>
          </p:cNvPr>
          <p:cNvSpPr/>
          <p:nvPr/>
        </p:nvSpPr>
        <p:spPr>
          <a:xfrm>
            <a:off x="6544314" y="4187080"/>
            <a:ext cx="4165249" cy="881064"/>
          </a:xfrm>
          <a:prstGeom prst="rect">
            <a:avLst/>
          </a:prstGeom>
        </p:spPr>
        <p:txBody>
          <a:bodyPr wrap="square" lIns="98479" tIns="49239" rIns="98479" bIns="49239">
            <a:spAutoFit/>
          </a:bodyPr>
          <a:lstStyle/>
          <a:p>
            <a:pPr algn="dist" defTabSz="914217">
              <a:lnSpc>
                <a:spcPct val="150000"/>
              </a:lnSpc>
              <a:defRPr/>
            </a:pPr>
            <a:r>
              <a:rPr lang="en-US" altLang="zh-CN" kern="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0" name="Rectangle 64">
            <a:extLst>
              <a:ext uri="{FF2B5EF4-FFF2-40B4-BE49-F238E27FC236}">
                <a16:creationId xmlns:a16="http://schemas.microsoft.com/office/drawing/2014/main" id="{6D2DAC22-9CF3-4A1C-B38D-3DD6BC4D21F1}"/>
              </a:ext>
            </a:extLst>
          </p:cNvPr>
          <p:cNvSpPr/>
          <p:nvPr/>
        </p:nvSpPr>
        <p:spPr>
          <a:xfrm>
            <a:off x="6544314" y="5190335"/>
            <a:ext cx="4165249" cy="881064"/>
          </a:xfrm>
          <a:prstGeom prst="rect">
            <a:avLst/>
          </a:prstGeom>
        </p:spPr>
        <p:txBody>
          <a:bodyPr wrap="square" lIns="98479" tIns="49239" rIns="98479" bIns="49239">
            <a:spAutoFit/>
          </a:bodyPr>
          <a:lstStyle/>
          <a:p>
            <a:pPr algn="dist" defTabSz="914217">
              <a:lnSpc>
                <a:spcPct val="150000"/>
              </a:lnSpc>
              <a:defRPr/>
            </a:pPr>
            <a:r>
              <a:rPr lang="en-US" altLang="zh-CN" kern="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1" name="Oval 14">
            <a:extLst>
              <a:ext uri="{FF2B5EF4-FFF2-40B4-BE49-F238E27FC236}">
                <a16:creationId xmlns:a16="http://schemas.microsoft.com/office/drawing/2014/main" id="{4288CBF2-4807-4305-897C-C24F8D113534}"/>
              </a:ext>
            </a:extLst>
          </p:cNvPr>
          <p:cNvSpPr/>
          <p:nvPr/>
        </p:nvSpPr>
        <p:spPr>
          <a:xfrm>
            <a:off x="226070" y="170387"/>
            <a:ext cx="717550" cy="719137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noProof="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LOGO</a:t>
            </a:r>
            <a:endParaRPr kumimoji="0" lang="en-US" altLang="zh-CN" sz="12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056788" y="268345"/>
            <a:ext cx="341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E3B43B"/>
                </a:solidFill>
                <a:cs typeface="+mn-ea"/>
                <a:sym typeface="+mn-lt"/>
              </a:rPr>
              <a:t>Activity Budget</a:t>
            </a:r>
            <a:endParaRPr lang="zh-CN" altLang="en-US" sz="2800" dirty="0">
              <a:solidFill>
                <a:srgbClr val="E3B43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932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0" grpId="0"/>
      <p:bldP spid="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051BD80-BC0E-463C-8FAF-62A3D93F2D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r="12814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1" name="椭圆 1">
            <a:extLst>
              <a:ext uri="{FF2B5EF4-FFF2-40B4-BE49-F238E27FC236}">
                <a16:creationId xmlns:a16="http://schemas.microsoft.com/office/drawing/2014/main" id="{20967DF2-BA4E-4F5A-A9AD-64C3C39C69D5}"/>
              </a:ext>
            </a:extLst>
          </p:cNvPr>
          <p:cNvSpPr/>
          <p:nvPr/>
        </p:nvSpPr>
        <p:spPr>
          <a:xfrm>
            <a:off x="1390650" y="2464297"/>
            <a:ext cx="660400" cy="659404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gradFill>
            <a:gsLst>
              <a:gs pos="0">
                <a:srgbClr val="E3B43B"/>
              </a:gs>
              <a:gs pos="71000">
                <a:srgbClr val="8B6735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2" name="椭圆 56">
            <a:extLst>
              <a:ext uri="{FF2B5EF4-FFF2-40B4-BE49-F238E27FC236}">
                <a16:creationId xmlns:a16="http://schemas.microsoft.com/office/drawing/2014/main" id="{3DB1C286-A7A3-4379-9B1B-B863F28F4707}"/>
              </a:ext>
            </a:extLst>
          </p:cNvPr>
          <p:cNvSpPr/>
          <p:nvPr/>
        </p:nvSpPr>
        <p:spPr>
          <a:xfrm>
            <a:off x="3140710" y="2587586"/>
            <a:ext cx="660400" cy="412827"/>
          </a:xfrm>
          <a:custGeom>
            <a:avLst/>
            <a:gdLst>
              <a:gd name="connsiteX0" fmla="*/ 218748 w 607427"/>
              <a:gd name="connsiteY0" fmla="*/ 211767 h 379713"/>
              <a:gd name="connsiteX1" fmla="*/ 303678 w 607427"/>
              <a:gd name="connsiteY1" fmla="*/ 286283 h 379713"/>
              <a:gd name="connsiteX2" fmla="*/ 388608 w 607427"/>
              <a:gd name="connsiteY2" fmla="*/ 211767 h 379713"/>
              <a:gd name="connsiteX3" fmla="*/ 580118 w 607427"/>
              <a:gd name="connsiteY3" fmla="*/ 379713 h 379713"/>
              <a:gd name="connsiteX4" fmla="*/ 27238 w 607427"/>
              <a:gd name="connsiteY4" fmla="*/ 379713 h 379713"/>
              <a:gd name="connsiteX5" fmla="*/ 607427 w 607427"/>
              <a:gd name="connsiteY5" fmla="*/ 19970 h 379713"/>
              <a:gd name="connsiteX6" fmla="*/ 607427 w 607427"/>
              <a:gd name="connsiteY6" fmla="*/ 359531 h 379713"/>
              <a:gd name="connsiteX7" fmla="*/ 413725 w 607427"/>
              <a:gd name="connsiteY7" fmla="*/ 189751 h 379713"/>
              <a:gd name="connsiteX8" fmla="*/ 0 w 607427"/>
              <a:gd name="connsiteY8" fmla="*/ 19970 h 379713"/>
              <a:gd name="connsiteX9" fmla="*/ 193561 w 607427"/>
              <a:gd name="connsiteY9" fmla="*/ 189751 h 379713"/>
              <a:gd name="connsiteX10" fmla="*/ 0 w 607427"/>
              <a:gd name="connsiteY10" fmla="*/ 359531 h 379713"/>
              <a:gd name="connsiteX11" fmla="*/ 27379 w 607427"/>
              <a:gd name="connsiteY11" fmla="*/ 0 h 379713"/>
              <a:gd name="connsiteX12" fmla="*/ 579906 w 607427"/>
              <a:gd name="connsiteY12" fmla="*/ 0 h 379713"/>
              <a:gd name="connsiteX13" fmla="*/ 303694 w 607427"/>
              <a:gd name="connsiteY13" fmla="*/ 242251 h 37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7427" h="379713">
                <a:moveTo>
                  <a:pt x="218748" y="211767"/>
                </a:moveTo>
                <a:lnTo>
                  <a:pt x="303678" y="286283"/>
                </a:lnTo>
                <a:lnTo>
                  <a:pt x="388608" y="211767"/>
                </a:lnTo>
                <a:lnTo>
                  <a:pt x="580118" y="379713"/>
                </a:lnTo>
                <a:lnTo>
                  <a:pt x="27238" y="379713"/>
                </a:lnTo>
                <a:close/>
                <a:moveTo>
                  <a:pt x="607427" y="19970"/>
                </a:moveTo>
                <a:lnTo>
                  <a:pt x="607427" y="359531"/>
                </a:lnTo>
                <a:lnTo>
                  <a:pt x="413725" y="189751"/>
                </a:lnTo>
                <a:close/>
                <a:moveTo>
                  <a:pt x="0" y="19970"/>
                </a:moveTo>
                <a:lnTo>
                  <a:pt x="193561" y="189751"/>
                </a:lnTo>
                <a:lnTo>
                  <a:pt x="0" y="359531"/>
                </a:lnTo>
                <a:close/>
                <a:moveTo>
                  <a:pt x="27379" y="0"/>
                </a:moveTo>
                <a:lnTo>
                  <a:pt x="579906" y="0"/>
                </a:lnTo>
                <a:lnTo>
                  <a:pt x="303694" y="242251"/>
                </a:lnTo>
                <a:close/>
              </a:path>
            </a:pathLst>
          </a:custGeom>
          <a:gradFill>
            <a:gsLst>
              <a:gs pos="0">
                <a:srgbClr val="E3B43B"/>
              </a:gs>
              <a:gs pos="71000">
                <a:srgbClr val="8B6735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3" name="椭圆 64">
            <a:extLst>
              <a:ext uri="{FF2B5EF4-FFF2-40B4-BE49-F238E27FC236}">
                <a16:creationId xmlns:a16="http://schemas.microsoft.com/office/drawing/2014/main" id="{64489DF0-E03A-47D7-A5AA-0C5242DDDB76}"/>
              </a:ext>
            </a:extLst>
          </p:cNvPr>
          <p:cNvSpPr/>
          <p:nvPr/>
        </p:nvSpPr>
        <p:spPr>
          <a:xfrm>
            <a:off x="4890770" y="2523559"/>
            <a:ext cx="660400" cy="540880"/>
          </a:xfrm>
          <a:custGeom>
            <a:avLst/>
            <a:gdLst>
              <a:gd name="connsiteX0" fmla="*/ 374823 w 605522"/>
              <a:gd name="connsiteY0" fmla="*/ 232327 h 495934"/>
              <a:gd name="connsiteX1" fmla="*/ 328351 w 605522"/>
              <a:gd name="connsiteY1" fmla="*/ 278712 h 495934"/>
              <a:gd name="connsiteX2" fmla="*/ 374823 w 605522"/>
              <a:gd name="connsiteY2" fmla="*/ 325282 h 495934"/>
              <a:gd name="connsiteX3" fmla="*/ 421479 w 605522"/>
              <a:gd name="connsiteY3" fmla="*/ 278712 h 495934"/>
              <a:gd name="connsiteX4" fmla="*/ 374823 w 605522"/>
              <a:gd name="connsiteY4" fmla="*/ 232327 h 495934"/>
              <a:gd name="connsiteX5" fmla="*/ 374823 w 605522"/>
              <a:gd name="connsiteY5" fmla="*/ 202876 h 495934"/>
              <a:gd name="connsiteX6" fmla="*/ 450984 w 605522"/>
              <a:gd name="connsiteY6" fmla="*/ 278712 h 495934"/>
              <a:gd name="connsiteX7" fmla="*/ 374823 w 605522"/>
              <a:gd name="connsiteY7" fmla="*/ 354733 h 495934"/>
              <a:gd name="connsiteX8" fmla="*/ 298845 w 605522"/>
              <a:gd name="connsiteY8" fmla="*/ 278712 h 495934"/>
              <a:gd name="connsiteX9" fmla="*/ 374823 w 605522"/>
              <a:gd name="connsiteY9" fmla="*/ 202876 h 495934"/>
              <a:gd name="connsiteX10" fmla="*/ 374858 w 605522"/>
              <a:gd name="connsiteY10" fmla="*/ 175958 h 495934"/>
              <a:gd name="connsiteX11" fmla="*/ 271966 w 605522"/>
              <a:gd name="connsiteY11" fmla="*/ 278712 h 495934"/>
              <a:gd name="connsiteX12" fmla="*/ 374858 w 605522"/>
              <a:gd name="connsiteY12" fmla="*/ 381650 h 495934"/>
              <a:gd name="connsiteX13" fmla="*/ 477933 w 605522"/>
              <a:gd name="connsiteY13" fmla="*/ 278712 h 495934"/>
              <a:gd name="connsiteX14" fmla="*/ 374858 w 605522"/>
              <a:gd name="connsiteY14" fmla="*/ 175958 h 495934"/>
              <a:gd name="connsiteX15" fmla="*/ 91625 w 605522"/>
              <a:gd name="connsiteY15" fmla="*/ 169355 h 495934"/>
              <a:gd name="connsiteX16" fmla="*/ 91625 w 605522"/>
              <a:gd name="connsiteY16" fmla="*/ 203964 h 495934"/>
              <a:gd name="connsiteX17" fmla="*/ 165728 w 605522"/>
              <a:gd name="connsiteY17" fmla="*/ 203964 h 495934"/>
              <a:gd name="connsiteX18" fmla="*/ 165728 w 605522"/>
              <a:gd name="connsiteY18" fmla="*/ 169355 h 495934"/>
              <a:gd name="connsiteX19" fmla="*/ 374858 w 605522"/>
              <a:gd name="connsiteY19" fmla="*/ 146494 h 495934"/>
              <a:gd name="connsiteX20" fmla="*/ 507436 w 605522"/>
              <a:gd name="connsiteY20" fmla="*/ 278712 h 495934"/>
              <a:gd name="connsiteX21" fmla="*/ 374858 w 605522"/>
              <a:gd name="connsiteY21" fmla="*/ 411114 h 495934"/>
              <a:gd name="connsiteX22" fmla="*/ 242463 w 605522"/>
              <a:gd name="connsiteY22" fmla="*/ 278712 h 495934"/>
              <a:gd name="connsiteX23" fmla="*/ 374858 w 605522"/>
              <a:gd name="connsiteY23" fmla="*/ 146494 h 495934"/>
              <a:gd name="connsiteX24" fmla="*/ 91625 w 605522"/>
              <a:gd name="connsiteY24" fmla="*/ 144871 h 495934"/>
              <a:gd name="connsiteX25" fmla="*/ 165728 w 605522"/>
              <a:gd name="connsiteY25" fmla="*/ 144871 h 495934"/>
              <a:gd name="connsiteX26" fmla="*/ 190245 w 605522"/>
              <a:gd name="connsiteY26" fmla="*/ 169355 h 495934"/>
              <a:gd name="connsiteX27" fmla="*/ 190245 w 605522"/>
              <a:gd name="connsiteY27" fmla="*/ 203964 h 495934"/>
              <a:gd name="connsiteX28" fmla="*/ 165728 w 605522"/>
              <a:gd name="connsiteY28" fmla="*/ 228632 h 495934"/>
              <a:gd name="connsiteX29" fmla="*/ 91625 w 605522"/>
              <a:gd name="connsiteY29" fmla="*/ 228632 h 495934"/>
              <a:gd name="connsiteX30" fmla="*/ 67108 w 605522"/>
              <a:gd name="connsiteY30" fmla="*/ 203964 h 495934"/>
              <a:gd name="connsiteX31" fmla="*/ 67108 w 605522"/>
              <a:gd name="connsiteY31" fmla="*/ 169355 h 495934"/>
              <a:gd name="connsiteX32" fmla="*/ 91625 w 605522"/>
              <a:gd name="connsiteY32" fmla="*/ 144871 h 495934"/>
              <a:gd name="connsiteX33" fmla="*/ 55315 w 605522"/>
              <a:gd name="connsiteY33" fmla="*/ 98487 h 495934"/>
              <a:gd name="connsiteX34" fmla="*/ 36877 w 605522"/>
              <a:gd name="connsiteY34" fmla="*/ 116896 h 495934"/>
              <a:gd name="connsiteX35" fmla="*/ 36877 w 605522"/>
              <a:gd name="connsiteY35" fmla="*/ 440708 h 495934"/>
              <a:gd name="connsiteX36" fmla="*/ 55315 w 605522"/>
              <a:gd name="connsiteY36" fmla="*/ 459116 h 495934"/>
              <a:gd name="connsiteX37" fmla="*/ 550207 w 605522"/>
              <a:gd name="connsiteY37" fmla="*/ 459116 h 495934"/>
              <a:gd name="connsiteX38" fmla="*/ 568645 w 605522"/>
              <a:gd name="connsiteY38" fmla="*/ 440708 h 495934"/>
              <a:gd name="connsiteX39" fmla="*/ 568645 w 605522"/>
              <a:gd name="connsiteY39" fmla="*/ 116896 h 495934"/>
              <a:gd name="connsiteX40" fmla="*/ 550207 w 605522"/>
              <a:gd name="connsiteY40" fmla="*/ 98487 h 495934"/>
              <a:gd name="connsiteX41" fmla="*/ 406755 w 605522"/>
              <a:gd name="connsiteY41" fmla="*/ 36818 h 495934"/>
              <a:gd name="connsiteX42" fmla="*/ 406755 w 605522"/>
              <a:gd name="connsiteY42" fmla="*/ 59092 h 495934"/>
              <a:gd name="connsiteX43" fmla="*/ 488253 w 605522"/>
              <a:gd name="connsiteY43" fmla="*/ 59092 h 495934"/>
              <a:gd name="connsiteX44" fmla="*/ 488253 w 605522"/>
              <a:gd name="connsiteY44" fmla="*/ 36818 h 495934"/>
              <a:gd name="connsiteX45" fmla="*/ 400486 w 605522"/>
              <a:gd name="connsiteY45" fmla="*/ 0 h 495934"/>
              <a:gd name="connsiteX46" fmla="*/ 494338 w 605522"/>
              <a:gd name="connsiteY46" fmla="*/ 0 h 495934"/>
              <a:gd name="connsiteX47" fmla="*/ 525130 w 605522"/>
              <a:gd name="connsiteY47" fmla="*/ 30559 h 495934"/>
              <a:gd name="connsiteX48" fmla="*/ 525130 w 605522"/>
              <a:gd name="connsiteY48" fmla="*/ 61670 h 495934"/>
              <a:gd name="connsiteX49" fmla="*/ 550207 w 605522"/>
              <a:gd name="connsiteY49" fmla="*/ 61670 h 495934"/>
              <a:gd name="connsiteX50" fmla="*/ 605522 w 605522"/>
              <a:gd name="connsiteY50" fmla="*/ 116896 h 495934"/>
              <a:gd name="connsiteX51" fmla="*/ 605522 w 605522"/>
              <a:gd name="connsiteY51" fmla="*/ 440708 h 495934"/>
              <a:gd name="connsiteX52" fmla="*/ 550207 w 605522"/>
              <a:gd name="connsiteY52" fmla="*/ 495934 h 495934"/>
              <a:gd name="connsiteX53" fmla="*/ 55315 w 605522"/>
              <a:gd name="connsiteY53" fmla="*/ 495934 h 495934"/>
              <a:gd name="connsiteX54" fmla="*/ 0 w 605522"/>
              <a:gd name="connsiteY54" fmla="*/ 440708 h 495934"/>
              <a:gd name="connsiteX55" fmla="*/ 0 w 605522"/>
              <a:gd name="connsiteY55" fmla="*/ 116896 h 495934"/>
              <a:gd name="connsiteX56" fmla="*/ 55315 w 605522"/>
              <a:gd name="connsiteY56" fmla="*/ 61670 h 495934"/>
              <a:gd name="connsiteX57" fmla="*/ 369878 w 605522"/>
              <a:gd name="connsiteY57" fmla="*/ 61670 h 495934"/>
              <a:gd name="connsiteX58" fmla="*/ 369878 w 605522"/>
              <a:gd name="connsiteY58" fmla="*/ 30559 h 495934"/>
              <a:gd name="connsiteX59" fmla="*/ 400486 w 605522"/>
              <a:gd name="connsiteY59" fmla="*/ 0 h 495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5522" h="495934">
                <a:moveTo>
                  <a:pt x="374823" y="232327"/>
                </a:moveTo>
                <a:cubicBezTo>
                  <a:pt x="349189" y="232327"/>
                  <a:pt x="328351" y="253127"/>
                  <a:pt x="328351" y="278712"/>
                </a:cubicBezTo>
                <a:cubicBezTo>
                  <a:pt x="328351" y="304482"/>
                  <a:pt x="349189" y="325282"/>
                  <a:pt x="374823" y="325282"/>
                </a:cubicBezTo>
                <a:cubicBezTo>
                  <a:pt x="400640" y="325282"/>
                  <a:pt x="421479" y="304482"/>
                  <a:pt x="421479" y="278712"/>
                </a:cubicBezTo>
                <a:cubicBezTo>
                  <a:pt x="421479" y="253127"/>
                  <a:pt x="400640" y="232327"/>
                  <a:pt x="374823" y="232327"/>
                </a:cubicBezTo>
                <a:close/>
                <a:moveTo>
                  <a:pt x="374823" y="202876"/>
                </a:moveTo>
                <a:cubicBezTo>
                  <a:pt x="416868" y="202876"/>
                  <a:pt x="450984" y="236929"/>
                  <a:pt x="450984" y="278712"/>
                </a:cubicBezTo>
                <a:cubicBezTo>
                  <a:pt x="450984" y="320680"/>
                  <a:pt x="416868" y="354733"/>
                  <a:pt x="374823" y="354733"/>
                </a:cubicBezTo>
                <a:cubicBezTo>
                  <a:pt x="332961" y="354733"/>
                  <a:pt x="298845" y="320680"/>
                  <a:pt x="298845" y="278712"/>
                </a:cubicBezTo>
                <a:cubicBezTo>
                  <a:pt x="298845" y="236929"/>
                  <a:pt x="332961" y="202876"/>
                  <a:pt x="374823" y="202876"/>
                </a:cubicBezTo>
                <a:close/>
                <a:moveTo>
                  <a:pt x="374858" y="175958"/>
                </a:moveTo>
                <a:cubicBezTo>
                  <a:pt x="318064" y="175958"/>
                  <a:pt x="271966" y="221995"/>
                  <a:pt x="271966" y="278712"/>
                </a:cubicBezTo>
                <a:cubicBezTo>
                  <a:pt x="271966" y="335614"/>
                  <a:pt x="318064" y="381650"/>
                  <a:pt x="374858" y="381650"/>
                </a:cubicBezTo>
                <a:cubicBezTo>
                  <a:pt x="431651" y="381650"/>
                  <a:pt x="477933" y="335614"/>
                  <a:pt x="477933" y="278712"/>
                </a:cubicBezTo>
                <a:cubicBezTo>
                  <a:pt x="477933" y="221995"/>
                  <a:pt x="431651" y="175958"/>
                  <a:pt x="374858" y="175958"/>
                </a:cubicBezTo>
                <a:close/>
                <a:moveTo>
                  <a:pt x="91625" y="169355"/>
                </a:moveTo>
                <a:lnTo>
                  <a:pt x="91625" y="203964"/>
                </a:lnTo>
                <a:lnTo>
                  <a:pt x="165728" y="203964"/>
                </a:lnTo>
                <a:lnTo>
                  <a:pt x="165728" y="169355"/>
                </a:lnTo>
                <a:close/>
                <a:moveTo>
                  <a:pt x="374858" y="146494"/>
                </a:moveTo>
                <a:cubicBezTo>
                  <a:pt x="448062" y="146494"/>
                  <a:pt x="507436" y="205790"/>
                  <a:pt x="507436" y="278712"/>
                </a:cubicBezTo>
                <a:cubicBezTo>
                  <a:pt x="507436" y="351819"/>
                  <a:pt x="448062" y="411114"/>
                  <a:pt x="374858" y="411114"/>
                </a:cubicBezTo>
                <a:cubicBezTo>
                  <a:pt x="301838" y="411114"/>
                  <a:pt x="242463" y="351819"/>
                  <a:pt x="242463" y="278712"/>
                </a:cubicBezTo>
                <a:cubicBezTo>
                  <a:pt x="242463" y="205790"/>
                  <a:pt x="301838" y="146494"/>
                  <a:pt x="374858" y="146494"/>
                </a:cubicBezTo>
                <a:close/>
                <a:moveTo>
                  <a:pt x="91625" y="144871"/>
                </a:moveTo>
                <a:lnTo>
                  <a:pt x="165728" y="144871"/>
                </a:lnTo>
                <a:cubicBezTo>
                  <a:pt x="179369" y="144871"/>
                  <a:pt x="190245" y="155916"/>
                  <a:pt x="190245" y="169355"/>
                </a:cubicBezTo>
                <a:lnTo>
                  <a:pt x="190245" y="203964"/>
                </a:lnTo>
                <a:cubicBezTo>
                  <a:pt x="190245" y="217587"/>
                  <a:pt x="179369" y="228632"/>
                  <a:pt x="165728" y="228632"/>
                </a:cubicBezTo>
                <a:lnTo>
                  <a:pt x="91625" y="228632"/>
                </a:lnTo>
                <a:cubicBezTo>
                  <a:pt x="77984" y="228632"/>
                  <a:pt x="67108" y="217587"/>
                  <a:pt x="67108" y="203964"/>
                </a:cubicBezTo>
                <a:lnTo>
                  <a:pt x="67108" y="169355"/>
                </a:lnTo>
                <a:cubicBezTo>
                  <a:pt x="67108" y="155916"/>
                  <a:pt x="77984" y="144871"/>
                  <a:pt x="91625" y="144871"/>
                </a:cubicBezTo>
                <a:close/>
                <a:moveTo>
                  <a:pt x="55315" y="98487"/>
                </a:moveTo>
                <a:cubicBezTo>
                  <a:pt x="45174" y="98487"/>
                  <a:pt x="36877" y="106771"/>
                  <a:pt x="36877" y="116896"/>
                </a:cubicBezTo>
                <a:lnTo>
                  <a:pt x="36877" y="440708"/>
                </a:lnTo>
                <a:cubicBezTo>
                  <a:pt x="36877" y="450832"/>
                  <a:pt x="45174" y="459116"/>
                  <a:pt x="55315" y="459116"/>
                </a:cubicBezTo>
                <a:lnTo>
                  <a:pt x="550207" y="459116"/>
                </a:lnTo>
                <a:cubicBezTo>
                  <a:pt x="560348" y="459116"/>
                  <a:pt x="568645" y="450832"/>
                  <a:pt x="568645" y="440708"/>
                </a:cubicBezTo>
                <a:lnTo>
                  <a:pt x="568645" y="116896"/>
                </a:lnTo>
                <a:cubicBezTo>
                  <a:pt x="568645" y="106771"/>
                  <a:pt x="560348" y="98487"/>
                  <a:pt x="550207" y="98487"/>
                </a:cubicBezTo>
                <a:close/>
                <a:moveTo>
                  <a:pt x="406755" y="36818"/>
                </a:moveTo>
                <a:lnTo>
                  <a:pt x="406755" y="59092"/>
                </a:lnTo>
                <a:lnTo>
                  <a:pt x="488253" y="59092"/>
                </a:lnTo>
                <a:lnTo>
                  <a:pt x="488253" y="36818"/>
                </a:lnTo>
                <a:close/>
                <a:moveTo>
                  <a:pt x="400486" y="0"/>
                </a:moveTo>
                <a:lnTo>
                  <a:pt x="494338" y="0"/>
                </a:lnTo>
                <a:cubicBezTo>
                  <a:pt x="511301" y="0"/>
                  <a:pt x="525130" y="13623"/>
                  <a:pt x="525130" y="30559"/>
                </a:cubicBezTo>
                <a:lnTo>
                  <a:pt x="525130" y="61670"/>
                </a:lnTo>
                <a:lnTo>
                  <a:pt x="550207" y="61670"/>
                </a:lnTo>
                <a:cubicBezTo>
                  <a:pt x="580630" y="61670"/>
                  <a:pt x="605522" y="86337"/>
                  <a:pt x="605522" y="116896"/>
                </a:cubicBezTo>
                <a:lnTo>
                  <a:pt x="605522" y="440708"/>
                </a:lnTo>
                <a:cubicBezTo>
                  <a:pt x="605522" y="471082"/>
                  <a:pt x="580630" y="495934"/>
                  <a:pt x="550207" y="495934"/>
                </a:cubicBezTo>
                <a:lnTo>
                  <a:pt x="55315" y="495934"/>
                </a:lnTo>
                <a:cubicBezTo>
                  <a:pt x="24892" y="495934"/>
                  <a:pt x="0" y="471082"/>
                  <a:pt x="0" y="440708"/>
                </a:cubicBezTo>
                <a:lnTo>
                  <a:pt x="0" y="116896"/>
                </a:lnTo>
                <a:cubicBezTo>
                  <a:pt x="0" y="86337"/>
                  <a:pt x="24892" y="61670"/>
                  <a:pt x="55315" y="61670"/>
                </a:cubicBezTo>
                <a:lnTo>
                  <a:pt x="369878" y="61670"/>
                </a:lnTo>
                <a:lnTo>
                  <a:pt x="369878" y="30559"/>
                </a:lnTo>
                <a:cubicBezTo>
                  <a:pt x="369878" y="13623"/>
                  <a:pt x="383522" y="0"/>
                  <a:pt x="400486" y="0"/>
                </a:cubicBezTo>
                <a:close/>
              </a:path>
            </a:pathLst>
          </a:custGeom>
          <a:gradFill>
            <a:gsLst>
              <a:gs pos="0">
                <a:srgbClr val="E3B43B"/>
              </a:gs>
              <a:gs pos="71000">
                <a:srgbClr val="8B6735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4" name="椭圆 72">
            <a:extLst>
              <a:ext uri="{FF2B5EF4-FFF2-40B4-BE49-F238E27FC236}">
                <a16:creationId xmlns:a16="http://schemas.microsoft.com/office/drawing/2014/main" id="{11AD45E3-08EF-4C9D-9B14-52B57D11FB57}"/>
              </a:ext>
            </a:extLst>
          </p:cNvPr>
          <p:cNvSpPr/>
          <p:nvPr/>
        </p:nvSpPr>
        <p:spPr>
          <a:xfrm>
            <a:off x="6696195" y="2463800"/>
            <a:ext cx="549668" cy="660400"/>
          </a:xfrm>
          <a:custGeom>
            <a:avLst/>
            <a:gdLst>
              <a:gd name="connsiteX0" fmla="*/ 166861 w 505460"/>
              <a:gd name="connsiteY0" fmla="*/ 355015 h 607286"/>
              <a:gd name="connsiteX1" fmla="*/ 421301 w 505460"/>
              <a:gd name="connsiteY1" fmla="*/ 355015 h 607286"/>
              <a:gd name="connsiteX2" fmla="*/ 438634 w 505460"/>
              <a:gd name="connsiteY2" fmla="*/ 372303 h 607286"/>
              <a:gd name="connsiteX3" fmla="*/ 421301 w 505460"/>
              <a:gd name="connsiteY3" fmla="*/ 389592 h 607286"/>
              <a:gd name="connsiteX4" fmla="*/ 166861 w 505460"/>
              <a:gd name="connsiteY4" fmla="*/ 389592 h 607286"/>
              <a:gd name="connsiteX5" fmla="*/ 149528 w 505460"/>
              <a:gd name="connsiteY5" fmla="*/ 372303 h 607286"/>
              <a:gd name="connsiteX6" fmla="*/ 166861 w 505460"/>
              <a:gd name="connsiteY6" fmla="*/ 355015 h 607286"/>
              <a:gd name="connsiteX7" fmla="*/ 166861 w 505460"/>
              <a:gd name="connsiteY7" fmla="*/ 272524 h 607286"/>
              <a:gd name="connsiteX8" fmla="*/ 421301 w 505460"/>
              <a:gd name="connsiteY8" fmla="*/ 272524 h 607286"/>
              <a:gd name="connsiteX9" fmla="*/ 438634 w 505460"/>
              <a:gd name="connsiteY9" fmla="*/ 289813 h 607286"/>
              <a:gd name="connsiteX10" fmla="*/ 421301 w 505460"/>
              <a:gd name="connsiteY10" fmla="*/ 307101 h 607286"/>
              <a:gd name="connsiteX11" fmla="*/ 166861 w 505460"/>
              <a:gd name="connsiteY11" fmla="*/ 307101 h 607286"/>
              <a:gd name="connsiteX12" fmla="*/ 149528 w 505460"/>
              <a:gd name="connsiteY12" fmla="*/ 289813 h 607286"/>
              <a:gd name="connsiteX13" fmla="*/ 166861 w 505460"/>
              <a:gd name="connsiteY13" fmla="*/ 272524 h 607286"/>
              <a:gd name="connsiteX14" fmla="*/ 166861 w 505460"/>
              <a:gd name="connsiteY14" fmla="*/ 190033 h 607286"/>
              <a:gd name="connsiteX15" fmla="*/ 421301 w 505460"/>
              <a:gd name="connsiteY15" fmla="*/ 190033 h 607286"/>
              <a:gd name="connsiteX16" fmla="*/ 438634 w 505460"/>
              <a:gd name="connsiteY16" fmla="*/ 207439 h 607286"/>
              <a:gd name="connsiteX17" fmla="*/ 421301 w 505460"/>
              <a:gd name="connsiteY17" fmla="*/ 224751 h 607286"/>
              <a:gd name="connsiteX18" fmla="*/ 166861 w 505460"/>
              <a:gd name="connsiteY18" fmla="*/ 224751 h 607286"/>
              <a:gd name="connsiteX19" fmla="*/ 149528 w 505460"/>
              <a:gd name="connsiteY19" fmla="*/ 207439 h 607286"/>
              <a:gd name="connsiteX20" fmla="*/ 166861 w 505460"/>
              <a:gd name="connsiteY20" fmla="*/ 190033 h 607286"/>
              <a:gd name="connsiteX21" fmla="*/ 166861 w 505460"/>
              <a:gd name="connsiteY21" fmla="*/ 107612 h 607286"/>
              <a:gd name="connsiteX22" fmla="*/ 421301 w 505460"/>
              <a:gd name="connsiteY22" fmla="*/ 107612 h 607286"/>
              <a:gd name="connsiteX23" fmla="*/ 438634 w 505460"/>
              <a:gd name="connsiteY23" fmla="*/ 124901 h 607286"/>
              <a:gd name="connsiteX24" fmla="*/ 421301 w 505460"/>
              <a:gd name="connsiteY24" fmla="*/ 142189 h 607286"/>
              <a:gd name="connsiteX25" fmla="*/ 166861 w 505460"/>
              <a:gd name="connsiteY25" fmla="*/ 142189 h 607286"/>
              <a:gd name="connsiteX26" fmla="*/ 149528 w 505460"/>
              <a:gd name="connsiteY26" fmla="*/ 124901 h 607286"/>
              <a:gd name="connsiteX27" fmla="*/ 166861 w 505460"/>
              <a:gd name="connsiteY27" fmla="*/ 107612 h 607286"/>
              <a:gd name="connsiteX28" fmla="*/ 43330 w 505460"/>
              <a:gd name="connsiteY28" fmla="*/ 105635 h 607286"/>
              <a:gd name="connsiteX29" fmla="*/ 34664 w 505460"/>
              <a:gd name="connsiteY29" fmla="*/ 114289 h 607286"/>
              <a:gd name="connsiteX30" fmla="*/ 34664 w 505460"/>
              <a:gd name="connsiteY30" fmla="*/ 563922 h 607286"/>
              <a:gd name="connsiteX31" fmla="*/ 43330 w 505460"/>
              <a:gd name="connsiteY31" fmla="*/ 572576 h 607286"/>
              <a:gd name="connsiteX32" fmla="*/ 379237 w 505460"/>
              <a:gd name="connsiteY32" fmla="*/ 572576 h 607286"/>
              <a:gd name="connsiteX33" fmla="*/ 387903 w 505460"/>
              <a:gd name="connsiteY33" fmla="*/ 563922 h 607286"/>
              <a:gd name="connsiteX34" fmla="*/ 387903 w 505460"/>
              <a:gd name="connsiteY34" fmla="*/ 536267 h 607286"/>
              <a:gd name="connsiteX35" fmla="*/ 126223 w 505460"/>
              <a:gd name="connsiteY35" fmla="*/ 536267 h 607286"/>
              <a:gd name="connsiteX36" fmla="*/ 82799 w 505460"/>
              <a:gd name="connsiteY36" fmla="*/ 492997 h 607286"/>
              <a:gd name="connsiteX37" fmla="*/ 82799 w 505460"/>
              <a:gd name="connsiteY37" fmla="*/ 105635 h 607286"/>
              <a:gd name="connsiteX38" fmla="*/ 126223 w 505460"/>
              <a:gd name="connsiteY38" fmla="*/ 34616 h 607286"/>
              <a:gd name="connsiteX39" fmla="*/ 117557 w 505460"/>
              <a:gd name="connsiteY39" fmla="*/ 43270 h 607286"/>
              <a:gd name="connsiteX40" fmla="*/ 117557 w 505460"/>
              <a:gd name="connsiteY40" fmla="*/ 492997 h 607286"/>
              <a:gd name="connsiteX41" fmla="*/ 126223 w 505460"/>
              <a:gd name="connsiteY41" fmla="*/ 501651 h 607286"/>
              <a:gd name="connsiteX42" fmla="*/ 462130 w 505460"/>
              <a:gd name="connsiteY42" fmla="*/ 501651 h 607286"/>
              <a:gd name="connsiteX43" fmla="*/ 470796 w 505460"/>
              <a:gd name="connsiteY43" fmla="*/ 492997 h 607286"/>
              <a:gd name="connsiteX44" fmla="*/ 470796 w 505460"/>
              <a:gd name="connsiteY44" fmla="*/ 43270 h 607286"/>
              <a:gd name="connsiteX45" fmla="*/ 462130 w 505460"/>
              <a:gd name="connsiteY45" fmla="*/ 34616 h 607286"/>
              <a:gd name="connsiteX46" fmla="*/ 126223 w 505460"/>
              <a:gd name="connsiteY46" fmla="*/ 0 h 607286"/>
              <a:gd name="connsiteX47" fmla="*/ 462130 w 505460"/>
              <a:gd name="connsiteY47" fmla="*/ 0 h 607286"/>
              <a:gd name="connsiteX48" fmla="*/ 505460 w 505460"/>
              <a:gd name="connsiteY48" fmla="*/ 43270 h 607286"/>
              <a:gd name="connsiteX49" fmla="*/ 505460 w 505460"/>
              <a:gd name="connsiteY49" fmla="*/ 492997 h 607286"/>
              <a:gd name="connsiteX50" fmla="*/ 462130 w 505460"/>
              <a:gd name="connsiteY50" fmla="*/ 536267 h 607286"/>
              <a:gd name="connsiteX51" fmla="*/ 422661 w 505460"/>
              <a:gd name="connsiteY51" fmla="*/ 536267 h 607286"/>
              <a:gd name="connsiteX52" fmla="*/ 422661 w 505460"/>
              <a:gd name="connsiteY52" fmla="*/ 563922 h 607286"/>
              <a:gd name="connsiteX53" fmla="*/ 379237 w 505460"/>
              <a:gd name="connsiteY53" fmla="*/ 607286 h 607286"/>
              <a:gd name="connsiteX54" fmla="*/ 43330 w 505460"/>
              <a:gd name="connsiteY54" fmla="*/ 607286 h 607286"/>
              <a:gd name="connsiteX55" fmla="*/ 0 w 505460"/>
              <a:gd name="connsiteY55" fmla="*/ 563922 h 607286"/>
              <a:gd name="connsiteX56" fmla="*/ 0 w 505460"/>
              <a:gd name="connsiteY56" fmla="*/ 114289 h 607286"/>
              <a:gd name="connsiteX57" fmla="*/ 43330 w 505460"/>
              <a:gd name="connsiteY57" fmla="*/ 70925 h 607286"/>
              <a:gd name="connsiteX58" fmla="*/ 82799 w 505460"/>
              <a:gd name="connsiteY58" fmla="*/ 70925 h 607286"/>
              <a:gd name="connsiteX59" fmla="*/ 82799 w 505460"/>
              <a:gd name="connsiteY59" fmla="*/ 43270 h 607286"/>
              <a:gd name="connsiteX60" fmla="*/ 126223 w 505460"/>
              <a:gd name="connsiteY60" fmla="*/ 0 h 60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05460" h="607286">
                <a:moveTo>
                  <a:pt x="166861" y="355015"/>
                </a:moveTo>
                <a:lnTo>
                  <a:pt x="421301" y="355015"/>
                </a:lnTo>
                <a:cubicBezTo>
                  <a:pt x="430910" y="355015"/>
                  <a:pt x="438634" y="362720"/>
                  <a:pt x="438634" y="372303"/>
                </a:cubicBezTo>
                <a:cubicBezTo>
                  <a:pt x="438634" y="381793"/>
                  <a:pt x="430910" y="389592"/>
                  <a:pt x="421301" y="389592"/>
                </a:cubicBezTo>
                <a:lnTo>
                  <a:pt x="166861" y="389592"/>
                </a:lnTo>
                <a:cubicBezTo>
                  <a:pt x="157253" y="389592"/>
                  <a:pt x="149528" y="381887"/>
                  <a:pt x="149528" y="372303"/>
                </a:cubicBezTo>
                <a:cubicBezTo>
                  <a:pt x="149528" y="362720"/>
                  <a:pt x="157253" y="355015"/>
                  <a:pt x="166861" y="355015"/>
                </a:cubicBezTo>
                <a:close/>
                <a:moveTo>
                  <a:pt x="166861" y="272524"/>
                </a:moveTo>
                <a:lnTo>
                  <a:pt x="421301" y="272524"/>
                </a:lnTo>
                <a:cubicBezTo>
                  <a:pt x="430910" y="272524"/>
                  <a:pt x="438634" y="280229"/>
                  <a:pt x="438634" y="289813"/>
                </a:cubicBezTo>
                <a:cubicBezTo>
                  <a:pt x="438634" y="299396"/>
                  <a:pt x="430910" y="307101"/>
                  <a:pt x="421301" y="307101"/>
                </a:cubicBezTo>
                <a:lnTo>
                  <a:pt x="166861" y="307101"/>
                </a:lnTo>
                <a:cubicBezTo>
                  <a:pt x="157253" y="307101"/>
                  <a:pt x="149528" y="299396"/>
                  <a:pt x="149528" y="289813"/>
                </a:cubicBezTo>
                <a:cubicBezTo>
                  <a:pt x="149528" y="280229"/>
                  <a:pt x="157253" y="272524"/>
                  <a:pt x="166861" y="272524"/>
                </a:cubicBezTo>
                <a:close/>
                <a:moveTo>
                  <a:pt x="166861" y="190033"/>
                </a:moveTo>
                <a:lnTo>
                  <a:pt x="421301" y="190033"/>
                </a:lnTo>
                <a:cubicBezTo>
                  <a:pt x="430910" y="190033"/>
                  <a:pt x="438634" y="197842"/>
                  <a:pt x="438634" y="207439"/>
                </a:cubicBezTo>
                <a:cubicBezTo>
                  <a:pt x="438634" y="216942"/>
                  <a:pt x="430910" y="224751"/>
                  <a:pt x="421301" y="224751"/>
                </a:cubicBezTo>
                <a:lnTo>
                  <a:pt x="166861" y="224751"/>
                </a:lnTo>
                <a:cubicBezTo>
                  <a:pt x="157253" y="224751"/>
                  <a:pt x="149528" y="216942"/>
                  <a:pt x="149528" y="207439"/>
                </a:cubicBezTo>
                <a:cubicBezTo>
                  <a:pt x="149528" y="197842"/>
                  <a:pt x="157253" y="190033"/>
                  <a:pt x="166861" y="190033"/>
                </a:cubicBezTo>
                <a:close/>
                <a:moveTo>
                  <a:pt x="166861" y="107612"/>
                </a:moveTo>
                <a:lnTo>
                  <a:pt x="421301" y="107612"/>
                </a:lnTo>
                <a:cubicBezTo>
                  <a:pt x="430910" y="107612"/>
                  <a:pt x="438634" y="115317"/>
                  <a:pt x="438634" y="124901"/>
                </a:cubicBezTo>
                <a:cubicBezTo>
                  <a:pt x="438634" y="134484"/>
                  <a:pt x="430910" y="142189"/>
                  <a:pt x="421301" y="142189"/>
                </a:cubicBezTo>
                <a:lnTo>
                  <a:pt x="166861" y="142189"/>
                </a:lnTo>
                <a:cubicBezTo>
                  <a:pt x="157253" y="142189"/>
                  <a:pt x="149528" y="134484"/>
                  <a:pt x="149528" y="124901"/>
                </a:cubicBezTo>
                <a:cubicBezTo>
                  <a:pt x="149528" y="115317"/>
                  <a:pt x="157253" y="107612"/>
                  <a:pt x="166861" y="107612"/>
                </a:cubicBezTo>
                <a:close/>
                <a:moveTo>
                  <a:pt x="43330" y="105635"/>
                </a:moveTo>
                <a:cubicBezTo>
                  <a:pt x="38526" y="105635"/>
                  <a:pt x="34664" y="109492"/>
                  <a:pt x="34664" y="114289"/>
                </a:cubicBezTo>
                <a:lnTo>
                  <a:pt x="34664" y="563922"/>
                </a:lnTo>
                <a:cubicBezTo>
                  <a:pt x="34664" y="568719"/>
                  <a:pt x="38526" y="572576"/>
                  <a:pt x="43330" y="572576"/>
                </a:cubicBezTo>
                <a:lnTo>
                  <a:pt x="379237" y="572576"/>
                </a:lnTo>
                <a:cubicBezTo>
                  <a:pt x="384041" y="572576"/>
                  <a:pt x="387903" y="568719"/>
                  <a:pt x="387903" y="563922"/>
                </a:cubicBezTo>
                <a:lnTo>
                  <a:pt x="387903" y="536267"/>
                </a:lnTo>
                <a:lnTo>
                  <a:pt x="126223" y="536267"/>
                </a:lnTo>
                <a:cubicBezTo>
                  <a:pt x="102297" y="536267"/>
                  <a:pt x="82799" y="516889"/>
                  <a:pt x="82799" y="492997"/>
                </a:cubicBezTo>
                <a:lnTo>
                  <a:pt x="82799" y="105635"/>
                </a:lnTo>
                <a:close/>
                <a:moveTo>
                  <a:pt x="126223" y="34616"/>
                </a:moveTo>
                <a:cubicBezTo>
                  <a:pt x="121419" y="34616"/>
                  <a:pt x="117557" y="38567"/>
                  <a:pt x="117557" y="43270"/>
                </a:cubicBezTo>
                <a:lnTo>
                  <a:pt x="117557" y="492997"/>
                </a:lnTo>
                <a:cubicBezTo>
                  <a:pt x="117557" y="497794"/>
                  <a:pt x="121419" y="501651"/>
                  <a:pt x="126223" y="501651"/>
                </a:cubicBezTo>
                <a:lnTo>
                  <a:pt x="462130" y="501651"/>
                </a:lnTo>
                <a:cubicBezTo>
                  <a:pt x="466840" y="501651"/>
                  <a:pt x="470796" y="497794"/>
                  <a:pt x="470796" y="492997"/>
                </a:cubicBezTo>
                <a:lnTo>
                  <a:pt x="470796" y="43270"/>
                </a:lnTo>
                <a:cubicBezTo>
                  <a:pt x="470796" y="38567"/>
                  <a:pt x="466840" y="34616"/>
                  <a:pt x="462130" y="34616"/>
                </a:cubicBezTo>
                <a:close/>
                <a:moveTo>
                  <a:pt x="126223" y="0"/>
                </a:moveTo>
                <a:lnTo>
                  <a:pt x="462130" y="0"/>
                </a:lnTo>
                <a:cubicBezTo>
                  <a:pt x="485961" y="0"/>
                  <a:pt x="505460" y="19472"/>
                  <a:pt x="505460" y="43270"/>
                </a:cubicBezTo>
                <a:lnTo>
                  <a:pt x="505460" y="492997"/>
                </a:lnTo>
                <a:cubicBezTo>
                  <a:pt x="505460" y="516889"/>
                  <a:pt x="485961" y="536267"/>
                  <a:pt x="462130" y="536267"/>
                </a:cubicBezTo>
                <a:lnTo>
                  <a:pt x="422661" y="536267"/>
                </a:lnTo>
                <a:lnTo>
                  <a:pt x="422661" y="563922"/>
                </a:lnTo>
                <a:cubicBezTo>
                  <a:pt x="422661" y="587815"/>
                  <a:pt x="403163" y="607286"/>
                  <a:pt x="379237" y="607286"/>
                </a:cubicBezTo>
                <a:lnTo>
                  <a:pt x="43330" y="607286"/>
                </a:lnTo>
                <a:cubicBezTo>
                  <a:pt x="19404" y="607286"/>
                  <a:pt x="0" y="587815"/>
                  <a:pt x="0" y="563922"/>
                </a:cubicBezTo>
                <a:lnTo>
                  <a:pt x="0" y="114289"/>
                </a:lnTo>
                <a:cubicBezTo>
                  <a:pt x="0" y="90397"/>
                  <a:pt x="19404" y="70925"/>
                  <a:pt x="43330" y="70925"/>
                </a:cubicBezTo>
                <a:lnTo>
                  <a:pt x="82799" y="70925"/>
                </a:lnTo>
                <a:lnTo>
                  <a:pt x="82799" y="43270"/>
                </a:lnTo>
                <a:cubicBezTo>
                  <a:pt x="82799" y="19472"/>
                  <a:pt x="102297" y="0"/>
                  <a:pt x="126223" y="0"/>
                </a:cubicBezTo>
                <a:close/>
              </a:path>
            </a:pathLst>
          </a:custGeom>
          <a:gradFill>
            <a:gsLst>
              <a:gs pos="0">
                <a:srgbClr val="E3B43B"/>
              </a:gs>
              <a:gs pos="71000">
                <a:srgbClr val="8B6735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5" name="椭圆 80">
            <a:extLst>
              <a:ext uri="{FF2B5EF4-FFF2-40B4-BE49-F238E27FC236}">
                <a16:creationId xmlns:a16="http://schemas.microsoft.com/office/drawing/2014/main" id="{3CDFF7F6-DA77-4BD0-8431-EEBFBBE7B2CD}"/>
              </a:ext>
            </a:extLst>
          </p:cNvPr>
          <p:cNvSpPr/>
          <p:nvPr/>
        </p:nvSpPr>
        <p:spPr>
          <a:xfrm>
            <a:off x="8390890" y="2466997"/>
            <a:ext cx="660400" cy="654004"/>
          </a:xfrm>
          <a:custGeom>
            <a:avLst/>
            <a:gdLst>
              <a:gd name="connsiteX0" fmla="*/ 251451 w 608736"/>
              <a:gd name="connsiteY0" fmla="*/ 247191 h 602841"/>
              <a:gd name="connsiteX1" fmla="*/ 262137 w 608736"/>
              <a:gd name="connsiteY1" fmla="*/ 250055 h 602841"/>
              <a:gd name="connsiteX2" fmla="*/ 323645 w 608736"/>
              <a:gd name="connsiteY2" fmla="*/ 285209 h 602841"/>
              <a:gd name="connsiteX3" fmla="*/ 359872 w 608736"/>
              <a:gd name="connsiteY3" fmla="*/ 350307 h 602841"/>
              <a:gd name="connsiteX4" fmla="*/ 363521 w 608736"/>
              <a:gd name="connsiteY4" fmla="*/ 365670 h 602841"/>
              <a:gd name="connsiteX5" fmla="*/ 347753 w 608736"/>
              <a:gd name="connsiteY5" fmla="*/ 364108 h 602841"/>
              <a:gd name="connsiteX6" fmla="*/ 342801 w 608736"/>
              <a:gd name="connsiteY6" fmla="*/ 363587 h 602841"/>
              <a:gd name="connsiteX7" fmla="*/ 326121 w 608736"/>
              <a:gd name="connsiteY7" fmla="*/ 362676 h 602841"/>
              <a:gd name="connsiteX8" fmla="*/ 323776 w 608736"/>
              <a:gd name="connsiteY8" fmla="*/ 354734 h 602841"/>
              <a:gd name="connsiteX9" fmla="*/ 298104 w 608736"/>
              <a:gd name="connsiteY9" fmla="*/ 310727 h 602841"/>
              <a:gd name="connsiteX10" fmla="*/ 251842 w 608736"/>
              <a:gd name="connsiteY10" fmla="*/ 284558 h 602841"/>
              <a:gd name="connsiteX11" fmla="*/ 238550 w 608736"/>
              <a:gd name="connsiteY11" fmla="*/ 281042 h 602841"/>
              <a:gd name="connsiteX12" fmla="*/ 244284 w 608736"/>
              <a:gd name="connsiteY12" fmla="*/ 268674 h 602841"/>
              <a:gd name="connsiteX13" fmla="*/ 248324 w 608736"/>
              <a:gd name="connsiteY13" fmla="*/ 257737 h 602841"/>
              <a:gd name="connsiteX14" fmla="*/ 246454 w 608736"/>
              <a:gd name="connsiteY14" fmla="*/ 168722 h 602841"/>
              <a:gd name="connsiteX15" fmla="*/ 261971 w 608736"/>
              <a:gd name="connsiteY15" fmla="*/ 171325 h 602841"/>
              <a:gd name="connsiteX16" fmla="*/ 378414 w 608736"/>
              <a:gd name="connsiteY16" fmla="*/ 230549 h 602841"/>
              <a:gd name="connsiteX17" fmla="*/ 439699 w 608736"/>
              <a:gd name="connsiteY17" fmla="*/ 360970 h 602841"/>
              <a:gd name="connsiteX18" fmla="*/ 441003 w 608736"/>
              <a:gd name="connsiteY18" fmla="*/ 373856 h 602841"/>
              <a:gd name="connsiteX19" fmla="*/ 425225 w 608736"/>
              <a:gd name="connsiteY19" fmla="*/ 373335 h 602841"/>
              <a:gd name="connsiteX20" fmla="*/ 417923 w 608736"/>
              <a:gd name="connsiteY20" fmla="*/ 373075 h 602841"/>
              <a:gd name="connsiteX21" fmla="*/ 404753 w 608736"/>
              <a:gd name="connsiteY21" fmla="*/ 371253 h 602841"/>
              <a:gd name="connsiteX22" fmla="*/ 403841 w 608736"/>
              <a:gd name="connsiteY22" fmla="*/ 362532 h 602841"/>
              <a:gd name="connsiteX23" fmla="*/ 352856 w 608736"/>
              <a:gd name="connsiteY23" fmla="*/ 256060 h 602841"/>
              <a:gd name="connsiteX24" fmla="*/ 260015 w 608736"/>
              <a:gd name="connsiteY24" fmla="*/ 207640 h 602841"/>
              <a:gd name="connsiteX25" fmla="*/ 251800 w 608736"/>
              <a:gd name="connsiteY25" fmla="*/ 206078 h 602841"/>
              <a:gd name="connsiteX26" fmla="*/ 250757 w 608736"/>
              <a:gd name="connsiteY26" fmla="*/ 197878 h 602841"/>
              <a:gd name="connsiteX27" fmla="*/ 248932 w 608736"/>
              <a:gd name="connsiteY27" fmla="*/ 184211 h 602841"/>
              <a:gd name="connsiteX28" fmla="*/ 73371 w 608736"/>
              <a:gd name="connsiteY28" fmla="*/ 111141 h 602841"/>
              <a:gd name="connsiteX29" fmla="*/ 97098 w 608736"/>
              <a:gd name="connsiteY29" fmla="*/ 120514 h 602841"/>
              <a:gd name="connsiteX30" fmla="*/ 175057 w 608736"/>
              <a:gd name="connsiteY30" fmla="*/ 198363 h 602841"/>
              <a:gd name="connsiteX31" fmla="*/ 174014 w 608736"/>
              <a:gd name="connsiteY31" fmla="*/ 247963 h 602841"/>
              <a:gd name="connsiteX32" fmla="*/ 131906 w 608736"/>
              <a:gd name="connsiteY32" fmla="*/ 290142 h 602841"/>
              <a:gd name="connsiteX33" fmla="*/ 138033 w 608736"/>
              <a:gd name="connsiteY33" fmla="*/ 301208 h 602841"/>
              <a:gd name="connsiteX34" fmla="*/ 207388 w 608736"/>
              <a:gd name="connsiteY34" fmla="*/ 396892 h 602841"/>
              <a:gd name="connsiteX35" fmla="*/ 302947 w 608736"/>
              <a:gd name="connsiteY35" fmla="*/ 466019 h 602841"/>
              <a:gd name="connsiteX36" fmla="*/ 314419 w 608736"/>
              <a:gd name="connsiteY36" fmla="*/ 472268 h 602841"/>
              <a:gd name="connsiteX37" fmla="*/ 356528 w 608736"/>
              <a:gd name="connsiteY37" fmla="*/ 430219 h 602841"/>
              <a:gd name="connsiteX38" fmla="*/ 382340 w 608736"/>
              <a:gd name="connsiteY38" fmla="*/ 419804 h 602841"/>
              <a:gd name="connsiteX39" fmla="*/ 406198 w 608736"/>
              <a:gd name="connsiteY39" fmla="*/ 429177 h 602841"/>
              <a:gd name="connsiteX40" fmla="*/ 484157 w 608736"/>
              <a:gd name="connsiteY40" fmla="*/ 507027 h 602841"/>
              <a:gd name="connsiteX41" fmla="*/ 483114 w 608736"/>
              <a:gd name="connsiteY41" fmla="*/ 556496 h 602841"/>
              <a:gd name="connsiteX42" fmla="*/ 465123 w 608736"/>
              <a:gd name="connsiteY42" fmla="*/ 574071 h 602841"/>
              <a:gd name="connsiteX43" fmla="*/ 460821 w 608736"/>
              <a:gd name="connsiteY43" fmla="*/ 577586 h 602841"/>
              <a:gd name="connsiteX44" fmla="*/ 430446 w 608736"/>
              <a:gd name="connsiteY44" fmla="*/ 594770 h 602841"/>
              <a:gd name="connsiteX45" fmla="*/ 399288 w 608736"/>
              <a:gd name="connsiteY45" fmla="*/ 602581 h 602841"/>
              <a:gd name="connsiteX46" fmla="*/ 390554 w 608736"/>
              <a:gd name="connsiteY46" fmla="*/ 602841 h 602841"/>
              <a:gd name="connsiteX47" fmla="*/ 134513 w 608736"/>
              <a:gd name="connsiteY47" fmla="*/ 469664 h 602841"/>
              <a:gd name="connsiteX48" fmla="*/ 1539 w 608736"/>
              <a:gd name="connsiteY48" fmla="*/ 205263 h 602841"/>
              <a:gd name="connsiteX49" fmla="*/ 9231 w 608736"/>
              <a:gd name="connsiteY49" fmla="*/ 174410 h 602841"/>
              <a:gd name="connsiteX50" fmla="*/ 26569 w 608736"/>
              <a:gd name="connsiteY50" fmla="*/ 143817 h 602841"/>
              <a:gd name="connsiteX51" fmla="*/ 28395 w 608736"/>
              <a:gd name="connsiteY51" fmla="*/ 140953 h 602841"/>
              <a:gd name="connsiteX52" fmla="*/ 47558 w 608736"/>
              <a:gd name="connsiteY52" fmla="*/ 121686 h 602841"/>
              <a:gd name="connsiteX53" fmla="*/ 73371 w 608736"/>
              <a:gd name="connsiteY53" fmla="*/ 111141 h 602841"/>
              <a:gd name="connsiteX54" fmla="*/ 229800 w 608736"/>
              <a:gd name="connsiteY54" fmla="*/ 83832 h 602841"/>
              <a:gd name="connsiteX55" fmla="*/ 244010 w 608736"/>
              <a:gd name="connsiteY55" fmla="*/ 84743 h 602841"/>
              <a:gd name="connsiteX56" fmla="*/ 437738 w 608736"/>
              <a:gd name="connsiteY56" fmla="*/ 171303 h 602841"/>
              <a:gd name="connsiteX57" fmla="*/ 523781 w 608736"/>
              <a:gd name="connsiteY57" fmla="*/ 359001 h 602841"/>
              <a:gd name="connsiteX58" fmla="*/ 524693 w 608736"/>
              <a:gd name="connsiteY58" fmla="*/ 370195 h 602841"/>
              <a:gd name="connsiteX59" fmla="*/ 508788 w 608736"/>
              <a:gd name="connsiteY59" fmla="*/ 371496 h 602841"/>
              <a:gd name="connsiteX60" fmla="*/ 499793 w 608736"/>
              <a:gd name="connsiteY60" fmla="*/ 372147 h 602841"/>
              <a:gd name="connsiteX61" fmla="*/ 488581 w 608736"/>
              <a:gd name="connsiteY61" fmla="*/ 372798 h 602841"/>
              <a:gd name="connsiteX62" fmla="*/ 487799 w 608736"/>
              <a:gd name="connsiteY62" fmla="*/ 361734 h 602841"/>
              <a:gd name="connsiteX63" fmla="*/ 412316 w 608736"/>
              <a:gd name="connsiteY63" fmla="*/ 196685 h 602841"/>
              <a:gd name="connsiteX64" fmla="*/ 245053 w 608736"/>
              <a:gd name="connsiteY64" fmla="*/ 121059 h 602841"/>
              <a:gd name="connsiteX65" fmla="*/ 236449 w 608736"/>
              <a:gd name="connsiteY65" fmla="*/ 120408 h 602841"/>
              <a:gd name="connsiteX66" fmla="*/ 234754 w 608736"/>
              <a:gd name="connsiteY66" fmla="*/ 111948 h 602841"/>
              <a:gd name="connsiteX67" fmla="*/ 232147 w 608736"/>
              <a:gd name="connsiteY67" fmla="*/ 97890 h 602841"/>
              <a:gd name="connsiteX68" fmla="*/ 230344 w 608736"/>
              <a:gd name="connsiteY68" fmla="*/ 0 h 602841"/>
              <a:gd name="connsiteX69" fmla="*/ 241293 w 608736"/>
              <a:gd name="connsiteY69" fmla="*/ 521 h 602841"/>
              <a:gd name="connsiteX70" fmla="*/ 497291 w 608736"/>
              <a:gd name="connsiteY70" fmla="*/ 111947 h 602841"/>
              <a:gd name="connsiteX71" fmla="*/ 607824 w 608736"/>
              <a:gd name="connsiteY71" fmla="*/ 351069 h 602841"/>
              <a:gd name="connsiteX72" fmla="*/ 608736 w 608736"/>
              <a:gd name="connsiteY72" fmla="*/ 362394 h 602841"/>
              <a:gd name="connsiteX73" fmla="*/ 596223 w 608736"/>
              <a:gd name="connsiteY73" fmla="*/ 363305 h 602841"/>
              <a:gd name="connsiteX74" fmla="*/ 584362 w 608736"/>
              <a:gd name="connsiteY74" fmla="*/ 364347 h 602841"/>
              <a:gd name="connsiteX75" fmla="*/ 572761 w 608736"/>
              <a:gd name="connsiteY75" fmla="*/ 365388 h 602841"/>
              <a:gd name="connsiteX76" fmla="*/ 571849 w 608736"/>
              <a:gd name="connsiteY76" fmla="*/ 353933 h 602841"/>
              <a:gd name="connsiteX77" fmla="*/ 471744 w 608736"/>
              <a:gd name="connsiteY77" fmla="*/ 137460 h 602841"/>
              <a:gd name="connsiteX78" fmla="*/ 239860 w 608736"/>
              <a:gd name="connsiteY78" fmla="*/ 36578 h 602841"/>
              <a:gd name="connsiteX79" fmla="*/ 228389 w 608736"/>
              <a:gd name="connsiteY79" fmla="*/ 36187 h 602841"/>
              <a:gd name="connsiteX80" fmla="*/ 229041 w 608736"/>
              <a:gd name="connsiteY80" fmla="*/ 20176 h 602841"/>
              <a:gd name="connsiteX81" fmla="*/ 229562 w 608736"/>
              <a:gd name="connsiteY81" fmla="*/ 11065 h 60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08736" h="602841">
                <a:moveTo>
                  <a:pt x="251451" y="247191"/>
                </a:moveTo>
                <a:lnTo>
                  <a:pt x="262137" y="250055"/>
                </a:lnTo>
                <a:cubicBezTo>
                  <a:pt x="285463" y="256175"/>
                  <a:pt x="306704" y="268283"/>
                  <a:pt x="323645" y="285209"/>
                </a:cubicBezTo>
                <a:cubicBezTo>
                  <a:pt x="341498" y="303045"/>
                  <a:pt x="354008" y="325569"/>
                  <a:pt x="359872" y="350307"/>
                </a:cubicBezTo>
                <a:lnTo>
                  <a:pt x="363521" y="365670"/>
                </a:lnTo>
                <a:lnTo>
                  <a:pt x="347753" y="364108"/>
                </a:lnTo>
                <a:cubicBezTo>
                  <a:pt x="346190" y="363978"/>
                  <a:pt x="344495" y="363847"/>
                  <a:pt x="342801" y="363587"/>
                </a:cubicBezTo>
                <a:lnTo>
                  <a:pt x="326121" y="362676"/>
                </a:lnTo>
                <a:lnTo>
                  <a:pt x="323776" y="354734"/>
                </a:lnTo>
                <a:cubicBezTo>
                  <a:pt x="319215" y="338068"/>
                  <a:pt x="310353" y="322835"/>
                  <a:pt x="298104" y="310727"/>
                </a:cubicBezTo>
                <a:cubicBezTo>
                  <a:pt x="285463" y="297968"/>
                  <a:pt x="269435" y="288984"/>
                  <a:pt x="251842" y="284558"/>
                </a:cubicBezTo>
                <a:lnTo>
                  <a:pt x="238550" y="281042"/>
                </a:lnTo>
                <a:lnTo>
                  <a:pt x="244284" y="268674"/>
                </a:lnTo>
                <a:cubicBezTo>
                  <a:pt x="245848" y="265419"/>
                  <a:pt x="247151" y="261643"/>
                  <a:pt x="248324" y="257737"/>
                </a:cubicBezTo>
                <a:close/>
                <a:moveTo>
                  <a:pt x="246454" y="168722"/>
                </a:moveTo>
                <a:lnTo>
                  <a:pt x="261971" y="171325"/>
                </a:lnTo>
                <a:cubicBezTo>
                  <a:pt x="306566" y="178614"/>
                  <a:pt x="346858" y="199180"/>
                  <a:pt x="378414" y="230549"/>
                </a:cubicBezTo>
                <a:cubicBezTo>
                  <a:pt x="413620" y="265822"/>
                  <a:pt x="434744" y="310858"/>
                  <a:pt x="439699" y="360970"/>
                </a:cubicBezTo>
                <a:lnTo>
                  <a:pt x="441003" y="373856"/>
                </a:lnTo>
                <a:lnTo>
                  <a:pt x="425225" y="373335"/>
                </a:lnTo>
                <a:cubicBezTo>
                  <a:pt x="422096" y="373205"/>
                  <a:pt x="420010" y="373335"/>
                  <a:pt x="417923" y="373075"/>
                </a:cubicBezTo>
                <a:lnTo>
                  <a:pt x="404753" y="371253"/>
                </a:lnTo>
                <a:lnTo>
                  <a:pt x="403841" y="362532"/>
                </a:lnTo>
                <a:cubicBezTo>
                  <a:pt x="399407" y="321792"/>
                  <a:pt x="381674" y="284956"/>
                  <a:pt x="352856" y="256060"/>
                </a:cubicBezTo>
                <a:cubicBezTo>
                  <a:pt x="327690" y="231069"/>
                  <a:pt x="295613" y="214278"/>
                  <a:pt x="260015" y="207640"/>
                </a:cubicBezTo>
                <a:lnTo>
                  <a:pt x="251800" y="206078"/>
                </a:lnTo>
                <a:lnTo>
                  <a:pt x="250757" y="197878"/>
                </a:lnTo>
                <a:cubicBezTo>
                  <a:pt x="250236" y="193323"/>
                  <a:pt x="249714" y="188767"/>
                  <a:pt x="248932" y="184211"/>
                </a:cubicBezTo>
                <a:close/>
                <a:moveTo>
                  <a:pt x="73371" y="111141"/>
                </a:moveTo>
                <a:cubicBezTo>
                  <a:pt x="82627" y="111141"/>
                  <a:pt x="91101" y="114526"/>
                  <a:pt x="97098" y="120514"/>
                </a:cubicBezTo>
                <a:lnTo>
                  <a:pt x="175057" y="198363"/>
                </a:lnTo>
                <a:cubicBezTo>
                  <a:pt x="188485" y="211772"/>
                  <a:pt x="187963" y="234034"/>
                  <a:pt x="174014" y="247963"/>
                </a:cubicBezTo>
                <a:lnTo>
                  <a:pt x="131906" y="290142"/>
                </a:lnTo>
                <a:lnTo>
                  <a:pt x="138033" y="301208"/>
                </a:lnTo>
                <a:cubicBezTo>
                  <a:pt x="151982" y="326333"/>
                  <a:pt x="171016" y="360701"/>
                  <a:pt x="207388" y="396892"/>
                </a:cubicBezTo>
                <a:cubicBezTo>
                  <a:pt x="243630" y="433083"/>
                  <a:pt x="277917" y="452090"/>
                  <a:pt x="302947" y="466019"/>
                </a:cubicBezTo>
                <a:lnTo>
                  <a:pt x="314419" y="472268"/>
                </a:lnTo>
                <a:lnTo>
                  <a:pt x="356528" y="430219"/>
                </a:lnTo>
                <a:cubicBezTo>
                  <a:pt x="363177" y="423580"/>
                  <a:pt x="372563" y="419804"/>
                  <a:pt x="382340" y="419804"/>
                </a:cubicBezTo>
                <a:cubicBezTo>
                  <a:pt x="391597" y="419804"/>
                  <a:pt x="400070" y="423059"/>
                  <a:pt x="406198" y="429177"/>
                </a:cubicBezTo>
                <a:lnTo>
                  <a:pt x="484157" y="507027"/>
                </a:lnTo>
                <a:cubicBezTo>
                  <a:pt x="497454" y="520435"/>
                  <a:pt x="497063" y="542566"/>
                  <a:pt x="483114" y="556496"/>
                </a:cubicBezTo>
                <a:lnTo>
                  <a:pt x="465123" y="574071"/>
                </a:lnTo>
                <a:lnTo>
                  <a:pt x="460821" y="577586"/>
                </a:lnTo>
                <a:cubicBezTo>
                  <a:pt x="451696" y="584616"/>
                  <a:pt x="441397" y="590474"/>
                  <a:pt x="430446" y="594770"/>
                </a:cubicBezTo>
                <a:cubicBezTo>
                  <a:pt x="420147" y="598675"/>
                  <a:pt x="409978" y="601279"/>
                  <a:pt x="399288" y="602581"/>
                </a:cubicBezTo>
                <a:cubicBezTo>
                  <a:pt x="398506" y="602581"/>
                  <a:pt x="395508" y="602841"/>
                  <a:pt x="390554" y="602841"/>
                </a:cubicBezTo>
                <a:cubicBezTo>
                  <a:pt x="361873" y="602841"/>
                  <a:pt x="258362" y="593338"/>
                  <a:pt x="134513" y="469664"/>
                </a:cubicBezTo>
                <a:cubicBezTo>
                  <a:pt x="29959" y="365258"/>
                  <a:pt x="-8499" y="288710"/>
                  <a:pt x="1539" y="205263"/>
                </a:cubicBezTo>
                <a:cubicBezTo>
                  <a:pt x="2712" y="195109"/>
                  <a:pt x="5189" y="185085"/>
                  <a:pt x="9231" y="174410"/>
                </a:cubicBezTo>
                <a:cubicBezTo>
                  <a:pt x="13663" y="163214"/>
                  <a:pt x="19399" y="152930"/>
                  <a:pt x="26569" y="143817"/>
                </a:cubicBezTo>
                <a:lnTo>
                  <a:pt x="28395" y="140953"/>
                </a:lnTo>
                <a:lnTo>
                  <a:pt x="47558" y="121686"/>
                </a:lnTo>
                <a:cubicBezTo>
                  <a:pt x="54207" y="115047"/>
                  <a:pt x="63594" y="111141"/>
                  <a:pt x="73371" y="111141"/>
                </a:cubicBezTo>
                <a:close/>
                <a:moveTo>
                  <a:pt x="229800" y="83832"/>
                </a:moveTo>
                <a:lnTo>
                  <a:pt x="244010" y="84743"/>
                </a:lnTo>
                <a:cubicBezTo>
                  <a:pt x="317277" y="88908"/>
                  <a:pt x="386112" y="119627"/>
                  <a:pt x="437738" y="171303"/>
                </a:cubicBezTo>
                <a:cubicBezTo>
                  <a:pt x="487799" y="221156"/>
                  <a:pt x="518436" y="287931"/>
                  <a:pt x="523781" y="359001"/>
                </a:cubicBezTo>
                <a:lnTo>
                  <a:pt x="524693" y="370195"/>
                </a:lnTo>
                <a:lnTo>
                  <a:pt x="508788" y="371496"/>
                </a:lnTo>
                <a:cubicBezTo>
                  <a:pt x="505008" y="371887"/>
                  <a:pt x="502400" y="372017"/>
                  <a:pt x="499793" y="372147"/>
                </a:cubicBezTo>
                <a:lnTo>
                  <a:pt x="488581" y="372798"/>
                </a:lnTo>
                <a:lnTo>
                  <a:pt x="487799" y="361734"/>
                </a:lnTo>
                <a:cubicBezTo>
                  <a:pt x="482975" y="299125"/>
                  <a:pt x="456120" y="240551"/>
                  <a:pt x="412316" y="196685"/>
                </a:cubicBezTo>
                <a:cubicBezTo>
                  <a:pt x="367730" y="152169"/>
                  <a:pt x="308282" y="125355"/>
                  <a:pt x="245053" y="121059"/>
                </a:cubicBezTo>
                <a:lnTo>
                  <a:pt x="236449" y="120408"/>
                </a:lnTo>
                <a:lnTo>
                  <a:pt x="234754" y="111948"/>
                </a:lnTo>
                <a:cubicBezTo>
                  <a:pt x="233711" y="107132"/>
                  <a:pt x="232929" y="102446"/>
                  <a:pt x="232147" y="97890"/>
                </a:cubicBezTo>
                <a:close/>
                <a:moveTo>
                  <a:pt x="230344" y="0"/>
                </a:moveTo>
                <a:lnTo>
                  <a:pt x="241293" y="521"/>
                </a:lnTo>
                <a:cubicBezTo>
                  <a:pt x="338009" y="4166"/>
                  <a:pt x="428990" y="43737"/>
                  <a:pt x="497291" y="111947"/>
                </a:cubicBezTo>
                <a:cubicBezTo>
                  <a:pt x="561291" y="175860"/>
                  <a:pt x="600524" y="260731"/>
                  <a:pt x="607824" y="351069"/>
                </a:cubicBezTo>
                <a:lnTo>
                  <a:pt x="608736" y="362394"/>
                </a:lnTo>
                <a:lnTo>
                  <a:pt x="596223" y="363305"/>
                </a:lnTo>
                <a:cubicBezTo>
                  <a:pt x="592182" y="363566"/>
                  <a:pt x="588272" y="363956"/>
                  <a:pt x="584362" y="364347"/>
                </a:cubicBezTo>
                <a:lnTo>
                  <a:pt x="572761" y="365388"/>
                </a:lnTo>
                <a:lnTo>
                  <a:pt x="571849" y="353933"/>
                </a:lnTo>
                <a:cubicBezTo>
                  <a:pt x="565201" y="272186"/>
                  <a:pt x="529617" y="195256"/>
                  <a:pt x="471744" y="137460"/>
                </a:cubicBezTo>
                <a:cubicBezTo>
                  <a:pt x="409830" y="75629"/>
                  <a:pt x="327452" y="39832"/>
                  <a:pt x="239860" y="36578"/>
                </a:cubicBezTo>
                <a:lnTo>
                  <a:pt x="228389" y="36187"/>
                </a:lnTo>
                <a:lnTo>
                  <a:pt x="229041" y="20176"/>
                </a:lnTo>
                <a:cubicBezTo>
                  <a:pt x="229171" y="17183"/>
                  <a:pt x="229302" y="14058"/>
                  <a:pt x="229562" y="11065"/>
                </a:cubicBezTo>
                <a:close/>
              </a:path>
            </a:pathLst>
          </a:custGeom>
          <a:gradFill>
            <a:gsLst>
              <a:gs pos="0">
                <a:srgbClr val="E3B43B"/>
              </a:gs>
              <a:gs pos="71000">
                <a:srgbClr val="8B6735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6" name="椭圆 88">
            <a:extLst>
              <a:ext uri="{FF2B5EF4-FFF2-40B4-BE49-F238E27FC236}">
                <a16:creationId xmlns:a16="http://schemas.microsoft.com/office/drawing/2014/main" id="{40126CA1-0F2A-4774-936A-71458C8D6689}"/>
              </a:ext>
            </a:extLst>
          </p:cNvPr>
          <p:cNvSpPr/>
          <p:nvPr/>
        </p:nvSpPr>
        <p:spPr>
          <a:xfrm>
            <a:off x="10140950" y="2512806"/>
            <a:ext cx="660400" cy="562386"/>
          </a:xfrm>
          <a:custGeom>
            <a:avLst/>
            <a:gdLst>
              <a:gd name="connsiteX0" fmla="*/ 303714 w 607639"/>
              <a:gd name="connsiteY0" fmla="*/ 173520 h 517456"/>
              <a:gd name="connsiteX1" fmla="*/ 337586 w 607639"/>
              <a:gd name="connsiteY1" fmla="*/ 207321 h 517456"/>
              <a:gd name="connsiteX2" fmla="*/ 303714 w 607639"/>
              <a:gd name="connsiteY2" fmla="*/ 241122 h 517456"/>
              <a:gd name="connsiteX3" fmla="*/ 269842 w 607639"/>
              <a:gd name="connsiteY3" fmla="*/ 207321 h 517456"/>
              <a:gd name="connsiteX4" fmla="*/ 303714 w 607639"/>
              <a:gd name="connsiteY4" fmla="*/ 173520 h 517456"/>
              <a:gd name="connsiteX5" fmla="*/ 303758 w 607639"/>
              <a:gd name="connsiteY5" fmla="*/ 139994 h 517456"/>
              <a:gd name="connsiteX6" fmla="*/ 236373 w 607639"/>
              <a:gd name="connsiteY6" fmla="*/ 207277 h 517456"/>
              <a:gd name="connsiteX7" fmla="*/ 303758 w 607639"/>
              <a:gd name="connsiteY7" fmla="*/ 274559 h 517456"/>
              <a:gd name="connsiteX8" fmla="*/ 371054 w 607639"/>
              <a:gd name="connsiteY8" fmla="*/ 207277 h 517456"/>
              <a:gd name="connsiteX9" fmla="*/ 303758 w 607639"/>
              <a:gd name="connsiteY9" fmla="*/ 139994 h 517456"/>
              <a:gd name="connsiteX10" fmla="*/ 282839 w 607639"/>
              <a:gd name="connsiteY10" fmla="*/ 68801 h 517456"/>
              <a:gd name="connsiteX11" fmla="*/ 303669 w 607639"/>
              <a:gd name="connsiteY11" fmla="*/ 68801 h 517456"/>
              <a:gd name="connsiteX12" fmla="*/ 303847 w 607639"/>
              <a:gd name="connsiteY12" fmla="*/ 68801 h 517456"/>
              <a:gd name="connsiteX13" fmla="*/ 324588 w 607639"/>
              <a:gd name="connsiteY13" fmla="*/ 68801 h 517456"/>
              <a:gd name="connsiteX14" fmla="*/ 327703 w 607639"/>
              <a:gd name="connsiteY14" fmla="*/ 99465 h 517456"/>
              <a:gd name="connsiteX15" fmla="*/ 363221 w 607639"/>
              <a:gd name="connsiteY15" fmla="*/ 114219 h 517456"/>
              <a:gd name="connsiteX16" fmla="*/ 387166 w 607639"/>
              <a:gd name="connsiteY16" fmla="*/ 94665 h 517456"/>
              <a:gd name="connsiteX17" fmla="*/ 416541 w 607639"/>
              <a:gd name="connsiteY17" fmla="*/ 124085 h 517456"/>
              <a:gd name="connsiteX18" fmla="*/ 396958 w 607639"/>
              <a:gd name="connsiteY18" fmla="*/ 147993 h 517456"/>
              <a:gd name="connsiteX19" fmla="*/ 411645 w 607639"/>
              <a:gd name="connsiteY19" fmla="*/ 183457 h 517456"/>
              <a:gd name="connsiteX20" fmla="*/ 442445 w 607639"/>
              <a:gd name="connsiteY20" fmla="*/ 186479 h 517456"/>
              <a:gd name="connsiteX21" fmla="*/ 442445 w 607639"/>
              <a:gd name="connsiteY21" fmla="*/ 228075 h 517456"/>
              <a:gd name="connsiteX22" fmla="*/ 411645 w 607639"/>
              <a:gd name="connsiteY22" fmla="*/ 231185 h 517456"/>
              <a:gd name="connsiteX23" fmla="*/ 396958 w 607639"/>
              <a:gd name="connsiteY23" fmla="*/ 266649 h 517456"/>
              <a:gd name="connsiteX24" fmla="*/ 416541 w 607639"/>
              <a:gd name="connsiteY24" fmla="*/ 290558 h 517456"/>
              <a:gd name="connsiteX25" fmla="*/ 387166 w 607639"/>
              <a:gd name="connsiteY25" fmla="*/ 319977 h 517456"/>
              <a:gd name="connsiteX26" fmla="*/ 363221 w 607639"/>
              <a:gd name="connsiteY26" fmla="*/ 300423 h 517456"/>
              <a:gd name="connsiteX27" fmla="*/ 327703 w 607639"/>
              <a:gd name="connsiteY27" fmla="*/ 315177 h 517456"/>
              <a:gd name="connsiteX28" fmla="*/ 324588 w 607639"/>
              <a:gd name="connsiteY28" fmla="*/ 345841 h 517456"/>
              <a:gd name="connsiteX29" fmla="*/ 303847 w 607639"/>
              <a:gd name="connsiteY29" fmla="*/ 345841 h 517456"/>
              <a:gd name="connsiteX30" fmla="*/ 303669 w 607639"/>
              <a:gd name="connsiteY30" fmla="*/ 345841 h 517456"/>
              <a:gd name="connsiteX31" fmla="*/ 282839 w 607639"/>
              <a:gd name="connsiteY31" fmla="*/ 345841 h 517456"/>
              <a:gd name="connsiteX32" fmla="*/ 279813 w 607639"/>
              <a:gd name="connsiteY32" fmla="*/ 315177 h 517456"/>
              <a:gd name="connsiteX33" fmla="*/ 244295 w 607639"/>
              <a:gd name="connsiteY33" fmla="*/ 300423 h 517456"/>
              <a:gd name="connsiteX34" fmla="*/ 220350 w 607639"/>
              <a:gd name="connsiteY34" fmla="*/ 319977 h 517456"/>
              <a:gd name="connsiteX35" fmla="*/ 190886 w 607639"/>
              <a:gd name="connsiteY35" fmla="*/ 290558 h 517456"/>
              <a:gd name="connsiteX36" fmla="*/ 210558 w 607639"/>
              <a:gd name="connsiteY36" fmla="*/ 266649 h 517456"/>
              <a:gd name="connsiteX37" fmla="*/ 195782 w 607639"/>
              <a:gd name="connsiteY37" fmla="*/ 231185 h 517456"/>
              <a:gd name="connsiteX38" fmla="*/ 164982 w 607639"/>
              <a:gd name="connsiteY38" fmla="*/ 228075 h 517456"/>
              <a:gd name="connsiteX39" fmla="*/ 164982 w 607639"/>
              <a:gd name="connsiteY39" fmla="*/ 186568 h 517456"/>
              <a:gd name="connsiteX40" fmla="*/ 195782 w 607639"/>
              <a:gd name="connsiteY40" fmla="*/ 183457 h 517456"/>
              <a:gd name="connsiteX41" fmla="*/ 210558 w 607639"/>
              <a:gd name="connsiteY41" fmla="*/ 147993 h 517456"/>
              <a:gd name="connsiteX42" fmla="*/ 190886 w 607639"/>
              <a:gd name="connsiteY42" fmla="*/ 124085 h 517456"/>
              <a:gd name="connsiteX43" fmla="*/ 220350 w 607639"/>
              <a:gd name="connsiteY43" fmla="*/ 94665 h 517456"/>
              <a:gd name="connsiteX44" fmla="*/ 244295 w 607639"/>
              <a:gd name="connsiteY44" fmla="*/ 114219 h 517456"/>
              <a:gd name="connsiteX45" fmla="*/ 279813 w 607639"/>
              <a:gd name="connsiteY45" fmla="*/ 99465 h 517456"/>
              <a:gd name="connsiteX46" fmla="*/ 38005 w 607639"/>
              <a:gd name="connsiteY46" fmla="*/ 37951 h 517456"/>
              <a:gd name="connsiteX47" fmla="*/ 38005 w 607639"/>
              <a:gd name="connsiteY47" fmla="*/ 376049 h 517456"/>
              <a:gd name="connsiteX48" fmla="*/ 569634 w 607639"/>
              <a:gd name="connsiteY48" fmla="*/ 376049 h 517456"/>
              <a:gd name="connsiteX49" fmla="*/ 569634 w 607639"/>
              <a:gd name="connsiteY49" fmla="*/ 37951 h 517456"/>
              <a:gd name="connsiteX50" fmla="*/ 28482 w 607639"/>
              <a:gd name="connsiteY50" fmla="*/ 0 h 517456"/>
              <a:gd name="connsiteX51" fmla="*/ 579157 w 607639"/>
              <a:gd name="connsiteY51" fmla="*/ 0 h 517456"/>
              <a:gd name="connsiteX52" fmla="*/ 607639 w 607639"/>
              <a:gd name="connsiteY52" fmla="*/ 28441 h 517456"/>
              <a:gd name="connsiteX53" fmla="*/ 607639 w 607639"/>
              <a:gd name="connsiteY53" fmla="*/ 385559 h 517456"/>
              <a:gd name="connsiteX54" fmla="*/ 579157 w 607639"/>
              <a:gd name="connsiteY54" fmla="*/ 414000 h 517456"/>
              <a:gd name="connsiteX55" fmla="*/ 351304 w 607639"/>
              <a:gd name="connsiteY55" fmla="*/ 414000 h 517456"/>
              <a:gd name="connsiteX56" fmla="*/ 351304 w 607639"/>
              <a:gd name="connsiteY56" fmla="*/ 479593 h 517456"/>
              <a:gd name="connsiteX57" fmla="*/ 437906 w 607639"/>
              <a:gd name="connsiteY57" fmla="*/ 479593 h 517456"/>
              <a:gd name="connsiteX58" fmla="*/ 437906 w 607639"/>
              <a:gd name="connsiteY58" fmla="*/ 517456 h 517456"/>
              <a:gd name="connsiteX59" fmla="*/ 169733 w 607639"/>
              <a:gd name="connsiteY59" fmla="*/ 517456 h 517456"/>
              <a:gd name="connsiteX60" fmla="*/ 169733 w 607639"/>
              <a:gd name="connsiteY60" fmla="*/ 479593 h 517456"/>
              <a:gd name="connsiteX61" fmla="*/ 256335 w 607639"/>
              <a:gd name="connsiteY61" fmla="*/ 479593 h 517456"/>
              <a:gd name="connsiteX62" fmla="*/ 256335 w 607639"/>
              <a:gd name="connsiteY62" fmla="*/ 414000 h 517456"/>
              <a:gd name="connsiteX63" fmla="*/ 28482 w 607639"/>
              <a:gd name="connsiteY63" fmla="*/ 414000 h 517456"/>
              <a:gd name="connsiteX64" fmla="*/ 0 w 607639"/>
              <a:gd name="connsiteY64" fmla="*/ 385559 h 517456"/>
              <a:gd name="connsiteX65" fmla="*/ 0 w 607639"/>
              <a:gd name="connsiteY65" fmla="*/ 28441 h 517456"/>
              <a:gd name="connsiteX66" fmla="*/ 28482 w 607639"/>
              <a:gd name="connsiteY66" fmla="*/ 0 h 51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07639" h="517456">
                <a:moveTo>
                  <a:pt x="303714" y="173520"/>
                </a:moveTo>
                <a:cubicBezTo>
                  <a:pt x="322421" y="173520"/>
                  <a:pt x="337586" y="188653"/>
                  <a:pt x="337586" y="207321"/>
                </a:cubicBezTo>
                <a:cubicBezTo>
                  <a:pt x="337586" y="225989"/>
                  <a:pt x="322421" y="241122"/>
                  <a:pt x="303714" y="241122"/>
                </a:cubicBezTo>
                <a:cubicBezTo>
                  <a:pt x="285007" y="241122"/>
                  <a:pt x="269842" y="225989"/>
                  <a:pt x="269842" y="207321"/>
                </a:cubicBezTo>
                <a:cubicBezTo>
                  <a:pt x="269842" y="188653"/>
                  <a:pt x="285007" y="173520"/>
                  <a:pt x="303714" y="173520"/>
                </a:cubicBezTo>
                <a:close/>
                <a:moveTo>
                  <a:pt x="303758" y="139994"/>
                </a:moveTo>
                <a:cubicBezTo>
                  <a:pt x="266549" y="139994"/>
                  <a:pt x="236373" y="170125"/>
                  <a:pt x="236373" y="207277"/>
                </a:cubicBezTo>
                <a:cubicBezTo>
                  <a:pt x="236373" y="244517"/>
                  <a:pt x="266549" y="274559"/>
                  <a:pt x="303758" y="274559"/>
                </a:cubicBezTo>
                <a:cubicBezTo>
                  <a:pt x="340967" y="274559"/>
                  <a:pt x="371054" y="244517"/>
                  <a:pt x="371054" y="207277"/>
                </a:cubicBezTo>
                <a:cubicBezTo>
                  <a:pt x="371054" y="170125"/>
                  <a:pt x="340967" y="139994"/>
                  <a:pt x="303758" y="139994"/>
                </a:cubicBezTo>
                <a:close/>
                <a:moveTo>
                  <a:pt x="282839" y="68801"/>
                </a:moveTo>
                <a:lnTo>
                  <a:pt x="303669" y="68801"/>
                </a:lnTo>
                <a:lnTo>
                  <a:pt x="303847" y="68801"/>
                </a:lnTo>
                <a:lnTo>
                  <a:pt x="324588" y="68801"/>
                </a:lnTo>
                <a:lnTo>
                  <a:pt x="327703" y="99465"/>
                </a:lnTo>
                <a:cubicBezTo>
                  <a:pt x="340522" y="102309"/>
                  <a:pt x="352450" y="107375"/>
                  <a:pt x="363221" y="114219"/>
                </a:cubicBezTo>
                <a:lnTo>
                  <a:pt x="387166" y="94665"/>
                </a:lnTo>
                <a:lnTo>
                  <a:pt x="416541" y="124085"/>
                </a:lnTo>
                <a:lnTo>
                  <a:pt x="396958" y="147993"/>
                </a:lnTo>
                <a:cubicBezTo>
                  <a:pt x="403812" y="158748"/>
                  <a:pt x="408797" y="170658"/>
                  <a:pt x="411645" y="183457"/>
                </a:cubicBezTo>
                <a:lnTo>
                  <a:pt x="442445" y="186479"/>
                </a:lnTo>
                <a:lnTo>
                  <a:pt x="442445" y="228075"/>
                </a:lnTo>
                <a:lnTo>
                  <a:pt x="411645" y="231185"/>
                </a:lnTo>
                <a:cubicBezTo>
                  <a:pt x="408886" y="243984"/>
                  <a:pt x="403812" y="255894"/>
                  <a:pt x="396958" y="266649"/>
                </a:cubicBezTo>
                <a:lnTo>
                  <a:pt x="416541" y="290558"/>
                </a:lnTo>
                <a:lnTo>
                  <a:pt x="387166" y="319977"/>
                </a:lnTo>
                <a:lnTo>
                  <a:pt x="363221" y="300423"/>
                </a:lnTo>
                <a:cubicBezTo>
                  <a:pt x="352450" y="307267"/>
                  <a:pt x="340522" y="312333"/>
                  <a:pt x="327703" y="315177"/>
                </a:cubicBezTo>
                <a:lnTo>
                  <a:pt x="324588" y="345841"/>
                </a:lnTo>
                <a:lnTo>
                  <a:pt x="303847" y="345841"/>
                </a:lnTo>
                <a:lnTo>
                  <a:pt x="303669" y="345841"/>
                </a:lnTo>
                <a:lnTo>
                  <a:pt x="282839" y="345841"/>
                </a:lnTo>
                <a:lnTo>
                  <a:pt x="279813" y="315177"/>
                </a:lnTo>
                <a:cubicBezTo>
                  <a:pt x="266994" y="312333"/>
                  <a:pt x="254977" y="307267"/>
                  <a:pt x="244295" y="300423"/>
                </a:cubicBezTo>
                <a:lnTo>
                  <a:pt x="220350" y="319977"/>
                </a:lnTo>
                <a:lnTo>
                  <a:pt x="190886" y="290558"/>
                </a:lnTo>
                <a:lnTo>
                  <a:pt x="210558" y="266649"/>
                </a:lnTo>
                <a:cubicBezTo>
                  <a:pt x="203704" y="255894"/>
                  <a:pt x="198630" y="243984"/>
                  <a:pt x="195782" y="231185"/>
                </a:cubicBezTo>
                <a:lnTo>
                  <a:pt x="164982" y="228075"/>
                </a:lnTo>
                <a:lnTo>
                  <a:pt x="164982" y="186568"/>
                </a:lnTo>
                <a:lnTo>
                  <a:pt x="195782" y="183457"/>
                </a:lnTo>
                <a:cubicBezTo>
                  <a:pt x="198630" y="170658"/>
                  <a:pt x="203704" y="158748"/>
                  <a:pt x="210558" y="147993"/>
                </a:cubicBezTo>
                <a:lnTo>
                  <a:pt x="190886" y="124085"/>
                </a:lnTo>
                <a:lnTo>
                  <a:pt x="220350" y="94665"/>
                </a:lnTo>
                <a:lnTo>
                  <a:pt x="244295" y="114219"/>
                </a:lnTo>
                <a:cubicBezTo>
                  <a:pt x="254977" y="107375"/>
                  <a:pt x="266905" y="102309"/>
                  <a:pt x="279813" y="99465"/>
                </a:cubicBezTo>
                <a:close/>
                <a:moveTo>
                  <a:pt x="38005" y="37951"/>
                </a:moveTo>
                <a:lnTo>
                  <a:pt x="38005" y="376049"/>
                </a:lnTo>
                <a:lnTo>
                  <a:pt x="569634" y="376049"/>
                </a:lnTo>
                <a:lnTo>
                  <a:pt x="569634" y="37951"/>
                </a:lnTo>
                <a:close/>
                <a:moveTo>
                  <a:pt x="28482" y="0"/>
                </a:moveTo>
                <a:lnTo>
                  <a:pt x="579157" y="0"/>
                </a:lnTo>
                <a:cubicBezTo>
                  <a:pt x="594822" y="0"/>
                  <a:pt x="607639" y="12799"/>
                  <a:pt x="607639" y="28441"/>
                </a:cubicBezTo>
                <a:lnTo>
                  <a:pt x="607639" y="385559"/>
                </a:lnTo>
                <a:cubicBezTo>
                  <a:pt x="607639" y="401202"/>
                  <a:pt x="594822" y="414000"/>
                  <a:pt x="579157" y="414000"/>
                </a:cubicBezTo>
                <a:lnTo>
                  <a:pt x="351304" y="414000"/>
                </a:lnTo>
                <a:lnTo>
                  <a:pt x="351304" y="479593"/>
                </a:lnTo>
                <a:lnTo>
                  <a:pt x="437906" y="479593"/>
                </a:lnTo>
                <a:lnTo>
                  <a:pt x="437906" y="517456"/>
                </a:lnTo>
                <a:lnTo>
                  <a:pt x="169733" y="517456"/>
                </a:lnTo>
                <a:lnTo>
                  <a:pt x="169733" y="479593"/>
                </a:lnTo>
                <a:lnTo>
                  <a:pt x="256335" y="479593"/>
                </a:lnTo>
                <a:lnTo>
                  <a:pt x="256335" y="414000"/>
                </a:lnTo>
                <a:lnTo>
                  <a:pt x="28482" y="414000"/>
                </a:lnTo>
                <a:cubicBezTo>
                  <a:pt x="12817" y="414000"/>
                  <a:pt x="0" y="401202"/>
                  <a:pt x="0" y="385559"/>
                </a:cubicBezTo>
                <a:lnTo>
                  <a:pt x="0" y="28441"/>
                </a:lnTo>
                <a:cubicBezTo>
                  <a:pt x="0" y="12799"/>
                  <a:pt x="12817" y="0"/>
                  <a:pt x="28482" y="0"/>
                </a:cubicBezTo>
                <a:close/>
              </a:path>
            </a:pathLst>
          </a:custGeom>
          <a:gradFill>
            <a:gsLst>
              <a:gs pos="0">
                <a:srgbClr val="E3B43B"/>
              </a:gs>
              <a:gs pos="71000">
                <a:srgbClr val="8B6735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C02E4F80-C5E0-412F-B61B-FA5C37B296CA}"/>
              </a:ext>
            </a:extLst>
          </p:cNvPr>
          <p:cNvGrpSpPr/>
          <p:nvPr/>
        </p:nvGrpSpPr>
        <p:grpSpPr>
          <a:xfrm>
            <a:off x="874713" y="3587750"/>
            <a:ext cx="10442575" cy="266700"/>
            <a:chOff x="874713" y="3587750"/>
            <a:chExt cx="10442575" cy="266700"/>
          </a:xfrm>
        </p:grpSpPr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CDC7AD3C-268E-4C5C-BD1C-46596B4905D0}"/>
                </a:ext>
              </a:extLst>
            </p:cNvPr>
            <p:cNvCxnSpPr/>
            <p:nvPr/>
          </p:nvCxnSpPr>
          <p:spPr>
            <a:xfrm>
              <a:off x="874713" y="3721100"/>
              <a:ext cx="10442575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3498FF7F-6AAE-4D47-9040-0E970D4EBBD5}"/>
                </a:ext>
              </a:extLst>
            </p:cNvPr>
            <p:cNvSpPr/>
            <p:nvPr/>
          </p:nvSpPr>
          <p:spPr>
            <a:xfrm>
              <a:off x="1587500" y="3587750"/>
              <a:ext cx="266700" cy="266700"/>
            </a:xfrm>
            <a:prstGeom prst="ellipse">
              <a:avLst/>
            </a:prstGeom>
            <a:gradFill>
              <a:gsLst>
                <a:gs pos="0">
                  <a:srgbClr val="E3B43B"/>
                </a:gs>
                <a:gs pos="71000">
                  <a:srgbClr val="8B6735"/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51F1DE43-EA3C-46D8-B0FA-8E5A891BEC9A}"/>
                </a:ext>
              </a:extLst>
            </p:cNvPr>
            <p:cNvSpPr/>
            <p:nvPr/>
          </p:nvSpPr>
          <p:spPr>
            <a:xfrm>
              <a:off x="3337560" y="3587750"/>
              <a:ext cx="266700" cy="266700"/>
            </a:xfrm>
            <a:prstGeom prst="ellipse">
              <a:avLst/>
            </a:prstGeom>
            <a:gradFill>
              <a:gsLst>
                <a:gs pos="0">
                  <a:srgbClr val="E3B43B"/>
                </a:gs>
                <a:gs pos="71000">
                  <a:srgbClr val="8B6735"/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43D8CDCE-3CBB-44C7-BF93-6BF9149236F3}"/>
                </a:ext>
              </a:extLst>
            </p:cNvPr>
            <p:cNvSpPr/>
            <p:nvPr/>
          </p:nvSpPr>
          <p:spPr>
            <a:xfrm>
              <a:off x="5087620" y="3587750"/>
              <a:ext cx="266700" cy="266700"/>
            </a:xfrm>
            <a:prstGeom prst="ellipse">
              <a:avLst/>
            </a:prstGeom>
            <a:gradFill>
              <a:gsLst>
                <a:gs pos="0">
                  <a:srgbClr val="E3B43B"/>
                </a:gs>
                <a:gs pos="71000">
                  <a:srgbClr val="8B6735"/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E6A9D805-DB6B-4FBE-9C77-B7B6C367F1F3}"/>
                </a:ext>
              </a:extLst>
            </p:cNvPr>
            <p:cNvSpPr/>
            <p:nvPr/>
          </p:nvSpPr>
          <p:spPr>
            <a:xfrm>
              <a:off x="6837680" y="3587750"/>
              <a:ext cx="266700" cy="266700"/>
            </a:xfrm>
            <a:prstGeom prst="ellipse">
              <a:avLst/>
            </a:prstGeom>
            <a:gradFill>
              <a:gsLst>
                <a:gs pos="0">
                  <a:srgbClr val="E3B43B"/>
                </a:gs>
                <a:gs pos="71000">
                  <a:srgbClr val="8B6735"/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132C1577-4B24-44B6-A313-73CF85D50FE3}"/>
                </a:ext>
              </a:extLst>
            </p:cNvPr>
            <p:cNvSpPr/>
            <p:nvPr/>
          </p:nvSpPr>
          <p:spPr>
            <a:xfrm>
              <a:off x="8587740" y="3587750"/>
              <a:ext cx="266700" cy="266700"/>
            </a:xfrm>
            <a:prstGeom prst="ellipse">
              <a:avLst/>
            </a:prstGeom>
            <a:gradFill>
              <a:gsLst>
                <a:gs pos="0">
                  <a:srgbClr val="E3B43B"/>
                </a:gs>
                <a:gs pos="71000">
                  <a:srgbClr val="8B6735"/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48B38300-6359-4DA5-B91F-54BB0283FCF5}"/>
                </a:ext>
              </a:extLst>
            </p:cNvPr>
            <p:cNvSpPr/>
            <p:nvPr/>
          </p:nvSpPr>
          <p:spPr>
            <a:xfrm>
              <a:off x="10337800" y="3587750"/>
              <a:ext cx="266700" cy="266700"/>
            </a:xfrm>
            <a:prstGeom prst="ellipse">
              <a:avLst/>
            </a:prstGeom>
            <a:gradFill>
              <a:gsLst>
                <a:gs pos="0">
                  <a:srgbClr val="E3B43B"/>
                </a:gs>
                <a:gs pos="71000">
                  <a:srgbClr val="8B6735"/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C902F051-181D-4EB2-AF50-2D9542078A6A}"/>
              </a:ext>
            </a:extLst>
          </p:cNvPr>
          <p:cNvGrpSpPr/>
          <p:nvPr/>
        </p:nvGrpSpPr>
        <p:grpSpPr>
          <a:xfrm>
            <a:off x="653959" y="4183618"/>
            <a:ext cx="2133781" cy="1327487"/>
            <a:chOff x="653959" y="4183618"/>
            <a:chExt cx="2133781" cy="1327487"/>
          </a:xfrm>
        </p:grpSpPr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5D8ACA90-4AFE-407A-B96B-8B78357CD729}"/>
                </a:ext>
              </a:extLst>
            </p:cNvPr>
            <p:cNvSpPr txBox="1"/>
            <p:nvPr/>
          </p:nvSpPr>
          <p:spPr>
            <a:xfrm>
              <a:off x="653959" y="4183618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124D73A1-855C-4A8E-A8A3-C42F55FB525E}"/>
                </a:ext>
              </a:extLst>
            </p:cNvPr>
            <p:cNvSpPr txBox="1"/>
            <p:nvPr/>
          </p:nvSpPr>
          <p:spPr>
            <a:xfrm>
              <a:off x="653959" y="4503003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id="{08503D23-AF20-4A1E-B492-9945AB3493DB}"/>
                </a:ext>
              </a:extLst>
            </p:cNvPr>
            <p:cNvSpPr txBox="1"/>
            <p:nvPr/>
          </p:nvSpPr>
          <p:spPr>
            <a:xfrm>
              <a:off x="653959" y="4822388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9" name="文本框 108">
              <a:extLst>
                <a:ext uri="{FF2B5EF4-FFF2-40B4-BE49-F238E27FC236}">
                  <a16:creationId xmlns:a16="http://schemas.microsoft.com/office/drawing/2014/main" id="{BF419730-86A4-416B-A579-79B0DADB9D3C}"/>
                </a:ext>
              </a:extLst>
            </p:cNvPr>
            <p:cNvSpPr txBox="1"/>
            <p:nvPr/>
          </p:nvSpPr>
          <p:spPr>
            <a:xfrm>
              <a:off x="653959" y="5141773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65461EC3-7714-4EF0-9BE4-F27F682ABF1C}"/>
              </a:ext>
            </a:extLst>
          </p:cNvPr>
          <p:cNvGrpSpPr/>
          <p:nvPr/>
        </p:nvGrpSpPr>
        <p:grpSpPr>
          <a:xfrm>
            <a:off x="2404019" y="4183618"/>
            <a:ext cx="2133781" cy="1327487"/>
            <a:chOff x="2404019" y="4183618"/>
            <a:chExt cx="2133781" cy="1327487"/>
          </a:xfrm>
        </p:grpSpPr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id="{08D98D1A-0EBA-452D-BD34-D87773C46750}"/>
                </a:ext>
              </a:extLst>
            </p:cNvPr>
            <p:cNvSpPr txBox="1"/>
            <p:nvPr/>
          </p:nvSpPr>
          <p:spPr>
            <a:xfrm>
              <a:off x="2404019" y="4183618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2" name="文本框 111">
              <a:extLst>
                <a:ext uri="{FF2B5EF4-FFF2-40B4-BE49-F238E27FC236}">
                  <a16:creationId xmlns:a16="http://schemas.microsoft.com/office/drawing/2014/main" id="{4F8E64C3-C7F2-424E-897C-AD318CC45036}"/>
                </a:ext>
              </a:extLst>
            </p:cNvPr>
            <p:cNvSpPr txBox="1"/>
            <p:nvPr/>
          </p:nvSpPr>
          <p:spPr>
            <a:xfrm>
              <a:off x="2404019" y="4503003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7B489058-9B17-45AF-88F9-581F45ECBC4B}"/>
                </a:ext>
              </a:extLst>
            </p:cNvPr>
            <p:cNvSpPr txBox="1"/>
            <p:nvPr/>
          </p:nvSpPr>
          <p:spPr>
            <a:xfrm>
              <a:off x="2404019" y="4822388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4C966B62-BE69-481E-9713-E2C02AF6CBD3}"/>
                </a:ext>
              </a:extLst>
            </p:cNvPr>
            <p:cNvSpPr txBox="1"/>
            <p:nvPr/>
          </p:nvSpPr>
          <p:spPr>
            <a:xfrm>
              <a:off x="2404019" y="5141773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B173ACD0-041B-42A9-B832-939356153D96}"/>
              </a:ext>
            </a:extLst>
          </p:cNvPr>
          <p:cNvGrpSpPr/>
          <p:nvPr/>
        </p:nvGrpSpPr>
        <p:grpSpPr>
          <a:xfrm>
            <a:off x="4154079" y="4183618"/>
            <a:ext cx="2133781" cy="1327487"/>
            <a:chOff x="4154079" y="4183618"/>
            <a:chExt cx="2133781" cy="1327487"/>
          </a:xfrm>
        </p:grpSpPr>
        <p:sp>
          <p:nvSpPr>
            <p:cNvPr id="116" name="文本框 115">
              <a:extLst>
                <a:ext uri="{FF2B5EF4-FFF2-40B4-BE49-F238E27FC236}">
                  <a16:creationId xmlns:a16="http://schemas.microsoft.com/office/drawing/2014/main" id="{4821653F-224A-436A-A052-5D4EF9E36205}"/>
                </a:ext>
              </a:extLst>
            </p:cNvPr>
            <p:cNvSpPr txBox="1"/>
            <p:nvPr/>
          </p:nvSpPr>
          <p:spPr>
            <a:xfrm>
              <a:off x="4154079" y="4183618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5BE49A64-DEFB-4E42-8C81-7AFF3AD0EB34}"/>
                </a:ext>
              </a:extLst>
            </p:cNvPr>
            <p:cNvSpPr txBox="1"/>
            <p:nvPr/>
          </p:nvSpPr>
          <p:spPr>
            <a:xfrm>
              <a:off x="4154079" y="4503003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8" name="文本框 117">
              <a:extLst>
                <a:ext uri="{FF2B5EF4-FFF2-40B4-BE49-F238E27FC236}">
                  <a16:creationId xmlns:a16="http://schemas.microsoft.com/office/drawing/2014/main" id="{AB0CEFBF-7FB9-42FA-8152-6CE1BF3A47B1}"/>
                </a:ext>
              </a:extLst>
            </p:cNvPr>
            <p:cNvSpPr txBox="1"/>
            <p:nvPr/>
          </p:nvSpPr>
          <p:spPr>
            <a:xfrm>
              <a:off x="4154079" y="4822388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9" name="文本框 118">
              <a:extLst>
                <a:ext uri="{FF2B5EF4-FFF2-40B4-BE49-F238E27FC236}">
                  <a16:creationId xmlns:a16="http://schemas.microsoft.com/office/drawing/2014/main" id="{EE3B5AE2-FDC4-4EAD-BC33-75CB65B693F3}"/>
                </a:ext>
              </a:extLst>
            </p:cNvPr>
            <p:cNvSpPr txBox="1"/>
            <p:nvPr/>
          </p:nvSpPr>
          <p:spPr>
            <a:xfrm>
              <a:off x="4154079" y="5141773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CED62906-F8C8-4A0A-92F1-5772CC0A0D74}"/>
              </a:ext>
            </a:extLst>
          </p:cNvPr>
          <p:cNvGrpSpPr/>
          <p:nvPr/>
        </p:nvGrpSpPr>
        <p:grpSpPr>
          <a:xfrm>
            <a:off x="5904139" y="4183618"/>
            <a:ext cx="2133781" cy="1327487"/>
            <a:chOff x="5904139" y="4183618"/>
            <a:chExt cx="2133781" cy="1327487"/>
          </a:xfrm>
        </p:grpSpPr>
        <p:sp>
          <p:nvSpPr>
            <p:cNvPr id="121" name="文本框 120">
              <a:extLst>
                <a:ext uri="{FF2B5EF4-FFF2-40B4-BE49-F238E27FC236}">
                  <a16:creationId xmlns:a16="http://schemas.microsoft.com/office/drawing/2014/main" id="{92292973-C028-43FC-97C7-32D9C4F93CD8}"/>
                </a:ext>
              </a:extLst>
            </p:cNvPr>
            <p:cNvSpPr txBox="1"/>
            <p:nvPr/>
          </p:nvSpPr>
          <p:spPr>
            <a:xfrm>
              <a:off x="5904139" y="4183618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20616528-2E80-455A-BBF0-3D15E23B841A}"/>
                </a:ext>
              </a:extLst>
            </p:cNvPr>
            <p:cNvSpPr txBox="1"/>
            <p:nvPr/>
          </p:nvSpPr>
          <p:spPr>
            <a:xfrm>
              <a:off x="5904139" y="4503003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30DC4F4A-9611-425B-825A-7D6FCA3E7E80}"/>
                </a:ext>
              </a:extLst>
            </p:cNvPr>
            <p:cNvSpPr txBox="1"/>
            <p:nvPr/>
          </p:nvSpPr>
          <p:spPr>
            <a:xfrm>
              <a:off x="5904139" y="4822388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4" name="文本框 123">
              <a:extLst>
                <a:ext uri="{FF2B5EF4-FFF2-40B4-BE49-F238E27FC236}">
                  <a16:creationId xmlns:a16="http://schemas.microsoft.com/office/drawing/2014/main" id="{2E6785D8-A77A-49CA-A487-535BC4DABE85}"/>
                </a:ext>
              </a:extLst>
            </p:cNvPr>
            <p:cNvSpPr txBox="1"/>
            <p:nvPr/>
          </p:nvSpPr>
          <p:spPr>
            <a:xfrm>
              <a:off x="5904139" y="5141773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6220EA74-5433-4B2D-992D-D829CD59BCBE}"/>
              </a:ext>
            </a:extLst>
          </p:cNvPr>
          <p:cNvGrpSpPr/>
          <p:nvPr/>
        </p:nvGrpSpPr>
        <p:grpSpPr>
          <a:xfrm>
            <a:off x="7654199" y="4183618"/>
            <a:ext cx="2133781" cy="1327487"/>
            <a:chOff x="7654199" y="4183618"/>
            <a:chExt cx="2133781" cy="1327487"/>
          </a:xfrm>
        </p:grpSpPr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AC5774BF-6B7D-4CF3-8E63-8C72E7697F57}"/>
                </a:ext>
              </a:extLst>
            </p:cNvPr>
            <p:cNvSpPr txBox="1"/>
            <p:nvPr/>
          </p:nvSpPr>
          <p:spPr>
            <a:xfrm>
              <a:off x="7654199" y="4183618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B9A1E1EF-5A84-4690-BAEF-5FA3A76DCFCF}"/>
                </a:ext>
              </a:extLst>
            </p:cNvPr>
            <p:cNvSpPr txBox="1"/>
            <p:nvPr/>
          </p:nvSpPr>
          <p:spPr>
            <a:xfrm>
              <a:off x="7654199" y="4503003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8" name="文本框 127">
              <a:extLst>
                <a:ext uri="{FF2B5EF4-FFF2-40B4-BE49-F238E27FC236}">
                  <a16:creationId xmlns:a16="http://schemas.microsoft.com/office/drawing/2014/main" id="{C354FCC1-4010-479A-A92F-F8F1D8313486}"/>
                </a:ext>
              </a:extLst>
            </p:cNvPr>
            <p:cNvSpPr txBox="1"/>
            <p:nvPr/>
          </p:nvSpPr>
          <p:spPr>
            <a:xfrm>
              <a:off x="7654199" y="4822388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9" name="文本框 128">
              <a:extLst>
                <a:ext uri="{FF2B5EF4-FFF2-40B4-BE49-F238E27FC236}">
                  <a16:creationId xmlns:a16="http://schemas.microsoft.com/office/drawing/2014/main" id="{BC70FD7C-A5F3-450B-97C8-EAF33DD49FCF}"/>
                </a:ext>
              </a:extLst>
            </p:cNvPr>
            <p:cNvSpPr txBox="1"/>
            <p:nvPr/>
          </p:nvSpPr>
          <p:spPr>
            <a:xfrm>
              <a:off x="7654199" y="5141773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C9C1E594-3699-41BE-AA29-A9F674B1C8F1}"/>
              </a:ext>
            </a:extLst>
          </p:cNvPr>
          <p:cNvGrpSpPr/>
          <p:nvPr/>
        </p:nvGrpSpPr>
        <p:grpSpPr>
          <a:xfrm>
            <a:off x="9404259" y="4183618"/>
            <a:ext cx="2133781" cy="1327487"/>
            <a:chOff x="9404259" y="4183618"/>
            <a:chExt cx="2133781" cy="1327487"/>
          </a:xfrm>
        </p:grpSpPr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A34BF5D9-E855-472B-B6FC-D94307F4422B}"/>
                </a:ext>
              </a:extLst>
            </p:cNvPr>
            <p:cNvSpPr txBox="1"/>
            <p:nvPr/>
          </p:nvSpPr>
          <p:spPr>
            <a:xfrm>
              <a:off x="9404259" y="4183618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2" name="文本框 131">
              <a:extLst>
                <a:ext uri="{FF2B5EF4-FFF2-40B4-BE49-F238E27FC236}">
                  <a16:creationId xmlns:a16="http://schemas.microsoft.com/office/drawing/2014/main" id="{FD2E5497-BABB-4F97-9789-B6D28262E50F}"/>
                </a:ext>
              </a:extLst>
            </p:cNvPr>
            <p:cNvSpPr txBox="1"/>
            <p:nvPr/>
          </p:nvSpPr>
          <p:spPr>
            <a:xfrm>
              <a:off x="9404259" y="4503003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3" name="文本框 132">
              <a:extLst>
                <a:ext uri="{FF2B5EF4-FFF2-40B4-BE49-F238E27FC236}">
                  <a16:creationId xmlns:a16="http://schemas.microsoft.com/office/drawing/2014/main" id="{30AE5518-B5F8-4D09-8FA4-A26C9900BE72}"/>
                </a:ext>
              </a:extLst>
            </p:cNvPr>
            <p:cNvSpPr txBox="1"/>
            <p:nvPr/>
          </p:nvSpPr>
          <p:spPr>
            <a:xfrm>
              <a:off x="9404259" y="4822388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74A962C4-144F-44E9-B9DC-D8DB77C92B0B}"/>
                </a:ext>
              </a:extLst>
            </p:cNvPr>
            <p:cNvSpPr txBox="1"/>
            <p:nvPr/>
          </p:nvSpPr>
          <p:spPr>
            <a:xfrm>
              <a:off x="9404259" y="5141773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7" name="Oval 14">
            <a:extLst>
              <a:ext uri="{FF2B5EF4-FFF2-40B4-BE49-F238E27FC236}">
                <a16:creationId xmlns:a16="http://schemas.microsoft.com/office/drawing/2014/main" id="{4288CBF2-4807-4305-897C-C24F8D113534}"/>
              </a:ext>
            </a:extLst>
          </p:cNvPr>
          <p:cNvSpPr/>
          <p:nvPr/>
        </p:nvSpPr>
        <p:spPr>
          <a:xfrm>
            <a:off x="226070" y="170387"/>
            <a:ext cx="717550" cy="719137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noProof="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LOGO</a:t>
            </a:r>
            <a:endParaRPr kumimoji="0" lang="en-US" altLang="zh-CN" sz="12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56788" y="268345"/>
            <a:ext cx="3481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E3B43B"/>
                </a:solidFill>
                <a:cs typeface="+mn-ea"/>
                <a:sym typeface="+mn-lt"/>
              </a:rPr>
              <a:t>Activity Budget</a:t>
            </a:r>
            <a:endParaRPr lang="zh-CN" altLang="en-US" sz="2800" dirty="0">
              <a:solidFill>
                <a:srgbClr val="E3B43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96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59719B4-BC45-428E-8700-E7073CE309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r="12814" b="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C5555F3-A957-4AA3-965E-E57B1CA13BA5}"/>
              </a:ext>
            </a:extLst>
          </p:cNvPr>
          <p:cNvGrpSpPr/>
          <p:nvPr/>
        </p:nvGrpSpPr>
        <p:grpSpPr>
          <a:xfrm>
            <a:off x="4725318" y="1545125"/>
            <a:ext cx="2982024" cy="2060311"/>
            <a:chOff x="1257367" y="3052151"/>
            <a:chExt cx="1757581" cy="121433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D3BEC850-016D-452E-BE34-24B508FF09AE}"/>
                </a:ext>
              </a:extLst>
            </p:cNvPr>
            <p:cNvSpPr txBox="1"/>
            <p:nvPr/>
          </p:nvSpPr>
          <p:spPr>
            <a:xfrm>
              <a:off x="1257367" y="3076222"/>
              <a:ext cx="1757581" cy="109747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altLang="zh-CN" sz="11500" dirty="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3D333A0-96B4-4EC7-9EEC-693A684BDD97}"/>
                </a:ext>
              </a:extLst>
            </p:cNvPr>
            <p:cNvSpPr/>
            <p:nvPr/>
          </p:nvSpPr>
          <p:spPr>
            <a:xfrm rot="2637853">
              <a:off x="1570011" y="3052151"/>
              <a:ext cx="1214331" cy="1214331"/>
            </a:xfrm>
            <a:prstGeom prst="rect">
              <a:avLst/>
            </a:prstGeom>
            <a:noFill/>
            <a:ln w="57150">
              <a:solidFill>
                <a:srgbClr val="D5A356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40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79E6AC6B-E8BD-4F46-829C-D88495743058}"/>
              </a:ext>
            </a:extLst>
          </p:cNvPr>
          <p:cNvSpPr txBox="1"/>
          <p:nvPr/>
        </p:nvSpPr>
        <p:spPr>
          <a:xfrm>
            <a:off x="2586762" y="4264526"/>
            <a:ext cx="7398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 defTabSz="1219170">
              <a:defRPr sz="4400" b="1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方正粗倩简体" pitchFamily="65" charset="-122"/>
                <a:ea typeface="方正粗倩简体" pitchFamily="65" charset="-122"/>
                <a:cs typeface="inpin heiti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Accident Prevention Plan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60DE24E-C19C-413A-B53B-825A8A4A858B}"/>
              </a:ext>
            </a:extLst>
          </p:cNvPr>
          <p:cNvSpPr txBox="1"/>
          <p:nvPr/>
        </p:nvSpPr>
        <p:spPr>
          <a:xfrm>
            <a:off x="4382527" y="5150551"/>
            <a:ext cx="3667605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en-US" altLang="zh-CN" sz="20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100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071A5C2-C1DF-4607-8FDD-4729F37CFF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r="12814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2A6AB1E-CF50-492E-ACBA-B325163912A0}"/>
              </a:ext>
            </a:extLst>
          </p:cNvPr>
          <p:cNvSpPr txBox="1"/>
          <p:nvPr/>
        </p:nvSpPr>
        <p:spPr>
          <a:xfrm>
            <a:off x="1351851" y="3151485"/>
            <a:ext cx="1757581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60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rPr>
              <a:t>01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78014C1-A695-4C3A-ADB4-93E09ABE1CC0}"/>
              </a:ext>
            </a:extLst>
          </p:cNvPr>
          <p:cNvSpPr txBox="1"/>
          <p:nvPr/>
        </p:nvSpPr>
        <p:spPr>
          <a:xfrm>
            <a:off x="3890419" y="3151485"/>
            <a:ext cx="1757581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solidFill>
                  <a:srgbClr val="DB204E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Tahoma" panose="020B0604030504040204" pitchFamily="34" charset="0"/>
              </a:defRPr>
            </a:lvl1pPr>
          </a:lstStyle>
          <a:p>
            <a:pPr defTabSz="1219170"/>
            <a:r>
              <a:rPr lang="en-US" altLang="zh-CN" b="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DB75607-9F4D-4F7F-87F2-402BFA599503}"/>
              </a:ext>
            </a:extLst>
          </p:cNvPr>
          <p:cNvSpPr txBox="1"/>
          <p:nvPr/>
        </p:nvSpPr>
        <p:spPr>
          <a:xfrm>
            <a:off x="6461800" y="3151485"/>
            <a:ext cx="1757581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solidFill>
                  <a:srgbClr val="DB204E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Tahoma" panose="020B0604030504040204" pitchFamily="34" charset="0"/>
              </a:defRPr>
            </a:lvl1pPr>
          </a:lstStyle>
          <a:p>
            <a:pPr defTabSz="1219170"/>
            <a:r>
              <a:rPr lang="en-US" altLang="zh-CN" b="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FBD58B1-C86F-49D3-AA5D-B2F0B94B0513}"/>
              </a:ext>
            </a:extLst>
          </p:cNvPr>
          <p:cNvSpPr txBox="1"/>
          <p:nvPr/>
        </p:nvSpPr>
        <p:spPr>
          <a:xfrm>
            <a:off x="9051903" y="3151485"/>
            <a:ext cx="1757581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solidFill>
                  <a:srgbClr val="DB204E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Tahoma" panose="020B0604030504040204" pitchFamily="34" charset="0"/>
              </a:defRPr>
            </a:lvl1pPr>
          </a:lstStyle>
          <a:p>
            <a:pPr defTabSz="1219170"/>
            <a:r>
              <a:rPr lang="en-US" altLang="zh-CN" b="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4874B02-99FE-49A6-8882-2CE2327A1F7E}"/>
              </a:ext>
            </a:extLst>
          </p:cNvPr>
          <p:cNvSpPr/>
          <p:nvPr/>
        </p:nvSpPr>
        <p:spPr>
          <a:xfrm rot="2637853">
            <a:off x="1570011" y="3052151"/>
            <a:ext cx="1214331" cy="1214331"/>
          </a:xfrm>
          <a:prstGeom prst="rect">
            <a:avLst/>
          </a:prstGeom>
          <a:noFill/>
          <a:ln w="57150">
            <a:solidFill>
              <a:srgbClr val="D5A356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dirty="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078E3BD-5F4E-4445-B335-991602EFB058}"/>
              </a:ext>
            </a:extLst>
          </p:cNvPr>
          <p:cNvSpPr/>
          <p:nvPr/>
        </p:nvSpPr>
        <p:spPr>
          <a:xfrm rot="2637853">
            <a:off x="4150505" y="3052151"/>
            <a:ext cx="1214331" cy="1214331"/>
          </a:xfrm>
          <a:prstGeom prst="rect">
            <a:avLst/>
          </a:prstGeom>
          <a:noFill/>
          <a:ln w="57150">
            <a:solidFill>
              <a:srgbClr val="D5A356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dirty="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805164F-7BA4-4CF2-B177-6B1DAA30B0DC}"/>
              </a:ext>
            </a:extLst>
          </p:cNvPr>
          <p:cNvSpPr/>
          <p:nvPr/>
        </p:nvSpPr>
        <p:spPr>
          <a:xfrm rot="2637853">
            <a:off x="6733425" y="3052151"/>
            <a:ext cx="1214331" cy="1214331"/>
          </a:xfrm>
          <a:prstGeom prst="rect">
            <a:avLst/>
          </a:prstGeom>
          <a:noFill/>
          <a:ln w="57150">
            <a:solidFill>
              <a:srgbClr val="D5A356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dirty="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0D8B0FC-46CE-4CD1-BF66-29D9BA71AABE}"/>
              </a:ext>
            </a:extLst>
          </p:cNvPr>
          <p:cNvSpPr/>
          <p:nvPr/>
        </p:nvSpPr>
        <p:spPr>
          <a:xfrm rot="2637853">
            <a:off x="9323527" y="3052151"/>
            <a:ext cx="1214331" cy="1214331"/>
          </a:xfrm>
          <a:prstGeom prst="rect">
            <a:avLst/>
          </a:prstGeom>
          <a:noFill/>
          <a:ln w="57150">
            <a:solidFill>
              <a:srgbClr val="D5A356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dirty="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B71C099-7096-4347-B123-201787850136}"/>
              </a:ext>
            </a:extLst>
          </p:cNvPr>
          <p:cNvGrpSpPr/>
          <p:nvPr/>
        </p:nvGrpSpPr>
        <p:grpSpPr>
          <a:xfrm>
            <a:off x="3194546" y="3627785"/>
            <a:ext cx="567559" cy="63063"/>
            <a:chOff x="3270335" y="5483772"/>
            <a:chExt cx="567559" cy="63062"/>
          </a:xfrm>
          <a:solidFill>
            <a:srgbClr val="EFCF78"/>
          </a:solidFill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F041562-8094-481F-A7D1-8543E6D3172B}"/>
                </a:ext>
              </a:extLst>
            </p:cNvPr>
            <p:cNvSpPr/>
            <p:nvPr/>
          </p:nvSpPr>
          <p:spPr>
            <a:xfrm>
              <a:off x="3270335" y="5483772"/>
              <a:ext cx="63062" cy="630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CF8A19B2-0826-4C59-898E-F833ABBF436F}"/>
                </a:ext>
              </a:extLst>
            </p:cNvPr>
            <p:cNvSpPr/>
            <p:nvPr/>
          </p:nvSpPr>
          <p:spPr>
            <a:xfrm>
              <a:off x="3371234" y="5483772"/>
              <a:ext cx="63062" cy="630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415B37F7-4EA9-4F29-B4A1-1218F04C7352}"/>
                </a:ext>
              </a:extLst>
            </p:cNvPr>
            <p:cNvSpPr/>
            <p:nvPr/>
          </p:nvSpPr>
          <p:spPr>
            <a:xfrm>
              <a:off x="3472133" y="5483772"/>
              <a:ext cx="63062" cy="630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6C58AE5A-BD77-448E-A460-259B51E03637}"/>
                </a:ext>
              </a:extLst>
            </p:cNvPr>
            <p:cNvSpPr/>
            <p:nvPr/>
          </p:nvSpPr>
          <p:spPr>
            <a:xfrm>
              <a:off x="3774832" y="5483772"/>
              <a:ext cx="63062" cy="630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F51DC8C5-5D00-48A3-8654-2898545BE255}"/>
                </a:ext>
              </a:extLst>
            </p:cNvPr>
            <p:cNvSpPr/>
            <p:nvPr/>
          </p:nvSpPr>
          <p:spPr>
            <a:xfrm>
              <a:off x="3573032" y="5483772"/>
              <a:ext cx="63062" cy="630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9DDCF975-D08D-49ED-8470-8886208F954F}"/>
                </a:ext>
              </a:extLst>
            </p:cNvPr>
            <p:cNvSpPr/>
            <p:nvPr/>
          </p:nvSpPr>
          <p:spPr>
            <a:xfrm>
              <a:off x="3673931" y="5483772"/>
              <a:ext cx="63062" cy="630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AD0463B-C64A-4C41-8810-89EDD5BE1234}"/>
              </a:ext>
            </a:extLst>
          </p:cNvPr>
          <p:cNvGrpSpPr/>
          <p:nvPr/>
        </p:nvGrpSpPr>
        <p:grpSpPr>
          <a:xfrm>
            <a:off x="5776507" y="3627785"/>
            <a:ext cx="567559" cy="63063"/>
            <a:chOff x="3270335" y="5483772"/>
            <a:chExt cx="567559" cy="63062"/>
          </a:xfrm>
          <a:solidFill>
            <a:srgbClr val="EFCF78"/>
          </a:solidFill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BD14A8D4-7B13-4C66-81C8-9D9958136B0D}"/>
                </a:ext>
              </a:extLst>
            </p:cNvPr>
            <p:cNvSpPr/>
            <p:nvPr/>
          </p:nvSpPr>
          <p:spPr>
            <a:xfrm>
              <a:off x="3270335" y="5483772"/>
              <a:ext cx="63062" cy="630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74DF2B29-4400-4B04-8932-7F7F63333C13}"/>
                </a:ext>
              </a:extLst>
            </p:cNvPr>
            <p:cNvSpPr/>
            <p:nvPr/>
          </p:nvSpPr>
          <p:spPr>
            <a:xfrm>
              <a:off x="3371234" y="5483772"/>
              <a:ext cx="63062" cy="630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1ECF1C9F-A05D-439A-8F15-860C6D6C2BBC}"/>
                </a:ext>
              </a:extLst>
            </p:cNvPr>
            <p:cNvSpPr/>
            <p:nvPr/>
          </p:nvSpPr>
          <p:spPr>
            <a:xfrm>
              <a:off x="3472133" y="5483772"/>
              <a:ext cx="63062" cy="630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E347D9CB-4B94-4F90-97DA-26368345E5E7}"/>
                </a:ext>
              </a:extLst>
            </p:cNvPr>
            <p:cNvSpPr/>
            <p:nvPr/>
          </p:nvSpPr>
          <p:spPr>
            <a:xfrm>
              <a:off x="3774832" y="5483772"/>
              <a:ext cx="63062" cy="630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2A4EB739-1452-4442-A168-9A8AE6CEAA6E}"/>
                </a:ext>
              </a:extLst>
            </p:cNvPr>
            <p:cNvSpPr/>
            <p:nvPr/>
          </p:nvSpPr>
          <p:spPr>
            <a:xfrm>
              <a:off x="3573032" y="5483772"/>
              <a:ext cx="63062" cy="630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5D107D2F-276B-430B-B542-685C6BD29928}"/>
                </a:ext>
              </a:extLst>
            </p:cNvPr>
            <p:cNvSpPr/>
            <p:nvPr/>
          </p:nvSpPr>
          <p:spPr>
            <a:xfrm>
              <a:off x="3673931" y="5483772"/>
              <a:ext cx="63062" cy="630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2DEF837-2D86-43D6-A39C-ACFF218F3491}"/>
              </a:ext>
            </a:extLst>
          </p:cNvPr>
          <p:cNvGrpSpPr/>
          <p:nvPr/>
        </p:nvGrpSpPr>
        <p:grpSpPr>
          <a:xfrm>
            <a:off x="8354107" y="3627785"/>
            <a:ext cx="567559" cy="63063"/>
            <a:chOff x="3270335" y="5483772"/>
            <a:chExt cx="567559" cy="63062"/>
          </a:xfrm>
          <a:solidFill>
            <a:srgbClr val="EFCF78"/>
          </a:solidFill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0A10D447-8822-4F63-8ECE-140B0418A37E}"/>
                </a:ext>
              </a:extLst>
            </p:cNvPr>
            <p:cNvSpPr/>
            <p:nvPr/>
          </p:nvSpPr>
          <p:spPr>
            <a:xfrm>
              <a:off x="3270335" y="5483772"/>
              <a:ext cx="63062" cy="630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CA087104-157B-44B0-BE93-18017531A156}"/>
                </a:ext>
              </a:extLst>
            </p:cNvPr>
            <p:cNvSpPr/>
            <p:nvPr/>
          </p:nvSpPr>
          <p:spPr>
            <a:xfrm>
              <a:off x="3371234" y="5483772"/>
              <a:ext cx="63062" cy="630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67D6C48D-CF5D-42F7-82B1-602EB5787C76}"/>
                </a:ext>
              </a:extLst>
            </p:cNvPr>
            <p:cNvSpPr/>
            <p:nvPr/>
          </p:nvSpPr>
          <p:spPr>
            <a:xfrm>
              <a:off x="3472133" y="5483772"/>
              <a:ext cx="63062" cy="630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81C2D2A0-7ED3-4C67-B01E-551D048C9172}"/>
                </a:ext>
              </a:extLst>
            </p:cNvPr>
            <p:cNvSpPr/>
            <p:nvPr/>
          </p:nvSpPr>
          <p:spPr>
            <a:xfrm>
              <a:off x="3774832" y="5483772"/>
              <a:ext cx="63062" cy="630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4E17B5C3-16DC-44BE-B8B6-21F2AC2647E3}"/>
                </a:ext>
              </a:extLst>
            </p:cNvPr>
            <p:cNvSpPr/>
            <p:nvPr/>
          </p:nvSpPr>
          <p:spPr>
            <a:xfrm>
              <a:off x="3573032" y="5483772"/>
              <a:ext cx="63062" cy="630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A9E47E8B-1CD4-4AB2-BCCA-7B191D5F5CB9}"/>
                </a:ext>
              </a:extLst>
            </p:cNvPr>
            <p:cNvSpPr/>
            <p:nvPr/>
          </p:nvSpPr>
          <p:spPr>
            <a:xfrm>
              <a:off x="3673931" y="5483772"/>
              <a:ext cx="63062" cy="630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0AA7BAF3-A948-45B0-B0AC-FD7ADCFE0348}"/>
              </a:ext>
            </a:extLst>
          </p:cNvPr>
          <p:cNvSpPr txBox="1"/>
          <p:nvPr/>
        </p:nvSpPr>
        <p:spPr>
          <a:xfrm>
            <a:off x="3415320" y="1163622"/>
            <a:ext cx="5361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defTabSz="1219170"/>
            <a:r>
              <a:rPr lang="en-US" altLang="zh-CN" sz="48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0BA288B0-F34B-41B0-BDAD-1F26622BEFDE}"/>
              </a:ext>
            </a:extLst>
          </p:cNvPr>
          <p:cNvCxnSpPr/>
          <p:nvPr/>
        </p:nvCxnSpPr>
        <p:spPr>
          <a:xfrm>
            <a:off x="5269359" y="1977513"/>
            <a:ext cx="1653283" cy="0"/>
          </a:xfrm>
          <a:prstGeom prst="line">
            <a:avLst/>
          </a:prstGeom>
          <a:ln>
            <a:solidFill>
              <a:srgbClr val="D5A3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A05E1769-F873-4532-ABFB-92AA3365149E}"/>
              </a:ext>
            </a:extLst>
          </p:cNvPr>
          <p:cNvSpPr txBox="1"/>
          <p:nvPr/>
        </p:nvSpPr>
        <p:spPr>
          <a:xfrm>
            <a:off x="1068995" y="4665711"/>
            <a:ext cx="25291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32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rPr>
              <a:t>Activity Background</a:t>
            </a:r>
            <a:endParaRPr lang="zh-CN" altLang="en-US" sz="3200" dirty="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CE7378A9-4DFB-4B53-BC84-A92C3A3E6D4D}"/>
              </a:ext>
            </a:extLst>
          </p:cNvPr>
          <p:cNvSpPr txBox="1"/>
          <p:nvPr/>
        </p:nvSpPr>
        <p:spPr>
          <a:xfrm>
            <a:off x="3663971" y="4665711"/>
            <a:ext cx="2245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32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rPr>
              <a:t>Activity Process</a:t>
            </a:r>
            <a:endParaRPr lang="zh-CN" altLang="en-US" sz="3200" dirty="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4E5AE0BE-3585-4AAF-A0B8-DF37EE35F5BF}"/>
              </a:ext>
            </a:extLst>
          </p:cNvPr>
          <p:cNvSpPr txBox="1"/>
          <p:nvPr/>
        </p:nvSpPr>
        <p:spPr>
          <a:xfrm>
            <a:off x="6230203" y="4661019"/>
            <a:ext cx="2245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32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rPr>
              <a:t>Activity Budget</a:t>
            </a:r>
            <a:endParaRPr lang="zh-CN" altLang="en-US" sz="3200" dirty="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72ACF993-182B-443A-A242-9D773F5BEAF9}"/>
              </a:ext>
            </a:extLst>
          </p:cNvPr>
          <p:cNvSpPr txBox="1"/>
          <p:nvPr/>
        </p:nvSpPr>
        <p:spPr>
          <a:xfrm>
            <a:off x="8829099" y="4669141"/>
            <a:ext cx="2245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32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rPr>
              <a:t>Accident Prevention Plan</a:t>
            </a:r>
            <a:endParaRPr lang="zh-CN" altLang="en-US" sz="3200" dirty="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42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1922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mph" presetSubtype="0" accel="10000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" presetClass="entr" presetSubtype="8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375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8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ccel="10000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44444"/>
                                  </p:iterate>
                                  <p:childTnLst>
                                    <p:animScale>
                                      <p:cBhvr>
                                        <p:cTn id="32" dur="9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xit" presetSubtype="8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3200"/>
                                  </p:stCondLst>
                                  <p:iterate type="lt">
                                    <p:tmPct val="375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8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accel="100000" fill="hold" grpId="1" nodeType="withEffect">
                                  <p:stCondLst>
                                    <p:cond delay="3200"/>
                                  </p:stCondLst>
                                  <p:iterate type="lt">
                                    <p:tmPct val="44444"/>
                                  </p:iterate>
                                  <p:childTnLst>
                                    <p:animScale>
                                      <p:cBhvr>
                                        <p:cTn id="58" dur="9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grpId="0" nodeType="withEffect">
                                  <p:stCondLst>
                                    <p:cond delay="5100"/>
                                  </p:stCondLst>
                                  <p:iterate type="lt">
                                    <p:tmPct val="375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8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accel="100000" fill="hold" grpId="1" nodeType="withEffect">
                                  <p:stCondLst>
                                    <p:cond delay="5100"/>
                                  </p:stCondLst>
                                  <p:iterate type="lt">
                                    <p:tmPct val="44444"/>
                                  </p:iterate>
                                  <p:childTnLst>
                                    <p:animScale>
                                      <p:cBhvr>
                                        <p:cTn id="84" dur="9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xit" presetSubtype="8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9" presetClass="entr" presetSubtype="0" decel="10000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1" presetClass="entr" presetSubtype="0" fill="hold" grpId="0" nodeType="withEffect">
                                  <p:stCondLst>
                                    <p:cond delay="6900"/>
                                  </p:stCondLst>
                                  <p:iterate type="lt">
                                    <p:tmPct val="375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8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ccel="100000" fill="hold" grpId="1" nodeType="withEffect">
                                  <p:stCondLst>
                                    <p:cond delay="6900"/>
                                  </p:stCondLst>
                                  <p:iterate type="lt">
                                    <p:tmPct val="44444"/>
                                  </p:iterate>
                                  <p:childTnLst>
                                    <p:animScale>
                                      <p:cBhvr>
                                        <p:cTn id="110" dur="9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1" grpId="0" bldLvl="0" animBg="1"/>
      <p:bldP spid="12" grpId="0" bldLvl="0" animBg="1"/>
      <p:bldP spid="13" grpId="0" bldLvl="0" animBg="1"/>
      <p:bldP spid="14" grpId="0" bldLvl="0" animBg="1"/>
      <p:bldP spid="36" grpId="0"/>
      <p:bldP spid="36" grpId="1"/>
      <p:bldP spid="38" grpId="0"/>
      <p:bldP spid="39" grpId="0"/>
      <p:bldP spid="40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051BD80-BC0E-463C-8FAF-62A3D93F2D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r="12814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3" name="Straight Connector 49">
            <a:extLst>
              <a:ext uri="{FF2B5EF4-FFF2-40B4-BE49-F238E27FC236}">
                <a16:creationId xmlns:a16="http://schemas.microsoft.com/office/drawing/2014/main" id="{69C6CAFB-69B7-4ECF-BC73-1B46FFE71979}"/>
              </a:ext>
            </a:extLst>
          </p:cNvPr>
          <p:cNvCxnSpPr/>
          <p:nvPr/>
        </p:nvCxnSpPr>
        <p:spPr>
          <a:xfrm>
            <a:off x="3409702" y="3495599"/>
            <a:ext cx="89514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52">
            <a:extLst>
              <a:ext uri="{FF2B5EF4-FFF2-40B4-BE49-F238E27FC236}">
                <a16:creationId xmlns:a16="http://schemas.microsoft.com/office/drawing/2014/main" id="{80AB3E97-3603-4766-A66A-E2726D5E01B1}"/>
              </a:ext>
            </a:extLst>
          </p:cNvPr>
          <p:cNvCxnSpPr/>
          <p:nvPr/>
        </p:nvCxnSpPr>
        <p:spPr>
          <a:xfrm>
            <a:off x="3409702" y="4939889"/>
            <a:ext cx="120622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38">
            <a:extLst>
              <a:ext uri="{FF2B5EF4-FFF2-40B4-BE49-F238E27FC236}">
                <a16:creationId xmlns:a16="http://schemas.microsoft.com/office/drawing/2014/main" id="{1D2A5617-5A23-4CEA-8F7B-63D9E6F2D51E}"/>
              </a:ext>
            </a:extLst>
          </p:cNvPr>
          <p:cNvCxnSpPr/>
          <p:nvPr/>
        </p:nvCxnSpPr>
        <p:spPr>
          <a:xfrm>
            <a:off x="6625233" y="2198911"/>
            <a:ext cx="214104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1">
            <a:extLst>
              <a:ext uri="{FF2B5EF4-FFF2-40B4-BE49-F238E27FC236}">
                <a16:creationId xmlns:a16="http://schemas.microsoft.com/office/drawing/2014/main" id="{BBD0A282-EC5D-46E0-972C-E4E1A0C45171}"/>
              </a:ext>
            </a:extLst>
          </p:cNvPr>
          <p:cNvCxnSpPr/>
          <p:nvPr/>
        </p:nvCxnSpPr>
        <p:spPr>
          <a:xfrm>
            <a:off x="7871131" y="3495599"/>
            <a:ext cx="89514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2E856C47-AF0F-463D-94CC-5961BAB3E379}"/>
              </a:ext>
            </a:extLst>
          </p:cNvPr>
          <p:cNvCxnSpPr/>
          <p:nvPr/>
        </p:nvCxnSpPr>
        <p:spPr>
          <a:xfrm>
            <a:off x="7512440" y="4939889"/>
            <a:ext cx="12538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3">
            <a:extLst>
              <a:ext uri="{FF2B5EF4-FFF2-40B4-BE49-F238E27FC236}">
                <a16:creationId xmlns:a16="http://schemas.microsoft.com/office/drawing/2014/main" id="{F77DE4E2-72D8-4BBB-B928-0B58BF1AACA9}"/>
              </a:ext>
            </a:extLst>
          </p:cNvPr>
          <p:cNvSpPr/>
          <p:nvPr/>
        </p:nvSpPr>
        <p:spPr>
          <a:xfrm>
            <a:off x="6363355" y="2686161"/>
            <a:ext cx="1595069" cy="1618875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 w="762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0B08CD6C-3A84-41A1-A31F-E5E080E10E8B}"/>
              </a:ext>
            </a:extLst>
          </p:cNvPr>
          <p:cNvSpPr/>
          <p:nvPr/>
        </p:nvSpPr>
        <p:spPr>
          <a:xfrm>
            <a:off x="5211097" y="1986235"/>
            <a:ext cx="1595069" cy="1618875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 w="762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71C8E60B-460F-41B7-AE89-38B9A49750BC}"/>
              </a:ext>
            </a:extLst>
          </p:cNvPr>
          <p:cNvSpPr/>
          <p:nvPr/>
        </p:nvSpPr>
        <p:spPr>
          <a:xfrm>
            <a:off x="4193746" y="2686161"/>
            <a:ext cx="1595068" cy="1618875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 w="762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9BAAD844-EE07-4C6D-B40F-49E15762C5BE}"/>
              </a:ext>
            </a:extLst>
          </p:cNvPr>
          <p:cNvSpPr/>
          <p:nvPr/>
        </p:nvSpPr>
        <p:spPr>
          <a:xfrm>
            <a:off x="6009425" y="4016178"/>
            <a:ext cx="1595068" cy="1618875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 w="762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046352C7-C458-4CE6-B909-ACE38F74A541}"/>
              </a:ext>
            </a:extLst>
          </p:cNvPr>
          <p:cNvSpPr/>
          <p:nvPr/>
        </p:nvSpPr>
        <p:spPr>
          <a:xfrm>
            <a:off x="4554024" y="4016178"/>
            <a:ext cx="1595069" cy="1618875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 w="762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Group 16">
            <a:extLst>
              <a:ext uri="{FF2B5EF4-FFF2-40B4-BE49-F238E27FC236}">
                <a16:creationId xmlns:a16="http://schemas.microsoft.com/office/drawing/2014/main" id="{765F55CB-975A-4018-BD2B-018AAB8CBCE4}"/>
              </a:ext>
            </a:extLst>
          </p:cNvPr>
          <p:cNvGrpSpPr/>
          <p:nvPr/>
        </p:nvGrpSpPr>
        <p:grpSpPr>
          <a:xfrm>
            <a:off x="5754703" y="2465847"/>
            <a:ext cx="591199" cy="413204"/>
            <a:chOff x="7999238" y="1399322"/>
            <a:chExt cx="464215" cy="324452"/>
          </a:xfrm>
          <a:solidFill>
            <a:schemeClr val="bg1"/>
          </a:solidFill>
        </p:grpSpPr>
        <p:sp>
          <p:nvSpPr>
            <p:cNvPr id="14" name="Freeform 57">
              <a:extLst>
                <a:ext uri="{FF2B5EF4-FFF2-40B4-BE49-F238E27FC236}">
                  <a16:creationId xmlns:a16="http://schemas.microsoft.com/office/drawing/2014/main" id="{9C51DCD6-8BCF-4308-9387-2D876CAF53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9238" y="1399322"/>
              <a:ext cx="331940" cy="324452"/>
            </a:xfrm>
            <a:custGeom>
              <a:avLst/>
              <a:gdLst>
                <a:gd name="T0" fmla="*/ 86 w 100"/>
                <a:gd name="T1" fmla="*/ 60 h 97"/>
                <a:gd name="T2" fmla="*/ 100 w 100"/>
                <a:gd name="T3" fmla="*/ 54 h 97"/>
                <a:gd name="T4" fmla="*/ 100 w 100"/>
                <a:gd name="T5" fmla="*/ 43 h 97"/>
                <a:gd name="T6" fmla="*/ 86 w 100"/>
                <a:gd name="T7" fmla="*/ 38 h 97"/>
                <a:gd name="T8" fmla="*/ 83 w 100"/>
                <a:gd name="T9" fmla="*/ 32 h 97"/>
                <a:gd name="T10" fmla="*/ 89 w 100"/>
                <a:gd name="T11" fmla="*/ 18 h 97"/>
                <a:gd name="T12" fmla="*/ 81 w 100"/>
                <a:gd name="T13" fmla="*/ 11 h 97"/>
                <a:gd name="T14" fmla="*/ 67 w 100"/>
                <a:gd name="T15" fmla="*/ 16 h 97"/>
                <a:gd name="T16" fmla="*/ 61 w 100"/>
                <a:gd name="T17" fmla="*/ 14 h 97"/>
                <a:gd name="T18" fmla="*/ 55 w 100"/>
                <a:gd name="T19" fmla="*/ 0 h 97"/>
                <a:gd name="T20" fmla="*/ 44 w 100"/>
                <a:gd name="T21" fmla="*/ 0 h 97"/>
                <a:gd name="T22" fmla="*/ 39 w 100"/>
                <a:gd name="T23" fmla="*/ 14 h 97"/>
                <a:gd name="T24" fmla="*/ 33 w 100"/>
                <a:gd name="T25" fmla="*/ 16 h 97"/>
                <a:gd name="T26" fmla="*/ 19 w 100"/>
                <a:gd name="T27" fmla="*/ 11 h 97"/>
                <a:gd name="T28" fmla="*/ 11 w 100"/>
                <a:gd name="T29" fmla="*/ 19 h 97"/>
                <a:gd name="T30" fmla="*/ 17 w 100"/>
                <a:gd name="T31" fmla="*/ 32 h 97"/>
                <a:gd name="T32" fmla="*/ 14 w 100"/>
                <a:gd name="T33" fmla="*/ 38 h 97"/>
                <a:gd name="T34" fmla="*/ 0 w 100"/>
                <a:gd name="T35" fmla="*/ 44 h 97"/>
                <a:gd name="T36" fmla="*/ 0 w 100"/>
                <a:gd name="T37" fmla="*/ 54 h 97"/>
                <a:gd name="T38" fmla="*/ 14 w 100"/>
                <a:gd name="T39" fmla="*/ 60 h 97"/>
                <a:gd name="T40" fmla="*/ 17 w 100"/>
                <a:gd name="T41" fmla="*/ 66 h 97"/>
                <a:gd name="T42" fmla="*/ 11 w 100"/>
                <a:gd name="T43" fmla="*/ 80 h 97"/>
                <a:gd name="T44" fmla="*/ 19 w 100"/>
                <a:gd name="T45" fmla="*/ 87 h 97"/>
                <a:gd name="T46" fmla="*/ 33 w 100"/>
                <a:gd name="T47" fmla="*/ 82 h 97"/>
                <a:gd name="T48" fmla="*/ 39 w 100"/>
                <a:gd name="T49" fmla="*/ 84 h 97"/>
                <a:gd name="T50" fmla="*/ 45 w 100"/>
                <a:gd name="T51" fmla="*/ 97 h 97"/>
                <a:gd name="T52" fmla="*/ 56 w 100"/>
                <a:gd name="T53" fmla="*/ 97 h 97"/>
                <a:gd name="T54" fmla="*/ 61 w 100"/>
                <a:gd name="T55" fmla="*/ 84 h 97"/>
                <a:gd name="T56" fmla="*/ 67 w 100"/>
                <a:gd name="T57" fmla="*/ 82 h 97"/>
                <a:gd name="T58" fmla="*/ 81 w 100"/>
                <a:gd name="T59" fmla="*/ 87 h 97"/>
                <a:gd name="T60" fmla="*/ 89 w 100"/>
                <a:gd name="T61" fmla="*/ 79 h 97"/>
                <a:gd name="T62" fmla="*/ 83 w 100"/>
                <a:gd name="T63" fmla="*/ 66 h 97"/>
                <a:gd name="T64" fmla="*/ 86 w 100"/>
                <a:gd name="T65" fmla="*/ 60 h 97"/>
                <a:gd name="T66" fmla="*/ 50 w 100"/>
                <a:gd name="T67" fmla="*/ 64 h 97"/>
                <a:gd name="T68" fmla="*/ 34 w 100"/>
                <a:gd name="T69" fmla="*/ 49 h 97"/>
                <a:gd name="T70" fmla="*/ 50 w 100"/>
                <a:gd name="T71" fmla="*/ 33 h 97"/>
                <a:gd name="T72" fmla="*/ 66 w 100"/>
                <a:gd name="T73" fmla="*/ 49 h 97"/>
                <a:gd name="T74" fmla="*/ 50 w 100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97">
                  <a:moveTo>
                    <a:pt x="86" y="60"/>
                  </a:moveTo>
                  <a:cubicBezTo>
                    <a:pt x="86" y="60"/>
                    <a:pt x="100" y="55"/>
                    <a:pt x="100" y="54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3"/>
                    <a:pt x="86" y="38"/>
                    <a:pt x="86" y="38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2"/>
                    <a:pt x="89" y="19"/>
                    <a:pt x="89" y="18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0"/>
                    <a:pt x="67" y="16"/>
                    <a:pt x="67" y="16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19" y="10"/>
                    <a:pt x="19" y="1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7" y="32"/>
                    <a:pt x="17" y="3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0" y="43"/>
                    <a:pt x="0" y="4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4" y="60"/>
                    <a:pt x="14" y="60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1" y="79"/>
                    <a:pt x="11" y="80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0" y="88"/>
                    <a:pt x="33" y="82"/>
                    <a:pt x="33" y="82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9" y="84"/>
                    <a:pt x="44" y="97"/>
                    <a:pt x="45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61" y="84"/>
                    <a:pt x="61" y="84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7" y="82"/>
                    <a:pt x="81" y="87"/>
                    <a:pt x="81" y="87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90" y="79"/>
                    <a:pt x="83" y="66"/>
                    <a:pt x="83" y="66"/>
                  </a:cubicBezTo>
                  <a:lnTo>
                    <a:pt x="86" y="60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9"/>
                  </a:cubicBezTo>
                  <a:cubicBezTo>
                    <a:pt x="34" y="40"/>
                    <a:pt x="41" y="33"/>
                    <a:pt x="50" y="33"/>
                  </a:cubicBezTo>
                  <a:cubicBezTo>
                    <a:pt x="59" y="33"/>
                    <a:pt x="66" y="40"/>
                    <a:pt x="66" y="49"/>
                  </a:cubicBezTo>
                  <a:cubicBezTo>
                    <a:pt x="66" y="57"/>
                    <a:pt x="59" y="64"/>
                    <a:pt x="5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58">
              <a:extLst>
                <a:ext uri="{FF2B5EF4-FFF2-40B4-BE49-F238E27FC236}">
                  <a16:creationId xmlns:a16="http://schemas.microsoft.com/office/drawing/2014/main" id="{AD40F1CD-9E6D-4D7D-BE9F-2783C3BE33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08715" y="1564044"/>
              <a:ext cx="154738" cy="154738"/>
            </a:xfrm>
            <a:custGeom>
              <a:avLst/>
              <a:gdLst>
                <a:gd name="T0" fmla="*/ 41 w 47"/>
                <a:gd name="T1" fmla="*/ 22 h 47"/>
                <a:gd name="T2" fmla="*/ 41 w 47"/>
                <a:gd name="T3" fmla="*/ 19 h 47"/>
                <a:gd name="T4" fmla="*/ 45 w 47"/>
                <a:gd name="T5" fmla="*/ 13 h 47"/>
                <a:gd name="T6" fmla="*/ 42 w 47"/>
                <a:gd name="T7" fmla="*/ 9 h 47"/>
                <a:gd name="T8" fmla="*/ 35 w 47"/>
                <a:gd name="T9" fmla="*/ 10 h 47"/>
                <a:gd name="T10" fmla="*/ 33 w 47"/>
                <a:gd name="T11" fmla="*/ 8 h 47"/>
                <a:gd name="T12" fmla="*/ 32 w 47"/>
                <a:gd name="T13" fmla="*/ 1 h 47"/>
                <a:gd name="T14" fmla="*/ 27 w 47"/>
                <a:gd name="T15" fmla="*/ 0 h 47"/>
                <a:gd name="T16" fmla="*/ 23 w 47"/>
                <a:gd name="T17" fmla="*/ 6 h 47"/>
                <a:gd name="T18" fmla="*/ 20 w 47"/>
                <a:gd name="T19" fmla="*/ 6 h 47"/>
                <a:gd name="T20" fmla="*/ 14 w 47"/>
                <a:gd name="T21" fmla="*/ 2 h 47"/>
                <a:gd name="T22" fmla="*/ 9 w 47"/>
                <a:gd name="T23" fmla="*/ 5 h 47"/>
                <a:gd name="T24" fmla="*/ 10 w 47"/>
                <a:gd name="T25" fmla="*/ 12 h 47"/>
                <a:gd name="T26" fmla="*/ 9 w 47"/>
                <a:gd name="T27" fmla="*/ 14 h 47"/>
                <a:gd name="T28" fmla="*/ 2 w 47"/>
                <a:gd name="T29" fmla="*/ 16 h 47"/>
                <a:gd name="T30" fmla="*/ 1 w 47"/>
                <a:gd name="T31" fmla="*/ 21 h 47"/>
                <a:gd name="T32" fmla="*/ 6 w 47"/>
                <a:gd name="T33" fmla="*/ 25 h 47"/>
                <a:gd name="T34" fmla="*/ 7 w 47"/>
                <a:gd name="T35" fmla="*/ 28 h 47"/>
                <a:gd name="T36" fmla="*/ 3 w 47"/>
                <a:gd name="T37" fmla="*/ 34 h 47"/>
                <a:gd name="T38" fmla="*/ 5 w 47"/>
                <a:gd name="T39" fmla="*/ 38 h 47"/>
                <a:gd name="T40" fmla="*/ 12 w 47"/>
                <a:gd name="T41" fmla="*/ 37 h 47"/>
                <a:gd name="T42" fmla="*/ 14 w 47"/>
                <a:gd name="T43" fmla="*/ 39 h 47"/>
                <a:gd name="T44" fmla="*/ 16 w 47"/>
                <a:gd name="T45" fmla="*/ 46 h 47"/>
                <a:gd name="T46" fmla="*/ 21 w 47"/>
                <a:gd name="T47" fmla="*/ 47 h 47"/>
                <a:gd name="T48" fmla="*/ 25 w 47"/>
                <a:gd name="T49" fmla="*/ 41 h 47"/>
                <a:gd name="T50" fmla="*/ 28 w 47"/>
                <a:gd name="T51" fmla="*/ 41 h 47"/>
                <a:gd name="T52" fmla="*/ 33 w 47"/>
                <a:gd name="T53" fmla="*/ 45 h 47"/>
                <a:gd name="T54" fmla="*/ 38 w 47"/>
                <a:gd name="T55" fmla="*/ 42 h 47"/>
                <a:gd name="T56" fmla="*/ 37 w 47"/>
                <a:gd name="T57" fmla="*/ 35 h 47"/>
                <a:gd name="T58" fmla="*/ 39 w 47"/>
                <a:gd name="T59" fmla="*/ 33 h 47"/>
                <a:gd name="T60" fmla="*/ 46 w 47"/>
                <a:gd name="T61" fmla="*/ 31 h 47"/>
                <a:gd name="T62" fmla="*/ 47 w 47"/>
                <a:gd name="T63" fmla="*/ 26 h 47"/>
                <a:gd name="T64" fmla="*/ 41 w 47"/>
                <a:gd name="T65" fmla="*/ 22 h 47"/>
                <a:gd name="T66" fmla="*/ 31 w 47"/>
                <a:gd name="T67" fmla="*/ 25 h 47"/>
                <a:gd name="T68" fmla="*/ 22 w 47"/>
                <a:gd name="T69" fmla="*/ 31 h 47"/>
                <a:gd name="T70" fmla="*/ 16 w 47"/>
                <a:gd name="T71" fmla="*/ 22 h 47"/>
                <a:gd name="T72" fmla="*/ 25 w 47"/>
                <a:gd name="T73" fmla="*/ 16 h 47"/>
                <a:gd name="T74" fmla="*/ 31 w 47"/>
                <a:gd name="T7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7">
                  <a:moveTo>
                    <a:pt x="41" y="22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5" y="14"/>
                    <a:pt x="45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0"/>
                    <a:pt x="35" y="1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2" y="1"/>
                    <a:pt x="32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3" y="6"/>
                    <a:pt x="23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14" y="2"/>
                    <a:pt x="14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12"/>
                    <a:pt x="10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2" y="15"/>
                    <a:pt x="2" y="16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6" y="25"/>
                    <a:pt x="6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2" y="33"/>
                    <a:pt x="3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12" y="37"/>
                    <a:pt x="12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6" y="46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25" y="41"/>
                    <a:pt x="25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33" y="45"/>
                    <a:pt x="33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7" y="35"/>
                    <a:pt x="37" y="35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45" y="32"/>
                    <a:pt x="46" y="31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1" y="22"/>
                    <a:pt x="41" y="22"/>
                  </a:cubicBezTo>
                  <a:close/>
                  <a:moveTo>
                    <a:pt x="31" y="25"/>
                  </a:moveTo>
                  <a:cubicBezTo>
                    <a:pt x="30" y="29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2" y="15"/>
                    <a:pt x="25" y="16"/>
                  </a:cubicBezTo>
                  <a:cubicBezTo>
                    <a:pt x="29" y="17"/>
                    <a:pt x="32" y="21"/>
                    <a:pt x="3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" name="Group 19">
            <a:extLst>
              <a:ext uri="{FF2B5EF4-FFF2-40B4-BE49-F238E27FC236}">
                <a16:creationId xmlns:a16="http://schemas.microsoft.com/office/drawing/2014/main" id="{8BE6FF0F-1DD8-472C-A7FE-749B2C13BD96}"/>
              </a:ext>
            </a:extLst>
          </p:cNvPr>
          <p:cNvGrpSpPr/>
          <p:nvPr/>
        </p:nvGrpSpPr>
        <p:grpSpPr>
          <a:xfrm>
            <a:off x="4982381" y="4628637"/>
            <a:ext cx="553031" cy="629313"/>
            <a:chOff x="2927811" y="2108124"/>
            <a:chExt cx="361887" cy="411804"/>
          </a:xfrm>
          <a:solidFill>
            <a:schemeClr val="bg1"/>
          </a:solidFill>
        </p:grpSpPr>
        <p:sp>
          <p:nvSpPr>
            <p:cNvPr id="17" name="Freeform 68">
              <a:extLst>
                <a:ext uri="{FF2B5EF4-FFF2-40B4-BE49-F238E27FC236}">
                  <a16:creationId xmlns:a16="http://schemas.microsoft.com/office/drawing/2014/main" id="{006BF094-274A-4A21-9D00-29C57ED1E3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7811" y="2108124"/>
              <a:ext cx="164722" cy="299494"/>
            </a:xfrm>
            <a:custGeom>
              <a:avLst/>
              <a:gdLst>
                <a:gd name="T0" fmla="*/ 50 w 50"/>
                <a:gd name="T1" fmla="*/ 83 h 90"/>
                <a:gd name="T2" fmla="*/ 50 w 50"/>
                <a:gd name="T3" fmla="*/ 7 h 90"/>
                <a:gd name="T4" fmla="*/ 44 w 50"/>
                <a:gd name="T5" fmla="*/ 0 h 90"/>
                <a:gd name="T6" fmla="*/ 6 w 50"/>
                <a:gd name="T7" fmla="*/ 0 h 90"/>
                <a:gd name="T8" fmla="*/ 0 w 50"/>
                <a:gd name="T9" fmla="*/ 7 h 90"/>
                <a:gd name="T10" fmla="*/ 0 w 50"/>
                <a:gd name="T11" fmla="*/ 83 h 90"/>
                <a:gd name="T12" fmla="*/ 6 w 50"/>
                <a:gd name="T13" fmla="*/ 90 h 90"/>
                <a:gd name="T14" fmla="*/ 44 w 50"/>
                <a:gd name="T15" fmla="*/ 90 h 90"/>
                <a:gd name="T16" fmla="*/ 50 w 50"/>
                <a:gd name="T17" fmla="*/ 83 h 90"/>
                <a:gd name="T18" fmla="*/ 39 w 50"/>
                <a:gd name="T19" fmla="*/ 5 h 90"/>
                <a:gd name="T20" fmla="*/ 41 w 50"/>
                <a:gd name="T21" fmla="*/ 6 h 90"/>
                <a:gd name="T22" fmla="*/ 39 w 50"/>
                <a:gd name="T23" fmla="*/ 8 h 90"/>
                <a:gd name="T24" fmla="*/ 38 w 50"/>
                <a:gd name="T25" fmla="*/ 6 h 90"/>
                <a:gd name="T26" fmla="*/ 39 w 50"/>
                <a:gd name="T27" fmla="*/ 5 h 90"/>
                <a:gd name="T28" fmla="*/ 16 w 50"/>
                <a:gd name="T29" fmla="*/ 5 h 90"/>
                <a:gd name="T30" fmla="*/ 34 w 50"/>
                <a:gd name="T31" fmla="*/ 5 h 90"/>
                <a:gd name="T32" fmla="*/ 34 w 50"/>
                <a:gd name="T33" fmla="*/ 7 h 90"/>
                <a:gd name="T34" fmla="*/ 16 w 50"/>
                <a:gd name="T35" fmla="*/ 7 h 90"/>
                <a:gd name="T36" fmla="*/ 16 w 50"/>
                <a:gd name="T37" fmla="*/ 5 h 90"/>
                <a:gd name="T38" fmla="*/ 5 w 50"/>
                <a:gd name="T39" fmla="*/ 69 h 90"/>
                <a:gd name="T40" fmla="*/ 5 w 50"/>
                <a:gd name="T41" fmla="*/ 11 h 90"/>
                <a:gd name="T42" fmla="*/ 45 w 50"/>
                <a:gd name="T43" fmla="*/ 11 h 90"/>
                <a:gd name="T44" fmla="*/ 45 w 50"/>
                <a:gd name="T45" fmla="*/ 69 h 90"/>
                <a:gd name="T46" fmla="*/ 5 w 50"/>
                <a:gd name="T47" fmla="*/ 69 h 90"/>
                <a:gd name="T48" fmla="*/ 25 w 50"/>
                <a:gd name="T49" fmla="*/ 83 h 90"/>
                <a:gd name="T50" fmla="*/ 21 w 50"/>
                <a:gd name="T51" fmla="*/ 79 h 90"/>
                <a:gd name="T52" fmla="*/ 25 w 50"/>
                <a:gd name="T53" fmla="*/ 75 h 90"/>
                <a:gd name="T54" fmla="*/ 29 w 50"/>
                <a:gd name="T55" fmla="*/ 79 h 90"/>
                <a:gd name="T56" fmla="*/ 25 w 50"/>
                <a:gd name="T57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90">
                  <a:moveTo>
                    <a:pt x="50" y="8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3"/>
                    <a:pt x="47" y="0"/>
                    <a:pt x="4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6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7" y="90"/>
                    <a:pt x="50" y="87"/>
                    <a:pt x="50" y="83"/>
                  </a:cubicBezTo>
                  <a:close/>
                  <a:moveTo>
                    <a:pt x="39" y="5"/>
                  </a:moveTo>
                  <a:cubicBezTo>
                    <a:pt x="40" y="5"/>
                    <a:pt x="41" y="5"/>
                    <a:pt x="41" y="6"/>
                  </a:cubicBezTo>
                  <a:cubicBezTo>
                    <a:pt x="41" y="7"/>
                    <a:pt x="40" y="8"/>
                    <a:pt x="39" y="8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9" y="5"/>
                  </a:cubicBezTo>
                  <a:close/>
                  <a:moveTo>
                    <a:pt x="16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6" y="5"/>
                  </a:lnTo>
                  <a:close/>
                  <a:moveTo>
                    <a:pt x="5" y="69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69"/>
                    <a:pt x="45" y="69"/>
                    <a:pt x="45" y="69"/>
                  </a:cubicBezTo>
                  <a:lnTo>
                    <a:pt x="5" y="69"/>
                  </a:lnTo>
                  <a:close/>
                  <a:moveTo>
                    <a:pt x="25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5" y="75"/>
                  </a:cubicBezTo>
                  <a:cubicBezTo>
                    <a:pt x="27" y="75"/>
                    <a:pt x="29" y="77"/>
                    <a:pt x="29" y="79"/>
                  </a:cubicBezTo>
                  <a:cubicBezTo>
                    <a:pt x="29" y="81"/>
                    <a:pt x="27" y="83"/>
                    <a:pt x="2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69">
              <a:extLst>
                <a:ext uri="{FF2B5EF4-FFF2-40B4-BE49-F238E27FC236}">
                  <a16:creationId xmlns:a16="http://schemas.microsoft.com/office/drawing/2014/main" id="{E787E34B-613C-421F-9119-C255B874B1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9985" y="2220434"/>
              <a:ext cx="169713" cy="299494"/>
            </a:xfrm>
            <a:custGeom>
              <a:avLst/>
              <a:gdLst>
                <a:gd name="T0" fmla="*/ 44 w 51"/>
                <a:gd name="T1" fmla="*/ 0 h 90"/>
                <a:gd name="T2" fmla="*/ 7 w 51"/>
                <a:gd name="T3" fmla="*/ 0 h 90"/>
                <a:gd name="T4" fmla="*/ 0 w 51"/>
                <a:gd name="T5" fmla="*/ 7 h 90"/>
                <a:gd name="T6" fmla="*/ 0 w 51"/>
                <a:gd name="T7" fmla="*/ 83 h 90"/>
                <a:gd name="T8" fmla="*/ 7 w 51"/>
                <a:gd name="T9" fmla="*/ 90 h 90"/>
                <a:gd name="T10" fmla="*/ 44 w 51"/>
                <a:gd name="T11" fmla="*/ 90 h 90"/>
                <a:gd name="T12" fmla="*/ 51 w 51"/>
                <a:gd name="T13" fmla="*/ 83 h 90"/>
                <a:gd name="T14" fmla="*/ 51 w 51"/>
                <a:gd name="T15" fmla="*/ 7 h 90"/>
                <a:gd name="T16" fmla="*/ 44 w 51"/>
                <a:gd name="T17" fmla="*/ 0 h 90"/>
                <a:gd name="T18" fmla="*/ 40 w 51"/>
                <a:gd name="T19" fmla="*/ 5 h 90"/>
                <a:gd name="T20" fmla="*/ 42 w 51"/>
                <a:gd name="T21" fmla="*/ 6 h 90"/>
                <a:gd name="T22" fmla="*/ 40 w 51"/>
                <a:gd name="T23" fmla="*/ 8 h 90"/>
                <a:gd name="T24" fmla="*/ 38 w 51"/>
                <a:gd name="T25" fmla="*/ 6 h 90"/>
                <a:gd name="T26" fmla="*/ 40 w 51"/>
                <a:gd name="T27" fmla="*/ 5 h 90"/>
                <a:gd name="T28" fmla="*/ 17 w 51"/>
                <a:gd name="T29" fmla="*/ 5 h 90"/>
                <a:gd name="T30" fmla="*/ 34 w 51"/>
                <a:gd name="T31" fmla="*/ 5 h 90"/>
                <a:gd name="T32" fmla="*/ 34 w 51"/>
                <a:gd name="T33" fmla="*/ 7 h 90"/>
                <a:gd name="T34" fmla="*/ 17 w 51"/>
                <a:gd name="T35" fmla="*/ 7 h 90"/>
                <a:gd name="T36" fmla="*/ 17 w 51"/>
                <a:gd name="T37" fmla="*/ 5 h 90"/>
                <a:gd name="T38" fmla="*/ 26 w 51"/>
                <a:gd name="T39" fmla="*/ 83 h 90"/>
                <a:gd name="T40" fmla="*/ 21 w 51"/>
                <a:gd name="T41" fmla="*/ 79 h 90"/>
                <a:gd name="T42" fmla="*/ 26 w 51"/>
                <a:gd name="T43" fmla="*/ 75 h 90"/>
                <a:gd name="T44" fmla="*/ 30 w 51"/>
                <a:gd name="T45" fmla="*/ 79 h 90"/>
                <a:gd name="T46" fmla="*/ 26 w 51"/>
                <a:gd name="T47" fmla="*/ 83 h 90"/>
                <a:gd name="T48" fmla="*/ 46 w 51"/>
                <a:gd name="T49" fmla="*/ 69 h 90"/>
                <a:gd name="T50" fmla="*/ 5 w 51"/>
                <a:gd name="T51" fmla="*/ 69 h 90"/>
                <a:gd name="T52" fmla="*/ 5 w 51"/>
                <a:gd name="T53" fmla="*/ 11 h 90"/>
                <a:gd name="T54" fmla="*/ 46 w 51"/>
                <a:gd name="T55" fmla="*/ 11 h 90"/>
                <a:gd name="T56" fmla="*/ 46 w 51"/>
                <a:gd name="T57" fmla="*/ 6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90">
                  <a:moveTo>
                    <a:pt x="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7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8" y="90"/>
                    <a:pt x="51" y="87"/>
                    <a:pt x="51" y="8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3"/>
                    <a:pt x="48" y="0"/>
                    <a:pt x="44" y="0"/>
                  </a:cubicBezTo>
                  <a:close/>
                  <a:moveTo>
                    <a:pt x="40" y="5"/>
                  </a:moveTo>
                  <a:cubicBezTo>
                    <a:pt x="41" y="5"/>
                    <a:pt x="42" y="5"/>
                    <a:pt x="42" y="6"/>
                  </a:cubicBezTo>
                  <a:cubicBezTo>
                    <a:pt x="42" y="7"/>
                    <a:pt x="41" y="8"/>
                    <a:pt x="40" y="8"/>
                  </a:cubicBezTo>
                  <a:cubicBezTo>
                    <a:pt x="39" y="8"/>
                    <a:pt x="38" y="7"/>
                    <a:pt x="38" y="6"/>
                  </a:cubicBezTo>
                  <a:cubicBezTo>
                    <a:pt x="38" y="5"/>
                    <a:pt x="39" y="5"/>
                    <a:pt x="40" y="5"/>
                  </a:cubicBezTo>
                  <a:close/>
                  <a:moveTo>
                    <a:pt x="17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7" y="5"/>
                  </a:lnTo>
                  <a:close/>
                  <a:moveTo>
                    <a:pt x="26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6" y="75"/>
                  </a:cubicBezTo>
                  <a:cubicBezTo>
                    <a:pt x="28" y="75"/>
                    <a:pt x="30" y="77"/>
                    <a:pt x="30" y="79"/>
                  </a:cubicBezTo>
                  <a:cubicBezTo>
                    <a:pt x="30" y="81"/>
                    <a:pt x="28" y="83"/>
                    <a:pt x="26" y="83"/>
                  </a:cubicBezTo>
                  <a:close/>
                  <a:moveTo>
                    <a:pt x="46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70">
              <a:extLst>
                <a:ext uri="{FF2B5EF4-FFF2-40B4-BE49-F238E27FC236}">
                  <a16:creationId xmlns:a16="http://schemas.microsoft.com/office/drawing/2014/main" id="{245F3323-834C-483E-899B-26206AB262B4}"/>
                </a:ext>
              </a:extLst>
            </p:cNvPr>
            <p:cNvSpPr/>
            <p:nvPr/>
          </p:nvSpPr>
          <p:spPr bwMode="auto">
            <a:xfrm>
              <a:off x="3107507" y="2125594"/>
              <a:ext cx="99831" cy="82362"/>
            </a:xfrm>
            <a:custGeom>
              <a:avLst/>
              <a:gdLst>
                <a:gd name="T0" fmla="*/ 32 w 40"/>
                <a:gd name="T1" fmla="*/ 33 h 33"/>
                <a:gd name="T2" fmla="*/ 40 w 40"/>
                <a:gd name="T3" fmla="*/ 33 h 33"/>
                <a:gd name="T4" fmla="*/ 40 w 40"/>
                <a:gd name="T5" fmla="*/ 8 h 33"/>
                <a:gd name="T6" fmla="*/ 40 w 40"/>
                <a:gd name="T7" fmla="*/ 0 h 33"/>
                <a:gd name="T8" fmla="*/ 32 w 40"/>
                <a:gd name="T9" fmla="*/ 0 h 33"/>
                <a:gd name="T10" fmla="*/ 0 w 40"/>
                <a:gd name="T11" fmla="*/ 0 h 33"/>
                <a:gd name="T12" fmla="*/ 0 w 40"/>
                <a:gd name="T13" fmla="*/ 8 h 33"/>
                <a:gd name="T14" fmla="*/ 32 w 40"/>
                <a:gd name="T15" fmla="*/ 8 h 33"/>
                <a:gd name="T16" fmla="*/ 32 w 40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3">
                  <a:moveTo>
                    <a:pt x="32" y="33"/>
                  </a:moveTo>
                  <a:lnTo>
                    <a:pt x="40" y="33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2" y="8"/>
                  </a:lnTo>
                  <a:lnTo>
                    <a:pt x="3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71">
              <a:extLst>
                <a:ext uri="{FF2B5EF4-FFF2-40B4-BE49-F238E27FC236}">
                  <a16:creationId xmlns:a16="http://schemas.microsoft.com/office/drawing/2014/main" id="{D32A0016-C303-44DA-A178-AC233A3FB2E6}"/>
                </a:ext>
              </a:extLst>
            </p:cNvPr>
            <p:cNvSpPr/>
            <p:nvPr/>
          </p:nvSpPr>
          <p:spPr bwMode="auto">
            <a:xfrm>
              <a:off x="3017659" y="2425088"/>
              <a:ext cx="82362" cy="82362"/>
            </a:xfrm>
            <a:custGeom>
              <a:avLst/>
              <a:gdLst>
                <a:gd name="T0" fmla="*/ 8 w 33"/>
                <a:gd name="T1" fmla="*/ 0 h 33"/>
                <a:gd name="T2" fmla="*/ 0 w 33"/>
                <a:gd name="T3" fmla="*/ 0 h 33"/>
                <a:gd name="T4" fmla="*/ 0 w 33"/>
                <a:gd name="T5" fmla="*/ 25 h 33"/>
                <a:gd name="T6" fmla="*/ 0 w 33"/>
                <a:gd name="T7" fmla="*/ 33 h 33"/>
                <a:gd name="T8" fmla="*/ 8 w 33"/>
                <a:gd name="T9" fmla="*/ 33 h 33"/>
                <a:gd name="T10" fmla="*/ 33 w 33"/>
                <a:gd name="T11" fmla="*/ 33 h 33"/>
                <a:gd name="T12" fmla="*/ 33 w 33"/>
                <a:gd name="T13" fmla="*/ 25 h 33"/>
                <a:gd name="T14" fmla="*/ 8 w 33"/>
                <a:gd name="T15" fmla="*/ 25 h 33"/>
                <a:gd name="T16" fmla="*/ 8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8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8" y="33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8" y="25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Group 24">
            <a:extLst>
              <a:ext uri="{FF2B5EF4-FFF2-40B4-BE49-F238E27FC236}">
                <a16:creationId xmlns:a16="http://schemas.microsoft.com/office/drawing/2014/main" id="{062C2BE9-6E29-4657-AB65-EDCB9CAF8442}"/>
              </a:ext>
            </a:extLst>
          </p:cNvPr>
          <p:cNvGrpSpPr/>
          <p:nvPr/>
        </p:nvGrpSpPr>
        <p:grpSpPr>
          <a:xfrm>
            <a:off x="6693468" y="4641779"/>
            <a:ext cx="315818" cy="575243"/>
            <a:chOff x="3536781" y="2689641"/>
            <a:chExt cx="279527" cy="509141"/>
          </a:xfrm>
          <a:solidFill>
            <a:schemeClr val="bg1"/>
          </a:solidFill>
        </p:grpSpPr>
        <p:sp>
          <p:nvSpPr>
            <p:cNvPr id="22" name="Freeform 121">
              <a:extLst>
                <a:ext uri="{FF2B5EF4-FFF2-40B4-BE49-F238E27FC236}">
                  <a16:creationId xmlns:a16="http://schemas.microsoft.com/office/drawing/2014/main" id="{A8B6800E-4A8D-4958-92EA-86D26F142B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6781" y="2689641"/>
              <a:ext cx="279527" cy="381855"/>
            </a:xfrm>
            <a:custGeom>
              <a:avLst/>
              <a:gdLst>
                <a:gd name="T0" fmla="*/ 42 w 84"/>
                <a:gd name="T1" fmla="*/ 5 h 115"/>
                <a:gd name="T2" fmla="*/ 79 w 84"/>
                <a:gd name="T3" fmla="*/ 42 h 115"/>
                <a:gd name="T4" fmla="*/ 56 w 84"/>
                <a:gd name="T5" fmla="*/ 111 h 115"/>
                <a:gd name="T6" fmla="*/ 31 w 84"/>
                <a:gd name="T7" fmla="*/ 111 h 115"/>
                <a:gd name="T8" fmla="*/ 4 w 84"/>
                <a:gd name="T9" fmla="*/ 42 h 115"/>
                <a:gd name="T10" fmla="*/ 42 w 84"/>
                <a:gd name="T11" fmla="*/ 5 h 115"/>
                <a:gd name="T12" fmla="*/ 42 w 84"/>
                <a:gd name="T13" fmla="*/ 0 h 115"/>
                <a:gd name="T14" fmla="*/ 0 w 84"/>
                <a:gd name="T15" fmla="*/ 42 h 115"/>
                <a:gd name="T16" fmla="*/ 29 w 84"/>
                <a:gd name="T17" fmla="*/ 115 h 115"/>
                <a:gd name="T18" fmla="*/ 58 w 84"/>
                <a:gd name="T19" fmla="*/ 115 h 115"/>
                <a:gd name="T20" fmla="*/ 84 w 84"/>
                <a:gd name="T21" fmla="*/ 42 h 115"/>
                <a:gd name="T22" fmla="*/ 42 w 84"/>
                <a:gd name="T2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15">
                  <a:moveTo>
                    <a:pt x="42" y="5"/>
                  </a:moveTo>
                  <a:cubicBezTo>
                    <a:pt x="63" y="5"/>
                    <a:pt x="79" y="22"/>
                    <a:pt x="79" y="42"/>
                  </a:cubicBezTo>
                  <a:cubicBezTo>
                    <a:pt x="79" y="60"/>
                    <a:pt x="60" y="101"/>
                    <a:pt x="56" y="111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23" y="95"/>
                    <a:pt x="4" y="58"/>
                    <a:pt x="4" y="42"/>
                  </a:cubicBezTo>
                  <a:cubicBezTo>
                    <a:pt x="4" y="22"/>
                    <a:pt x="21" y="5"/>
                    <a:pt x="42" y="5"/>
                  </a:cubicBezTo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3"/>
                    <a:pt x="29" y="115"/>
                    <a:pt x="29" y="115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8" y="115"/>
                    <a:pt x="84" y="63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122">
              <a:extLst>
                <a:ext uri="{FF2B5EF4-FFF2-40B4-BE49-F238E27FC236}">
                  <a16:creationId xmlns:a16="http://schemas.microsoft.com/office/drawing/2014/main" id="{6E960D16-3B41-495A-8484-AE97448DCA90}"/>
                </a:ext>
              </a:extLst>
            </p:cNvPr>
            <p:cNvSpPr/>
            <p:nvPr/>
          </p:nvSpPr>
          <p:spPr bwMode="auto">
            <a:xfrm>
              <a:off x="3631621" y="3166335"/>
              <a:ext cx="97336" cy="9983"/>
            </a:xfrm>
            <a:custGeom>
              <a:avLst/>
              <a:gdLst>
                <a:gd name="T0" fmla="*/ 1 w 29"/>
                <a:gd name="T1" fmla="*/ 3 h 3"/>
                <a:gd name="T2" fmla="*/ 27 w 29"/>
                <a:gd name="T3" fmla="*/ 3 h 3"/>
                <a:gd name="T4" fmla="*/ 29 w 29"/>
                <a:gd name="T5" fmla="*/ 0 h 3"/>
                <a:gd name="T6" fmla="*/ 0 w 29"/>
                <a:gd name="T7" fmla="*/ 0 h 3"/>
                <a:gd name="T8" fmla="*/ 1 w 2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">
                  <a:moveTo>
                    <a:pt x="1" y="3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8" y="2"/>
                    <a:pt x="28" y="1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123">
              <a:extLst>
                <a:ext uri="{FF2B5EF4-FFF2-40B4-BE49-F238E27FC236}">
                  <a16:creationId xmlns:a16="http://schemas.microsoft.com/office/drawing/2014/main" id="{70A0B376-C613-40D8-9CC7-4900A6FC40C4}"/>
                </a:ext>
              </a:extLst>
            </p:cNvPr>
            <p:cNvSpPr/>
            <p:nvPr/>
          </p:nvSpPr>
          <p:spPr bwMode="auto">
            <a:xfrm>
              <a:off x="3646596" y="3186302"/>
              <a:ext cx="69882" cy="12480"/>
            </a:xfrm>
            <a:custGeom>
              <a:avLst/>
              <a:gdLst>
                <a:gd name="T0" fmla="*/ 10 w 21"/>
                <a:gd name="T1" fmla="*/ 4 h 4"/>
                <a:gd name="T2" fmla="*/ 21 w 21"/>
                <a:gd name="T3" fmla="*/ 0 h 4"/>
                <a:gd name="T4" fmla="*/ 0 w 21"/>
                <a:gd name="T5" fmla="*/ 0 h 4"/>
                <a:gd name="T6" fmla="*/ 10 w 21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">
                  <a:moveTo>
                    <a:pt x="10" y="4"/>
                  </a:moveTo>
                  <a:cubicBezTo>
                    <a:pt x="14" y="4"/>
                    <a:pt x="18" y="2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6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124">
              <a:extLst>
                <a:ext uri="{FF2B5EF4-FFF2-40B4-BE49-F238E27FC236}">
                  <a16:creationId xmlns:a16="http://schemas.microsoft.com/office/drawing/2014/main" id="{0E35DE2C-9472-41C0-B8A0-5AC6DA9C2ED6}"/>
                </a:ext>
              </a:extLst>
            </p:cNvPr>
            <p:cNvSpPr/>
            <p:nvPr/>
          </p:nvSpPr>
          <p:spPr bwMode="auto">
            <a:xfrm>
              <a:off x="3629124" y="3086470"/>
              <a:ext cx="102328" cy="69882"/>
            </a:xfrm>
            <a:custGeom>
              <a:avLst/>
              <a:gdLst>
                <a:gd name="T0" fmla="*/ 31 w 31"/>
                <a:gd name="T1" fmla="*/ 0 h 21"/>
                <a:gd name="T2" fmla="*/ 0 w 31"/>
                <a:gd name="T3" fmla="*/ 0 h 21"/>
                <a:gd name="T4" fmla="*/ 0 w 31"/>
                <a:gd name="T5" fmla="*/ 19 h 21"/>
                <a:gd name="T6" fmla="*/ 0 w 31"/>
                <a:gd name="T7" fmla="*/ 21 h 21"/>
                <a:gd name="T8" fmla="*/ 30 w 31"/>
                <a:gd name="T9" fmla="*/ 21 h 21"/>
                <a:gd name="T10" fmla="*/ 31 w 31"/>
                <a:gd name="T11" fmla="*/ 19 h 21"/>
                <a:gd name="T12" fmla="*/ 31 w 31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1">
                  <a:moveTo>
                    <a:pt x="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1" y="20"/>
                    <a:pt x="31" y="19"/>
                  </a:cubicBez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125">
              <a:extLst>
                <a:ext uri="{FF2B5EF4-FFF2-40B4-BE49-F238E27FC236}">
                  <a16:creationId xmlns:a16="http://schemas.microsoft.com/office/drawing/2014/main" id="{C686979E-46A4-4E0F-92A8-4C2FB3A2BC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6629" y="2864345"/>
              <a:ext cx="104823" cy="207151"/>
            </a:xfrm>
            <a:custGeom>
              <a:avLst/>
              <a:gdLst>
                <a:gd name="T0" fmla="*/ 42 w 42"/>
                <a:gd name="T1" fmla="*/ 2 h 83"/>
                <a:gd name="T2" fmla="*/ 42 w 42"/>
                <a:gd name="T3" fmla="*/ 2 h 83"/>
                <a:gd name="T4" fmla="*/ 42 w 42"/>
                <a:gd name="T5" fmla="*/ 2 h 83"/>
                <a:gd name="T6" fmla="*/ 37 w 42"/>
                <a:gd name="T7" fmla="*/ 0 h 83"/>
                <a:gd name="T8" fmla="*/ 20 w 42"/>
                <a:gd name="T9" fmla="*/ 6 h 83"/>
                <a:gd name="T10" fmla="*/ 5 w 42"/>
                <a:gd name="T11" fmla="*/ 0 h 83"/>
                <a:gd name="T12" fmla="*/ 0 w 42"/>
                <a:gd name="T13" fmla="*/ 1 h 83"/>
                <a:gd name="T14" fmla="*/ 0 w 42"/>
                <a:gd name="T15" fmla="*/ 2 h 83"/>
                <a:gd name="T16" fmla="*/ 0 w 42"/>
                <a:gd name="T17" fmla="*/ 2 h 83"/>
                <a:gd name="T18" fmla="*/ 18 w 42"/>
                <a:gd name="T19" fmla="*/ 83 h 83"/>
                <a:gd name="T20" fmla="*/ 24 w 42"/>
                <a:gd name="T21" fmla="*/ 83 h 83"/>
                <a:gd name="T22" fmla="*/ 42 w 42"/>
                <a:gd name="T23" fmla="*/ 2 h 83"/>
                <a:gd name="T24" fmla="*/ 42 w 42"/>
                <a:gd name="T25" fmla="*/ 2 h 83"/>
                <a:gd name="T26" fmla="*/ 42 w 42"/>
                <a:gd name="T27" fmla="*/ 2 h 83"/>
                <a:gd name="T28" fmla="*/ 21 w 42"/>
                <a:gd name="T29" fmla="*/ 73 h 83"/>
                <a:gd name="T30" fmla="*/ 5 w 42"/>
                <a:gd name="T31" fmla="*/ 4 h 83"/>
                <a:gd name="T32" fmla="*/ 20 w 42"/>
                <a:gd name="T33" fmla="*/ 9 h 83"/>
                <a:gd name="T34" fmla="*/ 37 w 42"/>
                <a:gd name="T35" fmla="*/ 4 h 83"/>
                <a:gd name="T36" fmla="*/ 21 w 42"/>
                <a:gd name="T37" fmla="*/ 7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83">
                  <a:moveTo>
                    <a:pt x="42" y="2"/>
                  </a:moveTo>
                  <a:lnTo>
                    <a:pt x="42" y="2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20" y="6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close/>
                  <a:moveTo>
                    <a:pt x="21" y="73"/>
                  </a:moveTo>
                  <a:lnTo>
                    <a:pt x="5" y="4"/>
                  </a:lnTo>
                  <a:lnTo>
                    <a:pt x="20" y="9"/>
                  </a:lnTo>
                  <a:lnTo>
                    <a:pt x="37" y="4"/>
                  </a:lnTo>
                  <a:lnTo>
                    <a:pt x="21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Group 30">
            <a:extLst>
              <a:ext uri="{FF2B5EF4-FFF2-40B4-BE49-F238E27FC236}">
                <a16:creationId xmlns:a16="http://schemas.microsoft.com/office/drawing/2014/main" id="{BB71D25E-6A13-49D0-BF38-2E81EC1AB623}"/>
              </a:ext>
            </a:extLst>
          </p:cNvPr>
          <p:cNvGrpSpPr/>
          <p:nvPr/>
        </p:nvGrpSpPr>
        <p:grpSpPr>
          <a:xfrm>
            <a:off x="7009287" y="3275643"/>
            <a:ext cx="406690" cy="440211"/>
            <a:chOff x="1847137" y="4256991"/>
            <a:chExt cx="454232" cy="491670"/>
          </a:xfrm>
          <a:solidFill>
            <a:schemeClr val="bg1"/>
          </a:solidFill>
        </p:grpSpPr>
        <p:sp>
          <p:nvSpPr>
            <p:cNvPr id="28" name="Freeform 101">
              <a:extLst>
                <a:ext uri="{FF2B5EF4-FFF2-40B4-BE49-F238E27FC236}">
                  <a16:creationId xmlns:a16="http://schemas.microsoft.com/office/drawing/2014/main" id="{C78A253A-C601-439C-A826-5E65CB5D1F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7137" y="4256991"/>
              <a:ext cx="454232" cy="491670"/>
            </a:xfrm>
            <a:custGeom>
              <a:avLst/>
              <a:gdLst>
                <a:gd name="T0" fmla="*/ 134 w 137"/>
                <a:gd name="T1" fmla="*/ 71 h 148"/>
                <a:gd name="T2" fmla="*/ 126 w 137"/>
                <a:gd name="T3" fmla="*/ 38 h 148"/>
                <a:gd name="T4" fmla="*/ 133 w 137"/>
                <a:gd name="T5" fmla="*/ 36 h 148"/>
                <a:gd name="T6" fmla="*/ 126 w 137"/>
                <a:gd name="T7" fmla="*/ 12 h 148"/>
                <a:gd name="T8" fmla="*/ 102 w 137"/>
                <a:gd name="T9" fmla="*/ 5 h 148"/>
                <a:gd name="T10" fmla="*/ 99 w 137"/>
                <a:gd name="T11" fmla="*/ 12 h 148"/>
                <a:gd name="T12" fmla="*/ 67 w 137"/>
                <a:gd name="T13" fmla="*/ 4 h 148"/>
                <a:gd name="T14" fmla="*/ 38 w 137"/>
                <a:gd name="T15" fmla="*/ 11 h 148"/>
                <a:gd name="T16" fmla="*/ 36 w 137"/>
                <a:gd name="T17" fmla="*/ 5 h 148"/>
                <a:gd name="T18" fmla="*/ 12 w 137"/>
                <a:gd name="T19" fmla="*/ 12 h 148"/>
                <a:gd name="T20" fmla="*/ 5 w 137"/>
                <a:gd name="T21" fmla="*/ 36 h 148"/>
                <a:gd name="T22" fmla="*/ 9 w 137"/>
                <a:gd name="T23" fmla="*/ 38 h 148"/>
                <a:gd name="T24" fmla="*/ 0 w 137"/>
                <a:gd name="T25" fmla="*/ 71 h 148"/>
                <a:gd name="T26" fmla="*/ 27 w 137"/>
                <a:gd name="T27" fmla="*/ 125 h 148"/>
                <a:gd name="T28" fmla="*/ 13 w 137"/>
                <a:gd name="T29" fmla="*/ 140 h 148"/>
                <a:gd name="T30" fmla="*/ 21 w 137"/>
                <a:gd name="T31" fmla="*/ 148 h 148"/>
                <a:gd name="T32" fmla="*/ 37 w 137"/>
                <a:gd name="T33" fmla="*/ 132 h 148"/>
                <a:gd name="T34" fmla="*/ 67 w 137"/>
                <a:gd name="T35" fmla="*/ 139 h 148"/>
                <a:gd name="T36" fmla="*/ 97 w 137"/>
                <a:gd name="T37" fmla="*/ 132 h 148"/>
                <a:gd name="T38" fmla="*/ 113 w 137"/>
                <a:gd name="T39" fmla="*/ 148 h 148"/>
                <a:gd name="T40" fmla="*/ 121 w 137"/>
                <a:gd name="T41" fmla="*/ 140 h 148"/>
                <a:gd name="T42" fmla="*/ 107 w 137"/>
                <a:gd name="T43" fmla="*/ 125 h 148"/>
                <a:gd name="T44" fmla="*/ 134 w 137"/>
                <a:gd name="T45" fmla="*/ 71 h 148"/>
                <a:gd name="T46" fmla="*/ 11 w 137"/>
                <a:gd name="T47" fmla="*/ 74 h 148"/>
                <a:gd name="T48" fmla="*/ 20 w 137"/>
                <a:gd name="T49" fmla="*/ 74 h 148"/>
                <a:gd name="T50" fmla="*/ 23 w 137"/>
                <a:gd name="T51" fmla="*/ 71 h 148"/>
                <a:gd name="T52" fmla="*/ 20 w 137"/>
                <a:gd name="T53" fmla="*/ 69 h 148"/>
                <a:gd name="T54" fmla="*/ 11 w 137"/>
                <a:gd name="T55" fmla="*/ 69 h 148"/>
                <a:gd name="T56" fmla="*/ 64 w 137"/>
                <a:gd name="T57" fmla="*/ 15 h 148"/>
                <a:gd name="T58" fmla="*/ 64 w 137"/>
                <a:gd name="T59" fmla="*/ 15 h 148"/>
                <a:gd name="T60" fmla="*/ 64 w 137"/>
                <a:gd name="T61" fmla="*/ 26 h 148"/>
                <a:gd name="T62" fmla="*/ 67 w 137"/>
                <a:gd name="T63" fmla="*/ 29 h 148"/>
                <a:gd name="T64" fmla="*/ 70 w 137"/>
                <a:gd name="T65" fmla="*/ 26 h 148"/>
                <a:gd name="T66" fmla="*/ 70 w 137"/>
                <a:gd name="T67" fmla="*/ 15 h 148"/>
                <a:gd name="T68" fmla="*/ 70 w 137"/>
                <a:gd name="T69" fmla="*/ 15 h 148"/>
                <a:gd name="T70" fmla="*/ 123 w 137"/>
                <a:gd name="T71" fmla="*/ 69 h 148"/>
                <a:gd name="T72" fmla="*/ 114 w 137"/>
                <a:gd name="T73" fmla="*/ 69 h 148"/>
                <a:gd name="T74" fmla="*/ 111 w 137"/>
                <a:gd name="T75" fmla="*/ 71 h 148"/>
                <a:gd name="T76" fmla="*/ 114 w 137"/>
                <a:gd name="T77" fmla="*/ 74 h 148"/>
                <a:gd name="T78" fmla="*/ 123 w 137"/>
                <a:gd name="T79" fmla="*/ 74 h 148"/>
                <a:gd name="T80" fmla="*/ 70 w 137"/>
                <a:gd name="T81" fmla="*/ 128 h 148"/>
                <a:gd name="T82" fmla="*/ 70 w 137"/>
                <a:gd name="T83" fmla="*/ 118 h 148"/>
                <a:gd name="T84" fmla="*/ 67 w 137"/>
                <a:gd name="T85" fmla="*/ 115 h 148"/>
                <a:gd name="T86" fmla="*/ 64 w 137"/>
                <a:gd name="T87" fmla="*/ 118 h 148"/>
                <a:gd name="T88" fmla="*/ 64 w 137"/>
                <a:gd name="T89" fmla="*/ 128 h 148"/>
                <a:gd name="T90" fmla="*/ 11 w 137"/>
                <a:gd name="T91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" h="148">
                  <a:moveTo>
                    <a:pt x="134" y="71"/>
                  </a:moveTo>
                  <a:cubicBezTo>
                    <a:pt x="134" y="59"/>
                    <a:pt x="131" y="48"/>
                    <a:pt x="126" y="38"/>
                  </a:cubicBezTo>
                  <a:cubicBezTo>
                    <a:pt x="128" y="38"/>
                    <a:pt x="131" y="38"/>
                    <a:pt x="133" y="36"/>
                  </a:cubicBezTo>
                  <a:cubicBezTo>
                    <a:pt x="137" y="31"/>
                    <a:pt x="134" y="20"/>
                    <a:pt x="126" y="12"/>
                  </a:cubicBezTo>
                  <a:cubicBezTo>
                    <a:pt x="117" y="3"/>
                    <a:pt x="107" y="0"/>
                    <a:pt x="102" y="5"/>
                  </a:cubicBezTo>
                  <a:cubicBezTo>
                    <a:pt x="100" y="7"/>
                    <a:pt x="99" y="9"/>
                    <a:pt x="99" y="12"/>
                  </a:cubicBezTo>
                  <a:cubicBezTo>
                    <a:pt x="90" y="7"/>
                    <a:pt x="79" y="4"/>
                    <a:pt x="67" y="4"/>
                  </a:cubicBezTo>
                  <a:cubicBezTo>
                    <a:pt x="57" y="4"/>
                    <a:pt x="47" y="6"/>
                    <a:pt x="38" y="11"/>
                  </a:cubicBezTo>
                  <a:cubicBezTo>
                    <a:pt x="38" y="8"/>
                    <a:pt x="37" y="7"/>
                    <a:pt x="36" y="5"/>
                  </a:cubicBezTo>
                  <a:cubicBezTo>
                    <a:pt x="31" y="0"/>
                    <a:pt x="20" y="3"/>
                    <a:pt x="12" y="12"/>
                  </a:cubicBezTo>
                  <a:cubicBezTo>
                    <a:pt x="3" y="20"/>
                    <a:pt x="0" y="31"/>
                    <a:pt x="5" y="36"/>
                  </a:cubicBezTo>
                  <a:cubicBezTo>
                    <a:pt x="6" y="37"/>
                    <a:pt x="7" y="37"/>
                    <a:pt x="9" y="38"/>
                  </a:cubicBezTo>
                  <a:cubicBezTo>
                    <a:pt x="3" y="48"/>
                    <a:pt x="0" y="59"/>
                    <a:pt x="0" y="71"/>
                  </a:cubicBezTo>
                  <a:cubicBezTo>
                    <a:pt x="0" y="94"/>
                    <a:pt x="10" y="113"/>
                    <a:pt x="27" y="125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46" y="136"/>
                    <a:pt x="56" y="139"/>
                    <a:pt x="67" y="139"/>
                  </a:cubicBezTo>
                  <a:cubicBezTo>
                    <a:pt x="78" y="139"/>
                    <a:pt x="88" y="136"/>
                    <a:pt x="97" y="132"/>
                  </a:cubicBezTo>
                  <a:cubicBezTo>
                    <a:pt x="113" y="148"/>
                    <a:pt x="113" y="148"/>
                    <a:pt x="113" y="148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24" y="113"/>
                    <a:pt x="134" y="94"/>
                    <a:pt x="134" y="71"/>
                  </a:cubicBezTo>
                  <a:close/>
                  <a:moveTo>
                    <a:pt x="11" y="74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22" y="74"/>
                    <a:pt x="23" y="73"/>
                    <a:pt x="23" y="71"/>
                  </a:cubicBezTo>
                  <a:cubicBezTo>
                    <a:pt x="23" y="70"/>
                    <a:pt x="22" y="69"/>
                    <a:pt x="20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2" y="40"/>
                    <a:pt x="35" y="17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7"/>
                    <a:pt x="65" y="29"/>
                    <a:pt x="67" y="29"/>
                  </a:cubicBezTo>
                  <a:cubicBezTo>
                    <a:pt x="69" y="29"/>
                    <a:pt x="70" y="27"/>
                    <a:pt x="70" y="26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99" y="17"/>
                    <a:pt x="122" y="40"/>
                    <a:pt x="123" y="69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2" y="69"/>
                    <a:pt x="111" y="70"/>
                    <a:pt x="111" y="71"/>
                  </a:cubicBezTo>
                  <a:cubicBezTo>
                    <a:pt x="111" y="73"/>
                    <a:pt x="112" y="74"/>
                    <a:pt x="114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2" y="103"/>
                    <a:pt x="99" y="126"/>
                    <a:pt x="70" y="128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70" y="116"/>
                    <a:pt x="69" y="115"/>
                    <a:pt x="67" y="115"/>
                  </a:cubicBezTo>
                  <a:cubicBezTo>
                    <a:pt x="65" y="115"/>
                    <a:pt x="64" y="116"/>
                    <a:pt x="64" y="11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35" y="126"/>
                    <a:pt x="12" y="103"/>
                    <a:pt x="1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102">
              <a:extLst>
                <a:ext uri="{FF2B5EF4-FFF2-40B4-BE49-F238E27FC236}">
                  <a16:creationId xmlns:a16="http://schemas.microsoft.com/office/drawing/2014/main" id="{379FD019-D7BA-47DB-BA12-0C5340DD1844}"/>
                </a:ext>
              </a:extLst>
            </p:cNvPr>
            <p:cNvSpPr/>
            <p:nvPr/>
          </p:nvSpPr>
          <p:spPr bwMode="auto">
            <a:xfrm>
              <a:off x="2059279" y="4371797"/>
              <a:ext cx="142260" cy="129781"/>
            </a:xfrm>
            <a:custGeom>
              <a:avLst/>
              <a:gdLst>
                <a:gd name="T0" fmla="*/ 3 w 43"/>
                <a:gd name="T1" fmla="*/ 39 h 39"/>
                <a:gd name="T2" fmla="*/ 3 w 43"/>
                <a:gd name="T3" fmla="*/ 39 h 39"/>
                <a:gd name="T4" fmla="*/ 40 w 43"/>
                <a:gd name="T5" fmla="*/ 39 h 39"/>
                <a:gd name="T6" fmla="*/ 43 w 43"/>
                <a:gd name="T7" fmla="*/ 36 h 39"/>
                <a:gd name="T8" fmla="*/ 40 w 43"/>
                <a:gd name="T9" fmla="*/ 34 h 39"/>
                <a:gd name="T10" fmla="*/ 6 w 43"/>
                <a:gd name="T11" fmla="*/ 34 h 39"/>
                <a:gd name="T12" fmla="*/ 6 w 43"/>
                <a:gd name="T13" fmla="*/ 3 h 39"/>
                <a:gd name="T14" fmla="*/ 3 w 43"/>
                <a:gd name="T15" fmla="*/ 0 h 39"/>
                <a:gd name="T16" fmla="*/ 0 w 43"/>
                <a:gd name="T17" fmla="*/ 3 h 39"/>
                <a:gd name="T18" fmla="*/ 0 w 43"/>
                <a:gd name="T19" fmla="*/ 36 h 39"/>
                <a:gd name="T20" fmla="*/ 3 w 43"/>
                <a:gd name="T2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39">
                  <a:moveTo>
                    <a:pt x="3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1" y="39"/>
                    <a:pt x="43" y="38"/>
                    <a:pt x="43" y="36"/>
                  </a:cubicBezTo>
                  <a:cubicBezTo>
                    <a:pt x="43" y="35"/>
                    <a:pt x="41" y="34"/>
                    <a:pt x="40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1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Group 33">
            <a:extLst>
              <a:ext uri="{FF2B5EF4-FFF2-40B4-BE49-F238E27FC236}">
                <a16:creationId xmlns:a16="http://schemas.microsoft.com/office/drawing/2014/main" id="{71EA8E49-5E96-4506-9FFA-51FD0FD5BD1C}"/>
              </a:ext>
            </a:extLst>
          </p:cNvPr>
          <p:cNvGrpSpPr/>
          <p:nvPr/>
        </p:nvGrpSpPr>
        <p:grpSpPr>
          <a:xfrm>
            <a:off x="4621170" y="3215419"/>
            <a:ext cx="498515" cy="516007"/>
            <a:chOff x="1163293" y="4009909"/>
            <a:chExt cx="426779" cy="441753"/>
          </a:xfrm>
          <a:solidFill>
            <a:schemeClr val="bg1"/>
          </a:solidFill>
        </p:grpSpPr>
        <p:sp>
          <p:nvSpPr>
            <p:cNvPr id="31" name="Freeform 129">
              <a:extLst>
                <a:ext uri="{FF2B5EF4-FFF2-40B4-BE49-F238E27FC236}">
                  <a16:creationId xmlns:a16="http://schemas.microsoft.com/office/drawing/2014/main" id="{90B98635-6F2D-4699-94E2-2887C8A60133}"/>
                </a:ext>
              </a:extLst>
            </p:cNvPr>
            <p:cNvSpPr/>
            <p:nvPr/>
          </p:nvSpPr>
          <p:spPr bwMode="auto">
            <a:xfrm>
              <a:off x="1163293" y="4192101"/>
              <a:ext cx="426779" cy="157235"/>
            </a:xfrm>
            <a:custGeom>
              <a:avLst/>
              <a:gdLst>
                <a:gd name="T0" fmla="*/ 86 w 171"/>
                <a:gd name="T1" fmla="*/ 36 h 63"/>
                <a:gd name="T2" fmla="*/ 24 w 171"/>
                <a:gd name="T3" fmla="*/ 0 h 63"/>
                <a:gd name="T4" fmla="*/ 0 w 171"/>
                <a:gd name="T5" fmla="*/ 15 h 63"/>
                <a:gd name="T6" fmla="*/ 86 w 171"/>
                <a:gd name="T7" fmla="*/ 63 h 63"/>
                <a:gd name="T8" fmla="*/ 171 w 171"/>
                <a:gd name="T9" fmla="*/ 15 h 63"/>
                <a:gd name="T10" fmla="*/ 147 w 171"/>
                <a:gd name="T11" fmla="*/ 0 h 63"/>
                <a:gd name="T12" fmla="*/ 86 w 171"/>
                <a:gd name="T13" fmla="*/ 3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3">
                  <a:moveTo>
                    <a:pt x="86" y="36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86" y="63"/>
                  </a:lnTo>
                  <a:lnTo>
                    <a:pt x="171" y="15"/>
                  </a:lnTo>
                  <a:lnTo>
                    <a:pt x="147" y="0"/>
                  </a:lnTo>
                  <a:lnTo>
                    <a:pt x="8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130">
              <a:extLst>
                <a:ext uri="{FF2B5EF4-FFF2-40B4-BE49-F238E27FC236}">
                  <a16:creationId xmlns:a16="http://schemas.microsoft.com/office/drawing/2014/main" id="{DFDA67A6-14EA-4876-AC8C-6F899F19C39A}"/>
                </a:ext>
              </a:extLst>
            </p:cNvPr>
            <p:cNvSpPr/>
            <p:nvPr/>
          </p:nvSpPr>
          <p:spPr bwMode="auto">
            <a:xfrm>
              <a:off x="1163293" y="4296924"/>
              <a:ext cx="426779" cy="154738"/>
            </a:xfrm>
            <a:custGeom>
              <a:avLst/>
              <a:gdLst>
                <a:gd name="T0" fmla="*/ 86 w 171"/>
                <a:gd name="T1" fmla="*/ 34 h 62"/>
                <a:gd name="T2" fmla="*/ 24 w 171"/>
                <a:gd name="T3" fmla="*/ 0 h 62"/>
                <a:gd name="T4" fmla="*/ 0 w 171"/>
                <a:gd name="T5" fmla="*/ 13 h 62"/>
                <a:gd name="T6" fmla="*/ 86 w 171"/>
                <a:gd name="T7" fmla="*/ 62 h 62"/>
                <a:gd name="T8" fmla="*/ 171 w 171"/>
                <a:gd name="T9" fmla="*/ 13 h 62"/>
                <a:gd name="T10" fmla="*/ 147 w 171"/>
                <a:gd name="T11" fmla="*/ 0 h 62"/>
                <a:gd name="T12" fmla="*/ 86 w 171"/>
                <a:gd name="T13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2">
                  <a:moveTo>
                    <a:pt x="86" y="34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86" y="62"/>
                  </a:lnTo>
                  <a:lnTo>
                    <a:pt x="171" y="13"/>
                  </a:lnTo>
                  <a:lnTo>
                    <a:pt x="147" y="0"/>
                  </a:lnTo>
                  <a:lnTo>
                    <a:pt x="8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131">
              <a:extLst>
                <a:ext uri="{FF2B5EF4-FFF2-40B4-BE49-F238E27FC236}">
                  <a16:creationId xmlns:a16="http://schemas.microsoft.com/office/drawing/2014/main" id="{B07F4F80-F57A-40EA-9065-BEC989DABFC4}"/>
                </a:ext>
              </a:extLst>
            </p:cNvPr>
            <p:cNvSpPr/>
            <p:nvPr/>
          </p:nvSpPr>
          <p:spPr bwMode="auto">
            <a:xfrm>
              <a:off x="1163293" y="4009909"/>
              <a:ext cx="426779" cy="242092"/>
            </a:xfrm>
            <a:custGeom>
              <a:avLst/>
              <a:gdLst>
                <a:gd name="T0" fmla="*/ 171 w 171"/>
                <a:gd name="T1" fmla="*/ 48 h 97"/>
                <a:gd name="T2" fmla="*/ 86 w 171"/>
                <a:gd name="T3" fmla="*/ 0 h 97"/>
                <a:gd name="T4" fmla="*/ 0 w 171"/>
                <a:gd name="T5" fmla="*/ 48 h 97"/>
                <a:gd name="T6" fmla="*/ 86 w 171"/>
                <a:gd name="T7" fmla="*/ 97 h 97"/>
                <a:gd name="T8" fmla="*/ 171 w 171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97">
                  <a:moveTo>
                    <a:pt x="171" y="48"/>
                  </a:moveTo>
                  <a:lnTo>
                    <a:pt x="86" y="0"/>
                  </a:lnTo>
                  <a:lnTo>
                    <a:pt x="0" y="48"/>
                  </a:lnTo>
                  <a:lnTo>
                    <a:pt x="86" y="97"/>
                  </a:lnTo>
                  <a:lnTo>
                    <a:pt x="1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4" name="Oval 57">
            <a:extLst>
              <a:ext uri="{FF2B5EF4-FFF2-40B4-BE49-F238E27FC236}">
                <a16:creationId xmlns:a16="http://schemas.microsoft.com/office/drawing/2014/main" id="{885C692D-44B1-4ECC-8284-A2DD7C026E18}"/>
              </a:ext>
            </a:extLst>
          </p:cNvPr>
          <p:cNvSpPr/>
          <p:nvPr/>
        </p:nvSpPr>
        <p:spPr>
          <a:xfrm>
            <a:off x="8318703" y="3168650"/>
            <a:ext cx="630092" cy="638027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 w="9525">
            <a:noFill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Oval 67">
            <a:extLst>
              <a:ext uri="{FF2B5EF4-FFF2-40B4-BE49-F238E27FC236}">
                <a16:creationId xmlns:a16="http://schemas.microsoft.com/office/drawing/2014/main" id="{2B489A27-EBAA-4E9D-A0E6-B19658D747E2}"/>
              </a:ext>
            </a:extLst>
          </p:cNvPr>
          <p:cNvSpPr/>
          <p:nvPr/>
        </p:nvSpPr>
        <p:spPr>
          <a:xfrm>
            <a:off x="8318703" y="4639921"/>
            <a:ext cx="630092" cy="639615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 w="9525">
            <a:noFill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Oval 68">
            <a:extLst>
              <a:ext uri="{FF2B5EF4-FFF2-40B4-BE49-F238E27FC236}">
                <a16:creationId xmlns:a16="http://schemas.microsoft.com/office/drawing/2014/main" id="{B73D77C8-ACDD-44EC-A96F-0B7317DD5C7E}"/>
              </a:ext>
            </a:extLst>
          </p:cNvPr>
          <p:cNvSpPr/>
          <p:nvPr/>
        </p:nvSpPr>
        <p:spPr>
          <a:xfrm>
            <a:off x="8318703" y="1879898"/>
            <a:ext cx="630092" cy="639614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 w="9525">
            <a:noFill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Oval 69">
            <a:extLst>
              <a:ext uri="{FF2B5EF4-FFF2-40B4-BE49-F238E27FC236}">
                <a16:creationId xmlns:a16="http://schemas.microsoft.com/office/drawing/2014/main" id="{51193B22-9FCD-460C-928B-0A4FE38E0703}"/>
              </a:ext>
            </a:extLst>
          </p:cNvPr>
          <p:cNvSpPr/>
          <p:nvPr/>
        </p:nvSpPr>
        <p:spPr>
          <a:xfrm>
            <a:off x="3227181" y="4639921"/>
            <a:ext cx="630092" cy="639615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 w="9525">
            <a:noFill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Oval 70">
            <a:extLst>
              <a:ext uri="{FF2B5EF4-FFF2-40B4-BE49-F238E27FC236}">
                <a16:creationId xmlns:a16="http://schemas.microsoft.com/office/drawing/2014/main" id="{8A9ABAA5-3BF2-4BCE-BD4E-48CAFB2DA307}"/>
              </a:ext>
            </a:extLst>
          </p:cNvPr>
          <p:cNvSpPr/>
          <p:nvPr/>
        </p:nvSpPr>
        <p:spPr>
          <a:xfrm>
            <a:off x="3227181" y="3143255"/>
            <a:ext cx="630092" cy="639614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 w="9525">
            <a:noFill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Text Box 10">
            <a:extLst>
              <a:ext uri="{FF2B5EF4-FFF2-40B4-BE49-F238E27FC236}">
                <a16:creationId xmlns:a16="http://schemas.microsoft.com/office/drawing/2014/main" id="{3721C39C-F4A7-42B3-BCF6-DC72762BC8AE}"/>
              </a:ext>
            </a:extLst>
          </p:cNvPr>
          <p:cNvSpPr txBox="1"/>
          <p:nvPr/>
        </p:nvSpPr>
        <p:spPr>
          <a:xfrm>
            <a:off x="3154400" y="3298924"/>
            <a:ext cx="772707" cy="323155"/>
          </a:xfrm>
          <a:prstGeom prst="rect">
            <a:avLst/>
          </a:prstGeom>
          <a:noFill/>
          <a:ln w="9525">
            <a:noFill/>
          </a:ln>
        </p:spPr>
        <p:txBody>
          <a:bodyPr wrap="square" lIns="45709" tIns="22855" rIns="45709" bIns="22855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10875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15%</a:t>
            </a:r>
            <a:endParaRPr kumimoji="0" lang="en-US" altLang="zh-CN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E524571F-0B2D-4B3F-B3C8-0DB276287BC1}"/>
              </a:ext>
            </a:extLst>
          </p:cNvPr>
          <p:cNvSpPr txBox="1"/>
          <p:nvPr/>
        </p:nvSpPr>
        <p:spPr>
          <a:xfrm>
            <a:off x="3162797" y="4784480"/>
            <a:ext cx="770213" cy="323155"/>
          </a:xfrm>
          <a:prstGeom prst="rect">
            <a:avLst/>
          </a:prstGeom>
          <a:noFill/>
          <a:ln w="9525">
            <a:noFill/>
          </a:ln>
        </p:spPr>
        <p:txBody>
          <a:bodyPr wrap="square" lIns="45709" tIns="22855" rIns="45709" bIns="22855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10875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15%</a:t>
            </a:r>
            <a:endParaRPr kumimoji="0" lang="en-US" altLang="zh-CN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Text Box 10">
            <a:extLst>
              <a:ext uri="{FF2B5EF4-FFF2-40B4-BE49-F238E27FC236}">
                <a16:creationId xmlns:a16="http://schemas.microsoft.com/office/drawing/2014/main" id="{A4CE62A4-26B8-4299-8589-762475211D01}"/>
              </a:ext>
            </a:extLst>
          </p:cNvPr>
          <p:cNvSpPr txBox="1"/>
          <p:nvPr/>
        </p:nvSpPr>
        <p:spPr>
          <a:xfrm>
            <a:off x="8246382" y="2064006"/>
            <a:ext cx="770215" cy="323155"/>
          </a:xfrm>
          <a:prstGeom prst="rect">
            <a:avLst/>
          </a:prstGeom>
          <a:noFill/>
          <a:ln w="9525">
            <a:noFill/>
          </a:ln>
        </p:spPr>
        <p:txBody>
          <a:bodyPr wrap="square" lIns="45709" tIns="22855" rIns="45709" bIns="22855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10875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25%</a:t>
            </a:r>
            <a:endParaRPr kumimoji="0" lang="en-US" altLang="zh-CN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Text Box 10">
            <a:extLst>
              <a:ext uri="{FF2B5EF4-FFF2-40B4-BE49-F238E27FC236}">
                <a16:creationId xmlns:a16="http://schemas.microsoft.com/office/drawing/2014/main" id="{AEE4B2FA-A2DD-4D42-9396-93A8519BE973}"/>
              </a:ext>
            </a:extLst>
          </p:cNvPr>
          <p:cNvSpPr txBox="1"/>
          <p:nvPr/>
        </p:nvSpPr>
        <p:spPr>
          <a:xfrm>
            <a:off x="8246382" y="3332124"/>
            <a:ext cx="770215" cy="323155"/>
          </a:xfrm>
          <a:prstGeom prst="rect">
            <a:avLst/>
          </a:prstGeom>
          <a:noFill/>
          <a:ln w="9525">
            <a:noFill/>
          </a:ln>
        </p:spPr>
        <p:txBody>
          <a:bodyPr wrap="square" lIns="45709" tIns="22855" rIns="45709" bIns="22855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10875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20%</a:t>
            </a:r>
            <a:endParaRPr kumimoji="0" lang="en-US" altLang="zh-CN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Text Box 10">
            <a:extLst>
              <a:ext uri="{FF2B5EF4-FFF2-40B4-BE49-F238E27FC236}">
                <a16:creationId xmlns:a16="http://schemas.microsoft.com/office/drawing/2014/main" id="{56E7A975-AB9E-4AC7-8D49-3C5A2E038535}"/>
              </a:ext>
            </a:extLst>
          </p:cNvPr>
          <p:cNvSpPr txBox="1"/>
          <p:nvPr/>
        </p:nvSpPr>
        <p:spPr>
          <a:xfrm>
            <a:off x="8246382" y="4811332"/>
            <a:ext cx="770215" cy="323155"/>
          </a:xfrm>
          <a:prstGeom prst="rect">
            <a:avLst/>
          </a:prstGeom>
          <a:noFill/>
          <a:ln w="9525">
            <a:noFill/>
          </a:ln>
        </p:spPr>
        <p:txBody>
          <a:bodyPr wrap="square" lIns="45709" tIns="22855" rIns="45709" bIns="22855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10875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20%</a:t>
            </a:r>
            <a:endParaRPr kumimoji="0" lang="en-US" altLang="zh-CN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文本框 11">
            <a:extLst>
              <a:ext uri="{FF2B5EF4-FFF2-40B4-BE49-F238E27FC236}">
                <a16:creationId xmlns:a16="http://schemas.microsoft.com/office/drawing/2014/main" id="{6A1FAB0D-4B7F-4FBF-8627-2324A87B5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396" y="3071747"/>
            <a:ext cx="2558004" cy="1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3" tIns="45683" rIns="91363" bIns="456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just" defTabSz="121832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5" name="文本框 11">
            <a:extLst>
              <a:ext uri="{FF2B5EF4-FFF2-40B4-BE49-F238E27FC236}">
                <a16:creationId xmlns:a16="http://schemas.microsoft.com/office/drawing/2014/main" id="{36BD5383-7D61-4A83-A22C-0B5009A5F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92" y="4639921"/>
            <a:ext cx="2558004" cy="1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3" tIns="45683" rIns="91363" bIns="456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just" defTabSz="121832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6" name="文本框 11">
            <a:extLst>
              <a:ext uri="{FF2B5EF4-FFF2-40B4-BE49-F238E27FC236}">
                <a16:creationId xmlns:a16="http://schemas.microsoft.com/office/drawing/2014/main" id="{C454EAA5-931A-4480-A3AC-A66B6CE2D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0447" y="1646987"/>
            <a:ext cx="2558004" cy="1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3" tIns="45683" rIns="91363" bIns="456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just" defTabSz="121832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7" name="文本框 11">
            <a:extLst>
              <a:ext uri="{FF2B5EF4-FFF2-40B4-BE49-F238E27FC236}">
                <a16:creationId xmlns:a16="http://schemas.microsoft.com/office/drawing/2014/main" id="{51806143-6836-4896-A567-F3F9A89C2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5572" y="2923801"/>
            <a:ext cx="2558004" cy="1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3" tIns="45683" rIns="91363" bIns="456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just" defTabSz="121832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8" name="文本框 11">
            <a:extLst>
              <a:ext uri="{FF2B5EF4-FFF2-40B4-BE49-F238E27FC236}">
                <a16:creationId xmlns:a16="http://schemas.microsoft.com/office/drawing/2014/main" id="{D1D31B6B-B1A9-46C2-AC21-8D350616E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1929" y="4442235"/>
            <a:ext cx="2558004" cy="11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3" tIns="45683" rIns="91363" bIns="456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just" defTabSz="121832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9" name="Oval 14">
            <a:extLst>
              <a:ext uri="{FF2B5EF4-FFF2-40B4-BE49-F238E27FC236}">
                <a16:creationId xmlns:a16="http://schemas.microsoft.com/office/drawing/2014/main" id="{4288CBF2-4807-4305-897C-C24F8D113534}"/>
              </a:ext>
            </a:extLst>
          </p:cNvPr>
          <p:cNvSpPr/>
          <p:nvPr/>
        </p:nvSpPr>
        <p:spPr>
          <a:xfrm>
            <a:off x="226070" y="170387"/>
            <a:ext cx="717550" cy="719137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noProof="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LOGO</a:t>
            </a:r>
            <a:endParaRPr kumimoji="0" lang="en-US" altLang="zh-CN" sz="12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56788" y="268345"/>
            <a:ext cx="5289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E3B43B"/>
                </a:solidFill>
                <a:cs typeface="+mn-ea"/>
                <a:sym typeface="+mn-lt"/>
              </a:rPr>
              <a:t>Accident Prevention Plan</a:t>
            </a:r>
            <a:endParaRPr lang="zh-CN" altLang="en-US" sz="2800" dirty="0">
              <a:solidFill>
                <a:srgbClr val="E3B43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925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051BD80-BC0E-463C-8FAF-62A3D93F2D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r="12814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7C4129E0-AE23-4D4A-A646-E7D3475A3B04}"/>
              </a:ext>
            </a:extLst>
          </p:cNvPr>
          <p:cNvSpPr/>
          <p:nvPr/>
        </p:nvSpPr>
        <p:spPr>
          <a:xfrm>
            <a:off x="879044" y="2425400"/>
            <a:ext cx="1516565" cy="1516565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EC402E3E-2CE2-4C5C-8C68-846AD3C6A0D8}"/>
              </a:ext>
            </a:extLst>
          </p:cNvPr>
          <p:cNvSpPr/>
          <p:nvPr/>
        </p:nvSpPr>
        <p:spPr>
          <a:xfrm>
            <a:off x="3778016" y="2397126"/>
            <a:ext cx="1516565" cy="1516565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solidFill>
              <a:schemeClr val="accent2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F089544-7CE8-46E5-8258-D6F79E640D17}"/>
              </a:ext>
            </a:extLst>
          </p:cNvPr>
          <p:cNvSpPr/>
          <p:nvPr/>
        </p:nvSpPr>
        <p:spPr>
          <a:xfrm>
            <a:off x="6715318" y="2419742"/>
            <a:ext cx="1516565" cy="1516565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50A083EB-006B-4636-9228-5A2B7236D122}"/>
              </a:ext>
            </a:extLst>
          </p:cNvPr>
          <p:cNvSpPr/>
          <p:nvPr/>
        </p:nvSpPr>
        <p:spPr>
          <a:xfrm>
            <a:off x="9575956" y="2380179"/>
            <a:ext cx="1516565" cy="1516565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solidFill>
              <a:schemeClr val="accent2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弧形 6">
            <a:extLst>
              <a:ext uri="{FF2B5EF4-FFF2-40B4-BE49-F238E27FC236}">
                <a16:creationId xmlns:a16="http://schemas.microsoft.com/office/drawing/2014/main" id="{C44DDAC4-24A0-49C8-BEC3-F7195E2699B2}"/>
              </a:ext>
            </a:extLst>
          </p:cNvPr>
          <p:cNvSpPr/>
          <p:nvPr/>
        </p:nvSpPr>
        <p:spPr>
          <a:xfrm>
            <a:off x="563095" y="2064229"/>
            <a:ext cx="2148468" cy="2148468"/>
          </a:xfrm>
          <a:prstGeom prst="arc">
            <a:avLst>
              <a:gd name="adj1" fmla="val 16200000"/>
              <a:gd name="adj2" fmla="val 9990258"/>
            </a:avLst>
          </a:prstGeom>
          <a:noFill/>
          <a:ln w="28575" cap="rnd">
            <a:solidFill>
              <a:schemeClr val="accent4">
                <a:lumMod val="75000"/>
              </a:schemeClr>
            </a:solidFill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C29A8DB-F73B-4352-8096-36C811A42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376" y="2847633"/>
            <a:ext cx="10599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83%</a:t>
            </a:r>
          </a:p>
        </p:txBody>
      </p:sp>
      <p:sp>
        <p:nvSpPr>
          <p:cNvPr id="9" name="弧形 8">
            <a:extLst>
              <a:ext uri="{FF2B5EF4-FFF2-40B4-BE49-F238E27FC236}">
                <a16:creationId xmlns:a16="http://schemas.microsoft.com/office/drawing/2014/main" id="{CD8D8E38-9ACD-4D60-8686-D6FF1E9FD70F}"/>
              </a:ext>
            </a:extLst>
          </p:cNvPr>
          <p:cNvSpPr/>
          <p:nvPr/>
        </p:nvSpPr>
        <p:spPr>
          <a:xfrm>
            <a:off x="3462066" y="2064229"/>
            <a:ext cx="2148468" cy="2148468"/>
          </a:xfrm>
          <a:prstGeom prst="arc">
            <a:avLst>
              <a:gd name="adj1" fmla="val 16200000"/>
              <a:gd name="adj2" fmla="val 13035177"/>
            </a:avLst>
          </a:prstGeom>
          <a:noFill/>
          <a:ln w="28575" cap="rnd">
            <a:solidFill>
              <a:schemeClr val="accent4">
                <a:lumMod val="75000"/>
              </a:schemeClr>
            </a:solidFill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7">
            <a:extLst>
              <a:ext uri="{FF2B5EF4-FFF2-40B4-BE49-F238E27FC236}">
                <a16:creationId xmlns:a16="http://schemas.microsoft.com/office/drawing/2014/main" id="{7F77E139-61E1-4781-879D-1E5AB9416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8139" y="2830686"/>
            <a:ext cx="9893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91%</a:t>
            </a:r>
          </a:p>
        </p:txBody>
      </p:sp>
      <p:sp>
        <p:nvSpPr>
          <p:cNvPr id="11" name="弧形 10">
            <a:extLst>
              <a:ext uri="{FF2B5EF4-FFF2-40B4-BE49-F238E27FC236}">
                <a16:creationId xmlns:a16="http://schemas.microsoft.com/office/drawing/2014/main" id="{31907773-79EA-479D-A98B-04EB02975C83}"/>
              </a:ext>
            </a:extLst>
          </p:cNvPr>
          <p:cNvSpPr/>
          <p:nvPr/>
        </p:nvSpPr>
        <p:spPr>
          <a:xfrm>
            <a:off x="6361037" y="2064229"/>
            <a:ext cx="2148468" cy="2148468"/>
          </a:xfrm>
          <a:prstGeom prst="arc">
            <a:avLst>
              <a:gd name="adj1" fmla="val 16200000"/>
              <a:gd name="adj2" fmla="val 6686712"/>
            </a:avLst>
          </a:prstGeom>
          <a:noFill/>
          <a:ln w="28575" cap="rnd">
            <a:solidFill>
              <a:schemeClr val="accent4">
                <a:lumMod val="75000"/>
              </a:schemeClr>
            </a:solidFill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7">
            <a:extLst>
              <a:ext uri="{FF2B5EF4-FFF2-40B4-BE49-F238E27FC236}">
                <a16:creationId xmlns:a16="http://schemas.microsoft.com/office/drawing/2014/main" id="{F74841B3-0002-4416-A0C0-DC2CB700B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844" y="2875907"/>
            <a:ext cx="10599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54%</a:t>
            </a:r>
          </a:p>
        </p:txBody>
      </p:sp>
      <p:sp>
        <p:nvSpPr>
          <p:cNvPr id="13" name="弧形 12">
            <a:extLst>
              <a:ext uri="{FF2B5EF4-FFF2-40B4-BE49-F238E27FC236}">
                <a16:creationId xmlns:a16="http://schemas.microsoft.com/office/drawing/2014/main" id="{FBCDB83F-CF22-4EAF-B566-F0FBB506F22B}"/>
              </a:ext>
            </a:extLst>
          </p:cNvPr>
          <p:cNvSpPr/>
          <p:nvPr/>
        </p:nvSpPr>
        <p:spPr>
          <a:xfrm>
            <a:off x="9260007" y="2064229"/>
            <a:ext cx="2148468" cy="2148468"/>
          </a:xfrm>
          <a:prstGeom prst="arc">
            <a:avLst>
              <a:gd name="adj1" fmla="val 16200000"/>
              <a:gd name="adj2" fmla="val 2968442"/>
            </a:avLst>
          </a:prstGeom>
          <a:noFill/>
          <a:ln w="28575" cap="rnd">
            <a:solidFill>
              <a:schemeClr val="accent4">
                <a:lumMod val="75000"/>
              </a:schemeClr>
            </a:solidFill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7">
            <a:extLst>
              <a:ext uri="{FF2B5EF4-FFF2-40B4-BE49-F238E27FC236}">
                <a16:creationId xmlns:a16="http://schemas.microsoft.com/office/drawing/2014/main" id="{C45607BB-5B12-4AAB-B81C-6AF9FBBA8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4288" y="2805705"/>
            <a:ext cx="10599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45%</a:t>
            </a:r>
          </a:p>
        </p:txBody>
      </p:sp>
      <p:sp>
        <p:nvSpPr>
          <p:cNvPr id="15" name="文本框 6">
            <a:extLst>
              <a:ext uri="{FF2B5EF4-FFF2-40B4-BE49-F238E27FC236}">
                <a16:creationId xmlns:a16="http://schemas.microsoft.com/office/drawing/2014/main" id="{848C30FD-B121-43D1-9DE4-74E3484FF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451" y="4436234"/>
            <a:ext cx="22021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6BD27D11-67C1-40F9-99F5-9B6284999ECC}"/>
              </a:ext>
            </a:extLst>
          </p:cNvPr>
          <p:cNvCxnSpPr/>
          <p:nvPr/>
        </p:nvCxnSpPr>
        <p:spPr>
          <a:xfrm>
            <a:off x="1423196" y="4879536"/>
            <a:ext cx="31864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335797B6-10CD-4871-BF3C-DA30D04BCDF5}"/>
              </a:ext>
            </a:extLst>
          </p:cNvPr>
          <p:cNvCxnSpPr/>
          <p:nvPr/>
        </p:nvCxnSpPr>
        <p:spPr>
          <a:xfrm>
            <a:off x="4354879" y="4947331"/>
            <a:ext cx="31864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7E879429-9E05-496D-8571-6906827C3074}"/>
              </a:ext>
            </a:extLst>
          </p:cNvPr>
          <p:cNvCxnSpPr/>
          <p:nvPr/>
        </p:nvCxnSpPr>
        <p:spPr>
          <a:xfrm>
            <a:off x="7393019" y="4972015"/>
            <a:ext cx="31864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FC265AF4-78AD-4232-BB2E-EAF006E700D2}"/>
              </a:ext>
            </a:extLst>
          </p:cNvPr>
          <p:cNvCxnSpPr/>
          <p:nvPr/>
        </p:nvCxnSpPr>
        <p:spPr>
          <a:xfrm>
            <a:off x="10217995" y="4981823"/>
            <a:ext cx="31864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6">
            <a:extLst>
              <a:ext uri="{FF2B5EF4-FFF2-40B4-BE49-F238E27FC236}">
                <a16:creationId xmlns:a16="http://schemas.microsoft.com/office/drawing/2014/main" id="{7A5664DD-4FBD-4B89-8B86-5E0B22773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233" y="4436234"/>
            <a:ext cx="22021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22" name="文本框 6">
            <a:extLst>
              <a:ext uri="{FF2B5EF4-FFF2-40B4-BE49-F238E27FC236}">
                <a16:creationId xmlns:a16="http://schemas.microsoft.com/office/drawing/2014/main" id="{BA5D2036-696D-44A1-8EA7-F72DB5114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517" y="4436234"/>
            <a:ext cx="22021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23" name="文本框 6">
            <a:extLst>
              <a:ext uri="{FF2B5EF4-FFF2-40B4-BE49-F238E27FC236}">
                <a16:creationId xmlns:a16="http://schemas.microsoft.com/office/drawing/2014/main" id="{53085F80-8CA9-4A0D-BED0-EC6E7B7B2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6249" y="4391471"/>
            <a:ext cx="22021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24" name="Shape 967">
            <a:extLst>
              <a:ext uri="{FF2B5EF4-FFF2-40B4-BE49-F238E27FC236}">
                <a16:creationId xmlns:a16="http://schemas.microsoft.com/office/drawing/2014/main" id="{4ABC7763-EC06-47F6-8657-91C4B355BBD7}"/>
              </a:ext>
            </a:extLst>
          </p:cNvPr>
          <p:cNvSpPr/>
          <p:nvPr/>
        </p:nvSpPr>
        <p:spPr>
          <a:xfrm>
            <a:off x="635279" y="5106289"/>
            <a:ext cx="1774726" cy="1069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323532" rtl="0" eaLnBrk="1" fontAlgn="auto" latinLnBrk="0" hangingPunct="1">
              <a:lnSpc>
                <a:spcPct val="150000"/>
              </a:lnSpc>
              <a:spcBef>
                <a:spcPts val="84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altLang="zh-CN" sz="16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sz="16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Shape 967">
            <a:extLst>
              <a:ext uri="{FF2B5EF4-FFF2-40B4-BE49-F238E27FC236}">
                <a16:creationId xmlns:a16="http://schemas.microsoft.com/office/drawing/2014/main" id="{A3BA2A9E-1A43-4AFA-808B-A65A6B1B0071}"/>
              </a:ext>
            </a:extLst>
          </p:cNvPr>
          <p:cNvSpPr/>
          <p:nvPr/>
        </p:nvSpPr>
        <p:spPr>
          <a:xfrm>
            <a:off x="3626835" y="5066989"/>
            <a:ext cx="1774726" cy="1069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323532" rtl="0" eaLnBrk="1" fontAlgn="auto" latinLnBrk="0" hangingPunct="1">
              <a:lnSpc>
                <a:spcPct val="150000"/>
              </a:lnSpc>
              <a:spcBef>
                <a:spcPts val="84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altLang="zh-CN" sz="16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sz="16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Shape 967">
            <a:extLst>
              <a:ext uri="{FF2B5EF4-FFF2-40B4-BE49-F238E27FC236}">
                <a16:creationId xmlns:a16="http://schemas.microsoft.com/office/drawing/2014/main" id="{E1542802-FCC6-48C9-B839-2B45BD5E4827}"/>
              </a:ext>
            </a:extLst>
          </p:cNvPr>
          <p:cNvSpPr/>
          <p:nvPr/>
        </p:nvSpPr>
        <p:spPr>
          <a:xfrm>
            <a:off x="6751834" y="5106289"/>
            <a:ext cx="1774726" cy="1069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323532" rtl="0" eaLnBrk="1" fontAlgn="auto" latinLnBrk="0" hangingPunct="1">
              <a:lnSpc>
                <a:spcPct val="150000"/>
              </a:lnSpc>
              <a:spcBef>
                <a:spcPts val="84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altLang="zh-CN" sz="16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sz="16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Shape 967">
            <a:extLst>
              <a:ext uri="{FF2B5EF4-FFF2-40B4-BE49-F238E27FC236}">
                <a16:creationId xmlns:a16="http://schemas.microsoft.com/office/drawing/2014/main" id="{973C8762-0EC5-4ABE-AAF0-BDB94B7CC68F}"/>
              </a:ext>
            </a:extLst>
          </p:cNvPr>
          <p:cNvSpPr/>
          <p:nvPr/>
        </p:nvSpPr>
        <p:spPr>
          <a:xfrm>
            <a:off x="9471917" y="5106289"/>
            <a:ext cx="1774726" cy="1069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323532" rtl="0" eaLnBrk="1" fontAlgn="auto" latinLnBrk="0" hangingPunct="1">
              <a:lnSpc>
                <a:spcPct val="150000"/>
              </a:lnSpc>
              <a:spcBef>
                <a:spcPts val="84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altLang="zh-CN" sz="16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sz="16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Oval 14">
            <a:extLst>
              <a:ext uri="{FF2B5EF4-FFF2-40B4-BE49-F238E27FC236}">
                <a16:creationId xmlns:a16="http://schemas.microsoft.com/office/drawing/2014/main" id="{4288CBF2-4807-4305-897C-C24F8D113534}"/>
              </a:ext>
            </a:extLst>
          </p:cNvPr>
          <p:cNvSpPr/>
          <p:nvPr/>
        </p:nvSpPr>
        <p:spPr>
          <a:xfrm>
            <a:off x="226070" y="170387"/>
            <a:ext cx="717550" cy="719137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noProof="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LOGO</a:t>
            </a:r>
            <a:endParaRPr kumimoji="0" lang="en-US" altLang="zh-CN" sz="12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56788" y="268345"/>
            <a:ext cx="4720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E3B43B"/>
                </a:solidFill>
                <a:cs typeface="+mn-ea"/>
                <a:sym typeface="+mn-lt"/>
              </a:rPr>
              <a:t>Accident Prevention Plan</a:t>
            </a:r>
            <a:endParaRPr lang="zh-CN" altLang="en-US" sz="2800" dirty="0">
              <a:solidFill>
                <a:srgbClr val="E3B43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324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21" grpId="0"/>
      <p:bldP spid="22" grpId="0"/>
      <p:bldP spid="23" grpId="0"/>
      <p:bldP spid="24" grpId="0" animBg="1" advAuto="0"/>
      <p:bldP spid="25" grpId="0" animBg="1" advAuto="0"/>
      <p:bldP spid="26" grpId="0" animBg="1" advAuto="0"/>
      <p:bldP spid="51" grpId="0" animBg="1" advAuto="0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051BD80-BC0E-463C-8FAF-62A3D93F2D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r="12814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3" name="Group 10">
            <a:extLst>
              <a:ext uri="{FF2B5EF4-FFF2-40B4-BE49-F238E27FC236}">
                <a16:creationId xmlns:a16="http://schemas.microsoft.com/office/drawing/2014/main" id="{F02C3A69-5332-4511-B40B-DAFCFACF0AB2}"/>
              </a:ext>
            </a:extLst>
          </p:cNvPr>
          <p:cNvGrpSpPr>
            <a:grpSpLocks/>
          </p:cNvGrpSpPr>
          <p:nvPr/>
        </p:nvGrpSpPr>
        <p:grpSpPr bwMode="auto">
          <a:xfrm rot="6300000">
            <a:off x="2295767" y="2160517"/>
            <a:ext cx="716034" cy="1200363"/>
            <a:chOff x="2761515" y="2286000"/>
            <a:chExt cx="1645174" cy="2760228"/>
          </a:xfr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</p:grpSpPr>
        <p:sp>
          <p:nvSpPr>
            <p:cNvPr id="4" name="Oval 71">
              <a:extLst>
                <a:ext uri="{FF2B5EF4-FFF2-40B4-BE49-F238E27FC236}">
                  <a16:creationId xmlns:a16="http://schemas.microsoft.com/office/drawing/2014/main" id="{1A9FBC72-F632-4740-972D-842A4EF0B1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Oval 72">
              <a:extLst>
                <a:ext uri="{FF2B5EF4-FFF2-40B4-BE49-F238E27FC236}">
                  <a16:creationId xmlns:a16="http://schemas.microsoft.com/office/drawing/2014/main" id="{9711293D-AB1E-4509-A546-0B338E3385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Oval 73">
              <a:extLst>
                <a:ext uri="{FF2B5EF4-FFF2-40B4-BE49-F238E27FC236}">
                  <a16:creationId xmlns:a16="http://schemas.microsoft.com/office/drawing/2014/main" id="{337B2AC5-DDED-44A2-983B-312927F076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Oval 74">
              <a:extLst>
                <a:ext uri="{FF2B5EF4-FFF2-40B4-BE49-F238E27FC236}">
                  <a16:creationId xmlns:a16="http://schemas.microsoft.com/office/drawing/2014/main" id="{D04947C9-D140-4EAA-A6E8-2A62656A52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Oval 75">
              <a:extLst>
                <a:ext uri="{FF2B5EF4-FFF2-40B4-BE49-F238E27FC236}">
                  <a16:creationId xmlns:a16="http://schemas.microsoft.com/office/drawing/2014/main" id="{B85106DC-3FDB-4994-873D-F07EE78990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Freeform 76">
              <a:extLst>
                <a:ext uri="{FF2B5EF4-FFF2-40B4-BE49-F238E27FC236}">
                  <a16:creationId xmlns:a16="http://schemas.microsoft.com/office/drawing/2014/main" id="{6C7BF672-1356-4C11-BB6D-9998334D9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Group 11">
            <a:extLst>
              <a:ext uri="{FF2B5EF4-FFF2-40B4-BE49-F238E27FC236}">
                <a16:creationId xmlns:a16="http://schemas.microsoft.com/office/drawing/2014/main" id="{693F184C-1D55-4DCF-AF17-719509932D21}"/>
              </a:ext>
            </a:extLst>
          </p:cNvPr>
          <p:cNvGrpSpPr>
            <a:grpSpLocks/>
          </p:cNvGrpSpPr>
          <p:nvPr/>
        </p:nvGrpSpPr>
        <p:grpSpPr bwMode="auto">
          <a:xfrm rot="15300000" flipV="1">
            <a:off x="2890313" y="2689083"/>
            <a:ext cx="716034" cy="1200363"/>
            <a:chOff x="2761515" y="2286000"/>
            <a:chExt cx="1645174" cy="2760228"/>
          </a:xfr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</p:grpSpPr>
        <p:sp>
          <p:nvSpPr>
            <p:cNvPr id="11" name="Oval 65">
              <a:extLst>
                <a:ext uri="{FF2B5EF4-FFF2-40B4-BE49-F238E27FC236}">
                  <a16:creationId xmlns:a16="http://schemas.microsoft.com/office/drawing/2014/main" id="{382D6FC9-9901-4DFF-9DEE-E92C421EB7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Oval 66">
              <a:extLst>
                <a:ext uri="{FF2B5EF4-FFF2-40B4-BE49-F238E27FC236}">
                  <a16:creationId xmlns:a16="http://schemas.microsoft.com/office/drawing/2014/main" id="{053ABB0A-7D70-4069-BFE0-EF2127A45C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Oval 67">
              <a:extLst>
                <a:ext uri="{FF2B5EF4-FFF2-40B4-BE49-F238E27FC236}">
                  <a16:creationId xmlns:a16="http://schemas.microsoft.com/office/drawing/2014/main" id="{BBCA4B58-4D1E-44AF-B0A8-F85E0A360F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Oval 68">
              <a:extLst>
                <a:ext uri="{FF2B5EF4-FFF2-40B4-BE49-F238E27FC236}">
                  <a16:creationId xmlns:a16="http://schemas.microsoft.com/office/drawing/2014/main" id="{8D5EA846-DEB6-45DE-A7D8-25B828BF80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Oval 69">
              <a:extLst>
                <a:ext uri="{FF2B5EF4-FFF2-40B4-BE49-F238E27FC236}">
                  <a16:creationId xmlns:a16="http://schemas.microsoft.com/office/drawing/2014/main" id="{57145D67-7F1B-4A25-9949-3F4C3609B7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70">
              <a:extLst>
                <a:ext uri="{FF2B5EF4-FFF2-40B4-BE49-F238E27FC236}">
                  <a16:creationId xmlns:a16="http://schemas.microsoft.com/office/drawing/2014/main" id="{FA6C0ACA-B80A-4532-B703-C0A994CDD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Group 78">
            <a:extLst>
              <a:ext uri="{FF2B5EF4-FFF2-40B4-BE49-F238E27FC236}">
                <a16:creationId xmlns:a16="http://schemas.microsoft.com/office/drawing/2014/main" id="{693DC35A-7B77-44D6-9646-B6F780263709}"/>
              </a:ext>
            </a:extLst>
          </p:cNvPr>
          <p:cNvGrpSpPr>
            <a:grpSpLocks/>
          </p:cNvGrpSpPr>
          <p:nvPr/>
        </p:nvGrpSpPr>
        <p:grpSpPr bwMode="auto">
          <a:xfrm rot="6300000">
            <a:off x="4189088" y="2138280"/>
            <a:ext cx="780878" cy="1309680"/>
            <a:chOff x="2761515" y="2286000"/>
            <a:chExt cx="1645174" cy="2760228"/>
          </a:xfr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</p:grpSpPr>
        <p:sp>
          <p:nvSpPr>
            <p:cNvPr id="18" name="Oval 86">
              <a:extLst>
                <a:ext uri="{FF2B5EF4-FFF2-40B4-BE49-F238E27FC236}">
                  <a16:creationId xmlns:a16="http://schemas.microsoft.com/office/drawing/2014/main" id="{4A4BF206-1E66-431A-B142-2A0623FE57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Oval 87">
              <a:extLst>
                <a:ext uri="{FF2B5EF4-FFF2-40B4-BE49-F238E27FC236}">
                  <a16:creationId xmlns:a16="http://schemas.microsoft.com/office/drawing/2014/main" id="{893A28DC-4467-4AD2-AD27-01E9855B61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Oval 88">
              <a:extLst>
                <a:ext uri="{FF2B5EF4-FFF2-40B4-BE49-F238E27FC236}">
                  <a16:creationId xmlns:a16="http://schemas.microsoft.com/office/drawing/2014/main" id="{B0979DA9-6D51-45B7-BCE6-72282047C9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Oval 89">
              <a:extLst>
                <a:ext uri="{FF2B5EF4-FFF2-40B4-BE49-F238E27FC236}">
                  <a16:creationId xmlns:a16="http://schemas.microsoft.com/office/drawing/2014/main" id="{19392827-E3CE-4E34-925F-4A453EF2BD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Oval 90">
              <a:extLst>
                <a:ext uri="{FF2B5EF4-FFF2-40B4-BE49-F238E27FC236}">
                  <a16:creationId xmlns:a16="http://schemas.microsoft.com/office/drawing/2014/main" id="{08B59844-496D-438E-834A-9A4751213A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91">
              <a:extLst>
                <a:ext uri="{FF2B5EF4-FFF2-40B4-BE49-F238E27FC236}">
                  <a16:creationId xmlns:a16="http://schemas.microsoft.com/office/drawing/2014/main" id="{5DAFC16A-2296-47C2-8028-BE471AE02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CEBA3B97-082A-4BA8-95BE-CAEFC2BBE438}"/>
              </a:ext>
            </a:extLst>
          </p:cNvPr>
          <p:cNvGrpSpPr>
            <a:grpSpLocks/>
          </p:cNvGrpSpPr>
          <p:nvPr/>
        </p:nvGrpSpPr>
        <p:grpSpPr bwMode="auto">
          <a:xfrm rot="15300000" flipV="1">
            <a:off x="4781524" y="2630307"/>
            <a:ext cx="780878" cy="1309680"/>
            <a:chOff x="2761515" y="2286000"/>
            <a:chExt cx="1645174" cy="2760228"/>
          </a:xfr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</p:grpSpPr>
        <p:sp>
          <p:nvSpPr>
            <p:cNvPr id="25" name="Oval 80">
              <a:extLst>
                <a:ext uri="{FF2B5EF4-FFF2-40B4-BE49-F238E27FC236}">
                  <a16:creationId xmlns:a16="http://schemas.microsoft.com/office/drawing/2014/main" id="{86AF0D59-D59A-4642-AABB-9B681F6FA1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Oval 81">
              <a:extLst>
                <a:ext uri="{FF2B5EF4-FFF2-40B4-BE49-F238E27FC236}">
                  <a16:creationId xmlns:a16="http://schemas.microsoft.com/office/drawing/2014/main" id="{9DF36AD6-5E32-45CF-976A-63D5AC7FD7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Oval 82">
              <a:extLst>
                <a:ext uri="{FF2B5EF4-FFF2-40B4-BE49-F238E27FC236}">
                  <a16:creationId xmlns:a16="http://schemas.microsoft.com/office/drawing/2014/main" id="{C4710089-C9C3-4296-AB4A-6A0CBB69AC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Oval 83">
              <a:extLst>
                <a:ext uri="{FF2B5EF4-FFF2-40B4-BE49-F238E27FC236}">
                  <a16:creationId xmlns:a16="http://schemas.microsoft.com/office/drawing/2014/main" id="{EB179110-8E66-4454-BCE6-53EC164A6D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Oval 84">
              <a:extLst>
                <a:ext uri="{FF2B5EF4-FFF2-40B4-BE49-F238E27FC236}">
                  <a16:creationId xmlns:a16="http://schemas.microsoft.com/office/drawing/2014/main" id="{A9DC4D96-2805-413A-B422-22C23F692D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Freeform 85">
              <a:extLst>
                <a:ext uri="{FF2B5EF4-FFF2-40B4-BE49-F238E27FC236}">
                  <a16:creationId xmlns:a16="http://schemas.microsoft.com/office/drawing/2014/main" id="{5EDB33A8-A3BB-4842-80E4-F09199694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1" name="Group 32">
            <a:extLst>
              <a:ext uri="{FF2B5EF4-FFF2-40B4-BE49-F238E27FC236}">
                <a16:creationId xmlns:a16="http://schemas.microsoft.com/office/drawing/2014/main" id="{5881C6A5-DF0F-493C-8CD3-39A83A73BE8D}"/>
              </a:ext>
            </a:extLst>
          </p:cNvPr>
          <p:cNvGrpSpPr>
            <a:grpSpLocks/>
          </p:cNvGrpSpPr>
          <p:nvPr/>
        </p:nvGrpSpPr>
        <p:grpSpPr bwMode="auto">
          <a:xfrm rot="6300000">
            <a:off x="5943937" y="1946589"/>
            <a:ext cx="873121" cy="1464635"/>
            <a:chOff x="2761515" y="2286000"/>
            <a:chExt cx="1645174" cy="2760228"/>
          </a:xfr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</p:grpSpPr>
        <p:sp>
          <p:nvSpPr>
            <p:cNvPr id="32" name="Oval 101">
              <a:extLst>
                <a:ext uri="{FF2B5EF4-FFF2-40B4-BE49-F238E27FC236}">
                  <a16:creationId xmlns:a16="http://schemas.microsoft.com/office/drawing/2014/main" id="{035E7F30-8237-4F26-8986-99179714D2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Oval 102">
              <a:extLst>
                <a:ext uri="{FF2B5EF4-FFF2-40B4-BE49-F238E27FC236}">
                  <a16:creationId xmlns:a16="http://schemas.microsoft.com/office/drawing/2014/main" id="{A73DE77A-E72A-4773-AFF0-5EBE45E2A3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Oval 103">
              <a:extLst>
                <a:ext uri="{FF2B5EF4-FFF2-40B4-BE49-F238E27FC236}">
                  <a16:creationId xmlns:a16="http://schemas.microsoft.com/office/drawing/2014/main" id="{C958644B-A75F-4176-96F0-B8B885DBBE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Oval 104">
              <a:extLst>
                <a:ext uri="{FF2B5EF4-FFF2-40B4-BE49-F238E27FC236}">
                  <a16:creationId xmlns:a16="http://schemas.microsoft.com/office/drawing/2014/main" id="{E80D9CC1-3809-4D11-B2CD-5373346991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Oval 105">
              <a:extLst>
                <a:ext uri="{FF2B5EF4-FFF2-40B4-BE49-F238E27FC236}">
                  <a16:creationId xmlns:a16="http://schemas.microsoft.com/office/drawing/2014/main" id="{6FB431A9-CC22-4C00-ACD4-12EA2DBF4A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 106">
              <a:extLst>
                <a:ext uri="{FF2B5EF4-FFF2-40B4-BE49-F238E27FC236}">
                  <a16:creationId xmlns:a16="http://schemas.microsoft.com/office/drawing/2014/main" id="{03812B7D-0E51-4DE4-B3CB-6F7A3D232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8" name="Group 39">
            <a:extLst>
              <a:ext uri="{FF2B5EF4-FFF2-40B4-BE49-F238E27FC236}">
                <a16:creationId xmlns:a16="http://schemas.microsoft.com/office/drawing/2014/main" id="{B5CF134A-CEB8-44DD-BA49-D179BC945BB8}"/>
              </a:ext>
            </a:extLst>
          </p:cNvPr>
          <p:cNvGrpSpPr>
            <a:grpSpLocks/>
          </p:cNvGrpSpPr>
          <p:nvPr/>
        </p:nvGrpSpPr>
        <p:grpSpPr bwMode="auto">
          <a:xfrm rot="15300000" flipV="1">
            <a:off x="6669377" y="2591116"/>
            <a:ext cx="873121" cy="1464635"/>
            <a:chOff x="2761515" y="2286000"/>
            <a:chExt cx="1645174" cy="2760228"/>
          </a:xfr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</p:grpSpPr>
        <p:sp>
          <p:nvSpPr>
            <p:cNvPr id="39" name="Oval 95">
              <a:extLst>
                <a:ext uri="{FF2B5EF4-FFF2-40B4-BE49-F238E27FC236}">
                  <a16:creationId xmlns:a16="http://schemas.microsoft.com/office/drawing/2014/main" id="{1E3C610F-0E99-4584-AEB8-22EF680B3F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Oval 96">
              <a:extLst>
                <a:ext uri="{FF2B5EF4-FFF2-40B4-BE49-F238E27FC236}">
                  <a16:creationId xmlns:a16="http://schemas.microsoft.com/office/drawing/2014/main" id="{B3D4015B-1855-43CE-8630-FDF6AEEC14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Oval 97">
              <a:extLst>
                <a:ext uri="{FF2B5EF4-FFF2-40B4-BE49-F238E27FC236}">
                  <a16:creationId xmlns:a16="http://schemas.microsoft.com/office/drawing/2014/main" id="{6C8067DC-2361-4713-89C6-EFBEC5B00D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Oval 98">
              <a:extLst>
                <a:ext uri="{FF2B5EF4-FFF2-40B4-BE49-F238E27FC236}">
                  <a16:creationId xmlns:a16="http://schemas.microsoft.com/office/drawing/2014/main" id="{BDB45360-32D5-41DB-B5F7-F0BF4E9EED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Oval 99">
              <a:extLst>
                <a:ext uri="{FF2B5EF4-FFF2-40B4-BE49-F238E27FC236}">
                  <a16:creationId xmlns:a16="http://schemas.microsoft.com/office/drawing/2014/main" id="{A1D4806B-B1D2-4E8D-8577-EEFA87BC1C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Freeform 100">
              <a:extLst>
                <a:ext uri="{FF2B5EF4-FFF2-40B4-BE49-F238E27FC236}">
                  <a16:creationId xmlns:a16="http://schemas.microsoft.com/office/drawing/2014/main" id="{0C7AC15F-330D-41D3-9328-2ED421EE7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5" name="Group 46">
            <a:extLst>
              <a:ext uri="{FF2B5EF4-FFF2-40B4-BE49-F238E27FC236}">
                <a16:creationId xmlns:a16="http://schemas.microsoft.com/office/drawing/2014/main" id="{BF656ED3-F837-4B35-A81D-BCD4AE1A1C51}"/>
              </a:ext>
            </a:extLst>
          </p:cNvPr>
          <p:cNvGrpSpPr>
            <a:grpSpLocks/>
          </p:cNvGrpSpPr>
          <p:nvPr/>
        </p:nvGrpSpPr>
        <p:grpSpPr bwMode="auto">
          <a:xfrm rot="6300000">
            <a:off x="8007547" y="1834977"/>
            <a:ext cx="989111" cy="1657795"/>
            <a:chOff x="2761515" y="2286000"/>
            <a:chExt cx="1645174" cy="2760228"/>
          </a:xfr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</p:grpSpPr>
        <p:sp>
          <p:nvSpPr>
            <p:cNvPr id="46" name="Oval 116">
              <a:extLst>
                <a:ext uri="{FF2B5EF4-FFF2-40B4-BE49-F238E27FC236}">
                  <a16:creationId xmlns:a16="http://schemas.microsoft.com/office/drawing/2014/main" id="{1EEBE266-1E0E-4319-8D62-8554B8A5DD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Oval 117">
              <a:extLst>
                <a:ext uri="{FF2B5EF4-FFF2-40B4-BE49-F238E27FC236}">
                  <a16:creationId xmlns:a16="http://schemas.microsoft.com/office/drawing/2014/main" id="{9A57386F-FF29-430B-B7BB-4D11530B38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Oval 118">
              <a:extLst>
                <a:ext uri="{FF2B5EF4-FFF2-40B4-BE49-F238E27FC236}">
                  <a16:creationId xmlns:a16="http://schemas.microsoft.com/office/drawing/2014/main" id="{149C6AB4-7199-439C-AD5B-617D768F17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Oval 119">
              <a:extLst>
                <a:ext uri="{FF2B5EF4-FFF2-40B4-BE49-F238E27FC236}">
                  <a16:creationId xmlns:a16="http://schemas.microsoft.com/office/drawing/2014/main" id="{D5CB5137-B5B4-4AE9-9F41-810CC27653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Oval 120">
              <a:extLst>
                <a:ext uri="{FF2B5EF4-FFF2-40B4-BE49-F238E27FC236}">
                  <a16:creationId xmlns:a16="http://schemas.microsoft.com/office/drawing/2014/main" id="{416CBB4D-57E3-4173-BF97-4D55C2FBA7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Freeform 121">
              <a:extLst>
                <a:ext uri="{FF2B5EF4-FFF2-40B4-BE49-F238E27FC236}">
                  <a16:creationId xmlns:a16="http://schemas.microsoft.com/office/drawing/2014/main" id="{69DBEEB7-36E8-4CE1-93AC-93A2991A1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2" name="Group 53">
            <a:extLst>
              <a:ext uri="{FF2B5EF4-FFF2-40B4-BE49-F238E27FC236}">
                <a16:creationId xmlns:a16="http://schemas.microsoft.com/office/drawing/2014/main" id="{B3771588-A49C-45B4-9315-8809E86DAA66}"/>
              </a:ext>
            </a:extLst>
          </p:cNvPr>
          <p:cNvGrpSpPr>
            <a:grpSpLocks/>
          </p:cNvGrpSpPr>
          <p:nvPr/>
        </p:nvGrpSpPr>
        <p:grpSpPr bwMode="auto">
          <a:xfrm rot="15300000" flipV="1">
            <a:off x="8828662" y="2565128"/>
            <a:ext cx="989111" cy="1657795"/>
            <a:chOff x="2761515" y="2286000"/>
            <a:chExt cx="1645174" cy="2760228"/>
          </a:xfr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</p:grpSpPr>
        <p:sp>
          <p:nvSpPr>
            <p:cNvPr id="53" name="Oval 110">
              <a:extLst>
                <a:ext uri="{FF2B5EF4-FFF2-40B4-BE49-F238E27FC236}">
                  <a16:creationId xmlns:a16="http://schemas.microsoft.com/office/drawing/2014/main" id="{B3D18B59-52CE-48D6-95BB-3DD5A14AF6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Oval 111">
              <a:extLst>
                <a:ext uri="{FF2B5EF4-FFF2-40B4-BE49-F238E27FC236}">
                  <a16:creationId xmlns:a16="http://schemas.microsoft.com/office/drawing/2014/main" id="{C8BBABEE-6511-4F38-9780-9936D7FD8A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Oval 112">
              <a:extLst>
                <a:ext uri="{FF2B5EF4-FFF2-40B4-BE49-F238E27FC236}">
                  <a16:creationId xmlns:a16="http://schemas.microsoft.com/office/drawing/2014/main" id="{6EE78ADD-D7A0-49EB-9F27-DF0A63F5F7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Oval 113">
              <a:extLst>
                <a:ext uri="{FF2B5EF4-FFF2-40B4-BE49-F238E27FC236}">
                  <a16:creationId xmlns:a16="http://schemas.microsoft.com/office/drawing/2014/main" id="{2D0DDC3A-95D3-4203-B5C0-B8307B7615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Oval 114">
              <a:extLst>
                <a:ext uri="{FF2B5EF4-FFF2-40B4-BE49-F238E27FC236}">
                  <a16:creationId xmlns:a16="http://schemas.microsoft.com/office/drawing/2014/main" id="{840006C7-77E1-4856-8AF7-A4B3F56AFC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Freeform 115">
              <a:extLst>
                <a:ext uri="{FF2B5EF4-FFF2-40B4-BE49-F238E27FC236}">
                  <a16:creationId xmlns:a16="http://schemas.microsoft.com/office/drawing/2014/main" id="{D86AFB9D-6358-4811-9422-AB5530F28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altLang="id-ID" sz="2399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9" name="Group 122">
            <a:extLst>
              <a:ext uri="{FF2B5EF4-FFF2-40B4-BE49-F238E27FC236}">
                <a16:creationId xmlns:a16="http://schemas.microsoft.com/office/drawing/2014/main" id="{3A781A9E-DF32-4AA5-AD88-3720EB77A51B}"/>
              </a:ext>
            </a:extLst>
          </p:cNvPr>
          <p:cNvGrpSpPr>
            <a:grpSpLocks/>
          </p:cNvGrpSpPr>
          <p:nvPr/>
        </p:nvGrpSpPr>
        <p:grpSpPr bwMode="auto">
          <a:xfrm>
            <a:off x="2870013" y="3612921"/>
            <a:ext cx="843180" cy="917377"/>
            <a:chOff x="1026063" y="2876550"/>
            <a:chExt cx="843474" cy="917791"/>
          </a:xfrm>
        </p:grpSpPr>
        <p:cxnSp>
          <p:nvCxnSpPr>
            <p:cNvPr id="60" name="Straight Connector 123">
              <a:extLst>
                <a:ext uri="{FF2B5EF4-FFF2-40B4-BE49-F238E27FC236}">
                  <a16:creationId xmlns:a16="http://schemas.microsoft.com/office/drawing/2014/main" id="{1DCF11B4-7837-4226-8046-6F6D0E7F0A89}"/>
                </a:ext>
              </a:extLst>
            </p:cNvPr>
            <p:cNvCxnSpPr/>
            <p:nvPr/>
          </p:nvCxnSpPr>
          <p:spPr>
            <a:xfrm>
              <a:off x="1447007" y="2876550"/>
              <a:ext cx="0" cy="609875"/>
            </a:xfrm>
            <a:prstGeom prst="line">
              <a:avLst/>
            </a:prstGeom>
            <a:ln w="12700">
              <a:solidFill>
                <a:schemeClr val="accent2"/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1436">
              <a:extLst>
                <a:ext uri="{FF2B5EF4-FFF2-40B4-BE49-F238E27FC236}">
                  <a16:creationId xmlns:a16="http://schemas.microsoft.com/office/drawing/2014/main" id="{6A42709C-70C1-4C8F-98E8-4E0A581F4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063" y="3486425"/>
              <a:ext cx="843474" cy="307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00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Step 02</a:t>
              </a:r>
              <a:endParaRPr kumimoji="0" lang="en-US" sz="4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2" name="Group 125">
            <a:extLst>
              <a:ext uri="{FF2B5EF4-FFF2-40B4-BE49-F238E27FC236}">
                <a16:creationId xmlns:a16="http://schemas.microsoft.com/office/drawing/2014/main" id="{1FE28B10-145D-451F-A9AB-7E3F77AC8F81}"/>
              </a:ext>
            </a:extLst>
          </p:cNvPr>
          <p:cNvGrpSpPr>
            <a:grpSpLocks/>
          </p:cNvGrpSpPr>
          <p:nvPr/>
        </p:nvGrpSpPr>
        <p:grpSpPr bwMode="auto">
          <a:xfrm>
            <a:off x="2363180" y="1570826"/>
            <a:ext cx="799898" cy="827667"/>
            <a:chOff x="1519570" y="1438314"/>
            <a:chExt cx="800181" cy="828636"/>
          </a:xfrm>
        </p:grpSpPr>
        <p:cxnSp>
          <p:nvCxnSpPr>
            <p:cNvPr id="63" name="Straight Connector 126">
              <a:extLst>
                <a:ext uri="{FF2B5EF4-FFF2-40B4-BE49-F238E27FC236}">
                  <a16:creationId xmlns:a16="http://schemas.microsoft.com/office/drawing/2014/main" id="{411F87EB-073D-4317-9E41-E9945E997B05}"/>
                </a:ext>
              </a:extLst>
            </p:cNvPr>
            <p:cNvCxnSpPr/>
            <p:nvPr/>
          </p:nvCxnSpPr>
          <p:spPr>
            <a:xfrm flipV="1">
              <a:off x="1918864" y="1758354"/>
              <a:ext cx="0" cy="508596"/>
            </a:xfrm>
            <a:prstGeom prst="line">
              <a:avLst/>
            </a:prstGeom>
            <a:ln w="12700">
              <a:solidFill>
                <a:schemeClr val="accent2"/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1436">
              <a:extLst>
                <a:ext uri="{FF2B5EF4-FFF2-40B4-BE49-F238E27FC236}">
                  <a16:creationId xmlns:a16="http://schemas.microsoft.com/office/drawing/2014/main" id="{624981F1-5F4C-4107-A49A-3F2CFBAF4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570" y="1438314"/>
              <a:ext cx="800181" cy="30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00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Step 01</a:t>
              </a:r>
              <a:endParaRPr kumimoji="0" lang="en-US" sz="4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5" name="Group 167">
            <a:extLst>
              <a:ext uri="{FF2B5EF4-FFF2-40B4-BE49-F238E27FC236}">
                <a16:creationId xmlns:a16="http://schemas.microsoft.com/office/drawing/2014/main" id="{D3D1327C-7021-4514-9C82-B994D064C1FB}"/>
              </a:ext>
            </a:extLst>
          </p:cNvPr>
          <p:cNvGrpSpPr>
            <a:grpSpLocks/>
          </p:cNvGrpSpPr>
          <p:nvPr/>
        </p:nvGrpSpPr>
        <p:grpSpPr bwMode="auto">
          <a:xfrm>
            <a:off x="4765698" y="3697063"/>
            <a:ext cx="843180" cy="833241"/>
            <a:chOff x="1027269" y="2960958"/>
            <a:chExt cx="841067" cy="833354"/>
          </a:xfrm>
        </p:grpSpPr>
        <p:cxnSp>
          <p:nvCxnSpPr>
            <p:cNvPr id="66" name="Straight Connector 168">
              <a:extLst>
                <a:ext uri="{FF2B5EF4-FFF2-40B4-BE49-F238E27FC236}">
                  <a16:creationId xmlns:a16="http://schemas.microsoft.com/office/drawing/2014/main" id="{00DF4AC0-8ECD-4E4A-B395-255A970CD758}"/>
                </a:ext>
              </a:extLst>
            </p:cNvPr>
            <p:cNvCxnSpPr/>
            <p:nvPr/>
          </p:nvCxnSpPr>
          <p:spPr>
            <a:xfrm>
              <a:off x="1447801" y="2960958"/>
              <a:ext cx="0" cy="539824"/>
            </a:xfrm>
            <a:prstGeom prst="line">
              <a:avLst/>
            </a:prstGeom>
            <a:ln w="12700">
              <a:solidFill>
                <a:schemeClr val="accent2"/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1436">
              <a:extLst>
                <a:ext uri="{FF2B5EF4-FFF2-40B4-BE49-F238E27FC236}">
                  <a16:creationId xmlns:a16="http://schemas.microsoft.com/office/drawing/2014/main" id="{D06014A1-8788-40F2-81C3-E412ECFB1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269" y="3486493"/>
              <a:ext cx="841067" cy="307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00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Step 04</a:t>
              </a:r>
              <a:endParaRPr kumimoji="0" lang="en-US" sz="4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8" name="Group 170">
            <a:extLst>
              <a:ext uri="{FF2B5EF4-FFF2-40B4-BE49-F238E27FC236}">
                <a16:creationId xmlns:a16="http://schemas.microsoft.com/office/drawing/2014/main" id="{CAF619EE-D496-4AFE-B830-17D706127C6F}"/>
              </a:ext>
            </a:extLst>
          </p:cNvPr>
          <p:cNvGrpSpPr>
            <a:grpSpLocks/>
          </p:cNvGrpSpPr>
          <p:nvPr/>
        </p:nvGrpSpPr>
        <p:grpSpPr bwMode="auto">
          <a:xfrm>
            <a:off x="4238016" y="1569236"/>
            <a:ext cx="843180" cy="827668"/>
            <a:chOff x="1497920" y="1438314"/>
            <a:chExt cx="843474" cy="828636"/>
          </a:xfrm>
        </p:grpSpPr>
        <p:cxnSp>
          <p:nvCxnSpPr>
            <p:cNvPr id="69" name="Straight Connector 171">
              <a:extLst>
                <a:ext uri="{FF2B5EF4-FFF2-40B4-BE49-F238E27FC236}">
                  <a16:creationId xmlns:a16="http://schemas.microsoft.com/office/drawing/2014/main" id="{1EBA6C2E-2B12-40D9-8686-5BFBFB773F1E}"/>
                </a:ext>
              </a:extLst>
            </p:cNvPr>
            <p:cNvCxnSpPr/>
            <p:nvPr/>
          </p:nvCxnSpPr>
          <p:spPr>
            <a:xfrm flipV="1">
              <a:off x="1918864" y="1758355"/>
              <a:ext cx="0" cy="508595"/>
            </a:xfrm>
            <a:prstGeom prst="line">
              <a:avLst/>
            </a:prstGeom>
            <a:ln w="12700">
              <a:solidFill>
                <a:schemeClr val="accent2"/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1436">
              <a:extLst>
                <a:ext uri="{FF2B5EF4-FFF2-40B4-BE49-F238E27FC236}">
                  <a16:creationId xmlns:a16="http://schemas.microsoft.com/office/drawing/2014/main" id="{9181D115-AF06-4245-BEA9-F3B934CC1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920" y="1438314"/>
              <a:ext cx="843474" cy="30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00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Step 03</a:t>
              </a:r>
              <a:endParaRPr kumimoji="0" lang="en-US" sz="4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1" name="Group 173">
            <a:extLst>
              <a:ext uri="{FF2B5EF4-FFF2-40B4-BE49-F238E27FC236}">
                <a16:creationId xmlns:a16="http://schemas.microsoft.com/office/drawing/2014/main" id="{72B7D4EE-2618-4DC0-93CA-70F9E58EB4F0}"/>
              </a:ext>
            </a:extLst>
          </p:cNvPr>
          <p:cNvGrpSpPr>
            <a:grpSpLocks/>
          </p:cNvGrpSpPr>
          <p:nvPr/>
        </p:nvGrpSpPr>
        <p:grpSpPr bwMode="auto">
          <a:xfrm>
            <a:off x="6551877" y="3724047"/>
            <a:ext cx="843180" cy="806252"/>
            <a:chOff x="1026063" y="2989094"/>
            <a:chExt cx="843474" cy="805071"/>
          </a:xfrm>
        </p:grpSpPr>
        <p:cxnSp>
          <p:nvCxnSpPr>
            <p:cNvPr id="72" name="Straight Connector 174">
              <a:extLst>
                <a:ext uri="{FF2B5EF4-FFF2-40B4-BE49-F238E27FC236}">
                  <a16:creationId xmlns:a16="http://schemas.microsoft.com/office/drawing/2014/main" id="{2DC1566B-4DA3-49A6-8147-7FEDF141C0D1}"/>
                </a:ext>
              </a:extLst>
            </p:cNvPr>
            <p:cNvCxnSpPr/>
            <p:nvPr/>
          </p:nvCxnSpPr>
          <p:spPr>
            <a:xfrm>
              <a:off x="1447007" y="2989094"/>
              <a:ext cx="0" cy="504085"/>
            </a:xfrm>
            <a:prstGeom prst="line">
              <a:avLst/>
            </a:prstGeom>
            <a:ln w="12700">
              <a:solidFill>
                <a:schemeClr val="accent2"/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1436">
              <a:extLst>
                <a:ext uri="{FF2B5EF4-FFF2-40B4-BE49-F238E27FC236}">
                  <a16:creationId xmlns:a16="http://schemas.microsoft.com/office/drawing/2014/main" id="{A8C05932-C9B7-40E0-BC0A-19AF3D9AF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063" y="3486839"/>
              <a:ext cx="843474" cy="307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00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Step 06</a:t>
              </a:r>
              <a:endParaRPr kumimoji="0" lang="en-US" sz="4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4" name="Group 176">
            <a:extLst>
              <a:ext uri="{FF2B5EF4-FFF2-40B4-BE49-F238E27FC236}">
                <a16:creationId xmlns:a16="http://schemas.microsoft.com/office/drawing/2014/main" id="{6B4C20F9-5885-4AC7-A9CE-44BAA6B68AFD}"/>
              </a:ext>
            </a:extLst>
          </p:cNvPr>
          <p:cNvGrpSpPr>
            <a:grpSpLocks/>
          </p:cNvGrpSpPr>
          <p:nvPr/>
        </p:nvGrpSpPr>
        <p:grpSpPr bwMode="auto">
          <a:xfrm>
            <a:off x="6023402" y="1569241"/>
            <a:ext cx="843180" cy="714954"/>
            <a:chOff x="1497921" y="1438357"/>
            <a:chExt cx="843478" cy="715440"/>
          </a:xfrm>
        </p:grpSpPr>
        <p:cxnSp>
          <p:nvCxnSpPr>
            <p:cNvPr id="75" name="Straight Connector 177">
              <a:extLst>
                <a:ext uri="{FF2B5EF4-FFF2-40B4-BE49-F238E27FC236}">
                  <a16:creationId xmlns:a16="http://schemas.microsoft.com/office/drawing/2014/main" id="{6F79E91A-3CD5-4D27-93AB-08B613A26859}"/>
                </a:ext>
              </a:extLst>
            </p:cNvPr>
            <p:cNvCxnSpPr/>
            <p:nvPr/>
          </p:nvCxnSpPr>
          <p:spPr>
            <a:xfrm flipV="1">
              <a:off x="1918864" y="1758240"/>
              <a:ext cx="0" cy="395557"/>
            </a:xfrm>
            <a:prstGeom prst="line">
              <a:avLst/>
            </a:prstGeom>
            <a:ln w="12700">
              <a:solidFill>
                <a:schemeClr val="accent2"/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1436">
              <a:extLst>
                <a:ext uri="{FF2B5EF4-FFF2-40B4-BE49-F238E27FC236}">
                  <a16:creationId xmlns:a16="http://schemas.microsoft.com/office/drawing/2014/main" id="{222B75B5-B4CC-4A15-AEEE-DE7953265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921" y="1438357"/>
              <a:ext cx="843478" cy="307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00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Step 05</a:t>
              </a:r>
              <a:endParaRPr kumimoji="0" lang="en-US" sz="4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7" name="Group 179">
            <a:extLst>
              <a:ext uri="{FF2B5EF4-FFF2-40B4-BE49-F238E27FC236}">
                <a16:creationId xmlns:a16="http://schemas.microsoft.com/office/drawing/2014/main" id="{5A203B9B-4272-4941-87E9-FB05F6478607}"/>
              </a:ext>
            </a:extLst>
          </p:cNvPr>
          <p:cNvGrpSpPr>
            <a:grpSpLocks/>
          </p:cNvGrpSpPr>
          <p:nvPr/>
        </p:nvGrpSpPr>
        <p:grpSpPr bwMode="auto">
          <a:xfrm>
            <a:off x="8703862" y="3822479"/>
            <a:ext cx="843180" cy="707827"/>
            <a:chOff x="1026063" y="3087565"/>
            <a:chExt cx="843474" cy="706570"/>
          </a:xfrm>
        </p:grpSpPr>
        <p:cxnSp>
          <p:nvCxnSpPr>
            <p:cNvPr id="78" name="Straight Connector 180">
              <a:extLst>
                <a:ext uri="{FF2B5EF4-FFF2-40B4-BE49-F238E27FC236}">
                  <a16:creationId xmlns:a16="http://schemas.microsoft.com/office/drawing/2014/main" id="{56521AD5-2418-48C9-89FA-B8DC55DEC835}"/>
                </a:ext>
              </a:extLst>
            </p:cNvPr>
            <p:cNvCxnSpPr/>
            <p:nvPr/>
          </p:nvCxnSpPr>
          <p:spPr>
            <a:xfrm>
              <a:off x="1447007" y="3087565"/>
              <a:ext cx="0" cy="396171"/>
            </a:xfrm>
            <a:prstGeom prst="line">
              <a:avLst/>
            </a:prstGeom>
            <a:ln w="12700">
              <a:solidFill>
                <a:schemeClr val="accent2"/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1436">
              <a:extLst>
                <a:ext uri="{FF2B5EF4-FFF2-40B4-BE49-F238E27FC236}">
                  <a16:creationId xmlns:a16="http://schemas.microsoft.com/office/drawing/2014/main" id="{13AD50CE-EB6A-4028-8D5C-EC99DF4DA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063" y="3486905"/>
              <a:ext cx="843474" cy="307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00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Step 08</a:t>
              </a:r>
              <a:endParaRPr kumimoji="0" lang="en-US" sz="4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0" name="Group 182">
            <a:extLst>
              <a:ext uri="{FF2B5EF4-FFF2-40B4-BE49-F238E27FC236}">
                <a16:creationId xmlns:a16="http://schemas.microsoft.com/office/drawing/2014/main" id="{E82F9CB3-B8BA-4AB6-8F9E-848B3CF2CBF8}"/>
              </a:ext>
            </a:extLst>
          </p:cNvPr>
          <p:cNvGrpSpPr>
            <a:grpSpLocks/>
          </p:cNvGrpSpPr>
          <p:nvPr/>
        </p:nvGrpSpPr>
        <p:grpSpPr bwMode="auto">
          <a:xfrm>
            <a:off x="8175388" y="1569225"/>
            <a:ext cx="843180" cy="643518"/>
            <a:chOff x="1497921" y="1438428"/>
            <a:chExt cx="843478" cy="643369"/>
          </a:xfrm>
        </p:grpSpPr>
        <p:cxnSp>
          <p:nvCxnSpPr>
            <p:cNvPr id="81" name="Straight Connector 183">
              <a:extLst>
                <a:ext uri="{FF2B5EF4-FFF2-40B4-BE49-F238E27FC236}">
                  <a16:creationId xmlns:a16="http://schemas.microsoft.com/office/drawing/2014/main" id="{C9C6E6BC-C3FB-4C49-B4FB-0DE2076706E0}"/>
                </a:ext>
              </a:extLst>
            </p:cNvPr>
            <p:cNvCxnSpPr/>
            <p:nvPr/>
          </p:nvCxnSpPr>
          <p:spPr>
            <a:xfrm flipV="1">
              <a:off x="1918864" y="1758023"/>
              <a:ext cx="0" cy="323774"/>
            </a:xfrm>
            <a:prstGeom prst="line">
              <a:avLst/>
            </a:prstGeom>
            <a:ln w="12700">
              <a:solidFill>
                <a:schemeClr val="accent2"/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1436">
              <a:extLst>
                <a:ext uri="{FF2B5EF4-FFF2-40B4-BE49-F238E27FC236}">
                  <a16:creationId xmlns:a16="http://schemas.microsoft.com/office/drawing/2014/main" id="{489B6DAB-7840-4D31-95C3-4FDA727EA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921" y="1438428"/>
              <a:ext cx="843478" cy="3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00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Step 07</a:t>
              </a:r>
              <a:endParaRPr kumimoji="0" lang="en-US" sz="4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3" name="组合 1">
            <a:extLst>
              <a:ext uri="{FF2B5EF4-FFF2-40B4-BE49-F238E27FC236}">
                <a16:creationId xmlns:a16="http://schemas.microsoft.com/office/drawing/2014/main" id="{379FC2CD-CEC0-4F7A-9C4F-332EF0966418}"/>
              </a:ext>
            </a:extLst>
          </p:cNvPr>
          <p:cNvGrpSpPr/>
          <p:nvPr/>
        </p:nvGrpSpPr>
        <p:grpSpPr>
          <a:xfrm>
            <a:off x="3204747" y="4666263"/>
            <a:ext cx="7740343" cy="1313077"/>
            <a:chOff x="3203854" y="4666272"/>
            <a:chExt cx="7742732" cy="1313080"/>
          </a:xfrm>
        </p:grpSpPr>
        <p:sp>
          <p:nvSpPr>
            <p:cNvPr id="84" name="TextBox 172">
              <a:extLst>
                <a:ext uri="{FF2B5EF4-FFF2-40B4-BE49-F238E27FC236}">
                  <a16:creationId xmlns:a16="http://schemas.microsoft.com/office/drawing/2014/main" id="{B05F4AEB-2781-42DF-852F-A9A5EE2BEC10}"/>
                </a:ext>
              </a:extLst>
            </p:cNvPr>
            <p:cNvSpPr txBox="1"/>
            <p:nvPr/>
          </p:nvSpPr>
          <p:spPr>
            <a:xfrm>
              <a:off x="3203854" y="4875270"/>
              <a:ext cx="2304652" cy="506289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599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TextBox 173">
              <a:extLst>
                <a:ext uri="{FF2B5EF4-FFF2-40B4-BE49-F238E27FC236}">
                  <a16:creationId xmlns:a16="http://schemas.microsoft.com/office/drawing/2014/main" id="{5990EDD0-7263-4A49-9521-749F23CA55EB}"/>
                </a:ext>
              </a:extLst>
            </p:cNvPr>
            <p:cNvSpPr txBox="1"/>
            <p:nvPr/>
          </p:nvSpPr>
          <p:spPr>
            <a:xfrm>
              <a:off x="3203855" y="5278393"/>
              <a:ext cx="3449682" cy="700959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u="none" strike="noStrike" kern="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20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TextBox 172">
              <a:extLst>
                <a:ext uri="{FF2B5EF4-FFF2-40B4-BE49-F238E27FC236}">
                  <a16:creationId xmlns:a16="http://schemas.microsoft.com/office/drawing/2014/main" id="{9E8E2392-E755-4216-8818-090440C93A4C}"/>
                </a:ext>
              </a:extLst>
            </p:cNvPr>
            <p:cNvSpPr txBox="1"/>
            <p:nvPr/>
          </p:nvSpPr>
          <p:spPr>
            <a:xfrm>
              <a:off x="7295237" y="4666272"/>
              <a:ext cx="2304652" cy="506289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TextBox 173">
              <a:extLst>
                <a:ext uri="{FF2B5EF4-FFF2-40B4-BE49-F238E27FC236}">
                  <a16:creationId xmlns:a16="http://schemas.microsoft.com/office/drawing/2014/main" id="{88B7FE70-CE3B-41BB-8F0F-AF0F5905574C}"/>
                </a:ext>
              </a:extLst>
            </p:cNvPr>
            <p:cNvSpPr txBox="1"/>
            <p:nvPr/>
          </p:nvSpPr>
          <p:spPr>
            <a:xfrm>
              <a:off x="7295238" y="5069398"/>
              <a:ext cx="3651348" cy="700958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u="none" strike="noStrike" kern="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8" name="Oval 14">
            <a:extLst>
              <a:ext uri="{FF2B5EF4-FFF2-40B4-BE49-F238E27FC236}">
                <a16:creationId xmlns:a16="http://schemas.microsoft.com/office/drawing/2014/main" id="{4288CBF2-4807-4305-897C-C24F8D113534}"/>
              </a:ext>
            </a:extLst>
          </p:cNvPr>
          <p:cNvSpPr/>
          <p:nvPr/>
        </p:nvSpPr>
        <p:spPr>
          <a:xfrm>
            <a:off x="226070" y="170387"/>
            <a:ext cx="717550" cy="719137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noProof="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LOGO</a:t>
            </a:r>
            <a:endParaRPr kumimoji="0" lang="en-US" altLang="zh-CN" sz="12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056788" y="268345"/>
            <a:ext cx="4576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E3B43B"/>
                </a:solidFill>
                <a:cs typeface="+mn-ea"/>
                <a:sym typeface="+mn-lt"/>
              </a:rPr>
              <a:t>Accident Prevention Plan</a:t>
            </a:r>
            <a:endParaRPr lang="zh-CN" altLang="en-US" sz="2800" dirty="0">
              <a:solidFill>
                <a:srgbClr val="E3B43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629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051BD80-BC0E-463C-8FAF-62A3D93F2D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r="12814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8" name="任意多边形 12">
            <a:extLst>
              <a:ext uri="{FF2B5EF4-FFF2-40B4-BE49-F238E27FC236}">
                <a16:creationId xmlns:a16="http://schemas.microsoft.com/office/drawing/2014/main" id="{944477A8-07CC-4438-BD7F-C9DEFD1D9228}"/>
              </a:ext>
            </a:extLst>
          </p:cNvPr>
          <p:cNvSpPr/>
          <p:nvPr/>
        </p:nvSpPr>
        <p:spPr>
          <a:xfrm>
            <a:off x="4554663" y="4279144"/>
            <a:ext cx="3082684" cy="816579"/>
          </a:xfrm>
          <a:custGeom>
            <a:avLst/>
            <a:gdLst>
              <a:gd name="connsiteX0" fmla="*/ 0 w 4780608"/>
              <a:gd name="connsiteY0" fmla="*/ 0 h 1266177"/>
              <a:gd name="connsiteX1" fmla="*/ 9039 w 4780608"/>
              <a:gd name="connsiteY1" fmla="*/ 14387 h 1266177"/>
              <a:gd name="connsiteX2" fmla="*/ 2390304 w 4780608"/>
              <a:gd name="connsiteY2" fmla="*/ 1101077 h 1266177"/>
              <a:gd name="connsiteX3" fmla="*/ 4771569 w 4780608"/>
              <a:gd name="connsiteY3" fmla="*/ 14387 h 1266177"/>
              <a:gd name="connsiteX4" fmla="*/ 4780608 w 4780608"/>
              <a:gd name="connsiteY4" fmla="*/ 0 h 1266177"/>
              <a:gd name="connsiteX5" fmla="*/ 4748251 w 4780608"/>
              <a:gd name="connsiteY5" fmla="*/ 67785 h 1266177"/>
              <a:gd name="connsiteX6" fmla="*/ 2390304 w 4780608"/>
              <a:gd name="connsiteY6" fmla="*/ 1266177 h 1266177"/>
              <a:gd name="connsiteX7" fmla="*/ 32357 w 4780608"/>
              <a:gd name="connsiteY7" fmla="*/ 67785 h 1266177"/>
              <a:gd name="connsiteX8" fmla="*/ 0 w 4780608"/>
              <a:gd name="connsiteY8" fmla="*/ 0 h 126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608" h="1266177">
                <a:moveTo>
                  <a:pt x="0" y="0"/>
                </a:moveTo>
                <a:lnTo>
                  <a:pt x="9039" y="14387"/>
                </a:lnTo>
                <a:cubicBezTo>
                  <a:pt x="467630" y="661669"/>
                  <a:pt x="1362042" y="1101077"/>
                  <a:pt x="2390304" y="1101077"/>
                </a:cubicBezTo>
                <a:cubicBezTo>
                  <a:pt x="3418566" y="1101077"/>
                  <a:pt x="4312978" y="661669"/>
                  <a:pt x="4771569" y="14387"/>
                </a:cubicBezTo>
                <a:lnTo>
                  <a:pt x="4780608" y="0"/>
                </a:lnTo>
                <a:lnTo>
                  <a:pt x="4748251" y="67785"/>
                </a:lnTo>
                <a:cubicBezTo>
                  <a:pt x="4359766" y="772030"/>
                  <a:pt x="3450297" y="1266177"/>
                  <a:pt x="2390304" y="1266177"/>
                </a:cubicBezTo>
                <a:cubicBezTo>
                  <a:pt x="1330311" y="1266177"/>
                  <a:pt x="420842" y="772030"/>
                  <a:pt x="32357" y="6778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7F52C86B-DDED-4AC0-A655-AD0B10415831}"/>
              </a:ext>
            </a:extLst>
          </p:cNvPr>
          <p:cNvGrpSpPr/>
          <p:nvPr/>
        </p:nvGrpSpPr>
        <p:grpSpPr>
          <a:xfrm>
            <a:off x="5016707" y="2641733"/>
            <a:ext cx="2158591" cy="2045703"/>
            <a:chOff x="7410825" y="2727325"/>
            <a:chExt cx="7237414" cy="6858001"/>
          </a:xfrm>
          <a:solidFill>
            <a:schemeClr val="accent2"/>
          </a:solidFill>
        </p:grpSpPr>
        <p:sp>
          <p:nvSpPr>
            <p:cNvPr id="90" name="任意多边形 8">
              <a:extLst>
                <a:ext uri="{FF2B5EF4-FFF2-40B4-BE49-F238E27FC236}">
                  <a16:creationId xmlns:a16="http://schemas.microsoft.com/office/drawing/2014/main" id="{7478AF71-4769-4D4D-92E4-7B643CD04A03}"/>
                </a:ext>
              </a:extLst>
            </p:cNvPr>
            <p:cNvSpPr/>
            <p:nvPr/>
          </p:nvSpPr>
          <p:spPr>
            <a:xfrm>
              <a:off x="7410825" y="3128963"/>
              <a:ext cx="2333625" cy="6456362"/>
            </a:xfrm>
            <a:custGeom>
              <a:avLst/>
              <a:gdLst>
                <a:gd name="connsiteX0" fmla="*/ 1045369 w 2333625"/>
                <a:gd name="connsiteY0" fmla="*/ 1287462 h 6456362"/>
                <a:gd name="connsiteX1" fmla="*/ 1260475 w 2333625"/>
                <a:gd name="connsiteY1" fmla="*/ 2108074 h 6456362"/>
                <a:gd name="connsiteX2" fmla="*/ 1377156 w 2333625"/>
                <a:gd name="connsiteY2" fmla="*/ 1538249 h 6456362"/>
                <a:gd name="connsiteX3" fmla="*/ 1262856 w 2333625"/>
                <a:gd name="connsiteY3" fmla="*/ 1424760 h 6456362"/>
                <a:gd name="connsiteX4" fmla="*/ 1391444 w 2333625"/>
                <a:gd name="connsiteY4" fmla="*/ 1296986 h 6456362"/>
                <a:gd name="connsiteX5" fmla="*/ 1458119 w 2333625"/>
                <a:gd name="connsiteY5" fmla="*/ 1296986 h 6456362"/>
                <a:gd name="connsiteX6" fmla="*/ 1524794 w 2333625"/>
                <a:gd name="connsiteY6" fmla="*/ 1296986 h 6456362"/>
                <a:gd name="connsiteX7" fmla="*/ 1652588 w 2333625"/>
                <a:gd name="connsiteY7" fmla="*/ 1424760 h 6456362"/>
                <a:gd name="connsiteX8" fmla="*/ 1539081 w 2333625"/>
                <a:gd name="connsiteY8" fmla="*/ 1538249 h 6456362"/>
                <a:gd name="connsiteX9" fmla="*/ 1655763 w 2333625"/>
                <a:gd name="connsiteY9" fmla="*/ 2108074 h 6456362"/>
                <a:gd name="connsiteX10" fmla="*/ 1871663 w 2333625"/>
                <a:gd name="connsiteY10" fmla="*/ 1287462 h 6456362"/>
                <a:gd name="connsiteX11" fmla="*/ 2153444 w 2333625"/>
                <a:gd name="connsiteY11" fmla="*/ 1348572 h 6456362"/>
                <a:gd name="connsiteX12" fmla="*/ 2170113 w 2333625"/>
                <a:gd name="connsiteY12" fmla="*/ 1354127 h 6456362"/>
                <a:gd name="connsiteX13" fmla="*/ 2186781 w 2333625"/>
                <a:gd name="connsiteY13" fmla="*/ 1358095 h 6456362"/>
                <a:gd name="connsiteX14" fmla="*/ 2175669 w 2333625"/>
                <a:gd name="connsiteY14" fmla="*/ 1393015 h 6456362"/>
                <a:gd name="connsiteX15" fmla="*/ 2166144 w 2333625"/>
                <a:gd name="connsiteY15" fmla="*/ 1429522 h 6456362"/>
                <a:gd name="connsiteX16" fmla="*/ 2156619 w 2333625"/>
                <a:gd name="connsiteY16" fmla="*/ 1466029 h 6456362"/>
                <a:gd name="connsiteX17" fmla="*/ 2150269 w 2333625"/>
                <a:gd name="connsiteY17" fmla="*/ 1501742 h 6456362"/>
                <a:gd name="connsiteX18" fmla="*/ 1829594 w 2333625"/>
                <a:gd name="connsiteY18" fmla="*/ 3485018 h 6456362"/>
                <a:gd name="connsiteX19" fmla="*/ 1826419 w 2333625"/>
                <a:gd name="connsiteY19" fmla="*/ 3508827 h 6456362"/>
                <a:gd name="connsiteX20" fmla="*/ 1824038 w 2333625"/>
                <a:gd name="connsiteY20" fmla="*/ 3533430 h 6456362"/>
                <a:gd name="connsiteX21" fmla="*/ 1824038 w 2333625"/>
                <a:gd name="connsiteY21" fmla="*/ 3557239 h 6456362"/>
                <a:gd name="connsiteX22" fmla="*/ 1824038 w 2333625"/>
                <a:gd name="connsiteY22" fmla="*/ 3581841 h 6456362"/>
                <a:gd name="connsiteX23" fmla="*/ 1824831 w 2333625"/>
                <a:gd name="connsiteY23" fmla="*/ 3604856 h 6456362"/>
                <a:gd name="connsiteX24" fmla="*/ 1827213 w 2333625"/>
                <a:gd name="connsiteY24" fmla="*/ 3628665 h 6456362"/>
                <a:gd name="connsiteX25" fmla="*/ 1830388 w 2333625"/>
                <a:gd name="connsiteY25" fmla="*/ 3651680 h 6456362"/>
                <a:gd name="connsiteX26" fmla="*/ 1835150 w 2333625"/>
                <a:gd name="connsiteY26" fmla="*/ 3674696 h 6456362"/>
                <a:gd name="connsiteX27" fmla="*/ 1840706 w 2333625"/>
                <a:gd name="connsiteY27" fmla="*/ 3696917 h 6456362"/>
                <a:gd name="connsiteX28" fmla="*/ 1846263 w 2333625"/>
                <a:gd name="connsiteY28" fmla="*/ 3719932 h 6456362"/>
                <a:gd name="connsiteX29" fmla="*/ 1853406 w 2333625"/>
                <a:gd name="connsiteY29" fmla="*/ 3742154 h 6456362"/>
                <a:gd name="connsiteX30" fmla="*/ 1862138 w 2333625"/>
                <a:gd name="connsiteY30" fmla="*/ 3762788 h 6456362"/>
                <a:gd name="connsiteX31" fmla="*/ 1871663 w 2333625"/>
                <a:gd name="connsiteY31" fmla="*/ 3783423 h 6456362"/>
                <a:gd name="connsiteX32" fmla="*/ 1881188 w 2333625"/>
                <a:gd name="connsiteY32" fmla="*/ 3804851 h 6456362"/>
                <a:gd name="connsiteX33" fmla="*/ 1893094 w 2333625"/>
                <a:gd name="connsiteY33" fmla="*/ 3825485 h 6456362"/>
                <a:gd name="connsiteX34" fmla="*/ 1904206 w 2333625"/>
                <a:gd name="connsiteY34" fmla="*/ 3845326 h 6456362"/>
                <a:gd name="connsiteX35" fmla="*/ 1917700 w 2333625"/>
                <a:gd name="connsiteY35" fmla="*/ 3863579 h 6456362"/>
                <a:gd name="connsiteX36" fmla="*/ 1931988 w 2333625"/>
                <a:gd name="connsiteY36" fmla="*/ 3882626 h 6456362"/>
                <a:gd name="connsiteX37" fmla="*/ 1946275 w 2333625"/>
                <a:gd name="connsiteY37" fmla="*/ 3900086 h 6456362"/>
                <a:gd name="connsiteX38" fmla="*/ 1961356 w 2333625"/>
                <a:gd name="connsiteY38" fmla="*/ 3917546 h 6456362"/>
                <a:gd name="connsiteX39" fmla="*/ 1976438 w 2333625"/>
                <a:gd name="connsiteY39" fmla="*/ 3934212 h 6456362"/>
                <a:gd name="connsiteX40" fmla="*/ 1994694 w 2333625"/>
                <a:gd name="connsiteY40" fmla="*/ 3949291 h 6456362"/>
                <a:gd name="connsiteX41" fmla="*/ 2012156 w 2333625"/>
                <a:gd name="connsiteY41" fmla="*/ 3965163 h 6456362"/>
                <a:gd name="connsiteX42" fmla="*/ 2030413 w 2333625"/>
                <a:gd name="connsiteY42" fmla="*/ 3979449 h 6456362"/>
                <a:gd name="connsiteX43" fmla="*/ 2049463 w 2333625"/>
                <a:gd name="connsiteY43" fmla="*/ 3992147 h 6456362"/>
                <a:gd name="connsiteX44" fmla="*/ 2069306 w 2333625"/>
                <a:gd name="connsiteY44" fmla="*/ 4005638 h 6456362"/>
                <a:gd name="connsiteX45" fmla="*/ 2089944 w 2333625"/>
                <a:gd name="connsiteY45" fmla="*/ 4017543 h 6456362"/>
                <a:gd name="connsiteX46" fmla="*/ 2110581 w 2333625"/>
                <a:gd name="connsiteY46" fmla="*/ 4028654 h 6456362"/>
                <a:gd name="connsiteX47" fmla="*/ 2132013 w 2333625"/>
                <a:gd name="connsiteY47" fmla="*/ 4038177 h 6456362"/>
                <a:gd name="connsiteX48" fmla="*/ 2155031 w 2333625"/>
                <a:gd name="connsiteY48" fmla="*/ 4047701 h 6456362"/>
                <a:gd name="connsiteX49" fmla="*/ 2178050 w 2333625"/>
                <a:gd name="connsiteY49" fmla="*/ 4056431 h 6456362"/>
                <a:gd name="connsiteX50" fmla="*/ 2201069 w 2333625"/>
                <a:gd name="connsiteY50" fmla="*/ 4062780 h 6456362"/>
                <a:gd name="connsiteX51" fmla="*/ 2201863 w 2333625"/>
                <a:gd name="connsiteY51" fmla="*/ 4062780 h 6456362"/>
                <a:gd name="connsiteX52" fmla="*/ 2332831 w 2333625"/>
                <a:gd name="connsiteY52" fmla="*/ 6119070 h 6456362"/>
                <a:gd name="connsiteX53" fmla="*/ 2333625 w 2333625"/>
                <a:gd name="connsiteY53" fmla="*/ 6136530 h 6456362"/>
                <a:gd name="connsiteX54" fmla="*/ 2332831 w 2333625"/>
                <a:gd name="connsiteY54" fmla="*/ 6153196 h 6456362"/>
                <a:gd name="connsiteX55" fmla="*/ 2332038 w 2333625"/>
                <a:gd name="connsiteY55" fmla="*/ 6169862 h 6456362"/>
                <a:gd name="connsiteX56" fmla="*/ 2330450 w 2333625"/>
                <a:gd name="connsiteY56" fmla="*/ 6185735 h 6456362"/>
                <a:gd name="connsiteX57" fmla="*/ 2327275 w 2333625"/>
                <a:gd name="connsiteY57" fmla="*/ 6202401 h 6456362"/>
                <a:gd name="connsiteX58" fmla="*/ 2324100 w 2333625"/>
                <a:gd name="connsiteY58" fmla="*/ 6218273 h 6456362"/>
                <a:gd name="connsiteX59" fmla="*/ 2319338 w 2333625"/>
                <a:gd name="connsiteY59" fmla="*/ 6234146 h 6456362"/>
                <a:gd name="connsiteX60" fmla="*/ 2313781 w 2333625"/>
                <a:gd name="connsiteY60" fmla="*/ 6248431 h 6456362"/>
                <a:gd name="connsiteX61" fmla="*/ 2308225 w 2333625"/>
                <a:gd name="connsiteY61" fmla="*/ 6264304 h 6456362"/>
                <a:gd name="connsiteX62" fmla="*/ 2301875 w 2333625"/>
                <a:gd name="connsiteY62" fmla="*/ 6278589 h 6456362"/>
                <a:gd name="connsiteX63" fmla="*/ 2293938 w 2333625"/>
                <a:gd name="connsiteY63" fmla="*/ 6292875 h 6456362"/>
                <a:gd name="connsiteX64" fmla="*/ 2286794 w 2333625"/>
                <a:gd name="connsiteY64" fmla="*/ 6305573 h 6456362"/>
                <a:gd name="connsiteX65" fmla="*/ 2278063 w 2333625"/>
                <a:gd name="connsiteY65" fmla="*/ 6319065 h 6456362"/>
                <a:gd name="connsiteX66" fmla="*/ 2267744 w 2333625"/>
                <a:gd name="connsiteY66" fmla="*/ 6332556 h 6456362"/>
                <a:gd name="connsiteX67" fmla="*/ 2258219 w 2333625"/>
                <a:gd name="connsiteY67" fmla="*/ 6344461 h 6456362"/>
                <a:gd name="connsiteX68" fmla="*/ 2247900 w 2333625"/>
                <a:gd name="connsiteY68" fmla="*/ 6356365 h 6456362"/>
                <a:gd name="connsiteX69" fmla="*/ 2237581 w 2333625"/>
                <a:gd name="connsiteY69" fmla="*/ 6367475 h 6456362"/>
                <a:gd name="connsiteX70" fmla="*/ 2224881 w 2333625"/>
                <a:gd name="connsiteY70" fmla="*/ 6378587 h 6456362"/>
                <a:gd name="connsiteX71" fmla="*/ 2212975 w 2333625"/>
                <a:gd name="connsiteY71" fmla="*/ 6388110 h 6456362"/>
                <a:gd name="connsiteX72" fmla="*/ 2199481 w 2333625"/>
                <a:gd name="connsiteY72" fmla="*/ 6398427 h 6456362"/>
                <a:gd name="connsiteX73" fmla="*/ 2186781 w 2333625"/>
                <a:gd name="connsiteY73" fmla="*/ 6407157 h 6456362"/>
                <a:gd name="connsiteX74" fmla="*/ 2173288 w 2333625"/>
                <a:gd name="connsiteY74" fmla="*/ 6414299 h 6456362"/>
                <a:gd name="connsiteX75" fmla="*/ 2159000 w 2333625"/>
                <a:gd name="connsiteY75" fmla="*/ 6422236 h 6456362"/>
                <a:gd name="connsiteX76" fmla="*/ 2144713 w 2333625"/>
                <a:gd name="connsiteY76" fmla="*/ 6428585 h 6456362"/>
                <a:gd name="connsiteX77" fmla="*/ 2130425 w 2333625"/>
                <a:gd name="connsiteY77" fmla="*/ 6435727 h 6456362"/>
                <a:gd name="connsiteX78" fmla="*/ 2115344 w 2333625"/>
                <a:gd name="connsiteY78" fmla="*/ 6441283 h 6456362"/>
                <a:gd name="connsiteX79" fmla="*/ 2099469 w 2333625"/>
                <a:gd name="connsiteY79" fmla="*/ 6445251 h 6456362"/>
                <a:gd name="connsiteX80" fmla="*/ 2083594 w 2333625"/>
                <a:gd name="connsiteY80" fmla="*/ 6450013 h 6456362"/>
                <a:gd name="connsiteX81" fmla="*/ 2066925 w 2333625"/>
                <a:gd name="connsiteY81" fmla="*/ 6451600 h 6456362"/>
                <a:gd name="connsiteX82" fmla="*/ 2050256 w 2333625"/>
                <a:gd name="connsiteY82" fmla="*/ 6453981 h 6456362"/>
                <a:gd name="connsiteX83" fmla="*/ 2033588 w 2333625"/>
                <a:gd name="connsiteY83" fmla="*/ 6455569 h 6456362"/>
                <a:gd name="connsiteX84" fmla="*/ 2017713 w 2333625"/>
                <a:gd name="connsiteY84" fmla="*/ 6456362 h 6456362"/>
                <a:gd name="connsiteX85" fmla="*/ 2001838 w 2333625"/>
                <a:gd name="connsiteY85" fmla="*/ 6456362 h 6456362"/>
                <a:gd name="connsiteX86" fmla="*/ 1986756 w 2333625"/>
                <a:gd name="connsiteY86" fmla="*/ 6455569 h 6456362"/>
                <a:gd name="connsiteX87" fmla="*/ 1972469 w 2333625"/>
                <a:gd name="connsiteY87" fmla="*/ 6453187 h 6456362"/>
                <a:gd name="connsiteX88" fmla="*/ 1957388 w 2333625"/>
                <a:gd name="connsiteY88" fmla="*/ 6450807 h 6456362"/>
                <a:gd name="connsiteX89" fmla="*/ 1943100 w 2333625"/>
                <a:gd name="connsiteY89" fmla="*/ 6447632 h 6456362"/>
                <a:gd name="connsiteX90" fmla="*/ 1929606 w 2333625"/>
                <a:gd name="connsiteY90" fmla="*/ 6444457 h 6456362"/>
                <a:gd name="connsiteX91" fmla="*/ 1915319 w 2333625"/>
                <a:gd name="connsiteY91" fmla="*/ 6439696 h 6456362"/>
                <a:gd name="connsiteX92" fmla="*/ 1901825 w 2333625"/>
                <a:gd name="connsiteY92" fmla="*/ 6434141 h 6456362"/>
                <a:gd name="connsiteX93" fmla="*/ 1875631 w 2333625"/>
                <a:gd name="connsiteY93" fmla="*/ 6423029 h 6456362"/>
                <a:gd name="connsiteX94" fmla="*/ 1850231 w 2333625"/>
                <a:gd name="connsiteY94" fmla="*/ 6408745 h 6456362"/>
                <a:gd name="connsiteX95" fmla="*/ 1827213 w 2333625"/>
                <a:gd name="connsiteY95" fmla="*/ 6392871 h 6456362"/>
                <a:gd name="connsiteX96" fmla="*/ 1804988 w 2333625"/>
                <a:gd name="connsiteY96" fmla="*/ 6375412 h 6456362"/>
                <a:gd name="connsiteX97" fmla="*/ 1784350 w 2333625"/>
                <a:gd name="connsiteY97" fmla="*/ 6355571 h 6456362"/>
                <a:gd name="connsiteX98" fmla="*/ 1766094 w 2333625"/>
                <a:gd name="connsiteY98" fmla="*/ 6333349 h 6456362"/>
                <a:gd name="connsiteX99" fmla="*/ 1749425 w 2333625"/>
                <a:gd name="connsiteY99" fmla="*/ 6309541 h 6456362"/>
                <a:gd name="connsiteX100" fmla="*/ 1735138 w 2333625"/>
                <a:gd name="connsiteY100" fmla="*/ 6284939 h 6456362"/>
                <a:gd name="connsiteX101" fmla="*/ 1729581 w 2333625"/>
                <a:gd name="connsiteY101" fmla="*/ 6271447 h 6456362"/>
                <a:gd name="connsiteX102" fmla="*/ 1723231 w 2333625"/>
                <a:gd name="connsiteY102" fmla="*/ 6258749 h 6456362"/>
                <a:gd name="connsiteX103" fmla="*/ 1718469 w 2333625"/>
                <a:gd name="connsiteY103" fmla="*/ 6244463 h 6456362"/>
                <a:gd name="connsiteX104" fmla="*/ 1714500 w 2333625"/>
                <a:gd name="connsiteY104" fmla="*/ 6230971 h 6456362"/>
                <a:gd name="connsiteX105" fmla="*/ 1709738 w 2333625"/>
                <a:gd name="connsiteY105" fmla="*/ 6216687 h 6456362"/>
                <a:gd name="connsiteX106" fmla="*/ 1706563 w 2333625"/>
                <a:gd name="connsiteY106" fmla="*/ 6202401 h 6456362"/>
                <a:gd name="connsiteX107" fmla="*/ 1704181 w 2333625"/>
                <a:gd name="connsiteY107" fmla="*/ 6187322 h 6456362"/>
                <a:gd name="connsiteX108" fmla="*/ 1701800 w 2333625"/>
                <a:gd name="connsiteY108" fmla="*/ 6171449 h 6456362"/>
                <a:gd name="connsiteX109" fmla="*/ 1458119 w 2333625"/>
                <a:gd name="connsiteY109" fmla="*/ 3814374 h 6456362"/>
                <a:gd name="connsiteX110" fmla="*/ 1212850 w 2333625"/>
                <a:gd name="connsiteY110" fmla="*/ 6171449 h 6456362"/>
                <a:gd name="connsiteX111" fmla="*/ 1212056 w 2333625"/>
                <a:gd name="connsiteY111" fmla="*/ 6187322 h 6456362"/>
                <a:gd name="connsiteX112" fmla="*/ 1208881 w 2333625"/>
                <a:gd name="connsiteY112" fmla="*/ 6202401 h 6456362"/>
                <a:gd name="connsiteX113" fmla="*/ 1205706 w 2333625"/>
                <a:gd name="connsiteY113" fmla="*/ 6216687 h 6456362"/>
                <a:gd name="connsiteX114" fmla="*/ 1201738 w 2333625"/>
                <a:gd name="connsiteY114" fmla="*/ 6230971 h 6456362"/>
                <a:gd name="connsiteX115" fmla="*/ 1197769 w 2333625"/>
                <a:gd name="connsiteY115" fmla="*/ 6244463 h 6456362"/>
                <a:gd name="connsiteX116" fmla="*/ 1192213 w 2333625"/>
                <a:gd name="connsiteY116" fmla="*/ 6258749 h 6456362"/>
                <a:gd name="connsiteX117" fmla="*/ 1186656 w 2333625"/>
                <a:gd name="connsiteY117" fmla="*/ 6271447 h 6456362"/>
                <a:gd name="connsiteX118" fmla="*/ 1180306 w 2333625"/>
                <a:gd name="connsiteY118" fmla="*/ 6284939 h 6456362"/>
                <a:gd name="connsiteX119" fmla="*/ 1166019 w 2333625"/>
                <a:gd name="connsiteY119" fmla="*/ 6309541 h 6456362"/>
                <a:gd name="connsiteX120" fmla="*/ 1149350 w 2333625"/>
                <a:gd name="connsiteY120" fmla="*/ 6333349 h 6456362"/>
                <a:gd name="connsiteX121" fmla="*/ 1130300 w 2333625"/>
                <a:gd name="connsiteY121" fmla="*/ 6355571 h 6456362"/>
                <a:gd name="connsiteX122" fmla="*/ 1111250 w 2333625"/>
                <a:gd name="connsiteY122" fmla="*/ 6375412 h 6456362"/>
                <a:gd name="connsiteX123" fmla="*/ 1089025 w 2333625"/>
                <a:gd name="connsiteY123" fmla="*/ 6392871 h 6456362"/>
                <a:gd name="connsiteX124" fmla="*/ 1064419 w 2333625"/>
                <a:gd name="connsiteY124" fmla="*/ 6408745 h 6456362"/>
                <a:gd name="connsiteX125" fmla="*/ 1040606 w 2333625"/>
                <a:gd name="connsiteY125" fmla="*/ 6423029 h 6456362"/>
                <a:gd name="connsiteX126" fmla="*/ 1014413 w 2333625"/>
                <a:gd name="connsiteY126" fmla="*/ 6434141 h 6456362"/>
                <a:gd name="connsiteX127" fmla="*/ 1000125 w 2333625"/>
                <a:gd name="connsiteY127" fmla="*/ 6439696 h 6456362"/>
                <a:gd name="connsiteX128" fmla="*/ 986631 w 2333625"/>
                <a:gd name="connsiteY128" fmla="*/ 6444457 h 6456362"/>
                <a:gd name="connsiteX129" fmla="*/ 972344 w 2333625"/>
                <a:gd name="connsiteY129" fmla="*/ 6447632 h 6456362"/>
                <a:gd name="connsiteX130" fmla="*/ 958056 w 2333625"/>
                <a:gd name="connsiteY130" fmla="*/ 6450807 h 6456362"/>
                <a:gd name="connsiteX131" fmla="*/ 943769 w 2333625"/>
                <a:gd name="connsiteY131" fmla="*/ 6453187 h 6456362"/>
                <a:gd name="connsiteX132" fmla="*/ 928688 w 2333625"/>
                <a:gd name="connsiteY132" fmla="*/ 6455569 h 6456362"/>
                <a:gd name="connsiteX133" fmla="*/ 914400 w 2333625"/>
                <a:gd name="connsiteY133" fmla="*/ 6456362 h 6456362"/>
                <a:gd name="connsiteX134" fmla="*/ 898525 w 2333625"/>
                <a:gd name="connsiteY134" fmla="*/ 6456362 h 6456362"/>
                <a:gd name="connsiteX135" fmla="*/ 881063 w 2333625"/>
                <a:gd name="connsiteY135" fmla="*/ 6455569 h 6456362"/>
                <a:gd name="connsiteX136" fmla="*/ 864394 w 2333625"/>
                <a:gd name="connsiteY136" fmla="*/ 6453981 h 6456362"/>
                <a:gd name="connsiteX137" fmla="*/ 848519 w 2333625"/>
                <a:gd name="connsiteY137" fmla="*/ 6451600 h 6456362"/>
                <a:gd name="connsiteX138" fmla="*/ 831850 w 2333625"/>
                <a:gd name="connsiteY138" fmla="*/ 6450013 h 6456362"/>
                <a:gd name="connsiteX139" fmla="*/ 816769 w 2333625"/>
                <a:gd name="connsiteY139" fmla="*/ 6445251 h 6456362"/>
                <a:gd name="connsiteX140" fmla="*/ 800894 w 2333625"/>
                <a:gd name="connsiteY140" fmla="*/ 6441283 h 6456362"/>
                <a:gd name="connsiteX141" fmla="*/ 785813 w 2333625"/>
                <a:gd name="connsiteY141" fmla="*/ 6435727 h 6456362"/>
                <a:gd name="connsiteX142" fmla="*/ 769938 w 2333625"/>
                <a:gd name="connsiteY142" fmla="*/ 6428585 h 6456362"/>
                <a:gd name="connsiteX143" fmla="*/ 755650 w 2333625"/>
                <a:gd name="connsiteY143" fmla="*/ 6422236 h 6456362"/>
                <a:gd name="connsiteX144" fmla="*/ 741363 w 2333625"/>
                <a:gd name="connsiteY144" fmla="*/ 6414299 h 6456362"/>
                <a:gd name="connsiteX145" fmla="*/ 728663 w 2333625"/>
                <a:gd name="connsiteY145" fmla="*/ 6407157 h 6456362"/>
                <a:gd name="connsiteX146" fmla="*/ 715169 w 2333625"/>
                <a:gd name="connsiteY146" fmla="*/ 6398427 h 6456362"/>
                <a:gd name="connsiteX147" fmla="*/ 702469 w 2333625"/>
                <a:gd name="connsiteY147" fmla="*/ 6388110 h 6456362"/>
                <a:gd name="connsiteX148" fmla="*/ 689769 w 2333625"/>
                <a:gd name="connsiteY148" fmla="*/ 6378587 h 6456362"/>
                <a:gd name="connsiteX149" fmla="*/ 679450 w 2333625"/>
                <a:gd name="connsiteY149" fmla="*/ 6367475 h 6456362"/>
                <a:gd name="connsiteX150" fmla="*/ 668338 w 2333625"/>
                <a:gd name="connsiteY150" fmla="*/ 6356365 h 6456362"/>
                <a:gd name="connsiteX151" fmla="*/ 657225 w 2333625"/>
                <a:gd name="connsiteY151" fmla="*/ 6344461 h 6456362"/>
                <a:gd name="connsiteX152" fmla="*/ 646906 w 2333625"/>
                <a:gd name="connsiteY152" fmla="*/ 6332556 h 6456362"/>
                <a:gd name="connsiteX153" fmla="*/ 638175 w 2333625"/>
                <a:gd name="connsiteY153" fmla="*/ 6319065 h 6456362"/>
                <a:gd name="connsiteX154" fmla="*/ 629444 w 2333625"/>
                <a:gd name="connsiteY154" fmla="*/ 6305573 h 6456362"/>
                <a:gd name="connsiteX155" fmla="*/ 622300 w 2333625"/>
                <a:gd name="connsiteY155" fmla="*/ 6292875 h 6456362"/>
                <a:gd name="connsiteX156" fmla="*/ 614363 w 2333625"/>
                <a:gd name="connsiteY156" fmla="*/ 6278589 h 6456362"/>
                <a:gd name="connsiteX157" fmla="*/ 608012 w 2333625"/>
                <a:gd name="connsiteY157" fmla="*/ 6264304 h 6456362"/>
                <a:gd name="connsiteX158" fmla="*/ 600869 w 2333625"/>
                <a:gd name="connsiteY158" fmla="*/ 6248431 h 6456362"/>
                <a:gd name="connsiteX159" fmla="*/ 596900 w 2333625"/>
                <a:gd name="connsiteY159" fmla="*/ 6234146 h 6456362"/>
                <a:gd name="connsiteX160" fmla="*/ 592137 w 2333625"/>
                <a:gd name="connsiteY160" fmla="*/ 6218273 h 6456362"/>
                <a:gd name="connsiteX161" fmla="*/ 588169 w 2333625"/>
                <a:gd name="connsiteY161" fmla="*/ 6202401 h 6456362"/>
                <a:gd name="connsiteX162" fmla="*/ 585788 w 2333625"/>
                <a:gd name="connsiteY162" fmla="*/ 6185735 h 6456362"/>
                <a:gd name="connsiteX163" fmla="*/ 583406 w 2333625"/>
                <a:gd name="connsiteY163" fmla="*/ 6169862 h 6456362"/>
                <a:gd name="connsiteX164" fmla="*/ 582613 w 2333625"/>
                <a:gd name="connsiteY164" fmla="*/ 6153196 h 6456362"/>
                <a:gd name="connsiteX165" fmla="*/ 582613 w 2333625"/>
                <a:gd name="connsiteY165" fmla="*/ 6136530 h 6456362"/>
                <a:gd name="connsiteX166" fmla="*/ 582613 w 2333625"/>
                <a:gd name="connsiteY166" fmla="*/ 6119070 h 6456362"/>
                <a:gd name="connsiteX167" fmla="*/ 746125 w 2333625"/>
                <a:gd name="connsiteY167" fmla="*/ 3549302 h 6456362"/>
                <a:gd name="connsiteX168" fmla="*/ 749300 w 2333625"/>
                <a:gd name="connsiteY168" fmla="*/ 3496129 h 6456362"/>
                <a:gd name="connsiteX169" fmla="*/ 750888 w 2333625"/>
                <a:gd name="connsiteY169" fmla="*/ 3440575 h 6456362"/>
                <a:gd name="connsiteX170" fmla="*/ 750888 w 2333625"/>
                <a:gd name="connsiteY170" fmla="*/ 3387402 h 6456362"/>
                <a:gd name="connsiteX171" fmla="*/ 749300 w 2333625"/>
                <a:gd name="connsiteY171" fmla="*/ 3331848 h 6456362"/>
                <a:gd name="connsiteX172" fmla="*/ 723900 w 2333625"/>
                <a:gd name="connsiteY172" fmla="*/ 2545363 h 6456362"/>
                <a:gd name="connsiteX173" fmla="*/ 500063 w 2333625"/>
                <a:gd name="connsiteY173" fmla="*/ 3781835 h 6456362"/>
                <a:gd name="connsiteX174" fmla="*/ 496888 w 2333625"/>
                <a:gd name="connsiteY174" fmla="*/ 3794533 h 6456362"/>
                <a:gd name="connsiteX175" fmla="*/ 493713 w 2333625"/>
                <a:gd name="connsiteY175" fmla="*/ 3808025 h 6456362"/>
                <a:gd name="connsiteX176" fmla="*/ 488950 w 2333625"/>
                <a:gd name="connsiteY176" fmla="*/ 3820723 h 6456362"/>
                <a:gd name="connsiteX177" fmla="*/ 484188 w 2333625"/>
                <a:gd name="connsiteY177" fmla="*/ 3833421 h 6456362"/>
                <a:gd name="connsiteX178" fmla="*/ 479425 w 2333625"/>
                <a:gd name="connsiteY178" fmla="*/ 3845326 h 6456362"/>
                <a:gd name="connsiteX179" fmla="*/ 473869 w 2333625"/>
                <a:gd name="connsiteY179" fmla="*/ 3857230 h 6456362"/>
                <a:gd name="connsiteX180" fmla="*/ 466725 w 2333625"/>
                <a:gd name="connsiteY180" fmla="*/ 3868341 h 6456362"/>
                <a:gd name="connsiteX181" fmla="*/ 459581 w 2333625"/>
                <a:gd name="connsiteY181" fmla="*/ 3879452 h 6456362"/>
                <a:gd name="connsiteX182" fmla="*/ 451644 w 2333625"/>
                <a:gd name="connsiteY182" fmla="*/ 3888975 h 6456362"/>
                <a:gd name="connsiteX183" fmla="*/ 443706 w 2333625"/>
                <a:gd name="connsiteY183" fmla="*/ 3900086 h 6456362"/>
                <a:gd name="connsiteX184" fmla="*/ 426244 w 2333625"/>
                <a:gd name="connsiteY184" fmla="*/ 3917546 h 6456362"/>
                <a:gd name="connsiteX185" fmla="*/ 406400 w 2333625"/>
                <a:gd name="connsiteY185" fmla="*/ 3935006 h 6456362"/>
                <a:gd name="connsiteX186" fmla="*/ 385763 w 2333625"/>
                <a:gd name="connsiteY186" fmla="*/ 3949291 h 6456362"/>
                <a:gd name="connsiteX187" fmla="*/ 363538 w 2333625"/>
                <a:gd name="connsiteY187" fmla="*/ 3961989 h 6456362"/>
                <a:gd name="connsiteX188" fmla="*/ 340519 w 2333625"/>
                <a:gd name="connsiteY188" fmla="*/ 3972306 h 6456362"/>
                <a:gd name="connsiteX189" fmla="*/ 315119 w 2333625"/>
                <a:gd name="connsiteY189" fmla="*/ 3980242 h 6456362"/>
                <a:gd name="connsiteX190" fmla="*/ 303213 w 2333625"/>
                <a:gd name="connsiteY190" fmla="*/ 3982623 h 6456362"/>
                <a:gd name="connsiteX191" fmla="*/ 289719 w 2333625"/>
                <a:gd name="connsiteY191" fmla="*/ 3985004 h 6456362"/>
                <a:gd name="connsiteX192" fmla="*/ 277812 w 2333625"/>
                <a:gd name="connsiteY192" fmla="*/ 3986591 h 6456362"/>
                <a:gd name="connsiteX193" fmla="*/ 265112 w 2333625"/>
                <a:gd name="connsiteY193" fmla="*/ 3988179 h 6456362"/>
                <a:gd name="connsiteX194" fmla="*/ 251619 w 2333625"/>
                <a:gd name="connsiteY194" fmla="*/ 3988179 h 6456362"/>
                <a:gd name="connsiteX195" fmla="*/ 238125 w 2333625"/>
                <a:gd name="connsiteY195" fmla="*/ 3988179 h 6456362"/>
                <a:gd name="connsiteX196" fmla="*/ 225425 w 2333625"/>
                <a:gd name="connsiteY196" fmla="*/ 3986591 h 6456362"/>
                <a:gd name="connsiteX197" fmla="*/ 211931 w 2333625"/>
                <a:gd name="connsiteY197" fmla="*/ 3985004 h 6456362"/>
                <a:gd name="connsiteX198" fmla="*/ 197644 w 2333625"/>
                <a:gd name="connsiteY198" fmla="*/ 3982623 h 6456362"/>
                <a:gd name="connsiteX199" fmla="*/ 184944 w 2333625"/>
                <a:gd name="connsiteY199" fmla="*/ 3979449 h 6456362"/>
                <a:gd name="connsiteX200" fmla="*/ 162719 w 2333625"/>
                <a:gd name="connsiteY200" fmla="*/ 3971512 h 6456362"/>
                <a:gd name="connsiteX201" fmla="*/ 140494 w 2333625"/>
                <a:gd name="connsiteY201" fmla="*/ 3961989 h 6456362"/>
                <a:gd name="connsiteX202" fmla="*/ 120650 w 2333625"/>
                <a:gd name="connsiteY202" fmla="*/ 3950878 h 6456362"/>
                <a:gd name="connsiteX203" fmla="*/ 100806 w 2333625"/>
                <a:gd name="connsiteY203" fmla="*/ 3938180 h 6456362"/>
                <a:gd name="connsiteX204" fmla="*/ 83344 w 2333625"/>
                <a:gd name="connsiteY204" fmla="*/ 3923101 h 6456362"/>
                <a:gd name="connsiteX205" fmla="*/ 68262 w 2333625"/>
                <a:gd name="connsiteY205" fmla="*/ 3908022 h 6456362"/>
                <a:gd name="connsiteX206" fmla="*/ 52387 w 2333625"/>
                <a:gd name="connsiteY206" fmla="*/ 3890562 h 6456362"/>
                <a:gd name="connsiteX207" fmla="*/ 39687 w 2333625"/>
                <a:gd name="connsiteY207" fmla="*/ 3872309 h 6456362"/>
                <a:gd name="connsiteX208" fmla="*/ 28575 w 2333625"/>
                <a:gd name="connsiteY208" fmla="*/ 3853262 h 6456362"/>
                <a:gd name="connsiteX209" fmla="*/ 19050 w 2333625"/>
                <a:gd name="connsiteY209" fmla="*/ 3831834 h 6456362"/>
                <a:gd name="connsiteX210" fmla="*/ 11112 w 2333625"/>
                <a:gd name="connsiteY210" fmla="*/ 3811200 h 6456362"/>
                <a:gd name="connsiteX211" fmla="*/ 5556 w 2333625"/>
                <a:gd name="connsiteY211" fmla="*/ 3788978 h 6456362"/>
                <a:gd name="connsiteX212" fmla="*/ 2381 w 2333625"/>
                <a:gd name="connsiteY212" fmla="*/ 3765963 h 6456362"/>
                <a:gd name="connsiteX213" fmla="*/ 0 w 2333625"/>
                <a:gd name="connsiteY213" fmla="*/ 3742948 h 6456362"/>
                <a:gd name="connsiteX214" fmla="*/ 794 w 2333625"/>
                <a:gd name="connsiteY214" fmla="*/ 3719932 h 6456362"/>
                <a:gd name="connsiteX215" fmla="*/ 3175 w 2333625"/>
                <a:gd name="connsiteY215" fmla="*/ 3696123 h 6456362"/>
                <a:gd name="connsiteX216" fmla="*/ 304006 w 2333625"/>
                <a:gd name="connsiteY216" fmla="*/ 1830304 h 6456362"/>
                <a:gd name="connsiteX217" fmla="*/ 308769 w 2333625"/>
                <a:gd name="connsiteY217" fmla="*/ 1807289 h 6456362"/>
                <a:gd name="connsiteX218" fmla="*/ 313531 w 2333625"/>
                <a:gd name="connsiteY218" fmla="*/ 1785861 h 6456362"/>
                <a:gd name="connsiteX219" fmla="*/ 318294 w 2333625"/>
                <a:gd name="connsiteY219" fmla="*/ 1764433 h 6456362"/>
                <a:gd name="connsiteX220" fmla="*/ 325437 w 2333625"/>
                <a:gd name="connsiteY220" fmla="*/ 1743005 h 6456362"/>
                <a:gd name="connsiteX221" fmla="*/ 332581 w 2333625"/>
                <a:gd name="connsiteY221" fmla="*/ 1721577 h 6456362"/>
                <a:gd name="connsiteX222" fmla="*/ 340519 w 2333625"/>
                <a:gd name="connsiteY222" fmla="*/ 1700942 h 6456362"/>
                <a:gd name="connsiteX223" fmla="*/ 349250 w 2333625"/>
                <a:gd name="connsiteY223" fmla="*/ 1681102 h 6456362"/>
                <a:gd name="connsiteX224" fmla="*/ 359569 w 2333625"/>
                <a:gd name="connsiteY224" fmla="*/ 1661261 h 6456362"/>
                <a:gd name="connsiteX225" fmla="*/ 369094 w 2333625"/>
                <a:gd name="connsiteY225" fmla="*/ 1641420 h 6456362"/>
                <a:gd name="connsiteX226" fmla="*/ 380206 w 2333625"/>
                <a:gd name="connsiteY226" fmla="*/ 1623167 h 6456362"/>
                <a:gd name="connsiteX227" fmla="*/ 391319 w 2333625"/>
                <a:gd name="connsiteY227" fmla="*/ 1604120 h 6456362"/>
                <a:gd name="connsiteX228" fmla="*/ 403225 w 2333625"/>
                <a:gd name="connsiteY228" fmla="*/ 1585866 h 6456362"/>
                <a:gd name="connsiteX229" fmla="*/ 416719 w 2333625"/>
                <a:gd name="connsiteY229" fmla="*/ 1567613 h 6456362"/>
                <a:gd name="connsiteX230" fmla="*/ 429419 w 2333625"/>
                <a:gd name="connsiteY230" fmla="*/ 1551740 h 6456362"/>
                <a:gd name="connsiteX231" fmla="*/ 443706 w 2333625"/>
                <a:gd name="connsiteY231" fmla="*/ 1535074 h 6456362"/>
                <a:gd name="connsiteX232" fmla="*/ 459581 w 2333625"/>
                <a:gd name="connsiteY232" fmla="*/ 1518408 h 6456362"/>
                <a:gd name="connsiteX233" fmla="*/ 474663 w 2333625"/>
                <a:gd name="connsiteY233" fmla="*/ 1503329 h 6456362"/>
                <a:gd name="connsiteX234" fmla="*/ 489744 w 2333625"/>
                <a:gd name="connsiteY234" fmla="*/ 1487457 h 6456362"/>
                <a:gd name="connsiteX235" fmla="*/ 506413 w 2333625"/>
                <a:gd name="connsiteY235" fmla="*/ 1473171 h 6456362"/>
                <a:gd name="connsiteX236" fmla="*/ 523081 w 2333625"/>
                <a:gd name="connsiteY236" fmla="*/ 1460473 h 6456362"/>
                <a:gd name="connsiteX237" fmla="*/ 540544 w 2333625"/>
                <a:gd name="connsiteY237" fmla="*/ 1446981 h 6456362"/>
                <a:gd name="connsiteX238" fmla="*/ 558006 w 2333625"/>
                <a:gd name="connsiteY238" fmla="*/ 1435077 h 6456362"/>
                <a:gd name="connsiteX239" fmla="*/ 577056 w 2333625"/>
                <a:gd name="connsiteY239" fmla="*/ 1423173 h 6456362"/>
                <a:gd name="connsiteX240" fmla="*/ 595313 w 2333625"/>
                <a:gd name="connsiteY240" fmla="*/ 1412062 h 6456362"/>
                <a:gd name="connsiteX241" fmla="*/ 615156 w 2333625"/>
                <a:gd name="connsiteY241" fmla="*/ 1400951 h 6456362"/>
                <a:gd name="connsiteX242" fmla="*/ 635000 w 2333625"/>
                <a:gd name="connsiteY242" fmla="*/ 1391428 h 6456362"/>
                <a:gd name="connsiteX243" fmla="*/ 654844 w 2333625"/>
                <a:gd name="connsiteY243" fmla="*/ 1382698 h 6456362"/>
                <a:gd name="connsiteX244" fmla="*/ 675481 w 2333625"/>
                <a:gd name="connsiteY244" fmla="*/ 1373174 h 6456362"/>
                <a:gd name="connsiteX245" fmla="*/ 696913 w 2333625"/>
                <a:gd name="connsiteY245" fmla="*/ 1366825 h 6456362"/>
                <a:gd name="connsiteX246" fmla="*/ 718344 w 2333625"/>
                <a:gd name="connsiteY246" fmla="*/ 1358889 h 6456362"/>
                <a:gd name="connsiteX247" fmla="*/ 740569 w 2333625"/>
                <a:gd name="connsiteY247" fmla="*/ 1354127 h 6456362"/>
                <a:gd name="connsiteX248" fmla="*/ 762794 w 2333625"/>
                <a:gd name="connsiteY248" fmla="*/ 1348572 h 6456362"/>
                <a:gd name="connsiteX249" fmla="*/ 1457276 w 2333625"/>
                <a:gd name="connsiteY249" fmla="*/ 0 h 6456362"/>
                <a:gd name="connsiteX250" fmla="*/ 2022476 w 2333625"/>
                <a:gd name="connsiteY250" fmla="*/ 565200 h 6456362"/>
                <a:gd name="connsiteX251" fmla="*/ 1457276 w 2333625"/>
                <a:gd name="connsiteY251" fmla="*/ 1130400 h 6456362"/>
                <a:gd name="connsiteX252" fmla="*/ 892076 w 2333625"/>
                <a:gd name="connsiteY252" fmla="*/ 565200 h 6456362"/>
                <a:gd name="connsiteX253" fmla="*/ 1457276 w 2333625"/>
                <a:gd name="connsiteY253" fmla="*/ 0 h 645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</a:cxnLst>
              <a:rect l="l" t="t" r="r" b="b"/>
              <a:pathLst>
                <a:path w="2333625" h="6456362">
                  <a:moveTo>
                    <a:pt x="1045369" y="1287462"/>
                  </a:moveTo>
                  <a:lnTo>
                    <a:pt x="1260475" y="2108074"/>
                  </a:lnTo>
                  <a:lnTo>
                    <a:pt x="1377156" y="1538249"/>
                  </a:lnTo>
                  <a:lnTo>
                    <a:pt x="1262856" y="1424760"/>
                  </a:lnTo>
                  <a:lnTo>
                    <a:pt x="1391444" y="1296986"/>
                  </a:lnTo>
                  <a:lnTo>
                    <a:pt x="1458119" y="1296986"/>
                  </a:lnTo>
                  <a:lnTo>
                    <a:pt x="1524794" y="1296986"/>
                  </a:lnTo>
                  <a:lnTo>
                    <a:pt x="1652588" y="1424760"/>
                  </a:lnTo>
                  <a:lnTo>
                    <a:pt x="1539081" y="1538249"/>
                  </a:lnTo>
                  <a:lnTo>
                    <a:pt x="1655763" y="2108074"/>
                  </a:lnTo>
                  <a:lnTo>
                    <a:pt x="1871663" y="1287462"/>
                  </a:lnTo>
                  <a:lnTo>
                    <a:pt x="2153444" y="1348572"/>
                  </a:lnTo>
                  <a:lnTo>
                    <a:pt x="2170113" y="1354127"/>
                  </a:lnTo>
                  <a:lnTo>
                    <a:pt x="2186781" y="1358095"/>
                  </a:lnTo>
                  <a:lnTo>
                    <a:pt x="2175669" y="1393015"/>
                  </a:lnTo>
                  <a:lnTo>
                    <a:pt x="2166144" y="1429522"/>
                  </a:lnTo>
                  <a:lnTo>
                    <a:pt x="2156619" y="1466029"/>
                  </a:lnTo>
                  <a:lnTo>
                    <a:pt x="2150269" y="1501742"/>
                  </a:lnTo>
                  <a:lnTo>
                    <a:pt x="1829594" y="3485018"/>
                  </a:lnTo>
                  <a:lnTo>
                    <a:pt x="1826419" y="3508827"/>
                  </a:lnTo>
                  <a:lnTo>
                    <a:pt x="1824038" y="3533430"/>
                  </a:lnTo>
                  <a:lnTo>
                    <a:pt x="1824038" y="3557239"/>
                  </a:lnTo>
                  <a:lnTo>
                    <a:pt x="1824038" y="3581841"/>
                  </a:lnTo>
                  <a:lnTo>
                    <a:pt x="1824831" y="3604856"/>
                  </a:lnTo>
                  <a:lnTo>
                    <a:pt x="1827213" y="3628665"/>
                  </a:lnTo>
                  <a:lnTo>
                    <a:pt x="1830388" y="3651680"/>
                  </a:lnTo>
                  <a:lnTo>
                    <a:pt x="1835150" y="3674696"/>
                  </a:lnTo>
                  <a:lnTo>
                    <a:pt x="1840706" y="3696917"/>
                  </a:lnTo>
                  <a:lnTo>
                    <a:pt x="1846263" y="3719932"/>
                  </a:lnTo>
                  <a:lnTo>
                    <a:pt x="1853406" y="3742154"/>
                  </a:lnTo>
                  <a:lnTo>
                    <a:pt x="1862138" y="3762788"/>
                  </a:lnTo>
                  <a:lnTo>
                    <a:pt x="1871663" y="3783423"/>
                  </a:lnTo>
                  <a:lnTo>
                    <a:pt x="1881188" y="3804851"/>
                  </a:lnTo>
                  <a:lnTo>
                    <a:pt x="1893094" y="3825485"/>
                  </a:lnTo>
                  <a:lnTo>
                    <a:pt x="1904206" y="3845326"/>
                  </a:lnTo>
                  <a:lnTo>
                    <a:pt x="1917700" y="3863579"/>
                  </a:lnTo>
                  <a:lnTo>
                    <a:pt x="1931988" y="3882626"/>
                  </a:lnTo>
                  <a:lnTo>
                    <a:pt x="1946275" y="3900086"/>
                  </a:lnTo>
                  <a:lnTo>
                    <a:pt x="1961356" y="3917546"/>
                  </a:lnTo>
                  <a:lnTo>
                    <a:pt x="1976438" y="3934212"/>
                  </a:lnTo>
                  <a:lnTo>
                    <a:pt x="1994694" y="3949291"/>
                  </a:lnTo>
                  <a:lnTo>
                    <a:pt x="2012156" y="3965163"/>
                  </a:lnTo>
                  <a:lnTo>
                    <a:pt x="2030413" y="3979449"/>
                  </a:lnTo>
                  <a:lnTo>
                    <a:pt x="2049463" y="3992147"/>
                  </a:lnTo>
                  <a:lnTo>
                    <a:pt x="2069306" y="4005638"/>
                  </a:lnTo>
                  <a:lnTo>
                    <a:pt x="2089944" y="4017543"/>
                  </a:lnTo>
                  <a:lnTo>
                    <a:pt x="2110581" y="4028654"/>
                  </a:lnTo>
                  <a:lnTo>
                    <a:pt x="2132013" y="4038177"/>
                  </a:lnTo>
                  <a:lnTo>
                    <a:pt x="2155031" y="4047701"/>
                  </a:lnTo>
                  <a:lnTo>
                    <a:pt x="2178050" y="4056431"/>
                  </a:lnTo>
                  <a:lnTo>
                    <a:pt x="2201069" y="4062780"/>
                  </a:lnTo>
                  <a:lnTo>
                    <a:pt x="2201863" y="4062780"/>
                  </a:lnTo>
                  <a:lnTo>
                    <a:pt x="2332831" y="6119070"/>
                  </a:lnTo>
                  <a:lnTo>
                    <a:pt x="2333625" y="6136530"/>
                  </a:lnTo>
                  <a:lnTo>
                    <a:pt x="2332831" y="6153196"/>
                  </a:lnTo>
                  <a:lnTo>
                    <a:pt x="2332038" y="6169862"/>
                  </a:lnTo>
                  <a:lnTo>
                    <a:pt x="2330450" y="6185735"/>
                  </a:lnTo>
                  <a:lnTo>
                    <a:pt x="2327275" y="6202401"/>
                  </a:lnTo>
                  <a:lnTo>
                    <a:pt x="2324100" y="6218273"/>
                  </a:lnTo>
                  <a:lnTo>
                    <a:pt x="2319338" y="6234146"/>
                  </a:lnTo>
                  <a:lnTo>
                    <a:pt x="2313781" y="6248431"/>
                  </a:lnTo>
                  <a:lnTo>
                    <a:pt x="2308225" y="6264304"/>
                  </a:lnTo>
                  <a:lnTo>
                    <a:pt x="2301875" y="6278589"/>
                  </a:lnTo>
                  <a:lnTo>
                    <a:pt x="2293938" y="6292875"/>
                  </a:lnTo>
                  <a:lnTo>
                    <a:pt x="2286794" y="6305573"/>
                  </a:lnTo>
                  <a:lnTo>
                    <a:pt x="2278063" y="6319065"/>
                  </a:lnTo>
                  <a:lnTo>
                    <a:pt x="2267744" y="6332556"/>
                  </a:lnTo>
                  <a:lnTo>
                    <a:pt x="2258219" y="6344461"/>
                  </a:lnTo>
                  <a:lnTo>
                    <a:pt x="2247900" y="6356365"/>
                  </a:lnTo>
                  <a:lnTo>
                    <a:pt x="2237581" y="6367475"/>
                  </a:lnTo>
                  <a:lnTo>
                    <a:pt x="2224881" y="6378587"/>
                  </a:lnTo>
                  <a:lnTo>
                    <a:pt x="2212975" y="6388110"/>
                  </a:lnTo>
                  <a:lnTo>
                    <a:pt x="2199481" y="6398427"/>
                  </a:lnTo>
                  <a:lnTo>
                    <a:pt x="2186781" y="6407157"/>
                  </a:lnTo>
                  <a:lnTo>
                    <a:pt x="2173288" y="6414299"/>
                  </a:lnTo>
                  <a:lnTo>
                    <a:pt x="2159000" y="6422236"/>
                  </a:lnTo>
                  <a:lnTo>
                    <a:pt x="2144713" y="6428585"/>
                  </a:lnTo>
                  <a:lnTo>
                    <a:pt x="2130425" y="6435727"/>
                  </a:lnTo>
                  <a:lnTo>
                    <a:pt x="2115344" y="6441283"/>
                  </a:lnTo>
                  <a:lnTo>
                    <a:pt x="2099469" y="6445251"/>
                  </a:lnTo>
                  <a:lnTo>
                    <a:pt x="2083594" y="6450013"/>
                  </a:lnTo>
                  <a:lnTo>
                    <a:pt x="2066925" y="6451600"/>
                  </a:lnTo>
                  <a:lnTo>
                    <a:pt x="2050256" y="6453981"/>
                  </a:lnTo>
                  <a:lnTo>
                    <a:pt x="2033588" y="6455569"/>
                  </a:lnTo>
                  <a:lnTo>
                    <a:pt x="2017713" y="6456362"/>
                  </a:lnTo>
                  <a:lnTo>
                    <a:pt x="2001838" y="6456362"/>
                  </a:lnTo>
                  <a:lnTo>
                    <a:pt x="1986756" y="6455569"/>
                  </a:lnTo>
                  <a:lnTo>
                    <a:pt x="1972469" y="6453187"/>
                  </a:lnTo>
                  <a:lnTo>
                    <a:pt x="1957388" y="6450807"/>
                  </a:lnTo>
                  <a:lnTo>
                    <a:pt x="1943100" y="6447632"/>
                  </a:lnTo>
                  <a:lnTo>
                    <a:pt x="1929606" y="6444457"/>
                  </a:lnTo>
                  <a:lnTo>
                    <a:pt x="1915319" y="6439696"/>
                  </a:lnTo>
                  <a:lnTo>
                    <a:pt x="1901825" y="6434141"/>
                  </a:lnTo>
                  <a:lnTo>
                    <a:pt x="1875631" y="6423029"/>
                  </a:lnTo>
                  <a:lnTo>
                    <a:pt x="1850231" y="6408745"/>
                  </a:lnTo>
                  <a:lnTo>
                    <a:pt x="1827213" y="6392871"/>
                  </a:lnTo>
                  <a:lnTo>
                    <a:pt x="1804988" y="6375412"/>
                  </a:lnTo>
                  <a:lnTo>
                    <a:pt x="1784350" y="6355571"/>
                  </a:lnTo>
                  <a:lnTo>
                    <a:pt x="1766094" y="6333349"/>
                  </a:lnTo>
                  <a:lnTo>
                    <a:pt x="1749425" y="6309541"/>
                  </a:lnTo>
                  <a:lnTo>
                    <a:pt x="1735138" y="6284939"/>
                  </a:lnTo>
                  <a:lnTo>
                    <a:pt x="1729581" y="6271447"/>
                  </a:lnTo>
                  <a:lnTo>
                    <a:pt x="1723231" y="6258749"/>
                  </a:lnTo>
                  <a:lnTo>
                    <a:pt x="1718469" y="6244463"/>
                  </a:lnTo>
                  <a:lnTo>
                    <a:pt x="1714500" y="6230971"/>
                  </a:lnTo>
                  <a:lnTo>
                    <a:pt x="1709738" y="6216687"/>
                  </a:lnTo>
                  <a:lnTo>
                    <a:pt x="1706563" y="6202401"/>
                  </a:lnTo>
                  <a:lnTo>
                    <a:pt x="1704181" y="6187322"/>
                  </a:lnTo>
                  <a:lnTo>
                    <a:pt x="1701800" y="6171449"/>
                  </a:lnTo>
                  <a:lnTo>
                    <a:pt x="1458119" y="3814374"/>
                  </a:lnTo>
                  <a:lnTo>
                    <a:pt x="1212850" y="6171449"/>
                  </a:lnTo>
                  <a:lnTo>
                    <a:pt x="1212056" y="6187322"/>
                  </a:lnTo>
                  <a:lnTo>
                    <a:pt x="1208881" y="6202401"/>
                  </a:lnTo>
                  <a:lnTo>
                    <a:pt x="1205706" y="6216687"/>
                  </a:lnTo>
                  <a:lnTo>
                    <a:pt x="1201738" y="6230971"/>
                  </a:lnTo>
                  <a:lnTo>
                    <a:pt x="1197769" y="6244463"/>
                  </a:lnTo>
                  <a:lnTo>
                    <a:pt x="1192213" y="6258749"/>
                  </a:lnTo>
                  <a:lnTo>
                    <a:pt x="1186656" y="6271447"/>
                  </a:lnTo>
                  <a:lnTo>
                    <a:pt x="1180306" y="6284939"/>
                  </a:lnTo>
                  <a:lnTo>
                    <a:pt x="1166019" y="6309541"/>
                  </a:lnTo>
                  <a:lnTo>
                    <a:pt x="1149350" y="6333349"/>
                  </a:lnTo>
                  <a:lnTo>
                    <a:pt x="1130300" y="6355571"/>
                  </a:lnTo>
                  <a:lnTo>
                    <a:pt x="1111250" y="6375412"/>
                  </a:lnTo>
                  <a:lnTo>
                    <a:pt x="1089025" y="6392871"/>
                  </a:lnTo>
                  <a:lnTo>
                    <a:pt x="1064419" y="6408745"/>
                  </a:lnTo>
                  <a:lnTo>
                    <a:pt x="1040606" y="6423029"/>
                  </a:lnTo>
                  <a:lnTo>
                    <a:pt x="1014413" y="6434141"/>
                  </a:lnTo>
                  <a:lnTo>
                    <a:pt x="1000125" y="6439696"/>
                  </a:lnTo>
                  <a:lnTo>
                    <a:pt x="986631" y="6444457"/>
                  </a:lnTo>
                  <a:lnTo>
                    <a:pt x="972344" y="6447632"/>
                  </a:lnTo>
                  <a:lnTo>
                    <a:pt x="958056" y="6450807"/>
                  </a:lnTo>
                  <a:lnTo>
                    <a:pt x="943769" y="6453187"/>
                  </a:lnTo>
                  <a:lnTo>
                    <a:pt x="928688" y="6455569"/>
                  </a:lnTo>
                  <a:lnTo>
                    <a:pt x="914400" y="6456362"/>
                  </a:lnTo>
                  <a:lnTo>
                    <a:pt x="898525" y="6456362"/>
                  </a:lnTo>
                  <a:lnTo>
                    <a:pt x="881063" y="6455569"/>
                  </a:lnTo>
                  <a:lnTo>
                    <a:pt x="864394" y="6453981"/>
                  </a:lnTo>
                  <a:lnTo>
                    <a:pt x="848519" y="6451600"/>
                  </a:lnTo>
                  <a:lnTo>
                    <a:pt x="831850" y="6450013"/>
                  </a:lnTo>
                  <a:lnTo>
                    <a:pt x="816769" y="6445251"/>
                  </a:lnTo>
                  <a:lnTo>
                    <a:pt x="800894" y="6441283"/>
                  </a:lnTo>
                  <a:lnTo>
                    <a:pt x="785813" y="6435727"/>
                  </a:lnTo>
                  <a:lnTo>
                    <a:pt x="769938" y="6428585"/>
                  </a:lnTo>
                  <a:lnTo>
                    <a:pt x="755650" y="6422236"/>
                  </a:lnTo>
                  <a:lnTo>
                    <a:pt x="741363" y="6414299"/>
                  </a:lnTo>
                  <a:lnTo>
                    <a:pt x="728663" y="6407157"/>
                  </a:lnTo>
                  <a:lnTo>
                    <a:pt x="715169" y="6398427"/>
                  </a:lnTo>
                  <a:lnTo>
                    <a:pt x="702469" y="6388110"/>
                  </a:lnTo>
                  <a:lnTo>
                    <a:pt x="689769" y="6378587"/>
                  </a:lnTo>
                  <a:lnTo>
                    <a:pt x="679450" y="6367475"/>
                  </a:lnTo>
                  <a:lnTo>
                    <a:pt x="668338" y="6356365"/>
                  </a:lnTo>
                  <a:lnTo>
                    <a:pt x="657225" y="6344461"/>
                  </a:lnTo>
                  <a:lnTo>
                    <a:pt x="646906" y="6332556"/>
                  </a:lnTo>
                  <a:lnTo>
                    <a:pt x="638175" y="6319065"/>
                  </a:lnTo>
                  <a:lnTo>
                    <a:pt x="629444" y="6305573"/>
                  </a:lnTo>
                  <a:lnTo>
                    <a:pt x="622300" y="6292875"/>
                  </a:lnTo>
                  <a:lnTo>
                    <a:pt x="614363" y="6278589"/>
                  </a:lnTo>
                  <a:lnTo>
                    <a:pt x="608012" y="6264304"/>
                  </a:lnTo>
                  <a:lnTo>
                    <a:pt x="600869" y="6248431"/>
                  </a:lnTo>
                  <a:lnTo>
                    <a:pt x="596900" y="6234146"/>
                  </a:lnTo>
                  <a:lnTo>
                    <a:pt x="592137" y="6218273"/>
                  </a:lnTo>
                  <a:lnTo>
                    <a:pt x="588169" y="6202401"/>
                  </a:lnTo>
                  <a:lnTo>
                    <a:pt x="585788" y="6185735"/>
                  </a:lnTo>
                  <a:lnTo>
                    <a:pt x="583406" y="6169862"/>
                  </a:lnTo>
                  <a:lnTo>
                    <a:pt x="582613" y="6153196"/>
                  </a:lnTo>
                  <a:lnTo>
                    <a:pt x="582613" y="6136530"/>
                  </a:lnTo>
                  <a:lnTo>
                    <a:pt x="582613" y="6119070"/>
                  </a:lnTo>
                  <a:lnTo>
                    <a:pt x="746125" y="3549302"/>
                  </a:lnTo>
                  <a:lnTo>
                    <a:pt x="749300" y="3496129"/>
                  </a:lnTo>
                  <a:lnTo>
                    <a:pt x="750888" y="3440575"/>
                  </a:lnTo>
                  <a:lnTo>
                    <a:pt x="750888" y="3387402"/>
                  </a:lnTo>
                  <a:lnTo>
                    <a:pt x="749300" y="3331848"/>
                  </a:lnTo>
                  <a:lnTo>
                    <a:pt x="723900" y="2545363"/>
                  </a:lnTo>
                  <a:lnTo>
                    <a:pt x="500063" y="3781835"/>
                  </a:lnTo>
                  <a:lnTo>
                    <a:pt x="496888" y="3794533"/>
                  </a:lnTo>
                  <a:lnTo>
                    <a:pt x="493713" y="3808025"/>
                  </a:lnTo>
                  <a:lnTo>
                    <a:pt x="488950" y="3820723"/>
                  </a:lnTo>
                  <a:lnTo>
                    <a:pt x="484188" y="3833421"/>
                  </a:lnTo>
                  <a:lnTo>
                    <a:pt x="479425" y="3845326"/>
                  </a:lnTo>
                  <a:lnTo>
                    <a:pt x="473869" y="3857230"/>
                  </a:lnTo>
                  <a:lnTo>
                    <a:pt x="466725" y="3868341"/>
                  </a:lnTo>
                  <a:lnTo>
                    <a:pt x="459581" y="3879452"/>
                  </a:lnTo>
                  <a:lnTo>
                    <a:pt x="451644" y="3888975"/>
                  </a:lnTo>
                  <a:lnTo>
                    <a:pt x="443706" y="3900086"/>
                  </a:lnTo>
                  <a:lnTo>
                    <a:pt x="426244" y="3917546"/>
                  </a:lnTo>
                  <a:lnTo>
                    <a:pt x="406400" y="3935006"/>
                  </a:lnTo>
                  <a:lnTo>
                    <a:pt x="385763" y="3949291"/>
                  </a:lnTo>
                  <a:lnTo>
                    <a:pt x="363538" y="3961989"/>
                  </a:lnTo>
                  <a:lnTo>
                    <a:pt x="340519" y="3972306"/>
                  </a:lnTo>
                  <a:lnTo>
                    <a:pt x="315119" y="3980242"/>
                  </a:lnTo>
                  <a:lnTo>
                    <a:pt x="303213" y="3982623"/>
                  </a:lnTo>
                  <a:lnTo>
                    <a:pt x="289719" y="3985004"/>
                  </a:lnTo>
                  <a:lnTo>
                    <a:pt x="277812" y="3986591"/>
                  </a:lnTo>
                  <a:lnTo>
                    <a:pt x="265112" y="3988179"/>
                  </a:lnTo>
                  <a:lnTo>
                    <a:pt x="251619" y="3988179"/>
                  </a:lnTo>
                  <a:lnTo>
                    <a:pt x="238125" y="3988179"/>
                  </a:lnTo>
                  <a:lnTo>
                    <a:pt x="225425" y="3986591"/>
                  </a:lnTo>
                  <a:lnTo>
                    <a:pt x="211931" y="3985004"/>
                  </a:lnTo>
                  <a:lnTo>
                    <a:pt x="197644" y="3982623"/>
                  </a:lnTo>
                  <a:lnTo>
                    <a:pt x="184944" y="3979449"/>
                  </a:lnTo>
                  <a:lnTo>
                    <a:pt x="162719" y="3971512"/>
                  </a:lnTo>
                  <a:lnTo>
                    <a:pt x="140494" y="3961989"/>
                  </a:lnTo>
                  <a:lnTo>
                    <a:pt x="120650" y="3950878"/>
                  </a:lnTo>
                  <a:lnTo>
                    <a:pt x="100806" y="3938180"/>
                  </a:lnTo>
                  <a:lnTo>
                    <a:pt x="83344" y="3923101"/>
                  </a:lnTo>
                  <a:lnTo>
                    <a:pt x="68262" y="3908022"/>
                  </a:lnTo>
                  <a:lnTo>
                    <a:pt x="52387" y="3890562"/>
                  </a:lnTo>
                  <a:lnTo>
                    <a:pt x="39687" y="3872309"/>
                  </a:lnTo>
                  <a:lnTo>
                    <a:pt x="28575" y="3853262"/>
                  </a:lnTo>
                  <a:lnTo>
                    <a:pt x="19050" y="3831834"/>
                  </a:lnTo>
                  <a:lnTo>
                    <a:pt x="11112" y="3811200"/>
                  </a:lnTo>
                  <a:lnTo>
                    <a:pt x="5556" y="3788978"/>
                  </a:lnTo>
                  <a:lnTo>
                    <a:pt x="2381" y="3765963"/>
                  </a:lnTo>
                  <a:lnTo>
                    <a:pt x="0" y="3742948"/>
                  </a:lnTo>
                  <a:lnTo>
                    <a:pt x="794" y="3719932"/>
                  </a:lnTo>
                  <a:lnTo>
                    <a:pt x="3175" y="3696123"/>
                  </a:lnTo>
                  <a:lnTo>
                    <a:pt x="304006" y="1830304"/>
                  </a:lnTo>
                  <a:lnTo>
                    <a:pt x="308769" y="1807289"/>
                  </a:lnTo>
                  <a:lnTo>
                    <a:pt x="313531" y="1785861"/>
                  </a:lnTo>
                  <a:lnTo>
                    <a:pt x="318294" y="1764433"/>
                  </a:lnTo>
                  <a:lnTo>
                    <a:pt x="325437" y="1743005"/>
                  </a:lnTo>
                  <a:lnTo>
                    <a:pt x="332581" y="1721577"/>
                  </a:lnTo>
                  <a:lnTo>
                    <a:pt x="340519" y="1700942"/>
                  </a:lnTo>
                  <a:lnTo>
                    <a:pt x="349250" y="1681102"/>
                  </a:lnTo>
                  <a:lnTo>
                    <a:pt x="359569" y="1661261"/>
                  </a:lnTo>
                  <a:lnTo>
                    <a:pt x="369094" y="1641420"/>
                  </a:lnTo>
                  <a:lnTo>
                    <a:pt x="380206" y="1623167"/>
                  </a:lnTo>
                  <a:lnTo>
                    <a:pt x="391319" y="1604120"/>
                  </a:lnTo>
                  <a:lnTo>
                    <a:pt x="403225" y="1585866"/>
                  </a:lnTo>
                  <a:lnTo>
                    <a:pt x="416719" y="1567613"/>
                  </a:lnTo>
                  <a:lnTo>
                    <a:pt x="429419" y="1551740"/>
                  </a:lnTo>
                  <a:lnTo>
                    <a:pt x="443706" y="1535074"/>
                  </a:lnTo>
                  <a:lnTo>
                    <a:pt x="459581" y="1518408"/>
                  </a:lnTo>
                  <a:lnTo>
                    <a:pt x="474663" y="1503329"/>
                  </a:lnTo>
                  <a:lnTo>
                    <a:pt x="489744" y="1487457"/>
                  </a:lnTo>
                  <a:lnTo>
                    <a:pt x="506413" y="1473171"/>
                  </a:lnTo>
                  <a:lnTo>
                    <a:pt x="523081" y="1460473"/>
                  </a:lnTo>
                  <a:lnTo>
                    <a:pt x="540544" y="1446981"/>
                  </a:lnTo>
                  <a:lnTo>
                    <a:pt x="558006" y="1435077"/>
                  </a:lnTo>
                  <a:lnTo>
                    <a:pt x="577056" y="1423173"/>
                  </a:lnTo>
                  <a:lnTo>
                    <a:pt x="595313" y="1412062"/>
                  </a:lnTo>
                  <a:lnTo>
                    <a:pt x="615156" y="1400951"/>
                  </a:lnTo>
                  <a:lnTo>
                    <a:pt x="635000" y="1391428"/>
                  </a:lnTo>
                  <a:lnTo>
                    <a:pt x="654844" y="1382698"/>
                  </a:lnTo>
                  <a:lnTo>
                    <a:pt x="675481" y="1373174"/>
                  </a:lnTo>
                  <a:lnTo>
                    <a:pt x="696913" y="1366825"/>
                  </a:lnTo>
                  <a:lnTo>
                    <a:pt x="718344" y="1358889"/>
                  </a:lnTo>
                  <a:lnTo>
                    <a:pt x="740569" y="1354127"/>
                  </a:lnTo>
                  <a:lnTo>
                    <a:pt x="762794" y="1348572"/>
                  </a:lnTo>
                  <a:close/>
                  <a:moveTo>
                    <a:pt x="1457276" y="0"/>
                  </a:moveTo>
                  <a:cubicBezTo>
                    <a:pt x="1769427" y="0"/>
                    <a:pt x="2022476" y="253049"/>
                    <a:pt x="2022476" y="565200"/>
                  </a:cubicBezTo>
                  <a:cubicBezTo>
                    <a:pt x="2022476" y="877351"/>
                    <a:pt x="1769427" y="1130400"/>
                    <a:pt x="1457276" y="1130400"/>
                  </a:cubicBezTo>
                  <a:cubicBezTo>
                    <a:pt x="1145125" y="1130400"/>
                    <a:pt x="892076" y="877351"/>
                    <a:pt x="892076" y="565200"/>
                  </a:cubicBezTo>
                  <a:cubicBezTo>
                    <a:pt x="892076" y="253049"/>
                    <a:pt x="1145125" y="0"/>
                    <a:pt x="1457276" y="0"/>
                  </a:cubicBezTo>
                  <a:close/>
                </a:path>
              </a:pathLst>
            </a:cu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07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任意多边形 9">
              <a:extLst>
                <a:ext uri="{FF2B5EF4-FFF2-40B4-BE49-F238E27FC236}">
                  <a16:creationId xmlns:a16="http://schemas.microsoft.com/office/drawing/2014/main" id="{2CE17908-3354-4EC1-AC74-3337F76D1540}"/>
                </a:ext>
              </a:extLst>
            </p:cNvPr>
            <p:cNvSpPr/>
            <p:nvPr/>
          </p:nvSpPr>
          <p:spPr>
            <a:xfrm>
              <a:off x="12316201" y="3128963"/>
              <a:ext cx="2332038" cy="6456362"/>
            </a:xfrm>
            <a:custGeom>
              <a:avLst/>
              <a:gdLst>
                <a:gd name="connsiteX0" fmla="*/ 461806 w 2332038"/>
                <a:gd name="connsiteY0" fmla="*/ 1287462 h 6456362"/>
                <a:gd name="connsiteX1" fmla="*/ 677632 w 2332038"/>
                <a:gd name="connsiteY1" fmla="*/ 2108074 h 6456362"/>
                <a:gd name="connsiteX2" fmla="*/ 794274 w 2332038"/>
                <a:gd name="connsiteY2" fmla="*/ 1538249 h 6456362"/>
                <a:gd name="connsiteX3" fmla="*/ 680013 w 2332038"/>
                <a:gd name="connsiteY3" fmla="*/ 1424760 h 6456362"/>
                <a:gd name="connsiteX4" fmla="*/ 808556 w 2332038"/>
                <a:gd name="connsiteY4" fmla="*/ 1296986 h 6456362"/>
                <a:gd name="connsiteX5" fmla="*/ 875209 w 2332038"/>
                <a:gd name="connsiteY5" fmla="*/ 1296986 h 6456362"/>
                <a:gd name="connsiteX6" fmla="*/ 941861 w 2332038"/>
                <a:gd name="connsiteY6" fmla="*/ 1296986 h 6456362"/>
                <a:gd name="connsiteX7" fmla="*/ 1069611 w 2332038"/>
                <a:gd name="connsiteY7" fmla="*/ 1424760 h 6456362"/>
                <a:gd name="connsiteX8" fmla="*/ 956144 w 2332038"/>
                <a:gd name="connsiteY8" fmla="*/ 1538249 h 6456362"/>
                <a:gd name="connsiteX9" fmla="*/ 1072785 w 2332038"/>
                <a:gd name="connsiteY9" fmla="*/ 2108074 h 6456362"/>
                <a:gd name="connsiteX10" fmla="*/ 1287818 w 2332038"/>
                <a:gd name="connsiteY10" fmla="*/ 1287462 h 6456362"/>
                <a:gd name="connsiteX11" fmla="*/ 1570297 w 2332038"/>
                <a:gd name="connsiteY11" fmla="*/ 1348572 h 6456362"/>
                <a:gd name="connsiteX12" fmla="*/ 1592515 w 2332038"/>
                <a:gd name="connsiteY12" fmla="*/ 1354127 h 6456362"/>
                <a:gd name="connsiteX13" fmla="*/ 1614732 w 2332038"/>
                <a:gd name="connsiteY13" fmla="*/ 1358889 h 6456362"/>
                <a:gd name="connsiteX14" fmla="*/ 1635363 w 2332038"/>
                <a:gd name="connsiteY14" fmla="*/ 1366825 h 6456362"/>
                <a:gd name="connsiteX15" fmla="*/ 1657580 w 2332038"/>
                <a:gd name="connsiteY15" fmla="*/ 1373174 h 6456362"/>
                <a:gd name="connsiteX16" fmla="*/ 1677417 w 2332038"/>
                <a:gd name="connsiteY16" fmla="*/ 1382698 h 6456362"/>
                <a:gd name="connsiteX17" fmla="*/ 1698048 w 2332038"/>
                <a:gd name="connsiteY17" fmla="*/ 1391428 h 6456362"/>
                <a:gd name="connsiteX18" fmla="*/ 1717885 w 2332038"/>
                <a:gd name="connsiteY18" fmla="*/ 1400951 h 6456362"/>
                <a:gd name="connsiteX19" fmla="*/ 1736135 w 2332038"/>
                <a:gd name="connsiteY19" fmla="*/ 1412062 h 6456362"/>
                <a:gd name="connsiteX20" fmla="*/ 1755178 w 2332038"/>
                <a:gd name="connsiteY20" fmla="*/ 1423173 h 6456362"/>
                <a:gd name="connsiteX21" fmla="*/ 1773428 w 2332038"/>
                <a:gd name="connsiteY21" fmla="*/ 1435077 h 6456362"/>
                <a:gd name="connsiteX22" fmla="*/ 1792472 w 2332038"/>
                <a:gd name="connsiteY22" fmla="*/ 1446981 h 6456362"/>
                <a:gd name="connsiteX23" fmla="*/ 1809135 w 2332038"/>
                <a:gd name="connsiteY23" fmla="*/ 1460473 h 6456362"/>
                <a:gd name="connsiteX24" fmla="*/ 1826591 w 2332038"/>
                <a:gd name="connsiteY24" fmla="*/ 1473171 h 6456362"/>
                <a:gd name="connsiteX25" fmla="*/ 1843254 w 2332038"/>
                <a:gd name="connsiteY25" fmla="*/ 1487457 h 6456362"/>
                <a:gd name="connsiteX26" fmla="*/ 1858331 w 2332038"/>
                <a:gd name="connsiteY26" fmla="*/ 1503329 h 6456362"/>
                <a:gd name="connsiteX27" fmla="*/ 1873407 w 2332038"/>
                <a:gd name="connsiteY27" fmla="*/ 1518408 h 6456362"/>
                <a:gd name="connsiteX28" fmla="*/ 1887689 w 2332038"/>
                <a:gd name="connsiteY28" fmla="*/ 1535074 h 6456362"/>
                <a:gd name="connsiteX29" fmla="*/ 1901972 w 2332038"/>
                <a:gd name="connsiteY29" fmla="*/ 1551740 h 6456362"/>
                <a:gd name="connsiteX30" fmla="*/ 1916255 w 2332038"/>
                <a:gd name="connsiteY30" fmla="*/ 1567613 h 6456362"/>
                <a:gd name="connsiteX31" fmla="*/ 1928950 w 2332038"/>
                <a:gd name="connsiteY31" fmla="*/ 1585866 h 6456362"/>
                <a:gd name="connsiteX32" fmla="*/ 1940853 w 2332038"/>
                <a:gd name="connsiteY32" fmla="*/ 1604120 h 6456362"/>
                <a:gd name="connsiteX33" fmla="*/ 1952755 w 2332038"/>
                <a:gd name="connsiteY33" fmla="*/ 1623167 h 6456362"/>
                <a:gd name="connsiteX34" fmla="*/ 1963863 w 2332038"/>
                <a:gd name="connsiteY34" fmla="*/ 1641420 h 6456362"/>
                <a:gd name="connsiteX35" fmla="*/ 1973385 w 2332038"/>
                <a:gd name="connsiteY35" fmla="*/ 1661261 h 6456362"/>
                <a:gd name="connsiteX36" fmla="*/ 1983700 w 2332038"/>
                <a:gd name="connsiteY36" fmla="*/ 1681102 h 6456362"/>
                <a:gd name="connsiteX37" fmla="*/ 1990842 w 2332038"/>
                <a:gd name="connsiteY37" fmla="*/ 1700942 h 6456362"/>
                <a:gd name="connsiteX38" fmla="*/ 2000364 w 2332038"/>
                <a:gd name="connsiteY38" fmla="*/ 1721577 h 6456362"/>
                <a:gd name="connsiteX39" fmla="*/ 2006711 w 2332038"/>
                <a:gd name="connsiteY39" fmla="*/ 1743005 h 6456362"/>
                <a:gd name="connsiteX40" fmla="*/ 2013059 w 2332038"/>
                <a:gd name="connsiteY40" fmla="*/ 1764433 h 6456362"/>
                <a:gd name="connsiteX41" fmla="*/ 2018614 w 2332038"/>
                <a:gd name="connsiteY41" fmla="*/ 1785861 h 6456362"/>
                <a:gd name="connsiteX42" fmla="*/ 2024168 w 2332038"/>
                <a:gd name="connsiteY42" fmla="*/ 1807289 h 6456362"/>
                <a:gd name="connsiteX43" fmla="*/ 2027342 w 2332038"/>
                <a:gd name="connsiteY43" fmla="*/ 1830304 h 6456362"/>
                <a:gd name="connsiteX44" fmla="*/ 2329658 w 2332038"/>
                <a:gd name="connsiteY44" fmla="*/ 3696123 h 6456362"/>
                <a:gd name="connsiteX45" fmla="*/ 2332038 w 2332038"/>
                <a:gd name="connsiteY45" fmla="*/ 3719932 h 6456362"/>
                <a:gd name="connsiteX46" fmla="*/ 2332038 w 2332038"/>
                <a:gd name="connsiteY46" fmla="*/ 3742948 h 6456362"/>
                <a:gd name="connsiteX47" fmla="*/ 2330451 w 2332038"/>
                <a:gd name="connsiteY47" fmla="*/ 3765963 h 6456362"/>
                <a:gd name="connsiteX48" fmla="*/ 2326484 w 2332038"/>
                <a:gd name="connsiteY48" fmla="*/ 3788978 h 6456362"/>
                <a:gd name="connsiteX49" fmla="*/ 2320929 w 2332038"/>
                <a:gd name="connsiteY49" fmla="*/ 3811200 h 6456362"/>
                <a:gd name="connsiteX50" fmla="*/ 2312995 w 2332038"/>
                <a:gd name="connsiteY50" fmla="*/ 3831834 h 6456362"/>
                <a:gd name="connsiteX51" fmla="*/ 2304266 w 2332038"/>
                <a:gd name="connsiteY51" fmla="*/ 3853262 h 6456362"/>
                <a:gd name="connsiteX52" fmla="*/ 2292364 w 2332038"/>
                <a:gd name="connsiteY52" fmla="*/ 3872309 h 6456362"/>
                <a:gd name="connsiteX53" fmla="*/ 2278875 w 2332038"/>
                <a:gd name="connsiteY53" fmla="*/ 3890562 h 6456362"/>
                <a:gd name="connsiteX54" fmla="*/ 2264592 w 2332038"/>
                <a:gd name="connsiteY54" fmla="*/ 3908022 h 6456362"/>
                <a:gd name="connsiteX55" fmla="*/ 2247929 w 2332038"/>
                <a:gd name="connsiteY55" fmla="*/ 3923101 h 6456362"/>
                <a:gd name="connsiteX56" fmla="*/ 2230473 w 2332038"/>
                <a:gd name="connsiteY56" fmla="*/ 3938180 h 6456362"/>
                <a:gd name="connsiteX57" fmla="*/ 2212223 w 2332038"/>
                <a:gd name="connsiteY57" fmla="*/ 3950878 h 6456362"/>
                <a:gd name="connsiteX58" fmla="*/ 2192386 w 2332038"/>
                <a:gd name="connsiteY58" fmla="*/ 3961989 h 6456362"/>
                <a:gd name="connsiteX59" fmla="*/ 2170168 w 2332038"/>
                <a:gd name="connsiteY59" fmla="*/ 3971512 h 6456362"/>
                <a:gd name="connsiteX60" fmla="*/ 2147157 w 2332038"/>
                <a:gd name="connsiteY60" fmla="*/ 3979449 h 6456362"/>
                <a:gd name="connsiteX61" fmla="*/ 2133668 w 2332038"/>
                <a:gd name="connsiteY61" fmla="*/ 3982623 h 6456362"/>
                <a:gd name="connsiteX62" fmla="*/ 2120972 w 2332038"/>
                <a:gd name="connsiteY62" fmla="*/ 3985004 h 6456362"/>
                <a:gd name="connsiteX63" fmla="*/ 2107483 w 2332038"/>
                <a:gd name="connsiteY63" fmla="*/ 3986591 h 6456362"/>
                <a:gd name="connsiteX64" fmla="*/ 2094788 w 2332038"/>
                <a:gd name="connsiteY64" fmla="*/ 3988179 h 6456362"/>
                <a:gd name="connsiteX65" fmla="*/ 2081298 w 2332038"/>
                <a:gd name="connsiteY65" fmla="*/ 3988179 h 6456362"/>
                <a:gd name="connsiteX66" fmla="*/ 2067809 w 2332038"/>
                <a:gd name="connsiteY66" fmla="*/ 3988179 h 6456362"/>
                <a:gd name="connsiteX67" fmla="*/ 2055114 w 2332038"/>
                <a:gd name="connsiteY67" fmla="*/ 3986591 h 6456362"/>
                <a:gd name="connsiteX68" fmla="*/ 2041624 w 2332038"/>
                <a:gd name="connsiteY68" fmla="*/ 3985004 h 6456362"/>
                <a:gd name="connsiteX69" fmla="*/ 2029722 w 2332038"/>
                <a:gd name="connsiteY69" fmla="*/ 3982623 h 6456362"/>
                <a:gd name="connsiteX70" fmla="*/ 2016233 w 2332038"/>
                <a:gd name="connsiteY70" fmla="*/ 3980242 h 6456362"/>
                <a:gd name="connsiteX71" fmla="*/ 1992429 w 2332038"/>
                <a:gd name="connsiteY71" fmla="*/ 3972306 h 6456362"/>
                <a:gd name="connsiteX72" fmla="*/ 1969418 w 2332038"/>
                <a:gd name="connsiteY72" fmla="*/ 3961989 h 6456362"/>
                <a:gd name="connsiteX73" fmla="*/ 1946407 w 2332038"/>
                <a:gd name="connsiteY73" fmla="*/ 3949291 h 6456362"/>
                <a:gd name="connsiteX74" fmla="*/ 1924983 w 2332038"/>
                <a:gd name="connsiteY74" fmla="*/ 3935006 h 6456362"/>
                <a:gd name="connsiteX75" fmla="*/ 1906733 w 2332038"/>
                <a:gd name="connsiteY75" fmla="*/ 3917546 h 6456362"/>
                <a:gd name="connsiteX76" fmla="*/ 1889276 w 2332038"/>
                <a:gd name="connsiteY76" fmla="*/ 3900086 h 6456362"/>
                <a:gd name="connsiteX77" fmla="*/ 1880548 w 2332038"/>
                <a:gd name="connsiteY77" fmla="*/ 3888975 h 6456362"/>
                <a:gd name="connsiteX78" fmla="*/ 1872613 w 2332038"/>
                <a:gd name="connsiteY78" fmla="*/ 3879452 h 6456362"/>
                <a:gd name="connsiteX79" fmla="*/ 1866265 w 2332038"/>
                <a:gd name="connsiteY79" fmla="*/ 3868341 h 6456362"/>
                <a:gd name="connsiteX80" fmla="*/ 1859124 w 2332038"/>
                <a:gd name="connsiteY80" fmla="*/ 3857230 h 6456362"/>
                <a:gd name="connsiteX81" fmla="*/ 1853570 w 2332038"/>
                <a:gd name="connsiteY81" fmla="*/ 3845326 h 6456362"/>
                <a:gd name="connsiteX82" fmla="*/ 1848809 w 2332038"/>
                <a:gd name="connsiteY82" fmla="*/ 3833421 h 6456362"/>
                <a:gd name="connsiteX83" fmla="*/ 1843254 w 2332038"/>
                <a:gd name="connsiteY83" fmla="*/ 3820723 h 6456362"/>
                <a:gd name="connsiteX84" fmla="*/ 1838494 w 2332038"/>
                <a:gd name="connsiteY84" fmla="*/ 3808025 h 6456362"/>
                <a:gd name="connsiteX85" fmla="*/ 1835320 w 2332038"/>
                <a:gd name="connsiteY85" fmla="*/ 3794533 h 6456362"/>
                <a:gd name="connsiteX86" fmla="*/ 1832939 w 2332038"/>
                <a:gd name="connsiteY86" fmla="*/ 3781835 h 6456362"/>
                <a:gd name="connsiteX87" fmla="*/ 1609178 w 2332038"/>
                <a:gd name="connsiteY87" fmla="*/ 2545363 h 6456362"/>
                <a:gd name="connsiteX88" fmla="*/ 1582199 w 2332038"/>
                <a:gd name="connsiteY88" fmla="*/ 3331848 h 6456362"/>
                <a:gd name="connsiteX89" fmla="*/ 1581406 w 2332038"/>
                <a:gd name="connsiteY89" fmla="*/ 3387402 h 6456362"/>
                <a:gd name="connsiteX90" fmla="*/ 1581406 w 2332038"/>
                <a:gd name="connsiteY90" fmla="*/ 3440575 h 6456362"/>
                <a:gd name="connsiteX91" fmla="*/ 1583786 w 2332038"/>
                <a:gd name="connsiteY91" fmla="*/ 3496129 h 6456362"/>
                <a:gd name="connsiteX92" fmla="*/ 1586167 w 2332038"/>
                <a:gd name="connsiteY92" fmla="*/ 3549302 h 6456362"/>
                <a:gd name="connsiteX93" fmla="*/ 1749624 w 2332038"/>
                <a:gd name="connsiteY93" fmla="*/ 6119070 h 6456362"/>
                <a:gd name="connsiteX94" fmla="*/ 1750417 w 2332038"/>
                <a:gd name="connsiteY94" fmla="*/ 6136530 h 6456362"/>
                <a:gd name="connsiteX95" fmla="*/ 1750417 w 2332038"/>
                <a:gd name="connsiteY95" fmla="*/ 6153196 h 6456362"/>
                <a:gd name="connsiteX96" fmla="*/ 1749624 w 2332038"/>
                <a:gd name="connsiteY96" fmla="*/ 6169862 h 6456362"/>
                <a:gd name="connsiteX97" fmla="*/ 1747243 w 2332038"/>
                <a:gd name="connsiteY97" fmla="*/ 6185735 h 6456362"/>
                <a:gd name="connsiteX98" fmla="*/ 1744069 w 2332038"/>
                <a:gd name="connsiteY98" fmla="*/ 6202401 h 6456362"/>
                <a:gd name="connsiteX99" fmla="*/ 1740896 w 2332038"/>
                <a:gd name="connsiteY99" fmla="*/ 6218273 h 6456362"/>
                <a:gd name="connsiteX100" fmla="*/ 1736135 w 2332038"/>
                <a:gd name="connsiteY100" fmla="*/ 6234146 h 6456362"/>
                <a:gd name="connsiteX101" fmla="*/ 1730580 w 2332038"/>
                <a:gd name="connsiteY101" fmla="*/ 6248431 h 6456362"/>
                <a:gd name="connsiteX102" fmla="*/ 1725026 w 2332038"/>
                <a:gd name="connsiteY102" fmla="*/ 6264304 h 6456362"/>
                <a:gd name="connsiteX103" fmla="*/ 1718678 w 2332038"/>
                <a:gd name="connsiteY103" fmla="*/ 6278589 h 6456362"/>
                <a:gd name="connsiteX104" fmla="*/ 1710743 w 2332038"/>
                <a:gd name="connsiteY104" fmla="*/ 6292875 h 6456362"/>
                <a:gd name="connsiteX105" fmla="*/ 1703602 w 2332038"/>
                <a:gd name="connsiteY105" fmla="*/ 6305573 h 6456362"/>
                <a:gd name="connsiteX106" fmla="*/ 1694874 w 2332038"/>
                <a:gd name="connsiteY106" fmla="*/ 6319065 h 6456362"/>
                <a:gd name="connsiteX107" fmla="*/ 1686145 w 2332038"/>
                <a:gd name="connsiteY107" fmla="*/ 6332556 h 6456362"/>
                <a:gd name="connsiteX108" fmla="*/ 1675037 w 2332038"/>
                <a:gd name="connsiteY108" fmla="*/ 6344461 h 6456362"/>
                <a:gd name="connsiteX109" fmla="*/ 1664721 w 2332038"/>
                <a:gd name="connsiteY109" fmla="*/ 6356365 h 6456362"/>
                <a:gd name="connsiteX110" fmla="*/ 1653613 w 2332038"/>
                <a:gd name="connsiteY110" fmla="*/ 6367475 h 6456362"/>
                <a:gd name="connsiteX111" fmla="*/ 1641711 w 2332038"/>
                <a:gd name="connsiteY111" fmla="*/ 6378587 h 6456362"/>
                <a:gd name="connsiteX112" fmla="*/ 1629808 w 2332038"/>
                <a:gd name="connsiteY112" fmla="*/ 6388110 h 6456362"/>
                <a:gd name="connsiteX113" fmla="*/ 1617906 w 2332038"/>
                <a:gd name="connsiteY113" fmla="*/ 6398427 h 6456362"/>
                <a:gd name="connsiteX114" fmla="*/ 1604417 w 2332038"/>
                <a:gd name="connsiteY114" fmla="*/ 6407157 h 6456362"/>
                <a:gd name="connsiteX115" fmla="*/ 1590134 w 2332038"/>
                <a:gd name="connsiteY115" fmla="*/ 6414299 h 6456362"/>
                <a:gd name="connsiteX116" fmla="*/ 1577439 w 2332038"/>
                <a:gd name="connsiteY116" fmla="*/ 6422236 h 6456362"/>
                <a:gd name="connsiteX117" fmla="*/ 1561569 w 2332038"/>
                <a:gd name="connsiteY117" fmla="*/ 6428585 h 6456362"/>
                <a:gd name="connsiteX118" fmla="*/ 1547286 w 2332038"/>
                <a:gd name="connsiteY118" fmla="*/ 6435727 h 6456362"/>
                <a:gd name="connsiteX119" fmla="*/ 1532210 w 2332038"/>
                <a:gd name="connsiteY119" fmla="*/ 6441283 h 6456362"/>
                <a:gd name="connsiteX120" fmla="*/ 1516341 w 2332038"/>
                <a:gd name="connsiteY120" fmla="*/ 6445251 h 6456362"/>
                <a:gd name="connsiteX121" fmla="*/ 1500471 w 2332038"/>
                <a:gd name="connsiteY121" fmla="*/ 6450013 h 6456362"/>
                <a:gd name="connsiteX122" fmla="*/ 1484601 w 2332038"/>
                <a:gd name="connsiteY122" fmla="*/ 6451600 h 6456362"/>
                <a:gd name="connsiteX123" fmla="*/ 1468732 w 2332038"/>
                <a:gd name="connsiteY123" fmla="*/ 6453981 h 6456362"/>
                <a:gd name="connsiteX124" fmla="*/ 1450482 w 2332038"/>
                <a:gd name="connsiteY124" fmla="*/ 6455569 h 6456362"/>
                <a:gd name="connsiteX125" fmla="*/ 1434612 w 2332038"/>
                <a:gd name="connsiteY125" fmla="*/ 6456362 h 6456362"/>
                <a:gd name="connsiteX126" fmla="*/ 1418743 w 2332038"/>
                <a:gd name="connsiteY126" fmla="*/ 6456362 h 6456362"/>
                <a:gd name="connsiteX127" fmla="*/ 1403666 w 2332038"/>
                <a:gd name="connsiteY127" fmla="*/ 6455569 h 6456362"/>
                <a:gd name="connsiteX128" fmla="*/ 1389384 w 2332038"/>
                <a:gd name="connsiteY128" fmla="*/ 6453187 h 6456362"/>
                <a:gd name="connsiteX129" fmla="*/ 1375101 w 2332038"/>
                <a:gd name="connsiteY129" fmla="*/ 6450807 h 6456362"/>
                <a:gd name="connsiteX130" fmla="*/ 1360819 w 2332038"/>
                <a:gd name="connsiteY130" fmla="*/ 6447632 h 6456362"/>
                <a:gd name="connsiteX131" fmla="*/ 1346536 w 2332038"/>
                <a:gd name="connsiteY131" fmla="*/ 6444457 h 6456362"/>
                <a:gd name="connsiteX132" fmla="*/ 1332253 w 2332038"/>
                <a:gd name="connsiteY132" fmla="*/ 6439696 h 6456362"/>
                <a:gd name="connsiteX133" fmla="*/ 1318764 w 2332038"/>
                <a:gd name="connsiteY133" fmla="*/ 6434141 h 6456362"/>
                <a:gd name="connsiteX134" fmla="*/ 1292579 w 2332038"/>
                <a:gd name="connsiteY134" fmla="*/ 6423029 h 6456362"/>
                <a:gd name="connsiteX135" fmla="*/ 1267188 w 2332038"/>
                <a:gd name="connsiteY135" fmla="*/ 6408745 h 6456362"/>
                <a:gd name="connsiteX136" fmla="*/ 1244177 w 2332038"/>
                <a:gd name="connsiteY136" fmla="*/ 6392871 h 6456362"/>
                <a:gd name="connsiteX137" fmla="*/ 1221960 w 2332038"/>
                <a:gd name="connsiteY137" fmla="*/ 6375412 h 6456362"/>
                <a:gd name="connsiteX138" fmla="*/ 1201329 w 2332038"/>
                <a:gd name="connsiteY138" fmla="*/ 6355571 h 6456362"/>
                <a:gd name="connsiteX139" fmla="*/ 1183872 w 2332038"/>
                <a:gd name="connsiteY139" fmla="*/ 6333349 h 6456362"/>
                <a:gd name="connsiteX140" fmla="*/ 1167209 w 2332038"/>
                <a:gd name="connsiteY140" fmla="*/ 6309541 h 6456362"/>
                <a:gd name="connsiteX141" fmla="*/ 1152927 w 2332038"/>
                <a:gd name="connsiteY141" fmla="*/ 6284939 h 6456362"/>
                <a:gd name="connsiteX142" fmla="*/ 1146579 w 2332038"/>
                <a:gd name="connsiteY142" fmla="*/ 6271447 h 6456362"/>
                <a:gd name="connsiteX143" fmla="*/ 1141025 w 2332038"/>
                <a:gd name="connsiteY143" fmla="*/ 6258749 h 6456362"/>
                <a:gd name="connsiteX144" fmla="*/ 1135470 w 2332038"/>
                <a:gd name="connsiteY144" fmla="*/ 6244463 h 6456362"/>
                <a:gd name="connsiteX145" fmla="*/ 1131503 w 2332038"/>
                <a:gd name="connsiteY145" fmla="*/ 6230971 h 6456362"/>
                <a:gd name="connsiteX146" fmla="*/ 1126742 w 2332038"/>
                <a:gd name="connsiteY146" fmla="*/ 6216687 h 6456362"/>
                <a:gd name="connsiteX147" fmla="*/ 1123568 w 2332038"/>
                <a:gd name="connsiteY147" fmla="*/ 6202401 h 6456362"/>
                <a:gd name="connsiteX148" fmla="*/ 1121188 w 2332038"/>
                <a:gd name="connsiteY148" fmla="*/ 6187322 h 6456362"/>
                <a:gd name="connsiteX149" fmla="*/ 1118807 w 2332038"/>
                <a:gd name="connsiteY149" fmla="*/ 6171449 h 6456362"/>
                <a:gd name="connsiteX150" fmla="*/ 875209 w 2332038"/>
                <a:gd name="connsiteY150" fmla="*/ 3814374 h 6456362"/>
                <a:gd name="connsiteX151" fmla="*/ 631610 w 2332038"/>
                <a:gd name="connsiteY151" fmla="*/ 6171449 h 6456362"/>
                <a:gd name="connsiteX152" fmla="*/ 629230 w 2332038"/>
                <a:gd name="connsiteY152" fmla="*/ 6187322 h 6456362"/>
                <a:gd name="connsiteX153" fmla="*/ 626849 w 2332038"/>
                <a:gd name="connsiteY153" fmla="*/ 6202401 h 6456362"/>
                <a:gd name="connsiteX154" fmla="*/ 623676 w 2332038"/>
                <a:gd name="connsiteY154" fmla="*/ 6216687 h 6456362"/>
                <a:gd name="connsiteX155" fmla="*/ 618915 w 2332038"/>
                <a:gd name="connsiteY155" fmla="*/ 6230971 h 6456362"/>
                <a:gd name="connsiteX156" fmla="*/ 614947 w 2332038"/>
                <a:gd name="connsiteY156" fmla="*/ 6244463 h 6456362"/>
                <a:gd name="connsiteX157" fmla="*/ 609393 w 2332038"/>
                <a:gd name="connsiteY157" fmla="*/ 6258749 h 6456362"/>
                <a:gd name="connsiteX158" fmla="*/ 603839 w 2332038"/>
                <a:gd name="connsiteY158" fmla="*/ 6271447 h 6456362"/>
                <a:gd name="connsiteX159" fmla="*/ 597491 w 2332038"/>
                <a:gd name="connsiteY159" fmla="*/ 6284939 h 6456362"/>
                <a:gd name="connsiteX160" fmla="*/ 583208 w 2332038"/>
                <a:gd name="connsiteY160" fmla="*/ 6309541 h 6456362"/>
                <a:gd name="connsiteX161" fmla="*/ 566545 w 2332038"/>
                <a:gd name="connsiteY161" fmla="*/ 6333349 h 6456362"/>
                <a:gd name="connsiteX162" fmla="*/ 549088 w 2332038"/>
                <a:gd name="connsiteY162" fmla="*/ 6355571 h 6456362"/>
                <a:gd name="connsiteX163" fmla="*/ 528458 w 2332038"/>
                <a:gd name="connsiteY163" fmla="*/ 6375412 h 6456362"/>
                <a:gd name="connsiteX164" fmla="*/ 506241 w 2332038"/>
                <a:gd name="connsiteY164" fmla="*/ 6392871 h 6456362"/>
                <a:gd name="connsiteX165" fmla="*/ 483230 w 2332038"/>
                <a:gd name="connsiteY165" fmla="*/ 6408745 h 6456362"/>
                <a:gd name="connsiteX166" fmla="*/ 457838 w 2332038"/>
                <a:gd name="connsiteY166" fmla="*/ 6423029 h 6456362"/>
                <a:gd name="connsiteX167" fmla="*/ 431653 w 2332038"/>
                <a:gd name="connsiteY167" fmla="*/ 6434141 h 6456362"/>
                <a:gd name="connsiteX168" fmla="*/ 418164 w 2332038"/>
                <a:gd name="connsiteY168" fmla="*/ 6439696 h 6456362"/>
                <a:gd name="connsiteX169" fmla="*/ 403882 w 2332038"/>
                <a:gd name="connsiteY169" fmla="*/ 6444457 h 6456362"/>
                <a:gd name="connsiteX170" fmla="*/ 389599 w 2332038"/>
                <a:gd name="connsiteY170" fmla="*/ 6447632 h 6456362"/>
                <a:gd name="connsiteX171" fmla="*/ 375316 w 2332038"/>
                <a:gd name="connsiteY171" fmla="*/ 6450807 h 6456362"/>
                <a:gd name="connsiteX172" fmla="*/ 361034 w 2332038"/>
                <a:gd name="connsiteY172" fmla="*/ 6453187 h 6456362"/>
                <a:gd name="connsiteX173" fmla="*/ 346751 w 2332038"/>
                <a:gd name="connsiteY173" fmla="*/ 6455569 h 6456362"/>
                <a:gd name="connsiteX174" fmla="*/ 331675 w 2332038"/>
                <a:gd name="connsiteY174" fmla="*/ 6456362 h 6456362"/>
                <a:gd name="connsiteX175" fmla="*/ 315805 w 2332038"/>
                <a:gd name="connsiteY175" fmla="*/ 6456362 h 6456362"/>
                <a:gd name="connsiteX176" fmla="*/ 299935 w 2332038"/>
                <a:gd name="connsiteY176" fmla="*/ 6455569 h 6456362"/>
                <a:gd name="connsiteX177" fmla="*/ 281685 w 2332038"/>
                <a:gd name="connsiteY177" fmla="*/ 6453981 h 6456362"/>
                <a:gd name="connsiteX178" fmla="*/ 265816 w 2332038"/>
                <a:gd name="connsiteY178" fmla="*/ 6451600 h 6456362"/>
                <a:gd name="connsiteX179" fmla="*/ 249946 w 2332038"/>
                <a:gd name="connsiteY179" fmla="*/ 6450013 h 6456362"/>
                <a:gd name="connsiteX180" fmla="*/ 234076 w 2332038"/>
                <a:gd name="connsiteY180" fmla="*/ 6445251 h 6456362"/>
                <a:gd name="connsiteX181" fmla="*/ 218207 w 2332038"/>
                <a:gd name="connsiteY181" fmla="*/ 6441283 h 6456362"/>
                <a:gd name="connsiteX182" fmla="*/ 203131 w 2332038"/>
                <a:gd name="connsiteY182" fmla="*/ 6435727 h 6456362"/>
                <a:gd name="connsiteX183" fmla="*/ 188848 w 2332038"/>
                <a:gd name="connsiteY183" fmla="*/ 6428585 h 6456362"/>
                <a:gd name="connsiteX184" fmla="*/ 172978 w 2332038"/>
                <a:gd name="connsiteY184" fmla="*/ 6422236 h 6456362"/>
                <a:gd name="connsiteX185" fmla="*/ 160283 w 2332038"/>
                <a:gd name="connsiteY185" fmla="*/ 6414299 h 6456362"/>
                <a:gd name="connsiteX186" fmla="*/ 146000 w 2332038"/>
                <a:gd name="connsiteY186" fmla="*/ 6407157 h 6456362"/>
                <a:gd name="connsiteX187" fmla="*/ 132511 w 2332038"/>
                <a:gd name="connsiteY187" fmla="*/ 6398427 h 6456362"/>
                <a:gd name="connsiteX188" fmla="*/ 120609 w 2332038"/>
                <a:gd name="connsiteY188" fmla="*/ 6388110 h 6456362"/>
                <a:gd name="connsiteX189" fmla="*/ 108707 w 2332038"/>
                <a:gd name="connsiteY189" fmla="*/ 6378587 h 6456362"/>
                <a:gd name="connsiteX190" fmla="*/ 96011 w 2332038"/>
                <a:gd name="connsiteY190" fmla="*/ 6367475 h 6456362"/>
                <a:gd name="connsiteX191" fmla="*/ 85696 w 2332038"/>
                <a:gd name="connsiteY191" fmla="*/ 6356365 h 6456362"/>
                <a:gd name="connsiteX192" fmla="*/ 74587 w 2332038"/>
                <a:gd name="connsiteY192" fmla="*/ 6344461 h 6456362"/>
                <a:gd name="connsiteX193" fmla="*/ 64272 w 2332038"/>
                <a:gd name="connsiteY193" fmla="*/ 6332556 h 6456362"/>
                <a:gd name="connsiteX194" fmla="*/ 55543 w 2332038"/>
                <a:gd name="connsiteY194" fmla="*/ 6319065 h 6456362"/>
                <a:gd name="connsiteX195" fmla="*/ 46815 w 2332038"/>
                <a:gd name="connsiteY195" fmla="*/ 6305573 h 6456362"/>
                <a:gd name="connsiteX196" fmla="*/ 39674 w 2332038"/>
                <a:gd name="connsiteY196" fmla="*/ 6292875 h 6456362"/>
                <a:gd name="connsiteX197" fmla="*/ 31739 w 2332038"/>
                <a:gd name="connsiteY197" fmla="*/ 6278589 h 6456362"/>
                <a:gd name="connsiteX198" fmla="*/ 25391 w 2332038"/>
                <a:gd name="connsiteY198" fmla="*/ 6264304 h 6456362"/>
                <a:gd name="connsiteX199" fmla="*/ 19837 w 2332038"/>
                <a:gd name="connsiteY199" fmla="*/ 6248431 h 6456362"/>
                <a:gd name="connsiteX200" fmla="*/ 14282 w 2332038"/>
                <a:gd name="connsiteY200" fmla="*/ 6234146 h 6456362"/>
                <a:gd name="connsiteX201" fmla="*/ 9522 w 2332038"/>
                <a:gd name="connsiteY201" fmla="*/ 6218273 h 6456362"/>
                <a:gd name="connsiteX202" fmla="*/ 6348 w 2332038"/>
                <a:gd name="connsiteY202" fmla="*/ 6202401 h 6456362"/>
                <a:gd name="connsiteX203" fmla="*/ 3174 w 2332038"/>
                <a:gd name="connsiteY203" fmla="*/ 6185735 h 6456362"/>
                <a:gd name="connsiteX204" fmla="*/ 793 w 2332038"/>
                <a:gd name="connsiteY204" fmla="*/ 6169862 h 6456362"/>
                <a:gd name="connsiteX205" fmla="*/ 0 w 2332038"/>
                <a:gd name="connsiteY205" fmla="*/ 6153196 h 6456362"/>
                <a:gd name="connsiteX206" fmla="*/ 0 w 2332038"/>
                <a:gd name="connsiteY206" fmla="*/ 6136530 h 6456362"/>
                <a:gd name="connsiteX207" fmla="*/ 793 w 2332038"/>
                <a:gd name="connsiteY207" fmla="*/ 6119070 h 6456362"/>
                <a:gd name="connsiteX208" fmla="*/ 131717 w 2332038"/>
                <a:gd name="connsiteY208" fmla="*/ 4062780 h 6456362"/>
                <a:gd name="connsiteX209" fmla="*/ 132511 w 2332038"/>
                <a:gd name="connsiteY209" fmla="*/ 4062780 h 6456362"/>
                <a:gd name="connsiteX210" fmla="*/ 155522 w 2332038"/>
                <a:gd name="connsiteY210" fmla="*/ 4056431 h 6456362"/>
                <a:gd name="connsiteX211" fmla="*/ 178533 w 2332038"/>
                <a:gd name="connsiteY211" fmla="*/ 4047701 h 6456362"/>
                <a:gd name="connsiteX212" fmla="*/ 200750 w 2332038"/>
                <a:gd name="connsiteY212" fmla="*/ 4038177 h 6456362"/>
                <a:gd name="connsiteX213" fmla="*/ 222968 w 2332038"/>
                <a:gd name="connsiteY213" fmla="*/ 4028654 h 6456362"/>
                <a:gd name="connsiteX214" fmla="*/ 243598 w 2332038"/>
                <a:gd name="connsiteY214" fmla="*/ 4017543 h 6456362"/>
                <a:gd name="connsiteX215" fmla="*/ 264229 w 2332038"/>
                <a:gd name="connsiteY215" fmla="*/ 4005638 h 6456362"/>
                <a:gd name="connsiteX216" fmla="*/ 284066 w 2332038"/>
                <a:gd name="connsiteY216" fmla="*/ 3992147 h 6456362"/>
                <a:gd name="connsiteX217" fmla="*/ 303109 w 2332038"/>
                <a:gd name="connsiteY217" fmla="*/ 3979449 h 6456362"/>
                <a:gd name="connsiteX218" fmla="*/ 321360 w 2332038"/>
                <a:gd name="connsiteY218" fmla="*/ 3965163 h 6456362"/>
                <a:gd name="connsiteX219" fmla="*/ 338816 w 2332038"/>
                <a:gd name="connsiteY219" fmla="*/ 3949291 h 6456362"/>
                <a:gd name="connsiteX220" fmla="*/ 355479 w 2332038"/>
                <a:gd name="connsiteY220" fmla="*/ 3934212 h 6456362"/>
                <a:gd name="connsiteX221" fmla="*/ 372142 w 2332038"/>
                <a:gd name="connsiteY221" fmla="*/ 3917546 h 6456362"/>
                <a:gd name="connsiteX222" fmla="*/ 387219 w 2332038"/>
                <a:gd name="connsiteY222" fmla="*/ 3900086 h 6456362"/>
                <a:gd name="connsiteX223" fmla="*/ 401501 w 2332038"/>
                <a:gd name="connsiteY223" fmla="*/ 3882626 h 6456362"/>
                <a:gd name="connsiteX224" fmla="*/ 415784 w 2332038"/>
                <a:gd name="connsiteY224" fmla="*/ 3863579 h 6456362"/>
                <a:gd name="connsiteX225" fmla="*/ 428479 w 2332038"/>
                <a:gd name="connsiteY225" fmla="*/ 3845326 h 6456362"/>
                <a:gd name="connsiteX226" fmla="*/ 440382 w 2332038"/>
                <a:gd name="connsiteY226" fmla="*/ 3825485 h 6456362"/>
                <a:gd name="connsiteX227" fmla="*/ 451490 w 2332038"/>
                <a:gd name="connsiteY227" fmla="*/ 3804851 h 6456362"/>
                <a:gd name="connsiteX228" fmla="*/ 461806 w 2332038"/>
                <a:gd name="connsiteY228" fmla="*/ 3783423 h 6456362"/>
                <a:gd name="connsiteX229" fmla="*/ 471327 w 2332038"/>
                <a:gd name="connsiteY229" fmla="*/ 3762788 h 6456362"/>
                <a:gd name="connsiteX230" fmla="*/ 480056 w 2332038"/>
                <a:gd name="connsiteY230" fmla="*/ 3742154 h 6456362"/>
                <a:gd name="connsiteX231" fmla="*/ 486404 w 2332038"/>
                <a:gd name="connsiteY231" fmla="*/ 3719932 h 6456362"/>
                <a:gd name="connsiteX232" fmla="*/ 492751 w 2332038"/>
                <a:gd name="connsiteY232" fmla="*/ 3696917 h 6456362"/>
                <a:gd name="connsiteX233" fmla="*/ 498306 w 2332038"/>
                <a:gd name="connsiteY233" fmla="*/ 3674696 h 6456362"/>
                <a:gd name="connsiteX234" fmla="*/ 503067 w 2332038"/>
                <a:gd name="connsiteY234" fmla="*/ 3651680 h 6456362"/>
                <a:gd name="connsiteX235" fmla="*/ 506241 w 2332038"/>
                <a:gd name="connsiteY235" fmla="*/ 3628665 h 6456362"/>
                <a:gd name="connsiteX236" fmla="*/ 508621 w 2332038"/>
                <a:gd name="connsiteY236" fmla="*/ 3604856 h 6456362"/>
                <a:gd name="connsiteX237" fmla="*/ 509414 w 2332038"/>
                <a:gd name="connsiteY237" fmla="*/ 3581841 h 6456362"/>
                <a:gd name="connsiteX238" fmla="*/ 509414 w 2332038"/>
                <a:gd name="connsiteY238" fmla="*/ 3557239 h 6456362"/>
                <a:gd name="connsiteX239" fmla="*/ 508621 w 2332038"/>
                <a:gd name="connsiteY239" fmla="*/ 3533430 h 6456362"/>
                <a:gd name="connsiteX240" fmla="*/ 506241 w 2332038"/>
                <a:gd name="connsiteY240" fmla="*/ 3508827 h 6456362"/>
                <a:gd name="connsiteX241" fmla="*/ 503067 w 2332038"/>
                <a:gd name="connsiteY241" fmla="*/ 3485018 h 6456362"/>
                <a:gd name="connsiteX242" fmla="*/ 183294 w 2332038"/>
                <a:gd name="connsiteY242" fmla="*/ 1501742 h 6456362"/>
                <a:gd name="connsiteX243" fmla="*/ 176946 w 2332038"/>
                <a:gd name="connsiteY243" fmla="*/ 1466029 h 6456362"/>
                <a:gd name="connsiteX244" fmla="*/ 167424 w 2332038"/>
                <a:gd name="connsiteY244" fmla="*/ 1429522 h 6456362"/>
                <a:gd name="connsiteX245" fmla="*/ 157902 w 2332038"/>
                <a:gd name="connsiteY245" fmla="*/ 1393015 h 6456362"/>
                <a:gd name="connsiteX246" fmla="*/ 146794 w 2332038"/>
                <a:gd name="connsiteY246" fmla="*/ 1358095 h 6456362"/>
                <a:gd name="connsiteX247" fmla="*/ 163457 w 2332038"/>
                <a:gd name="connsiteY247" fmla="*/ 1354127 h 6456362"/>
                <a:gd name="connsiteX248" fmla="*/ 180120 w 2332038"/>
                <a:gd name="connsiteY248" fmla="*/ 1348572 h 6456362"/>
                <a:gd name="connsiteX249" fmla="*/ 874663 w 2332038"/>
                <a:gd name="connsiteY249" fmla="*/ 0 h 6456362"/>
                <a:gd name="connsiteX250" fmla="*/ 1439863 w 2332038"/>
                <a:gd name="connsiteY250" fmla="*/ 565200 h 6456362"/>
                <a:gd name="connsiteX251" fmla="*/ 874663 w 2332038"/>
                <a:gd name="connsiteY251" fmla="*/ 1130400 h 6456362"/>
                <a:gd name="connsiteX252" fmla="*/ 309463 w 2332038"/>
                <a:gd name="connsiteY252" fmla="*/ 565200 h 6456362"/>
                <a:gd name="connsiteX253" fmla="*/ 874663 w 2332038"/>
                <a:gd name="connsiteY253" fmla="*/ 0 h 645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</a:cxnLst>
              <a:rect l="l" t="t" r="r" b="b"/>
              <a:pathLst>
                <a:path w="2332038" h="6456362">
                  <a:moveTo>
                    <a:pt x="461806" y="1287462"/>
                  </a:moveTo>
                  <a:lnTo>
                    <a:pt x="677632" y="2108074"/>
                  </a:lnTo>
                  <a:lnTo>
                    <a:pt x="794274" y="1538249"/>
                  </a:lnTo>
                  <a:lnTo>
                    <a:pt x="680013" y="1424760"/>
                  </a:lnTo>
                  <a:lnTo>
                    <a:pt x="808556" y="1296986"/>
                  </a:lnTo>
                  <a:lnTo>
                    <a:pt x="875209" y="1296986"/>
                  </a:lnTo>
                  <a:lnTo>
                    <a:pt x="941861" y="1296986"/>
                  </a:lnTo>
                  <a:lnTo>
                    <a:pt x="1069611" y="1424760"/>
                  </a:lnTo>
                  <a:lnTo>
                    <a:pt x="956144" y="1538249"/>
                  </a:lnTo>
                  <a:lnTo>
                    <a:pt x="1072785" y="2108074"/>
                  </a:lnTo>
                  <a:lnTo>
                    <a:pt x="1287818" y="1287462"/>
                  </a:lnTo>
                  <a:lnTo>
                    <a:pt x="1570297" y="1348572"/>
                  </a:lnTo>
                  <a:lnTo>
                    <a:pt x="1592515" y="1354127"/>
                  </a:lnTo>
                  <a:lnTo>
                    <a:pt x="1614732" y="1358889"/>
                  </a:lnTo>
                  <a:lnTo>
                    <a:pt x="1635363" y="1366825"/>
                  </a:lnTo>
                  <a:lnTo>
                    <a:pt x="1657580" y="1373174"/>
                  </a:lnTo>
                  <a:lnTo>
                    <a:pt x="1677417" y="1382698"/>
                  </a:lnTo>
                  <a:lnTo>
                    <a:pt x="1698048" y="1391428"/>
                  </a:lnTo>
                  <a:lnTo>
                    <a:pt x="1717885" y="1400951"/>
                  </a:lnTo>
                  <a:lnTo>
                    <a:pt x="1736135" y="1412062"/>
                  </a:lnTo>
                  <a:lnTo>
                    <a:pt x="1755178" y="1423173"/>
                  </a:lnTo>
                  <a:lnTo>
                    <a:pt x="1773428" y="1435077"/>
                  </a:lnTo>
                  <a:lnTo>
                    <a:pt x="1792472" y="1446981"/>
                  </a:lnTo>
                  <a:lnTo>
                    <a:pt x="1809135" y="1460473"/>
                  </a:lnTo>
                  <a:lnTo>
                    <a:pt x="1826591" y="1473171"/>
                  </a:lnTo>
                  <a:lnTo>
                    <a:pt x="1843254" y="1487457"/>
                  </a:lnTo>
                  <a:lnTo>
                    <a:pt x="1858331" y="1503329"/>
                  </a:lnTo>
                  <a:lnTo>
                    <a:pt x="1873407" y="1518408"/>
                  </a:lnTo>
                  <a:lnTo>
                    <a:pt x="1887689" y="1535074"/>
                  </a:lnTo>
                  <a:lnTo>
                    <a:pt x="1901972" y="1551740"/>
                  </a:lnTo>
                  <a:lnTo>
                    <a:pt x="1916255" y="1567613"/>
                  </a:lnTo>
                  <a:lnTo>
                    <a:pt x="1928950" y="1585866"/>
                  </a:lnTo>
                  <a:lnTo>
                    <a:pt x="1940853" y="1604120"/>
                  </a:lnTo>
                  <a:lnTo>
                    <a:pt x="1952755" y="1623167"/>
                  </a:lnTo>
                  <a:lnTo>
                    <a:pt x="1963863" y="1641420"/>
                  </a:lnTo>
                  <a:lnTo>
                    <a:pt x="1973385" y="1661261"/>
                  </a:lnTo>
                  <a:lnTo>
                    <a:pt x="1983700" y="1681102"/>
                  </a:lnTo>
                  <a:lnTo>
                    <a:pt x="1990842" y="1700942"/>
                  </a:lnTo>
                  <a:lnTo>
                    <a:pt x="2000364" y="1721577"/>
                  </a:lnTo>
                  <a:lnTo>
                    <a:pt x="2006711" y="1743005"/>
                  </a:lnTo>
                  <a:lnTo>
                    <a:pt x="2013059" y="1764433"/>
                  </a:lnTo>
                  <a:lnTo>
                    <a:pt x="2018614" y="1785861"/>
                  </a:lnTo>
                  <a:lnTo>
                    <a:pt x="2024168" y="1807289"/>
                  </a:lnTo>
                  <a:lnTo>
                    <a:pt x="2027342" y="1830304"/>
                  </a:lnTo>
                  <a:lnTo>
                    <a:pt x="2329658" y="3696123"/>
                  </a:lnTo>
                  <a:lnTo>
                    <a:pt x="2332038" y="3719932"/>
                  </a:lnTo>
                  <a:lnTo>
                    <a:pt x="2332038" y="3742948"/>
                  </a:lnTo>
                  <a:lnTo>
                    <a:pt x="2330451" y="3765963"/>
                  </a:lnTo>
                  <a:lnTo>
                    <a:pt x="2326484" y="3788978"/>
                  </a:lnTo>
                  <a:lnTo>
                    <a:pt x="2320929" y="3811200"/>
                  </a:lnTo>
                  <a:lnTo>
                    <a:pt x="2312995" y="3831834"/>
                  </a:lnTo>
                  <a:lnTo>
                    <a:pt x="2304266" y="3853262"/>
                  </a:lnTo>
                  <a:lnTo>
                    <a:pt x="2292364" y="3872309"/>
                  </a:lnTo>
                  <a:lnTo>
                    <a:pt x="2278875" y="3890562"/>
                  </a:lnTo>
                  <a:lnTo>
                    <a:pt x="2264592" y="3908022"/>
                  </a:lnTo>
                  <a:lnTo>
                    <a:pt x="2247929" y="3923101"/>
                  </a:lnTo>
                  <a:lnTo>
                    <a:pt x="2230473" y="3938180"/>
                  </a:lnTo>
                  <a:lnTo>
                    <a:pt x="2212223" y="3950878"/>
                  </a:lnTo>
                  <a:lnTo>
                    <a:pt x="2192386" y="3961989"/>
                  </a:lnTo>
                  <a:lnTo>
                    <a:pt x="2170168" y="3971512"/>
                  </a:lnTo>
                  <a:lnTo>
                    <a:pt x="2147157" y="3979449"/>
                  </a:lnTo>
                  <a:lnTo>
                    <a:pt x="2133668" y="3982623"/>
                  </a:lnTo>
                  <a:lnTo>
                    <a:pt x="2120972" y="3985004"/>
                  </a:lnTo>
                  <a:lnTo>
                    <a:pt x="2107483" y="3986591"/>
                  </a:lnTo>
                  <a:lnTo>
                    <a:pt x="2094788" y="3988179"/>
                  </a:lnTo>
                  <a:lnTo>
                    <a:pt x="2081298" y="3988179"/>
                  </a:lnTo>
                  <a:lnTo>
                    <a:pt x="2067809" y="3988179"/>
                  </a:lnTo>
                  <a:lnTo>
                    <a:pt x="2055114" y="3986591"/>
                  </a:lnTo>
                  <a:lnTo>
                    <a:pt x="2041624" y="3985004"/>
                  </a:lnTo>
                  <a:lnTo>
                    <a:pt x="2029722" y="3982623"/>
                  </a:lnTo>
                  <a:lnTo>
                    <a:pt x="2016233" y="3980242"/>
                  </a:lnTo>
                  <a:lnTo>
                    <a:pt x="1992429" y="3972306"/>
                  </a:lnTo>
                  <a:lnTo>
                    <a:pt x="1969418" y="3961989"/>
                  </a:lnTo>
                  <a:lnTo>
                    <a:pt x="1946407" y="3949291"/>
                  </a:lnTo>
                  <a:lnTo>
                    <a:pt x="1924983" y="3935006"/>
                  </a:lnTo>
                  <a:lnTo>
                    <a:pt x="1906733" y="3917546"/>
                  </a:lnTo>
                  <a:lnTo>
                    <a:pt x="1889276" y="3900086"/>
                  </a:lnTo>
                  <a:lnTo>
                    <a:pt x="1880548" y="3888975"/>
                  </a:lnTo>
                  <a:lnTo>
                    <a:pt x="1872613" y="3879452"/>
                  </a:lnTo>
                  <a:lnTo>
                    <a:pt x="1866265" y="3868341"/>
                  </a:lnTo>
                  <a:lnTo>
                    <a:pt x="1859124" y="3857230"/>
                  </a:lnTo>
                  <a:lnTo>
                    <a:pt x="1853570" y="3845326"/>
                  </a:lnTo>
                  <a:lnTo>
                    <a:pt x="1848809" y="3833421"/>
                  </a:lnTo>
                  <a:lnTo>
                    <a:pt x="1843254" y="3820723"/>
                  </a:lnTo>
                  <a:lnTo>
                    <a:pt x="1838494" y="3808025"/>
                  </a:lnTo>
                  <a:lnTo>
                    <a:pt x="1835320" y="3794533"/>
                  </a:lnTo>
                  <a:lnTo>
                    <a:pt x="1832939" y="3781835"/>
                  </a:lnTo>
                  <a:lnTo>
                    <a:pt x="1609178" y="2545363"/>
                  </a:lnTo>
                  <a:lnTo>
                    <a:pt x="1582199" y="3331848"/>
                  </a:lnTo>
                  <a:lnTo>
                    <a:pt x="1581406" y="3387402"/>
                  </a:lnTo>
                  <a:lnTo>
                    <a:pt x="1581406" y="3440575"/>
                  </a:lnTo>
                  <a:lnTo>
                    <a:pt x="1583786" y="3496129"/>
                  </a:lnTo>
                  <a:lnTo>
                    <a:pt x="1586167" y="3549302"/>
                  </a:lnTo>
                  <a:lnTo>
                    <a:pt x="1749624" y="6119070"/>
                  </a:lnTo>
                  <a:lnTo>
                    <a:pt x="1750417" y="6136530"/>
                  </a:lnTo>
                  <a:lnTo>
                    <a:pt x="1750417" y="6153196"/>
                  </a:lnTo>
                  <a:lnTo>
                    <a:pt x="1749624" y="6169862"/>
                  </a:lnTo>
                  <a:lnTo>
                    <a:pt x="1747243" y="6185735"/>
                  </a:lnTo>
                  <a:lnTo>
                    <a:pt x="1744069" y="6202401"/>
                  </a:lnTo>
                  <a:lnTo>
                    <a:pt x="1740896" y="6218273"/>
                  </a:lnTo>
                  <a:lnTo>
                    <a:pt x="1736135" y="6234146"/>
                  </a:lnTo>
                  <a:lnTo>
                    <a:pt x="1730580" y="6248431"/>
                  </a:lnTo>
                  <a:lnTo>
                    <a:pt x="1725026" y="6264304"/>
                  </a:lnTo>
                  <a:lnTo>
                    <a:pt x="1718678" y="6278589"/>
                  </a:lnTo>
                  <a:lnTo>
                    <a:pt x="1710743" y="6292875"/>
                  </a:lnTo>
                  <a:lnTo>
                    <a:pt x="1703602" y="6305573"/>
                  </a:lnTo>
                  <a:lnTo>
                    <a:pt x="1694874" y="6319065"/>
                  </a:lnTo>
                  <a:lnTo>
                    <a:pt x="1686145" y="6332556"/>
                  </a:lnTo>
                  <a:lnTo>
                    <a:pt x="1675037" y="6344461"/>
                  </a:lnTo>
                  <a:lnTo>
                    <a:pt x="1664721" y="6356365"/>
                  </a:lnTo>
                  <a:lnTo>
                    <a:pt x="1653613" y="6367475"/>
                  </a:lnTo>
                  <a:lnTo>
                    <a:pt x="1641711" y="6378587"/>
                  </a:lnTo>
                  <a:lnTo>
                    <a:pt x="1629808" y="6388110"/>
                  </a:lnTo>
                  <a:lnTo>
                    <a:pt x="1617906" y="6398427"/>
                  </a:lnTo>
                  <a:lnTo>
                    <a:pt x="1604417" y="6407157"/>
                  </a:lnTo>
                  <a:lnTo>
                    <a:pt x="1590134" y="6414299"/>
                  </a:lnTo>
                  <a:lnTo>
                    <a:pt x="1577439" y="6422236"/>
                  </a:lnTo>
                  <a:lnTo>
                    <a:pt x="1561569" y="6428585"/>
                  </a:lnTo>
                  <a:lnTo>
                    <a:pt x="1547286" y="6435727"/>
                  </a:lnTo>
                  <a:lnTo>
                    <a:pt x="1532210" y="6441283"/>
                  </a:lnTo>
                  <a:lnTo>
                    <a:pt x="1516341" y="6445251"/>
                  </a:lnTo>
                  <a:lnTo>
                    <a:pt x="1500471" y="6450013"/>
                  </a:lnTo>
                  <a:lnTo>
                    <a:pt x="1484601" y="6451600"/>
                  </a:lnTo>
                  <a:lnTo>
                    <a:pt x="1468732" y="6453981"/>
                  </a:lnTo>
                  <a:lnTo>
                    <a:pt x="1450482" y="6455569"/>
                  </a:lnTo>
                  <a:lnTo>
                    <a:pt x="1434612" y="6456362"/>
                  </a:lnTo>
                  <a:lnTo>
                    <a:pt x="1418743" y="6456362"/>
                  </a:lnTo>
                  <a:lnTo>
                    <a:pt x="1403666" y="6455569"/>
                  </a:lnTo>
                  <a:lnTo>
                    <a:pt x="1389384" y="6453187"/>
                  </a:lnTo>
                  <a:lnTo>
                    <a:pt x="1375101" y="6450807"/>
                  </a:lnTo>
                  <a:lnTo>
                    <a:pt x="1360819" y="6447632"/>
                  </a:lnTo>
                  <a:lnTo>
                    <a:pt x="1346536" y="6444457"/>
                  </a:lnTo>
                  <a:lnTo>
                    <a:pt x="1332253" y="6439696"/>
                  </a:lnTo>
                  <a:lnTo>
                    <a:pt x="1318764" y="6434141"/>
                  </a:lnTo>
                  <a:lnTo>
                    <a:pt x="1292579" y="6423029"/>
                  </a:lnTo>
                  <a:lnTo>
                    <a:pt x="1267188" y="6408745"/>
                  </a:lnTo>
                  <a:lnTo>
                    <a:pt x="1244177" y="6392871"/>
                  </a:lnTo>
                  <a:lnTo>
                    <a:pt x="1221960" y="6375412"/>
                  </a:lnTo>
                  <a:lnTo>
                    <a:pt x="1201329" y="6355571"/>
                  </a:lnTo>
                  <a:lnTo>
                    <a:pt x="1183872" y="6333349"/>
                  </a:lnTo>
                  <a:lnTo>
                    <a:pt x="1167209" y="6309541"/>
                  </a:lnTo>
                  <a:lnTo>
                    <a:pt x="1152927" y="6284939"/>
                  </a:lnTo>
                  <a:lnTo>
                    <a:pt x="1146579" y="6271447"/>
                  </a:lnTo>
                  <a:lnTo>
                    <a:pt x="1141025" y="6258749"/>
                  </a:lnTo>
                  <a:lnTo>
                    <a:pt x="1135470" y="6244463"/>
                  </a:lnTo>
                  <a:lnTo>
                    <a:pt x="1131503" y="6230971"/>
                  </a:lnTo>
                  <a:lnTo>
                    <a:pt x="1126742" y="6216687"/>
                  </a:lnTo>
                  <a:lnTo>
                    <a:pt x="1123568" y="6202401"/>
                  </a:lnTo>
                  <a:lnTo>
                    <a:pt x="1121188" y="6187322"/>
                  </a:lnTo>
                  <a:lnTo>
                    <a:pt x="1118807" y="6171449"/>
                  </a:lnTo>
                  <a:lnTo>
                    <a:pt x="875209" y="3814374"/>
                  </a:lnTo>
                  <a:lnTo>
                    <a:pt x="631610" y="6171449"/>
                  </a:lnTo>
                  <a:lnTo>
                    <a:pt x="629230" y="6187322"/>
                  </a:lnTo>
                  <a:lnTo>
                    <a:pt x="626849" y="6202401"/>
                  </a:lnTo>
                  <a:lnTo>
                    <a:pt x="623676" y="6216687"/>
                  </a:lnTo>
                  <a:lnTo>
                    <a:pt x="618915" y="6230971"/>
                  </a:lnTo>
                  <a:lnTo>
                    <a:pt x="614947" y="6244463"/>
                  </a:lnTo>
                  <a:lnTo>
                    <a:pt x="609393" y="6258749"/>
                  </a:lnTo>
                  <a:lnTo>
                    <a:pt x="603839" y="6271447"/>
                  </a:lnTo>
                  <a:lnTo>
                    <a:pt x="597491" y="6284939"/>
                  </a:lnTo>
                  <a:lnTo>
                    <a:pt x="583208" y="6309541"/>
                  </a:lnTo>
                  <a:lnTo>
                    <a:pt x="566545" y="6333349"/>
                  </a:lnTo>
                  <a:lnTo>
                    <a:pt x="549088" y="6355571"/>
                  </a:lnTo>
                  <a:lnTo>
                    <a:pt x="528458" y="6375412"/>
                  </a:lnTo>
                  <a:lnTo>
                    <a:pt x="506241" y="6392871"/>
                  </a:lnTo>
                  <a:lnTo>
                    <a:pt x="483230" y="6408745"/>
                  </a:lnTo>
                  <a:lnTo>
                    <a:pt x="457838" y="6423029"/>
                  </a:lnTo>
                  <a:lnTo>
                    <a:pt x="431653" y="6434141"/>
                  </a:lnTo>
                  <a:lnTo>
                    <a:pt x="418164" y="6439696"/>
                  </a:lnTo>
                  <a:lnTo>
                    <a:pt x="403882" y="6444457"/>
                  </a:lnTo>
                  <a:lnTo>
                    <a:pt x="389599" y="6447632"/>
                  </a:lnTo>
                  <a:lnTo>
                    <a:pt x="375316" y="6450807"/>
                  </a:lnTo>
                  <a:lnTo>
                    <a:pt x="361034" y="6453187"/>
                  </a:lnTo>
                  <a:lnTo>
                    <a:pt x="346751" y="6455569"/>
                  </a:lnTo>
                  <a:lnTo>
                    <a:pt x="331675" y="6456362"/>
                  </a:lnTo>
                  <a:lnTo>
                    <a:pt x="315805" y="6456362"/>
                  </a:lnTo>
                  <a:lnTo>
                    <a:pt x="299935" y="6455569"/>
                  </a:lnTo>
                  <a:lnTo>
                    <a:pt x="281685" y="6453981"/>
                  </a:lnTo>
                  <a:lnTo>
                    <a:pt x="265816" y="6451600"/>
                  </a:lnTo>
                  <a:lnTo>
                    <a:pt x="249946" y="6450013"/>
                  </a:lnTo>
                  <a:lnTo>
                    <a:pt x="234076" y="6445251"/>
                  </a:lnTo>
                  <a:lnTo>
                    <a:pt x="218207" y="6441283"/>
                  </a:lnTo>
                  <a:lnTo>
                    <a:pt x="203131" y="6435727"/>
                  </a:lnTo>
                  <a:lnTo>
                    <a:pt x="188848" y="6428585"/>
                  </a:lnTo>
                  <a:lnTo>
                    <a:pt x="172978" y="6422236"/>
                  </a:lnTo>
                  <a:lnTo>
                    <a:pt x="160283" y="6414299"/>
                  </a:lnTo>
                  <a:lnTo>
                    <a:pt x="146000" y="6407157"/>
                  </a:lnTo>
                  <a:lnTo>
                    <a:pt x="132511" y="6398427"/>
                  </a:lnTo>
                  <a:lnTo>
                    <a:pt x="120609" y="6388110"/>
                  </a:lnTo>
                  <a:lnTo>
                    <a:pt x="108707" y="6378587"/>
                  </a:lnTo>
                  <a:lnTo>
                    <a:pt x="96011" y="6367475"/>
                  </a:lnTo>
                  <a:lnTo>
                    <a:pt x="85696" y="6356365"/>
                  </a:lnTo>
                  <a:lnTo>
                    <a:pt x="74587" y="6344461"/>
                  </a:lnTo>
                  <a:lnTo>
                    <a:pt x="64272" y="6332556"/>
                  </a:lnTo>
                  <a:lnTo>
                    <a:pt x="55543" y="6319065"/>
                  </a:lnTo>
                  <a:lnTo>
                    <a:pt x="46815" y="6305573"/>
                  </a:lnTo>
                  <a:lnTo>
                    <a:pt x="39674" y="6292875"/>
                  </a:lnTo>
                  <a:lnTo>
                    <a:pt x="31739" y="6278589"/>
                  </a:lnTo>
                  <a:lnTo>
                    <a:pt x="25391" y="6264304"/>
                  </a:lnTo>
                  <a:lnTo>
                    <a:pt x="19837" y="6248431"/>
                  </a:lnTo>
                  <a:lnTo>
                    <a:pt x="14282" y="6234146"/>
                  </a:lnTo>
                  <a:lnTo>
                    <a:pt x="9522" y="6218273"/>
                  </a:lnTo>
                  <a:lnTo>
                    <a:pt x="6348" y="6202401"/>
                  </a:lnTo>
                  <a:lnTo>
                    <a:pt x="3174" y="6185735"/>
                  </a:lnTo>
                  <a:lnTo>
                    <a:pt x="793" y="6169862"/>
                  </a:lnTo>
                  <a:lnTo>
                    <a:pt x="0" y="6153196"/>
                  </a:lnTo>
                  <a:lnTo>
                    <a:pt x="0" y="6136530"/>
                  </a:lnTo>
                  <a:lnTo>
                    <a:pt x="793" y="6119070"/>
                  </a:lnTo>
                  <a:lnTo>
                    <a:pt x="131717" y="4062780"/>
                  </a:lnTo>
                  <a:lnTo>
                    <a:pt x="132511" y="4062780"/>
                  </a:lnTo>
                  <a:lnTo>
                    <a:pt x="155522" y="4056431"/>
                  </a:lnTo>
                  <a:lnTo>
                    <a:pt x="178533" y="4047701"/>
                  </a:lnTo>
                  <a:lnTo>
                    <a:pt x="200750" y="4038177"/>
                  </a:lnTo>
                  <a:lnTo>
                    <a:pt x="222968" y="4028654"/>
                  </a:lnTo>
                  <a:lnTo>
                    <a:pt x="243598" y="4017543"/>
                  </a:lnTo>
                  <a:lnTo>
                    <a:pt x="264229" y="4005638"/>
                  </a:lnTo>
                  <a:lnTo>
                    <a:pt x="284066" y="3992147"/>
                  </a:lnTo>
                  <a:lnTo>
                    <a:pt x="303109" y="3979449"/>
                  </a:lnTo>
                  <a:lnTo>
                    <a:pt x="321360" y="3965163"/>
                  </a:lnTo>
                  <a:lnTo>
                    <a:pt x="338816" y="3949291"/>
                  </a:lnTo>
                  <a:lnTo>
                    <a:pt x="355479" y="3934212"/>
                  </a:lnTo>
                  <a:lnTo>
                    <a:pt x="372142" y="3917546"/>
                  </a:lnTo>
                  <a:lnTo>
                    <a:pt x="387219" y="3900086"/>
                  </a:lnTo>
                  <a:lnTo>
                    <a:pt x="401501" y="3882626"/>
                  </a:lnTo>
                  <a:lnTo>
                    <a:pt x="415784" y="3863579"/>
                  </a:lnTo>
                  <a:lnTo>
                    <a:pt x="428479" y="3845326"/>
                  </a:lnTo>
                  <a:lnTo>
                    <a:pt x="440382" y="3825485"/>
                  </a:lnTo>
                  <a:lnTo>
                    <a:pt x="451490" y="3804851"/>
                  </a:lnTo>
                  <a:lnTo>
                    <a:pt x="461806" y="3783423"/>
                  </a:lnTo>
                  <a:lnTo>
                    <a:pt x="471327" y="3762788"/>
                  </a:lnTo>
                  <a:lnTo>
                    <a:pt x="480056" y="3742154"/>
                  </a:lnTo>
                  <a:lnTo>
                    <a:pt x="486404" y="3719932"/>
                  </a:lnTo>
                  <a:lnTo>
                    <a:pt x="492751" y="3696917"/>
                  </a:lnTo>
                  <a:lnTo>
                    <a:pt x="498306" y="3674696"/>
                  </a:lnTo>
                  <a:lnTo>
                    <a:pt x="503067" y="3651680"/>
                  </a:lnTo>
                  <a:lnTo>
                    <a:pt x="506241" y="3628665"/>
                  </a:lnTo>
                  <a:lnTo>
                    <a:pt x="508621" y="3604856"/>
                  </a:lnTo>
                  <a:lnTo>
                    <a:pt x="509414" y="3581841"/>
                  </a:lnTo>
                  <a:lnTo>
                    <a:pt x="509414" y="3557239"/>
                  </a:lnTo>
                  <a:lnTo>
                    <a:pt x="508621" y="3533430"/>
                  </a:lnTo>
                  <a:lnTo>
                    <a:pt x="506241" y="3508827"/>
                  </a:lnTo>
                  <a:lnTo>
                    <a:pt x="503067" y="3485018"/>
                  </a:lnTo>
                  <a:lnTo>
                    <a:pt x="183294" y="1501742"/>
                  </a:lnTo>
                  <a:lnTo>
                    <a:pt x="176946" y="1466029"/>
                  </a:lnTo>
                  <a:lnTo>
                    <a:pt x="167424" y="1429522"/>
                  </a:lnTo>
                  <a:lnTo>
                    <a:pt x="157902" y="1393015"/>
                  </a:lnTo>
                  <a:lnTo>
                    <a:pt x="146794" y="1358095"/>
                  </a:lnTo>
                  <a:lnTo>
                    <a:pt x="163457" y="1354127"/>
                  </a:lnTo>
                  <a:lnTo>
                    <a:pt x="180120" y="1348572"/>
                  </a:lnTo>
                  <a:close/>
                  <a:moveTo>
                    <a:pt x="874663" y="0"/>
                  </a:moveTo>
                  <a:cubicBezTo>
                    <a:pt x="1186814" y="0"/>
                    <a:pt x="1439863" y="253049"/>
                    <a:pt x="1439863" y="565200"/>
                  </a:cubicBezTo>
                  <a:cubicBezTo>
                    <a:pt x="1439863" y="877351"/>
                    <a:pt x="1186814" y="1130400"/>
                    <a:pt x="874663" y="1130400"/>
                  </a:cubicBezTo>
                  <a:cubicBezTo>
                    <a:pt x="562512" y="1130400"/>
                    <a:pt x="309463" y="877351"/>
                    <a:pt x="309463" y="565200"/>
                  </a:cubicBezTo>
                  <a:cubicBezTo>
                    <a:pt x="309463" y="253049"/>
                    <a:pt x="562512" y="0"/>
                    <a:pt x="874663" y="0"/>
                  </a:cubicBezTo>
                  <a:close/>
                </a:path>
              </a:pathLst>
            </a:cu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07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任意多边形 10">
              <a:extLst>
                <a:ext uri="{FF2B5EF4-FFF2-40B4-BE49-F238E27FC236}">
                  <a16:creationId xmlns:a16="http://schemas.microsoft.com/office/drawing/2014/main" id="{46925FAA-B755-45A0-95A2-53132D9A7BA3}"/>
                </a:ext>
              </a:extLst>
            </p:cNvPr>
            <p:cNvSpPr/>
            <p:nvPr/>
          </p:nvSpPr>
          <p:spPr>
            <a:xfrm>
              <a:off x="9482513" y="2727325"/>
              <a:ext cx="3095625" cy="6858001"/>
            </a:xfrm>
            <a:custGeom>
              <a:avLst/>
              <a:gdLst>
                <a:gd name="connsiteX0" fmla="*/ 1108301 w 3095625"/>
                <a:gd name="connsiteY0" fmla="*/ 1366838 h 6858001"/>
                <a:gd name="connsiteX1" fmla="*/ 1336783 w 3095625"/>
                <a:gd name="connsiteY1" fmla="*/ 2238376 h 6858001"/>
                <a:gd name="connsiteX2" fmla="*/ 1461338 w 3095625"/>
                <a:gd name="connsiteY2" fmla="*/ 1632745 h 6858001"/>
                <a:gd name="connsiteX3" fmla="*/ 1339957 w 3095625"/>
                <a:gd name="connsiteY3" fmla="*/ 1512095 h 6858001"/>
                <a:gd name="connsiteX4" fmla="*/ 1476412 w 3095625"/>
                <a:gd name="connsiteY4" fmla="*/ 1375569 h 6858001"/>
                <a:gd name="connsiteX5" fmla="*/ 1547813 w 3095625"/>
                <a:gd name="connsiteY5" fmla="*/ 1375569 h 6858001"/>
                <a:gd name="connsiteX6" fmla="*/ 1619214 w 3095625"/>
                <a:gd name="connsiteY6" fmla="*/ 1375569 h 6858001"/>
                <a:gd name="connsiteX7" fmla="*/ 1754082 w 3095625"/>
                <a:gd name="connsiteY7" fmla="*/ 1512095 h 6858001"/>
                <a:gd name="connsiteX8" fmla="*/ 1634287 w 3095625"/>
                <a:gd name="connsiteY8" fmla="*/ 1632745 h 6858001"/>
                <a:gd name="connsiteX9" fmla="*/ 1757255 w 3095625"/>
                <a:gd name="connsiteY9" fmla="*/ 2238376 h 6858001"/>
                <a:gd name="connsiteX10" fmla="*/ 1985738 w 3095625"/>
                <a:gd name="connsiteY10" fmla="*/ 1366838 h 6858001"/>
                <a:gd name="connsiteX11" fmla="*/ 2285622 w 3095625"/>
                <a:gd name="connsiteY11" fmla="*/ 1430338 h 6858001"/>
                <a:gd name="connsiteX12" fmla="*/ 2310215 w 3095625"/>
                <a:gd name="connsiteY12" fmla="*/ 1435894 h 6858001"/>
                <a:gd name="connsiteX13" fmla="*/ 2333222 w 3095625"/>
                <a:gd name="connsiteY13" fmla="*/ 1442244 h 6858001"/>
                <a:gd name="connsiteX14" fmla="*/ 2354643 w 3095625"/>
                <a:gd name="connsiteY14" fmla="*/ 1450182 h 6858001"/>
                <a:gd name="connsiteX15" fmla="*/ 2378443 w 3095625"/>
                <a:gd name="connsiteY15" fmla="*/ 1458120 h 6858001"/>
                <a:gd name="connsiteX16" fmla="*/ 2399863 w 3095625"/>
                <a:gd name="connsiteY16" fmla="*/ 1466851 h 6858001"/>
                <a:gd name="connsiteX17" fmla="*/ 2421283 w 3095625"/>
                <a:gd name="connsiteY17" fmla="*/ 1476376 h 6858001"/>
                <a:gd name="connsiteX18" fmla="*/ 2441910 w 3095625"/>
                <a:gd name="connsiteY18" fmla="*/ 1486695 h 6858001"/>
                <a:gd name="connsiteX19" fmla="*/ 2462537 w 3095625"/>
                <a:gd name="connsiteY19" fmla="*/ 1497807 h 6858001"/>
                <a:gd name="connsiteX20" fmla="*/ 2482371 w 3095625"/>
                <a:gd name="connsiteY20" fmla="*/ 1509713 h 6858001"/>
                <a:gd name="connsiteX21" fmla="*/ 2502204 w 3095625"/>
                <a:gd name="connsiteY21" fmla="*/ 1522413 h 6858001"/>
                <a:gd name="connsiteX22" fmla="*/ 2521245 w 3095625"/>
                <a:gd name="connsiteY22" fmla="*/ 1535907 h 6858001"/>
                <a:gd name="connsiteX23" fmla="*/ 2539492 w 3095625"/>
                <a:gd name="connsiteY23" fmla="*/ 1549401 h 6858001"/>
                <a:gd name="connsiteX24" fmla="*/ 2558532 w 3095625"/>
                <a:gd name="connsiteY24" fmla="*/ 1564482 h 6858001"/>
                <a:gd name="connsiteX25" fmla="*/ 2575985 w 3095625"/>
                <a:gd name="connsiteY25" fmla="*/ 1578770 h 6858001"/>
                <a:gd name="connsiteX26" fmla="*/ 2592646 w 3095625"/>
                <a:gd name="connsiteY26" fmla="*/ 1595438 h 6858001"/>
                <a:gd name="connsiteX27" fmla="*/ 2608512 w 3095625"/>
                <a:gd name="connsiteY27" fmla="*/ 1612107 h 6858001"/>
                <a:gd name="connsiteX28" fmla="*/ 2624379 w 3095625"/>
                <a:gd name="connsiteY28" fmla="*/ 1627982 h 6858001"/>
                <a:gd name="connsiteX29" fmla="*/ 2638659 w 3095625"/>
                <a:gd name="connsiteY29" fmla="*/ 1645445 h 6858001"/>
                <a:gd name="connsiteX30" fmla="*/ 2652940 w 3095625"/>
                <a:gd name="connsiteY30" fmla="*/ 1664495 h 6858001"/>
                <a:gd name="connsiteX31" fmla="*/ 2667220 w 3095625"/>
                <a:gd name="connsiteY31" fmla="*/ 1683545 h 6858001"/>
                <a:gd name="connsiteX32" fmla="*/ 2679913 w 3095625"/>
                <a:gd name="connsiteY32" fmla="*/ 1701801 h 6858001"/>
                <a:gd name="connsiteX33" fmla="*/ 2691813 w 3095625"/>
                <a:gd name="connsiteY33" fmla="*/ 1721645 h 6858001"/>
                <a:gd name="connsiteX34" fmla="*/ 2702920 w 3095625"/>
                <a:gd name="connsiteY34" fmla="*/ 1742282 h 6858001"/>
                <a:gd name="connsiteX35" fmla="*/ 2714027 w 3095625"/>
                <a:gd name="connsiteY35" fmla="*/ 1763713 h 6858001"/>
                <a:gd name="connsiteX36" fmla="*/ 2724341 w 3095625"/>
                <a:gd name="connsiteY36" fmla="*/ 1784351 h 6858001"/>
                <a:gd name="connsiteX37" fmla="*/ 2733861 w 3095625"/>
                <a:gd name="connsiteY37" fmla="*/ 1804988 h 6858001"/>
                <a:gd name="connsiteX38" fmla="*/ 2741794 w 3095625"/>
                <a:gd name="connsiteY38" fmla="*/ 1827213 h 6858001"/>
                <a:gd name="connsiteX39" fmla="*/ 2748934 w 3095625"/>
                <a:gd name="connsiteY39" fmla="*/ 1850232 h 6858001"/>
                <a:gd name="connsiteX40" fmla="*/ 2756868 w 3095625"/>
                <a:gd name="connsiteY40" fmla="*/ 1872457 h 6858001"/>
                <a:gd name="connsiteX41" fmla="*/ 2762421 w 3095625"/>
                <a:gd name="connsiteY41" fmla="*/ 1895476 h 6858001"/>
                <a:gd name="connsiteX42" fmla="*/ 2767974 w 3095625"/>
                <a:gd name="connsiteY42" fmla="*/ 1919288 h 6858001"/>
                <a:gd name="connsiteX43" fmla="*/ 2772734 w 3095625"/>
                <a:gd name="connsiteY43" fmla="*/ 1942307 h 6858001"/>
                <a:gd name="connsiteX44" fmla="*/ 3091658 w 3095625"/>
                <a:gd name="connsiteY44" fmla="*/ 3925888 h 6858001"/>
                <a:gd name="connsiteX45" fmla="*/ 3095625 w 3095625"/>
                <a:gd name="connsiteY45" fmla="*/ 3950495 h 6858001"/>
                <a:gd name="connsiteX46" fmla="*/ 3095625 w 3095625"/>
                <a:gd name="connsiteY46" fmla="*/ 3975101 h 6858001"/>
                <a:gd name="connsiteX47" fmla="*/ 3093245 w 3095625"/>
                <a:gd name="connsiteY47" fmla="*/ 4000501 h 6858001"/>
                <a:gd name="connsiteX48" fmla="*/ 3090072 w 3095625"/>
                <a:gd name="connsiteY48" fmla="*/ 4023520 h 6858001"/>
                <a:gd name="connsiteX49" fmla="*/ 3082932 w 3095625"/>
                <a:gd name="connsiteY49" fmla="*/ 4047332 h 6858001"/>
                <a:gd name="connsiteX50" fmla="*/ 3075792 w 3095625"/>
                <a:gd name="connsiteY50" fmla="*/ 4069557 h 6858001"/>
                <a:gd name="connsiteX51" fmla="*/ 3064685 w 3095625"/>
                <a:gd name="connsiteY51" fmla="*/ 4091782 h 6858001"/>
                <a:gd name="connsiteX52" fmla="*/ 3053578 w 3095625"/>
                <a:gd name="connsiteY52" fmla="*/ 4112420 h 6858001"/>
                <a:gd name="connsiteX53" fmla="*/ 3039298 w 3095625"/>
                <a:gd name="connsiteY53" fmla="*/ 4132263 h 6858001"/>
                <a:gd name="connsiteX54" fmla="*/ 3024224 w 3095625"/>
                <a:gd name="connsiteY54" fmla="*/ 4149726 h 6858001"/>
                <a:gd name="connsiteX55" fmla="*/ 3005977 w 3095625"/>
                <a:gd name="connsiteY55" fmla="*/ 4167188 h 6858001"/>
                <a:gd name="connsiteX56" fmla="*/ 2987730 w 3095625"/>
                <a:gd name="connsiteY56" fmla="*/ 4183063 h 6858001"/>
                <a:gd name="connsiteX57" fmla="*/ 2967897 w 3095625"/>
                <a:gd name="connsiteY57" fmla="*/ 4195763 h 6858001"/>
                <a:gd name="connsiteX58" fmla="*/ 2945683 w 3095625"/>
                <a:gd name="connsiteY58" fmla="*/ 4207670 h 6858001"/>
                <a:gd name="connsiteX59" fmla="*/ 2922676 w 3095625"/>
                <a:gd name="connsiteY59" fmla="*/ 4217988 h 6858001"/>
                <a:gd name="connsiteX60" fmla="*/ 2899669 w 3095625"/>
                <a:gd name="connsiteY60" fmla="*/ 4225926 h 6858001"/>
                <a:gd name="connsiteX61" fmla="*/ 2885389 w 3095625"/>
                <a:gd name="connsiteY61" fmla="*/ 4229101 h 6858001"/>
                <a:gd name="connsiteX62" fmla="*/ 2871109 w 3095625"/>
                <a:gd name="connsiteY62" fmla="*/ 4232276 h 6858001"/>
                <a:gd name="connsiteX63" fmla="*/ 2856829 w 3095625"/>
                <a:gd name="connsiteY63" fmla="*/ 4234657 h 6858001"/>
                <a:gd name="connsiteX64" fmla="*/ 2842549 w 3095625"/>
                <a:gd name="connsiteY64" fmla="*/ 4235451 h 6858001"/>
                <a:gd name="connsiteX65" fmla="*/ 2828268 w 3095625"/>
                <a:gd name="connsiteY65" fmla="*/ 4235451 h 6858001"/>
                <a:gd name="connsiteX66" fmla="*/ 2813988 w 3095625"/>
                <a:gd name="connsiteY66" fmla="*/ 4235451 h 6858001"/>
                <a:gd name="connsiteX67" fmla="*/ 2801295 w 3095625"/>
                <a:gd name="connsiteY67" fmla="*/ 4234657 h 6858001"/>
                <a:gd name="connsiteX68" fmla="*/ 2787015 w 3095625"/>
                <a:gd name="connsiteY68" fmla="*/ 4232276 h 6858001"/>
                <a:gd name="connsiteX69" fmla="*/ 2773528 w 3095625"/>
                <a:gd name="connsiteY69" fmla="*/ 4229895 h 6858001"/>
                <a:gd name="connsiteX70" fmla="*/ 2760041 w 3095625"/>
                <a:gd name="connsiteY70" fmla="*/ 4226720 h 6858001"/>
                <a:gd name="connsiteX71" fmla="*/ 2747347 w 3095625"/>
                <a:gd name="connsiteY71" fmla="*/ 4223545 h 6858001"/>
                <a:gd name="connsiteX72" fmla="*/ 2733861 w 3095625"/>
                <a:gd name="connsiteY72" fmla="*/ 4218782 h 6858001"/>
                <a:gd name="connsiteX73" fmla="*/ 2721960 w 3095625"/>
                <a:gd name="connsiteY73" fmla="*/ 4213226 h 6858001"/>
                <a:gd name="connsiteX74" fmla="*/ 2710060 w 3095625"/>
                <a:gd name="connsiteY74" fmla="*/ 4207670 h 6858001"/>
                <a:gd name="connsiteX75" fmla="*/ 2697367 w 3095625"/>
                <a:gd name="connsiteY75" fmla="*/ 4201320 h 6858001"/>
                <a:gd name="connsiteX76" fmla="*/ 2685467 w 3095625"/>
                <a:gd name="connsiteY76" fmla="*/ 4194970 h 6858001"/>
                <a:gd name="connsiteX77" fmla="*/ 2674360 w 3095625"/>
                <a:gd name="connsiteY77" fmla="*/ 4187032 h 6858001"/>
                <a:gd name="connsiteX78" fmla="*/ 2663253 w 3095625"/>
                <a:gd name="connsiteY78" fmla="*/ 4179095 h 6858001"/>
                <a:gd name="connsiteX79" fmla="*/ 2652940 w 3095625"/>
                <a:gd name="connsiteY79" fmla="*/ 4170363 h 6858001"/>
                <a:gd name="connsiteX80" fmla="*/ 2642626 w 3095625"/>
                <a:gd name="connsiteY80" fmla="*/ 4160838 h 6858001"/>
                <a:gd name="connsiteX81" fmla="*/ 2633106 w 3095625"/>
                <a:gd name="connsiteY81" fmla="*/ 4152107 h 6858001"/>
                <a:gd name="connsiteX82" fmla="*/ 2624379 w 3095625"/>
                <a:gd name="connsiteY82" fmla="*/ 4140995 h 6858001"/>
                <a:gd name="connsiteX83" fmla="*/ 2615653 w 3095625"/>
                <a:gd name="connsiteY83" fmla="*/ 4130676 h 6858001"/>
                <a:gd name="connsiteX84" fmla="*/ 2607719 w 3095625"/>
                <a:gd name="connsiteY84" fmla="*/ 4120357 h 6858001"/>
                <a:gd name="connsiteX85" fmla="*/ 2599786 w 3095625"/>
                <a:gd name="connsiteY85" fmla="*/ 4107657 h 6858001"/>
                <a:gd name="connsiteX86" fmla="*/ 2593439 w 3095625"/>
                <a:gd name="connsiteY86" fmla="*/ 4095751 h 6858001"/>
                <a:gd name="connsiteX87" fmla="*/ 2587092 w 3095625"/>
                <a:gd name="connsiteY87" fmla="*/ 4083845 h 6858001"/>
                <a:gd name="connsiteX88" fmla="*/ 2581539 w 3095625"/>
                <a:gd name="connsiteY88" fmla="*/ 4070351 h 6858001"/>
                <a:gd name="connsiteX89" fmla="*/ 2575985 w 3095625"/>
                <a:gd name="connsiteY89" fmla="*/ 4057651 h 6858001"/>
                <a:gd name="connsiteX90" fmla="*/ 2571225 w 3095625"/>
                <a:gd name="connsiteY90" fmla="*/ 4044157 h 6858001"/>
                <a:gd name="connsiteX91" fmla="*/ 2568052 w 3095625"/>
                <a:gd name="connsiteY91" fmla="*/ 4029870 h 6858001"/>
                <a:gd name="connsiteX92" fmla="*/ 2564879 w 3095625"/>
                <a:gd name="connsiteY92" fmla="*/ 4015582 h 6858001"/>
                <a:gd name="connsiteX93" fmla="*/ 2326082 w 3095625"/>
                <a:gd name="connsiteY93" fmla="*/ 2702720 h 6858001"/>
                <a:gd name="connsiteX94" fmla="*/ 2299109 w 3095625"/>
                <a:gd name="connsiteY94" fmla="*/ 3538538 h 6858001"/>
                <a:gd name="connsiteX95" fmla="*/ 2298315 w 3095625"/>
                <a:gd name="connsiteY95" fmla="*/ 3597276 h 6858001"/>
                <a:gd name="connsiteX96" fmla="*/ 2298315 w 3095625"/>
                <a:gd name="connsiteY96" fmla="*/ 3654426 h 6858001"/>
                <a:gd name="connsiteX97" fmla="*/ 2299902 w 3095625"/>
                <a:gd name="connsiteY97" fmla="*/ 3712370 h 6858001"/>
                <a:gd name="connsiteX98" fmla="*/ 2303075 w 3095625"/>
                <a:gd name="connsiteY98" fmla="*/ 3769520 h 6858001"/>
                <a:gd name="connsiteX99" fmla="*/ 2476817 w 3095625"/>
                <a:gd name="connsiteY99" fmla="*/ 6500019 h 6858001"/>
                <a:gd name="connsiteX100" fmla="*/ 2476817 w 3095625"/>
                <a:gd name="connsiteY100" fmla="*/ 6518276 h 6858001"/>
                <a:gd name="connsiteX101" fmla="*/ 2476817 w 3095625"/>
                <a:gd name="connsiteY101" fmla="*/ 6535739 h 6858001"/>
                <a:gd name="connsiteX102" fmla="*/ 2476024 w 3095625"/>
                <a:gd name="connsiteY102" fmla="*/ 6553995 h 6858001"/>
                <a:gd name="connsiteX103" fmla="*/ 2473644 w 3095625"/>
                <a:gd name="connsiteY103" fmla="*/ 6571457 h 6858001"/>
                <a:gd name="connsiteX104" fmla="*/ 2471264 w 3095625"/>
                <a:gd name="connsiteY104" fmla="*/ 6588919 h 6858001"/>
                <a:gd name="connsiteX105" fmla="*/ 2467297 w 3095625"/>
                <a:gd name="connsiteY105" fmla="*/ 6605589 h 6858001"/>
                <a:gd name="connsiteX106" fmla="*/ 2462537 w 3095625"/>
                <a:gd name="connsiteY106" fmla="*/ 6621463 h 6858001"/>
                <a:gd name="connsiteX107" fmla="*/ 2456984 w 3095625"/>
                <a:gd name="connsiteY107" fmla="*/ 6638132 h 6858001"/>
                <a:gd name="connsiteX108" fmla="*/ 2450637 w 3095625"/>
                <a:gd name="connsiteY108" fmla="*/ 6654007 h 6858001"/>
                <a:gd name="connsiteX109" fmla="*/ 2444290 w 3095625"/>
                <a:gd name="connsiteY109" fmla="*/ 6669089 h 6858001"/>
                <a:gd name="connsiteX110" fmla="*/ 2436357 w 3095625"/>
                <a:gd name="connsiteY110" fmla="*/ 6684169 h 6858001"/>
                <a:gd name="connsiteX111" fmla="*/ 2427630 w 3095625"/>
                <a:gd name="connsiteY111" fmla="*/ 6698457 h 6858001"/>
                <a:gd name="connsiteX112" fmla="*/ 2417317 w 3095625"/>
                <a:gd name="connsiteY112" fmla="*/ 6712745 h 6858001"/>
                <a:gd name="connsiteX113" fmla="*/ 2407797 w 3095625"/>
                <a:gd name="connsiteY113" fmla="*/ 6726239 h 6858001"/>
                <a:gd name="connsiteX114" fmla="*/ 2397483 w 3095625"/>
                <a:gd name="connsiteY114" fmla="*/ 6739732 h 6858001"/>
                <a:gd name="connsiteX115" fmla="*/ 2387170 w 3095625"/>
                <a:gd name="connsiteY115" fmla="*/ 6751639 h 6858001"/>
                <a:gd name="connsiteX116" fmla="*/ 2374476 w 3095625"/>
                <a:gd name="connsiteY116" fmla="*/ 6763545 h 6858001"/>
                <a:gd name="connsiteX117" fmla="*/ 2362576 w 3095625"/>
                <a:gd name="connsiteY117" fmla="*/ 6774657 h 6858001"/>
                <a:gd name="connsiteX118" fmla="*/ 2349883 w 3095625"/>
                <a:gd name="connsiteY118" fmla="*/ 6785769 h 6858001"/>
                <a:gd name="connsiteX119" fmla="*/ 2336396 w 3095625"/>
                <a:gd name="connsiteY119" fmla="*/ 6795295 h 6858001"/>
                <a:gd name="connsiteX120" fmla="*/ 2322116 w 3095625"/>
                <a:gd name="connsiteY120" fmla="*/ 6805613 h 6858001"/>
                <a:gd name="connsiteX121" fmla="*/ 2307835 w 3095625"/>
                <a:gd name="connsiteY121" fmla="*/ 6814345 h 6858001"/>
                <a:gd name="connsiteX122" fmla="*/ 2292762 w 3095625"/>
                <a:gd name="connsiteY122" fmla="*/ 6821489 h 6858001"/>
                <a:gd name="connsiteX123" fmla="*/ 2276895 w 3095625"/>
                <a:gd name="connsiteY123" fmla="*/ 6829426 h 6858001"/>
                <a:gd name="connsiteX124" fmla="*/ 2261821 w 3095625"/>
                <a:gd name="connsiteY124" fmla="*/ 6835776 h 6858001"/>
                <a:gd name="connsiteX125" fmla="*/ 2245161 w 3095625"/>
                <a:gd name="connsiteY125" fmla="*/ 6841332 h 6858001"/>
                <a:gd name="connsiteX126" fmla="*/ 2228501 w 3095625"/>
                <a:gd name="connsiteY126" fmla="*/ 6846095 h 6858001"/>
                <a:gd name="connsiteX127" fmla="*/ 2212634 w 3095625"/>
                <a:gd name="connsiteY127" fmla="*/ 6850063 h 6858001"/>
                <a:gd name="connsiteX128" fmla="*/ 2194387 w 3095625"/>
                <a:gd name="connsiteY128" fmla="*/ 6853239 h 6858001"/>
                <a:gd name="connsiteX129" fmla="*/ 2176934 w 3095625"/>
                <a:gd name="connsiteY129" fmla="*/ 6855619 h 6858001"/>
                <a:gd name="connsiteX130" fmla="*/ 2159480 w 3095625"/>
                <a:gd name="connsiteY130" fmla="*/ 6857207 h 6858001"/>
                <a:gd name="connsiteX131" fmla="*/ 2141233 w 3095625"/>
                <a:gd name="connsiteY131" fmla="*/ 6858001 h 6858001"/>
                <a:gd name="connsiteX132" fmla="*/ 2125366 w 3095625"/>
                <a:gd name="connsiteY132" fmla="*/ 6858001 h 6858001"/>
                <a:gd name="connsiteX133" fmla="*/ 2108706 w 3095625"/>
                <a:gd name="connsiteY133" fmla="*/ 6857207 h 6858001"/>
                <a:gd name="connsiteX134" fmla="*/ 2093633 w 3095625"/>
                <a:gd name="connsiteY134" fmla="*/ 6854826 h 6858001"/>
                <a:gd name="connsiteX135" fmla="*/ 2078559 w 3095625"/>
                <a:gd name="connsiteY135" fmla="*/ 6851651 h 6858001"/>
                <a:gd name="connsiteX136" fmla="*/ 2062692 w 3095625"/>
                <a:gd name="connsiteY136" fmla="*/ 6849269 h 6858001"/>
                <a:gd name="connsiteX137" fmla="*/ 2047619 w 3095625"/>
                <a:gd name="connsiteY137" fmla="*/ 6844507 h 6858001"/>
                <a:gd name="connsiteX138" fmla="*/ 2033339 w 3095625"/>
                <a:gd name="connsiteY138" fmla="*/ 6840539 h 6858001"/>
                <a:gd name="connsiteX139" fmla="*/ 2019059 w 3095625"/>
                <a:gd name="connsiteY139" fmla="*/ 6834982 h 6858001"/>
                <a:gd name="connsiteX140" fmla="*/ 2004778 w 3095625"/>
                <a:gd name="connsiteY140" fmla="*/ 6829426 h 6858001"/>
                <a:gd name="connsiteX141" fmla="*/ 1991292 w 3095625"/>
                <a:gd name="connsiteY141" fmla="*/ 6823076 h 6858001"/>
                <a:gd name="connsiteX142" fmla="*/ 1977011 w 3095625"/>
                <a:gd name="connsiteY142" fmla="*/ 6815139 h 6858001"/>
                <a:gd name="connsiteX143" fmla="*/ 1964318 w 3095625"/>
                <a:gd name="connsiteY143" fmla="*/ 6807201 h 6858001"/>
                <a:gd name="connsiteX144" fmla="*/ 1951624 w 3095625"/>
                <a:gd name="connsiteY144" fmla="*/ 6800057 h 6858001"/>
                <a:gd name="connsiteX145" fmla="*/ 1939724 w 3095625"/>
                <a:gd name="connsiteY145" fmla="*/ 6791326 h 6858001"/>
                <a:gd name="connsiteX146" fmla="*/ 1927824 w 3095625"/>
                <a:gd name="connsiteY146" fmla="*/ 6781007 h 6858001"/>
                <a:gd name="connsiteX147" fmla="*/ 1915924 w 3095625"/>
                <a:gd name="connsiteY147" fmla="*/ 6771482 h 6858001"/>
                <a:gd name="connsiteX148" fmla="*/ 1904817 w 3095625"/>
                <a:gd name="connsiteY148" fmla="*/ 6761163 h 6858001"/>
                <a:gd name="connsiteX149" fmla="*/ 1894504 w 3095625"/>
                <a:gd name="connsiteY149" fmla="*/ 6750051 h 6858001"/>
                <a:gd name="connsiteX150" fmla="*/ 1884984 w 3095625"/>
                <a:gd name="connsiteY150" fmla="*/ 6738145 h 6858001"/>
                <a:gd name="connsiteX151" fmla="*/ 1875463 w 3095625"/>
                <a:gd name="connsiteY151" fmla="*/ 6727032 h 6858001"/>
                <a:gd name="connsiteX152" fmla="*/ 1865943 w 3095625"/>
                <a:gd name="connsiteY152" fmla="*/ 6715126 h 6858001"/>
                <a:gd name="connsiteX153" fmla="*/ 1857217 w 3095625"/>
                <a:gd name="connsiteY153" fmla="*/ 6701632 h 6858001"/>
                <a:gd name="connsiteX154" fmla="*/ 1850076 w 3095625"/>
                <a:gd name="connsiteY154" fmla="*/ 6688932 h 6858001"/>
                <a:gd name="connsiteX155" fmla="*/ 1842143 w 3095625"/>
                <a:gd name="connsiteY155" fmla="*/ 6675439 h 6858001"/>
                <a:gd name="connsiteX156" fmla="*/ 1835796 w 3095625"/>
                <a:gd name="connsiteY156" fmla="*/ 6661151 h 6858001"/>
                <a:gd name="connsiteX157" fmla="*/ 1830243 w 3095625"/>
                <a:gd name="connsiteY157" fmla="*/ 6648451 h 6858001"/>
                <a:gd name="connsiteX158" fmla="*/ 1824689 w 3095625"/>
                <a:gd name="connsiteY158" fmla="*/ 6632576 h 6858001"/>
                <a:gd name="connsiteX159" fmla="*/ 1819136 w 3095625"/>
                <a:gd name="connsiteY159" fmla="*/ 6618289 h 6858001"/>
                <a:gd name="connsiteX160" fmla="*/ 1814376 w 3095625"/>
                <a:gd name="connsiteY160" fmla="*/ 6603207 h 6858001"/>
                <a:gd name="connsiteX161" fmla="*/ 1811203 w 3095625"/>
                <a:gd name="connsiteY161" fmla="*/ 6587332 h 6858001"/>
                <a:gd name="connsiteX162" fmla="*/ 1808823 w 3095625"/>
                <a:gd name="connsiteY162" fmla="*/ 6572251 h 6858001"/>
                <a:gd name="connsiteX163" fmla="*/ 1807236 w 3095625"/>
                <a:gd name="connsiteY163" fmla="*/ 6555582 h 6858001"/>
                <a:gd name="connsiteX164" fmla="*/ 1547813 w 3095625"/>
                <a:gd name="connsiteY164" fmla="*/ 4050507 h 6858001"/>
                <a:gd name="connsiteX165" fmla="*/ 1288389 w 3095625"/>
                <a:gd name="connsiteY165" fmla="*/ 6555582 h 6858001"/>
                <a:gd name="connsiteX166" fmla="*/ 1286803 w 3095625"/>
                <a:gd name="connsiteY166" fmla="*/ 6572251 h 6858001"/>
                <a:gd name="connsiteX167" fmla="*/ 1282836 w 3095625"/>
                <a:gd name="connsiteY167" fmla="*/ 6587332 h 6858001"/>
                <a:gd name="connsiteX168" fmla="*/ 1279663 w 3095625"/>
                <a:gd name="connsiteY168" fmla="*/ 6603207 h 6858001"/>
                <a:gd name="connsiteX169" fmla="*/ 1275696 w 3095625"/>
                <a:gd name="connsiteY169" fmla="*/ 6618289 h 6858001"/>
                <a:gd name="connsiteX170" fmla="*/ 1270936 w 3095625"/>
                <a:gd name="connsiteY170" fmla="*/ 6632576 h 6858001"/>
                <a:gd name="connsiteX171" fmla="*/ 1265383 w 3095625"/>
                <a:gd name="connsiteY171" fmla="*/ 6648451 h 6858001"/>
                <a:gd name="connsiteX172" fmla="*/ 1259829 w 3095625"/>
                <a:gd name="connsiteY172" fmla="*/ 6661151 h 6858001"/>
                <a:gd name="connsiteX173" fmla="*/ 1252689 w 3095625"/>
                <a:gd name="connsiteY173" fmla="*/ 6675439 h 6858001"/>
                <a:gd name="connsiteX174" fmla="*/ 1245549 w 3095625"/>
                <a:gd name="connsiteY174" fmla="*/ 6688932 h 6858001"/>
                <a:gd name="connsiteX175" fmla="*/ 1238409 w 3095625"/>
                <a:gd name="connsiteY175" fmla="*/ 6701632 h 6858001"/>
                <a:gd name="connsiteX176" fmla="*/ 1229682 w 3095625"/>
                <a:gd name="connsiteY176" fmla="*/ 6715126 h 6858001"/>
                <a:gd name="connsiteX177" fmla="*/ 1220162 w 3095625"/>
                <a:gd name="connsiteY177" fmla="*/ 6727032 h 6858001"/>
                <a:gd name="connsiteX178" fmla="*/ 1210642 w 3095625"/>
                <a:gd name="connsiteY178" fmla="*/ 6738145 h 6858001"/>
                <a:gd name="connsiteX179" fmla="*/ 1201122 w 3095625"/>
                <a:gd name="connsiteY179" fmla="*/ 6750051 h 6858001"/>
                <a:gd name="connsiteX180" fmla="*/ 1190015 w 3095625"/>
                <a:gd name="connsiteY180" fmla="*/ 6761163 h 6858001"/>
                <a:gd name="connsiteX181" fmla="*/ 1178908 w 3095625"/>
                <a:gd name="connsiteY181" fmla="*/ 6771482 h 6858001"/>
                <a:gd name="connsiteX182" fmla="*/ 1167801 w 3095625"/>
                <a:gd name="connsiteY182" fmla="*/ 6781007 h 6858001"/>
                <a:gd name="connsiteX183" fmla="*/ 1155901 w 3095625"/>
                <a:gd name="connsiteY183" fmla="*/ 6791326 h 6858001"/>
                <a:gd name="connsiteX184" fmla="*/ 1144001 w 3095625"/>
                <a:gd name="connsiteY184" fmla="*/ 6800057 h 6858001"/>
                <a:gd name="connsiteX185" fmla="*/ 1130514 w 3095625"/>
                <a:gd name="connsiteY185" fmla="*/ 6807201 h 6858001"/>
                <a:gd name="connsiteX186" fmla="*/ 1117027 w 3095625"/>
                <a:gd name="connsiteY186" fmla="*/ 6815139 h 6858001"/>
                <a:gd name="connsiteX187" fmla="*/ 1104334 w 3095625"/>
                <a:gd name="connsiteY187" fmla="*/ 6823076 h 6858001"/>
                <a:gd name="connsiteX188" fmla="*/ 1090847 w 3095625"/>
                <a:gd name="connsiteY188" fmla="*/ 6829426 h 6858001"/>
                <a:gd name="connsiteX189" fmla="*/ 1076567 w 3095625"/>
                <a:gd name="connsiteY189" fmla="*/ 6834982 h 6858001"/>
                <a:gd name="connsiteX190" fmla="*/ 1062287 w 3095625"/>
                <a:gd name="connsiteY190" fmla="*/ 6840539 h 6858001"/>
                <a:gd name="connsiteX191" fmla="*/ 1047213 w 3095625"/>
                <a:gd name="connsiteY191" fmla="*/ 6844507 h 6858001"/>
                <a:gd name="connsiteX192" fmla="*/ 1032933 w 3095625"/>
                <a:gd name="connsiteY192" fmla="*/ 6849269 h 6858001"/>
                <a:gd name="connsiteX193" fmla="*/ 1017066 w 3095625"/>
                <a:gd name="connsiteY193" fmla="*/ 6851651 h 6858001"/>
                <a:gd name="connsiteX194" fmla="*/ 1001993 w 3095625"/>
                <a:gd name="connsiteY194" fmla="*/ 6854826 h 6858001"/>
                <a:gd name="connsiteX195" fmla="*/ 985332 w 3095625"/>
                <a:gd name="connsiteY195" fmla="*/ 6857207 h 6858001"/>
                <a:gd name="connsiteX196" fmla="*/ 970259 w 3095625"/>
                <a:gd name="connsiteY196" fmla="*/ 6858001 h 6858001"/>
                <a:gd name="connsiteX197" fmla="*/ 953599 w 3095625"/>
                <a:gd name="connsiteY197" fmla="*/ 6858001 h 6858001"/>
                <a:gd name="connsiteX198" fmla="*/ 936145 w 3095625"/>
                <a:gd name="connsiteY198" fmla="*/ 6857207 h 6858001"/>
                <a:gd name="connsiteX199" fmla="*/ 918691 w 3095625"/>
                <a:gd name="connsiteY199" fmla="*/ 6855619 h 6858001"/>
                <a:gd name="connsiteX200" fmla="*/ 901238 w 3095625"/>
                <a:gd name="connsiteY200" fmla="*/ 6853239 h 6858001"/>
                <a:gd name="connsiteX201" fmla="*/ 882991 w 3095625"/>
                <a:gd name="connsiteY201" fmla="*/ 6850063 h 6858001"/>
                <a:gd name="connsiteX202" fmla="*/ 867124 w 3095625"/>
                <a:gd name="connsiteY202" fmla="*/ 6846095 h 6858001"/>
                <a:gd name="connsiteX203" fmla="*/ 850464 w 3095625"/>
                <a:gd name="connsiteY203" fmla="*/ 6841332 h 6858001"/>
                <a:gd name="connsiteX204" fmla="*/ 833804 w 3095625"/>
                <a:gd name="connsiteY204" fmla="*/ 6835776 h 6858001"/>
                <a:gd name="connsiteX205" fmla="*/ 817143 w 3095625"/>
                <a:gd name="connsiteY205" fmla="*/ 6829426 h 6858001"/>
                <a:gd name="connsiteX206" fmla="*/ 802070 w 3095625"/>
                <a:gd name="connsiteY206" fmla="*/ 6821489 h 6858001"/>
                <a:gd name="connsiteX207" fmla="*/ 787790 w 3095625"/>
                <a:gd name="connsiteY207" fmla="*/ 6814345 h 6858001"/>
                <a:gd name="connsiteX208" fmla="*/ 773509 w 3095625"/>
                <a:gd name="connsiteY208" fmla="*/ 6805613 h 6858001"/>
                <a:gd name="connsiteX209" fmla="*/ 759229 w 3095625"/>
                <a:gd name="connsiteY209" fmla="*/ 6795295 h 6858001"/>
                <a:gd name="connsiteX210" fmla="*/ 745742 w 3095625"/>
                <a:gd name="connsiteY210" fmla="*/ 6785769 h 6858001"/>
                <a:gd name="connsiteX211" fmla="*/ 733049 w 3095625"/>
                <a:gd name="connsiteY211" fmla="*/ 6774657 h 6858001"/>
                <a:gd name="connsiteX212" fmla="*/ 721149 w 3095625"/>
                <a:gd name="connsiteY212" fmla="*/ 6763545 h 6858001"/>
                <a:gd name="connsiteX213" fmla="*/ 708455 w 3095625"/>
                <a:gd name="connsiteY213" fmla="*/ 6751639 h 6858001"/>
                <a:gd name="connsiteX214" fmla="*/ 698142 w 3095625"/>
                <a:gd name="connsiteY214" fmla="*/ 6739732 h 6858001"/>
                <a:gd name="connsiteX215" fmla="*/ 687035 w 3095625"/>
                <a:gd name="connsiteY215" fmla="*/ 6726239 h 6858001"/>
                <a:gd name="connsiteX216" fmla="*/ 676722 w 3095625"/>
                <a:gd name="connsiteY216" fmla="*/ 6712745 h 6858001"/>
                <a:gd name="connsiteX217" fmla="*/ 667995 w 3095625"/>
                <a:gd name="connsiteY217" fmla="*/ 6698457 h 6858001"/>
                <a:gd name="connsiteX218" fmla="*/ 659268 w 3095625"/>
                <a:gd name="connsiteY218" fmla="*/ 6684169 h 6858001"/>
                <a:gd name="connsiteX219" fmla="*/ 651335 w 3095625"/>
                <a:gd name="connsiteY219" fmla="*/ 6669089 h 6858001"/>
                <a:gd name="connsiteX220" fmla="*/ 644988 w 3095625"/>
                <a:gd name="connsiteY220" fmla="*/ 6654007 h 6858001"/>
                <a:gd name="connsiteX221" fmla="*/ 638641 w 3095625"/>
                <a:gd name="connsiteY221" fmla="*/ 6638132 h 6858001"/>
                <a:gd name="connsiteX222" fmla="*/ 633088 w 3095625"/>
                <a:gd name="connsiteY222" fmla="*/ 6621463 h 6858001"/>
                <a:gd name="connsiteX223" fmla="*/ 628328 w 3095625"/>
                <a:gd name="connsiteY223" fmla="*/ 6605589 h 6858001"/>
                <a:gd name="connsiteX224" fmla="*/ 624361 w 3095625"/>
                <a:gd name="connsiteY224" fmla="*/ 6588919 h 6858001"/>
                <a:gd name="connsiteX225" fmla="*/ 621188 w 3095625"/>
                <a:gd name="connsiteY225" fmla="*/ 6571457 h 6858001"/>
                <a:gd name="connsiteX226" fmla="*/ 619601 w 3095625"/>
                <a:gd name="connsiteY226" fmla="*/ 6553995 h 6858001"/>
                <a:gd name="connsiteX227" fmla="*/ 617221 w 3095625"/>
                <a:gd name="connsiteY227" fmla="*/ 6535739 h 6858001"/>
                <a:gd name="connsiteX228" fmla="*/ 617221 w 3095625"/>
                <a:gd name="connsiteY228" fmla="*/ 6518276 h 6858001"/>
                <a:gd name="connsiteX229" fmla="*/ 618808 w 3095625"/>
                <a:gd name="connsiteY229" fmla="*/ 6500019 h 6858001"/>
                <a:gd name="connsiteX230" fmla="*/ 792550 w 3095625"/>
                <a:gd name="connsiteY230" fmla="*/ 3769520 h 6858001"/>
                <a:gd name="connsiteX231" fmla="*/ 795723 w 3095625"/>
                <a:gd name="connsiteY231" fmla="*/ 3712370 h 6858001"/>
                <a:gd name="connsiteX232" fmla="*/ 796516 w 3095625"/>
                <a:gd name="connsiteY232" fmla="*/ 3654426 h 6858001"/>
                <a:gd name="connsiteX233" fmla="*/ 796516 w 3095625"/>
                <a:gd name="connsiteY233" fmla="*/ 3597276 h 6858001"/>
                <a:gd name="connsiteX234" fmla="*/ 795723 w 3095625"/>
                <a:gd name="connsiteY234" fmla="*/ 3538538 h 6858001"/>
                <a:gd name="connsiteX235" fmla="*/ 769543 w 3095625"/>
                <a:gd name="connsiteY235" fmla="*/ 2702720 h 6858001"/>
                <a:gd name="connsiteX236" fmla="*/ 530746 w 3095625"/>
                <a:gd name="connsiteY236" fmla="*/ 4015582 h 6858001"/>
                <a:gd name="connsiteX237" fmla="*/ 527573 w 3095625"/>
                <a:gd name="connsiteY237" fmla="*/ 4029870 h 6858001"/>
                <a:gd name="connsiteX238" fmla="*/ 524400 w 3095625"/>
                <a:gd name="connsiteY238" fmla="*/ 4044157 h 6858001"/>
                <a:gd name="connsiteX239" fmla="*/ 519640 w 3095625"/>
                <a:gd name="connsiteY239" fmla="*/ 4057651 h 6858001"/>
                <a:gd name="connsiteX240" fmla="*/ 514086 w 3095625"/>
                <a:gd name="connsiteY240" fmla="*/ 4070351 h 6858001"/>
                <a:gd name="connsiteX241" fmla="*/ 508533 w 3095625"/>
                <a:gd name="connsiteY241" fmla="*/ 4083845 h 6858001"/>
                <a:gd name="connsiteX242" fmla="*/ 502186 w 3095625"/>
                <a:gd name="connsiteY242" fmla="*/ 4095751 h 6858001"/>
                <a:gd name="connsiteX243" fmla="*/ 495839 w 3095625"/>
                <a:gd name="connsiteY243" fmla="*/ 4107657 h 6858001"/>
                <a:gd name="connsiteX244" fmla="*/ 487906 w 3095625"/>
                <a:gd name="connsiteY244" fmla="*/ 4120357 h 6858001"/>
                <a:gd name="connsiteX245" fmla="*/ 479179 w 3095625"/>
                <a:gd name="connsiteY245" fmla="*/ 4130676 h 6858001"/>
                <a:gd name="connsiteX246" fmla="*/ 471246 w 3095625"/>
                <a:gd name="connsiteY246" fmla="*/ 4140995 h 6858001"/>
                <a:gd name="connsiteX247" fmla="*/ 461726 w 3095625"/>
                <a:gd name="connsiteY247" fmla="*/ 4152107 h 6858001"/>
                <a:gd name="connsiteX248" fmla="*/ 452999 w 3095625"/>
                <a:gd name="connsiteY248" fmla="*/ 4160838 h 6858001"/>
                <a:gd name="connsiteX249" fmla="*/ 441892 w 3095625"/>
                <a:gd name="connsiteY249" fmla="*/ 4170363 h 6858001"/>
                <a:gd name="connsiteX250" fmla="*/ 432372 w 3095625"/>
                <a:gd name="connsiteY250" fmla="*/ 4179095 h 6858001"/>
                <a:gd name="connsiteX251" fmla="*/ 421265 w 3095625"/>
                <a:gd name="connsiteY251" fmla="*/ 4187032 h 6858001"/>
                <a:gd name="connsiteX252" fmla="*/ 410158 w 3095625"/>
                <a:gd name="connsiteY252" fmla="*/ 4194970 h 6858001"/>
                <a:gd name="connsiteX253" fmla="*/ 398258 w 3095625"/>
                <a:gd name="connsiteY253" fmla="*/ 4201320 h 6858001"/>
                <a:gd name="connsiteX254" fmla="*/ 385565 w 3095625"/>
                <a:gd name="connsiteY254" fmla="*/ 4207670 h 6858001"/>
                <a:gd name="connsiteX255" fmla="*/ 373665 w 3095625"/>
                <a:gd name="connsiteY255" fmla="*/ 4213226 h 6858001"/>
                <a:gd name="connsiteX256" fmla="*/ 360971 w 3095625"/>
                <a:gd name="connsiteY256" fmla="*/ 4218782 h 6858001"/>
                <a:gd name="connsiteX257" fmla="*/ 348278 w 3095625"/>
                <a:gd name="connsiteY257" fmla="*/ 4223545 h 6858001"/>
                <a:gd name="connsiteX258" fmla="*/ 335584 w 3095625"/>
                <a:gd name="connsiteY258" fmla="*/ 4226720 h 6858001"/>
                <a:gd name="connsiteX259" fmla="*/ 322097 w 3095625"/>
                <a:gd name="connsiteY259" fmla="*/ 4229895 h 6858001"/>
                <a:gd name="connsiteX260" fmla="*/ 307817 w 3095625"/>
                <a:gd name="connsiteY260" fmla="*/ 4232276 h 6858001"/>
                <a:gd name="connsiteX261" fmla="*/ 294330 w 3095625"/>
                <a:gd name="connsiteY261" fmla="*/ 4234657 h 6858001"/>
                <a:gd name="connsiteX262" fmla="*/ 280050 w 3095625"/>
                <a:gd name="connsiteY262" fmla="*/ 4235451 h 6858001"/>
                <a:gd name="connsiteX263" fmla="*/ 267357 w 3095625"/>
                <a:gd name="connsiteY263" fmla="*/ 4235451 h 6858001"/>
                <a:gd name="connsiteX264" fmla="*/ 253076 w 3095625"/>
                <a:gd name="connsiteY264" fmla="*/ 4235451 h 6858001"/>
                <a:gd name="connsiteX265" fmla="*/ 238796 w 3095625"/>
                <a:gd name="connsiteY265" fmla="*/ 4234657 h 6858001"/>
                <a:gd name="connsiteX266" fmla="*/ 224516 w 3095625"/>
                <a:gd name="connsiteY266" fmla="*/ 4232276 h 6858001"/>
                <a:gd name="connsiteX267" fmla="*/ 210236 w 3095625"/>
                <a:gd name="connsiteY267" fmla="*/ 4229101 h 6858001"/>
                <a:gd name="connsiteX268" fmla="*/ 195956 w 3095625"/>
                <a:gd name="connsiteY268" fmla="*/ 4225926 h 6858001"/>
                <a:gd name="connsiteX269" fmla="*/ 171362 w 3095625"/>
                <a:gd name="connsiteY269" fmla="*/ 4217988 h 6858001"/>
                <a:gd name="connsiteX270" fmla="*/ 148355 w 3095625"/>
                <a:gd name="connsiteY270" fmla="*/ 4207670 h 6858001"/>
                <a:gd name="connsiteX271" fmla="*/ 127728 w 3095625"/>
                <a:gd name="connsiteY271" fmla="*/ 4195763 h 6858001"/>
                <a:gd name="connsiteX272" fmla="*/ 107101 w 3095625"/>
                <a:gd name="connsiteY272" fmla="*/ 4183063 h 6858001"/>
                <a:gd name="connsiteX273" fmla="*/ 88061 w 3095625"/>
                <a:gd name="connsiteY273" fmla="*/ 4167188 h 6858001"/>
                <a:gd name="connsiteX274" fmla="*/ 71401 w 3095625"/>
                <a:gd name="connsiteY274" fmla="*/ 4149726 h 6858001"/>
                <a:gd name="connsiteX275" fmla="*/ 56327 w 3095625"/>
                <a:gd name="connsiteY275" fmla="*/ 4132263 h 6858001"/>
                <a:gd name="connsiteX276" fmla="*/ 42047 w 3095625"/>
                <a:gd name="connsiteY276" fmla="*/ 4112420 h 6858001"/>
                <a:gd name="connsiteX277" fmla="*/ 30147 w 3095625"/>
                <a:gd name="connsiteY277" fmla="*/ 4091782 h 6858001"/>
                <a:gd name="connsiteX278" fmla="*/ 19834 w 3095625"/>
                <a:gd name="connsiteY278" fmla="*/ 4069557 h 6858001"/>
                <a:gd name="connsiteX279" fmla="*/ 12693 w 3095625"/>
                <a:gd name="connsiteY279" fmla="*/ 4047332 h 6858001"/>
                <a:gd name="connsiteX280" fmla="*/ 5553 w 3095625"/>
                <a:gd name="connsiteY280" fmla="*/ 4023520 h 6858001"/>
                <a:gd name="connsiteX281" fmla="*/ 1587 w 3095625"/>
                <a:gd name="connsiteY281" fmla="*/ 4000501 h 6858001"/>
                <a:gd name="connsiteX282" fmla="*/ 0 w 3095625"/>
                <a:gd name="connsiteY282" fmla="*/ 3975101 h 6858001"/>
                <a:gd name="connsiteX283" fmla="*/ 0 w 3095625"/>
                <a:gd name="connsiteY283" fmla="*/ 3950495 h 6858001"/>
                <a:gd name="connsiteX284" fmla="*/ 3967 w 3095625"/>
                <a:gd name="connsiteY284" fmla="*/ 3925888 h 6858001"/>
                <a:gd name="connsiteX285" fmla="*/ 322891 w 3095625"/>
                <a:gd name="connsiteY285" fmla="*/ 1942307 h 6858001"/>
                <a:gd name="connsiteX286" fmla="*/ 327651 w 3095625"/>
                <a:gd name="connsiteY286" fmla="*/ 1919288 h 6858001"/>
                <a:gd name="connsiteX287" fmla="*/ 332411 w 3095625"/>
                <a:gd name="connsiteY287" fmla="*/ 1895476 h 6858001"/>
                <a:gd name="connsiteX288" fmla="*/ 338757 w 3095625"/>
                <a:gd name="connsiteY288" fmla="*/ 1872457 h 6858001"/>
                <a:gd name="connsiteX289" fmla="*/ 345104 w 3095625"/>
                <a:gd name="connsiteY289" fmla="*/ 1850232 h 6858001"/>
                <a:gd name="connsiteX290" fmla="*/ 353038 w 3095625"/>
                <a:gd name="connsiteY290" fmla="*/ 1827213 h 6858001"/>
                <a:gd name="connsiteX291" fmla="*/ 361764 w 3095625"/>
                <a:gd name="connsiteY291" fmla="*/ 1804988 h 6858001"/>
                <a:gd name="connsiteX292" fmla="*/ 370491 w 3095625"/>
                <a:gd name="connsiteY292" fmla="*/ 1784351 h 6858001"/>
                <a:gd name="connsiteX293" fmla="*/ 381598 w 3095625"/>
                <a:gd name="connsiteY293" fmla="*/ 1763713 h 6858001"/>
                <a:gd name="connsiteX294" fmla="*/ 391118 w 3095625"/>
                <a:gd name="connsiteY294" fmla="*/ 1742282 h 6858001"/>
                <a:gd name="connsiteX295" fmla="*/ 403812 w 3095625"/>
                <a:gd name="connsiteY295" fmla="*/ 1721645 h 6858001"/>
                <a:gd name="connsiteX296" fmla="*/ 415712 w 3095625"/>
                <a:gd name="connsiteY296" fmla="*/ 1701801 h 6858001"/>
                <a:gd name="connsiteX297" fmla="*/ 428405 w 3095625"/>
                <a:gd name="connsiteY297" fmla="*/ 1683545 h 6858001"/>
                <a:gd name="connsiteX298" fmla="*/ 441892 w 3095625"/>
                <a:gd name="connsiteY298" fmla="*/ 1664495 h 6858001"/>
                <a:gd name="connsiteX299" fmla="*/ 456172 w 3095625"/>
                <a:gd name="connsiteY299" fmla="*/ 1645445 h 6858001"/>
                <a:gd name="connsiteX300" fmla="*/ 471246 w 3095625"/>
                <a:gd name="connsiteY300" fmla="*/ 1627982 h 6858001"/>
                <a:gd name="connsiteX301" fmla="*/ 487113 w 3095625"/>
                <a:gd name="connsiteY301" fmla="*/ 1612107 h 6858001"/>
                <a:gd name="connsiteX302" fmla="*/ 502979 w 3095625"/>
                <a:gd name="connsiteY302" fmla="*/ 1595438 h 6858001"/>
                <a:gd name="connsiteX303" fmla="*/ 519640 w 3095625"/>
                <a:gd name="connsiteY303" fmla="*/ 1578770 h 6858001"/>
                <a:gd name="connsiteX304" fmla="*/ 537093 w 3095625"/>
                <a:gd name="connsiteY304" fmla="*/ 1564482 h 6858001"/>
                <a:gd name="connsiteX305" fmla="*/ 555340 w 3095625"/>
                <a:gd name="connsiteY305" fmla="*/ 1549401 h 6858001"/>
                <a:gd name="connsiteX306" fmla="*/ 573587 w 3095625"/>
                <a:gd name="connsiteY306" fmla="*/ 1535907 h 6858001"/>
                <a:gd name="connsiteX307" fmla="*/ 593421 w 3095625"/>
                <a:gd name="connsiteY307" fmla="*/ 1522413 h 6858001"/>
                <a:gd name="connsiteX308" fmla="*/ 612461 w 3095625"/>
                <a:gd name="connsiteY308" fmla="*/ 1509713 h 6858001"/>
                <a:gd name="connsiteX309" fmla="*/ 633088 w 3095625"/>
                <a:gd name="connsiteY309" fmla="*/ 1497807 h 6858001"/>
                <a:gd name="connsiteX310" fmla="*/ 652921 w 3095625"/>
                <a:gd name="connsiteY310" fmla="*/ 1486695 h 6858001"/>
                <a:gd name="connsiteX311" fmla="*/ 673548 w 3095625"/>
                <a:gd name="connsiteY311" fmla="*/ 1476376 h 6858001"/>
                <a:gd name="connsiteX312" fmla="*/ 695762 w 3095625"/>
                <a:gd name="connsiteY312" fmla="*/ 1466851 h 6858001"/>
                <a:gd name="connsiteX313" fmla="*/ 717182 w 3095625"/>
                <a:gd name="connsiteY313" fmla="*/ 1458120 h 6858001"/>
                <a:gd name="connsiteX314" fmla="*/ 739396 w 3095625"/>
                <a:gd name="connsiteY314" fmla="*/ 1450182 h 6858001"/>
                <a:gd name="connsiteX315" fmla="*/ 762403 w 3095625"/>
                <a:gd name="connsiteY315" fmla="*/ 1442244 h 6858001"/>
                <a:gd name="connsiteX316" fmla="*/ 785410 w 3095625"/>
                <a:gd name="connsiteY316" fmla="*/ 1435894 h 6858001"/>
                <a:gd name="connsiteX317" fmla="*/ 808417 w 3095625"/>
                <a:gd name="connsiteY317" fmla="*/ 1430338 h 6858001"/>
                <a:gd name="connsiteX318" fmla="*/ 1547137 w 3095625"/>
                <a:gd name="connsiteY318" fmla="*/ 0 h 6858001"/>
                <a:gd name="connsiteX319" fmla="*/ 2146537 w 3095625"/>
                <a:gd name="connsiteY319" fmla="*/ 599400 h 6858001"/>
                <a:gd name="connsiteX320" fmla="*/ 1547137 w 3095625"/>
                <a:gd name="connsiteY320" fmla="*/ 1198800 h 6858001"/>
                <a:gd name="connsiteX321" fmla="*/ 947737 w 3095625"/>
                <a:gd name="connsiteY321" fmla="*/ 599400 h 6858001"/>
                <a:gd name="connsiteX322" fmla="*/ 1547137 w 3095625"/>
                <a:gd name="connsiteY322" fmla="*/ 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</a:cxnLst>
              <a:rect l="l" t="t" r="r" b="b"/>
              <a:pathLst>
                <a:path w="3095625" h="6858001">
                  <a:moveTo>
                    <a:pt x="1108301" y="1366838"/>
                  </a:moveTo>
                  <a:lnTo>
                    <a:pt x="1336783" y="2238376"/>
                  </a:lnTo>
                  <a:lnTo>
                    <a:pt x="1461338" y="1632745"/>
                  </a:lnTo>
                  <a:lnTo>
                    <a:pt x="1339957" y="1512095"/>
                  </a:lnTo>
                  <a:lnTo>
                    <a:pt x="1476412" y="1375569"/>
                  </a:lnTo>
                  <a:lnTo>
                    <a:pt x="1547813" y="1375569"/>
                  </a:lnTo>
                  <a:lnTo>
                    <a:pt x="1619214" y="1375569"/>
                  </a:lnTo>
                  <a:lnTo>
                    <a:pt x="1754082" y="1512095"/>
                  </a:lnTo>
                  <a:lnTo>
                    <a:pt x="1634287" y="1632745"/>
                  </a:lnTo>
                  <a:lnTo>
                    <a:pt x="1757255" y="2238376"/>
                  </a:lnTo>
                  <a:lnTo>
                    <a:pt x="1985738" y="1366838"/>
                  </a:lnTo>
                  <a:lnTo>
                    <a:pt x="2285622" y="1430338"/>
                  </a:lnTo>
                  <a:lnTo>
                    <a:pt x="2310215" y="1435894"/>
                  </a:lnTo>
                  <a:lnTo>
                    <a:pt x="2333222" y="1442244"/>
                  </a:lnTo>
                  <a:lnTo>
                    <a:pt x="2354643" y="1450182"/>
                  </a:lnTo>
                  <a:lnTo>
                    <a:pt x="2378443" y="1458120"/>
                  </a:lnTo>
                  <a:lnTo>
                    <a:pt x="2399863" y="1466851"/>
                  </a:lnTo>
                  <a:lnTo>
                    <a:pt x="2421283" y="1476376"/>
                  </a:lnTo>
                  <a:lnTo>
                    <a:pt x="2441910" y="1486695"/>
                  </a:lnTo>
                  <a:lnTo>
                    <a:pt x="2462537" y="1497807"/>
                  </a:lnTo>
                  <a:lnTo>
                    <a:pt x="2482371" y="1509713"/>
                  </a:lnTo>
                  <a:lnTo>
                    <a:pt x="2502204" y="1522413"/>
                  </a:lnTo>
                  <a:lnTo>
                    <a:pt x="2521245" y="1535907"/>
                  </a:lnTo>
                  <a:lnTo>
                    <a:pt x="2539492" y="1549401"/>
                  </a:lnTo>
                  <a:lnTo>
                    <a:pt x="2558532" y="1564482"/>
                  </a:lnTo>
                  <a:lnTo>
                    <a:pt x="2575985" y="1578770"/>
                  </a:lnTo>
                  <a:lnTo>
                    <a:pt x="2592646" y="1595438"/>
                  </a:lnTo>
                  <a:lnTo>
                    <a:pt x="2608512" y="1612107"/>
                  </a:lnTo>
                  <a:lnTo>
                    <a:pt x="2624379" y="1627982"/>
                  </a:lnTo>
                  <a:lnTo>
                    <a:pt x="2638659" y="1645445"/>
                  </a:lnTo>
                  <a:lnTo>
                    <a:pt x="2652940" y="1664495"/>
                  </a:lnTo>
                  <a:lnTo>
                    <a:pt x="2667220" y="1683545"/>
                  </a:lnTo>
                  <a:lnTo>
                    <a:pt x="2679913" y="1701801"/>
                  </a:lnTo>
                  <a:lnTo>
                    <a:pt x="2691813" y="1721645"/>
                  </a:lnTo>
                  <a:lnTo>
                    <a:pt x="2702920" y="1742282"/>
                  </a:lnTo>
                  <a:lnTo>
                    <a:pt x="2714027" y="1763713"/>
                  </a:lnTo>
                  <a:lnTo>
                    <a:pt x="2724341" y="1784351"/>
                  </a:lnTo>
                  <a:lnTo>
                    <a:pt x="2733861" y="1804988"/>
                  </a:lnTo>
                  <a:lnTo>
                    <a:pt x="2741794" y="1827213"/>
                  </a:lnTo>
                  <a:lnTo>
                    <a:pt x="2748934" y="1850232"/>
                  </a:lnTo>
                  <a:lnTo>
                    <a:pt x="2756868" y="1872457"/>
                  </a:lnTo>
                  <a:lnTo>
                    <a:pt x="2762421" y="1895476"/>
                  </a:lnTo>
                  <a:lnTo>
                    <a:pt x="2767974" y="1919288"/>
                  </a:lnTo>
                  <a:lnTo>
                    <a:pt x="2772734" y="1942307"/>
                  </a:lnTo>
                  <a:lnTo>
                    <a:pt x="3091658" y="3925888"/>
                  </a:lnTo>
                  <a:lnTo>
                    <a:pt x="3095625" y="3950495"/>
                  </a:lnTo>
                  <a:lnTo>
                    <a:pt x="3095625" y="3975101"/>
                  </a:lnTo>
                  <a:lnTo>
                    <a:pt x="3093245" y="4000501"/>
                  </a:lnTo>
                  <a:lnTo>
                    <a:pt x="3090072" y="4023520"/>
                  </a:lnTo>
                  <a:lnTo>
                    <a:pt x="3082932" y="4047332"/>
                  </a:lnTo>
                  <a:lnTo>
                    <a:pt x="3075792" y="4069557"/>
                  </a:lnTo>
                  <a:lnTo>
                    <a:pt x="3064685" y="4091782"/>
                  </a:lnTo>
                  <a:lnTo>
                    <a:pt x="3053578" y="4112420"/>
                  </a:lnTo>
                  <a:lnTo>
                    <a:pt x="3039298" y="4132263"/>
                  </a:lnTo>
                  <a:lnTo>
                    <a:pt x="3024224" y="4149726"/>
                  </a:lnTo>
                  <a:lnTo>
                    <a:pt x="3005977" y="4167188"/>
                  </a:lnTo>
                  <a:lnTo>
                    <a:pt x="2987730" y="4183063"/>
                  </a:lnTo>
                  <a:lnTo>
                    <a:pt x="2967897" y="4195763"/>
                  </a:lnTo>
                  <a:lnTo>
                    <a:pt x="2945683" y="4207670"/>
                  </a:lnTo>
                  <a:lnTo>
                    <a:pt x="2922676" y="4217988"/>
                  </a:lnTo>
                  <a:lnTo>
                    <a:pt x="2899669" y="4225926"/>
                  </a:lnTo>
                  <a:lnTo>
                    <a:pt x="2885389" y="4229101"/>
                  </a:lnTo>
                  <a:lnTo>
                    <a:pt x="2871109" y="4232276"/>
                  </a:lnTo>
                  <a:lnTo>
                    <a:pt x="2856829" y="4234657"/>
                  </a:lnTo>
                  <a:lnTo>
                    <a:pt x="2842549" y="4235451"/>
                  </a:lnTo>
                  <a:lnTo>
                    <a:pt x="2828268" y="4235451"/>
                  </a:lnTo>
                  <a:lnTo>
                    <a:pt x="2813988" y="4235451"/>
                  </a:lnTo>
                  <a:lnTo>
                    <a:pt x="2801295" y="4234657"/>
                  </a:lnTo>
                  <a:lnTo>
                    <a:pt x="2787015" y="4232276"/>
                  </a:lnTo>
                  <a:lnTo>
                    <a:pt x="2773528" y="4229895"/>
                  </a:lnTo>
                  <a:lnTo>
                    <a:pt x="2760041" y="4226720"/>
                  </a:lnTo>
                  <a:lnTo>
                    <a:pt x="2747347" y="4223545"/>
                  </a:lnTo>
                  <a:lnTo>
                    <a:pt x="2733861" y="4218782"/>
                  </a:lnTo>
                  <a:lnTo>
                    <a:pt x="2721960" y="4213226"/>
                  </a:lnTo>
                  <a:lnTo>
                    <a:pt x="2710060" y="4207670"/>
                  </a:lnTo>
                  <a:lnTo>
                    <a:pt x="2697367" y="4201320"/>
                  </a:lnTo>
                  <a:lnTo>
                    <a:pt x="2685467" y="4194970"/>
                  </a:lnTo>
                  <a:lnTo>
                    <a:pt x="2674360" y="4187032"/>
                  </a:lnTo>
                  <a:lnTo>
                    <a:pt x="2663253" y="4179095"/>
                  </a:lnTo>
                  <a:lnTo>
                    <a:pt x="2652940" y="4170363"/>
                  </a:lnTo>
                  <a:lnTo>
                    <a:pt x="2642626" y="4160838"/>
                  </a:lnTo>
                  <a:lnTo>
                    <a:pt x="2633106" y="4152107"/>
                  </a:lnTo>
                  <a:lnTo>
                    <a:pt x="2624379" y="4140995"/>
                  </a:lnTo>
                  <a:lnTo>
                    <a:pt x="2615653" y="4130676"/>
                  </a:lnTo>
                  <a:lnTo>
                    <a:pt x="2607719" y="4120357"/>
                  </a:lnTo>
                  <a:lnTo>
                    <a:pt x="2599786" y="4107657"/>
                  </a:lnTo>
                  <a:lnTo>
                    <a:pt x="2593439" y="4095751"/>
                  </a:lnTo>
                  <a:lnTo>
                    <a:pt x="2587092" y="4083845"/>
                  </a:lnTo>
                  <a:lnTo>
                    <a:pt x="2581539" y="4070351"/>
                  </a:lnTo>
                  <a:lnTo>
                    <a:pt x="2575985" y="4057651"/>
                  </a:lnTo>
                  <a:lnTo>
                    <a:pt x="2571225" y="4044157"/>
                  </a:lnTo>
                  <a:lnTo>
                    <a:pt x="2568052" y="4029870"/>
                  </a:lnTo>
                  <a:lnTo>
                    <a:pt x="2564879" y="4015582"/>
                  </a:lnTo>
                  <a:lnTo>
                    <a:pt x="2326082" y="2702720"/>
                  </a:lnTo>
                  <a:lnTo>
                    <a:pt x="2299109" y="3538538"/>
                  </a:lnTo>
                  <a:lnTo>
                    <a:pt x="2298315" y="3597276"/>
                  </a:lnTo>
                  <a:lnTo>
                    <a:pt x="2298315" y="3654426"/>
                  </a:lnTo>
                  <a:lnTo>
                    <a:pt x="2299902" y="3712370"/>
                  </a:lnTo>
                  <a:lnTo>
                    <a:pt x="2303075" y="3769520"/>
                  </a:lnTo>
                  <a:lnTo>
                    <a:pt x="2476817" y="6500019"/>
                  </a:lnTo>
                  <a:lnTo>
                    <a:pt x="2476817" y="6518276"/>
                  </a:lnTo>
                  <a:lnTo>
                    <a:pt x="2476817" y="6535739"/>
                  </a:lnTo>
                  <a:lnTo>
                    <a:pt x="2476024" y="6553995"/>
                  </a:lnTo>
                  <a:lnTo>
                    <a:pt x="2473644" y="6571457"/>
                  </a:lnTo>
                  <a:lnTo>
                    <a:pt x="2471264" y="6588919"/>
                  </a:lnTo>
                  <a:lnTo>
                    <a:pt x="2467297" y="6605589"/>
                  </a:lnTo>
                  <a:lnTo>
                    <a:pt x="2462537" y="6621463"/>
                  </a:lnTo>
                  <a:lnTo>
                    <a:pt x="2456984" y="6638132"/>
                  </a:lnTo>
                  <a:lnTo>
                    <a:pt x="2450637" y="6654007"/>
                  </a:lnTo>
                  <a:lnTo>
                    <a:pt x="2444290" y="6669089"/>
                  </a:lnTo>
                  <a:lnTo>
                    <a:pt x="2436357" y="6684169"/>
                  </a:lnTo>
                  <a:lnTo>
                    <a:pt x="2427630" y="6698457"/>
                  </a:lnTo>
                  <a:lnTo>
                    <a:pt x="2417317" y="6712745"/>
                  </a:lnTo>
                  <a:lnTo>
                    <a:pt x="2407797" y="6726239"/>
                  </a:lnTo>
                  <a:lnTo>
                    <a:pt x="2397483" y="6739732"/>
                  </a:lnTo>
                  <a:lnTo>
                    <a:pt x="2387170" y="6751639"/>
                  </a:lnTo>
                  <a:lnTo>
                    <a:pt x="2374476" y="6763545"/>
                  </a:lnTo>
                  <a:lnTo>
                    <a:pt x="2362576" y="6774657"/>
                  </a:lnTo>
                  <a:lnTo>
                    <a:pt x="2349883" y="6785769"/>
                  </a:lnTo>
                  <a:lnTo>
                    <a:pt x="2336396" y="6795295"/>
                  </a:lnTo>
                  <a:lnTo>
                    <a:pt x="2322116" y="6805613"/>
                  </a:lnTo>
                  <a:lnTo>
                    <a:pt x="2307835" y="6814345"/>
                  </a:lnTo>
                  <a:lnTo>
                    <a:pt x="2292762" y="6821489"/>
                  </a:lnTo>
                  <a:lnTo>
                    <a:pt x="2276895" y="6829426"/>
                  </a:lnTo>
                  <a:lnTo>
                    <a:pt x="2261821" y="6835776"/>
                  </a:lnTo>
                  <a:lnTo>
                    <a:pt x="2245161" y="6841332"/>
                  </a:lnTo>
                  <a:lnTo>
                    <a:pt x="2228501" y="6846095"/>
                  </a:lnTo>
                  <a:lnTo>
                    <a:pt x="2212634" y="6850063"/>
                  </a:lnTo>
                  <a:lnTo>
                    <a:pt x="2194387" y="6853239"/>
                  </a:lnTo>
                  <a:lnTo>
                    <a:pt x="2176934" y="6855619"/>
                  </a:lnTo>
                  <a:lnTo>
                    <a:pt x="2159480" y="6857207"/>
                  </a:lnTo>
                  <a:lnTo>
                    <a:pt x="2141233" y="6858001"/>
                  </a:lnTo>
                  <a:lnTo>
                    <a:pt x="2125366" y="6858001"/>
                  </a:lnTo>
                  <a:lnTo>
                    <a:pt x="2108706" y="6857207"/>
                  </a:lnTo>
                  <a:lnTo>
                    <a:pt x="2093633" y="6854826"/>
                  </a:lnTo>
                  <a:lnTo>
                    <a:pt x="2078559" y="6851651"/>
                  </a:lnTo>
                  <a:lnTo>
                    <a:pt x="2062692" y="6849269"/>
                  </a:lnTo>
                  <a:lnTo>
                    <a:pt x="2047619" y="6844507"/>
                  </a:lnTo>
                  <a:lnTo>
                    <a:pt x="2033339" y="6840539"/>
                  </a:lnTo>
                  <a:lnTo>
                    <a:pt x="2019059" y="6834982"/>
                  </a:lnTo>
                  <a:lnTo>
                    <a:pt x="2004778" y="6829426"/>
                  </a:lnTo>
                  <a:lnTo>
                    <a:pt x="1991292" y="6823076"/>
                  </a:lnTo>
                  <a:lnTo>
                    <a:pt x="1977011" y="6815139"/>
                  </a:lnTo>
                  <a:lnTo>
                    <a:pt x="1964318" y="6807201"/>
                  </a:lnTo>
                  <a:lnTo>
                    <a:pt x="1951624" y="6800057"/>
                  </a:lnTo>
                  <a:lnTo>
                    <a:pt x="1939724" y="6791326"/>
                  </a:lnTo>
                  <a:lnTo>
                    <a:pt x="1927824" y="6781007"/>
                  </a:lnTo>
                  <a:lnTo>
                    <a:pt x="1915924" y="6771482"/>
                  </a:lnTo>
                  <a:lnTo>
                    <a:pt x="1904817" y="6761163"/>
                  </a:lnTo>
                  <a:lnTo>
                    <a:pt x="1894504" y="6750051"/>
                  </a:lnTo>
                  <a:lnTo>
                    <a:pt x="1884984" y="6738145"/>
                  </a:lnTo>
                  <a:lnTo>
                    <a:pt x="1875463" y="6727032"/>
                  </a:lnTo>
                  <a:lnTo>
                    <a:pt x="1865943" y="6715126"/>
                  </a:lnTo>
                  <a:lnTo>
                    <a:pt x="1857217" y="6701632"/>
                  </a:lnTo>
                  <a:lnTo>
                    <a:pt x="1850076" y="6688932"/>
                  </a:lnTo>
                  <a:lnTo>
                    <a:pt x="1842143" y="6675439"/>
                  </a:lnTo>
                  <a:lnTo>
                    <a:pt x="1835796" y="6661151"/>
                  </a:lnTo>
                  <a:lnTo>
                    <a:pt x="1830243" y="6648451"/>
                  </a:lnTo>
                  <a:lnTo>
                    <a:pt x="1824689" y="6632576"/>
                  </a:lnTo>
                  <a:lnTo>
                    <a:pt x="1819136" y="6618289"/>
                  </a:lnTo>
                  <a:lnTo>
                    <a:pt x="1814376" y="6603207"/>
                  </a:lnTo>
                  <a:lnTo>
                    <a:pt x="1811203" y="6587332"/>
                  </a:lnTo>
                  <a:lnTo>
                    <a:pt x="1808823" y="6572251"/>
                  </a:lnTo>
                  <a:lnTo>
                    <a:pt x="1807236" y="6555582"/>
                  </a:lnTo>
                  <a:lnTo>
                    <a:pt x="1547813" y="4050507"/>
                  </a:lnTo>
                  <a:lnTo>
                    <a:pt x="1288389" y="6555582"/>
                  </a:lnTo>
                  <a:lnTo>
                    <a:pt x="1286803" y="6572251"/>
                  </a:lnTo>
                  <a:lnTo>
                    <a:pt x="1282836" y="6587332"/>
                  </a:lnTo>
                  <a:lnTo>
                    <a:pt x="1279663" y="6603207"/>
                  </a:lnTo>
                  <a:lnTo>
                    <a:pt x="1275696" y="6618289"/>
                  </a:lnTo>
                  <a:lnTo>
                    <a:pt x="1270936" y="6632576"/>
                  </a:lnTo>
                  <a:lnTo>
                    <a:pt x="1265383" y="6648451"/>
                  </a:lnTo>
                  <a:lnTo>
                    <a:pt x="1259829" y="6661151"/>
                  </a:lnTo>
                  <a:lnTo>
                    <a:pt x="1252689" y="6675439"/>
                  </a:lnTo>
                  <a:lnTo>
                    <a:pt x="1245549" y="6688932"/>
                  </a:lnTo>
                  <a:lnTo>
                    <a:pt x="1238409" y="6701632"/>
                  </a:lnTo>
                  <a:lnTo>
                    <a:pt x="1229682" y="6715126"/>
                  </a:lnTo>
                  <a:lnTo>
                    <a:pt x="1220162" y="6727032"/>
                  </a:lnTo>
                  <a:lnTo>
                    <a:pt x="1210642" y="6738145"/>
                  </a:lnTo>
                  <a:lnTo>
                    <a:pt x="1201122" y="6750051"/>
                  </a:lnTo>
                  <a:lnTo>
                    <a:pt x="1190015" y="6761163"/>
                  </a:lnTo>
                  <a:lnTo>
                    <a:pt x="1178908" y="6771482"/>
                  </a:lnTo>
                  <a:lnTo>
                    <a:pt x="1167801" y="6781007"/>
                  </a:lnTo>
                  <a:lnTo>
                    <a:pt x="1155901" y="6791326"/>
                  </a:lnTo>
                  <a:lnTo>
                    <a:pt x="1144001" y="6800057"/>
                  </a:lnTo>
                  <a:lnTo>
                    <a:pt x="1130514" y="6807201"/>
                  </a:lnTo>
                  <a:lnTo>
                    <a:pt x="1117027" y="6815139"/>
                  </a:lnTo>
                  <a:lnTo>
                    <a:pt x="1104334" y="6823076"/>
                  </a:lnTo>
                  <a:lnTo>
                    <a:pt x="1090847" y="6829426"/>
                  </a:lnTo>
                  <a:lnTo>
                    <a:pt x="1076567" y="6834982"/>
                  </a:lnTo>
                  <a:lnTo>
                    <a:pt x="1062287" y="6840539"/>
                  </a:lnTo>
                  <a:lnTo>
                    <a:pt x="1047213" y="6844507"/>
                  </a:lnTo>
                  <a:lnTo>
                    <a:pt x="1032933" y="6849269"/>
                  </a:lnTo>
                  <a:lnTo>
                    <a:pt x="1017066" y="6851651"/>
                  </a:lnTo>
                  <a:lnTo>
                    <a:pt x="1001993" y="6854826"/>
                  </a:lnTo>
                  <a:lnTo>
                    <a:pt x="985332" y="6857207"/>
                  </a:lnTo>
                  <a:lnTo>
                    <a:pt x="970259" y="6858001"/>
                  </a:lnTo>
                  <a:lnTo>
                    <a:pt x="953599" y="6858001"/>
                  </a:lnTo>
                  <a:lnTo>
                    <a:pt x="936145" y="6857207"/>
                  </a:lnTo>
                  <a:lnTo>
                    <a:pt x="918691" y="6855619"/>
                  </a:lnTo>
                  <a:lnTo>
                    <a:pt x="901238" y="6853239"/>
                  </a:lnTo>
                  <a:lnTo>
                    <a:pt x="882991" y="6850063"/>
                  </a:lnTo>
                  <a:lnTo>
                    <a:pt x="867124" y="6846095"/>
                  </a:lnTo>
                  <a:lnTo>
                    <a:pt x="850464" y="6841332"/>
                  </a:lnTo>
                  <a:lnTo>
                    <a:pt x="833804" y="6835776"/>
                  </a:lnTo>
                  <a:lnTo>
                    <a:pt x="817143" y="6829426"/>
                  </a:lnTo>
                  <a:lnTo>
                    <a:pt x="802070" y="6821489"/>
                  </a:lnTo>
                  <a:lnTo>
                    <a:pt x="787790" y="6814345"/>
                  </a:lnTo>
                  <a:lnTo>
                    <a:pt x="773509" y="6805613"/>
                  </a:lnTo>
                  <a:lnTo>
                    <a:pt x="759229" y="6795295"/>
                  </a:lnTo>
                  <a:lnTo>
                    <a:pt x="745742" y="6785769"/>
                  </a:lnTo>
                  <a:lnTo>
                    <a:pt x="733049" y="6774657"/>
                  </a:lnTo>
                  <a:lnTo>
                    <a:pt x="721149" y="6763545"/>
                  </a:lnTo>
                  <a:lnTo>
                    <a:pt x="708455" y="6751639"/>
                  </a:lnTo>
                  <a:lnTo>
                    <a:pt x="698142" y="6739732"/>
                  </a:lnTo>
                  <a:lnTo>
                    <a:pt x="687035" y="6726239"/>
                  </a:lnTo>
                  <a:lnTo>
                    <a:pt x="676722" y="6712745"/>
                  </a:lnTo>
                  <a:lnTo>
                    <a:pt x="667995" y="6698457"/>
                  </a:lnTo>
                  <a:lnTo>
                    <a:pt x="659268" y="6684169"/>
                  </a:lnTo>
                  <a:lnTo>
                    <a:pt x="651335" y="6669089"/>
                  </a:lnTo>
                  <a:lnTo>
                    <a:pt x="644988" y="6654007"/>
                  </a:lnTo>
                  <a:lnTo>
                    <a:pt x="638641" y="6638132"/>
                  </a:lnTo>
                  <a:lnTo>
                    <a:pt x="633088" y="6621463"/>
                  </a:lnTo>
                  <a:lnTo>
                    <a:pt x="628328" y="6605589"/>
                  </a:lnTo>
                  <a:lnTo>
                    <a:pt x="624361" y="6588919"/>
                  </a:lnTo>
                  <a:lnTo>
                    <a:pt x="621188" y="6571457"/>
                  </a:lnTo>
                  <a:lnTo>
                    <a:pt x="619601" y="6553995"/>
                  </a:lnTo>
                  <a:lnTo>
                    <a:pt x="617221" y="6535739"/>
                  </a:lnTo>
                  <a:lnTo>
                    <a:pt x="617221" y="6518276"/>
                  </a:lnTo>
                  <a:lnTo>
                    <a:pt x="618808" y="6500019"/>
                  </a:lnTo>
                  <a:lnTo>
                    <a:pt x="792550" y="3769520"/>
                  </a:lnTo>
                  <a:lnTo>
                    <a:pt x="795723" y="3712370"/>
                  </a:lnTo>
                  <a:lnTo>
                    <a:pt x="796516" y="3654426"/>
                  </a:lnTo>
                  <a:lnTo>
                    <a:pt x="796516" y="3597276"/>
                  </a:lnTo>
                  <a:lnTo>
                    <a:pt x="795723" y="3538538"/>
                  </a:lnTo>
                  <a:lnTo>
                    <a:pt x="769543" y="2702720"/>
                  </a:lnTo>
                  <a:lnTo>
                    <a:pt x="530746" y="4015582"/>
                  </a:lnTo>
                  <a:lnTo>
                    <a:pt x="527573" y="4029870"/>
                  </a:lnTo>
                  <a:lnTo>
                    <a:pt x="524400" y="4044157"/>
                  </a:lnTo>
                  <a:lnTo>
                    <a:pt x="519640" y="4057651"/>
                  </a:lnTo>
                  <a:lnTo>
                    <a:pt x="514086" y="4070351"/>
                  </a:lnTo>
                  <a:lnTo>
                    <a:pt x="508533" y="4083845"/>
                  </a:lnTo>
                  <a:lnTo>
                    <a:pt x="502186" y="4095751"/>
                  </a:lnTo>
                  <a:lnTo>
                    <a:pt x="495839" y="4107657"/>
                  </a:lnTo>
                  <a:lnTo>
                    <a:pt x="487906" y="4120357"/>
                  </a:lnTo>
                  <a:lnTo>
                    <a:pt x="479179" y="4130676"/>
                  </a:lnTo>
                  <a:lnTo>
                    <a:pt x="471246" y="4140995"/>
                  </a:lnTo>
                  <a:lnTo>
                    <a:pt x="461726" y="4152107"/>
                  </a:lnTo>
                  <a:lnTo>
                    <a:pt x="452999" y="4160838"/>
                  </a:lnTo>
                  <a:lnTo>
                    <a:pt x="441892" y="4170363"/>
                  </a:lnTo>
                  <a:lnTo>
                    <a:pt x="432372" y="4179095"/>
                  </a:lnTo>
                  <a:lnTo>
                    <a:pt x="421265" y="4187032"/>
                  </a:lnTo>
                  <a:lnTo>
                    <a:pt x="410158" y="4194970"/>
                  </a:lnTo>
                  <a:lnTo>
                    <a:pt x="398258" y="4201320"/>
                  </a:lnTo>
                  <a:lnTo>
                    <a:pt x="385565" y="4207670"/>
                  </a:lnTo>
                  <a:lnTo>
                    <a:pt x="373665" y="4213226"/>
                  </a:lnTo>
                  <a:lnTo>
                    <a:pt x="360971" y="4218782"/>
                  </a:lnTo>
                  <a:lnTo>
                    <a:pt x="348278" y="4223545"/>
                  </a:lnTo>
                  <a:lnTo>
                    <a:pt x="335584" y="4226720"/>
                  </a:lnTo>
                  <a:lnTo>
                    <a:pt x="322097" y="4229895"/>
                  </a:lnTo>
                  <a:lnTo>
                    <a:pt x="307817" y="4232276"/>
                  </a:lnTo>
                  <a:lnTo>
                    <a:pt x="294330" y="4234657"/>
                  </a:lnTo>
                  <a:lnTo>
                    <a:pt x="280050" y="4235451"/>
                  </a:lnTo>
                  <a:lnTo>
                    <a:pt x="267357" y="4235451"/>
                  </a:lnTo>
                  <a:lnTo>
                    <a:pt x="253076" y="4235451"/>
                  </a:lnTo>
                  <a:lnTo>
                    <a:pt x="238796" y="4234657"/>
                  </a:lnTo>
                  <a:lnTo>
                    <a:pt x="224516" y="4232276"/>
                  </a:lnTo>
                  <a:lnTo>
                    <a:pt x="210236" y="4229101"/>
                  </a:lnTo>
                  <a:lnTo>
                    <a:pt x="195956" y="4225926"/>
                  </a:lnTo>
                  <a:lnTo>
                    <a:pt x="171362" y="4217988"/>
                  </a:lnTo>
                  <a:lnTo>
                    <a:pt x="148355" y="4207670"/>
                  </a:lnTo>
                  <a:lnTo>
                    <a:pt x="127728" y="4195763"/>
                  </a:lnTo>
                  <a:lnTo>
                    <a:pt x="107101" y="4183063"/>
                  </a:lnTo>
                  <a:lnTo>
                    <a:pt x="88061" y="4167188"/>
                  </a:lnTo>
                  <a:lnTo>
                    <a:pt x="71401" y="4149726"/>
                  </a:lnTo>
                  <a:lnTo>
                    <a:pt x="56327" y="4132263"/>
                  </a:lnTo>
                  <a:lnTo>
                    <a:pt x="42047" y="4112420"/>
                  </a:lnTo>
                  <a:lnTo>
                    <a:pt x="30147" y="4091782"/>
                  </a:lnTo>
                  <a:lnTo>
                    <a:pt x="19834" y="4069557"/>
                  </a:lnTo>
                  <a:lnTo>
                    <a:pt x="12693" y="4047332"/>
                  </a:lnTo>
                  <a:lnTo>
                    <a:pt x="5553" y="4023520"/>
                  </a:lnTo>
                  <a:lnTo>
                    <a:pt x="1587" y="4000501"/>
                  </a:lnTo>
                  <a:lnTo>
                    <a:pt x="0" y="3975101"/>
                  </a:lnTo>
                  <a:lnTo>
                    <a:pt x="0" y="3950495"/>
                  </a:lnTo>
                  <a:lnTo>
                    <a:pt x="3967" y="3925888"/>
                  </a:lnTo>
                  <a:lnTo>
                    <a:pt x="322891" y="1942307"/>
                  </a:lnTo>
                  <a:lnTo>
                    <a:pt x="327651" y="1919288"/>
                  </a:lnTo>
                  <a:lnTo>
                    <a:pt x="332411" y="1895476"/>
                  </a:lnTo>
                  <a:lnTo>
                    <a:pt x="338757" y="1872457"/>
                  </a:lnTo>
                  <a:lnTo>
                    <a:pt x="345104" y="1850232"/>
                  </a:lnTo>
                  <a:lnTo>
                    <a:pt x="353038" y="1827213"/>
                  </a:lnTo>
                  <a:lnTo>
                    <a:pt x="361764" y="1804988"/>
                  </a:lnTo>
                  <a:lnTo>
                    <a:pt x="370491" y="1784351"/>
                  </a:lnTo>
                  <a:lnTo>
                    <a:pt x="381598" y="1763713"/>
                  </a:lnTo>
                  <a:lnTo>
                    <a:pt x="391118" y="1742282"/>
                  </a:lnTo>
                  <a:lnTo>
                    <a:pt x="403812" y="1721645"/>
                  </a:lnTo>
                  <a:lnTo>
                    <a:pt x="415712" y="1701801"/>
                  </a:lnTo>
                  <a:lnTo>
                    <a:pt x="428405" y="1683545"/>
                  </a:lnTo>
                  <a:lnTo>
                    <a:pt x="441892" y="1664495"/>
                  </a:lnTo>
                  <a:lnTo>
                    <a:pt x="456172" y="1645445"/>
                  </a:lnTo>
                  <a:lnTo>
                    <a:pt x="471246" y="1627982"/>
                  </a:lnTo>
                  <a:lnTo>
                    <a:pt x="487113" y="1612107"/>
                  </a:lnTo>
                  <a:lnTo>
                    <a:pt x="502979" y="1595438"/>
                  </a:lnTo>
                  <a:lnTo>
                    <a:pt x="519640" y="1578770"/>
                  </a:lnTo>
                  <a:lnTo>
                    <a:pt x="537093" y="1564482"/>
                  </a:lnTo>
                  <a:lnTo>
                    <a:pt x="555340" y="1549401"/>
                  </a:lnTo>
                  <a:lnTo>
                    <a:pt x="573587" y="1535907"/>
                  </a:lnTo>
                  <a:lnTo>
                    <a:pt x="593421" y="1522413"/>
                  </a:lnTo>
                  <a:lnTo>
                    <a:pt x="612461" y="1509713"/>
                  </a:lnTo>
                  <a:lnTo>
                    <a:pt x="633088" y="1497807"/>
                  </a:lnTo>
                  <a:lnTo>
                    <a:pt x="652921" y="1486695"/>
                  </a:lnTo>
                  <a:lnTo>
                    <a:pt x="673548" y="1476376"/>
                  </a:lnTo>
                  <a:lnTo>
                    <a:pt x="695762" y="1466851"/>
                  </a:lnTo>
                  <a:lnTo>
                    <a:pt x="717182" y="1458120"/>
                  </a:lnTo>
                  <a:lnTo>
                    <a:pt x="739396" y="1450182"/>
                  </a:lnTo>
                  <a:lnTo>
                    <a:pt x="762403" y="1442244"/>
                  </a:lnTo>
                  <a:lnTo>
                    <a:pt x="785410" y="1435894"/>
                  </a:lnTo>
                  <a:lnTo>
                    <a:pt x="808417" y="1430338"/>
                  </a:lnTo>
                  <a:close/>
                  <a:moveTo>
                    <a:pt x="1547137" y="0"/>
                  </a:moveTo>
                  <a:cubicBezTo>
                    <a:pt x="1878176" y="0"/>
                    <a:pt x="2146537" y="268361"/>
                    <a:pt x="2146537" y="599400"/>
                  </a:cubicBezTo>
                  <a:cubicBezTo>
                    <a:pt x="2146537" y="930439"/>
                    <a:pt x="1878176" y="1198800"/>
                    <a:pt x="1547137" y="1198800"/>
                  </a:cubicBezTo>
                  <a:cubicBezTo>
                    <a:pt x="1216098" y="1198800"/>
                    <a:pt x="947737" y="930439"/>
                    <a:pt x="947737" y="599400"/>
                  </a:cubicBezTo>
                  <a:cubicBezTo>
                    <a:pt x="947737" y="268361"/>
                    <a:pt x="1216098" y="0"/>
                    <a:pt x="1547137" y="0"/>
                  </a:cubicBezTo>
                  <a:close/>
                </a:path>
              </a:pathLst>
            </a:cu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07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3" name="TextBox 42">
            <a:extLst>
              <a:ext uri="{FF2B5EF4-FFF2-40B4-BE49-F238E27FC236}">
                <a16:creationId xmlns:a16="http://schemas.microsoft.com/office/drawing/2014/main" id="{76219188-2A2C-4852-B719-95B140816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707" y="1749874"/>
            <a:ext cx="28344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4" name="TextBox 45">
            <a:extLst>
              <a:ext uri="{FF2B5EF4-FFF2-40B4-BE49-F238E27FC236}">
                <a16:creationId xmlns:a16="http://schemas.microsoft.com/office/drawing/2014/main" id="{21D9A139-377C-4AC1-9667-CF4D10AA0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706" y="2161090"/>
            <a:ext cx="2782689" cy="78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95" name="TextBox 48">
            <a:extLst>
              <a:ext uri="{FF2B5EF4-FFF2-40B4-BE49-F238E27FC236}">
                <a16:creationId xmlns:a16="http://schemas.microsoft.com/office/drawing/2014/main" id="{2A8E2F80-AD3A-4795-B1B7-837FCC11D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707" y="3166954"/>
            <a:ext cx="28344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6" name="TextBox 51">
            <a:extLst>
              <a:ext uri="{FF2B5EF4-FFF2-40B4-BE49-F238E27FC236}">
                <a16:creationId xmlns:a16="http://schemas.microsoft.com/office/drawing/2014/main" id="{5A6829DD-F819-4961-A988-4B26A3CD1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706" y="3578169"/>
            <a:ext cx="2782689" cy="119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7" name="TextBox 52">
            <a:extLst>
              <a:ext uri="{FF2B5EF4-FFF2-40B4-BE49-F238E27FC236}">
                <a16:creationId xmlns:a16="http://schemas.microsoft.com/office/drawing/2014/main" id="{126F4C54-5C72-4F97-844F-7BEA077C6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707" y="4646524"/>
            <a:ext cx="28344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8" name="TextBox 53">
            <a:extLst>
              <a:ext uri="{FF2B5EF4-FFF2-40B4-BE49-F238E27FC236}">
                <a16:creationId xmlns:a16="http://schemas.microsoft.com/office/drawing/2014/main" id="{0994D0F3-A16D-4BC8-8251-15868B9B4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706" y="5055724"/>
            <a:ext cx="2782689" cy="78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99" name="TextBox 54">
            <a:extLst>
              <a:ext uri="{FF2B5EF4-FFF2-40B4-BE49-F238E27FC236}">
                <a16:creationId xmlns:a16="http://schemas.microsoft.com/office/drawing/2014/main" id="{277EE53B-8AA9-42FD-9CF8-5FD703728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1186" y="1796911"/>
            <a:ext cx="28344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0" name="TextBox 55">
            <a:extLst>
              <a:ext uri="{FF2B5EF4-FFF2-40B4-BE49-F238E27FC236}">
                <a16:creationId xmlns:a16="http://schemas.microsoft.com/office/drawing/2014/main" id="{8B64A59A-175C-4CD6-B93F-2E70DA8DB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1185" y="2208127"/>
            <a:ext cx="2782689" cy="78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01" name="TextBox 56">
            <a:extLst>
              <a:ext uri="{FF2B5EF4-FFF2-40B4-BE49-F238E27FC236}">
                <a16:creationId xmlns:a16="http://schemas.microsoft.com/office/drawing/2014/main" id="{8A377B20-3FEB-41DD-81CA-D10D37812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1186" y="3213992"/>
            <a:ext cx="28344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2" name="TextBox 57">
            <a:extLst>
              <a:ext uri="{FF2B5EF4-FFF2-40B4-BE49-F238E27FC236}">
                <a16:creationId xmlns:a16="http://schemas.microsoft.com/office/drawing/2014/main" id="{F6E7D28C-EF10-464F-98C4-652AEEC48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1185" y="3625205"/>
            <a:ext cx="2782689" cy="119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3" name="TextBox 58">
            <a:extLst>
              <a:ext uri="{FF2B5EF4-FFF2-40B4-BE49-F238E27FC236}">
                <a16:creationId xmlns:a16="http://schemas.microsoft.com/office/drawing/2014/main" id="{3525AC26-A2FC-46F8-B2A7-D03912997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1186" y="4693561"/>
            <a:ext cx="28344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" name="TextBox 59">
            <a:extLst>
              <a:ext uri="{FF2B5EF4-FFF2-40B4-BE49-F238E27FC236}">
                <a16:creationId xmlns:a16="http://schemas.microsoft.com/office/drawing/2014/main" id="{C52EC8F4-9C3E-4761-B528-FE5434A88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1185" y="5102763"/>
            <a:ext cx="2782689" cy="78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0" name="Oval 14">
            <a:extLst>
              <a:ext uri="{FF2B5EF4-FFF2-40B4-BE49-F238E27FC236}">
                <a16:creationId xmlns:a16="http://schemas.microsoft.com/office/drawing/2014/main" id="{4288CBF2-4807-4305-897C-C24F8D113534}"/>
              </a:ext>
            </a:extLst>
          </p:cNvPr>
          <p:cNvSpPr/>
          <p:nvPr/>
        </p:nvSpPr>
        <p:spPr>
          <a:xfrm>
            <a:off x="226070" y="170387"/>
            <a:ext cx="717550" cy="719137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noProof="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LOGO</a:t>
            </a:r>
            <a:endParaRPr kumimoji="0" lang="en-US" altLang="zh-CN" sz="12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6788" y="268345"/>
            <a:ext cx="4655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E3B43B"/>
                </a:solidFill>
                <a:cs typeface="+mn-ea"/>
                <a:sym typeface="+mn-lt"/>
              </a:rPr>
              <a:t>Accident Prevention Plan</a:t>
            </a:r>
            <a:endParaRPr lang="zh-CN" altLang="en-US" sz="2800" dirty="0">
              <a:solidFill>
                <a:srgbClr val="E3B43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248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051BD80-BC0E-463C-8FAF-62A3D93F2D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r="12814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876728FF-1BD8-4D7B-84BF-FA4C5FF51AFB}"/>
              </a:ext>
            </a:extLst>
          </p:cNvPr>
          <p:cNvGrpSpPr/>
          <p:nvPr/>
        </p:nvGrpSpPr>
        <p:grpSpPr>
          <a:xfrm>
            <a:off x="1003059" y="2063515"/>
            <a:ext cx="10185885" cy="3618864"/>
            <a:chOff x="980084" y="1567669"/>
            <a:chExt cx="7212663" cy="2562531"/>
          </a:xfrm>
        </p:grpSpPr>
        <p:sp>
          <p:nvSpPr>
            <p:cNvPr id="4" name="Oval 6">
              <a:extLst>
                <a:ext uri="{FF2B5EF4-FFF2-40B4-BE49-F238E27FC236}">
                  <a16:creationId xmlns:a16="http://schemas.microsoft.com/office/drawing/2014/main" id="{AE9F0EB0-AEF8-45BB-B2AE-5E6C46938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786" y="1567669"/>
              <a:ext cx="1059575" cy="1060472"/>
            </a:xfrm>
            <a:prstGeom prst="ellipse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 w="4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5017" tIns="32508" rIns="65017" bIns="325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27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Oval 7">
              <a:extLst>
                <a:ext uri="{FF2B5EF4-FFF2-40B4-BE49-F238E27FC236}">
                  <a16:creationId xmlns:a16="http://schemas.microsoft.com/office/drawing/2014/main" id="{D29AA404-365F-47B1-AB40-C8865F781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423" y="1832504"/>
              <a:ext cx="530353" cy="530048"/>
            </a:xfrm>
            <a:prstGeom prst="ellipse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 w="4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5017" tIns="32508" rIns="65017" bIns="325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27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296125F9-9BEC-432D-BCCA-64287916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835" y="1567669"/>
              <a:ext cx="1059198" cy="1060472"/>
            </a:xfrm>
            <a:prstGeom prst="ellipse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 w="4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5017" tIns="32508" rIns="65017" bIns="325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27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882314D0-4FBE-4460-9012-E58E243E3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6226" y="1832504"/>
              <a:ext cx="529222" cy="530048"/>
            </a:xfrm>
            <a:prstGeom prst="ellipse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 w="4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5017" tIns="32508" rIns="65017" bIns="325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27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6595F19B-9F5E-47E9-9EBC-13FD4ED24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0640" y="1567669"/>
              <a:ext cx="1059575" cy="1060472"/>
            </a:xfrm>
            <a:prstGeom prst="ellipse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 w="4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5017" tIns="32508" rIns="65017" bIns="325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27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26E59BAA-70A6-4728-ABDB-478F43C75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9091" y="2046034"/>
              <a:ext cx="102600" cy="103369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4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5017" tIns="32508" rIns="65017" bIns="325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27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E3771268-7DEB-445A-841A-009756EE6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505" y="2046034"/>
              <a:ext cx="102223" cy="103369"/>
            </a:xfrm>
            <a:prstGeom prst="ellipse">
              <a:avLst/>
            </a:prstGeom>
            <a:solidFill>
              <a:schemeClr val="accent3"/>
            </a:solidFill>
            <a:ln w="4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5017" tIns="32508" rIns="65017" bIns="325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27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Oval 13">
              <a:extLst>
                <a:ext uri="{FF2B5EF4-FFF2-40B4-BE49-F238E27FC236}">
                  <a16:creationId xmlns:a16="http://schemas.microsoft.com/office/drawing/2014/main" id="{63684D0F-029A-4CAD-A1B2-1424C9D01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142" y="2046034"/>
              <a:ext cx="103355" cy="103369"/>
            </a:xfrm>
            <a:prstGeom prst="ellipse">
              <a:avLst/>
            </a:prstGeom>
            <a:solidFill>
              <a:schemeClr val="accent3"/>
            </a:solidFill>
            <a:ln w="4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5017" tIns="32508" rIns="65017" bIns="325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27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64D4A962-0ED6-4E0C-82D9-C53465733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1179" y="2046034"/>
              <a:ext cx="103732" cy="103369"/>
            </a:xfrm>
            <a:prstGeom prst="ellipse">
              <a:avLst/>
            </a:prstGeom>
            <a:solidFill>
              <a:schemeClr val="accent4"/>
            </a:solidFill>
            <a:ln w="4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5017" tIns="32508" rIns="65017" bIns="325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27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Line 15">
              <a:extLst>
                <a:ext uri="{FF2B5EF4-FFF2-40B4-BE49-F238E27FC236}">
                  <a16:creationId xmlns:a16="http://schemas.microsoft.com/office/drawing/2014/main" id="{84F5FC35-7A0F-4DF0-93CE-B19574B0FA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3007" y="2702838"/>
              <a:ext cx="0" cy="374618"/>
            </a:xfrm>
            <a:prstGeom prst="line">
              <a:avLst/>
            </a:prstGeom>
            <a:noFill/>
            <a:ln w="4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5017" tIns="32508" rIns="65017" bIns="325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27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Line 16">
              <a:extLst>
                <a:ext uri="{FF2B5EF4-FFF2-40B4-BE49-F238E27FC236}">
                  <a16:creationId xmlns:a16="http://schemas.microsoft.com/office/drawing/2014/main" id="{1727EFAA-955D-42E7-9DA9-7EC886AE00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2975" y="2422159"/>
              <a:ext cx="0" cy="228995"/>
            </a:xfrm>
            <a:prstGeom prst="line">
              <a:avLst/>
            </a:prstGeom>
            <a:noFill/>
            <a:ln w="4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5017" tIns="32508" rIns="65017" bIns="325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27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Line 17">
              <a:extLst>
                <a:ext uri="{FF2B5EF4-FFF2-40B4-BE49-F238E27FC236}">
                  <a16:creationId xmlns:a16="http://schemas.microsoft.com/office/drawing/2014/main" id="{D46EF3AE-EAAD-4333-A5DC-81ECCAB5E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1811" y="2702838"/>
              <a:ext cx="0" cy="374618"/>
            </a:xfrm>
            <a:prstGeom prst="line">
              <a:avLst/>
            </a:prstGeom>
            <a:noFill/>
            <a:ln w="4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5017" tIns="32508" rIns="65017" bIns="325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27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Line 18">
              <a:extLst>
                <a:ext uri="{FF2B5EF4-FFF2-40B4-BE49-F238E27FC236}">
                  <a16:creationId xmlns:a16="http://schemas.microsoft.com/office/drawing/2014/main" id="{D160922B-9B44-4BB6-8F0C-0625386E5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1025" y="2422159"/>
              <a:ext cx="0" cy="228995"/>
            </a:xfrm>
            <a:prstGeom prst="line">
              <a:avLst/>
            </a:prstGeom>
            <a:noFill/>
            <a:ln w="4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5017" tIns="32508" rIns="65017" bIns="325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27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Line 19">
              <a:extLst>
                <a:ext uri="{FF2B5EF4-FFF2-40B4-BE49-F238E27FC236}">
                  <a16:creationId xmlns:a16="http://schemas.microsoft.com/office/drawing/2014/main" id="{11FD4443-CE6E-4AE1-90D0-291A4043E3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9862" y="2702838"/>
              <a:ext cx="0" cy="374618"/>
            </a:xfrm>
            <a:prstGeom prst="line">
              <a:avLst/>
            </a:prstGeom>
            <a:noFill/>
            <a:ln w="4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5017" tIns="32508" rIns="65017" bIns="325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27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056205AC-15EE-41D2-96D5-20E23EBA64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7004" y="1951916"/>
              <a:ext cx="291188" cy="291227"/>
            </a:xfrm>
            <a:custGeom>
              <a:avLst/>
              <a:gdLst>
                <a:gd name="T0" fmla="*/ 919 w 1838"/>
                <a:gd name="T1" fmla="*/ 0 h 1838"/>
                <a:gd name="T2" fmla="*/ 0 w 1838"/>
                <a:gd name="T3" fmla="*/ 919 h 1838"/>
                <a:gd name="T4" fmla="*/ 919 w 1838"/>
                <a:gd name="T5" fmla="*/ 1838 h 1838"/>
                <a:gd name="T6" fmla="*/ 1838 w 1838"/>
                <a:gd name="T7" fmla="*/ 919 h 1838"/>
                <a:gd name="T8" fmla="*/ 919 w 1838"/>
                <a:gd name="T9" fmla="*/ 0 h 1838"/>
                <a:gd name="T10" fmla="*/ 919 w 1838"/>
                <a:gd name="T11" fmla="*/ 1608 h 1838"/>
                <a:gd name="T12" fmla="*/ 919 w 1838"/>
                <a:gd name="T13" fmla="*/ 1608 h 1838"/>
                <a:gd name="T14" fmla="*/ 230 w 1838"/>
                <a:gd name="T15" fmla="*/ 919 h 1838"/>
                <a:gd name="T16" fmla="*/ 919 w 1838"/>
                <a:gd name="T17" fmla="*/ 230 h 1838"/>
                <a:gd name="T18" fmla="*/ 1608 w 1838"/>
                <a:gd name="T19" fmla="*/ 919 h 1838"/>
                <a:gd name="T20" fmla="*/ 919 w 1838"/>
                <a:gd name="T21" fmla="*/ 1608 h 1838"/>
                <a:gd name="T22" fmla="*/ 1493 w 1838"/>
                <a:gd name="T23" fmla="*/ 919 h 1838"/>
                <a:gd name="T24" fmla="*/ 1493 w 1838"/>
                <a:gd name="T25" fmla="*/ 919 h 1838"/>
                <a:gd name="T26" fmla="*/ 1378 w 1838"/>
                <a:gd name="T27" fmla="*/ 1034 h 1838"/>
                <a:gd name="T28" fmla="*/ 919 w 1838"/>
                <a:gd name="T29" fmla="*/ 1034 h 1838"/>
                <a:gd name="T30" fmla="*/ 804 w 1838"/>
                <a:gd name="T31" fmla="*/ 919 h 1838"/>
                <a:gd name="T32" fmla="*/ 804 w 1838"/>
                <a:gd name="T33" fmla="*/ 460 h 1838"/>
                <a:gd name="T34" fmla="*/ 919 w 1838"/>
                <a:gd name="T35" fmla="*/ 345 h 1838"/>
                <a:gd name="T36" fmla="*/ 1034 w 1838"/>
                <a:gd name="T37" fmla="*/ 460 h 1838"/>
                <a:gd name="T38" fmla="*/ 1034 w 1838"/>
                <a:gd name="T39" fmla="*/ 804 h 1838"/>
                <a:gd name="T40" fmla="*/ 1378 w 1838"/>
                <a:gd name="T41" fmla="*/ 804 h 1838"/>
                <a:gd name="T42" fmla="*/ 1493 w 1838"/>
                <a:gd name="T43" fmla="*/ 919 h 1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38" h="1838">
                  <a:moveTo>
                    <a:pt x="919" y="0"/>
                  </a:moveTo>
                  <a:cubicBezTo>
                    <a:pt x="411" y="0"/>
                    <a:pt x="0" y="412"/>
                    <a:pt x="0" y="919"/>
                  </a:cubicBezTo>
                  <a:cubicBezTo>
                    <a:pt x="0" y="1427"/>
                    <a:pt x="411" y="1838"/>
                    <a:pt x="919" y="1838"/>
                  </a:cubicBezTo>
                  <a:cubicBezTo>
                    <a:pt x="1426" y="1838"/>
                    <a:pt x="1838" y="1427"/>
                    <a:pt x="1838" y="919"/>
                  </a:cubicBezTo>
                  <a:cubicBezTo>
                    <a:pt x="1838" y="412"/>
                    <a:pt x="1426" y="0"/>
                    <a:pt x="919" y="0"/>
                  </a:cubicBezTo>
                  <a:close/>
                  <a:moveTo>
                    <a:pt x="919" y="1608"/>
                  </a:moveTo>
                  <a:cubicBezTo>
                    <a:pt x="919" y="1608"/>
                    <a:pt x="919" y="1608"/>
                    <a:pt x="919" y="1608"/>
                  </a:cubicBezTo>
                  <a:cubicBezTo>
                    <a:pt x="539" y="1608"/>
                    <a:pt x="230" y="1299"/>
                    <a:pt x="230" y="919"/>
                  </a:cubicBezTo>
                  <a:cubicBezTo>
                    <a:pt x="230" y="539"/>
                    <a:pt x="539" y="230"/>
                    <a:pt x="919" y="230"/>
                  </a:cubicBezTo>
                  <a:cubicBezTo>
                    <a:pt x="1299" y="230"/>
                    <a:pt x="1608" y="539"/>
                    <a:pt x="1608" y="919"/>
                  </a:cubicBezTo>
                  <a:cubicBezTo>
                    <a:pt x="1608" y="1299"/>
                    <a:pt x="1299" y="1608"/>
                    <a:pt x="919" y="1608"/>
                  </a:cubicBezTo>
                  <a:close/>
                  <a:moveTo>
                    <a:pt x="1493" y="919"/>
                  </a:moveTo>
                  <a:cubicBezTo>
                    <a:pt x="1493" y="919"/>
                    <a:pt x="1493" y="919"/>
                    <a:pt x="1493" y="919"/>
                  </a:cubicBezTo>
                  <a:cubicBezTo>
                    <a:pt x="1493" y="983"/>
                    <a:pt x="1442" y="1034"/>
                    <a:pt x="1378" y="1034"/>
                  </a:cubicBezTo>
                  <a:cubicBezTo>
                    <a:pt x="919" y="1034"/>
                    <a:pt x="919" y="1034"/>
                    <a:pt x="919" y="1034"/>
                  </a:cubicBezTo>
                  <a:cubicBezTo>
                    <a:pt x="856" y="1034"/>
                    <a:pt x="804" y="983"/>
                    <a:pt x="804" y="919"/>
                  </a:cubicBezTo>
                  <a:cubicBezTo>
                    <a:pt x="804" y="460"/>
                    <a:pt x="804" y="460"/>
                    <a:pt x="804" y="460"/>
                  </a:cubicBezTo>
                  <a:cubicBezTo>
                    <a:pt x="804" y="396"/>
                    <a:pt x="856" y="345"/>
                    <a:pt x="919" y="345"/>
                  </a:cubicBezTo>
                  <a:cubicBezTo>
                    <a:pt x="982" y="345"/>
                    <a:pt x="1034" y="396"/>
                    <a:pt x="1034" y="460"/>
                  </a:cubicBezTo>
                  <a:cubicBezTo>
                    <a:pt x="1034" y="804"/>
                    <a:pt x="1034" y="804"/>
                    <a:pt x="1034" y="804"/>
                  </a:cubicBezTo>
                  <a:cubicBezTo>
                    <a:pt x="1378" y="804"/>
                    <a:pt x="1378" y="804"/>
                    <a:pt x="1378" y="804"/>
                  </a:cubicBezTo>
                  <a:cubicBezTo>
                    <a:pt x="1442" y="804"/>
                    <a:pt x="1493" y="856"/>
                    <a:pt x="1493" y="9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5017" tIns="32508" rIns="65017" bIns="325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27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D1FC2B25-7B7C-4E47-A007-F57CC2EF6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587" y="1791326"/>
              <a:ext cx="339972" cy="613161"/>
            </a:xfrm>
            <a:custGeom>
              <a:avLst/>
              <a:gdLst>
                <a:gd name="T0" fmla="*/ 604 w 637"/>
                <a:gd name="T1" fmla="*/ 610 h 1149"/>
                <a:gd name="T2" fmla="*/ 604 w 637"/>
                <a:gd name="T3" fmla="*/ 610 h 1149"/>
                <a:gd name="T4" fmla="*/ 637 w 637"/>
                <a:gd name="T5" fmla="*/ 739 h 1149"/>
                <a:gd name="T6" fmla="*/ 569 w 637"/>
                <a:gd name="T7" fmla="*/ 929 h 1149"/>
                <a:gd name="T8" fmla="*/ 373 w 637"/>
                <a:gd name="T9" fmla="*/ 1019 h 1149"/>
                <a:gd name="T10" fmla="*/ 373 w 637"/>
                <a:gd name="T11" fmla="*/ 1149 h 1149"/>
                <a:gd name="T12" fmla="*/ 264 w 637"/>
                <a:gd name="T13" fmla="*/ 1149 h 1149"/>
                <a:gd name="T14" fmla="*/ 264 w 637"/>
                <a:gd name="T15" fmla="*/ 1019 h 1149"/>
                <a:gd name="T16" fmla="*/ 0 w 637"/>
                <a:gd name="T17" fmla="*/ 771 h 1149"/>
                <a:gd name="T18" fmla="*/ 168 w 637"/>
                <a:gd name="T19" fmla="*/ 728 h 1149"/>
                <a:gd name="T20" fmla="*/ 323 w 637"/>
                <a:gd name="T21" fmla="*/ 870 h 1149"/>
                <a:gd name="T22" fmla="*/ 413 w 637"/>
                <a:gd name="T23" fmla="*/ 839 h 1149"/>
                <a:gd name="T24" fmla="*/ 442 w 637"/>
                <a:gd name="T25" fmla="*/ 766 h 1149"/>
                <a:gd name="T26" fmla="*/ 413 w 637"/>
                <a:gd name="T27" fmla="*/ 698 h 1149"/>
                <a:gd name="T28" fmla="*/ 284 w 637"/>
                <a:gd name="T29" fmla="*/ 640 h 1149"/>
                <a:gd name="T30" fmla="*/ 144 w 637"/>
                <a:gd name="T31" fmla="*/ 578 h 1149"/>
                <a:gd name="T32" fmla="*/ 62 w 637"/>
                <a:gd name="T33" fmla="*/ 493 h 1149"/>
                <a:gd name="T34" fmla="*/ 31 w 637"/>
                <a:gd name="T35" fmla="*/ 366 h 1149"/>
                <a:gd name="T36" fmla="*/ 87 w 637"/>
                <a:gd name="T37" fmla="*/ 194 h 1149"/>
                <a:gd name="T38" fmla="*/ 264 w 637"/>
                <a:gd name="T39" fmla="*/ 101 h 1149"/>
                <a:gd name="T40" fmla="*/ 264 w 637"/>
                <a:gd name="T41" fmla="*/ 0 h 1149"/>
                <a:gd name="T42" fmla="*/ 373 w 637"/>
                <a:gd name="T43" fmla="*/ 0 h 1149"/>
                <a:gd name="T44" fmla="*/ 373 w 637"/>
                <a:gd name="T45" fmla="*/ 101 h 1149"/>
                <a:gd name="T46" fmla="*/ 609 w 637"/>
                <a:gd name="T47" fmla="*/ 307 h 1149"/>
                <a:gd name="T48" fmla="*/ 459 w 637"/>
                <a:gd name="T49" fmla="*/ 369 h 1149"/>
                <a:gd name="T50" fmla="*/ 323 w 637"/>
                <a:gd name="T51" fmla="*/ 242 h 1149"/>
                <a:gd name="T52" fmla="*/ 250 w 637"/>
                <a:gd name="T53" fmla="*/ 270 h 1149"/>
                <a:gd name="T54" fmla="*/ 222 w 637"/>
                <a:gd name="T55" fmla="*/ 339 h 1149"/>
                <a:gd name="T56" fmla="*/ 249 w 637"/>
                <a:gd name="T57" fmla="*/ 402 h 1149"/>
                <a:gd name="T58" fmla="*/ 364 w 637"/>
                <a:gd name="T59" fmla="*/ 456 h 1149"/>
                <a:gd name="T60" fmla="*/ 516 w 637"/>
                <a:gd name="T61" fmla="*/ 523 h 1149"/>
                <a:gd name="T62" fmla="*/ 604 w 637"/>
                <a:gd name="T63" fmla="*/ 610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7" h="1149">
                  <a:moveTo>
                    <a:pt x="604" y="610"/>
                  </a:moveTo>
                  <a:cubicBezTo>
                    <a:pt x="604" y="610"/>
                    <a:pt x="604" y="610"/>
                    <a:pt x="604" y="610"/>
                  </a:cubicBezTo>
                  <a:cubicBezTo>
                    <a:pt x="626" y="647"/>
                    <a:pt x="637" y="690"/>
                    <a:pt x="637" y="739"/>
                  </a:cubicBezTo>
                  <a:cubicBezTo>
                    <a:pt x="637" y="815"/>
                    <a:pt x="614" y="879"/>
                    <a:pt x="569" y="929"/>
                  </a:cubicBezTo>
                  <a:cubicBezTo>
                    <a:pt x="523" y="980"/>
                    <a:pt x="458" y="1010"/>
                    <a:pt x="373" y="1019"/>
                  </a:cubicBezTo>
                  <a:cubicBezTo>
                    <a:pt x="373" y="1149"/>
                    <a:pt x="373" y="1149"/>
                    <a:pt x="373" y="1149"/>
                  </a:cubicBezTo>
                  <a:cubicBezTo>
                    <a:pt x="264" y="1149"/>
                    <a:pt x="264" y="1149"/>
                    <a:pt x="264" y="1149"/>
                  </a:cubicBezTo>
                  <a:cubicBezTo>
                    <a:pt x="264" y="1019"/>
                    <a:pt x="264" y="1019"/>
                    <a:pt x="264" y="1019"/>
                  </a:cubicBezTo>
                  <a:cubicBezTo>
                    <a:pt x="122" y="1005"/>
                    <a:pt x="34" y="922"/>
                    <a:pt x="0" y="771"/>
                  </a:cubicBezTo>
                  <a:cubicBezTo>
                    <a:pt x="168" y="728"/>
                    <a:pt x="168" y="728"/>
                    <a:pt x="168" y="728"/>
                  </a:cubicBezTo>
                  <a:cubicBezTo>
                    <a:pt x="184" y="822"/>
                    <a:pt x="235" y="870"/>
                    <a:pt x="323" y="870"/>
                  </a:cubicBezTo>
                  <a:cubicBezTo>
                    <a:pt x="364" y="870"/>
                    <a:pt x="394" y="860"/>
                    <a:pt x="413" y="839"/>
                  </a:cubicBezTo>
                  <a:cubicBezTo>
                    <a:pt x="432" y="819"/>
                    <a:pt x="442" y="795"/>
                    <a:pt x="442" y="766"/>
                  </a:cubicBezTo>
                  <a:cubicBezTo>
                    <a:pt x="442" y="736"/>
                    <a:pt x="432" y="714"/>
                    <a:pt x="413" y="698"/>
                  </a:cubicBezTo>
                  <a:cubicBezTo>
                    <a:pt x="394" y="683"/>
                    <a:pt x="351" y="664"/>
                    <a:pt x="284" y="640"/>
                  </a:cubicBezTo>
                  <a:cubicBezTo>
                    <a:pt x="225" y="619"/>
                    <a:pt x="178" y="599"/>
                    <a:pt x="144" y="578"/>
                  </a:cubicBezTo>
                  <a:cubicBezTo>
                    <a:pt x="111" y="558"/>
                    <a:pt x="83" y="530"/>
                    <a:pt x="62" y="493"/>
                  </a:cubicBezTo>
                  <a:cubicBezTo>
                    <a:pt x="41" y="457"/>
                    <a:pt x="31" y="414"/>
                    <a:pt x="31" y="366"/>
                  </a:cubicBezTo>
                  <a:cubicBezTo>
                    <a:pt x="31" y="302"/>
                    <a:pt x="50" y="245"/>
                    <a:pt x="87" y="194"/>
                  </a:cubicBezTo>
                  <a:cubicBezTo>
                    <a:pt x="125" y="143"/>
                    <a:pt x="184" y="112"/>
                    <a:pt x="264" y="10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101"/>
                    <a:pt x="373" y="101"/>
                    <a:pt x="373" y="101"/>
                  </a:cubicBezTo>
                  <a:cubicBezTo>
                    <a:pt x="494" y="115"/>
                    <a:pt x="573" y="184"/>
                    <a:pt x="609" y="307"/>
                  </a:cubicBezTo>
                  <a:cubicBezTo>
                    <a:pt x="459" y="369"/>
                    <a:pt x="459" y="369"/>
                    <a:pt x="459" y="369"/>
                  </a:cubicBezTo>
                  <a:cubicBezTo>
                    <a:pt x="430" y="284"/>
                    <a:pt x="385" y="242"/>
                    <a:pt x="323" y="242"/>
                  </a:cubicBezTo>
                  <a:cubicBezTo>
                    <a:pt x="293" y="242"/>
                    <a:pt x="268" y="252"/>
                    <a:pt x="250" y="270"/>
                  </a:cubicBezTo>
                  <a:cubicBezTo>
                    <a:pt x="231" y="289"/>
                    <a:pt x="222" y="312"/>
                    <a:pt x="222" y="339"/>
                  </a:cubicBezTo>
                  <a:cubicBezTo>
                    <a:pt x="222" y="366"/>
                    <a:pt x="231" y="387"/>
                    <a:pt x="249" y="402"/>
                  </a:cubicBezTo>
                  <a:cubicBezTo>
                    <a:pt x="267" y="416"/>
                    <a:pt x="305" y="435"/>
                    <a:pt x="364" y="456"/>
                  </a:cubicBezTo>
                  <a:cubicBezTo>
                    <a:pt x="428" y="480"/>
                    <a:pt x="479" y="502"/>
                    <a:pt x="516" y="523"/>
                  </a:cubicBezTo>
                  <a:cubicBezTo>
                    <a:pt x="552" y="544"/>
                    <a:pt x="582" y="573"/>
                    <a:pt x="604" y="6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5017" tIns="32508" rIns="65017" bIns="325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27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8A07C2E0-5C21-46E7-BC78-43649956E9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7659" y="1822565"/>
              <a:ext cx="567550" cy="550680"/>
            </a:xfrm>
            <a:custGeom>
              <a:avLst/>
              <a:gdLst>
                <a:gd name="T0" fmla="*/ 1687 w 1687"/>
                <a:gd name="T1" fmla="*/ 89 h 1637"/>
                <a:gd name="T2" fmla="*/ 1598 w 1687"/>
                <a:gd name="T3" fmla="*/ 0 h 1637"/>
                <a:gd name="T4" fmla="*/ 959 w 1687"/>
                <a:gd name="T5" fmla="*/ 0 h 1637"/>
                <a:gd name="T6" fmla="*/ 869 w 1687"/>
                <a:gd name="T7" fmla="*/ 89 h 1637"/>
                <a:gd name="T8" fmla="*/ 869 w 1687"/>
                <a:gd name="T9" fmla="*/ 755 h 1637"/>
                <a:gd name="T10" fmla="*/ 920 w 1687"/>
                <a:gd name="T11" fmla="*/ 755 h 1637"/>
                <a:gd name="T12" fmla="*/ 920 w 1687"/>
                <a:gd name="T13" fmla="*/ 190 h 1637"/>
                <a:gd name="T14" fmla="*/ 1636 w 1687"/>
                <a:gd name="T15" fmla="*/ 190 h 1637"/>
                <a:gd name="T16" fmla="*/ 1636 w 1687"/>
                <a:gd name="T17" fmla="*/ 1214 h 1637"/>
                <a:gd name="T18" fmla="*/ 1535 w 1687"/>
                <a:gd name="T19" fmla="*/ 1214 h 1637"/>
                <a:gd name="T20" fmla="*/ 1535 w 1687"/>
                <a:gd name="T21" fmla="*/ 1469 h 1637"/>
                <a:gd name="T22" fmla="*/ 1598 w 1687"/>
                <a:gd name="T23" fmla="*/ 1469 h 1637"/>
                <a:gd name="T24" fmla="*/ 1687 w 1687"/>
                <a:gd name="T25" fmla="*/ 1380 h 1637"/>
                <a:gd name="T26" fmla="*/ 1687 w 1687"/>
                <a:gd name="T27" fmla="*/ 89 h 1637"/>
                <a:gd name="T28" fmla="*/ 1687 w 1687"/>
                <a:gd name="T29" fmla="*/ 89 h 1637"/>
                <a:gd name="T30" fmla="*/ 1548 w 1687"/>
                <a:gd name="T31" fmla="*/ 108 h 1637"/>
                <a:gd name="T32" fmla="*/ 1548 w 1687"/>
                <a:gd name="T33" fmla="*/ 108 h 1637"/>
                <a:gd name="T34" fmla="*/ 1008 w 1687"/>
                <a:gd name="T35" fmla="*/ 108 h 1637"/>
                <a:gd name="T36" fmla="*/ 990 w 1687"/>
                <a:gd name="T37" fmla="*/ 89 h 1637"/>
                <a:gd name="T38" fmla="*/ 1008 w 1687"/>
                <a:gd name="T39" fmla="*/ 71 h 1637"/>
                <a:gd name="T40" fmla="*/ 1548 w 1687"/>
                <a:gd name="T41" fmla="*/ 71 h 1637"/>
                <a:gd name="T42" fmla="*/ 1567 w 1687"/>
                <a:gd name="T43" fmla="*/ 89 h 1637"/>
                <a:gd name="T44" fmla="*/ 1548 w 1687"/>
                <a:gd name="T45" fmla="*/ 108 h 1637"/>
                <a:gd name="T46" fmla="*/ 1470 w 1687"/>
                <a:gd name="T47" fmla="*/ 1548 h 1637"/>
                <a:gd name="T48" fmla="*/ 1381 w 1687"/>
                <a:gd name="T49" fmla="*/ 1637 h 1637"/>
                <a:gd name="T50" fmla="*/ 89 w 1687"/>
                <a:gd name="T51" fmla="*/ 1637 h 1637"/>
                <a:gd name="T52" fmla="*/ 0 w 1687"/>
                <a:gd name="T53" fmla="*/ 1548 h 1637"/>
                <a:gd name="T54" fmla="*/ 0 w 1687"/>
                <a:gd name="T55" fmla="*/ 908 h 1637"/>
                <a:gd name="T56" fmla="*/ 89 w 1687"/>
                <a:gd name="T57" fmla="*/ 819 h 1637"/>
                <a:gd name="T58" fmla="*/ 1381 w 1687"/>
                <a:gd name="T59" fmla="*/ 819 h 1637"/>
                <a:gd name="T60" fmla="*/ 1470 w 1687"/>
                <a:gd name="T61" fmla="*/ 908 h 1637"/>
                <a:gd name="T62" fmla="*/ 1470 w 1687"/>
                <a:gd name="T63" fmla="*/ 1548 h 1637"/>
                <a:gd name="T64" fmla="*/ 1399 w 1687"/>
                <a:gd name="T65" fmla="*/ 958 h 1637"/>
                <a:gd name="T66" fmla="*/ 1399 w 1687"/>
                <a:gd name="T67" fmla="*/ 958 h 1637"/>
                <a:gd name="T68" fmla="*/ 1399 w 1687"/>
                <a:gd name="T69" fmla="*/ 1498 h 1637"/>
                <a:gd name="T70" fmla="*/ 1380 w 1687"/>
                <a:gd name="T71" fmla="*/ 1517 h 1637"/>
                <a:gd name="T72" fmla="*/ 1362 w 1687"/>
                <a:gd name="T73" fmla="*/ 1498 h 1637"/>
                <a:gd name="T74" fmla="*/ 1362 w 1687"/>
                <a:gd name="T75" fmla="*/ 958 h 1637"/>
                <a:gd name="T76" fmla="*/ 1380 w 1687"/>
                <a:gd name="T77" fmla="*/ 939 h 1637"/>
                <a:gd name="T78" fmla="*/ 1399 w 1687"/>
                <a:gd name="T79" fmla="*/ 958 h 1637"/>
                <a:gd name="T80" fmla="*/ 65 w 1687"/>
                <a:gd name="T81" fmla="*/ 1228 h 1637"/>
                <a:gd name="T82" fmla="*/ 118 w 1687"/>
                <a:gd name="T83" fmla="*/ 1282 h 1637"/>
                <a:gd name="T84" fmla="*/ 172 w 1687"/>
                <a:gd name="T85" fmla="*/ 1228 h 1637"/>
                <a:gd name="T86" fmla="*/ 118 w 1687"/>
                <a:gd name="T87" fmla="*/ 1174 h 1637"/>
                <a:gd name="T88" fmla="*/ 65 w 1687"/>
                <a:gd name="T89" fmla="*/ 1228 h 1637"/>
                <a:gd name="T90" fmla="*/ 65 w 1687"/>
                <a:gd name="T91" fmla="*/ 1228 h 1637"/>
                <a:gd name="T92" fmla="*/ 255 w 1687"/>
                <a:gd name="T93" fmla="*/ 870 h 1637"/>
                <a:gd name="T94" fmla="*/ 255 w 1687"/>
                <a:gd name="T95" fmla="*/ 870 h 1637"/>
                <a:gd name="T96" fmla="*/ 1280 w 1687"/>
                <a:gd name="T97" fmla="*/ 870 h 1637"/>
                <a:gd name="T98" fmla="*/ 1280 w 1687"/>
                <a:gd name="T99" fmla="*/ 1586 h 1637"/>
                <a:gd name="T100" fmla="*/ 255 w 1687"/>
                <a:gd name="T101" fmla="*/ 1586 h 1637"/>
                <a:gd name="T102" fmla="*/ 255 w 1687"/>
                <a:gd name="T103" fmla="*/ 870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87" h="1637">
                  <a:moveTo>
                    <a:pt x="1687" y="89"/>
                  </a:moveTo>
                  <a:cubicBezTo>
                    <a:pt x="1687" y="40"/>
                    <a:pt x="1647" y="0"/>
                    <a:pt x="1598" y="0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909" y="0"/>
                    <a:pt x="869" y="40"/>
                    <a:pt x="869" y="89"/>
                  </a:cubicBezTo>
                  <a:cubicBezTo>
                    <a:pt x="869" y="755"/>
                    <a:pt x="869" y="755"/>
                    <a:pt x="869" y="755"/>
                  </a:cubicBezTo>
                  <a:cubicBezTo>
                    <a:pt x="920" y="755"/>
                    <a:pt x="920" y="755"/>
                    <a:pt x="920" y="755"/>
                  </a:cubicBezTo>
                  <a:cubicBezTo>
                    <a:pt x="920" y="190"/>
                    <a:pt x="920" y="190"/>
                    <a:pt x="920" y="190"/>
                  </a:cubicBezTo>
                  <a:cubicBezTo>
                    <a:pt x="1636" y="190"/>
                    <a:pt x="1636" y="190"/>
                    <a:pt x="1636" y="190"/>
                  </a:cubicBezTo>
                  <a:cubicBezTo>
                    <a:pt x="1636" y="1214"/>
                    <a:pt x="1636" y="1214"/>
                    <a:pt x="1636" y="1214"/>
                  </a:cubicBezTo>
                  <a:cubicBezTo>
                    <a:pt x="1535" y="1214"/>
                    <a:pt x="1535" y="1214"/>
                    <a:pt x="1535" y="1214"/>
                  </a:cubicBezTo>
                  <a:cubicBezTo>
                    <a:pt x="1535" y="1469"/>
                    <a:pt x="1535" y="1469"/>
                    <a:pt x="1535" y="1469"/>
                  </a:cubicBezTo>
                  <a:cubicBezTo>
                    <a:pt x="1598" y="1469"/>
                    <a:pt x="1598" y="1469"/>
                    <a:pt x="1598" y="1469"/>
                  </a:cubicBezTo>
                  <a:cubicBezTo>
                    <a:pt x="1647" y="1469"/>
                    <a:pt x="1687" y="1430"/>
                    <a:pt x="1687" y="1380"/>
                  </a:cubicBezTo>
                  <a:cubicBezTo>
                    <a:pt x="1687" y="89"/>
                    <a:pt x="1687" y="89"/>
                    <a:pt x="1687" y="89"/>
                  </a:cubicBezTo>
                  <a:cubicBezTo>
                    <a:pt x="1687" y="89"/>
                    <a:pt x="1687" y="89"/>
                    <a:pt x="1687" y="89"/>
                  </a:cubicBezTo>
                  <a:close/>
                  <a:moveTo>
                    <a:pt x="1548" y="108"/>
                  </a:moveTo>
                  <a:cubicBezTo>
                    <a:pt x="1548" y="108"/>
                    <a:pt x="1548" y="108"/>
                    <a:pt x="1548" y="108"/>
                  </a:cubicBezTo>
                  <a:cubicBezTo>
                    <a:pt x="1008" y="108"/>
                    <a:pt x="1008" y="108"/>
                    <a:pt x="1008" y="108"/>
                  </a:cubicBezTo>
                  <a:cubicBezTo>
                    <a:pt x="998" y="108"/>
                    <a:pt x="990" y="100"/>
                    <a:pt x="990" y="89"/>
                  </a:cubicBezTo>
                  <a:cubicBezTo>
                    <a:pt x="990" y="79"/>
                    <a:pt x="998" y="71"/>
                    <a:pt x="1008" y="71"/>
                  </a:cubicBezTo>
                  <a:cubicBezTo>
                    <a:pt x="1548" y="71"/>
                    <a:pt x="1548" y="71"/>
                    <a:pt x="1548" y="71"/>
                  </a:cubicBezTo>
                  <a:cubicBezTo>
                    <a:pt x="1558" y="71"/>
                    <a:pt x="1567" y="79"/>
                    <a:pt x="1567" y="89"/>
                  </a:cubicBezTo>
                  <a:cubicBezTo>
                    <a:pt x="1567" y="100"/>
                    <a:pt x="1558" y="108"/>
                    <a:pt x="1548" y="108"/>
                  </a:cubicBezTo>
                  <a:close/>
                  <a:moveTo>
                    <a:pt x="1470" y="1548"/>
                  </a:moveTo>
                  <a:cubicBezTo>
                    <a:pt x="1470" y="1597"/>
                    <a:pt x="1430" y="1637"/>
                    <a:pt x="1381" y="1637"/>
                  </a:cubicBezTo>
                  <a:cubicBezTo>
                    <a:pt x="89" y="1637"/>
                    <a:pt x="89" y="1637"/>
                    <a:pt x="89" y="1637"/>
                  </a:cubicBezTo>
                  <a:cubicBezTo>
                    <a:pt x="40" y="1637"/>
                    <a:pt x="0" y="1597"/>
                    <a:pt x="0" y="1548"/>
                  </a:cubicBezTo>
                  <a:cubicBezTo>
                    <a:pt x="0" y="908"/>
                    <a:pt x="0" y="908"/>
                    <a:pt x="0" y="908"/>
                  </a:cubicBezTo>
                  <a:cubicBezTo>
                    <a:pt x="0" y="859"/>
                    <a:pt x="40" y="819"/>
                    <a:pt x="89" y="819"/>
                  </a:cubicBezTo>
                  <a:cubicBezTo>
                    <a:pt x="1381" y="819"/>
                    <a:pt x="1381" y="819"/>
                    <a:pt x="1381" y="819"/>
                  </a:cubicBezTo>
                  <a:cubicBezTo>
                    <a:pt x="1430" y="819"/>
                    <a:pt x="1470" y="859"/>
                    <a:pt x="1470" y="908"/>
                  </a:cubicBezTo>
                  <a:cubicBezTo>
                    <a:pt x="1470" y="1548"/>
                    <a:pt x="1470" y="1548"/>
                    <a:pt x="1470" y="1548"/>
                  </a:cubicBezTo>
                  <a:close/>
                  <a:moveTo>
                    <a:pt x="1399" y="958"/>
                  </a:moveTo>
                  <a:cubicBezTo>
                    <a:pt x="1399" y="958"/>
                    <a:pt x="1399" y="958"/>
                    <a:pt x="1399" y="958"/>
                  </a:cubicBezTo>
                  <a:cubicBezTo>
                    <a:pt x="1399" y="1498"/>
                    <a:pt x="1399" y="1498"/>
                    <a:pt x="1399" y="1498"/>
                  </a:cubicBezTo>
                  <a:cubicBezTo>
                    <a:pt x="1399" y="1508"/>
                    <a:pt x="1391" y="1517"/>
                    <a:pt x="1380" y="1517"/>
                  </a:cubicBezTo>
                  <a:cubicBezTo>
                    <a:pt x="1370" y="1517"/>
                    <a:pt x="1362" y="1508"/>
                    <a:pt x="1362" y="1498"/>
                  </a:cubicBezTo>
                  <a:cubicBezTo>
                    <a:pt x="1362" y="958"/>
                    <a:pt x="1362" y="958"/>
                    <a:pt x="1362" y="958"/>
                  </a:cubicBezTo>
                  <a:cubicBezTo>
                    <a:pt x="1362" y="948"/>
                    <a:pt x="1370" y="939"/>
                    <a:pt x="1380" y="939"/>
                  </a:cubicBezTo>
                  <a:cubicBezTo>
                    <a:pt x="1391" y="939"/>
                    <a:pt x="1399" y="948"/>
                    <a:pt x="1399" y="958"/>
                  </a:cubicBezTo>
                  <a:close/>
                  <a:moveTo>
                    <a:pt x="65" y="1228"/>
                  </a:moveTo>
                  <a:cubicBezTo>
                    <a:pt x="65" y="1258"/>
                    <a:pt x="88" y="1282"/>
                    <a:pt x="118" y="1282"/>
                  </a:cubicBezTo>
                  <a:cubicBezTo>
                    <a:pt x="148" y="1282"/>
                    <a:pt x="172" y="1258"/>
                    <a:pt x="172" y="1228"/>
                  </a:cubicBezTo>
                  <a:cubicBezTo>
                    <a:pt x="172" y="1198"/>
                    <a:pt x="148" y="1174"/>
                    <a:pt x="118" y="1174"/>
                  </a:cubicBezTo>
                  <a:cubicBezTo>
                    <a:pt x="88" y="1174"/>
                    <a:pt x="65" y="1198"/>
                    <a:pt x="65" y="1228"/>
                  </a:cubicBezTo>
                  <a:cubicBezTo>
                    <a:pt x="65" y="1228"/>
                    <a:pt x="65" y="1228"/>
                    <a:pt x="65" y="1228"/>
                  </a:cubicBezTo>
                  <a:close/>
                  <a:moveTo>
                    <a:pt x="255" y="870"/>
                  </a:moveTo>
                  <a:cubicBezTo>
                    <a:pt x="255" y="870"/>
                    <a:pt x="255" y="870"/>
                    <a:pt x="255" y="870"/>
                  </a:cubicBezTo>
                  <a:cubicBezTo>
                    <a:pt x="1280" y="870"/>
                    <a:pt x="1280" y="870"/>
                    <a:pt x="1280" y="870"/>
                  </a:cubicBezTo>
                  <a:cubicBezTo>
                    <a:pt x="1280" y="1586"/>
                    <a:pt x="1280" y="1586"/>
                    <a:pt x="1280" y="1586"/>
                  </a:cubicBezTo>
                  <a:cubicBezTo>
                    <a:pt x="255" y="1586"/>
                    <a:pt x="255" y="1586"/>
                    <a:pt x="255" y="1586"/>
                  </a:cubicBezTo>
                  <a:lnTo>
                    <a:pt x="255" y="8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5017" tIns="32508" rIns="65017" bIns="325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27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E5B23C9D-A939-4E5D-9F57-7C034F506A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9572" y="1956244"/>
              <a:ext cx="282533" cy="282571"/>
            </a:xfrm>
            <a:custGeom>
              <a:avLst/>
              <a:gdLst>
                <a:gd name="T0" fmla="*/ 1723 w 1838"/>
                <a:gd name="T1" fmla="*/ 0 h 1838"/>
                <a:gd name="T2" fmla="*/ 115 w 1838"/>
                <a:gd name="T3" fmla="*/ 0 h 1838"/>
                <a:gd name="T4" fmla="*/ 0 w 1838"/>
                <a:gd name="T5" fmla="*/ 115 h 1838"/>
                <a:gd name="T6" fmla="*/ 0 w 1838"/>
                <a:gd name="T7" fmla="*/ 1321 h 1838"/>
                <a:gd name="T8" fmla="*/ 115 w 1838"/>
                <a:gd name="T9" fmla="*/ 1436 h 1838"/>
                <a:gd name="T10" fmla="*/ 1723 w 1838"/>
                <a:gd name="T11" fmla="*/ 1436 h 1838"/>
                <a:gd name="T12" fmla="*/ 1838 w 1838"/>
                <a:gd name="T13" fmla="*/ 1321 h 1838"/>
                <a:gd name="T14" fmla="*/ 1838 w 1838"/>
                <a:gd name="T15" fmla="*/ 115 h 1838"/>
                <a:gd name="T16" fmla="*/ 1723 w 1838"/>
                <a:gd name="T17" fmla="*/ 0 h 1838"/>
                <a:gd name="T18" fmla="*/ 1723 w 1838"/>
                <a:gd name="T19" fmla="*/ 1034 h 1838"/>
                <a:gd name="T20" fmla="*/ 1723 w 1838"/>
                <a:gd name="T21" fmla="*/ 1034 h 1838"/>
                <a:gd name="T22" fmla="*/ 1608 w 1838"/>
                <a:gd name="T23" fmla="*/ 1149 h 1838"/>
                <a:gd name="T24" fmla="*/ 230 w 1838"/>
                <a:gd name="T25" fmla="*/ 1149 h 1838"/>
                <a:gd name="T26" fmla="*/ 115 w 1838"/>
                <a:gd name="T27" fmla="*/ 1034 h 1838"/>
                <a:gd name="T28" fmla="*/ 115 w 1838"/>
                <a:gd name="T29" fmla="*/ 230 h 1838"/>
                <a:gd name="T30" fmla="*/ 230 w 1838"/>
                <a:gd name="T31" fmla="*/ 115 h 1838"/>
                <a:gd name="T32" fmla="*/ 1608 w 1838"/>
                <a:gd name="T33" fmla="*/ 115 h 1838"/>
                <a:gd name="T34" fmla="*/ 1723 w 1838"/>
                <a:gd name="T35" fmla="*/ 230 h 1838"/>
                <a:gd name="T36" fmla="*/ 1723 w 1838"/>
                <a:gd name="T37" fmla="*/ 1034 h 1838"/>
                <a:gd name="T38" fmla="*/ 1034 w 1838"/>
                <a:gd name="T39" fmla="*/ 1493 h 1838"/>
                <a:gd name="T40" fmla="*/ 1034 w 1838"/>
                <a:gd name="T41" fmla="*/ 1493 h 1838"/>
                <a:gd name="T42" fmla="*/ 1091 w 1838"/>
                <a:gd name="T43" fmla="*/ 1551 h 1838"/>
                <a:gd name="T44" fmla="*/ 1091 w 1838"/>
                <a:gd name="T45" fmla="*/ 1608 h 1838"/>
                <a:gd name="T46" fmla="*/ 1137 w 1838"/>
                <a:gd name="T47" fmla="*/ 1700 h 1838"/>
                <a:gd name="T48" fmla="*/ 1275 w 1838"/>
                <a:gd name="T49" fmla="*/ 1804 h 1838"/>
                <a:gd name="T50" fmla="*/ 1264 w 1838"/>
                <a:gd name="T51" fmla="*/ 1838 h 1838"/>
                <a:gd name="T52" fmla="*/ 574 w 1838"/>
                <a:gd name="T53" fmla="*/ 1838 h 1838"/>
                <a:gd name="T54" fmla="*/ 563 w 1838"/>
                <a:gd name="T55" fmla="*/ 1804 h 1838"/>
                <a:gd name="T56" fmla="*/ 701 w 1838"/>
                <a:gd name="T57" fmla="*/ 1700 h 1838"/>
                <a:gd name="T58" fmla="*/ 747 w 1838"/>
                <a:gd name="T59" fmla="*/ 1608 h 1838"/>
                <a:gd name="T60" fmla="*/ 747 w 1838"/>
                <a:gd name="T61" fmla="*/ 1551 h 1838"/>
                <a:gd name="T62" fmla="*/ 804 w 1838"/>
                <a:gd name="T63" fmla="*/ 1493 h 1838"/>
                <a:gd name="T64" fmla="*/ 1034 w 1838"/>
                <a:gd name="T65" fmla="*/ 1493 h 1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8" h="1838">
                  <a:moveTo>
                    <a:pt x="1723" y="0"/>
                  </a:moveTo>
                  <a:cubicBezTo>
                    <a:pt x="115" y="0"/>
                    <a:pt x="115" y="0"/>
                    <a:pt x="115" y="0"/>
                  </a:cubicBezTo>
                  <a:cubicBezTo>
                    <a:pt x="52" y="0"/>
                    <a:pt x="0" y="52"/>
                    <a:pt x="0" y="115"/>
                  </a:cubicBezTo>
                  <a:cubicBezTo>
                    <a:pt x="0" y="1321"/>
                    <a:pt x="0" y="1321"/>
                    <a:pt x="0" y="1321"/>
                  </a:cubicBezTo>
                  <a:cubicBezTo>
                    <a:pt x="0" y="1385"/>
                    <a:pt x="52" y="1436"/>
                    <a:pt x="115" y="1436"/>
                  </a:cubicBezTo>
                  <a:cubicBezTo>
                    <a:pt x="1723" y="1436"/>
                    <a:pt x="1723" y="1436"/>
                    <a:pt x="1723" y="1436"/>
                  </a:cubicBezTo>
                  <a:cubicBezTo>
                    <a:pt x="1786" y="1436"/>
                    <a:pt x="1838" y="1385"/>
                    <a:pt x="1838" y="1321"/>
                  </a:cubicBezTo>
                  <a:cubicBezTo>
                    <a:pt x="1838" y="115"/>
                    <a:pt x="1838" y="115"/>
                    <a:pt x="1838" y="115"/>
                  </a:cubicBezTo>
                  <a:cubicBezTo>
                    <a:pt x="1838" y="52"/>
                    <a:pt x="1786" y="0"/>
                    <a:pt x="1723" y="0"/>
                  </a:cubicBezTo>
                  <a:close/>
                  <a:moveTo>
                    <a:pt x="1723" y="1034"/>
                  </a:moveTo>
                  <a:cubicBezTo>
                    <a:pt x="1723" y="1034"/>
                    <a:pt x="1723" y="1034"/>
                    <a:pt x="1723" y="1034"/>
                  </a:cubicBezTo>
                  <a:cubicBezTo>
                    <a:pt x="1723" y="1098"/>
                    <a:pt x="1671" y="1149"/>
                    <a:pt x="1608" y="1149"/>
                  </a:cubicBezTo>
                  <a:cubicBezTo>
                    <a:pt x="230" y="1149"/>
                    <a:pt x="230" y="1149"/>
                    <a:pt x="230" y="1149"/>
                  </a:cubicBezTo>
                  <a:cubicBezTo>
                    <a:pt x="166" y="1149"/>
                    <a:pt x="115" y="1098"/>
                    <a:pt x="115" y="1034"/>
                  </a:cubicBezTo>
                  <a:cubicBezTo>
                    <a:pt x="115" y="230"/>
                    <a:pt x="115" y="230"/>
                    <a:pt x="115" y="230"/>
                  </a:cubicBezTo>
                  <a:cubicBezTo>
                    <a:pt x="115" y="167"/>
                    <a:pt x="167" y="115"/>
                    <a:pt x="230" y="115"/>
                  </a:cubicBezTo>
                  <a:cubicBezTo>
                    <a:pt x="1608" y="115"/>
                    <a:pt x="1608" y="115"/>
                    <a:pt x="1608" y="115"/>
                  </a:cubicBezTo>
                  <a:cubicBezTo>
                    <a:pt x="1671" y="115"/>
                    <a:pt x="1723" y="167"/>
                    <a:pt x="1723" y="230"/>
                  </a:cubicBezTo>
                  <a:cubicBezTo>
                    <a:pt x="1723" y="1034"/>
                    <a:pt x="1723" y="1034"/>
                    <a:pt x="1723" y="1034"/>
                  </a:cubicBezTo>
                  <a:close/>
                  <a:moveTo>
                    <a:pt x="1034" y="1493"/>
                  </a:moveTo>
                  <a:cubicBezTo>
                    <a:pt x="1034" y="1493"/>
                    <a:pt x="1034" y="1493"/>
                    <a:pt x="1034" y="1493"/>
                  </a:cubicBezTo>
                  <a:cubicBezTo>
                    <a:pt x="1065" y="1493"/>
                    <a:pt x="1091" y="1519"/>
                    <a:pt x="1091" y="1551"/>
                  </a:cubicBezTo>
                  <a:cubicBezTo>
                    <a:pt x="1091" y="1608"/>
                    <a:pt x="1091" y="1608"/>
                    <a:pt x="1091" y="1608"/>
                  </a:cubicBezTo>
                  <a:cubicBezTo>
                    <a:pt x="1091" y="1640"/>
                    <a:pt x="1112" y="1681"/>
                    <a:pt x="1137" y="1700"/>
                  </a:cubicBezTo>
                  <a:cubicBezTo>
                    <a:pt x="1275" y="1804"/>
                    <a:pt x="1275" y="1804"/>
                    <a:pt x="1275" y="1804"/>
                  </a:cubicBezTo>
                  <a:cubicBezTo>
                    <a:pt x="1300" y="1823"/>
                    <a:pt x="1295" y="1838"/>
                    <a:pt x="1264" y="1838"/>
                  </a:cubicBezTo>
                  <a:cubicBezTo>
                    <a:pt x="574" y="1838"/>
                    <a:pt x="574" y="1838"/>
                    <a:pt x="574" y="1838"/>
                  </a:cubicBezTo>
                  <a:cubicBezTo>
                    <a:pt x="543" y="1838"/>
                    <a:pt x="538" y="1823"/>
                    <a:pt x="563" y="1804"/>
                  </a:cubicBezTo>
                  <a:cubicBezTo>
                    <a:pt x="701" y="1700"/>
                    <a:pt x="701" y="1700"/>
                    <a:pt x="701" y="1700"/>
                  </a:cubicBezTo>
                  <a:cubicBezTo>
                    <a:pt x="726" y="1681"/>
                    <a:pt x="747" y="1640"/>
                    <a:pt x="747" y="1608"/>
                  </a:cubicBezTo>
                  <a:cubicBezTo>
                    <a:pt x="747" y="1551"/>
                    <a:pt x="747" y="1551"/>
                    <a:pt x="747" y="1551"/>
                  </a:cubicBezTo>
                  <a:cubicBezTo>
                    <a:pt x="747" y="1519"/>
                    <a:pt x="773" y="1493"/>
                    <a:pt x="804" y="1493"/>
                  </a:cubicBezTo>
                  <a:lnTo>
                    <a:pt x="1034" y="1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5017" tIns="32508" rIns="65017" bIns="325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27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D7E04C5E-4CCA-4F45-B522-E82ECC9509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2559" y="1780952"/>
              <a:ext cx="395737" cy="633906"/>
            </a:xfrm>
            <a:custGeom>
              <a:avLst/>
              <a:gdLst>
                <a:gd name="T0" fmla="*/ 804 w 1148"/>
                <a:gd name="T1" fmla="*/ 1493 h 1838"/>
                <a:gd name="T2" fmla="*/ 746 w 1148"/>
                <a:gd name="T3" fmla="*/ 1551 h 1838"/>
                <a:gd name="T4" fmla="*/ 402 w 1148"/>
                <a:gd name="T5" fmla="*/ 1551 h 1838"/>
                <a:gd name="T6" fmla="*/ 344 w 1148"/>
                <a:gd name="T7" fmla="*/ 1493 h 1838"/>
                <a:gd name="T8" fmla="*/ 402 w 1148"/>
                <a:gd name="T9" fmla="*/ 1436 h 1838"/>
                <a:gd name="T10" fmla="*/ 746 w 1148"/>
                <a:gd name="T11" fmla="*/ 1436 h 1838"/>
                <a:gd name="T12" fmla="*/ 804 w 1148"/>
                <a:gd name="T13" fmla="*/ 1493 h 1838"/>
                <a:gd name="T14" fmla="*/ 746 w 1148"/>
                <a:gd name="T15" fmla="*/ 1608 h 1838"/>
                <a:gd name="T16" fmla="*/ 746 w 1148"/>
                <a:gd name="T17" fmla="*/ 1608 h 1838"/>
                <a:gd name="T18" fmla="*/ 402 w 1148"/>
                <a:gd name="T19" fmla="*/ 1608 h 1838"/>
                <a:gd name="T20" fmla="*/ 344 w 1148"/>
                <a:gd name="T21" fmla="*/ 1666 h 1838"/>
                <a:gd name="T22" fmla="*/ 402 w 1148"/>
                <a:gd name="T23" fmla="*/ 1723 h 1838"/>
                <a:gd name="T24" fmla="*/ 516 w 1148"/>
                <a:gd name="T25" fmla="*/ 1838 h 1838"/>
                <a:gd name="T26" fmla="*/ 631 w 1148"/>
                <a:gd name="T27" fmla="*/ 1838 h 1838"/>
                <a:gd name="T28" fmla="*/ 746 w 1148"/>
                <a:gd name="T29" fmla="*/ 1723 h 1838"/>
                <a:gd name="T30" fmla="*/ 804 w 1148"/>
                <a:gd name="T31" fmla="*/ 1666 h 1838"/>
                <a:gd name="T32" fmla="*/ 746 w 1148"/>
                <a:gd name="T33" fmla="*/ 1608 h 1838"/>
                <a:gd name="T34" fmla="*/ 574 w 1148"/>
                <a:gd name="T35" fmla="*/ 115 h 1838"/>
                <a:gd name="T36" fmla="*/ 574 w 1148"/>
                <a:gd name="T37" fmla="*/ 115 h 1838"/>
                <a:gd name="T38" fmla="*/ 1033 w 1148"/>
                <a:gd name="T39" fmla="*/ 575 h 1838"/>
                <a:gd name="T40" fmla="*/ 803 w 1148"/>
                <a:gd name="T41" fmla="*/ 970 h 1838"/>
                <a:gd name="T42" fmla="*/ 746 w 1148"/>
                <a:gd name="T43" fmla="*/ 1003 h 1838"/>
                <a:gd name="T44" fmla="*/ 746 w 1148"/>
                <a:gd name="T45" fmla="*/ 1264 h 1838"/>
                <a:gd name="T46" fmla="*/ 402 w 1148"/>
                <a:gd name="T47" fmla="*/ 1264 h 1838"/>
                <a:gd name="T48" fmla="*/ 402 w 1148"/>
                <a:gd name="T49" fmla="*/ 1003 h 1838"/>
                <a:gd name="T50" fmla="*/ 345 w 1148"/>
                <a:gd name="T51" fmla="*/ 970 h 1838"/>
                <a:gd name="T52" fmla="*/ 115 w 1148"/>
                <a:gd name="T53" fmla="*/ 575 h 1838"/>
                <a:gd name="T54" fmla="*/ 574 w 1148"/>
                <a:gd name="T55" fmla="*/ 115 h 1838"/>
                <a:gd name="T56" fmla="*/ 574 w 1148"/>
                <a:gd name="T57" fmla="*/ 0 h 1838"/>
                <a:gd name="T58" fmla="*/ 574 w 1148"/>
                <a:gd name="T59" fmla="*/ 0 h 1838"/>
                <a:gd name="T60" fmla="*/ 0 w 1148"/>
                <a:gd name="T61" fmla="*/ 575 h 1838"/>
                <a:gd name="T62" fmla="*/ 287 w 1148"/>
                <a:gd name="T63" fmla="*/ 1069 h 1838"/>
                <a:gd name="T64" fmla="*/ 287 w 1148"/>
                <a:gd name="T65" fmla="*/ 1264 h 1838"/>
                <a:gd name="T66" fmla="*/ 402 w 1148"/>
                <a:gd name="T67" fmla="*/ 1379 h 1838"/>
                <a:gd name="T68" fmla="*/ 746 w 1148"/>
                <a:gd name="T69" fmla="*/ 1379 h 1838"/>
                <a:gd name="T70" fmla="*/ 861 w 1148"/>
                <a:gd name="T71" fmla="*/ 1264 h 1838"/>
                <a:gd name="T72" fmla="*/ 861 w 1148"/>
                <a:gd name="T73" fmla="*/ 1069 h 1838"/>
                <a:gd name="T74" fmla="*/ 1148 w 1148"/>
                <a:gd name="T75" fmla="*/ 575 h 1838"/>
                <a:gd name="T76" fmla="*/ 574 w 1148"/>
                <a:gd name="T77" fmla="*/ 0 h 1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48" h="1838">
                  <a:moveTo>
                    <a:pt x="804" y="1493"/>
                  </a:moveTo>
                  <a:cubicBezTo>
                    <a:pt x="804" y="1525"/>
                    <a:pt x="778" y="1551"/>
                    <a:pt x="746" y="1551"/>
                  </a:cubicBezTo>
                  <a:cubicBezTo>
                    <a:pt x="402" y="1551"/>
                    <a:pt x="402" y="1551"/>
                    <a:pt x="402" y="1551"/>
                  </a:cubicBezTo>
                  <a:cubicBezTo>
                    <a:pt x="370" y="1551"/>
                    <a:pt x="344" y="1525"/>
                    <a:pt x="344" y="1493"/>
                  </a:cubicBezTo>
                  <a:cubicBezTo>
                    <a:pt x="344" y="1462"/>
                    <a:pt x="370" y="1436"/>
                    <a:pt x="402" y="1436"/>
                  </a:cubicBezTo>
                  <a:cubicBezTo>
                    <a:pt x="746" y="1436"/>
                    <a:pt x="746" y="1436"/>
                    <a:pt x="746" y="1436"/>
                  </a:cubicBezTo>
                  <a:cubicBezTo>
                    <a:pt x="778" y="1436"/>
                    <a:pt x="804" y="1462"/>
                    <a:pt x="804" y="1493"/>
                  </a:cubicBezTo>
                  <a:close/>
                  <a:moveTo>
                    <a:pt x="746" y="1608"/>
                  </a:moveTo>
                  <a:cubicBezTo>
                    <a:pt x="746" y="1608"/>
                    <a:pt x="746" y="1608"/>
                    <a:pt x="746" y="1608"/>
                  </a:cubicBezTo>
                  <a:cubicBezTo>
                    <a:pt x="402" y="1608"/>
                    <a:pt x="402" y="1608"/>
                    <a:pt x="402" y="1608"/>
                  </a:cubicBezTo>
                  <a:cubicBezTo>
                    <a:pt x="370" y="1608"/>
                    <a:pt x="344" y="1634"/>
                    <a:pt x="344" y="1666"/>
                  </a:cubicBezTo>
                  <a:cubicBezTo>
                    <a:pt x="344" y="1697"/>
                    <a:pt x="370" y="1723"/>
                    <a:pt x="402" y="1723"/>
                  </a:cubicBezTo>
                  <a:cubicBezTo>
                    <a:pt x="402" y="1787"/>
                    <a:pt x="453" y="1838"/>
                    <a:pt x="516" y="1838"/>
                  </a:cubicBezTo>
                  <a:cubicBezTo>
                    <a:pt x="631" y="1838"/>
                    <a:pt x="631" y="1838"/>
                    <a:pt x="631" y="1838"/>
                  </a:cubicBezTo>
                  <a:cubicBezTo>
                    <a:pt x="695" y="1838"/>
                    <a:pt x="746" y="1787"/>
                    <a:pt x="746" y="1723"/>
                  </a:cubicBezTo>
                  <a:cubicBezTo>
                    <a:pt x="778" y="1723"/>
                    <a:pt x="804" y="1697"/>
                    <a:pt x="804" y="1666"/>
                  </a:cubicBezTo>
                  <a:cubicBezTo>
                    <a:pt x="804" y="1634"/>
                    <a:pt x="778" y="1608"/>
                    <a:pt x="746" y="1608"/>
                  </a:cubicBezTo>
                  <a:close/>
                  <a:moveTo>
                    <a:pt x="574" y="115"/>
                  </a:moveTo>
                  <a:cubicBezTo>
                    <a:pt x="574" y="115"/>
                    <a:pt x="574" y="115"/>
                    <a:pt x="574" y="115"/>
                  </a:cubicBezTo>
                  <a:cubicBezTo>
                    <a:pt x="827" y="115"/>
                    <a:pt x="1033" y="321"/>
                    <a:pt x="1033" y="575"/>
                  </a:cubicBezTo>
                  <a:cubicBezTo>
                    <a:pt x="1033" y="738"/>
                    <a:pt x="947" y="886"/>
                    <a:pt x="803" y="970"/>
                  </a:cubicBezTo>
                  <a:cubicBezTo>
                    <a:pt x="746" y="1003"/>
                    <a:pt x="746" y="1003"/>
                    <a:pt x="746" y="1003"/>
                  </a:cubicBezTo>
                  <a:cubicBezTo>
                    <a:pt x="746" y="1264"/>
                    <a:pt x="746" y="1264"/>
                    <a:pt x="746" y="1264"/>
                  </a:cubicBezTo>
                  <a:cubicBezTo>
                    <a:pt x="402" y="1264"/>
                    <a:pt x="402" y="1264"/>
                    <a:pt x="402" y="1264"/>
                  </a:cubicBezTo>
                  <a:cubicBezTo>
                    <a:pt x="402" y="1003"/>
                    <a:pt x="402" y="1003"/>
                    <a:pt x="402" y="1003"/>
                  </a:cubicBezTo>
                  <a:cubicBezTo>
                    <a:pt x="345" y="970"/>
                    <a:pt x="345" y="970"/>
                    <a:pt x="345" y="970"/>
                  </a:cubicBezTo>
                  <a:cubicBezTo>
                    <a:pt x="200" y="886"/>
                    <a:pt x="115" y="738"/>
                    <a:pt x="115" y="575"/>
                  </a:cubicBezTo>
                  <a:cubicBezTo>
                    <a:pt x="115" y="321"/>
                    <a:pt x="321" y="115"/>
                    <a:pt x="574" y="115"/>
                  </a:cubicBezTo>
                  <a:close/>
                  <a:moveTo>
                    <a:pt x="574" y="0"/>
                  </a:moveTo>
                  <a:cubicBezTo>
                    <a:pt x="574" y="0"/>
                    <a:pt x="574" y="0"/>
                    <a:pt x="574" y="0"/>
                  </a:cubicBezTo>
                  <a:cubicBezTo>
                    <a:pt x="257" y="0"/>
                    <a:pt x="0" y="258"/>
                    <a:pt x="0" y="575"/>
                  </a:cubicBezTo>
                  <a:cubicBezTo>
                    <a:pt x="0" y="787"/>
                    <a:pt x="116" y="970"/>
                    <a:pt x="287" y="1069"/>
                  </a:cubicBezTo>
                  <a:cubicBezTo>
                    <a:pt x="287" y="1264"/>
                    <a:pt x="287" y="1264"/>
                    <a:pt x="287" y="1264"/>
                  </a:cubicBezTo>
                  <a:cubicBezTo>
                    <a:pt x="287" y="1327"/>
                    <a:pt x="338" y="1379"/>
                    <a:pt x="402" y="1379"/>
                  </a:cubicBezTo>
                  <a:cubicBezTo>
                    <a:pt x="746" y="1379"/>
                    <a:pt x="746" y="1379"/>
                    <a:pt x="746" y="1379"/>
                  </a:cubicBezTo>
                  <a:cubicBezTo>
                    <a:pt x="810" y="1379"/>
                    <a:pt x="861" y="1327"/>
                    <a:pt x="861" y="1264"/>
                  </a:cubicBezTo>
                  <a:cubicBezTo>
                    <a:pt x="861" y="1069"/>
                    <a:pt x="861" y="1069"/>
                    <a:pt x="861" y="1069"/>
                  </a:cubicBezTo>
                  <a:cubicBezTo>
                    <a:pt x="1032" y="970"/>
                    <a:pt x="1148" y="787"/>
                    <a:pt x="1148" y="575"/>
                  </a:cubicBezTo>
                  <a:cubicBezTo>
                    <a:pt x="1148" y="258"/>
                    <a:pt x="891" y="0"/>
                    <a:pt x="574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5017" tIns="32508" rIns="65017" bIns="325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27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5C9305A7-7E39-4997-B348-54DAFA0A0F0F}"/>
                </a:ext>
              </a:extLst>
            </p:cNvPr>
            <p:cNvSpPr/>
            <p:nvPr/>
          </p:nvSpPr>
          <p:spPr>
            <a:xfrm>
              <a:off x="980084" y="3182546"/>
              <a:ext cx="1226976" cy="350026"/>
            </a:xfrm>
            <a:prstGeom prst="rect">
              <a:avLst/>
            </a:prstGeom>
          </p:spPr>
          <p:txBody>
            <a:bodyPr wrap="square" lIns="86689" tIns="43345" rIns="86689" bIns="43345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CC2A8450-2FEB-4183-93E3-F6C26051F4DE}"/>
                </a:ext>
              </a:extLst>
            </p:cNvPr>
            <p:cNvSpPr/>
            <p:nvPr/>
          </p:nvSpPr>
          <p:spPr>
            <a:xfrm>
              <a:off x="980084" y="3545165"/>
              <a:ext cx="1226977" cy="585035"/>
            </a:xfrm>
            <a:prstGeom prst="rect">
              <a:avLst/>
            </a:prstGeom>
          </p:spPr>
          <p:txBody>
            <a:bodyPr wrap="square" lIns="86689" tIns="43345" rIns="86689" bIns="43345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E646AB56-085E-4F79-9482-0586BAE24EE9}"/>
                </a:ext>
              </a:extLst>
            </p:cNvPr>
            <p:cNvSpPr/>
            <p:nvPr/>
          </p:nvSpPr>
          <p:spPr>
            <a:xfrm>
              <a:off x="2467641" y="2710469"/>
              <a:ext cx="1226976" cy="350026"/>
            </a:xfrm>
            <a:prstGeom prst="rect">
              <a:avLst/>
            </a:prstGeom>
            <a:ln>
              <a:noFill/>
            </a:ln>
          </p:spPr>
          <p:txBody>
            <a:bodyPr wrap="square" lIns="86689" tIns="43345" rIns="86689" bIns="43345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D264A1C9-5932-412A-91AD-707852991401}"/>
                </a:ext>
              </a:extLst>
            </p:cNvPr>
            <p:cNvSpPr/>
            <p:nvPr/>
          </p:nvSpPr>
          <p:spPr>
            <a:xfrm>
              <a:off x="2467640" y="3073087"/>
              <a:ext cx="1226977" cy="585035"/>
            </a:xfrm>
            <a:prstGeom prst="rect">
              <a:avLst/>
            </a:prstGeom>
          </p:spPr>
          <p:txBody>
            <a:bodyPr wrap="square" lIns="86689" tIns="43345" rIns="86689" bIns="43345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B4215004-7BDA-434B-ADAA-DF0AF94D76A7}"/>
                </a:ext>
              </a:extLst>
            </p:cNvPr>
            <p:cNvSpPr/>
            <p:nvPr/>
          </p:nvSpPr>
          <p:spPr>
            <a:xfrm>
              <a:off x="3958323" y="3182547"/>
              <a:ext cx="1226976" cy="350026"/>
            </a:xfrm>
            <a:prstGeom prst="rect">
              <a:avLst/>
            </a:prstGeom>
          </p:spPr>
          <p:txBody>
            <a:bodyPr wrap="square" lIns="86689" tIns="43345" rIns="86689" bIns="43345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AD7838E5-47FA-4762-8F88-500EFDCD8C31}"/>
                </a:ext>
              </a:extLst>
            </p:cNvPr>
            <p:cNvSpPr/>
            <p:nvPr/>
          </p:nvSpPr>
          <p:spPr>
            <a:xfrm>
              <a:off x="3958323" y="3545165"/>
              <a:ext cx="1226977" cy="585035"/>
            </a:xfrm>
            <a:prstGeom prst="rect">
              <a:avLst/>
            </a:prstGeom>
          </p:spPr>
          <p:txBody>
            <a:bodyPr wrap="square" lIns="86689" tIns="43345" rIns="86689" bIns="43345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B672FFA-595F-45F5-8697-AD7F3CE151EC}"/>
                </a:ext>
              </a:extLst>
            </p:cNvPr>
            <p:cNvSpPr/>
            <p:nvPr/>
          </p:nvSpPr>
          <p:spPr>
            <a:xfrm>
              <a:off x="5446069" y="2710469"/>
              <a:ext cx="1226976" cy="350026"/>
            </a:xfrm>
            <a:prstGeom prst="rect">
              <a:avLst/>
            </a:prstGeom>
            <a:ln>
              <a:noFill/>
            </a:ln>
          </p:spPr>
          <p:txBody>
            <a:bodyPr wrap="square" lIns="86689" tIns="43345" rIns="86689" bIns="43345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88FA073-A9FD-4586-BCB0-4BAC4F2993F8}"/>
                </a:ext>
              </a:extLst>
            </p:cNvPr>
            <p:cNvSpPr/>
            <p:nvPr/>
          </p:nvSpPr>
          <p:spPr>
            <a:xfrm>
              <a:off x="5446067" y="3073087"/>
              <a:ext cx="1226977" cy="585035"/>
            </a:xfrm>
            <a:prstGeom prst="rect">
              <a:avLst/>
            </a:prstGeom>
          </p:spPr>
          <p:txBody>
            <a:bodyPr wrap="square" lIns="86689" tIns="43345" rIns="86689" bIns="43345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0BC2E38D-D667-4D26-AA2B-28CFCE112BCA}"/>
                </a:ext>
              </a:extLst>
            </p:cNvPr>
            <p:cNvSpPr/>
            <p:nvPr/>
          </p:nvSpPr>
          <p:spPr>
            <a:xfrm>
              <a:off x="6965771" y="3182547"/>
              <a:ext cx="1226976" cy="350026"/>
            </a:xfrm>
            <a:prstGeom prst="rect">
              <a:avLst/>
            </a:prstGeom>
          </p:spPr>
          <p:txBody>
            <a:bodyPr wrap="square" lIns="86689" tIns="43345" rIns="86689" bIns="43345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AAF9C6B-0A8B-473B-9861-21BCFF110027}"/>
                </a:ext>
              </a:extLst>
            </p:cNvPr>
            <p:cNvSpPr/>
            <p:nvPr/>
          </p:nvSpPr>
          <p:spPr>
            <a:xfrm>
              <a:off x="6965768" y="3545165"/>
              <a:ext cx="1226977" cy="585035"/>
            </a:xfrm>
            <a:prstGeom prst="rect">
              <a:avLst/>
            </a:prstGeom>
          </p:spPr>
          <p:txBody>
            <a:bodyPr wrap="square" lIns="86689" tIns="43345" rIns="86689" bIns="43345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3" name="Oval 14">
            <a:extLst>
              <a:ext uri="{FF2B5EF4-FFF2-40B4-BE49-F238E27FC236}">
                <a16:creationId xmlns:a16="http://schemas.microsoft.com/office/drawing/2014/main" id="{4288CBF2-4807-4305-897C-C24F8D113534}"/>
              </a:ext>
            </a:extLst>
          </p:cNvPr>
          <p:cNvSpPr/>
          <p:nvPr/>
        </p:nvSpPr>
        <p:spPr>
          <a:xfrm>
            <a:off x="226070" y="170387"/>
            <a:ext cx="717550" cy="719137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noProof="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LOGO</a:t>
            </a:r>
            <a:endParaRPr kumimoji="0" lang="en-US" altLang="zh-CN" sz="12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56788" y="268345"/>
            <a:ext cx="5233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E3B43B"/>
                </a:solidFill>
                <a:cs typeface="+mn-ea"/>
                <a:sym typeface="+mn-lt"/>
              </a:rPr>
              <a:t>Accident Prevention Plan</a:t>
            </a:r>
            <a:endParaRPr lang="zh-CN" altLang="en-US" sz="2800" dirty="0">
              <a:solidFill>
                <a:srgbClr val="E3B43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096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051BD80-BC0E-463C-8FAF-62A3D93F2D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r="12814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3" name="Shape 17">
            <a:extLst>
              <a:ext uri="{FF2B5EF4-FFF2-40B4-BE49-F238E27FC236}">
                <a16:creationId xmlns:a16="http://schemas.microsoft.com/office/drawing/2014/main" id="{7A01B8B6-A065-40E0-9D10-78A92018EA66}"/>
              </a:ext>
            </a:extLst>
          </p:cNvPr>
          <p:cNvCxnSpPr/>
          <p:nvPr/>
        </p:nvCxnSpPr>
        <p:spPr>
          <a:xfrm rot="16200000" flipH="1">
            <a:off x="7984671" y="-676729"/>
            <a:ext cx="457200" cy="6680200"/>
          </a:xfrm>
          <a:prstGeom prst="bentConnector2">
            <a:avLst/>
          </a:prstGeom>
          <a:ln w="6350">
            <a:solidFill>
              <a:srgbClr val="FFC000"/>
            </a:solidFill>
            <a:prstDash val="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9">
            <a:extLst>
              <a:ext uri="{FF2B5EF4-FFF2-40B4-BE49-F238E27FC236}">
                <a16:creationId xmlns:a16="http://schemas.microsoft.com/office/drawing/2014/main" id="{853B695C-FAEA-460A-BA73-DCD3A228AF94}"/>
              </a:ext>
            </a:extLst>
          </p:cNvPr>
          <p:cNvSpPr/>
          <p:nvPr/>
        </p:nvSpPr>
        <p:spPr>
          <a:xfrm>
            <a:off x="7816396" y="3401559"/>
            <a:ext cx="719138" cy="719137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c</a:t>
            </a:r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C9E23204-ABF1-41C3-AC74-1E718E16AE49}"/>
              </a:ext>
            </a:extLst>
          </p:cNvPr>
          <p:cNvSpPr/>
          <p:nvPr/>
        </p:nvSpPr>
        <p:spPr>
          <a:xfrm>
            <a:off x="7759246" y="3344409"/>
            <a:ext cx="835025" cy="835025"/>
          </a:xfrm>
          <a:prstGeom prst="ellipse">
            <a:avLst/>
          </a:prstGeom>
          <a:noFill/>
          <a:ln w="635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Oval 14">
            <a:extLst>
              <a:ext uri="{FF2B5EF4-FFF2-40B4-BE49-F238E27FC236}">
                <a16:creationId xmlns:a16="http://schemas.microsoft.com/office/drawing/2014/main" id="{4288CBF2-4807-4305-897C-C24F8D113534}"/>
              </a:ext>
            </a:extLst>
          </p:cNvPr>
          <p:cNvSpPr/>
          <p:nvPr/>
        </p:nvSpPr>
        <p:spPr>
          <a:xfrm>
            <a:off x="5011284" y="3401559"/>
            <a:ext cx="717550" cy="719137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z</a:t>
            </a:r>
          </a:p>
        </p:txBody>
      </p:sp>
      <p:sp>
        <p:nvSpPr>
          <p:cNvPr id="7" name="Oval 15">
            <a:extLst>
              <a:ext uri="{FF2B5EF4-FFF2-40B4-BE49-F238E27FC236}">
                <a16:creationId xmlns:a16="http://schemas.microsoft.com/office/drawing/2014/main" id="{DAB22DA8-9BFC-44FC-A3D1-BD51637CE944}"/>
              </a:ext>
            </a:extLst>
          </p:cNvPr>
          <p:cNvSpPr/>
          <p:nvPr/>
        </p:nvSpPr>
        <p:spPr>
          <a:xfrm>
            <a:off x="4952546" y="3344409"/>
            <a:ext cx="835025" cy="835025"/>
          </a:xfrm>
          <a:prstGeom prst="ellipse">
            <a:avLst/>
          </a:prstGeom>
          <a:noFill/>
          <a:ln w="63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Oval 19">
            <a:extLst>
              <a:ext uri="{FF2B5EF4-FFF2-40B4-BE49-F238E27FC236}">
                <a16:creationId xmlns:a16="http://schemas.microsoft.com/office/drawing/2014/main" id="{CA1A08C8-3CC1-4086-9B1B-7F4CAAA7E38A}"/>
              </a:ext>
            </a:extLst>
          </p:cNvPr>
          <p:cNvSpPr/>
          <p:nvPr/>
        </p:nvSpPr>
        <p:spPr>
          <a:xfrm>
            <a:off x="9230859" y="3401559"/>
            <a:ext cx="719137" cy="719137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v</a:t>
            </a:r>
          </a:p>
        </p:txBody>
      </p:sp>
      <p:sp>
        <p:nvSpPr>
          <p:cNvPr id="9" name="Oval 20">
            <a:extLst>
              <a:ext uri="{FF2B5EF4-FFF2-40B4-BE49-F238E27FC236}">
                <a16:creationId xmlns:a16="http://schemas.microsoft.com/office/drawing/2014/main" id="{B4D1BDCD-2CD2-4E12-9E52-1A92F87AF107}"/>
              </a:ext>
            </a:extLst>
          </p:cNvPr>
          <p:cNvSpPr/>
          <p:nvPr/>
        </p:nvSpPr>
        <p:spPr>
          <a:xfrm>
            <a:off x="9173709" y="3344409"/>
            <a:ext cx="835025" cy="835025"/>
          </a:xfrm>
          <a:prstGeom prst="ellipse">
            <a:avLst/>
          </a:prstGeom>
          <a:noFill/>
          <a:ln w="63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Oval 24">
            <a:extLst>
              <a:ext uri="{FF2B5EF4-FFF2-40B4-BE49-F238E27FC236}">
                <a16:creationId xmlns:a16="http://schemas.microsoft.com/office/drawing/2014/main" id="{876B6586-E7D8-415D-B3A3-7731B7232C7D}"/>
              </a:ext>
            </a:extLst>
          </p:cNvPr>
          <p:cNvSpPr/>
          <p:nvPr/>
        </p:nvSpPr>
        <p:spPr>
          <a:xfrm>
            <a:off x="6379709" y="3401559"/>
            <a:ext cx="719137" cy="719137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x</a:t>
            </a:r>
          </a:p>
        </p:txBody>
      </p:sp>
      <p:sp>
        <p:nvSpPr>
          <p:cNvPr id="11" name="Oval 25">
            <a:extLst>
              <a:ext uri="{FF2B5EF4-FFF2-40B4-BE49-F238E27FC236}">
                <a16:creationId xmlns:a16="http://schemas.microsoft.com/office/drawing/2014/main" id="{45E6D125-2E43-4CEF-B752-3A9D642A78A5}"/>
              </a:ext>
            </a:extLst>
          </p:cNvPr>
          <p:cNvSpPr/>
          <p:nvPr/>
        </p:nvSpPr>
        <p:spPr>
          <a:xfrm>
            <a:off x="6320971" y="3344409"/>
            <a:ext cx="835025" cy="835025"/>
          </a:xfrm>
          <a:prstGeom prst="ellipse">
            <a:avLst/>
          </a:prstGeom>
          <a:noFill/>
          <a:ln w="63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Oval 29">
            <a:extLst>
              <a:ext uri="{FF2B5EF4-FFF2-40B4-BE49-F238E27FC236}">
                <a16:creationId xmlns:a16="http://schemas.microsoft.com/office/drawing/2014/main" id="{99902CC2-2FEA-472E-A82F-DC3DE0CDD164}"/>
              </a:ext>
            </a:extLst>
          </p:cNvPr>
          <p:cNvSpPr/>
          <p:nvPr/>
        </p:nvSpPr>
        <p:spPr>
          <a:xfrm>
            <a:off x="10623096" y="3401559"/>
            <a:ext cx="719138" cy="719137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b</a:t>
            </a:r>
          </a:p>
        </p:txBody>
      </p:sp>
      <p:sp>
        <p:nvSpPr>
          <p:cNvPr id="13" name="Oval 30">
            <a:extLst>
              <a:ext uri="{FF2B5EF4-FFF2-40B4-BE49-F238E27FC236}">
                <a16:creationId xmlns:a16="http://schemas.microsoft.com/office/drawing/2014/main" id="{7DBD9C06-3593-45AB-8341-3A07DFD072AC}"/>
              </a:ext>
            </a:extLst>
          </p:cNvPr>
          <p:cNvSpPr/>
          <p:nvPr/>
        </p:nvSpPr>
        <p:spPr>
          <a:xfrm>
            <a:off x="10564359" y="3344409"/>
            <a:ext cx="836612" cy="835025"/>
          </a:xfrm>
          <a:prstGeom prst="ellipse">
            <a:avLst/>
          </a:prstGeom>
          <a:noFill/>
          <a:ln w="63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Oval 31">
            <a:extLst>
              <a:ext uri="{FF2B5EF4-FFF2-40B4-BE49-F238E27FC236}">
                <a16:creationId xmlns:a16="http://schemas.microsoft.com/office/drawing/2014/main" id="{E7E51B11-0439-4DE3-9DD8-EDE74EB1F532}"/>
              </a:ext>
            </a:extLst>
          </p:cNvPr>
          <p:cNvSpPr/>
          <p:nvPr/>
        </p:nvSpPr>
        <p:spPr>
          <a:xfrm>
            <a:off x="5295446" y="2818946"/>
            <a:ext cx="169863" cy="169863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Oval 32">
            <a:extLst>
              <a:ext uri="{FF2B5EF4-FFF2-40B4-BE49-F238E27FC236}">
                <a16:creationId xmlns:a16="http://schemas.microsoft.com/office/drawing/2014/main" id="{48E75ADF-9A02-4BB3-9B38-DF3EFA8097FD}"/>
              </a:ext>
            </a:extLst>
          </p:cNvPr>
          <p:cNvSpPr/>
          <p:nvPr/>
        </p:nvSpPr>
        <p:spPr>
          <a:xfrm>
            <a:off x="8089446" y="2818946"/>
            <a:ext cx="169863" cy="169863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Oval 33">
            <a:extLst>
              <a:ext uri="{FF2B5EF4-FFF2-40B4-BE49-F238E27FC236}">
                <a16:creationId xmlns:a16="http://schemas.microsoft.com/office/drawing/2014/main" id="{A7743CFF-42E2-4890-84FF-5E3142756390}"/>
              </a:ext>
            </a:extLst>
          </p:cNvPr>
          <p:cNvSpPr/>
          <p:nvPr/>
        </p:nvSpPr>
        <p:spPr>
          <a:xfrm>
            <a:off x="6657521" y="2818946"/>
            <a:ext cx="169863" cy="169863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Oval 34">
            <a:extLst>
              <a:ext uri="{FF2B5EF4-FFF2-40B4-BE49-F238E27FC236}">
                <a16:creationId xmlns:a16="http://schemas.microsoft.com/office/drawing/2014/main" id="{2EA9CEC7-4F6D-4492-AC85-692AB2D34BC3}"/>
              </a:ext>
            </a:extLst>
          </p:cNvPr>
          <p:cNvSpPr/>
          <p:nvPr/>
        </p:nvSpPr>
        <p:spPr>
          <a:xfrm>
            <a:off x="9497559" y="2818946"/>
            <a:ext cx="169862" cy="169863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Oval 35">
            <a:extLst>
              <a:ext uri="{FF2B5EF4-FFF2-40B4-BE49-F238E27FC236}">
                <a16:creationId xmlns:a16="http://schemas.microsoft.com/office/drawing/2014/main" id="{A461FFAD-BBC4-4757-B677-94BA9109EAB4}"/>
              </a:ext>
            </a:extLst>
          </p:cNvPr>
          <p:cNvSpPr/>
          <p:nvPr/>
        </p:nvSpPr>
        <p:spPr>
          <a:xfrm>
            <a:off x="10881859" y="2818946"/>
            <a:ext cx="169862" cy="169863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9" name="Straight Connector 22">
            <a:extLst>
              <a:ext uri="{FF2B5EF4-FFF2-40B4-BE49-F238E27FC236}">
                <a16:creationId xmlns:a16="http://schemas.microsoft.com/office/drawing/2014/main" id="{C6FD62CD-7F40-4278-99D4-0C8B87946ECA}"/>
              </a:ext>
            </a:extLst>
          </p:cNvPr>
          <p:cNvCxnSpPr/>
          <p:nvPr/>
        </p:nvCxnSpPr>
        <p:spPr>
          <a:xfrm rot="16200000" flipH="1">
            <a:off x="5197021" y="3099934"/>
            <a:ext cx="365125" cy="0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7">
            <a:extLst>
              <a:ext uri="{FF2B5EF4-FFF2-40B4-BE49-F238E27FC236}">
                <a16:creationId xmlns:a16="http://schemas.microsoft.com/office/drawing/2014/main" id="{5E20955A-4052-4820-89B5-DE5F75482630}"/>
              </a:ext>
            </a:extLst>
          </p:cNvPr>
          <p:cNvCxnSpPr/>
          <p:nvPr/>
        </p:nvCxnSpPr>
        <p:spPr>
          <a:xfrm rot="16200000" flipH="1">
            <a:off x="7992608" y="3099934"/>
            <a:ext cx="365125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8">
            <a:extLst>
              <a:ext uri="{FF2B5EF4-FFF2-40B4-BE49-F238E27FC236}">
                <a16:creationId xmlns:a16="http://schemas.microsoft.com/office/drawing/2014/main" id="{4E2EF013-6046-47F8-84FF-82C8C79B6EE7}"/>
              </a:ext>
            </a:extLst>
          </p:cNvPr>
          <p:cNvCxnSpPr/>
          <p:nvPr/>
        </p:nvCxnSpPr>
        <p:spPr>
          <a:xfrm rot="16200000" flipH="1">
            <a:off x="9402308" y="3099934"/>
            <a:ext cx="365125" cy="0"/>
          </a:xfrm>
          <a:prstGeom prst="line">
            <a:avLst/>
          </a:prstGeom>
          <a:ln w="9525">
            <a:solidFill>
              <a:schemeClr val="accent4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39">
            <a:extLst>
              <a:ext uri="{FF2B5EF4-FFF2-40B4-BE49-F238E27FC236}">
                <a16:creationId xmlns:a16="http://schemas.microsoft.com/office/drawing/2014/main" id="{61CA6A2F-AA27-49AA-B5F1-D6F8D898AAD0}"/>
              </a:ext>
            </a:extLst>
          </p:cNvPr>
          <p:cNvCxnSpPr/>
          <p:nvPr/>
        </p:nvCxnSpPr>
        <p:spPr>
          <a:xfrm rot="16200000" flipH="1">
            <a:off x="10789783" y="3099934"/>
            <a:ext cx="365125" cy="0"/>
          </a:xfrm>
          <a:prstGeom prst="line">
            <a:avLst/>
          </a:prstGeom>
          <a:ln w="9525">
            <a:solidFill>
              <a:schemeClr val="accent5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40">
            <a:extLst>
              <a:ext uri="{FF2B5EF4-FFF2-40B4-BE49-F238E27FC236}">
                <a16:creationId xmlns:a16="http://schemas.microsoft.com/office/drawing/2014/main" id="{C9433FC1-A560-434D-88A6-459182BB21AA}"/>
              </a:ext>
            </a:extLst>
          </p:cNvPr>
          <p:cNvCxnSpPr/>
          <p:nvPr/>
        </p:nvCxnSpPr>
        <p:spPr>
          <a:xfrm rot="16200000" flipH="1">
            <a:off x="6546396" y="3099934"/>
            <a:ext cx="365125" cy="0"/>
          </a:xfrm>
          <a:prstGeom prst="line">
            <a:avLst/>
          </a:prstGeom>
          <a:ln w="9525">
            <a:solidFill>
              <a:schemeClr val="accent2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42">
            <a:extLst>
              <a:ext uri="{FF2B5EF4-FFF2-40B4-BE49-F238E27FC236}">
                <a16:creationId xmlns:a16="http://schemas.microsoft.com/office/drawing/2014/main" id="{01D66589-A1D8-454C-9F0E-2C3D604F6E52}"/>
              </a:ext>
            </a:extLst>
          </p:cNvPr>
          <p:cNvSpPr/>
          <p:nvPr/>
        </p:nvSpPr>
        <p:spPr>
          <a:xfrm>
            <a:off x="4396921" y="1329871"/>
            <a:ext cx="973138" cy="9731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7</a:t>
            </a:r>
          </a:p>
        </p:txBody>
      </p:sp>
      <p:sp>
        <p:nvSpPr>
          <p:cNvPr id="25" name="Rectangle 44">
            <a:extLst>
              <a:ext uri="{FF2B5EF4-FFF2-40B4-BE49-F238E27FC236}">
                <a16:creationId xmlns:a16="http://schemas.microsoft.com/office/drawing/2014/main" id="{417AC8E6-51B3-4971-8E37-F8032E317D41}"/>
              </a:ext>
            </a:extLst>
          </p:cNvPr>
          <p:cNvSpPr/>
          <p:nvPr/>
        </p:nvSpPr>
        <p:spPr>
          <a:xfrm>
            <a:off x="833663" y="1244146"/>
            <a:ext cx="3563258" cy="1897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The Brilliant Product Line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6" name="Rectangle 45">
            <a:extLst>
              <a:ext uri="{FF2B5EF4-FFF2-40B4-BE49-F238E27FC236}">
                <a16:creationId xmlns:a16="http://schemas.microsoft.com/office/drawing/2014/main" id="{CE12C389-9113-4D28-B42E-74C027F64910}"/>
              </a:ext>
            </a:extLst>
          </p:cNvPr>
          <p:cNvSpPr/>
          <p:nvPr/>
        </p:nvSpPr>
        <p:spPr>
          <a:xfrm>
            <a:off x="4725534" y="4439784"/>
            <a:ext cx="1285875" cy="15310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Support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en-US" sz="11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Rectangle 47">
            <a:extLst>
              <a:ext uri="{FF2B5EF4-FFF2-40B4-BE49-F238E27FC236}">
                <a16:creationId xmlns:a16="http://schemas.microsoft.com/office/drawing/2014/main" id="{FC08F9D9-42FC-4EA9-A56E-EFEE299C6BDE}"/>
              </a:ext>
            </a:extLst>
          </p:cNvPr>
          <p:cNvSpPr/>
          <p:nvPr/>
        </p:nvSpPr>
        <p:spPr>
          <a:xfrm>
            <a:off x="6128884" y="4439784"/>
            <a:ext cx="1285875" cy="15310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Options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en-US" sz="11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Rectangle 48">
            <a:extLst>
              <a:ext uri="{FF2B5EF4-FFF2-40B4-BE49-F238E27FC236}">
                <a16:creationId xmlns:a16="http://schemas.microsoft.com/office/drawing/2014/main" id="{9DC7089F-BDC9-405B-9207-B9D2EABBB7E1}"/>
              </a:ext>
            </a:extLst>
          </p:cNvPr>
          <p:cNvSpPr/>
          <p:nvPr/>
        </p:nvSpPr>
        <p:spPr>
          <a:xfrm>
            <a:off x="7530646" y="4439784"/>
            <a:ext cx="1285875" cy="15310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Download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en-US" sz="11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Rectangle 49">
            <a:extLst>
              <a:ext uri="{FF2B5EF4-FFF2-40B4-BE49-F238E27FC236}">
                <a16:creationId xmlns:a16="http://schemas.microsoft.com/office/drawing/2014/main" id="{7528A47F-7B4B-4233-B19A-7BB2CF961657}"/>
              </a:ext>
            </a:extLst>
          </p:cNvPr>
          <p:cNvSpPr/>
          <p:nvPr/>
        </p:nvSpPr>
        <p:spPr>
          <a:xfrm>
            <a:off x="8933996" y="4439784"/>
            <a:ext cx="1285875" cy="15310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Upload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en-US" sz="11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Rectangle 50">
            <a:extLst>
              <a:ext uri="{FF2B5EF4-FFF2-40B4-BE49-F238E27FC236}">
                <a16:creationId xmlns:a16="http://schemas.microsoft.com/office/drawing/2014/main" id="{670856BB-C937-4F17-A182-3485F1342FB4}"/>
              </a:ext>
            </a:extLst>
          </p:cNvPr>
          <p:cNvSpPr/>
          <p:nvPr/>
        </p:nvSpPr>
        <p:spPr>
          <a:xfrm>
            <a:off x="10324646" y="4439784"/>
            <a:ext cx="1285875" cy="15310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Share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en-US" sz="11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Rounded Rectangle 57">
            <a:extLst>
              <a:ext uri="{FF2B5EF4-FFF2-40B4-BE49-F238E27FC236}">
                <a16:creationId xmlns:a16="http://schemas.microsoft.com/office/drawing/2014/main" id="{3749B1BC-F7BC-4714-8352-4A933522F6A6}"/>
              </a:ext>
            </a:extLst>
          </p:cNvPr>
          <p:cNvSpPr/>
          <p:nvPr/>
        </p:nvSpPr>
        <p:spPr>
          <a:xfrm>
            <a:off x="989238" y="3850821"/>
            <a:ext cx="288925" cy="1174750"/>
          </a:xfrm>
          <a:prstGeom prst="roundRect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Rounded Rectangle 58">
            <a:extLst>
              <a:ext uri="{FF2B5EF4-FFF2-40B4-BE49-F238E27FC236}">
                <a16:creationId xmlns:a16="http://schemas.microsoft.com/office/drawing/2014/main" id="{6A58A6B6-73B9-4982-AB49-7E4446F88E3D}"/>
              </a:ext>
            </a:extLst>
          </p:cNvPr>
          <p:cNvSpPr/>
          <p:nvPr/>
        </p:nvSpPr>
        <p:spPr>
          <a:xfrm>
            <a:off x="1544863" y="4603296"/>
            <a:ext cx="288925" cy="422275"/>
          </a:xfrm>
          <a:prstGeom prst="roundRect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Rounded Rectangle 59">
            <a:extLst>
              <a:ext uri="{FF2B5EF4-FFF2-40B4-BE49-F238E27FC236}">
                <a16:creationId xmlns:a16="http://schemas.microsoft.com/office/drawing/2014/main" id="{84A647BC-A0E4-4371-95D4-DD302BFA3851}"/>
              </a:ext>
            </a:extLst>
          </p:cNvPr>
          <p:cNvSpPr/>
          <p:nvPr/>
        </p:nvSpPr>
        <p:spPr>
          <a:xfrm>
            <a:off x="2100488" y="4319134"/>
            <a:ext cx="288925" cy="706437"/>
          </a:xfrm>
          <a:prstGeom prst="roundRect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Rounded Rectangle 60">
            <a:extLst>
              <a:ext uri="{FF2B5EF4-FFF2-40B4-BE49-F238E27FC236}">
                <a16:creationId xmlns:a16="http://schemas.microsoft.com/office/drawing/2014/main" id="{9A5D3663-FE79-4A2A-AFF5-96E07F40475C}"/>
              </a:ext>
            </a:extLst>
          </p:cNvPr>
          <p:cNvSpPr/>
          <p:nvPr/>
        </p:nvSpPr>
        <p:spPr>
          <a:xfrm>
            <a:off x="2645001" y="4106409"/>
            <a:ext cx="288925" cy="919162"/>
          </a:xfrm>
          <a:prstGeom prst="roundRect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Rounded Rectangle 61">
            <a:extLst>
              <a:ext uri="{FF2B5EF4-FFF2-40B4-BE49-F238E27FC236}">
                <a16:creationId xmlns:a16="http://schemas.microsoft.com/office/drawing/2014/main" id="{ECBBB678-6E38-46FC-87BA-D4E7DD18837A}"/>
              </a:ext>
            </a:extLst>
          </p:cNvPr>
          <p:cNvSpPr/>
          <p:nvPr/>
        </p:nvSpPr>
        <p:spPr>
          <a:xfrm>
            <a:off x="3199038" y="4754109"/>
            <a:ext cx="288925" cy="271462"/>
          </a:xfrm>
          <a:prstGeom prst="roundRect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TextBox 63">
            <a:extLst>
              <a:ext uri="{FF2B5EF4-FFF2-40B4-BE49-F238E27FC236}">
                <a16:creationId xmlns:a16="http://schemas.microsoft.com/office/drawing/2014/main" id="{F5139D87-E613-490F-95B7-D39343C8F9CF}"/>
              </a:ext>
            </a:extLst>
          </p:cNvPr>
          <p:cNvSpPr txBox="1"/>
          <p:nvPr/>
        </p:nvSpPr>
        <p:spPr>
          <a:xfrm>
            <a:off x="931016" y="5101771"/>
            <a:ext cx="352982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AU</a:t>
            </a:r>
          </a:p>
        </p:txBody>
      </p:sp>
      <p:sp>
        <p:nvSpPr>
          <p:cNvPr id="37" name="TextBox 64">
            <a:extLst>
              <a:ext uri="{FF2B5EF4-FFF2-40B4-BE49-F238E27FC236}">
                <a16:creationId xmlns:a16="http://schemas.microsoft.com/office/drawing/2014/main" id="{E7E9B78E-71F8-4219-9B39-3C70A4062CD2}"/>
              </a:ext>
            </a:extLst>
          </p:cNvPr>
          <p:cNvSpPr txBox="1"/>
          <p:nvPr/>
        </p:nvSpPr>
        <p:spPr>
          <a:xfrm>
            <a:off x="1506656" y="5101771"/>
            <a:ext cx="317716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KL</a:t>
            </a:r>
          </a:p>
        </p:txBody>
      </p:sp>
      <p:sp>
        <p:nvSpPr>
          <p:cNvPr id="38" name="TextBox 65">
            <a:extLst>
              <a:ext uri="{FF2B5EF4-FFF2-40B4-BE49-F238E27FC236}">
                <a16:creationId xmlns:a16="http://schemas.microsoft.com/office/drawing/2014/main" id="{2A76C5CB-974F-44A5-AF6B-FEE7749A2E28}"/>
              </a:ext>
            </a:extLst>
          </p:cNvPr>
          <p:cNvSpPr txBox="1"/>
          <p:nvPr/>
        </p:nvSpPr>
        <p:spPr>
          <a:xfrm>
            <a:off x="2026999" y="5101771"/>
            <a:ext cx="391454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MN</a:t>
            </a:r>
          </a:p>
        </p:txBody>
      </p:sp>
      <p:sp>
        <p:nvSpPr>
          <p:cNvPr id="39" name="TextBox 66">
            <a:extLst>
              <a:ext uri="{FF2B5EF4-FFF2-40B4-BE49-F238E27FC236}">
                <a16:creationId xmlns:a16="http://schemas.microsoft.com/office/drawing/2014/main" id="{50813AD2-90E2-4FE1-AE38-2AAB225AA606}"/>
              </a:ext>
            </a:extLst>
          </p:cNvPr>
          <p:cNvSpPr txBox="1"/>
          <p:nvPr/>
        </p:nvSpPr>
        <p:spPr>
          <a:xfrm>
            <a:off x="2620272" y="5101771"/>
            <a:ext cx="320922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US</a:t>
            </a:r>
          </a:p>
        </p:txBody>
      </p:sp>
      <p:sp>
        <p:nvSpPr>
          <p:cNvPr id="40" name="TextBox 67">
            <a:extLst>
              <a:ext uri="{FF2B5EF4-FFF2-40B4-BE49-F238E27FC236}">
                <a16:creationId xmlns:a16="http://schemas.microsoft.com/office/drawing/2014/main" id="{3E6C9749-A67F-4540-84C3-2A99F16BEC21}"/>
              </a:ext>
            </a:extLst>
          </p:cNvPr>
          <p:cNvSpPr txBox="1"/>
          <p:nvPr/>
        </p:nvSpPr>
        <p:spPr>
          <a:xfrm>
            <a:off x="3187102" y="5101771"/>
            <a:ext cx="301686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JP</a:t>
            </a:r>
          </a:p>
        </p:txBody>
      </p:sp>
      <p:sp>
        <p:nvSpPr>
          <p:cNvPr id="41" name="TextBox 69">
            <a:extLst>
              <a:ext uri="{FF2B5EF4-FFF2-40B4-BE49-F238E27FC236}">
                <a16:creationId xmlns:a16="http://schemas.microsoft.com/office/drawing/2014/main" id="{431FE530-39DA-4494-9C9C-3C6676380ED1}"/>
              </a:ext>
            </a:extLst>
          </p:cNvPr>
          <p:cNvSpPr txBox="1"/>
          <p:nvPr/>
        </p:nvSpPr>
        <p:spPr>
          <a:xfrm>
            <a:off x="918732" y="3577771"/>
            <a:ext cx="431528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85%</a:t>
            </a:r>
          </a:p>
        </p:txBody>
      </p:sp>
      <p:sp>
        <p:nvSpPr>
          <p:cNvPr id="42" name="TextBox 70">
            <a:extLst>
              <a:ext uri="{FF2B5EF4-FFF2-40B4-BE49-F238E27FC236}">
                <a16:creationId xmlns:a16="http://schemas.microsoft.com/office/drawing/2014/main" id="{2B216D1B-0963-4542-9C74-F43594AF58AC}"/>
              </a:ext>
            </a:extLst>
          </p:cNvPr>
          <p:cNvSpPr txBox="1"/>
          <p:nvPr/>
        </p:nvSpPr>
        <p:spPr>
          <a:xfrm>
            <a:off x="1448947" y="4330246"/>
            <a:ext cx="433132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30%</a:t>
            </a:r>
          </a:p>
        </p:txBody>
      </p:sp>
      <p:sp>
        <p:nvSpPr>
          <p:cNvPr id="43" name="TextBox 71">
            <a:extLst>
              <a:ext uri="{FF2B5EF4-FFF2-40B4-BE49-F238E27FC236}">
                <a16:creationId xmlns:a16="http://schemas.microsoft.com/office/drawing/2014/main" id="{D6953A6A-0764-4954-BA45-B862DF94878A}"/>
              </a:ext>
            </a:extLst>
          </p:cNvPr>
          <p:cNvSpPr txBox="1"/>
          <p:nvPr/>
        </p:nvSpPr>
        <p:spPr>
          <a:xfrm>
            <a:off x="2010932" y="4036559"/>
            <a:ext cx="431528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68%</a:t>
            </a:r>
          </a:p>
        </p:txBody>
      </p:sp>
      <p:sp>
        <p:nvSpPr>
          <p:cNvPr id="44" name="TextBox 72">
            <a:extLst>
              <a:ext uri="{FF2B5EF4-FFF2-40B4-BE49-F238E27FC236}">
                <a16:creationId xmlns:a16="http://schemas.microsoft.com/office/drawing/2014/main" id="{5963176F-F63E-475B-A931-B4A3CC152E01}"/>
              </a:ext>
            </a:extLst>
          </p:cNvPr>
          <p:cNvSpPr txBox="1"/>
          <p:nvPr/>
        </p:nvSpPr>
        <p:spPr>
          <a:xfrm>
            <a:off x="2573700" y="3827009"/>
            <a:ext cx="431528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75%</a:t>
            </a:r>
          </a:p>
        </p:txBody>
      </p:sp>
      <p:sp>
        <p:nvSpPr>
          <p:cNvPr id="45" name="TextBox 73">
            <a:extLst>
              <a:ext uri="{FF2B5EF4-FFF2-40B4-BE49-F238E27FC236}">
                <a16:creationId xmlns:a16="http://schemas.microsoft.com/office/drawing/2014/main" id="{83262B29-6287-4485-911A-BBC0342FFBEB}"/>
              </a:ext>
            </a:extLst>
          </p:cNvPr>
          <p:cNvSpPr txBox="1"/>
          <p:nvPr/>
        </p:nvSpPr>
        <p:spPr>
          <a:xfrm>
            <a:off x="3126141" y="4477884"/>
            <a:ext cx="433132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30%</a:t>
            </a:r>
          </a:p>
        </p:txBody>
      </p:sp>
      <p:sp>
        <p:nvSpPr>
          <p:cNvPr id="46" name="Oval 14">
            <a:extLst>
              <a:ext uri="{FF2B5EF4-FFF2-40B4-BE49-F238E27FC236}">
                <a16:creationId xmlns:a16="http://schemas.microsoft.com/office/drawing/2014/main" id="{4288CBF2-4807-4305-897C-C24F8D113534}"/>
              </a:ext>
            </a:extLst>
          </p:cNvPr>
          <p:cNvSpPr/>
          <p:nvPr/>
        </p:nvSpPr>
        <p:spPr>
          <a:xfrm>
            <a:off x="226070" y="170387"/>
            <a:ext cx="717550" cy="719137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noProof="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LOGO</a:t>
            </a:r>
            <a:endParaRPr kumimoji="0" lang="en-US" altLang="zh-CN" sz="12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56788" y="268345"/>
            <a:ext cx="495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E3B43B"/>
                </a:solidFill>
                <a:cs typeface="+mn-ea"/>
                <a:sym typeface="+mn-lt"/>
              </a:rPr>
              <a:t>Accident Prevention Plan</a:t>
            </a:r>
            <a:endParaRPr lang="zh-CN" altLang="en-US" sz="2800" dirty="0">
              <a:solidFill>
                <a:srgbClr val="E3B43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236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0353A85-9178-47EF-BF4D-B479309505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r="93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C8EA8262-4483-4C0B-9403-FE03A6418409}"/>
              </a:ext>
            </a:extLst>
          </p:cNvPr>
          <p:cNvSpPr txBox="1"/>
          <p:nvPr/>
        </p:nvSpPr>
        <p:spPr>
          <a:xfrm>
            <a:off x="3399396" y="2705725"/>
            <a:ext cx="5393207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defRPr sz="540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inpin heiti" charset="-122"/>
              </a:defRPr>
            </a:lvl1pPr>
          </a:lstStyle>
          <a:p>
            <a:r>
              <a:rPr lang="en-US" altLang="zh-CN" sz="8800" dirty="0">
                <a:latin typeface="+mn-lt"/>
                <a:ea typeface="+mn-ea"/>
                <a:cs typeface="+mn-ea"/>
                <a:sym typeface="+mn-lt"/>
              </a:rPr>
              <a:t>Thank You</a:t>
            </a:r>
            <a:endParaRPr lang="zh-CN" altLang="en-US" sz="8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7E2DD97-4078-475A-A7E4-C49609540907}"/>
              </a:ext>
            </a:extLst>
          </p:cNvPr>
          <p:cNvGrpSpPr/>
          <p:nvPr/>
        </p:nvGrpSpPr>
        <p:grpSpPr>
          <a:xfrm>
            <a:off x="3713308" y="4190795"/>
            <a:ext cx="4765384" cy="355600"/>
            <a:chOff x="3720191" y="4391186"/>
            <a:chExt cx="4765384" cy="355600"/>
          </a:xfrm>
        </p:grpSpPr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F57ADBF5-2FA1-41A3-A14E-423FFBE41984}"/>
                </a:ext>
              </a:extLst>
            </p:cNvPr>
            <p:cNvCxnSpPr/>
            <p:nvPr/>
          </p:nvCxnSpPr>
          <p:spPr>
            <a:xfrm>
              <a:off x="3720191" y="4568986"/>
              <a:ext cx="1976205" cy="0"/>
            </a:xfrm>
            <a:prstGeom prst="line">
              <a:avLst/>
            </a:prstGeom>
            <a:ln>
              <a:solidFill>
                <a:srgbClr val="D5A3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菱形 32">
              <a:extLst>
                <a:ext uri="{FF2B5EF4-FFF2-40B4-BE49-F238E27FC236}">
                  <a16:creationId xmlns:a16="http://schemas.microsoft.com/office/drawing/2014/main" id="{F90CD3E4-59F1-418C-AE0B-1AE7166D1E3B}"/>
                </a:ext>
              </a:extLst>
            </p:cNvPr>
            <p:cNvSpPr/>
            <p:nvPr/>
          </p:nvSpPr>
          <p:spPr>
            <a:xfrm>
              <a:off x="5925083" y="4391186"/>
              <a:ext cx="355600" cy="355600"/>
            </a:xfrm>
            <a:prstGeom prst="diamond">
              <a:avLst/>
            </a:prstGeom>
            <a:gradFill>
              <a:gsLst>
                <a:gs pos="0">
                  <a:srgbClr val="D5A356"/>
                </a:gs>
                <a:gs pos="29000">
                  <a:srgbClr val="EFCF7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00833B3F-0604-4AD0-9EC5-91009A064E4A}"/>
                </a:ext>
              </a:extLst>
            </p:cNvPr>
            <p:cNvCxnSpPr/>
            <p:nvPr/>
          </p:nvCxnSpPr>
          <p:spPr>
            <a:xfrm>
              <a:off x="6509370" y="4568986"/>
              <a:ext cx="1976205" cy="0"/>
            </a:xfrm>
            <a:prstGeom prst="line">
              <a:avLst/>
            </a:prstGeom>
            <a:ln>
              <a:solidFill>
                <a:srgbClr val="D5A3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2279CBED-E1BA-F1FA-8CA5-C4469AF972AA}"/>
              </a:ext>
            </a:extLst>
          </p:cNvPr>
          <p:cNvSpPr/>
          <p:nvPr/>
        </p:nvSpPr>
        <p:spPr>
          <a:xfrm>
            <a:off x="4671511" y="4940516"/>
            <a:ext cx="2848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rPr>
              <a:t>Report </a:t>
            </a:r>
            <a:r>
              <a:rPr lang="zh-CN" altLang="en-US" sz="20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rPr>
              <a:t>：</a:t>
            </a:r>
            <a:r>
              <a:rPr lang="en-US" altLang="zh-CN" sz="20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rPr>
              <a:t>freeppt7.Com</a:t>
            </a:r>
            <a:endParaRPr lang="zh-CN" altLang="en-US" sz="2000" dirty="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16386196-E4F4-7375-38A4-6EA457EFFD6B}"/>
              </a:ext>
            </a:extLst>
          </p:cNvPr>
          <p:cNvSpPr/>
          <p:nvPr/>
        </p:nvSpPr>
        <p:spPr>
          <a:xfrm>
            <a:off x="5253700" y="70307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8B6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rPr>
              <a:t>LOGO</a:t>
            </a:r>
            <a:endParaRPr lang="ko-KR" altLang="en-US" sz="2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418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59719B4-BC45-428E-8700-E7073CE309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r="12814" b="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C5555F3-A957-4AA3-965E-E57B1CA13BA5}"/>
              </a:ext>
            </a:extLst>
          </p:cNvPr>
          <p:cNvGrpSpPr/>
          <p:nvPr/>
        </p:nvGrpSpPr>
        <p:grpSpPr>
          <a:xfrm>
            <a:off x="4725318" y="1545125"/>
            <a:ext cx="2982024" cy="2060311"/>
            <a:chOff x="1257367" y="3052151"/>
            <a:chExt cx="1757581" cy="121433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D3BEC850-016D-452E-BE34-24B508FF09AE}"/>
                </a:ext>
              </a:extLst>
            </p:cNvPr>
            <p:cNvSpPr txBox="1"/>
            <p:nvPr/>
          </p:nvSpPr>
          <p:spPr>
            <a:xfrm>
              <a:off x="1257367" y="3076222"/>
              <a:ext cx="1757581" cy="109747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altLang="zh-CN" sz="11500" dirty="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3D333A0-96B4-4EC7-9EEC-693A684BDD97}"/>
                </a:ext>
              </a:extLst>
            </p:cNvPr>
            <p:cNvSpPr/>
            <p:nvPr/>
          </p:nvSpPr>
          <p:spPr>
            <a:xfrm rot="2637853">
              <a:off x="1570011" y="3052151"/>
              <a:ext cx="1214331" cy="1214331"/>
            </a:xfrm>
            <a:prstGeom prst="rect">
              <a:avLst/>
            </a:prstGeom>
            <a:noFill/>
            <a:ln w="57150">
              <a:solidFill>
                <a:srgbClr val="D5A356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40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79E6AC6B-E8BD-4F46-829C-D88495743058}"/>
              </a:ext>
            </a:extLst>
          </p:cNvPr>
          <p:cNvSpPr txBox="1"/>
          <p:nvPr/>
        </p:nvSpPr>
        <p:spPr>
          <a:xfrm>
            <a:off x="2486881" y="4264526"/>
            <a:ext cx="7218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4400" b="1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rPr>
              <a:t>Activity Background</a:t>
            </a:r>
            <a:endParaRPr lang="zh-CN" altLang="en-US" sz="4400" b="1" dirty="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60DE24E-C19C-413A-B53B-825A8A4A858B}"/>
              </a:ext>
            </a:extLst>
          </p:cNvPr>
          <p:cNvSpPr txBox="1"/>
          <p:nvPr/>
        </p:nvSpPr>
        <p:spPr>
          <a:xfrm>
            <a:off x="4382527" y="5150551"/>
            <a:ext cx="3667605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en-US" altLang="zh-CN" sz="20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977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00F35EB-E669-49A0-B4B3-7FA4A3C648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r="12814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3" name="组合 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B728D057-59BD-4143-AFA4-CD2B81BF7ADE}"/>
              </a:ext>
            </a:extLst>
          </p:cNvPr>
          <p:cNvGrpSpPr/>
          <p:nvPr/>
        </p:nvGrpSpPr>
        <p:grpSpPr>
          <a:xfrm>
            <a:off x="9462405" y="1576105"/>
            <a:ext cx="1029944" cy="1029944"/>
            <a:chOff x="9614805" y="1575506"/>
            <a:chExt cx="1029944" cy="1029944"/>
          </a:xfr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0"/>
          </a:gradFill>
        </p:grpSpPr>
        <p:sp>
          <p:nvSpPr>
            <p:cNvPr id="4" name="Freeform 22">
              <a:extLst>
                <a:ext uri="{FF2B5EF4-FFF2-40B4-BE49-F238E27FC236}">
                  <a16:creationId xmlns:a16="http://schemas.microsoft.com/office/drawing/2014/main" id="{FE60527D-6AE4-4912-9E2C-698F8AFD05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89929" y="1575506"/>
              <a:ext cx="754820" cy="754820"/>
            </a:xfrm>
            <a:custGeom>
              <a:avLst/>
              <a:gdLst>
                <a:gd name="T0" fmla="*/ 44 w 63"/>
                <a:gd name="T1" fmla="*/ 7 h 63"/>
                <a:gd name="T2" fmla="*/ 26 w 63"/>
                <a:gd name="T3" fmla="*/ 18 h 63"/>
                <a:gd name="T4" fmla="*/ 2 w 63"/>
                <a:gd name="T5" fmla="*/ 41 h 63"/>
                <a:gd name="T6" fmla="*/ 2 w 63"/>
                <a:gd name="T7" fmla="*/ 49 h 63"/>
                <a:gd name="T8" fmla="*/ 14 w 63"/>
                <a:gd name="T9" fmla="*/ 61 h 63"/>
                <a:gd name="T10" fmla="*/ 22 w 63"/>
                <a:gd name="T11" fmla="*/ 61 h 63"/>
                <a:gd name="T12" fmla="*/ 45 w 63"/>
                <a:gd name="T13" fmla="*/ 37 h 63"/>
                <a:gd name="T14" fmla="*/ 56 w 63"/>
                <a:gd name="T15" fmla="*/ 19 h 63"/>
                <a:gd name="T16" fmla="*/ 63 w 63"/>
                <a:gd name="T17" fmla="*/ 0 h 63"/>
                <a:gd name="T18" fmla="*/ 44 w 63"/>
                <a:gd name="T19" fmla="*/ 7 h 63"/>
                <a:gd name="T20" fmla="*/ 43 w 63"/>
                <a:gd name="T21" fmla="*/ 31 h 63"/>
                <a:gd name="T22" fmla="*/ 32 w 63"/>
                <a:gd name="T23" fmla="*/ 31 h 63"/>
                <a:gd name="T24" fmla="*/ 32 w 63"/>
                <a:gd name="T25" fmla="*/ 20 h 63"/>
                <a:gd name="T26" fmla="*/ 43 w 63"/>
                <a:gd name="T27" fmla="*/ 20 h 63"/>
                <a:gd name="T28" fmla="*/ 43 w 63"/>
                <a:gd name="T2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63">
                  <a:moveTo>
                    <a:pt x="44" y="7"/>
                  </a:moveTo>
                  <a:cubicBezTo>
                    <a:pt x="38" y="9"/>
                    <a:pt x="30" y="14"/>
                    <a:pt x="26" y="18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0" y="43"/>
                    <a:pt x="0" y="47"/>
                    <a:pt x="2" y="49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6" y="63"/>
                    <a:pt x="20" y="63"/>
                    <a:pt x="22" y="61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9" y="33"/>
                    <a:pt x="55" y="25"/>
                    <a:pt x="56" y="19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44" y="7"/>
                  </a:lnTo>
                  <a:close/>
                  <a:moveTo>
                    <a:pt x="43" y="31"/>
                  </a:moveTo>
                  <a:cubicBezTo>
                    <a:pt x="40" y="35"/>
                    <a:pt x="35" y="35"/>
                    <a:pt x="32" y="31"/>
                  </a:cubicBezTo>
                  <a:cubicBezTo>
                    <a:pt x="28" y="28"/>
                    <a:pt x="28" y="23"/>
                    <a:pt x="32" y="20"/>
                  </a:cubicBezTo>
                  <a:cubicBezTo>
                    <a:pt x="35" y="17"/>
                    <a:pt x="40" y="17"/>
                    <a:pt x="43" y="20"/>
                  </a:cubicBezTo>
                  <a:cubicBezTo>
                    <a:pt x="47" y="23"/>
                    <a:pt x="47" y="28"/>
                    <a:pt x="43" y="3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23">
              <a:extLst>
                <a:ext uri="{FF2B5EF4-FFF2-40B4-BE49-F238E27FC236}">
                  <a16:creationId xmlns:a16="http://schemas.microsoft.com/office/drawing/2014/main" id="{9ECFDD14-048A-41F9-A48E-CD62ED5025C4}"/>
                </a:ext>
              </a:extLst>
            </p:cNvPr>
            <p:cNvSpPr/>
            <p:nvPr/>
          </p:nvSpPr>
          <p:spPr bwMode="auto">
            <a:xfrm>
              <a:off x="9614805" y="1871791"/>
              <a:ext cx="345664" cy="310394"/>
            </a:xfrm>
            <a:custGeom>
              <a:avLst/>
              <a:gdLst>
                <a:gd name="T0" fmla="*/ 10 w 29"/>
                <a:gd name="T1" fmla="*/ 24 h 26"/>
                <a:gd name="T2" fmla="*/ 29 w 29"/>
                <a:gd name="T3" fmla="*/ 5 h 26"/>
                <a:gd name="T4" fmla="*/ 14 w 29"/>
                <a:gd name="T5" fmla="*/ 5 h 26"/>
                <a:gd name="T6" fmla="*/ 2 w 29"/>
                <a:gd name="T7" fmla="*/ 16 h 26"/>
                <a:gd name="T8" fmla="*/ 2 w 29"/>
                <a:gd name="T9" fmla="*/ 24 h 26"/>
                <a:gd name="T10" fmla="*/ 10 w 29"/>
                <a:gd name="T1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">
                  <a:moveTo>
                    <a:pt x="10" y="24"/>
                  </a:moveTo>
                  <a:cubicBezTo>
                    <a:pt x="29" y="5"/>
                    <a:pt x="29" y="5"/>
                    <a:pt x="29" y="5"/>
                  </a:cubicBezTo>
                  <a:cubicBezTo>
                    <a:pt x="25" y="0"/>
                    <a:pt x="18" y="0"/>
                    <a:pt x="14" y="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0" y="22"/>
                    <a:pt x="2" y="24"/>
                  </a:cubicBezTo>
                  <a:cubicBezTo>
                    <a:pt x="4" y="26"/>
                    <a:pt x="8" y="26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24">
              <a:extLst>
                <a:ext uri="{FF2B5EF4-FFF2-40B4-BE49-F238E27FC236}">
                  <a16:creationId xmlns:a16="http://schemas.microsoft.com/office/drawing/2014/main" id="{A4BF6FF8-B083-48F4-9FDD-CF7EEC0C3824}"/>
                </a:ext>
              </a:extLst>
            </p:cNvPr>
            <p:cNvSpPr/>
            <p:nvPr/>
          </p:nvSpPr>
          <p:spPr bwMode="auto">
            <a:xfrm>
              <a:off x="10031017" y="2259786"/>
              <a:ext cx="317446" cy="345664"/>
            </a:xfrm>
            <a:custGeom>
              <a:avLst/>
              <a:gdLst>
                <a:gd name="T0" fmla="*/ 2 w 26"/>
                <a:gd name="T1" fmla="*/ 19 h 29"/>
                <a:gd name="T2" fmla="*/ 2 w 26"/>
                <a:gd name="T3" fmla="*/ 27 h 29"/>
                <a:gd name="T4" fmla="*/ 10 w 26"/>
                <a:gd name="T5" fmla="*/ 27 h 29"/>
                <a:gd name="T6" fmla="*/ 22 w 26"/>
                <a:gd name="T7" fmla="*/ 15 h 29"/>
                <a:gd name="T8" fmla="*/ 22 w 26"/>
                <a:gd name="T9" fmla="*/ 0 h 29"/>
                <a:gd name="T10" fmla="*/ 2 w 26"/>
                <a:gd name="T11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9">
                  <a:moveTo>
                    <a:pt x="2" y="19"/>
                  </a:moveTo>
                  <a:cubicBezTo>
                    <a:pt x="0" y="21"/>
                    <a:pt x="0" y="25"/>
                    <a:pt x="2" y="27"/>
                  </a:cubicBezTo>
                  <a:cubicBezTo>
                    <a:pt x="4" y="29"/>
                    <a:pt x="8" y="29"/>
                    <a:pt x="10" y="2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6" y="11"/>
                    <a:pt x="26" y="4"/>
                    <a:pt x="22" y="0"/>
                  </a:cubicBezTo>
                  <a:lnTo>
                    <a:pt x="2" y="1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0AB20C8F-EA73-4305-A771-855056EBB9EE}"/>
                </a:ext>
              </a:extLst>
            </p:cNvPr>
            <p:cNvSpPr/>
            <p:nvPr/>
          </p:nvSpPr>
          <p:spPr bwMode="auto">
            <a:xfrm>
              <a:off x="9889929" y="2161024"/>
              <a:ext cx="169306" cy="169306"/>
            </a:xfrm>
            <a:custGeom>
              <a:avLst/>
              <a:gdLst>
                <a:gd name="T0" fmla="*/ 1 w 14"/>
                <a:gd name="T1" fmla="*/ 2 h 14"/>
                <a:gd name="T2" fmla="*/ 1 w 14"/>
                <a:gd name="T3" fmla="*/ 6 h 14"/>
                <a:gd name="T4" fmla="*/ 9 w 14"/>
                <a:gd name="T5" fmla="*/ 13 h 14"/>
                <a:gd name="T6" fmla="*/ 12 w 14"/>
                <a:gd name="T7" fmla="*/ 13 h 14"/>
                <a:gd name="T8" fmla="*/ 14 w 14"/>
                <a:gd name="T9" fmla="*/ 11 h 14"/>
                <a:gd name="T10" fmla="*/ 3 w 14"/>
                <a:gd name="T11" fmla="*/ 0 h 14"/>
                <a:gd name="T12" fmla="*/ 1 w 14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" y="2"/>
                  </a:moveTo>
                  <a:cubicBezTo>
                    <a:pt x="0" y="3"/>
                    <a:pt x="0" y="4"/>
                    <a:pt x="1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1" y="14"/>
                    <a:pt x="12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977BACF6-8B65-43BF-918D-59FFF5475262}"/>
                </a:ext>
              </a:extLst>
            </p:cNvPr>
            <p:cNvSpPr/>
            <p:nvPr/>
          </p:nvSpPr>
          <p:spPr bwMode="auto">
            <a:xfrm>
              <a:off x="9650079" y="2259786"/>
              <a:ext cx="338612" cy="331555"/>
            </a:xfrm>
            <a:custGeom>
              <a:avLst/>
              <a:gdLst>
                <a:gd name="T0" fmla="*/ 0 w 28"/>
                <a:gd name="T1" fmla="*/ 28 h 28"/>
                <a:gd name="T2" fmla="*/ 22 w 28"/>
                <a:gd name="T3" fmla="*/ 6 h 28"/>
                <a:gd name="T4" fmla="*/ 0 w 28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cubicBezTo>
                    <a:pt x="11" y="22"/>
                    <a:pt x="28" y="11"/>
                    <a:pt x="22" y="6"/>
                  </a:cubicBezTo>
                  <a:cubicBezTo>
                    <a:pt x="17" y="0"/>
                    <a:pt x="6" y="1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8EAA0E52-816C-464A-B29B-318311441870}"/>
              </a:ext>
            </a:extLst>
          </p:cNvPr>
          <p:cNvGrpSpPr/>
          <p:nvPr/>
        </p:nvGrpSpPr>
        <p:grpSpPr>
          <a:xfrm>
            <a:off x="1444625" y="3318578"/>
            <a:ext cx="985223" cy="985223"/>
            <a:chOff x="1597024" y="3317977"/>
            <a:chExt cx="985223" cy="985223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561B0A87-EE29-44B5-96A0-7AA1116C1511}"/>
                </a:ext>
              </a:extLst>
            </p:cNvPr>
            <p:cNvSpPr/>
            <p:nvPr/>
          </p:nvSpPr>
          <p:spPr>
            <a:xfrm>
              <a:off x="1597024" y="3317977"/>
              <a:ext cx="985223" cy="985223"/>
            </a:xfrm>
            <a:prstGeom prst="ellipse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15B957C1-CE3F-416C-B080-11BBE7BBA411}"/>
                </a:ext>
              </a:extLst>
            </p:cNvPr>
            <p:cNvGrpSpPr/>
            <p:nvPr/>
          </p:nvGrpSpPr>
          <p:grpSpPr>
            <a:xfrm>
              <a:off x="1784396" y="3502100"/>
              <a:ext cx="554888" cy="558173"/>
              <a:chOff x="1725613" y="5727700"/>
              <a:chExt cx="268287" cy="269875"/>
            </a:xfrm>
          </p:grpSpPr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C1FD1A73-6477-4A78-B710-967B9CFD1C61}"/>
                  </a:ext>
                </a:extLst>
              </p:cNvPr>
              <p:cNvSpPr/>
              <p:nvPr/>
            </p:nvSpPr>
            <p:spPr bwMode="auto">
              <a:xfrm>
                <a:off x="1766888" y="5757863"/>
                <a:ext cx="31750" cy="31750"/>
              </a:xfrm>
              <a:custGeom>
                <a:avLst/>
                <a:gdLst>
                  <a:gd name="T0" fmla="*/ 10 w 12"/>
                  <a:gd name="T1" fmla="*/ 6 h 12"/>
                  <a:gd name="T2" fmla="*/ 6 w 12"/>
                  <a:gd name="T3" fmla="*/ 2 h 12"/>
                  <a:gd name="T4" fmla="*/ 2 w 12"/>
                  <a:gd name="T5" fmla="*/ 2 h 12"/>
                  <a:gd name="T6" fmla="*/ 2 w 12"/>
                  <a:gd name="T7" fmla="*/ 6 h 12"/>
                  <a:gd name="T8" fmla="*/ 6 w 12"/>
                  <a:gd name="T9" fmla="*/ 10 h 12"/>
                  <a:gd name="T10" fmla="*/ 10 w 12"/>
                  <a:gd name="T11" fmla="*/ 10 h 12"/>
                  <a:gd name="T12" fmla="*/ 10 w 12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10" y="6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5"/>
                      <a:pt x="2" y="6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2"/>
                      <a:pt x="9" y="12"/>
                      <a:pt x="10" y="10"/>
                    </a:cubicBezTo>
                    <a:cubicBezTo>
                      <a:pt x="12" y="9"/>
                      <a:pt x="12" y="7"/>
                      <a:pt x="10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27000" dist="25400" dir="162000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6885603A-F224-4E76-BD84-DCC2117C4028}"/>
                  </a:ext>
                </a:extLst>
              </p:cNvPr>
              <p:cNvSpPr/>
              <p:nvPr/>
            </p:nvSpPr>
            <p:spPr bwMode="auto">
              <a:xfrm>
                <a:off x="1725613" y="5846763"/>
                <a:ext cx="33337" cy="15875"/>
              </a:xfrm>
              <a:custGeom>
                <a:avLst/>
                <a:gdLst>
                  <a:gd name="T0" fmla="*/ 9 w 12"/>
                  <a:gd name="T1" fmla="*/ 0 h 6"/>
                  <a:gd name="T2" fmla="*/ 3 w 12"/>
                  <a:gd name="T3" fmla="*/ 0 h 6"/>
                  <a:gd name="T4" fmla="*/ 0 w 12"/>
                  <a:gd name="T5" fmla="*/ 3 h 6"/>
                  <a:gd name="T6" fmla="*/ 3 w 12"/>
                  <a:gd name="T7" fmla="*/ 6 h 6"/>
                  <a:gd name="T8" fmla="*/ 9 w 12"/>
                  <a:gd name="T9" fmla="*/ 6 h 6"/>
                  <a:gd name="T10" fmla="*/ 12 w 12"/>
                  <a:gd name="T11" fmla="*/ 3 h 6"/>
                  <a:gd name="T12" fmla="*/ 9 w 1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1" y="6"/>
                      <a:pt x="12" y="5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27000" dist="25400" dir="162000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A9FFCE6C-A4D4-406F-8EC4-B2B44924160E}"/>
                  </a:ext>
                </a:extLst>
              </p:cNvPr>
              <p:cNvSpPr/>
              <p:nvPr/>
            </p:nvSpPr>
            <p:spPr bwMode="auto">
              <a:xfrm>
                <a:off x="1960563" y="5862638"/>
                <a:ext cx="33337" cy="15875"/>
              </a:xfrm>
              <a:custGeom>
                <a:avLst/>
                <a:gdLst>
                  <a:gd name="T0" fmla="*/ 9 w 12"/>
                  <a:gd name="T1" fmla="*/ 0 h 6"/>
                  <a:gd name="T2" fmla="*/ 3 w 12"/>
                  <a:gd name="T3" fmla="*/ 0 h 6"/>
                  <a:gd name="T4" fmla="*/ 0 w 12"/>
                  <a:gd name="T5" fmla="*/ 3 h 6"/>
                  <a:gd name="T6" fmla="*/ 3 w 12"/>
                  <a:gd name="T7" fmla="*/ 6 h 6"/>
                  <a:gd name="T8" fmla="*/ 9 w 12"/>
                  <a:gd name="T9" fmla="*/ 6 h 6"/>
                  <a:gd name="T10" fmla="*/ 12 w 12"/>
                  <a:gd name="T11" fmla="*/ 3 h 6"/>
                  <a:gd name="T12" fmla="*/ 9 w 1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1" y="6"/>
                      <a:pt x="12" y="5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27000" dist="25400" dir="162000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533734CE-F507-4CC8-80CC-8D3AFDF9DA25}"/>
                  </a:ext>
                </a:extLst>
              </p:cNvPr>
              <p:cNvSpPr/>
              <p:nvPr/>
            </p:nvSpPr>
            <p:spPr bwMode="auto">
              <a:xfrm>
                <a:off x="1933575" y="5770563"/>
                <a:ext cx="30162" cy="30162"/>
              </a:xfrm>
              <a:custGeom>
                <a:avLst/>
                <a:gdLst>
                  <a:gd name="T0" fmla="*/ 10 w 11"/>
                  <a:gd name="T1" fmla="*/ 1 h 11"/>
                  <a:gd name="T2" fmla="*/ 5 w 11"/>
                  <a:gd name="T3" fmla="*/ 1 h 11"/>
                  <a:gd name="T4" fmla="*/ 1 w 11"/>
                  <a:gd name="T5" fmla="*/ 5 h 11"/>
                  <a:gd name="T6" fmla="*/ 1 w 11"/>
                  <a:gd name="T7" fmla="*/ 10 h 11"/>
                  <a:gd name="T8" fmla="*/ 5 w 11"/>
                  <a:gd name="T9" fmla="*/ 10 h 11"/>
                  <a:gd name="T10" fmla="*/ 10 w 11"/>
                  <a:gd name="T11" fmla="*/ 5 h 11"/>
                  <a:gd name="T12" fmla="*/ 10 w 11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10" y="1"/>
                    </a:moveTo>
                    <a:cubicBezTo>
                      <a:pt x="9" y="0"/>
                      <a:pt x="7" y="0"/>
                      <a:pt x="5" y="1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7"/>
                      <a:pt x="0" y="9"/>
                      <a:pt x="1" y="10"/>
                    </a:cubicBezTo>
                    <a:cubicBezTo>
                      <a:pt x="2" y="11"/>
                      <a:pt x="4" y="11"/>
                      <a:pt x="5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4"/>
                      <a:pt x="11" y="2"/>
                      <a:pt x="1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27000" dist="25400" dir="162000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F49C6DC1-B6BE-4AD3-94C9-D1EF6B011B12}"/>
                  </a:ext>
                </a:extLst>
              </p:cNvPr>
              <p:cNvSpPr/>
              <p:nvPr/>
            </p:nvSpPr>
            <p:spPr bwMode="auto">
              <a:xfrm>
                <a:off x="1860550" y="5727700"/>
                <a:ext cx="17462" cy="34925"/>
              </a:xfrm>
              <a:custGeom>
                <a:avLst/>
                <a:gdLst>
                  <a:gd name="T0" fmla="*/ 3 w 6"/>
                  <a:gd name="T1" fmla="*/ 13 h 13"/>
                  <a:gd name="T2" fmla="*/ 5 w 6"/>
                  <a:gd name="T3" fmla="*/ 12 h 13"/>
                  <a:gd name="T4" fmla="*/ 6 w 6"/>
                  <a:gd name="T5" fmla="*/ 10 h 13"/>
                  <a:gd name="T6" fmla="*/ 6 w 6"/>
                  <a:gd name="T7" fmla="*/ 3 h 13"/>
                  <a:gd name="T8" fmla="*/ 3 w 6"/>
                  <a:gd name="T9" fmla="*/ 0 h 13"/>
                  <a:gd name="T10" fmla="*/ 0 w 6"/>
                  <a:gd name="T11" fmla="*/ 2 h 13"/>
                  <a:gd name="T12" fmla="*/ 0 w 6"/>
                  <a:gd name="T13" fmla="*/ 3 h 13"/>
                  <a:gd name="T14" fmla="*/ 0 w 6"/>
                  <a:gd name="T15" fmla="*/ 10 h 13"/>
                  <a:gd name="T16" fmla="*/ 3 w 6"/>
                  <a:gd name="T1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3">
                    <a:moveTo>
                      <a:pt x="3" y="13"/>
                    </a:moveTo>
                    <a:cubicBezTo>
                      <a:pt x="3" y="13"/>
                      <a:pt x="4" y="12"/>
                      <a:pt x="5" y="12"/>
                    </a:cubicBezTo>
                    <a:cubicBezTo>
                      <a:pt x="5" y="11"/>
                      <a:pt x="6" y="11"/>
                      <a:pt x="6" y="1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3"/>
                      <a:pt x="3" y="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27000" dist="25400" dir="162000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84170B7E-8212-42B3-9AFB-D78B46631A5D}"/>
                  </a:ext>
                </a:extLst>
              </p:cNvPr>
              <p:cNvSpPr/>
              <p:nvPr/>
            </p:nvSpPr>
            <p:spPr bwMode="auto">
              <a:xfrm>
                <a:off x="1793875" y="5794375"/>
                <a:ext cx="131762" cy="152400"/>
              </a:xfrm>
              <a:custGeom>
                <a:avLst/>
                <a:gdLst>
                  <a:gd name="T0" fmla="*/ 25 w 49"/>
                  <a:gd name="T1" fmla="*/ 0 h 56"/>
                  <a:gd name="T2" fmla="*/ 0 w 49"/>
                  <a:gd name="T3" fmla="*/ 25 h 56"/>
                  <a:gd name="T4" fmla="*/ 12 w 49"/>
                  <a:gd name="T5" fmla="*/ 46 h 56"/>
                  <a:gd name="T6" fmla="*/ 12 w 49"/>
                  <a:gd name="T7" fmla="*/ 56 h 56"/>
                  <a:gd name="T8" fmla="*/ 37 w 49"/>
                  <a:gd name="T9" fmla="*/ 56 h 56"/>
                  <a:gd name="T10" fmla="*/ 37 w 49"/>
                  <a:gd name="T11" fmla="*/ 46 h 56"/>
                  <a:gd name="T12" fmla="*/ 49 w 49"/>
                  <a:gd name="T13" fmla="*/ 25 h 56"/>
                  <a:gd name="T14" fmla="*/ 25 w 49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6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4"/>
                      <a:pt x="5" y="42"/>
                      <a:pt x="12" y="4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44" y="42"/>
                      <a:pt x="49" y="34"/>
                      <a:pt x="49" y="25"/>
                    </a:cubicBezTo>
                    <a:cubicBezTo>
                      <a:pt x="49" y="11"/>
                      <a:pt x="38" y="0"/>
                      <a:pt x="2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27000" dist="25400" dir="162000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9DF96205-C0CD-495E-BC76-EF2759703564}"/>
                  </a:ext>
                </a:extLst>
              </p:cNvPr>
              <p:cNvSpPr/>
              <p:nvPr/>
            </p:nvSpPr>
            <p:spPr bwMode="auto">
              <a:xfrm>
                <a:off x="1825625" y="5962650"/>
                <a:ext cx="68262" cy="34925"/>
              </a:xfrm>
              <a:custGeom>
                <a:avLst/>
                <a:gdLst>
                  <a:gd name="T0" fmla="*/ 0 w 25"/>
                  <a:gd name="T1" fmla="*/ 6 h 13"/>
                  <a:gd name="T2" fmla="*/ 7 w 25"/>
                  <a:gd name="T3" fmla="*/ 6 h 13"/>
                  <a:gd name="T4" fmla="*/ 6 w 25"/>
                  <a:gd name="T5" fmla="*/ 7 h 13"/>
                  <a:gd name="T6" fmla="*/ 13 w 25"/>
                  <a:gd name="T7" fmla="*/ 13 h 13"/>
                  <a:gd name="T8" fmla="*/ 19 w 25"/>
                  <a:gd name="T9" fmla="*/ 7 h 13"/>
                  <a:gd name="T10" fmla="*/ 19 w 25"/>
                  <a:gd name="T11" fmla="*/ 6 h 13"/>
                  <a:gd name="T12" fmla="*/ 25 w 25"/>
                  <a:gd name="T13" fmla="*/ 6 h 13"/>
                  <a:gd name="T14" fmla="*/ 25 w 25"/>
                  <a:gd name="T15" fmla="*/ 0 h 13"/>
                  <a:gd name="T16" fmla="*/ 0 w 25"/>
                  <a:gd name="T17" fmla="*/ 0 h 13"/>
                  <a:gd name="T18" fmla="*/ 0 w 25"/>
                  <a:gd name="T1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13">
                    <a:moveTo>
                      <a:pt x="0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10"/>
                      <a:pt x="9" y="13"/>
                      <a:pt x="13" y="13"/>
                    </a:cubicBezTo>
                    <a:cubicBezTo>
                      <a:pt x="16" y="13"/>
                      <a:pt x="19" y="10"/>
                      <a:pt x="19" y="7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27000" dist="25400" dir="162000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1FE965A5-5CA3-43D1-AFC8-6C5FAE1B5949}"/>
              </a:ext>
            </a:extLst>
          </p:cNvPr>
          <p:cNvGrpSpPr/>
          <p:nvPr/>
        </p:nvGrpSpPr>
        <p:grpSpPr>
          <a:xfrm>
            <a:off x="7289658" y="3649526"/>
            <a:ext cx="985223" cy="985223"/>
            <a:chOff x="7442057" y="3648925"/>
            <a:chExt cx="985223" cy="985223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04EA2B52-2039-44E7-AADE-585857DE62BC}"/>
                </a:ext>
              </a:extLst>
            </p:cNvPr>
            <p:cNvSpPr/>
            <p:nvPr/>
          </p:nvSpPr>
          <p:spPr>
            <a:xfrm flipH="1">
              <a:off x="7442057" y="3648925"/>
              <a:ext cx="985223" cy="985223"/>
            </a:xfrm>
            <a:prstGeom prst="ellipse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82442E55-64AC-44E9-98FD-B171206798B4}"/>
                </a:ext>
              </a:extLst>
            </p:cNvPr>
            <p:cNvGrpSpPr/>
            <p:nvPr/>
          </p:nvGrpSpPr>
          <p:grpSpPr>
            <a:xfrm>
              <a:off x="7708091" y="3915777"/>
              <a:ext cx="453154" cy="451518"/>
              <a:chOff x="5287964" y="2994026"/>
              <a:chExt cx="879475" cy="876300"/>
            </a:xfrm>
            <a:solidFill>
              <a:schemeClr val="bg1"/>
            </a:solidFill>
          </p:grpSpPr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53487-3301-4C87-8BEC-6D94BCFD60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87964" y="3076576"/>
                <a:ext cx="796925" cy="793750"/>
              </a:xfrm>
              <a:custGeom>
                <a:avLst/>
                <a:gdLst>
                  <a:gd name="T0" fmla="*/ 105 w 211"/>
                  <a:gd name="T1" fmla="*/ 211 h 211"/>
                  <a:gd name="T2" fmla="*/ 211 w 211"/>
                  <a:gd name="T3" fmla="*/ 106 h 211"/>
                  <a:gd name="T4" fmla="*/ 198 w 211"/>
                  <a:gd name="T5" fmla="*/ 56 h 211"/>
                  <a:gd name="T6" fmla="*/ 196 w 211"/>
                  <a:gd name="T7" fmla="*/ 56 h 211"/>
                  <a:gd name="T8" fmla="*/ 194 w 211"/>
                  <a:gd name="T9" fmla="*/ 56 h 211"/>
                  <a:gd name="T10" fmla="*/ 181 w 211"/>
                  <a:gd name="T11" fmla="*/ 55 h 211"/>
                  <a:gd name="T12" fmla="*/ 171 w 211"/>
                  <a:gd name="T13" fmla="*/ 65 h 211"/>
                  <a:gd name="T14" fmla="*/ 183 w 211"/>
                  <a:gd name="T15" fmla="*/ 106 h 211"/>
                  <a:gd name="T16" fmla="*/ 105 w 211"/>
                  <a:gd name="T17" fmla="*/ 183 h 211"/>
                  <a:gd name="T18" fmla="*/ 28 w 211"/>
                  <a:gd name="T19" fmla="*/ 106 h 211"/>
                  <a:gd name="T20" fmla="*/ 105 w 211"/>
                  <a:gd name="T21" fmla="*/ 28 h 211"/>
                  <a:gd name="T22" fmla="*/ 146 w 211"/>
                  <a:gd name="T23" fmla="*/ 40 h 211"/>
                  <a:gd name="T24" fmla="*/ 155 w 211"/>
                  <a:gd name="T25" fmla="*/ 31 h 211"/>
                  <a:gd name="T26" fmla="*/ 154 w 211"/>
                  <a:gd name="T27" fmla="*/ 16 h 211"/>
                  <a:gd name="T28" fmla="*/ 154 w 211"/>
                  <a:gd name="T29" fmla="*/ 12 h 211"/>
                  <a:gd name="T30" fmla="*/ 105 w 211"/>
                  <a:gd name="T31" fmla="*/ 0 h 211"/>
                  <a:gd name="T32" fmla="*/ 0 w 211"/>
                  <a:gd name="T33" fmla="*/ 106 h 211"/>
                  <a:gd name="T34" fmla="*/ 105 w 211"/>
                  <a:gd name="T35" fmla="*/ 211 h 211"/>
                  <a:gd name="T36" fmla="*/ 105 w 211"/>
                  <a:gd name="T37" fmla="*/ 211 h 211"/>
                  <a:gd name="T38" fmla="*/ 105 w 211"/>
                  <a:gd name="T39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1" h="211">
                    <a:moveTo>
                      <a:pt x="105" y="211"/>
                    </a:moveTo>
                    <a:cubicBezTo>
                      <a:pt x="164" y="211"/>
                      <a:pt x="211" y="164"/>
                      <a:pt x="211" y="106"/>
                    </a:cubicBezTo>
                    <a:cubicBezTo>
                      <a:pt x="211" y="88"/>
                      <a:pt x="206" y="71"/>
                      <a:pt x="198" y="56"/>
                    </a:cubicBezTo>
                    <a:cubicBezTo>
                      <a:pt x="198" y="56"/>
                      <a:pt x="197" y="56"/>
                      <a:pt x="196" y="56"/>
                    </a:cubicBezTo>
                    <a:cubicBezTo>
                      <a:pt x="195" y="56"/>
                      <a:pt x="195" y="56"/>
                      <a:pt x="194" y="56"/>
                    </a:cubicBezTo>
                    <a:cubicBezTo>
                      <a:pt x="181" y="55"/>
                      <a:pt x="181" y="55"/>
                      <a:pt x="181" y="5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9" y="77"/>
                      <a:pt x="183" y="91"/>
                      <a:pt x="183" y="106"/>
                    </a:cubicBezTo>
                    <a:cubicBezTo>
                      <a:pt x="183" y="149"/>
                      <a:pt x="148" y="183"/>
                      <a:pt x="105" y="183"/>
                    </a:cubicBezTo>
                    <a:cubicBezTo>
                      <a:pt x="62" y="183"/>
                      <a:pt x="28" y="149"/>
                      <a:pt x="28" y="106"/>
                    </a:cubicBezTo>
                    <a:cubicBezTo>
                      <a:pt x="28" y="63"/>
                      <a:pt x="62" y="28"/>
                      <a:pt x="105" y="28"/>
                    </a:cubicBezTo>
                    <a:cubicBezTo>
                      <a:pt x="120" y="28"/>
                      <a:pt x="134" y="32"/>
                      <a:pt x="146" y="40"/>
                    </a:cubicBezTo>
                    <a:cubicBezTo>
                      <a:pt x="155" y="31"/>
                      <a:pt x="155" y="31"/>
                      <a:pt x="155" y="31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4" y="14"/>
                      <a:pt x="154" y="13"/>
                      <a:pt x="154" y="12"/>
                    </a:cubicBezTo>
                    <a:cubicBezTo>
                      <a:pt x="139" y="5"/>
                      <a:pt x="123" y="0"/>
                      <a:pt x="105" y="0"/>
                    </a:cubicBezTo>
                    <a:cubicBezTo>
                      <a:pt x="47" y="0"/>
                      <a:pt x="0" y="48"/>
                      <a:pt x="0" y="106"/>
                    </a:cubicBezTo>
                    <a:cubicBezTo>
                      <a:pt x="0" y="164"/>
                      <a:pt x="47" y="211"/>
                      <a:pt x="105" y="211"/>
                    </a:cubicBezTo>
                    <a:close/>
                    <a:moveTo>
                      <a:pt x="105" y="211"/>
                    </a:moveTo>
                    <a:cubicBezTo>
                      <a:pt x="105" y="211"/>
                      <a:pt x="105" y="211"/>
                      <a:pt x="105" y="2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170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AABC3B57-9B36-4E62-BAD3-684E51B062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7989" y="3279776"/>
                <a:ext cx="392113" cy="392113"/>
              </a:xfrm>
              <a:custGeom>
                <a:avLst/>
                <a:gdLst>
                  <a:gd name="T0" fmla="*/ 52 w 104"/>
                  <a:gd name="T1" fmla="*/ 25 h 104"/>
                  <a:gd name="T2" fmla="*/ 54 w 104"/>
                  <a:gd name="T3" fmla="*/ 25 h 104"/>
                  <a:gd name="T4" fmla="*/ 74 w 104"/>
                  <a:gd name="T5" fmla="*/ 5 h 104"/>
                  <a:gd name="T6" fmla="*/ 74 w 104"/>
                  <a:gd name="T7" fmla="*/ 5 h 104"/>
                  <a:gd name="T8" fmla="*/ 52 w 104"/>
                  <a:gd name="T9" fmla="*/ 0 h 104"/>
                  <a:gd name="T10" fmla="*/ 0 w 104"/>
                  <a:gd name="T11" fmla="*/ 52 h 104"/>
                  <a:gd name="T12" fmla="*/ 52 w 104"/>
                  <a:gd name="T13" fmla="*/ 104 h 104"/>
                  <a:gd name="T14" fmla="*/ 104 w 104"/>
                  <a:gd name="T15" fmla="*/ 52 h 104"/>
                  <a:gd name="T16" fmla="*/ 99 w 104"/>
                  <a:gd name="T17" fmla="*/ 30 h 104"/>
                  <a:gd name="T18" fmla="*/ 99 w 104"/>
                  <a:gd name="T19" fmla="*/ 30 h 104"/>
                  <a:gd name="T20" fmla="*/ 79 w 104"/>
                  <a:gd name="T21" fmla="*/ 50 h 104"/>
                  <a:gd name="T22" fmla="*/ 79 w 104"/>
                  <a:gd name="T23" fmla="*/ 52 h 104"/>
                  <a:gd name="T24" fmla="*/ 52 w 104"/>
                  <a:gd name="T25" fmla="*/ 79 h 104"/>
                  <a:gd name="T26" fmla="*/ 25 w 104"/>
                  <a:gd name="T27" fmla="*/ 52 h 104"/>
                  <a:gd name="T28" fmla="*/ 52 w 104"/>
                  <a:gd name="T29" fmla="*/ 25 h 104"/>
                  <a:gd name="T30" fmla="*/ 52 w 104"/>
                  <a:gd name="T31" fmla="*/ 25 h 104"/>
                  <a:gd name="T32" fmla="*/ 52 w 104"/>
                  <a:gd name="T33" fmla="*/ 2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104">
                    <a:moveTo>
                      <a:pt x="52" y="25"/>
                    </a:moveTo>
                    <a:cubicBezTo>
                      <a:pt x="53" y="25"/>
                      <a:pt x="54" y="25"/>
                      <a:pt x="54" y="2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68" y="2"/>
                      <a:pt x="60" y="0"/>
                      <a:pt x="52" y="0"/>
                    </a:cubicBezTo>
                    <a:cubicBezTo>
                      <a:pt x="24" y="0"/>
                      <a:pt x="0" y="23"/>
                      <a:pt x="0" y="52"/>
                    </a:cubicBezTo>
                    <a:cubicBezTo>
                      <a:pt x="0" y="81"/>
                      <a:pt x="24" y="104"/>
                      <a:pt x="52" y="104"/>
                    </a:cubicBezTo>
                    <a:cubicBezTo>
                      <a:pt x="81" y="104"/>
                      <a:pt x="104" y="81"/>
                      <a:pt x="104" y="52"/>
                    </a:cubicBezTo>
                    <a:cubicBezTo>
                      <a:pt x="104" y="44"/>
                      <a:pt x="102" y="37"/>
                      <a:pt x="9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79" y="50"/>
                      <a:pt x="79" y="50"/>
                      <a:pt x="79" y="50"/>
                    </a:cubicBezTo>
                    <a:cubicBezTo>
                      <a:pt x="79" y="50"/>
                      <a:pt x="79" y="51"/>
                      <a:pt x="79" y="52"/>
                    </a:cubicBezTo>
                    <a:cubicBezTo>
                      <a:pt x="79" y="67"/>
                      <a:pt x="67" y="79"/>
                      <a:pt x="52" y="79"/>
                    </a:cubicBezTo>
                    <a:cubicBezTo>
                      <a:pt x="37" y="79"/>
                      <a:pt x="25" y="67"/>
                      <a:pt x="25" y="52"/>
                    </a:cubicBezTo>
                    <a:cubicBezTo>
                      <a:pt x="25" y="37"/>
                      <a:pt x="37" y="25"/>
                      <a:pt x="52" y="25"/>
                    </a:cubicBezTo>
                    <a:close/>
                    <a:moveTo>
                      <a:pt x="52" y="25"/>
                    </a:moveTo>
                    <a:cubicBezTo>
                      <a:pt x="52" y="25"/>
                      <a:pt x="52" y="25"/>
                      <a:pt x="52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170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8B6B44D0-2C20-4789-B19C-B6836F70B3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22939" y="2994026"/>
                <a:ext cx="444500" cy="441325"/>
              </a:xfrm>
              <a:custGeom>
                <a:avLst/>
                <a:gdLst>
                  <a:gd name="T0" fmla="*/ 99 w 118"/>
                  <a:gd name="T1" fmla="*/ 32 h 117"/>
                  <a:gd name="T2" fmla="*/ 105 w 118"/>
                  <a:gd name="T3" fmla="*/ 26 h 117"/>
                  <a:gd name="T4" fmla="*/ 105 w 118"/>
                  <a:gd name="T5" fmla="*/ 17 h 117"/>
                  <a:gd name="T6" fmla="*/ 101 w 118"/>
                  <a:gd name="T7" fmla="*/ 13 h 117"/>
                  <a:gd name="T8" fmla="*/ 96 w 118"/>
                  <a:gd name="T9" fmla="*/ 11 h 117"/>
                  <a:gd name="T10" fmla="*/ 92 w 118"/>
                  <a:gd name="T11" fmla="*/ 13 h 117"/>
                  <a:gd name="T12" fmla="*/ 85 w 118"/>
                  <a:gd name="T13" fmla="*/ 19 h 117"/>
                  <a:gd name="T14" fmla="*/ 84 w 118"/>
                  <a:gd name="T15" fmla="*/ 2 h 117"/>
                  <a:gd name="T16" fmla="*/ 82 w 118"/>
                  <a:gd name="T17" fmla="*/ 0 h 117"/>
                  <a:gd name="T18" fmla="*/ 80 w 118"/>
                  <a:gd name="T19" fmla="*/ 1 h 117"/>
                  <a:gd name="T20" fmla="*/ 54 w 118"/>
                  <a:gd name="T21" fmla="*/ 26 h 117"/>
                  <a:gd name="T22" fmla="*/ 51 w 118"/>
                  <a:gd name="T23" fmla="*/ 35 h 117"/>
                  <a:gd name="T24" fmla="*/ 51 w 118"/>
                  <a:gd name="T25" fmla="*/ 36 h 117"/>
                  <a:gd name="T26" fmla="*/ 52 w 118"/>
                  <a:gd name="T27" fmla="*/ 52 h 117"/>
                  <a:gd name="T28" fmla="*/ 43 w 118"/>
                  <a:gd name="T29" fmla="*/ 62 h 117"/>
                  <a:gd name="T30" fmla="*/ 26 w 118"/>
                  <a:gd name="T31" fmla="*/ 78 h 117"/>
                  <a:gd name="T32" fmla="*/ 26 w 118"/>
                  <a:gd name="T33" fmla="*/ 79 h 117"/>
                  <a:gd name="T34" fmla="*/ 10 w 118"/>
                  <a:gd name="T35" fmla="*/ 95 h 117"/>
                  <a:gd name="T36" fmla="*/ 2 w 118"/>
                  <a:gd name="T37" fmla="*/ 102 h 117"/>
                  <a:gd name="T38" fmla="*/ 1 w 118"/>
                  <a:gd name="T39" fmla="*/ 106 h 117"/>
                  <a:gd name="T40" fmla="*/ 0 w 118"/>
                  <a:gd name="T41" fmla="*/ 111 h 117"/>
                  <a:gd name="T42" fmla="*/ 6 w 118"/>
                  <a:gd name="T43" fmla="*/ 117 h 117"/>
                  <a:gd name="T44" fmla="*/ 6 w 118"/>
                  <a:gd name="T45" fmla="*/ 117 h 117"/>
                  <a:gd name="T46" fmla="*/ 12 w 118"/>
                  <a:gd name="T47" fmla="*/ 117 h 117"/>
                  <a:gd name="T48" fmla="*/ 16 w 118"/>
                  <a:gd name="T49" fmla="*/ 115 h 117"/>
                  <a:gd name="T50" fmla="*/ 66 w 118"/>
                  <a:gd name="T51" fmla="*/ 65 h 117"/>
                  <a:gd name="T52" fmla="*/ 81 w 118"/>
                  <a:gd name="T53" fmla="*/ 66 h 117"/>
                  <a:gd name="T54" fmla="*/ 82 w 118"/>
                  <a:gd name="T55" fmla="*/ 66 h 117"/>
                  <a:gd name="T56" fmla="*/ 83 w 118"/>
                  <a:gd name="T57" fmla="*/ 66 h 117"/>
                  <a:gd name="T58" fmla="*/ 91 w 118"/>
                  <a:gd name="T59" fmla="*/ 63 h 117"/>
                  <a:gd name="T60" fmla="*/ 116 w 118"/>
                  <a:gd name="T61" fmla="*/ 37 h 117"/>
                  <a:gd name="T62" fmla="*/ 115 w 118"/>
                  <a:gd name="T63" fmla="*/ 33 h 117"/>
                  <a:gd name="T64" fmla="*/ 99 w 118"/>
                  <a:gd name="T65" fmla="*/ 32 h 117"/>
                  <a:gd name="T66" fmla="*/ 99 w 118"/>
                  <a:gd name="T67" fmla="*/ 32 h 117"/>
                  <a:gd name="T68" fmla="*/ 99 w 118"/>
                  <a:gd name="T69" fmla="*/ 3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8" h="117">
                    <a:moveTo>
                      <a:pt x="99" y="32"/>
                    </a:moveTo>
                    <a:cubicBezTo>
                      <a:pt x="105" y="26"/>
                      <a:pt x="105" y="26"/>
                      <a:pt x="105" y="26"/>
                    </a:cubicBezTo>
                    <a:cubicBezTo>
                      <a:pt x="108" y="24"/>
                      <a:pt x="108" y="20"/>
                      <a:pt x="105" y="17"/>
                    </a:cubicBezTo>
                    <a:cubicBezTo>
                      <a:pt x="101" y="13"/>
                      <a:pt x="101" y="13"/>
                      <a:pt x="101" y="13"/>
                    </a:cubicBezTo>
                    <a:cubicBezTo>
                      <a:pt x="100" y="12"/>
                      <a:pt x="98" y="11"/>
                      <a:pt x="96" y="11"/>
                    </a:cubicBezTo>
                    <a:cubicBezTo>
                      <a:pt x="95" y="11"/>
                      <a:pt x="93" y="12"/>
                      <a:pt x="92" y="13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4" y="2"/>
                      <a:pt x="84" y="2"/>
                      <a:pt x="84" y="2"/>
                    </a:cubicBezTo>
                    <a:cubicBezTo>
                      <a:pt x="84" y="1"/>
                      <a:pt x="83" y="0"/>
                      <a:pt x="82" y="0"/>
                    </a:cubicBezTo>
                    <a:cubicBezTo>
                      <a:pt x="81" y="0"/>
                      <a:pt x="80" y="0"/>
                      <a:pt x="80" y="1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2" y="29"/>
                      <a:pt x="51" y="32"/>
                      <a:pt x="51" y="35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2" y="52"/>
                      <a:pt x="52" y="52"/>
                      <a:pt x="52" y="52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3"/>
                      <a:pt x="1" y="104"/>
                      <a:pt x="1" y="106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5"/>
                      <a:pt x="3" y="117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12" y="117"/>
                      <a:pt x="12" y="117"/>
                      <a:pt x="12" y="117"/>
                    </a:cubicBezTo>
                    <a:cubicBezTo>
                      <a:pt x="14" y="117"/>
                      <a:pt x="15" y="116"/>
                      <a:pt x="16" y="115"/>
                    </a:cubicBezTo>
                    <a:cubicBezTo>
                      <a:pt x="66" y="65"/>
                      <a:pt x="66" y="65"/>
                      <a:pt x="66" y="65"/>
                    </a:cubicBezTo>
                    <a:cubicBezTo>
                      <a:pt x="81" y="66"/>
                      <a:pt x="81" y="66"/>
                      <a:pt x="81" y="66"/>
                    </a:cubicBezTo>
                    <a:cubicBezTo>
                      <a:pt x="82" y="66"/>
                      <a:pt x="82" y="66"/>
                      <a:pt x="82" y="66"/>
                    </a:cubicBezTo>
                    <a:cubicBezTo>
                      <a:pt x="82" y="66"/>
                      <a:pt x="82" y="66"/>
                      <a:pt x="83" y="66"/>
                    </a:cubicBezTo>
                    <a:cubicBezTo>
                      <a:pt x="86" y="66"/>
                      <a:pt x="89" y="65"/>
                      <a:pt x="91" y="63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8" y="36"/>
                      <a:pt x="117" y="33"/>
                      <a:pt x="115" y="33"/>
                    </a:cubicBezTo>
                    <a:lnTo>
                      <a:pt x="99" y="32"/>
                    </a:lnTo>
                    <a:close/>
                    <a:moveTo>
                      <a:pt x="99" y="32"/>
                    </a:moveTo>
                    <a:cubicBezTo>
                      <a:pt x="99" y="32"/>
                      <a:pt x="99" y="32"/>
                      <a:pt x="99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170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组合 2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8D52693B-F8BD-4682-AA8A-AD9938618694}"/>
              </a:ext>
            </a:extLst>
          </p:cNvPr>
          <p:cNvGrpSpPr/>
          <p:nvPr/>
        </p:nvGrpSpPr>
        <p:grpSpPr>
          <a:xfrm>
            <a:off x="5294363" y="2773437"/>
            <a:ext cx="985223" cy="985223"/>
            <a:chOff x="5446762" y="2772836"/>
            <a:chExt cx="985223" cy="985223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6D7157A4-976B-4643-8AAC-1775CA9D0A5F}"/>
                </a:ext>
              </a:extLst>
            </p:cNvPr>
            <p:cNvSpPr/>
            <p:nvPr/>
          </p:nvSpPr>
          <p:spPr>
            <a:xfrm rot="2711270" flipH="1">
              <a:off x="5446762" y="2772836"/>
              <a:ext cx="985223" cy="985223"/>
            </a:xfrm>
            <a:prstGeom prst="ellipse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B6AF4971-904C-446B-BD1E-62D6B6E6D85F}"/>
                </a:ext>
              </a:extLst>
            </p:cNvPr>
            <p:cNvGrpSpPr/>
            <p:nvPr/>
          </p:nvGrpSpPr>
          <p:grpSpPr>
            <a:xfrm>
              <a:off x="5651478" y="3024422"/>
              <a:ext cx="524087" cy="498584"/>
              <a:chOff x="6323014" y="4870451"/>
              <a:chExt cx="652463" cy="620713"/>
            </a:xfrm>
            <a:solidFill>
              <a:schemeClr val="bg1"/>
            </a:solidFill>
          </p:grpSpPr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A3DFF3A3-7ED2-4648-88B2-0AD20855335D}"/>
                  </a:ext>
                </a:extLst>
              </p:cNvPr>
              <p:cNvSpPr/>
              <p:nvPr/>
            </p:nvSpPr>
            <p:spPr bwMode="auto">
              <a:xfrm>
                <a:off x="6789739" y="4870451"/>
                <a:ext cx="185738" cy="185738"/>
              </a:xfrm>
              <a:custGeom>
                <a:avLst/>
                <a:gdLst>
                  <a:gd name="T0" fmla="*/ 38 w 49"/>
                  <a:gd name="T1" fmla="*/ 11 h 49"/>
                  <a:gd name="T2" fmla="*/ 3 w 49"/>
                  <a:gd name="T3" fmla="*/ 7 h 49"/>
                  <a:gd name="T4" fmla="*/ 2 w 49"/>
                  <a:gd name="T5" fmla="*/ 15 h 49"/>
                  <a:gd name="T6" fmla="*/ 34 w 49"/>
                  <a:gd name="T7" fmla="*/ 47 h 49"/>
                  <a:gd name="T8" fmla="*/ 42 w 49"/>
                  <a:gd name="T9" fmla="*/ 46 h 49"/>
                  <a:gd name="T10" fmla="*/ 38 w 49"/>
                  <a:gd name="T11" fmla="*/ 1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9">
                    <a:moveTo>
                      <a:pt x="38" y="11"/>
                    </a:moveTo>
                    <a:cubicBezTo>
                      <a:pt x="28" y="2"/>
                      <a:pt x="14" y="0"/>
                      <a:pt x="3" y="7"/>
                    </a:cubicBezTo>
                    <a:cubicBezTo>
                      <a:pt x="0" y="9"/>
                      <a:pt x="0" y="13"/>
                      <a:pt x="2" y="15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6" y="49"/>
                      <a:pt x="40" y="49"/>
                      <a:pt x="42" y="46"/>
                    </a:cubicBezTo>
                    <a:cubicBezTo>
                      <a:pt x="49" y="35"/>
                      <a:pt x="47" y="21"/>
                      <a:pt x="38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27000" dist="25400" dir="162000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4E3E15F8-355D-4174-96F3-2E4A667CDB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64289" y="4924426"/>
                <a:ext cx="554038" cy="566738"/>
              </a:xfrm>
              <a:custGeom>
                <a:avLst/>
                <a:gdLst>
                  <a:gd name="T0" fmla="*/ 134 w 147"/>
                  <a:gd name="T1" fmla="*/ 115 h 151"/>
                  <a:gd name="T2" fmla="*/ 147 w 147"/>
                  <a:gd name="T3" fmla="*/ 72 h 151"/>
                  <a:gd name="T4" fmla="*/ 75 w 147"/>
                  <a:gd name="T5" fmla="*/ 0 h 151"/>
                  <a:gd name="T6" fmla="*/ 74 w 147"/>
                  <a:gd name="T7" fmla="*/ 0 h 151"/>
                  <a:gd name="T8" fmla="*/ 3 w 147"/>
                  <a:gd name="T9" fmla="*/ 72 h 151"/>
                  <a:gd name="T10" fmla="*/ 15 w 147"/>
                  <a:gd name="T11" fmla="*/ 112 h 151"/>
                  <a:gd name="T12" fmla="*/ 2 w 147"/>
                  <a:gd name="T13" fmla="*/ 137 h 151"/>
                  <a:gd name="T14" fmla="*/ 6 w 147"/>
                  <a:gd name="T15" fmla="*/ 150 h 151"/>
                  <a:gd name="T16" fmla="*/ 11 w 147"/>
                  <a:gd name="T17" fmla="*/ 151 h 151"/>
                  <a:gd name="T18" fmla="*/ 20 w 147"/>
                  <a:gd name="T19" fmla="*/ 146 h 151"/>
                  <a:gd name="T20" fmla="*/ 29 w 147"/>
                  <a:gd name="T21" fmla="*/ 128 h 151"/>
                  <a:gd name="T22" fmla="*/ 74 w 147"/>
                  <a:gd name="T23" fmla="*/ 145 h 151"/>
                  <a:gd name="T24" fmla="*/ 75 w 147"/>
                  <a:gd name="T25" fmla="*/ 145 h 151"/>
                  <a:gd name="T26" fmla="*/ 119 w 147"/>
                  <a:gd name="T27" fmla="*/ 129 h 151"/>
                  <a:gd name="T28" fmla="*/ 127 w 147"/>
                  <a:gd name="T29" fmla="*/ 146 h 151"/>
                  <a:gd name="T30" fmla="*/ 136 w 147"/>
                  <a:gd name="T31" fmla="*/ 151 h 151"/>
                  <a:gd name="T32" fmla="*/ 141 w 147"/>
                  <a:gd name="T33" fmla="*/ 150 h 151"/>
                  <a:gd name="T34" fmla="*/ 145 w 147"/>
                  <a:gd name="T35" fmla="*/ 137 h 151"/>
                  <a:gd name="T36" fmla="*/ 134 w 147"/>
                  <a:gd name="T37" fmla="*/ 115 h 151"/>
                  <a:gd name="T38" fmla="*/ 75 w 147"/>
                  <a:gd name="T39" fmla="*/ 125 h 151"/>
                  <a:gd name="T40" fmla="*/ 74 w 147"/>
                  <a:gd name="T41" fmla="*/ 125 h 151"/>
                  <a:gd name="T42" fmla="*/ 22 w 147"/>
                  <a:gd name="T43" fmla="*/ 72 h 151"/>
                  <a:gd name="T44" fmla="*/ 74 w 147"/>
                  <a:gd name="T45" fmla="*/ 20 h 151"/>
                  <a:gd name="T46" fmla="*/ 75 w 147"/>
                  <a:gd name="T47" fmla="*/ 19 h 151"/>
                  <a:gd name="T48" fmla="*/ 128 w 147"/>
                  <a:gd name="T49" fmla="*/ 72 h 151"/>
                  <a:gd name="T50" fmla="*/ 75 w 147"/>
                  <a:gd name="T51" fmla="*/ 12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7" h="151">
                    <a:moveTo>
                      <a:pt x="134" y="115"/>
                    </a:moveTo>
                    <a:cubicBezTo>
                      <a:pt x="142" y="103"/>
                      <a:pt x="147" y="88"/>
                      <a:pt x="147" y="72"/>
                    </a:cubicBezTo>
                    <a:cubicBezTo>
                      <a:pt x="147" y="32"/>
                      <a:pt x="115" y="0"/>
                      <a:pt x="75" y="0"/>
                    </a:cubicBezTo>
                    <a:cubicBezTo>
                      <a:pt x="75" y="0"/>
                      <a:pt x="74" y="0"/>
                      <a:pt x="74" y="0"/>
                    </a:cubicBezTo>
                    <a:cubicBezTo>
                      <a:pt x="35" y="0"/>
                      <a:pt x="3" y="33"/>
                      <a:pt x="3" y="72"/>
                    </a:cubicBezTo>
                    <a:cubicBezTo>
                      <a:pt x="3" y="87"/>
                      <a:pt x="7" y="101"/>
                      <a:pt x="15" y="112"/>
                    </a:cubicBezTo>
                    <a:cubicBezTo>
                      <a:pt x="2" y="137"/>
                      <a:pt x="2" y="137"/>
                      <a:pt x="2" y="137"/>
                    </a:cubicBezTo>
                    <a:cubicBezTo>
                      <a:pt x="0" y="142"/>
                      <a:pt x="2" y="148"/>
                      <a:pt x="6" y="150"/>
                    </a:cubicBezTo>
                    <a:cubicBezTo>
                      <a:pt x="8" y="151"/>
                      <a:pt x="9" y="151"/>
                      <a:pt x="11" y="151"/>
                    </a:cubicBezTo>
                    <a:cubicBezTo>
                      <a:pt x="14" y="151"/>
                      <a:pt x="18" y="149"/>
                      <a:pt x="20" y="146"/>
                    </a:cubicBezTo>
                    <a:cubicBezTo>
                      <a:pt x="29" y="128"/>
                      <a:pt x="29" y="128"/>
                      <a:pt x="29" y="128"/>
                    </a:cubicBezTo>
                    <a:cubicBezTo>
                      <a:pt x="41" y="138"/>
                      <a:pt x="57" y="145"/>
                      <a:pt x="74" y="145"/>
                    </a:cubicBezTo>
                    <a:cubicBezTo>
                      <a:pt x="74" y="145"/>
                      <a:pt x="75" y="145"/>
                      <a:pt x="75" y="145"/>
                    </a:cubicBezTo>
                    <a:cubicBezTo>
                      <a:pt x="92" y="145"/>
                      <a:pt x="107" y="139"/>
                      <a:pt x="119" y="129"/>
                    </a:cubicBezTo>
                    <a:cubicBezTo>
                      <a:pt x="127" y="146"/>
                      <a:pt x="127" y="146"/>
                      <a:pt x="127" y="146"/>
                    </a:cubicBezTo>
                    <a:cubicBezTo>
                      <a:pt x="129" y="149"/>
                      <a:pt x="133" y="151"/>
                      <a:pt x="136" y="151"/>
                    </a:cubicBezTo>
                    <a:cubicBezTo>
                      <a:pt x="138" y="151"/>
                      <a:pt x="139" y="151"/>
                      <a:pt x="141" y="150"/>
                    </a:cubicBezTo>
                    <a:cubicBezTo>
                      <a:pt x="145" y="148"/>
                      <a:pt x="147" y="142"/>
                      <a:pt x="145" y="137"/>
                    </a:cubicBezTo>
                    <a:lnTo>
                      <a:pt x="134" y="115"/>
                    </a:lnTo>
                    <a:close/>
                    <a:moveTo>
                      <a:pt x="75" y="125"/>
                    </a:moveTo>
                    <a:cubicBezTo>
                      <a:pt x="75" y="125"/>
                      <a:pt x="74" y="125"/>
                      <a:pt x="74" y="125"/>
                    </a:cubicBezTo>
                    <a:cubicBezTo>
                      <a:pt x="45" y="125"/>
                      <a:pt x="22" y="101"/>
                      <a:pt x="22" y="72"/>
                    </a:cubicBezTo>
                    <a:cubicBezTo>
                      <a:pt x="22" y="43"/>
                      <a:pt x="45" y="20"/>
                      <a:pt x="74" y="20"/>
                    </a:cubicBezTo>
                    <a:cubicBezTo>
                      <a:pt x="74" y="20"/>
                      <a:pt x="75" y="19"/>
                      <a:pt x="75" y="19"/>
                    </a:cubicBezTo>
                    <a:cubicBezTo>
                      <a:pt x="104" y="19"/>
                      <a:pt x="128" y="43"/>
                      <a:pt x="128" y="72"/>
                    </a:cubicBezTo>
                    <a:cubicBezTo>
                      <a:pt x="128" y="102"/>
                      <a:pt x="104" y="125"/>
                      <a:pt x="75" y="1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27000" dist="25400" dir="162000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83">
                <a:extLst>
                  <a:ext uri="{FF2B5EF4-FFF2-40B4-BE49-F238E27FC236}">
                    <a16:creationId xmlns:a16="http://schemas.microsoft.com/office/drawing/2014/main" id="{7DF74A29-AE02-457E-B80B-556548073024}"/>
                  </a:ext>
                </a:extLst>
              </p:cNvPr>
              <p:cNvSpPr/>
              <p:nvPr/>
            </p:nvSpPr>
            <p:spPr bwMode="auto">
              <a:xfrm>
                <a:off x="6534151" y="5092701"/>
                <a:ext cx="131763" cy="236538"/>
              </a:xfrm>
              <a:custGeom>
                <a:avLst/>
                <a:gdLst>
                  <a:gd name="T0" fmla="*/ 30 w 35"/>
                  <a:gd name="T1" fmla="*/ 0 h 63"/>
                  <a:gd name="T2" fmla="*/ 29 w 35"/>
                  <a:gd name="T3" fmla="*/ 0 h 63"/>
                  <a:gd name="T4" fmla="*/ 24 w 35"/>
                  <a:gd name="T5" fmla="*/ 6 h 63"/>
                  <a:gd name="T6" fmla="*/ 24 w 35"/>
                  <a:gd name="T7" fmla="*/ 27 h 63"/>
                  <a:gd name="T8" fmla="*/ 2 w 35"/>
                  <a:gd name="T9" fmla="*/ 54 h 63"/>
                  <a:gd name="T10" fmla="*/ 3 w 35"/>
                  <a:gd name="T11" fmla="*/ 61 h 63"/>
                  <a:gd name="T12" fmla="*/ 6 w 35"/>
                  <a:gd name="T13" fmla="*/ 63 h 63"/>
                  <a:gd name="T14" fmla="*/ 10 w 35"/>
                  <a:gd name="T15" fmla="*/ 61 h 63"/>
                  <a:gd name="T16" fmla="*/ 29 w 35"/>
                  <a:gd name="T17" fmla="*/ 39 h 63"/>
                  <a:gd name="T18" fmla="*/ 33 w 35"/>
                  <a:gd name="T19" fmla="*/ 34 h 63"/>
                  <a:gd name="T20" fmla="*/ 35 w 35"/>
                  <a:gd name="T21" fmla="*/ 29 h 63"/>
                  <a:gd name="T22" fmla="*/ 35 w 35"/>
                  <a:gd name="T23" fmla="*/ 6 h 63"/>
                  <a:gd name="T24" fmla="*/ 30 w 35"/>
                  <a:gd name="T2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3">
                    <a:moveTo>
                      <a:pt x="30" y="0"/>
                    </a:moveTo>
                    <a:cubicBezTo>
                      <a:pt x="30" y="0"/>
                      <a:pt x="29" y="0"/>
                      <a:pt x="29" y="0"/>
                    </a:cubicBezTo>
                    <a:cubicBezTo>
                      <a:pt x="26" y="1"/>
                      <a:pt x="24" y="3"/>
                      <a:pt x="24" y="6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0" y="56"/>
                      <a:pt x="0" y="59"/>
                      <a:pt x="3" y="61"/>
                    </a:cubicBezTo>
                    <a:cubicBezTo>
                      <a:pt x="4" y="62"/>
                      <a:pt x="5" y="63"/>
                      <a:pt x="6" y="63"/>
                    </a:cubicBezTo>
                    <a:cubicBezTo>
                      <a:pt x="8" y="63"/>
                      <a:pt x="9" y="62"/>
                      <a:pt x="10" y="61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5" y="33"/>
                      <a:pt x="35" y="31"/>
                      <a:pt x="35" y="29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3"/>
                      <a:pt x="33" y="0"/>
                      <a:pt x="3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27000" dist="25400" dir="162000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84">
                <a:extLst>
                  <a:ext uri="{FF2B5EF4-FFF2-40B4-BE49-F238E27FC236}">
                    <a16:creationId xmlns:a16="http://schemas.microsoft.com/office/drawing/2014/main" id="{298F2F26-6EA5-4F10-B0A4-60750045791A}"/>
                  </a:ext>
                </a:extLst>
              </p:cNvPr>
              <p:cNvSpPr/>
              <p:nvPr/>
            </p:nvSpPr>
            <p:spPr bwMode="auto">
              <a:xfrm>
                <a:off x="6323014" y="4870451"/>
                <a:ext cx="184150" cy="185738"/>
              </a:xfrm>
              <a:custGeom>
                <a:avLst/>
                <a:gdLst>
                  <a:gd name="T0" fmla="*/ 11 w 49"/>
                  <a:gd name="T1" fmla="*/ 11 h 49"/>
                  <a:gd name="T2" fmla="*/ 7 w 49"/>
                  <a:gd name="T3" fmla="*/ 46 h 49"/>
                  <a:gd name="T4" fmla="*/ 14 w 49"/>
                  <a:gd name="T5" fmla="*/ 47 h 49"/>
                  <a:gd name="T6" fmla="*/ 46 w 49"/>
                  <a:gd name="T7" fmla="*/ 15 h 49"/>
                  <a:gd name="T8" fmla="*/ 45 w 49"/>
                  <a:gd name="T9" fmla="*/ 7 h 49"/>
                  <a:gd name="T10" fmla="*/ 11 w 49"/>
                  <a:gd name="T11" fmla="*/ 1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9">
                    <a:moveTo>
                      <a:pt x="11" y="11"/>
                    </a:moveTo>
                    <a:cubicBezTo>
                      <a:pt x="1" y="21"/>
                      <a:pt x="0" y="35"/>
                      <a:pt x="7" y="46"/>
                    </a:cubicBezTo>
                    <a:cubicBezTo>
                      <a:pt x="9" y="49"/>
                      <a:pt x="12" y="49"/>
                      <a:pt x="14" y="47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9" y="13"/>
                      <a:pt x="48" y="9"/>
                      <a:pt x="45" y="7"/>
                    </a:cubicBezTo>
                    <a:cubicBezTo>
                      <a:pt x="35" y="0"/>
                      <a:pt x="20" y="2"/>
                      <a:pt x="1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27000" dist="25400" dir="162000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组合 3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805EDAC1-5FEE-4114-B1C9-95195EC40BFB}"/>
              </a:ext>
            </a:extLst>
          </p:cNvPr>
          <p:cNvGrpSpPr/>
          <p:nvPr/>
        </p:nvGrpSpPr>
        <p:grpSpPr>
          <a:xfrm>
            <a:off x="3277769" y="4560374"/>
            <a:ext cx="985223" cy="985223"/>
            <a:chOff x="3430168" y="4559774"/>
            <a:chExt cx="985223" cy="985223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FC0EA2B5-F864-45D7-AD8C-723C5324697E}"/>
                </a:ext>
              </a:extLst>
            </p:cNvPr>
            <p:cNvSpPr/>
            <p:nvPr/>
          </p:nvSpPr>
          <p:spPr>
            <a:xfrm rot="18888730">
              <a:off x="3430168" y="4559774"/>
              <a:ext cx="985223" cy="985223"/>
            </a:xfrm>
            <a:prstGeom prst="ellipse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4" name="Group 4">
              <a:extLst>
                <a:ext uri="{FF2B5EF4-FFF2-40B4-BE49-F238E27FC236}">
                  <a16:creationId xmlns:a16="http://schemas.microsoft.com/office/drawing/2014/main" id="{DEA8746B-E9B8-4D46-9560-8EAF8249DD5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680845" y="4835351"/>
              <a:ext cx="461588" cy="453764"/>
              <a:chOff x="3722" y="2043"/>
              <a:chExt cx="236" cy="232"/>
            </a:xfrm>
            <a:solidFill>
              <a:schemeClr val="bg1"/>
            </a:solidFill>
          </p:grpSpPr>
          <p:sp>
            <p:nvSpPr>
              <p:cNvPr id="35" name="Freeform 5">
                <a:extLst>
                  <a:ext uri="{FF2B5EF4-FFF2-40B4-BE49-F238E27FC236}">
                    <a16:creationId xmlns:a16="http://schemas.microsoft.com/office/drawing/2014/main" id="{D7BFE2F0-8C6D-49FB-B9B5-508AC3E070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0" y="2089"/>
                <a:ext cx="14" cy="32"/>
              </a:xfrm>
              <a:custGeom>
                <a:avLst/>
                <a:gdLst>
                  <a:gd name="T0" fmla="*/ 4 w 6"/>
                  <a:gd name="T1" fmla="*/ 0 h 13"/>
                  <a:gd name="T2" fmla="*/ 2 w 6"/>
                  <a:gd name="T3" fmla="*/ 0 h 13"/>
                  <a:gd name="T4" fmla="*/ 0 w 6"/>
                  <a:gd name="T5" fmla="*/ 2 h 13"/>
                  <a:gd name="T6" fmla="*/ 0 w 6"/>
                  <a:gd name="T7" fmla="*/ 13 h 13"/>
                  <a:gd name="T8" fmla="*/ 6 w 6"/>
                  <a:gd name="T9" fmla="*/ 13 h 13"/>
                  <a:gd name="T10" fmla="*/ 6 w 6"/>
                  <a:gd name="T11" fmla="*/ 2 h 13"/>
                  <a:gd name="T12" fmla="*/ 4 w 6"/>
                  <a:gd name="T13" fmla="*/ 0 h 13"/>
                  <a:gd name="T14" fmla="*/ 4 w 6"/>
                  <a:gd name="T15" fmla="*/ 0 h 13"/>
                  <a:gd name="T16" fmla="*/ 4 w 6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3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170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id="{B1A1838E-632C-4C4F-8112-527A274648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3" y="2089"/>
                <a:ext cx="17" cy="32"/>
              </a:xfrm>
              <a:custGeom>
                <a:avLst/>
                <a:gdLst>
                  <a:gd name="T0" fmla="*/ 4 w 7"/>
                  <a:gd name="T1" fmla="*/ 0 h 13"/>
                  <a:gd name="T2" fmla="*/ 3 w 7"/>
                  <a:gd name="T3" fmla="*/ 0 h 13"/>
                  <a:gd name="T4" fmla="*/ 0 w 7"/>
                  <a:gd name="T5" fmla="*/ 2 h 13"/>
                  <a:gd name="T6" fmla="*/ 0 w 7"/>
                  <a:gd name="T7" fmla="*/ 13 h 13"/>
                  <a:gd name="T8" fmla="*/ 7 w 7"/>
                  <a:gd name="T9" fmla="*/ 13 h 13"/>
                  <a:gd name="T10" fmla="*/ 7 w 7"/>
                  <a:gd name="T11" fmla="*/ 2 h 13"/>
                  <a:gd name="T12" fmla="*/ 4 w 7"/>
                  <a:gd name="T13" fmla="*/ 0 h 13"/>
                  <a:gd name="T14" fmla="*/ 4 w 7"/>
                  <a:gd name="T15" fmla="*/ 0 h 13"/>
                  <a:gd name="T16" fmla="*/ 4 w 7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6" y="0"/>
                      <a:pt x="4" y="0"/>
                    </a:cubicBezTo>
                    <a:close/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170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7">
                <a:extLst>
                  <a:ext uri="{FF2B5EF4-FFF2-40B4-BE49-F238E27FC236}">
                    <a16:creationId xmlns:a16="http://schemas.microsoft.com/office/drawing/2014/main" id="{330B38CF-C421-47C7-85AE-A4B44C4B0D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22" y="2043"/>
                <a:ext cx="236" cy="232"/>
              </a:xfrm>
              <a:custGeom>
                <a:avLst/>
                <a:gdLst>
                  <a:gd name="T0" fmla="*/ 48 w 97"/>
                  <a:gd name="T1" fmla="*/ 0 h 95"/>
                  <a:gd name="T2" fmla="*/ 0 w 97"/>
                  <a:gd name="T3" fmla="*/ 49 h 95"/>
                  <a:gd name="T4" fmla="*/ 14 w 97"/>
                  <a:gd name="T5" fmla="*/ 83 h 95"/>
                  <a:gd name="T6" fmla="*/ 33 w 97"/>
                  <a:gd name="T7" fmla="*/ 95 h 95"/>
                  <a:gd name="T8" fmla="*/ 35 w 97"/>
                  <a:gd name="T9" fmla="*/ 95 h 95"/>
                  <a:gd name="T10" fmla="*/ 39 w 97"/>
                  <a:gd name="T11" fmla="*/ 92 h 95"/>
                  <a:gd name="T12" fmla="*/ 36 w 97"/>
                  <a:gd name="T13" fmla="*/ 86 h 95"/>
                  <a:gd name="T14" fmla="*/ 20 w 97"/>
                  <a:gd name="T15" fmla="*/ 76 h 95"/>
                  <a:gd name="T16" fmla="*/ 9 w 97"/>
                  <a:gd name="T17" fmla="*/ 49 h 95"/>
                  <a:gd name="T18" fmla="*/ 48 w 97"/>
                  <a:gd name="T19" fmla="*/ 9 h 95"/>
                  <a:gd name="T20" fmla="*/ 87 w 97"/>
                  <a:gd name="T21" fmla="*/ 49 h 95"/>
                  <a:gd name="T22" fmla="*/ 76 w 97"/>
                  <a:gd name="T23" fmla="*/ 76 h 95"/>
                  <a:gd name="T24" fmla="*/ 62 w 97"/>
                  <a:gd name="T25" fmla="*/ 84 h 95"/>
                  <a:gd name="T26" fmla="*/ 57 w 97"/>
                  <a:gd name="T27" fmla="*/ 82 h 95"/>
                  <a:gd name="T28" fmla="*/ 53 w 97"/>
                  <a:gd name="T29" fmla="*/ 65 h 95"/>
                  <a:gd name="T30" fmla="*/ 67 w 97"/>
                  <a:gd name="T31" fmla="*/ 50 h 95"/>
                  <a:gd name="T32" fmla="*/ 67 w 97"/>
                  <a:gd name="T33" fmla="*/ 35 h 95"/>
                  <a:gd name="T34" fmla="*/ 29 w 97"/>
                  <a:gd name="T35" fmla="*/ 35 h 95"/>
                  <a:gd name="T36" fmla="*/ 29 w 97"/>
                  <a:gd name="T37" fmla="*/ 50 h 95"/>
                  <a:gd name="T38" fmla="*/ 43 w 97"/>
                  <a:gd name="T39" fmla="*/ 65 h 95"/>
                  <a:gd name="T40" fmla="*/ 50 w 97"/>
                  <a:gd name="T41" fmla="*/ 88 h 95"/>
                  <a:gd name="T42" fmla="*/ 62 w 97"/>
                  <a:gd name="T43" fmla="*/ 93 h 95"/>
                  <a:gd name="T44" fmla="*/ 82 w 97"/>
                  <a:gd name="T45" fmla="*/ 83 h 95"/>
                  <a:gd name="T46" fmla="*/ 83 w 97"/>
                  <a:gd name="T47" fmla="*/ 83 h 95"/>
                  <a:gd name="T48" fmla="*/ 97 w 97"/>
                  <a:gd name="T49" fmla="*/ 49 h 95"/>
                  <a:gd name="T50" fmla="*/ 48 w 97"/>
                  <a:gd name="T51" fmla="*/ 0 h 95"/>
                  <a:gd name="T52" fmla="*/ 48 w 97"/>
                  <a:gd name="T53" fmla="*/ 0 h 95"/>
                  <a:gd name="T54" fmla="*/ 48 w 97"/>
                  <a:gd name="T5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7" h="95">
                    <a:moveTo>
                      <a:pt x="48" y="0"/>
                    </a:moveTo>
                    <a:cubicBezTo>
                      <a:pt x="21" y="0"/>
                      <a:pt x="0" y="22"/>
                      <a:pt x="0" y="49"/>
                    </a:cubicBezTo>
                    <a:cubicBezTo>
                      <a:pt x="0" y="61"/>
                      <a:pt x="5" y="74"/>
                      <a:pt x="14" y="83"/>
                    </a:cubicBezTo>
                    <a:cubicBezTo>
                      <a:pt x="19" y="88"/>
                      <a:pt x="26" y="92"/>
                      <a:pt x="33" y="95"/>
                    </a:cubicBezTo>
                    <a:cubicBezTo>
                      <a:pt x="34" y="95"/>
                      <a:pt x="34" y="95"/>
                      <a:pt x="35" y="95"/>
                    </a:cubicBezTo>
                    <a:cubicBezTo>
                      <a:pt x="37" y="95"/>
                      <a:pt x="38" y="94"/>
                      <a:pt x="39" y="92"/>
                    </a:cubicBezTo>
                    <a:cubicBezTo>
                      <a:pt x="40" y="89"/>
                      <a:pt x="39" y="87"/>
                      <a:pt x="36" y="86"/>
                    </a:cubicBezTo>
                    <a:cubicBezTo>
                      <a:pt x="30" y="84"/>
                      <a:pt x="25" y="81"/>
                      <a:pt x="20" y="76"/>
                    </a:cubicBezTo>
                    <a:cubicBezTo>
                      <a:pt x="13" y="69"/>
                      <a:pt x="9" y="59"/>
                      <a:pt x="9" y="49"/>
                    </a:cubicBezTo>
                    <a:cubicBezTo>
                      <a:pt x="9" y="27"/>
                      <a:pt x="27" y="9"/>
                      <a:pt x="48" y="9"/>
                    </a:cubicBezTo>
                    <a:cubicBezTo>
                      <a:pt x="70" y="9"/>
                      <a:pt x="87" y="27"/>
                      <a:pt x="87" y="49"/>
                    </a:cubicBezTo>
                    <a:cubicBezTo>
                      <a:pt x="87" y="59"/>
                      <a:pt x="83" y="69"/>
                      <a:pt x="76" y="76"/>
                    </a:cubicBezTo>
                    <a:cubicBezTo>
                      <a:pt x="73" y="79"/>
                      <a:pt x="66" y="84"/>
                      <a:pt x="62" y="84"/>
                    </a:cubicBezTo>
                    <a:cubicBezTo>
                      <a:pt x="60" y="84"/>
                      <a:pt x="58" y="83"/>
                      <a:pt x="57" y="82"/>
                    </a:cubicBezTo>
                    <a:cubicBezTo>
                      <a:pt x="53" y="78"/>
                      <a:pt x="53" y="70"/>
                      <a:pt x="53" y="65"/>
                    </a:cubicBezTo>
                    <a:cubicBezTo>
                      <a:pt x="61" y="65"/>
                      <a:pt x="67" y="58"/>
                      <a:pt x="67" y="50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8"/>
                      <a:pt x="35" y="65"/>
                      <a:pt x="43" y="65"/>
                    </a:cubicBezTo>
                    <a:cubicBezTo>
                      <a:pt x="43" y="71"/>
                      <a:pt x="44" y="82"/>
                      <a:pt x="50" y="88"/>
                    </a:cubicBezTo>
                    <a:cubicBezTo>
                      <a:pt x="53" y="91"/>
                      <a:pt x="57" y="93"/>
                      <a:pt x="62" y="93"/>
                    </a:cubicBezTo>
                    <a:cubicBezTo>
                      <a:pt x="71" y="93"/>
                      <a:pt x="81" y="84"/>
                      <a:pt x="82" y="83"/>
                    </a:cubicBezTo>
                    <a:cubicBezTo>
                      <a:pt x="83" y="83"/>
                      <a:pt x="83" y="83"/>
                      <a:pt x="83" y="83"/>
                    </a:cubicBezTo>
                    <a:cubicBezTo>
                      <a:pt x="92" y="74"/>
                      <a:pt x="97" y="62"/>
                      <a:pt x="97" y="49"/>
                    </a:cubicBezTo>
                    <a:cubicBezTo>
                      <a:pt x="97" y="22"/>
                      <a:pt x="75" y="0"/>
                      <a:pt x="48" y="0"/>
                    </a:cubicBezTo>
                    <a:close/>
                    <a:moveTo>
                      <a:pt x="48" y="0"/>
                    </a:move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170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8" name="任意多边形 3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A6673120-FC79-43E2-8EC9-5C2C998FC116}"/>
              </a:ext>
            </a:extLst>
          </p:cNvPr>
          <p:cNvSpPr/>
          <p:nvPr/>
        </p:nvSpPr>
        <p:spPr>
          <a:xfrm rot="13500000" flipV="1">
            <a:off x="2395700" y="4383306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9" name="任意多边形 3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95731FB5-1B5B-43E5-AFEC-ECDC3B26C334}"/>
              </a:ext>
            </a:extLst>
          </p:cNvPr>
          <p:cNvSpPr/>
          <p:nvPr/>
        </p:nvSpPr>
        <p:spPr>
          <a:xfrm rot="8100000" flipV="1">
            <a:off x="4067699" y="4234997"/>
            <a:ext cx="1194883" cy="167847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0" name="任意多边形 4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E9EA4A1A-E478-4175-9F0A-7ED3915EA02F}"/>
              </a:ext>
            </a:extLst>
          </p:cNvPr>
          <p:cNvSpPr/>
          <p:nvPr/>
        </p:nvSpPr>
        <p:spPr>
          <a:xfrm rot="13500000" flipV="1">
            <a:off x="6290448" y="3610209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1" name="任意多边形 4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69446ED4-1703-48E6-9134-C7B53A37D2CA}"/>
              </a:ext>
            </a:extLst>
          </p:cNvPr>
          <p:cNvSpPr/>
          <p:nvPr/>
        </p:nvSpPr>
        <p:spPr>
          <a:xfrm rot="7913339">
            <a:off x="8042636" y="3207389"/>
            <a:ext cx="1536809" cy="11744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1C6A69F1-DCEF-4CC5-A5AC-B11A3B7BFE76}"/>
              </a:ext>
            </a:extLst>
          </p:cNvPr>
          <p:cNvSpPr/>
          <p:nvPr/>
        </p:nvSpPr>
        <p:spPr>
          <a:xfrm>
            <a:off x="1306308" y="1744939"/>
            <a:ext cx="30357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4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rPr>
              <a:t>Key Words Here</a:t>
            </a:r>
          </a:p>
          <a:p>
            <a:pPr defTabSz="1219170"/>
            <a:r>
              <a:rPr lang="en-US" altLang="zh-CN" sz="16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43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5DB74C21-F3AD-4C8D-88AE-23E01B79F6C3}"/>
              </a:ext>
            </a:extLst>
          </p:cNvPr>
          <p:cNvSpPr/>
          <p:nvPr/>
        </p:nvSpPr>
        <p:spPr>
          <a:xfrm>
            <a:off x="4464667" y="4598497"/>
            <a:ext cx="30357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4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rPr>
              <a:t>Key Words Here</a:t>
            </a:r>
          </a:p>
          <a:p>
            <a:pPr defTabSz="1219170"/>
            <a:r>
              <a:rPr lang="en-US" altLang="zh-CN" sz="16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44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11465F53-7E21-46E9-963F-419E9DDB5268}"/>
              </a:ext>
            </a:extLst>
          </p:cNvPr>
          <p:cNvSpPr/>
          <p:nvPr/>
        </p:nvSpPr>
        <p:spPr>
          <a:xfrm>
            <a:off x="5484658" y="1305843"/>
            <a:ext cx="30357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4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rPr>
              <a:t>Key Words Here</a:t>
            </a:r>
          </a:p>
          <a:p>
            <a:pPr defTabSz="1219170"/>
            <a:r>
              <a:rPr lang="en-US" altLang="zh-CN" sz="16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45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1A9A2BC7-C4B6-4861-90A6-EC94FE2AD1D4}"/>
              </a:ext>
            </a:extLst>
          </p:cNvPr>
          <p:cNvSpPr/>
          <p:nvPr/>
        </p:nvSpPr>
        <p:spPr>
          <a:xfrm>
            <a:off x="8081428" y="4171296"/>
            <a:ext cx="30357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4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rPr>
              <a:t>Key Words Here</a:t>
            </a:r>
          </a:p>
          <a:p>
            <a:pPr defTabSz="1219170"/>
            <a:r>
              <a:rPr lang="en-US" altLang="zh-CN" sz="16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47" name="Oval 14">
            <a:extLst>
              <a:ext uri="{FF2B5EF4-FFF2-40B4-BE49-F238E27FC236}">
                <a16:creationId xmlns:a16="http://schemas.microsoft.com/office/drawing/2014/main" id="{4288CBF2-4807-4305-897C-C24F8D113534}"/>
              </a:ext>
            </a:extLst>
          </p:cNvPr>
          <p:cNvSpPr/>
          <p:nvPr/>
        </p:nvSpPr>
        <p:spPr>
          <a:xfrm>
            <a:off x="226070" y="170387"/>
            <a:ext cx="717550" cy="719137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noProof="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LOGO</a:t>
            </a:r>
            <a:endParaRPr kumimoji="0" lang="en-US" altLang="zh-CN" sz="12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56788" y="268345"/>
            <a:ext cx="386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E3B43B"/>
                </a:solidFill>
                <a:cs typeface="+mn-ea"/>
                <a:sym typeface="+mn-lt"/>
              </a:rPr>
              <a:t>Activity Background</a:t>
            </a:r>
            <a:endParaRPr lang="zh-CN" altLang="en-US" sz="2800" dirty="0">
              <a:solidFill>
                <a:srgbClr val="E3B43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433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3177 -0.05556 L 8.33333E-7 1.48148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77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3177 -0.05556 L 8.33333E-7 1.48148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77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4088 0.07407 L -2.08333E-6 3.7037E-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-370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4088 0.07407 L -2.08333E-6 3.7037E-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-370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4088 0.07407 L -2.08333E-6 3.7037E-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-370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/>
      <p:bldP spid="43" grpId="0"/>
      <p:bldP spid="44" grpId="0"/>
      <p:bldP spid="45" grpId="0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051BD80-BC0E-463C-8FAF-62A3D93F2D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r="12814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3" name="组合 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E224A837-39ED-45D8-BADF-1168DB5BB5A8}"/>
              </a:ext>
            </a:extLst>
          </p:cNvPr>
          <p:cNvGrpSpPr/>
          <p:nvPr/>
        </p:nvGrpSpPr>
        <p:grpSpPr>
          <a:xfrm>
            <a:off x="5322219" y="1856747"/>
            <a:ext cx="1506589" cy="1506589"/>
            <a:chOff x="5322218" y="1856147"/>
            <a:chExt cx="1506589" cy="1506589"/>
          </a:xfrm>
        </p:grpSpPr>
        <p:sp>
          <p:nvSpPr>
            <p:cNvPr id="4" name="圆角矩形 6">
              <a:extLst>
                <a:ext uri="{FF2B5EF4-FFF2-40B4-BE49-F238E27FC236}">
                  <a16:creationId xmlns:a16="http://schemas.microsoft.com/office/drawing/2014/main" id="{7B9D6AB2-B83A-463F-A010-84BE57418318}"/>
                </a:ext>
              </a:extLst>
            </p:cNvPr>
            <p:cNvSpPr/>
            <p:nvPr/>
          </p:nvSpPr>
          <p:spPr>
            <a:xfrm rot="2700000">
              <a:off x="5322218" y="1856147"/>
              <a:ext cx="1506589" cy="1506589"/>
            </a:xfrm>
            <a:prstGeom prst="roundRect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/>
              <a:endParaRPr lang="zh-CN" altLang="en-US" sz="1600" dirty="0">
                <a:solidFill>
                  <a:srgbClr val="F9F9F9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80C7380-DFD6-4823-A379-8A6F9CB34DB7}"/>
                </a:ext>
              </a:extLst>
            </p:cNvPr>
            <p:cNvSpPr/>
            <p:nvPr/>
          </p:nvSpPr>
          <p:spPr>
            <a:xfrm>
              <a:off x="5769857" y="2200010"/>
              <a:ext cx="45076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/>
              <a:r>
                <a:rPr lang="en-US" altLang="zh-CN" sz="4800" dirty="0">
                  <a:solidFill>
                    <a:prstClr val="white"/>
                  </a:solidFill>
                  <a:cs typeface="+mn-ea"/>
                  <a:sym typeface="+mn-lt"/>
                </a:rPr>
                <a:t>S</a:t>
              </a:r>
            </a:p>
          </p:txBody>
        </p:sp>
      </p:grpSp>
      <p:grpSp>
        <p:nvGrpSpPr>
          <p:cNvPr id="6" name="组合 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DDA56234-CD7F-48C1-866D-D5DD6780E193}"/>
              </a:ext>
            </a:extLst>
          </p:cNvPr>
          <p:cNvGrpSpPr/>
          <p:nvPr/>
        </p:nvGrpSpPr>
        <p:grpSpPr>
          <a:xfrm>
            <a:off x="6407702" y="3018628"/>
            <a:ext cx="1506589" cy="1506589"/>
            <a:chOff x="6407701" y="3018028"/>
            <a:chExt cx="1506589" cy="1506589"/>
          </a:xfrm>
        </p:grpSpPr>
        <p:sp>
          <p:nvSpPr>
            <p:cNvPr id="7" name="圆角矩形 8">
              <a:extLst>
                <a:ext uri="{FF2B5EF4-FFF2-40B4-BE49-F238E27FC236}">
                  <a16:creationId xmlns:a16="http://schemas.microsoft.com/office/drawing/2014/main" id="{2A311699-A9B0-4A80-A286-1A5311AE4BEC}"/>
                </a:ext>
              </a:extLst>
            </p:cNvPr>
            <p:cNvSpPr/>
            <p:nvPr/>
          </p:nvSpPr>
          <p:spPr>
            <a:xfrm rot="2700000">
              <a:off x="6407701" y="3018028"/>
              <a:ext cx="1506589" cy="1506589"/>
            </a:xfrm>
            <a:prstGeom prst="roundRect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/>
              <a:endParaRPr lang="zh-CN" altLang="en-US" sz="1600">
                <a:solidFill>
                  <a:srgbClr val="F9F9F9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08F1F64-A802-4611-BFB6-5F32CF0E9066}"/>
                </a:ext>
              </a:extLst>
            </p:cNvPr>
            <p:cNvSpPr/>
            <p:nvPr/>
          </p:nvSpPr>
          <p:spPr>
            <a:xfrm>
              <a:off x="6764932" y="3304295"/>
              <a:ext cx="81144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/>
              <a:r>
                <a:rPr lang="en-US" altLang="zh-CN" sz="4800" dirty="0">
                  <a:solidFill>
                    <a:prstClr val="white"/>
                  </a:solidFill>
                  <a:cs typeface="+mn-ea"/>
                  <a:sym typeface="+mn-lt"/>
                </a:rPr>
                <a:t>W</a:t>
              </a:r>
            </a:p>
          </p:txBody>
        </p:sp>
      </p:grpSp>
      <p:grpSp>
        <p:nvGrpSpPr>
          <p:cNvPr id="9" name="组合 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CDC7F7F8-0D68-4D40-AF5D-8655CA8EA195}"/>
              </a:ext>
            </a:extLst>
          </p:cNvPr>
          <p:cNvGrpSpPr/>
          <p:nvPr/>
        </p:nvGrpSpPr>
        <p:grpSpPr>
          <a:xfrm>
            <a:off x="5322222" y="4180512"/>
            <a:ext cx="1506589" cy="1506589"/>
            <a:chOff x="5322221" y="4179912"/>
            <a:chExt cx="1506589" cy="1506589"/>
          </a:xfrm>
        </p:grpSpPr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id="{5EE7FFE5-257D-450F-97E3-A40E2C79D907}"/>
                </a:ext>
              </a:extLst>
            </p:cNvPr>
            <p:cNvSpPr/>
            <p:nvPr/>
          </p:nvSpPr>
          <p:spPr>
            <a:xfrm rot="2700000">
              <a:off x="5322221" y="4179912"/>
              <a:ext cx="1506589" cy="1506589"/>
            </a:xfrm>
            <a:prstGeom prst="roundRect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/>
              <a:endParaRPr lang="zh-CN" altLang="en-US" sz="1600">
                <a:solidFill>
                  <a:srgbClr val="F9F9F9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9B1F183-81DD-410B-901B-E5DC2E0062C5}"/>
                </a:ext>
              </a:extLst>
            </p:cNvPr>
            <p:cNvSpPr/>
            <p:nvPr/>
          </p:nvSpPr>
          <p:spPr>
            <a:xfrm>
              <a:off x="5736193" y="4496233"/>
              <a:ext cx="70083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/>
              <a:r>
                <a:rPr lang="en-US" altLang="zh-CN" sz="4800" dirty="0">
                  <a:solidFill>
                    <a:prstClr val="white"/>
                  </a:solidFill>
                  <a:cs typeface="+mn-ea"/>
                  <a:sym typeface="+mn-lt"/>
                </a:rPr>
                <a:t>O</a:t>
              </a:r>
            </a:p>
          </p:txBody>
        </p:sp>
      </p:grpSp>
      <p:grpSp>
        <p:nvGrpSpPr>
          <p:cNvPr id="12" name="组合 1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25434109-9CE4-471C-AD4F-A5281C4CEB3C}"/>
              </a:ext>
            </a:extLst>
          </p:cNvPr>
          <p:cNvGrpSpPr/>
          <p:nvPr/>
        </p:nvGrpSpPr>
        <p:grpSpPr>
          <a:xfrm>
            <a:off x="4236738" y="3018631"/>
            <a:ext cx="1506589" cy="1506589"/>
            <a:chOff x="4236737" y="3018031"/>
            <a:chExt cx="1506589" cy="1506589"/>
          </a:xfrm>
        </p:grpSpPr>
        <p:sp>
          <p:nvSpPr>
            <p:cNvPr id="13" name="圆角矩形 7">
              <a:extLst>
                <a:ext uri="{FF2B5EF4-FFF2-40B4-BE49-F238E27FC236}">
                  <a16:creationId xmlns:a16="http://schemas.microsoft.com/office/drawing/2014/main" id="{DD3ECEE0-040B-4F13-B392-0B3E4FFE2431}"/>
                </a:ext>
              </a:extLst>
            </p:cNvPr>
            <p:cNvSpPr/>
            <p:nvPr/>
          </p:nvSpPr>
          <p:spPr>
            <a:xfrm rot="2700000">
              <a:off x="4236737" y="3018031"/>
              <a:ext cx="1506589" cy="1506589"/>
            </a:xfrm>
            <a:prstGeom prst="roundRect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/>
              <a:endParaRPr lang="zh-CN" altLang="en-US" sz="1600">
                <a:solidFill>
                  <a:srgbClr val="F9F9F9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FD48A121-411B-4426-A299-6F25D569DA53}"/>
                </a:ext>
              </a:extLst>
            </p:cNvPr>
            <p:cNvSpPr/>
            <p:nvPr/>
          </p:nvSpPr>
          <p:spPr>
            <a:xfrm>
              <a:off x="4702292" y="3380822"/>
              <a:ext cx="55175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/>
              <a:r>
                <a:rPr lang="en-US" altLang="zh-CN" sz="4800" dirty="0">
                  <a:solidFill>
                    <a:prstClr val="white"/>
                  </a:solidFill>
                  <a:cs typeface="+mn-ea"/>
                  <a:sym typeface="+mn-lt"/>
                </a:rPr>
                <a:t>T</a:t>
              </a:r>
            </a:p>
          </p:txBody>
        </p:sp>
      </p:grpSp>
      <p:sp>
        <p:nvSpPr>
          <p:cNvPr id="15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DF7FE343-33F4-4AA5-AD00-FBBC0FACC7E8}"/>
              </a:ext>
            </a:extLst>
          </p:cNvPr>
          <p:cNvSpPr/>
          <p:nvPr/>
        </p:nvSpPr>
        <p:spPr>
          <a:xfrm>
            <a:off x="7895655" y="1846063"/>
            <a:ext cx="30357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4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rPr>
              <a:t>Key Words Here</a:t>
            </a:r>
          </a:p>
          <a:p>
            <a:pPr defTabSz="1219170"/>
            <a:r>
              <a:rPr lang="en-US" sz="16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6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B9DE8104-5BA0-4CCD-85B2-18B4BB1D096A}"/>
              </a:ext>
            </a:extLst>
          </p:cNvPr>
          <p:cNvSpPr/>
          <p:nvPr/>
        </p:nvSpPr>
        <p:spPr>
          <a:xfrm>
            <a:off x="7895655" y="4689276"/>
            <a:ext cx="30357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4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rPr>
              <a:t>Key Words Here</a:t>
            </a:r>
          </a:p>
          <a:p>
            <a:pPr defTabSz="1219170"/>
            <a:r>
              <a:rPr lang="en-US" sz="16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7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76C2D0E0-A66B-4DDC-B325-FF451288B369}"/>
              </a:ext>
            </a:extLst>
          </p:cNvPr>
          <p:cNvSpPr/>
          <p:nvPr/>
        </p:nvSpPr>
        <p:spPr>
          <a:xfrm>
            <a:off x="1059308" y="1846063"/>
            <a:ext cx="30357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>
              <a:lnSpc>
                <a:spcPct val="200000"/>
              </a:lnSpc>
            </a:pPr>
            <a:r>
              <a:rPr lang="en-US" altLang="zh-CN" sz="24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rPr>
              <a:t>Key Words Here</a:t>
            </a:r>
          </a:p>
          <a:p>
            <a:pPr algn="r" defTabSz="1219170"/>
            <a:r>
              <a:rPr lang="en-US" sz="16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8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2CE0E344-7E8B-4B4A-B209-F10F0B22B760}"/>
              </a:ext>
            </a:extLst>
          </p:cNvPr>
          <p:cNvSpPr/>
          <p:nvPr/>
        </p:nvSpPr>
        <p:spPr>
          <a:xfrm>
            <a:off x="1059308" y="4689276"/>
            <a:ext cx="30357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>
              <a:lnSpc>
                <a:spcPct val="200000"/>
              </a:lnSpc>
            </a:pPr>
            <a:r>
              <a:rPr lang="en-US" altLang="zh-CN" sz="24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rPr>
              <a:t>Key Words Here</a:t>
            </a:r>
          </a:p>
          <a:p>
            <a:pPr algn="r" defTabSz="1219170"/>
            <a:r>
              <a:rPr lang="en-US" sz="16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9" name="任意多边形 1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D302CFB5-DB21-4FF5-A72B-325E028AD626}"/>
              </a:ext>
            </a:extLst>
          </p:cNvPr>
          <p:cNvSpPr/>
          <p:nvPr/>
        </p:nvSpPr>
        <p:spPr>
          <a:xfrm rot="2700000" flipV="1">
            <a:off x="6347813" y="1898824"/>
            <a:ext cx="1057087" cy="11902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任意多边形 1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A44CDDB8-285B-4A3C-AE18-D9B5AF4B1572}"/>
              </a:ext>
            </a:extLst>
          </p:cNvPr>
          <p:cNvSpPr/>
          <p:nvPr/>
        </p:nvSpPr>
        <p:spPr>
          <a:xfrm rot="18900000" flipV="1">
            <a:off x="3725482" y="3018176"/>
            <a:ext cx="1057087" cy="11902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任意多边形 2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BF35431F-1FBE-472C-B76C-918022C946A6}"/>
              </a:ext>
            </a:extLst>
          </p:cNvPr>
          <p:cNvSpPr/>
          <p:nvPr/>
        </p:nvSpPr>
        <p:spPr>
          <a:xfrm rot="13500000" flipV="1">
            <a:off x="4771746" y="5536846"/>
            <a:ext cx="1057087" cy="11902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任意多边形 2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0F26A8C7-B675-47C7-98E1-E35FDA0BF96A}"/>
              </a:ext>
            </a:extLst>
          </p:cNvPr>
          <p:cNvSpPr/>
          <p:nvPr/>
        </p:nvSpPr>
        <p:spPr>
          <a:xfrm rot="8100000" flipV="1">
            <a:off x="7309995" y="4512086"/>
            <a:ext cx="1057087" cy="11902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Oval 14">
            <a:extLst>
              <a:ext uri="{FF2B5EF4-FFF2-40B4-BE49-F238E27FC236}">
                <a16:creationId xmlns:a16="http://schemas.microsoft.com/office/drawing/2014/main" id="{4288CBF2-4807-4305-897C-C24F8D113534}"/>
              </a:ext>
            </a:extLst>
          </p:cNvPr>
          <p:cNvSpPr/>
          <p:nvPr/>
        </p:nvSpPr>
        <p:spPr>
          <a:xfrm>
            <a:off x="226070" y="170387"/>
            <a:ext cx="717550" cy="719137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noProof="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LOGO</a:t>
            </a:r>
            <a:endParaRPr kumimoji="0" lang="en-US" altLang="zh-CN" sz="12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56789" y="268345"/>
            <a:ext cx="425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E3B43B"/>
                </a:solidFill>
                <a:cs typeface="+mn-ea"/>
                <a:sym typeface="+mn-lt"/>
              </a:rPr>
              <a:t>Activity Background</a:t>
            </a:r>
            <a:endParaRPr lang="zh-CN" altLang="en-US" sz="2800" dirty="0">
              <a:solidFill>
                <a:srgbClr val="E3B43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878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399 0.06273 L -2.5E-6 3.33333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" y="-314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4596 -0.08241 L 1.66667E-6 -1.1111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" y="412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451 -0.06065 L 4.375E-6 -7.40741E-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303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412 0.06064 L 1.25E-6 4.8148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303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 bldLvl="0" animBg="1"/>
      <p:bldP spid="19" grpId="1" bldLvl="0" animBg="1"/>
      <p:bldP spid="20" grpId="0" bldLvl="0" animBg="1"/>
      <p:bldP spid="20" grpId="1" bldLvl="0" animBg="1"/>
      <p:bldP spid="21" grpId="0" bldLvl="0" animBg="1"/>
      <p:bldP spid="21" grpId="1" bldLvl="0" animBg="1"/>
      <p:bldP spid="22" grpId="0" bldLvl="0" animBg="1"/>
      <p:bldP spid="22" grpId="1" bldLvl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051BD80-BC0E-463C-8FAF-62A3D93F2D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r="12814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3" name="d95e91cf-58a4-4e71-b536-74e4c4e9b22d">
            <a:extLst>
              <a:ext uri="{FF2B5EF4-FFF2-40B4-BE49-F238E27FC236}">
                <a16:creationId xmlns:a16="http://schemas.microsoft.com/office/drawing/2014/main" id="{F0135696-9F77-46D3-8AF7-69EBDD301454}"/>
              </a:ext>
            </a:extLst>
          </p:cNvPr>
          <p:cNvGrpSpPr>
            <a:grpSpLocks noChangeAspect="1"/>
          </p:cNvGrpSpPr>
          <p:nvPr/>
        </p:nvGrpSpPr>
        <p:grpSpPr>
          <a:xfrm>
            <a:off x="1512356" y="2156577"/>
            <a:ext cx="9167288" cy="2240176"/>
            <a:chOff x="2284887" y="2312876"/>
            <a:chExt cx="7670478" cy="1874406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3DFF30C-4DF2-474E-B522-3AEB1317AFA9}"/>
                </a:ext>
              </a:extLst>
            </p:cNvPr>
            <p:cNvGrpSpPr/>
            <p:nvPr/>
          </p:nvGrpSpPr>
          <p:grpSpPr>
            <a:xfrm>
              <a:off x="2284887" y="2312876"/>
              <a:ext cx="1133154" cy="1133153"/>
              <a:chOff x="3561416" y="2805766"/>
              <a:chExt cx="1246469" cy="1246469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CF95578A-A34A-48EF-8DDA-5DA4E033AA92}"/>
                  </a:ext>
                </a:extLst>
              </p:cNvPr>
              <p:cNvSpPr/>
              <p:nvPr/>
            </p:nvSpPr>
            <p:spPr>
              <a:xfrm>
                <a:off x="3561416" y="2805766"/>
                <a:ext cx="1246469" cy="1246469"/>
              </a:xfrm>
              <a:prstGeom prst="ellipse">
                <a:avLst/>
              </a:prstGeom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1"/>
              </a:gra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 defTabSz="1219170"/>
                <a:endParaRPr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+mn-ea"/>
                  <a:sym typeface="+mn-lt"/>
                </a:endParaRPr>
              </a:p>
            </p:txBody>
          </p:sp>
          <p:sp useBgFill="1">
            <p:nvSpPr>
              <p:cNvPr id="22" name="弦形 21">
                <a:extLst>
                  <a:ext uri="{FF2B5EF4-FFF2-40B4-BE49-F238E27FC236}">
                    <a16:creationId xmlns:a16="http://schemas.microsoft.com/office/drawing/2014/main" id="{3802A8EE-787F-47F3-84CD-C3B5F6C32A73}"/>
                  </a:ext>
                </a:extLst>
              </p:cNvPr>
              <p:cNvSpPr/>
              <p:nvPr/>
            </p:nvSpPr>
            <p:spPr>
              <a:xfrm>
                <a:off x="3686064" y="2930413"/>
                <a:ext cx="997173" cy="997173"/>
              </a:xfrm>
              <a:prstGeom prst="chord">
                <a:avLst>
                  <a:gd name="adj1" fmla="val 1168272"/>
                  <a:gd name="adj2" fmla="val 9631728"/>
                </a:avLst>
              </a:prstGeom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D2395DAC-EEEF-4AB2-839E-DABEDD9B9B63}"/>
                </a:ext>
              </a:extLst>
            </p:cNvPr>
            <p:cNvGrpSpPr/>
            <p:nvPr/>
          </p:nvGrpSpPr>
          <p:grpSpPr>
            <a:xfrm>
              <a:off x="5553550" y="2312876"/>
              <a:ext cx="1133154" cy="1133153"/>
              <a:chOff x="5472766" y="2805766"/>
              <a:chExt cx="1246469" cy="1246469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DC83829E-7C3D-4932-96C0-7ABB97F70E73}"/>
                  </a:ext>
                </a:extLst>
              </p:cNvPr>
              <p:cNvSpPr/>
              <p:nvPr/>
            </p:nvSpPr>
            <p:spPr>
              <a:xfrm>
                <a:off x="5472766" y="2805766"/>
                <a:ext cx="1246469" cy="1246469"/>
              </a:xfrm>
              <a:prstGeom prst="ellipse">
                <a:avLst/>
              </a:prstGeom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1"/>
              </a:gra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 defTabSz="1219170"/>
                <a:endParaRPr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+mn-ea"/>
                  <a:sym typeface="+mn-lt"/>
                </a:endParaRPr>
              </a:p>
            </p:txBody>
          </p:sp>
          <p:sp useBgFill="1">
            <p:nvSpPr>
              <p:cNvPr id="20" name="弦形 19">
                <a:extLst>
                  <a:ext uri="{FF2B5EF4-FFF2-40B4-BE49-F238E27FC236}">
                    <a16:creationId xmlns:a16="http://schemas.microsoft.com/office/drawing/2014/main" id="{0460BEFA-9E9C-4737-A244-95B35455F592}"/>
                  </a:ext>
                </a:extLst>
              </p:cNvPr>
              <p:cNvSpPr/>
              <p:nvPr/>
            </p:nvSpPr>
            <p:spPr>
              <a:xfrm>
                <a:off x="5597414" y="2930413"/>
                <a:ext cx="997173" cy="997173"/>
              </a:xfrm>
              <a:prstGeom prst="chord">
                <a:avLst>
                  <a:gd name="adj1" fmla="val 20431728"/>
                  <a:gd name="adj2" fmla="val 11968272"/>
                </a:avLst>
              </a:prstGeom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BDBDEAEB-A1A3-4462-8DA4-F0CA1863C39E}"/>
                </a:ext>
              </a:extLst>
            </p:cNvPr>
            <p:cNvGrpSpPr/>
            <p:nvPr/>
          </p:nvGrpSpPr>
          <p:grpSpPr>
            <a:xfrm>
              <a:off x="8822211" y="2312876"/>
              <a:ext cx="1133154" cy="1133153"/>
              <a:chOff x="7384116" y="2805766"/>
              <a:chExt cx="1246469" cy="1246469"/>
            </a:xfrm>
          </p:grpSpPr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97A0D082-42B6-4AD0-9317-F30BDDEF8D1B}"/>
                  </a:ext>
                </a:extLst>
              </p:cNvPr>
              <p:cNvSpPr/>
              <p:nvPr/>
            </p:nvSpPr>
            <p:spPr>
              <a:xfrm>
                <a:off x="7384116" y="2805766"/>
                <a:ext cx="1246469" cy="1246469"/>
              </a:xfrm>
              <a:prstGeom prst="ellipse">
                <a:avLst/>
              </a:prstGeom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1"/>
              </a:gra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 defTabSz="1219170"/>
                <a:endParaRPr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+mn-ea"/>
                  <a:sym typeface="+mn-lt"/>
                </a:endParaRPr>
              </a:p>
            </p:txBody>
          </p:sp>
          <p:sp useBgFill="1">
            <p:nvSpPr>
              <p:cNvPr id="18" name="弦形 17">
                <a:extLst>
                  <a:ext uri="{FF2B5EF4-FFF2-40B4-BE49-F238E27FC236}">
                    <a16:creationId xmlns:a16="http://schemas.microsoft.com/office/drawing/2014/main" id="{000E10B1-6149-4070-87C5-94F62D705E16}"/>
                  </a:ext>
                </a:extLst>
              </p:cNvPr>
              <p:cNvSpPr/>
              <p:nvPr/>
            </p:nvSpPr>
            <p:spPr>
              <a:xfrm>
                <a:off x="7508764" y="2930413"/>
                <a:ext cx="997173" cy="997173"/>
              </a:xfrm>
              <a:prstGeom prst="chord">
                <a:avLst>
                  <a:gd name="adj1" fmla="val 16200000"/>
                  <a:gd name="adj2" fmla="val 16200000"/>
                </a:avLst>
              </a:prstGeom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E731FC7-9044-4EA9-97B7-A5DD5748513C}"/>
                </a:ext>
              </a:extLst>
            </p:cNvPr>
            <p:cNvGrpSpPr/>
            <p:nvPr/>
          </p:nvGrpSpPr>
          <p:grpSpPr>
            <a:xfrm>
              <a:off x="3514542" y="2879451"/>
              <a:ext cx="1942507" cy="1307831"/>
              <a:chOff x="3695790" y="4328050"/>
              <a:chExt cx="1942507" cy="1307831"/>
            </a:xfrm>
          </p:grpSpPr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97427FC7-2117-4C59-8536-7DECE60FFAE3}"/>
                  </a:ext>
                </a:extLst>
              </p:cNvPr>
              <p:cNvCxnSpPr/>
              <p:nvPr/>
            </p:nvCxnSpPr>
            <p:spPr>
              <a:xfrm>
                <a:off x="3695790" y="4384928"/>
                <a:ext cx="541319" cy="671945"/>
              </a:xfrm>
              <a:prstGeom prst="line">
                <a:avLst/>
              </a:prstGeom>
              <a:ln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1"/>
                </a:gra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69B6C995-18FF-4A57-87B2-05F452F63459}"/>
                  </a:ext>
                </a:extLst>
              </p:cNvPr>
              <p:cNvCxnSpPr/>
              <p:nvPr/>
            </p:nvCxnSpPr>
            <p:spPr>
              <a:xfrm flipH="1">
                <a:off x="5040802" y="4328050"/>
                <a:ext cx="597495" cy="742677"/>
              </a:xfrm>
              <a:prstGeom prst="line">
                <a:avLst/>
              </a:prstGeom>
              <a:ln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1"/>
                </a:gra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0A490922-005E-48E0-980B-587F29FED8F8}"/>
                  </a:ext>
                </a:extLst>
              </p:cNvPr>
              <p:cNvSpPr/>
              <p:nvPr/>
            </p:nvSpPr>
            <p:spPr>
              <a:xfrm>
                <a:off x="4319138" y="4996246"/>
                <a:ext cx="639635" cy="639635"/>
              </a:xfrm>
              <a:prstGeom prst="ellipse">
                <a:avLst/>
              </a:prstGeom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1"/>
              </a:gra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 defTabSz="1219170"/>
                <a:endParaRPr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A63A631-2431-4ADE-B7A4-D74961C60AA2}"/>
                </a:ext>
              </a:extLst>
            </p:cNvPr>
            <p:cNvGrpSpPr/>
            <p:nvPr/>
          </p:nvGrpSpPr>
          <p:grpSpPr>
            <a:xfrm>
              <a:off x="6783202" y="2861643"/>
              <a:ext cx="1942506" cy="1307831"/>
              <a:chOff x="6623978" y="4052235"/>
              <a:chExt cx="2136758" cy="1438614"/>
            </a:xfrm>
          </p:grpSpPr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EA692E9D-1AFF-4792-A66A-847C3A698E8E}"/>
                  </a:ext>
                </a:extLst>
              </p:cNvPr>
              <p:cNvCxnSpPr/>
              <p:nvPr/>
            </p:nvCxnSpPr>
            <p:spPr>
              <a:xfrm>
                <a:off x="6623978" y="4114800"/>
                <a:ext cx="595451" cy="739140"/>
              </a:xfrm>
              <a:prstGeom prst="line">
                <a:avLst/>
              </a:prstGeom>
              <a:ln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1"/>
                </a:gra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E1ACE08C-2649-4F36-976B-78DC536E4C43}"/>
                  </a:ext>
                </a:extLst>
              </p:cNvPr>
              <p:cNvCxnSpPr/>
              <p:nvPr/>
            </p:nvCxnSpPr>
            <p:spPr>
              <a:xfrm flipH="1">
                <a:off x="8103492" y="4052235"/>
                <a:ext cx="657244" cy="816945"/>
              </a:xfrm>
              <a:prstGeom prst="line">
                <a:avLst/>
              </a:prstGeom>
              <a:ln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1"/>
                </a:gra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46ED5D48-E5E1-42AF-AE14-72A37161C11B}"/>
                  </a:ext>
                </a:extLst>
              </p:cNvPr>
              <p:cNvSpPr/>
              <p:nvPr/>
            </p:nvSpPr>
            <p:spPr>
              <a:xfrm>
                <a:off x="7309661" y="4787252"/>
                <a:ext cx="703599" cy="703597"/>
              </a:xfrm>
              <a:prstGeom prst="ellipse">
                <a:avLst/>
              </a:prstGeom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1"/>
              </a:gra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 defTabSz="1219170"/>
                <a:endParaRPr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 useBgFill="1">
          <p:nvSpPr>
            <p:cNvPr id="9" name="任意多边形: 形状 66">
              <a:extLst>
                <a:ext uri="{FF2B5EF4-FFF2-40B4-BE49-F238E27FC236}">
                  <a16:creationId xmlns:a16="http://schemas.microsoft.com/office/drawing/2014/main" id="{D4C317D2-9BD1-46EA-9F8C-E11BA37A81A6}"/>
                </a:ext>
              </a:extLst>
            </p:cNvPr>
            <p:cNvSpPr/>
            <p:nvPr/>
          </p:nvSpPr>
          <p:spPr bwMode="auto">
            <a:xfrm>
              <a:off x="7590396" y="3714082"/>
              <a:ext cx="271948" cy="271153"/>
            </a:xfrm>
            <a:custGeom>
              <a:avLst/>
              <a:gdLst>
                <a:gd name="connsiteX0" fmla="*/ 15478 w 330200"/>
                <a:gd name="connsiteY0" fmla="*/ 259385 h 329235"/>
                <a:gd name="connsiteX1" fmla="*/ 314722 w 330200"/>
                <a:gd name="connsiteY1" fmla="*/ 259385 h 329235"/>
                <a:gd name="connsiteX2" fmla="*/ 330200 w 330200"/>
                <a:gd name="connsiteY2" fmla="*/ 274907 h 329235"/>
                <a:gd name="connsiteX3" fmla="*/ 330200 w 330200"/>
                <a:gd name="connsiteY3" fmla="*/ 313713 h 329235"/>
                <a:gd name="connsiteX4" fmla="*/ 314722 w 330200"/>
                <a:gd name="connsiteY4" fmla="*/ 329235 h 329235"/>
                <a:gd name="connsiteX5" fmla="*/ 15478 w 330200"/>
                <a:gd name="connsiteY5" fmla="*/ 329235 h 329235"/>
                <a:gd name="connsiteX6" fmla="*/ 0 w 330200"/>
                <a:gd name="connsiteY6" fmla="*/ 313713 h 329235"/>
                <a:gd name="connsiteX7" fmla="*/ 0 w 330200"/>
                <a:gd name="connsiteY7" fmla="*/ 274907 h 329235"/>
                <a:gd name="connsiteX8" fmla="*/ 15478 w 330200"/>
                <a:gd name="connsiteY8" fmla="*/ 259385 h 329235"/>
                <a:gd name="connsiteX9" fmla="*/ 157348 w 330200"/>
                <a:gd name="connsiteY9" fmla="*/ 2893 h 329235"/>
                <a:gd name="connsiteX10" fmla="*/ 172854 w 330200"/>
                <a:gd name="connsiteY10" fmla="*/ 2893 h 329235"/>
                <a:gd name="connsiteX11" fmla="*/ 322743 w 330200"/>
                <a:gd name="connsiteY11" fmla="*/ 101912 h 329235"/>
                <a:gd name="connsiteX12" fmla="*/ 329204 w 330200"/>
                <a:gd name="connsiteY12" fmla="*/ 118630 h 329235"/>
                <a:gd name="connsiteX13" fmla="*/ 314990 w 330200"/>
                <a:gd name="connsiteY13" fmla="*/ 128917 h 329235"/>
                <a:gd name="connsiteX14" fmla="*/ 299484 w 330200"/>
                <a:gd name="connsiteY14" fmla="*/ 128917 h 329235"/>
                <a:gd name="connsiteX15" fmla="*/ 299484 w 330200"/>
                <a:gd name="connsiteY15" fmla="*/ 229223 h 329235"/>
                <a:gd name="connsiteX16" fmla="*/ 269765 w 330200"/>
                <a:gd name="connsiteY16" fmla="*/ 229223 h 329235"/>
                <a:gd name="connsiteX17" fmla="*/ 269765 w 330200"/>
                <a:gd name="connsiteY17" fmla="*/ 128917 h 329235"/>
                <a:gd name="connsiteX18" fmla="*/ 220663 w 330200"/>
                <a:gd name="connsiteY18" fmla="*/ 128917 h 329235"/>
                <a:gd name="connsiteX19" fmla="*/ 220663 w 330200"/>
                <a:gd name="connsiteY19" fmla="*/ 229223 h 329235"/>
                <a:gd name="connsiteX20" fmla="*/ 189652 w 330200"/>
                <a:gd name="connsiteY20" fmla="*/ 229223 h 329235"/>
                <a:gd name="connsiteX21" fmla="*/ 189652 w 330200"/>
                <a:gd name="connsiteY21" fmla="*/ 128917 h 329235"/>
                <a:gd name="connsiteX22" fmla="*/ 140550 w 330200"/>
                <a:gd name="connsiteY22" fmla="*/ 128917 h 329235"/>
                <a:gd name="connsiteX23" fmla="*/ 140550 w 330200"/>
                <a:gd name="connsiteY23" fmla="*/ 229223 h 329235"/>
                <a:gd name="connsiteX24" fmla="*/ 109538 w 330200"/>
                <a:gd name="connsiteY24" fmla="*/ 229223 h 329235"/>
                <a:gd name="connsiteX25" fmla="*/ 109538 w 330200"/>
                <a:gd name="connsiteY25" fmla="*/ 128917 h 329235"/>
                <a:gd name="connsiteX26" fmla="*/ 60436 w 330200"/>
                <a:gd name="connsiteY26" fmla="*/ 128917 h 329235"/>
                <a:gd name="connsiteX27" fmla="*/ 60436 w 330200"/>
                <a:gd name="connsiteY27" fmla="*/ 229223 h 329235"/>
                <a:gd name="connsiteX28" fmla="*/ 30717 w 330200"/>
                <a:gd name="connsiteY28" fmla="*/ 229223 h 329235"/>
                <a:gd name="connsiteX29" fmla="*/ 30717 w 330200"/>
                <a:gd name="connsiteY29" fmla="*/ 128917 h 329235"/>
                <a:gd name="connsiteX30" fmla="*/ 15211 w 330200"/>
                <a:gd name="connsiteY30" fmla="*/ 128917 h 329235"/>
                <a:gd name="connsiteX31" fmla="*/ 997 w 330200"/>
                <a:gd name="connsiteY31" fmla="*/ 118630 h 329235"/>
                <a:gd name="connsiteX32" fmla="*/ 7458 w 330200"/>
                <a:gd name="connsiteY32" fmla="*/ 101912 h 329235"/>
                <a:gd name="connsiteX33" fmla="*/ 157348 w 330200"/>
                <a:gd name="connsiteY33" fmla="*/ 2893 h 3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0200" h="329235">
                  <a:moveTo>
                    <a:pt x="15478" y="259385"/>
                  </a:moveTo>
                  <a:cubicBezTo>
                    <a:pt x="15478" y="259385"/>
                    <a:pt x="15478" y="259385"/>
                    <a:pt x="314722" y="259385"/>
                  </a:cubicBezTo>
                  <a:cubicBezTo>
                    <a:pt x="322461" y="259385"/>
                    <a:pt x="330200" y="265853"/>
                    <a:pt x="330200" y="274907"/>
                  </a:cubicBezTo>
                  <a:cubicBezTo>
                    <a:pt x="330200" y="274907"/>
                    <a:pt x="330200" y="274907"/>
                    <a:pt x="330200" y="313713"/>
                  </a:cubicBezTo>
                  <a:cubicBezTo>
                    <a:pt x="330200" y="322768"/>
                    <a:pt x="322461" y="329235"/>
                    <a:pt x="314722" y="329235"/>
                  </a:cubicBezTo>
                  <a:cubicBezTo>
                    <a:pt x="314722" y="329235"/>
                    <a:pt x="314722" y="329235"/>
                    <a:pt x="15478" y="329235"/>
                  </a:cubicBezTo>
                  <a:cubicBezTo>
                    <a:pt x="7739" y="329235"/>
                    <a:pt x="0" y="322768"/>
                    <a:pt x="0" y="313713"/>
                  </a:cubicBezTo>
                  <a:cubicBezTo>
                    <a:pt x="0" y="313713"/>
                    <a:pt x="0" y="313713"/>
                    <a:pt x="0" y="274907"/>
                  </a:cubicBezTo>
                  <a:cubicBezTo>
                    <a:pt x="0" y="265853"/>
                    <a:pt x="7739" y="259385"/>
                    <a:pt x="15478" y="259385"/>
                  </a:cubicBezTo>
                  <a:close/>
                  <a:moveTo>
                    <a:pt x="157348" y="2893"/>
                  </a:moveTo>
                  <a:cubicBezTo>
                    <a:pt x="161224" y="-965"/>
                    <a:pt x="168977" y="-965"/>
                    <a:pt x="172854" y="2893"/>
                  </a:cubicBezTo>
                  <a:cubicBezTo>
                    <a:pt x="172854" y="2893"/>
                    <a:pt x="172854" y="2893"/>
                    <a:pt x="322743" y="101912"/>
                  </a:cubicBezTo>
                  <a:cubicBezTo>
                    <a:pt x="329204" y="105770"/>
                    <a:pt x="331788" y="112200"/>
                    <a:pt x="329204" y="118630"/>
                  </a:cubicBezTo>
                  <a:cubicBezTo>
                    <a:pt x="327912" y="125060"/>
                    <a:pt x="321451" y="128917"/>
                    <a:pt x="314990" y="128917"/>
                  </a:cubicBezTo>
                  <a:cubicBezTo>
                    <a:pt x="314990" y="128917"/>
                    <a:pt x="314990" y="128917"/>
                    <a:pt x="299484" y="128917"/>
                  </a:cubicBezTo>
                  <a:cubicBezTo>
                    <a:pt x="299484" y="128917"/>
                    <a:pt x="299484" y="128917"/>
                    <a:pt x="299484" y="229223"/>
                  </a:cubicBezTo>
                  <a:cubicBezTo>
                    <a:pt x="299484" y="229223"/>
                    <a:pt x="299484" y="229223"/>
                    <a:pt x="269765" y="229223"/>
                  </a:cubicBezTo>
                  <a:cubicBezTo>
                    <a:pt x="269765" y="229223"/>
                    <a:pt x="269765" y="229223"/>
                    <a:pt x="269765" y="128917"/>
                  </a:cubicBezTo>
                  <a:cubicBezTo>
                    <a:pt x="269765" y="128917"/>
                    <a:pt x="269765" y="128917"/>
                    <a:pt x="220663" y="128917"/>
                  </a:cubicBezTo>
                  <a:cubicBezTo>
                    <a:pt x="220663" y="128917"/>
                    <a:pt x="220663" y="128917"/>
                    <a:pt x="220663" y="229223"/>
                  </a:cubicBezTo>
                  <a:cubicBezTo>
                    <a:pt x="220663" y="229223"/>
                    <a:pt x="220663" y="229223"/>
                    <a:pt x="189652" y="229223"/>
                  </a:cubicBezTo>
                  <a:cubicBezTo>
                    <a:pt x="189652" y="229223"/>
                    <a:pt x="189652" y="229223"/>
                    <a:pt x="189652" y="128917"/>
                  </a:cubicBezTo>
                  <a:cubicBezTo>
                    <a:pt x="189652" y="128917"/>
                    <a:pt x="189652" y="128917"/>
                    <a:pt x="140550" y="128917"/>
                  </a:cubicBezTo>
                  <a:cubicBezTo>
                    <a:pt x="140550" y="128917"/>
                    <a:pt x="140550" y="128917"/>
                    <a:pt x="140550" y="229223"/>
                  </a:cubicBezTo>
                  <a:cubicBezTo>
                    <a:pt x="140550" y="229223"/>
                    <a:pt x="140550" y="229223"/>
                    <a:pt x="109538" y="229223"/>
                  </a:cubicBezTo>
                  <a:cubicBezTo>
                    <a:pt x="109538" y="229223"/>
                    <a:pt x="109538" y="229223"/>
                    <a:pt x="109538" y="128917"/>
                  </a:cubicBezTo>
                  <a:cubicBezTo>
                    <a:pt x="109538" y="128917"/>
                    <a:pt x="109538" y="128917"/>
                    <a:pt x="60436" y="128917"/>
                  </a:cubicBezTo>
                  <a:cubicBezTo>
                    <a:pt x="60436" y="128917"/>
                    <a:pt x="60436" y="128917"/>
                    <a:pt x="60436" y="229223"/>
                  </a:cubicBezTo>
                  <a:cubicBezTo>
                    <a:pt x="60436" y="229223"/>
                    <a:pt x="60436" y="229223"/>
                    <a:pt x="30717" y="229223"/>
                  </a:cubicBezTo>
                  <a:cubicBezTo>
                    <a:pt x="30717" y="229223"/>
                    <a:pt x="30717" y="229223"/>
                    <a:pt x="30717" y="128917"/>
                  </a:cubicBezTo>
                  <a:cubicBezTo>
                    <a:pt x="30717" y="128917"/>
                    <a:pt x="30717" y="128917"/>
                    <a:pt x="15211" y="128917"/>
                  </a:cubicBezTo>
                  <a:cubicBezTo>
                    <a:pt x="8750" y="128917"/>
                    <a:pt x="2290" y="125060"/>
                    <a:pt x="997" y="118630"/>
                  </a:cubicBezTo>
                  <a:cubicBezTo>
                    <a:pt x="-1587" y="112200"/>
                    <a:pt x="997" y="105770"/>
                    <a:pt x="7458" y="101912"/>
                  </a:cubicBezTo>
                  <a:cubicBezTo>
                    <a:pt x="7458" y="101912"/>
                    <a:pt x="7458" y="101912"/>
                    <a:pt x="157348" y="2893"/>
                  </a:cubicBez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1219170"/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 useBgFill="1">
          <p:nvSpPr>
            <p:cNvPr id="10" name="任意多边形: 形状 81">
              <a:extLst>
                <a:ext uri="{FF2B5EF4-FFF2-40B4-BE49-F238E27FC236}">
                  <a16:creationId xmlns:a16="http://schemas.microsoft.com/office/drawing/2014/main" id="{8DA68284-E1C5-4285-B66A-18DB9DB909A7}"/>
                </a:ext>
              </a:extLst>
            </p:cNvPr>
            <p:cNvSpPr/>
            <p:nvPr/>
          </p:nvSpPr>
          <p:spPr bwMode="auto">
            <a:xfrm>
              <a:off x="4321733" y="3714082"/>
              <a:ext cx="271948" cy="271153"/>
            </a:xfrm>
            <a:custGeom>
              <a:avLst/>
              <a:gdLst>
                <a:gd name="connsiteX0" fmla="*/ 15478 w 330200"/>
                <a:gd name="connsiteY0" fmla="*/ 259385 h 329235"/>
                <a:gd name="connsiteX1" fmla="*/ 314722 w 330200"/>
                <a:gd name="connsiteY1" fmla="*/ 259385 h 329235"/>
                <a:gd name="connsiteX2" fmla="*/ 330200 w 330200"/>
                <a:gd name="connsiteY2" fmla="*/ 274907 h 329235"/>
                <a:gd name="connsiteX3" fmla="*/ 330200 w 330200"/>
                <a:gd name="connsiteY3" fmla="*/ 313713 h 329235"/>
                <a:gd name="connsiteX4" fmla="*/ 314722 w 330200"/>
                <a:gd name="connsiteY4" fmla="*/ 329235 h 329235"/>
                <a:gd name="connsiteX5" fmla="*/ 15478 w 330200"/>
                <a:gd name="connsiteY5" fmla="*/ 329235 h 329235"/>
                <a:gd name="connsiteX6" fmla="*/ 0 w 330200"/>
                <a:gd name="connsiteY6" fmla="*/ 313713 h 329235"/>
                <a:gd name="connsiteX7" fmla="*/ 0 w 330200"/>
                <a:gd name="connsiteY7" fmla="*/ 274907 h 329235"/>
                <a:gd name="connsiteX8" fmla="*/ 15478 w 330200"/>
                <a:gd name="connsiteY8" fmla="*/ 259385 h 329235"/>
                <a:gd name="connsiteX9" fmla="*/ 157348 w 330200"/>
                <a:gd name="connsiteY9" fmla="*/ 2893 h 329235"/>
                <a:gd name="connsiteX10" fmla="*/ 172854 w 330200"/>
                <a:gd name="connsiteY10" fmla="*/ 2893 h 329235"/>
                <a:gd name="connsiteX11" fmla="*/ 322743 w 330200"/>
                <a:gd name="connsiteY11" fmla="*/ 101912 h 329235"/>
                <a:gd name="connsiteX12" fmla="*/ 329204 w 330200"/>
                <a:gd name="connsiteY12" fmla="*/ 118630 h 329235"/>
                <a:gd name="connsiteX13" fmla="*/ 314990 w 330200"/>
                <a:gd name="connsiteY13" fmla="*/ 128917 h 329235"/>
                <a:gd name="connsiteX14" fmla="*/ 299484 w 330200"/>
                <a:gd name="connsiteY14" fmla="*/ 128917 h 329235"/>
                <a:gd name="connsiteX15" fmla="*/ 299484 w 330200"/>
                <a:gd name="connsiteY15" fmla="*/ 229223 h 329235"/>
                <a:gd name="connsiteX16" fmla="*/ 269765 w 330200"/>
                <a:gd name="connsiteY16" fmla="*/ 229223 h 329235"/>
                <a:gd name="connsiteX17" fmla="*/ 269765 w 330200"/>
                <a:gd name="connsiteY17" fmla="*/ 128917 h 329235"/>
                <a:gd name="connsiteX18" fmla="*/ 220663 w 330200"/>
                <a:gd name="connsiteY18" fmla="*/ 128917 h 329235"/>
                <a:gd name="connsiteX19" fmla="*/ 220663 w 330200"/>
                <a:gd name="connsiteY19" fmla="*/ 229223 h 329235"/>
                <a:gd name="connsiteX20" fmla="*/ 189652 w 330200"/>
                <a:gd name="connsiteY20" fmla="*/ 229223 h 329235"/>
                <a:gd name="connsiteX21" fmla="*/ 189652 w 330200"/>
                <a:gd name="connsiteY21" fmla="*/ 128917 h 329235"/>
                <a:gd name="connsiteX22" fmla="*/ 140550 w 330200"/>
                <a:gd name="connsiteY22" fmla="*/ 128917 h 329235"/>
                <a:gd name="connsiteX23" fmla="*/ 140550 w 330200"/>
                <a:gd name="connsiteY23" fmla="*/ 229223 h 329235"/>
                <a:gd name="connsiteX24" fmla="*/ 109538 w 330200"/>
                <a:gd name="connsiteY24" fmla="*/ 229223 h 329235"/>
                <a:gd name="connsiteX25" fmla="*/ 109538 w 330200"/>
                <a:gd name="connsiteY25" fmla="*/ 128917 h 329235"/>
                <a:gd name="connsiteX26" fmla="*/ 60436 w 330200"/>
                <a:gd name="connsiteY26" fmla="*/ 128917 h 329235"/>
                <a:gd name="connsiteX27" fmla="*/ 60436 w 330200"/>
                <a:gd name="connsiteY27" fmla="*/ 229223 h 329235"/>
                <a:gd name="connsiteX28" fmla="*/ 30717 w 330200"/>
                <a:gd name="connsiteY28" fmla="*/ 229223 h 329235"/>
                <a:gd name="connsiteX29" fmla="*/ 30717 w 330200"/>
                <a:gd name="connsiteY29" fmla="*/ 128917 h 329235"/>
                <a:gd name="connsiteX30" fmla="*/ 15211 w 330200"/>
                <a:gd name="connsiteY30" fmla="*/ 128917 h 329235"/>
                <a:gd name="connsiteX31" fmla="*/ 997 w 330200"/>
                <a:gd name="connsiteY31" fmla="*/ 118630 h 329235"/>
                <a:gd name="connsiteX32" fmla="*/ 7458 w 330200"/>
                <a:gd name="connsiteY32" fmla="*/ 101912 h 329235"/>
                <a:gd name="connsiteX33" fmla="*/ 157348 w 330200"/>
                <a:gd name="connsiteY33" fmla="*/ 2893 h 3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0200" h="329235">
                  <a:moveTo>
                    <a:pt x="15478" y="259385"/>
                  </a:moveTo>
                  <a:cubicBezTo>
                    <a:pt x="15478" y="259385"/>
                    <a:pt x="15478" y="259385"/>
                    <a:pt x="314722" y="259385"/>
                  </a:cubicBezTo>
                  <a:cubicBezTo>
                    <a:pt x="322461" y="259385"/>
                    <a:pt x="330200" y="265853"/>
                    <a:pt x="330200" y="274907"/>
                  </a:cubicBezTo>
                  <a:cubicBezTo>
                    <a:pt x="330200" y="274907"/>
                    <a:pt x="330200" y="274907"/>
                    <a:pt x="330200" y="313713"/>
                  </a:cubicBezTo>
                  <a:cubicBezTo>
                    <a:pt x="330200" y="322768"/>
                    <a:pt x="322461" y="329235"/>
                    <a:pt x="314722" y="329235"/>
                  </a:cubicBezTo>
                  <a:cubicBezTo>
                    <a:pt x="314722" y="329235"/>
                    <a:pt x="314722" y="329235"/>
                    <a:pt x="15478" y="329235"/>
                  </a:cubicBezTo>
                  <a:cubicBezTo>
                    <a:pt x="7739" y="329235"/>
                    <a:pt x="0" y="322768"/>
                    <a:pt x="0" y="313713"/>
                  </a:cubicBezTo>
                  <a:cubicBezTo>
                    <a:pt x="0" y="313713"/>
                    <a:pt x="0" y="313713"/>
                    <a:pt x="0" y="274907"/>
                  </a:cubicBezTo>
                  <a:cubicBezTo>
                    <a:pt x="0" y="265853"/>
                    <a:pt x="7739" y="259385"/>
                    <a:pt x="15478" y="259385"/>
                  </a:cubicBezTo>
                  <a:close/>
                  <a:moveTo>
                    <a:pt x="157348" y="2893"/>
                  </a:moveTo>
                  <a:cubicBezTo>
                    <a:pt x="161224" y="-965"/>
                    <a:pt x="168977" y="-965"/>
                    <a:pt x="172854" y="2893"/>
                  </a:cubicBezTo>
                  <a:cubicBezTo>
                    <a:pt x="172854" y="2893"/>
                    <a:pt x="172854" y="2893"/>
                    <a:pt x="322743" y="101912"/>
                  </a:cubicBezTo>
                  <a:cubicBezTo>
                    <a:pt x="329204" y="105770"/>
                    <a:pt x="331788" y="112200"/>
                    <a:pt x="329204" y="118630"/>
                  </a:cubicBezTo>
                  <a:cubicBezTo>
                    <a:pt x="327912" y="125060"/>
                    <a:pt x="321451" y="128917"/>
                    <a:pt x="314990" y="128917"/>
                  </a:cubicBezTo>
                  <a:cubicBezTo>
                    <a:pt x="314990" y="128917"/>
                    <a:pt x="314990" y="128917"/>
                    <a:pt x="299484" y="128917"/>
                  </a:cubicBezTo>
                  <a:cubicBezTo>
                    <a:pt x="299484" y="128917"/>
                    <a:pt x="299484" y="128917"/>
                    <a:pt x="299484" y="229223"/>
                  </a:cubicBezTo>
                  <a:cubicBezTo>
                    <a:pt x="299484" y="229223"/>
                    <a:pt x="299484" y="229223"/>
                    <a:pt x="269765" y="229223"/>
                  </a:cubicBezTo>
                  <a:cubicBezTo>
                    <a:pt x="269765" y="229223"/>
                    <a:pt x="269765" y="229223"/>
                    <a:pt x="269765" y="128917"/>
                  </a:cubicBezTo>
                  <a:cubicBezTo>
                    <a:pt x="269765" y="128917"/>
                    <a:pt x="269765" y="128917"/>
                    <a:pt x="220663" y="128917"/>
                  </a:cubicBezTo>
                  <a:cubicBezTo>
                    <a:pt x="220663" y="128917"/>
                    <a:pt x="220663" y="128917"/>
                    <a:pt x="220663" y="229223"/>
                  </a:cubicBezTo>
                  <a:cubicBezTo>
                    <a:pt x="220663" y="229223"/>
                    <a:pt x="220663" y="229223"/>
                    <a:pt x="189652" y="229223"/>
                  </a:cubicBezTo>
                  <a:cubicBezTo>
                    <a:pt x="189652" y="229223"/>
                    <a:pt x="189652" y="229223"/>
                    <a:pt x="189652" y="128917"/>
                  </a:cubicBezTo>
                  <a:cubicBezTo>
                    <a:pt x="189652" y="128917"/>
                    <a:pt x="189652" y="128917"/>
                    <a:pt x="140550" y="128917"/>
                  </a:cubicBezTo>
                  <a:cubicBezTo>
                    <a:pt x="140550" y="128917"/>
                    <a:pt x="140550" y="128917"/>
                    <a:pt x="140550" y="229223"/>
                  </a:cubicBezTo>
                  <a:cubicBezTo>
                    <a:pt x="140550" y="229223"/>
                    <a:pt x="140550" y="229223"/>
                    <a:pt x="109538" y="229223"/>
                  </a:cubicBezTo>
                  <a:cubicBezTo>
                    <a:pt x="109538" y="229223"/>
                    <a:pt x="109538" y="229223"/>
                    <a:pt x="109538" y="128917"/>
                  </a:cubicBezTo>
                  <a:cubicBezTo>
                    <a:pt x="109538" y="128917"/>
                    <a:pt x="109538" y="128917"/>
                    <a:pt x="60436" y="128917"/>
                  </a:cubicBezTo>
                  <a:cubicBezTo>
                    <a:pt x="60436" y="128917"/>
                    <a:pt x="60436" y="128917"/>
                    <a:pt x="60436" y="229223"/>
                  </a:cubicBezTo>
                  <a:cubicBezTo>
                    <a:pt x="60436" y="229223"/>
                    <a:pt x="60436" y="229223"/>
                    <a:pt x="30717" y="229223"/>
                  </a:cubicBezTo>
                  <a:cubicBezTo>
                    <a:pt x="30717" y="229223"/>
                    <a:pt x="30717" y="229223"/>
                    <a:pt x="30717" y="128917"/>
                  </a:cubicBezTo>
                  <a:cubicBezTo>
                    <a:pt x="30717" y="128917"/>
                    <a:pt x="30717" y="128917"/>
                    <a:pt x="15211" y="128917"/>
                  </a:cubicBezTo>
                  <a:cubicBezTo>
                    <a:pt x="8750" y="128917"/>
                    <a:pt x="2290" y="125060"/>
                    <a:pt x="997" y="118630"/>
                  </a:cubicBezTo>
                  <a:cubicBezTo>
                    <a:pt x="-1587" y="112200"/>
                    <a:pt x="997" y="105770"/>
                    <a:pt x="7458" y="101912"/>
                  </a:cubicBezTo>
                  <a:cubicBezTo>
                    <a:pt x="7458" y="101912"/>
                    <a:pt x="7458" y="101912"/>
                    <a:pt x="157348" y="2893"/>
                  </a:cubicBez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1219170"/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21BC845-F218-4EEA-B025-00C583043926}"/>
              </a:ext>
            </a:extLst>
          </p:cNvPr>
          <p:cNvGrpSpPr/>
          <p:nvPr/>
        </p:nvGrpSpPr>
        <p:grpSpPr>
          <a:xfrm>
            <a:off x="1063466" y="3788620"/>
            <a:ext cx="2241973" cy="1755375"/>
            <a:chOff x="1490779" y="3336911"/>
            <a:chExt cx="2241974" cy="1755374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C29F92DB-3869-4F1B-BBCE-DC97D26EA99B}"/>
                </a:ext>
              </a:extLst>
            </p:cNvPr>
            <p:cNvSpPr/>
            <p:nvPr/>
          </p:nvSpPr>
          <p:spPr>
            <a:xfrm>
              <a:off x="1490780" y="3923761"/>
              <a:ext cx="2241973" cy="11685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219170">
                <a:lnSpc>
                  <a:spcPct val="120000"/>
                </a:lnSpc>
              </a:pPr>
              <a:r>
                <a:rPr lang="en-US" altLang="zh-CN" sz="2000" dirty="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20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5280B282-AFA5-40B7-9B1E-8D189DC20CE9}"/>
                </a:ext>
              </a:extLst>
            </p:cNvPr>
            <p:cNvSpPr/>
            <p:nvPr/>
          </p:nvSpPr>
          <p:spPr>
            <a:xfrm>
              <a:off x="1490779" y="3336911"/>
              <a:ext cx="2241974" cy="5648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219170">
                <a:lnSpc>
                  <a:spcPct val="120000"/>
                </a:lnSpc>
              </a:pPr>
              <a:r>
                <a:rPr lang="en-US" altLang="zh-CN" sz="2800" dirty="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448A50-9FF2-403B-AB65-0FA5EFD531EA}"/>
              </a:ext>
            </a:extLst>
          </p:cNvPr>
          <p:cNvGrpSpPr/>
          <p:nvPr/>
        </p:nvGrpSpPr>
        <p:grpSpPr>
          <a:xfrm>
            <a:off x="4975014" y="3788620"/>
            <a:ext cx="2252187" cy="1781958"/>
            <a:chOff x="1490779" y="3336911"/>
            <a:chExt cx="2252188" cy="1781957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BBBF09D2-E8F4-4227-A897-B86B95FDDE57}"/>
                </a:ext>
              </a:extLst>
            </p:cNvPr>
            <p:cNvSpPr/>
            <p:nvPr/>
          </p:nvSpPr>
          <p:spPr>
            <a:xfrm>
              <a:off x="1500994" y="3950344"/>
              <a:ext cx="2241973" cy="11685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219170">
                <a:lnSpc>
                  <a:spcPct val="120000"/>
                </a:lnSpc>
              </a:pPr>
              <a:r>
                <a:rPr lang="en-US" altLang="zh-CN" sz="2000" dirty="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20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6CFAAB22-6BD6-4FEA-A3C9-D06D0F97F596}"/>
                </a:ext>
              </a:extLst>
            </p:cNvPr>
            <p:cNvSpPr/>
            <p:nvPr/>
          </p:nvSpPr>
          <p:spPr>
            <a:xfrm>
              <a:off x="1490779" y="3336911"/>
              <a:ext cx="2241974" cy="5648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219170">
                <a:lnSpc>
                  <a:spcPct val="120000"/>
                </a:lnSpc>
              </a:pPr>
              <a:r>
                <a:rPr lang="en-US" altLang="zh-CN" sz="2800" dirty="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720EF329-6154-4800-9785-76CFCF02AF21}"/>
              </a:ext>
            </a:extLst>
          </p:cNvPr>
          <p:cNvGrpSpPr/>
          <p:nvPr/>
        </p:nvGrpSpPr>
        <p:grpSpPr>
          <a:xfrm>
            <a:off x="8852988" y="3788620"/>
            <a:ext cx="2270504" cy="1755375"/>
            <a:chOff x="1462248" y="3336911"/>
            <a:chExt cx="2270505" cy="1755374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F3C9BF3-EA53-43D0-8791-6D751B748FF1}"/>
                </a:ext>
              </a:extLst>
            </p:cNvPr>
            <p:cNvSpPr/>
            <p:nvPr/>
          </p:nvSpPr>
          <p:spPr>
            <a:xfrm>
              <a:off x="1462248" y="3923761"/>
              <a:ext cx="2241973" cy="11685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219170">
                <a:lnSpc>
                  <a:spcPct val="120000"/>
                </a:lnSpc>
              </a:pPr>
              <a:r>
                <a:rPr lang="en-US" altLang="zh-CN" sz="2000" dirty="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20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CE01D04D-2CE8-41CA-8CEB-01A341919198}"/>
                </a:ext>
              </a:extLst>
            </p:cNvPr>
            <p:cNvSpPr/>
            <p:nvPr/>
          </p:nvSpPr>
          <p:spPr>
            <a:xfrm>
              <a:off x="1490779" y="3336911"/>
              <a:ext cx="2241974" cy="5648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219170">
                <a:lnSpc>
                  <a:spcPct val="120000"/>
                </a:lnSpc>
              </a:pPr>
              <a:r>
                <a:rPr lang="en-US" altLang="zh-CN" sz="2800" dirty="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32" name="Oval 14">
            <a:extLst>
              <a:ext uri="{FF2B5EF4-FFF2-40B4-BE49-F238E27FC236}">
                <a16:creationId xmlns:a16="http://schemas.microsoft.com/office/drawing/2014/main" id="{4288CBF2-4807-4305-897C-C24F8D113534}"/>
              </a:ext>
            </a:extLst>
          </p:cNvPr>
          <p:cNvSpPr/>
          <p:nvPr/>
        </p:nvSpPr>
        <p:spPr>
          <a:xfrm>
            <a:off x="226070" y="170387"/>
            <a:ext cx="717550" cy="719137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noProof="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LOGO</a:t>
            </a:r>
            <a:endParaRPr kumimoji="0" lang="en-US" altLang="zh-CN" sz="12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56788" y="268345"/>
            <a:ext cx="3918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E3B43B"/>
                </a:solidFill>
                <a:cs typeface="+mn-ea"/>
                <a:sym typeface="+mn-lt"/>
              </a:rPr>
              <a:t>Activity Background</a:t>
            </a:r>
            <a:endParaRPr lang="zh-CN" altLang="en-US" sz="2800" dirty="0">
              <a:solidFill>
                <a:srgbClr val="E3B43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567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051BD80-BC0E-463C-8FAF-62A3D93F2D0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r="12814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57E2B4BE-500F-4531-B4D9-AA810925FA34}"/>
              </a:ext>
            </a:extLst>
          </p:cNvPr>
          <p:cNvGrpSpPr/>
          <p:nvPr/>
        </p:nvGrpSpPr>
        <p:grpSpPr>
          <a:xfrm>
            <a:off x="5780996" y="1690417"/>
            <a:ext cx="4843461" cy="4199091"/>
            <a:chOff x="5519739" y="2133600"/>
            <a:chExt cx="4319587" cy="3744913"/>
          </a:xfrm>
        </p:grpSpPr>
        <p:cxnSp>
          <p:nvCxnSpPr>
            <p:cNvPr id="4" name="MH_Other_1">
              <a:extLst>
                <a:ext uri="{FF2B5EF4-FFF2-40B4-BE49-F238E27FC236}">
                  <a16:creationId xmlns:a16="http://schemas.microsoft.com/office/drawing/2014/main" id="{A181DDF2-544F-48C2-AB06-8533BAAB4716}"/>
                </a:ext>
              </a:extLst>
            </p:cNvPr>
            <p:cNvCxnSpPr/>
            <p:nvPr>
              <p:custDataLst>
                <p:tags r:id="rId1"/>
              </p:custDataLst>
            </p:nvPr>
          </p:nvCxnSpPr>
          <p:spPr>
            <a:xfrm>
              <a:off x="5519739" y="3376613"/>
              <a:ext cx="4319587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MH_Other_2">
              <a:extLst>
                <a:ext uri="{FF2B5EF4-FFF2-40B4-BE49-F238E27FC236}">
                  <a16:creationId xmlns:a16="http://schemas.microsoft.com/office/drawing/2014/main" id="{59C6C5C9-1E21-4DF1-B62A-6EFC82312D28}"/>
                </a:ext>
              </a:extLst>
            </p:cNvPr>
            <p:cNvCxnSpPr/>
            <p:nvPr>
              <p:custDataLst>
                <p:tags r:id="rId2"/>
              </p:custDataLst>
            </p:nvPr>
          </p:nvCxnSpPr>
          <p:spPr>
            <a:xfrm>
              <a:off x="5519739" y="4002088"/>
              <a:ext cx="4319587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MH_Other_3">
              <a:extLst>
                <a:ext uri="{FF2B5EF4-FFF2-40B4-BE49-F238E27FC236}">
                  <a16:creationId xmlns:a16="http://schemas.microsoft.com/office/drawing/2014/main" id="{F97D7DC5-B19F-4A7A-9D0E-F02C0BFD4E3F}"/>
                </a:ext>
              </a:extLst>
            </p:cNvPr>
            <p:cNvCxnSpPr/>
            <p:nvPr>
              <p:custDataLst>
                <p:tags r:id="rId3"/>
              </p:custDataLst>
            </p:nvPr>
          </p:nvCxnSpPr>
          <p:spPr>
            <a:xfrm>
              <a:off x="5519739" y="4627563"/>
              <a:ext cx="4319587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MH_Other_4">
              <a:extLst>
                <a:ext uri="{FF2B5EF4-FFF2-40B4-BE49-F238E27FC236}">
                  <a16:creationId xmlns:a16="http://schemas.microsoft.com/office/drawing/2014/main" id="{492F7680-1551-440E-B4A5-9C033DC7609D}"/>
                </a:ext>
              </a:extLst>
            </p:cNvPr>
            <p:cNvCxnSpPr/>
            <p:nvPr>
              <p:custDataLst>
                <p:tags r:id="rId4"/>
              </p:custDataLst>
            </p:nvPr>
          </p:nvCxnSpPr>
          <p:spPr>
            <a:xfrm>
              <a:off x="5519739" y="5253038"/>
              <a:ext cx="4319587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MH_Other_5">
              <a:extLst>
                <a:ext uri="{FF2B5EF4-FFF2-40B4-BE49-F238E27FC236}">
                  <a16:creationId xmlns:a16="http://schemas.microsoft.com/office/drawing/2014/main" id="{342206B9-7E4D-499B-8144-1483E77B31F2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>
              <a:off x="5519739" y="5878513"/>
              <a:ext cx="4319587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MH_Text_1">
              <a:extLst>
                <a:ext uri="{FF2B5EF4-FFF2-40B4-BE49-F238E27FC236}">
                  <a16:creationId xmlns:a16="http://schemas.microsoft.com/office/drawing/2014/main" id="{ADDD5073-7C63-44D2-9944-253DF83B492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889625" y="2757489"/>
              <a:ext cx="647700" cy="1887537"/>
            </a:xfrm>
            <a:custGeom>
              <a:avLst/>
              <a:gdLst>
                <a:gd name="connsiteX0" fmla="*/ 0 w 720080"/>
                <a:gd name="connsiteY0" fmla="*/ 0 h 2304256"/>
                <a:gd name="connsiteX1" fmla="*/ 720080 w 720080"/>
                <a:gd name="connsiteY1" fmla="*/ 0 h 2304256"/>
                <a:gd name="connsiteX2" fmla="*/ 720080 w 720080"/>
                <a:gd name="connsiteY2" fmla="*/ 2184240 h 2304256"/>
                <a:gd name="connsiteX3" fmla="*/ 600064 w 720080"/>
                <a:gd name="connsiteY3" fmla="*/ 2304256 h 2304256"/>
                <a:gd name="connsiteX4" fmla="*/ 120016 w 720080"/>
                <a:gd name="connsiteY4" fmla="*/ 2304256 h 2304256"/>
                <a:gd name="connsiteX5" fmla="*/ 0 w 720080"/>
                <a:gd name="connsiteY5" fmla="*/ 2184240 h 2304256"/>
                <a:gd name="connsiteX6" fmla="*/ 0 w 720080"/>
                <a:gd name="connsiteY6" fmla="*/ 0 h 230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0080" h="2304256">
                  <a:moveTo>
                    <a:pt x="0" y="0"/>
                  </a:moveTo>
                  <a:lnTo>
                    <a:pt x="720080" y="0"/>
                  </a:lnTo>
                  <a:lnTo>
                    <a:pt x="720080" y="2184240"/>
                  </a:lnTo>
                  <a:cubicBezTo>
                    <a:pt x="720080" y="2250523"/>
                    <a:pt x="666347" y="2304256"/>
                    <a:pt x="600064" y="2304256"/>
                  </a:cubicBezTo>
                  <a:lnTo>
                    <a:pt x="120016" y="2304256"/>
                  </a:lnTo>
                  <a:cubicBezTo>
                    <a:pt x="53733" y="2304256"/>
                    <a:pt x="0" y="2250523"/>
                    <a:pt x="0" y="21842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anchor="b"/>
            <a:lstStyle/>
            <a:p>
              <a:pPr algn="ctr" defTabSz="1219170">
                <a:defRPr/>
              </a:pPr>
              <a:r>
                <a:rPr lang="en-US" altLang="zh-CN" sz="2000" dirty="0">
                  <a:solidFill>
                    <a:prstClr val="black"/>
                  </a:solidFill>
                  <a:cs typeface="+mn-ea"/>
                  <a:sym typeface="+mn-lt"/>
                </a:rPr>
                <a:t>60</a:t>
              </a:r>
              <a:r>
                <a:rPr lang="en-US" altLang="zh-CN" sz="1400" dirty="0">
                  <a:solidFill>
                    <a:prstClr val="black"/>
                  </a:solidFill>
                  <a:cs typeface="+mn-ea"/>
                  <a:sym typeface="+mn-lt"/>
                </a:rPr>
                <a:t>%</a:t>
              </a:r>
              <a:endParaRPr lang="zh-CN" altLang="en-US" sz="2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MH_Text_2">
              <a:extLst>
                <a:ext uri="{FF2B5EF4-FFF2-40B4-BE49-F238E27FC236}">
                  <a16:creationId xmlns:a16="http://schemas.microsoft.com/office/drawing/2014/main" id="{F2E75532-75D5-4585-BBE6-EA83D9A2927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897688" y="2757489"/>
              <a:ext cx="647700" cy="2693987"/>
            </a:xfrm>
            <a:custGeom>
              <a:avLst/>
              <a:gdLst>
                <a:gd name="connsiteX0" fmla="*/ 0 w 720080"/>
                <a:gd name="connsiteY0" fmla="*/ 0 h 2304256"/>
                <a:gd name="connsiteX1" fmla="*/ 720080 w 720080"/>
                <a:gd name="connsiteY1" fmla="*/ 0 h 2304256"/>
                <a:gd name="connsiteX2" fmla="*/ 720080 w 720080"/>
                <a:gd name="connsiteY2" fmla="*/ 2184240 h 2304256"/>
                <a:gd name="connsiteX3" fmla="*/ 600064 w 720080"/>
                <a:gd name="connsiteY3" fmla="*/ 2304256 h 2304256"/>
                <a:gd name="connsiteX4" fmla="*/ 120016 w 720080"/>
                <a:gd name="connsiteY4" fmla="*/ 2304256 h 2304256"/>
                <a:gd name="connsiteX5" fmla="*/ 0 w 720080"/>
                <a:gd name="connsiteY5" fmla="*/ 2184240 h 2304256"/>
                <a:gd name="connsiteX6" fmla="*/ 0 w 720080"/>
                <a:gd name="connsiteY6" fmla="*/ 0 h 230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0080" h="2304256">
                  <a:moveTo>
                    <a:pt x="0" y="0"/>
                  </a:moveTo>
                  <a:lnTo>
                    <a:pt x="720080" y="0"/>
                  </a:lnTo>
                  <a:lnTo>
                    <a:pt x="720080" y="2184240"/>
                  </a:lnTo>
                  <a:cubicBezTo>
                    <a:pt x="720080" y="2250523"/>
                    <a:pt x="666347" y="2304256"/>
                    <a:pt x="600064" y="2304256"/>
                  </a:cubicBezTo>
                  <a:lnTo>
                    <a:pt x="120016" y="2304256"/>
                  </a:lnTo>
                  <a:cubicBezTo>
                    <a:pt x="53733" y="2304256"/>
                    <a:pt x="0" y="2250523"/>
                    <a:pt x="0" y="21842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anchor="b"/>
            <a:lstStyle/>
            <a:p>
              <a:pPr algn="ctr" defTabSz="1219170">
                <a:defRPr/>
              </a:pPr>
              <a:r>
                <a:rPr lang="en-US" altLang="zh-CN" sz="2000" dirty="0">
                  <a:solidFill>
                    <a:prstClr val="black"/>
                  </a:solidFill>
                  <a:cs typeface="+mn-ea"/>
                  <a:sym typeface="+mn-lt"/>
                </a:rPr>
                <a:t>85</a:t>
              </a:r>
              <a:r>
                <a:rPr lang="en-US" altLang="zh-CN" sz="1400" dirty="0">
                  <a:solidFill>
                    <a:prstClr val="black"/>
                  </a:solidFill>
                  <a:cs typeface="+mn-ea"/>
                  <a:sym typeface="+mn-lt"/>
                </a:rPr>
                <a:t>%</a:t>
              </a:r>
              <a:endParaRPr lang="zh-CN" altLang="en-US" sz="2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MH_Text_3">
              <a:extLst>
                <a:ext uri="{FF2B5EF4-FFF2-40B4-BE49-F238E27FC236}">
                  <a16:creationId xmlns:a16="http://schemas.microsoft.com/office/drawing/2014/main" id="{8F936CF2-6A25-406C-AA6F-B21AE045F24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905750" y="2757488"/>
              <a:ext cx="647700" cy="2297112"/>
            </a:xfrm>
            <a:custGeom>
              <a:avLst/>
              <a:gdLst>
                <a:gd name="connsiteX0" fmla="*/ 0 w 720080"/>
                <a:gd name="connsiteY0" fmla="*/ 0 h 2304256"/>
                <a:gd name="connsiteX1" fmla="*/ 720080 w 720080"/>
                <a:gd name="connsiteY1" fmla="*/ 0 h 2304256"/>
                <a:gd name="connsiteX2" fmla="*/ 720080 w 720080"/>
                <a:gd name="connsiteY2" fmla="*/ 2184240 h 2304256"/>
                <a:gd name="connsiteX3" fmla="*/ 600064 w 720080"/>
                <a:gd name="connsiteY3" fmla="*/ 2304256 h 2304256"/>
                <a:gd name="connsiteX4" fmla="*/ 120016 w 720080"/>
                <a:gd name="connsiteY4" fmla="*/ 2304256 h 2304256"/>
                <a:gd name="connsiteX5" fmla="*/ 0 w 720080"/>
                <a:gd name="connsiteY5" fmla="*/ 2184240 h 2304256"/>
                <a:gd name="connsiteX6" fmla="*/ 0 w 720080"/>
                <a:gd name="connsiteY6" fmla="*/ 0 h 230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0080" h="2304256">
                  <a:moveTo>
                    <a:pt x="0" y="0"/>
                  </a:moveTo>
                  <a:lnTo>
                    <a:pt x="720080" y="0"/>
                  </a:lnTo>
                  <a:lnTo>
                    <a:pt x="720080" y="2184240"/>
                  </a:lnTo>
                  <a:cubicBezTo>
                    <a:pt x="720080" y="2250523"/>
                    <a:pt x="666347" y="2304256"/>
                    <a:pt x="600064" y="2304256"/>
                  </a:cubicBezTo>
                  <a:lnTo>
                    <a:pt x="120016" y="2304256"/>
                  </a:lnTo>
                  <a:cubicBezTo>
                    <a:pt x="53733" y="2304256"/>
                    <a:pt x="0" y="2250523"/>
                    <a:pt x="0" y="21842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anchor="b"/>
            <a:lstStyle/>
            <a:p>
              <a:pPr algn="ctr" defTabSz="1219170">
                <a:defRPr/>
              </a:pPr>
              <a:r>
                <a:rPr lang="en-US" altLang="zh-CN" sz="2000" dirty="0">
                  <a:solidFill>
                    <a:prstClr val="black"/>
                  </a:solidFill>
                  <a:cs typeface="+mn-ea"/>
                  <a:sym typeface="+mn-lt"/>
                </a:rPr>
                <a:t>71</a:t>
              </a:r>
              <a:r>
                <a:rPr lang="en-US" altLang="zh-CN" sz="1400" dirty="0">
                  <a:solidFill>
                    <a:prstClr val="black"/>
                  </a:solidFill>
                  <a:cs typeface="+mn-ea"/>
                  <a:sym typeface="+mn-lt"/>
                </a:rPr>
                <a:t>%</a:t>
              </a:r>
              <a:endParaRPr lang="zh-CN" altLang="en-US" sz="2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MH_Text_4">
              <a:extLst>
                <a:ext uri="{FF2B5EF4-FFF2-40B4-BE49-F238E27FC236}">
                  <a16:creationId xmlns:a16="http://schemas.microsoft.com/office/drawing/2014/main" id="{8A2B35A7-4388-4073-8B18-F5F41ED9C4F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913813" y="2757488"/>
              <a:ext cx="647700" cy="1574800"/>
            </a:xfrm>
            <a:custGeom>
              <a:avLst/>
              <a:gdLst>
                <a:gd name="connsiteX0" fmla="*/ 0 w 720080"/>
                <a:gd name="connsiteY0" fmla="*/ 0 h 2304256"/>
                <a:gd name="connsiteX1" fmla="*/ 720080 w 720080"/>
                <a:gd name="connsiteY1" fmla="*/ 0 h 2304256"/>
                <a:gd name="connsiteX2" fmla="*/ 720080 w 720080"/>
                <a:gd name="connsiteY2" fmla="*/ 2184240 h 2304256"/>
                <a:gd name="connsiteX3" fmla="*/ 600064 w 720080"/>
                <a:gd name="connsiteY3" fmla="*/ 2304256 h 2304256"/>
                <a:gd name="connsiteX4" fmla="*/ 120016 w 720080"/>
                <a:gd name="connsiteY4" fmla="*/ 2304256 h 2304256"/>
                <a:gd name="connsiteX5" fmla="*/ 0 w 720080"/>
                <a:gd name="connsiteY5" fmla="*/ 2184240 h 2304256"/>
                <a:gd name="connsiteX6" fmla="*/ 0 w 720080"/>
                <a:gd name="connsiteY6" fmla="*/ 0 h 230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0080" h="2304256">
                  <a:moveTo>
                    <a:pt x="0" y="0"/>
                  </a:moveTo>
                  <a:lnTo>
                    <a:pt x="720080" y="0"/>
                  </a:lnTo>
                  <a:lnTo>
                    <a:pt x="720080" y="2184240"/>
                  </a:lnTo>
                  <a:cubicBezTo>
                    <a:pt x="720080" y="2250523"/>
                    <a:pt x="666347" y="2304256"/>
                    <a:pt x="600064" y="2304256"/>
                  </a:cubicBezTo>
                  <a:lnTo>
                    <a:pt x="120016" y="2304256"/>
                  </a:lnTo>
                  <a:cubicBezTo>
                    <a:pt x="53733" y="2304256"/>
                    <a:pt x="0" y="2250523"/>
                    <a:pt x="0" y="21842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anchor="b"/>
            <a:lstStyle/>
            <a:p>
              <a:pPr algn="ctr" defTabSz="1219170">
                <a:defRPr/>
              </a:pPr>
              <a:r>
                <a:rPr lang="en-US" altLang="zh-CN" sz="2000" dirty="0">
                  <a:solidFill>
                    <a:prstClr val="black"/>
                  </a:solidFill>
                  <a:cs typeface="+mn-ea"/>
                  <a:sym typeface="+mn-lt"/>
                </a:rPr>
                <a:t>50</a:t>
              </a:r>
              <a:r>
                <a:rPr lang="en-US" altLang="zh-CN" sz="1400" dirty="0">
                  <a:solidFill>
                    <a:prstClr val="black"/>
                  </a:solidFill>
                  <a:cs typeface="+mn-ea"/>
                  <a:sym typeface="+mn-lt"/>
                </a:rPr>
                <a:t>%</a:t>
              </a:r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cxnSp>
          <p:nvCxnSpPr>
            <p:cNvPr id="13" name="MH_Other_6">
              <a:extLst>
                <a:ext uri="{FF2B5EF4-FFF2-40B4-BE49-F238E27FC236}">
                  <a16:creationId xmlns:a16="http://schemas.microsoft.com/office/drawing/2014/main" id="{CCC7905E-C003-476F-922F-DE15642BC260}"/>
                </a:ext>
              </a:extLst>
            </p:cNvPr>
            <p:cNvCxnSpPr/>
            <p:nvPr>
              <p:custDataLst>
                <p:tags r:id="rId10"/>
              </p:custDataLst>
            </p:nvPr>
          </p:nvCxnSpPr>
          <p:spPr>
            <a:xfrm>
              <a:off x="5519739" y="2757488"/>
              <a:ext cx="4319587" cy="0"/>
            </a:xfrm>
            <a:prstGeom prst="line">
              <a:avLst/>
            </a:prstGeom>
            <a:ln w="3810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1"/>
              </a:gradFill>
              <a:prstDash val="solid"/>
            </a:ln>
            <a:effectLst>
              <a:outerShdw blurRad="25400" dist="25400" dir="5400000" algn="t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MH_SubTitle_1">
              <a:extLst>
                <a:ext uri="{FF2B5EF4-FFF2-40B4-BE49-F238E27FC236}">
                  <a16:creationId xmlns:a16="http://schemas.microsoft.com/office/drawing/2014/main" id="{A44ABC05-A34D-4237-A65D-B856D8543E3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807075" y="2133600"/>
              <a:ext cx="812800" cy="6286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219170">
                <a:defRPr/>
              </a:pPr>
              <a:r>
                <a:rPr lang="en-US" altLang="zh-CN" sz="1600" dirty="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AMET</a:t>
              </a:r>
            </a:p>
          </p:txBody>
        </p:sp>
        <p:sp>
          <p:nvSpPr>
            <p:cNvPr id="15" name="MH_SubTitle_2">
              <a:extLst>
                <a:ext uri="{FF2B5EF4-FFF2-40B4-BE49-F238E27FC236}">
                  <a16:creationId xmlns:a16="http://schemas.microsoft.com/office/drawing/2014/main" id="{3FE4DFFE-FC97-4768-B813-BBABE6E7D48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815138" y="2133600"/>
              <a:ext cx="812800" cy="6286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219170">
                <a:defRPr/>
              </a:pPr>
              <a:r>
                <a:rPr lang="en-US" altLang="zh-CN" sz="1600" dirty="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AMET</a:t>
              </a:r>
            </a:p>
          </p:txBody>
        </p:sp>
        <p:sp>
          <p:nvSpPr>
            <p:cNvPr id="16" name="MH_SubTitle_3">
              <a:extLst>
                <a:ext uri="{FF2B5EF4-FFF2-40B4-BE49-F238E27FC236}">
                  <a16:creationId xmlns:a16="http://schemas.microsoft.com/office/drawing/2014/main" id="{EA90D55E-0965-4532-99CB-280FBCBB55B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823200" y="2133600"/>
              <a:ext cx="812800" cy="6286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219170">
                <a:defRPr/>
              </a:pPr>
              <a:r>
                <a:rPr lang="en-US" altLang="zh-CN" sz="1600" dirty="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AMET</a:t>
              </a:r>
            </a:p>
          </p:txBody>
        </p:sp>
        <p:sp>
          <p:nvSpPr>
            <p:cNvPr id="17" name="MH_SubTitle_4">
              <a:extLst>
                <a:ext uri="{FF2B5EF4-FFF2-40B4-BE49-F238E27FC236}">
                  <a16:creationId xmlns:a16="http://schemas.microsoft.com/office/drawing/2014/main" id="{38830AF6-62CF-4CA0-86E0-A2D4CD5F4AE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831263" y="2133600"/>
              <a:ext cx="812800" cy="6286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219170">
                <a:defRPr/>
              </a:pPr>
              <a:r>
                <a:rPr lang="en-US" altLang="zh-CN" sz="1600" dirty="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AMET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19E09966-6A2B-4DC8-9B42-FED723D9D011}"/>
              </a:ext>
            </a:extLst>
          </p:cNvPr>
          <p:cNvGrpSpPr/>
          <p:nvPr/>
        </p:nvGrpSpPr>
        <p:grpSpPr>
          <a:xfrm>
            <a:off x="1521100" y="2389972"/>
            <a:ext cx="3327636" cy="1226068"/>
            <a:chOff x="6538790" y="2887663"/>
            <a:chExt cx="3327636" cy="1226067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BF92CCE-8CDF-4B34-A1AA-12F5AF5C55C3}"/>
                </a:ext>
              </a:extLst>
            </p:cNvPr>
            <p:cNvSpPr/>
            <p:nvPr/>
          </p:nvSpPr>
          <p:spPr>
            <a:xfrm>
              <a:off x="6538790" y="3378786"/>
              <a:ext cx="3327636" cy="7349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1219170">
                <a:lnSpc>
                  <a:spcPct val="120000"/>
                </a:lnSpc>
              </a:pPr>
              <a:r>
                <a:rPr lang="en-US" altLang="zh-CN" dirty="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44AB345C-7026-4FDF-8D08-694C88987E7B}"/>
                </a:ext>
              </a:extLst>
            </p:cNvPr>
            <p:cNvSpPr/>
            <p:nvPr/>
          </p:nvSpPr>
          <p:spPr>
            <a:xfrm>
              <a:off x="6562725" y="2887663"/>
              <a:ext cx="2241975" cy="50597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1219170">
                <a:lnSpc>
                  <a:spcPct val="120000"/>
                </a:lnSpc>
              </a:pPr>
              <a:r>
                <a:rPr lang="en-US" altLang="zh-CN" sz="2400" dirty="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41FE921-F506-405B-B6D1-E2556FB7BE43}"/>
              </a:ext>
            </a:extLst>
          </p:cNvPr>
          <p:cNvGrpSpPr/>
          <p:nvPr/>
        </p:nvGrpSpPr>
        <p:grpSpPr>
          <a:xfrm>
            <a:off x="1545035" y="4163863"/>
            <a:ext cx="3350144" cy="1246817"/>
            <a:chOff x="6562725" y="2887663"/>
            <a:chExt cx="3350144" cy="1246816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27177240-57CE-4000-9064-D474A1E373A2}"/>
                </a:ext>
              </a:extLst>
            </p:cNvPr>
            <p:cNvSpPr/>
            <p:nvPr/>
          </p:nvSpPr>
          <p:spPr>
            <a:xfrm>
              <a:off x="6585233" y="3399535"/>
              <a:ext cx="3327636" cy="7349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1219170">
                <a:lnSpc>
                  <a:spcPct val="120000"/>
                </a:lnSpc>
              </a:pPr>
              <a:r>
                <a:rPr lang="en-US" altLang="zh-CN" dirty="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EADB47AE-BA24-4DCD-833A-F4D646D97B35}"/>
                </a:ext>
              </a:extLst>
            </p:cNvPr>
            <p:cNvSpPr/>
            <p:nvPr/>
          </p:nvSpPr>
          <p:spPr>
            <a:xfrm>
              <a:off x="6562725" y="2887663"/>
              <a:ext cx="2241975" cy="50597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1219170">
                <a:lnSpc>
                  <a:spcPct val="120000"/>
                </a:lnSpc>
              </a:pPr>
              <a:r>
                <a:rPr lang="en-US" altLang="zh-CN" sz="2400" dirty="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24" name="Oval 14">
            <a:extLst>
              <a:ext uri="{FF2B5EF4-FFF2-40B4-BE49-F238E27FC236}">
                <a16:creationId xmlns:a16="http://schemas.microsoft.com/office/drawing/2014/main" id="{4288CBF2-4807-4305-897C-C24F8D113534}"/>
              </a:ext>
            </a:extLst>
          </p:cNvPr>
          <p:cNvSpPr/>
          <p:nvPr/>
        </p:nvSpPr>
        <p:spPr>
          <a:xfrm>
            <a:off x="226070" y="170387"/>
            <a:ext cx="717550" cy="719137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noProof="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LOGO</a:t>
            </a:r>
            <a:endParaRPr kumimoji="0" lang="en-US" altLang="zh-CN" sz="12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56789" y="268345"/>
            <a:ext cx="4291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E3B43B"/>
                </a:solidFill>
                <a:cs typeface="+mn-ea"/>
                <a:sym typeface="+mn-lt"/>
              </a:rPr>
              <a:t>Activity Background</a:t>
            </a:r>
            <a:endParaRPr lang="zh-CN" altLang="en-US" sz="2800" dirty="0">
              <a:solidFill>
                <a:srgbClr val="E3B43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28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051BD80-BC0E-463C-8FAF-62A3D93F2D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r="12814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3" name="Group 127">
            <a:extLst>
              <a:ext uri="{FF2B5EF4-FFF2-40B4-BE49-F238E27FC236}">
                <a16:creationId xmlns:a16="http://schemas.microsoft.com/office/drawing/2014/main" id="{895CF385-78FE-4394-A199-881178E26AA7}"/>
              </a:ext>
            </a:extLst>
          </p:cNvPr>
          <p:cNvGrpSpPr/>
          <p:nvPr/>
        </p:nvGrpSpPr>
        <p:grpSpPr>
          <a:xfrm>
            <a:off x="4171239" y="2157319"/>
            <a:ext cx="4108423" cy="3466219"/>
            <a:chOff x="4171239" y="1979006"/>
            <a:chExt cx="4108422" cy="3466218"/>
          </a:xfrm>
        </p:grpSpPr>
        <p:sp>
          <p:nvSpPr>
            <p:cNvPr id="4" name="Isosceles Triangle 91">
              <a:extLst>
                <a:ext uri="{FF2B5EF4-FFF2-40B4-BE49-F238E27FC236}">
                  <a16:creationId xmlns:a16="http://schemas.microsoft.com/office/drawing/2014/main" id="{460051D1-DFD2-413E-A02C-B28ECE4BD64B}"/>
                </a:ext>
              </a:extLst>
            </p:cNvPr>
            <p:cNvSpPr/>
            <p:nvPr/>
          </p:nvSpPr>
          <p:spPr bwMode="auto">
            <a:xfrm rot="16200000" flipH="1">
              <a:off x="4063805" y="3933037"/>
              <a:ext cx="572611" cy="357743"/>
            </a:xfrm>
            <a:prstGeom prst="triangle">
              <a:avLst/>
            </a:prstGeom>
            <a:gradFill flip="none" rotWithShape="0"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0" scaled="1"/>
              <a:tileRect/>
            </a:gradFill>
            <a:ln>
              <a:noFill/>
            </a:ln>
            <a:effectLst/>
          </p:spPr>
          <p:txBody>
            <a:bodyPr anchor="ctr"/>
            <a:lstStyle/>
            <a:p>
              <a:pPr algn="ctr" defTabSz="1219170"/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Group 99">
              <a:extLst>
                <a:ext uri="{FF2B5EF4-FFF2-40B4-BE49-F238E27FC236}">
                  <a16:creationId xmlns:a16="http://schemas.microsoft.com/office/drawing/2014/main" id="{A2EF7CE0-C6A5-42A8-90E8-E180C816EDFC}"/>
                </a:ext>
              </a:extLst>
            </p:cNvPr>
            <p:cNvGrpSpPr/>
            <p:nvPr/>
          </p:nvGrpSpPr>
          <p:grpSpPr>
            <a:xfrm>
              <a:off x="5004615" y="1979006"/>
              <a:ext cx="3056051" cy="1296439"/>
              <a:chOff x="5004615" y="1979006"/>
              <a:chExt cx="3056051" cy="1296439"/>
            </a:xfrm>
          </p:grpSpPr>
          <p:cxnSp>
            <p:nvCxnSpPr>
              <p:cNvPr id="18" name="Straight Connector 79">
                <a:extLst>
                  <a:ext uri="{FF2B5EF4-FFF2-40B4-BE49-F238E27FC236}">
                    <a16:creationId xmlns:a16="http://schemas.microsoft.com/office/drawing/2014/main" id="{BFF46942-E9AA-4864-9DAE-C11223FD98F0}"/>
                  </a:ext>
                </a:extLst>
              </p:cNvPr>
              <p:cNvCxnSpPr>
                <a:stCxn id="20" idx="0"/>
              </p:cNvCxnSpPr>
              <p:nvPr/>
            </p:nvCxnSpPr>
            <p:spPr>
              <a:xfrm>
                <a:off x="5643370" y="3256516"/>
                <a:ext cx="2417296" cy="18929"/>
              </a:xfrm>
              <a:prstGeom prst="line">
                <a:avLst/>
              </a:prstGeom>
              <a:ln w="317500">
                <a:gradFill flip="none" rotWithShape="1"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85">
                <a:extLst>
                  <a:ext uri="{FF2B5EF4-FFF2-40B4-BE49-F238E27FC236}">
                    <a16:creationId xmlns:a16="http://schemas.microsoft.com/office/drawing/2014/main" id="{B754D7D0-3F1B-4F6C-8453-E6B892D72E27}"/>
                  </a:ext>
                </a:extLst>
              </p:cNvPr>
              <p:cNvCxnSpPr/>
              <p:nvPr/>
            </p:nvCxnSpPr>
            <p:spPr>
              <a:xfrm flipV="1">
                <a:off x="6288397" y="2617760"/>
                <a:ext cx="3253" cy="576000"/>
              </a:xfrm>
              <a:prstGeom prst="line">
                <a:avLst/>
              </a:prstGeom>
              <a:ln w="317500">
                <a:gradFill flip="none" rotWithShape="1"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Freeform: Shape 93">
                <a:extLst>
                  <a:ext uri="{FF2B5EF4-FFF2-40B4-BE49-F238E27FC236}">
                    <a16:creationId xmlns:a16="http://schemas.microsoft.com/office/drawing/2014/main" id="{0EA9CCEF-1FE5-4323-9E65-CE49811BA613}"/>
                  </a:ext>
                </a:extLst>
              </p:cNvPr>
              <p:cNvSpPr/>
              <p:nvPr/>
            </p:nvSpPr>
            <p:spPr bwMode="auto">
              <a:xfrm rot="5400000">
                <a:off x="5004615" y="1979006"/>
                <a:ext cx="1277510" cy="1277510"/>
              </a:xfrm>
              <a:custGeom>
                <a:avLst/>
                <a:gdLst>
                  <a:gd name="connsiteX0" fmla="*/ 0 w 1277510"/>
                  <a:gd name="connsiteY0" fmla="*/ 638755 h 1277510"/>
                  <a:gd name="connsiteX1" fmla="*/ 638755 w 1277510"/>
                  <a:gd name="connsiteY1" fmla="*/ 0 h 1277510"/>
                  <a:gd name="connsiteX2" fmla="*/ 1277510 w 1277510"/>
                  <a:gd name="connsiteY2" fmla="*/ 638755 h 1277510"/>
                  <a:gd name="connsiteX3" fmla="*/ 638755 w 1277510"/>
                  <a:gd name="connsiteY3" fmla="*/ 1277510 h 1277510"/>
                  <a:gd name="connsiteX4" fmla="*/ 0 w 1277510"/>
                  <a:gd name="connsiteY4" fmla="*/ 638755 h 1277510"/>
                  <a:gd name="connsiteX0-1" fmla="*/ 1277510 w 1368950"/>
                  <a:gd name="connsiteY0-2" fmla="*/ 638755 h 1277510"/>
                  <a:gd name="connsiteX1-3" fmla="*/ 638755 w 1368950"/>
                  <a:gd name="connsiteY1-4" fmla="*/ 1277510 h 1277510"/>
                  <a:gd name="connsiteX2-5" fmla="*/ 0 w 1368950"/>
                  <a:gd name="connsiteY2-6" fmla="*/ 638755 h 1277510"/>
                  <a:gd name="connsiteX3-7" fmla="*/ 638755 w 1368950"/>
                  <a:gd name="connsiteY3-8" fmla="*/ 0 h 1277510"/>
                  <a:gd name="connsiteX4-9" fmla="*/ 1368950 w 1368950"/>
                  <a:gd name="connsiteY4-10" fmla="*/ 730195 h 1277510"/>
                  <a:gd name="connsiteX0-11" fmla="*/ 1277510 w 1277510"/>
                  <a:gd name="connsiteY0-12" fmla="*/ 638755 h 1277510"/>
                  <a:gd name="connsiteX1-13" fmla="*/ 638755 w 1277510"/>
                  <a:gd name="connsiteY1-14" fmla="*/ 1277510 h 1277510"/>
                  <a:gd name="connsiteX2-15" fmla="*/ 0 w 1277510"/>
                  <a:gd name="connsiteY2-16" fmla="*/ 638755 h 1277510"/>
                  <a:gd name="connsiteX3-17" fmla="*/ 638755 w 1277510"/>
                  <a:gd name="connsiteY3-18" fmla="*/ 0 h 12775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77510" h="1277510">
                    <a:moveTo>
                      <a:pt x="1277510" y="638755"/>
                    </a:moveTo>
                    <a:cubicBezTo>
                      <a:pt x="1277510" y="991530"/>
                      <a:pt x="991530" y="1277510"/>
                      <a:pt x="638755" y="1277510"/>
                    </a:cubicBezTo>
                    <a:cubicBezTo>
                      <a:pt x="285980" y="1277510"/>
                      <a:pt x="0" y="991530"/>
                      <a:pt x="0" y="638755"/>
                    </a:cubicBezTo>
                    <a:cubicBezTo>
                      <a:pt x="0" y="285980"/>
                      <a:pt x="285980" y="0"/>
                      <a:pt x="638755" y="0"/>
                    </a:cubicBezTo>
                  </a:path>
                </a:pathLst>
              </a:custGeom>
              <a:noFill/>
              <a:ln w="317500">
                <a:gradFill flip="none" rotWithShape="1"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1"/>
                  <a:tileRect/>
                </a:gradFill>
              </a:ln>
              <a:effectLst/>
            </p:spPr>
            <p:txBody>
              <a:bodyPr anchor="ctr"/>
              <a:lstStyle/>
              <a:p>
                <a:pPr algn="ctr" defTabSz="1219170"/>
                <a:endParaRPr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100">
              <a:extLst>
                <a:ext uri="{FF2B5EF4-FFF2-40B4-BE49-F238E27FC236}">
                  <a16:creationId xmlns:a16="http://schemas.microsoft.com/office/drawing/2014/main" id="{767ED913-43DC-4F5A-B3FA-70B900B98E68}"/>
                </a:ext>
              </a:extLst>
            </p:cNvPr>
            <p:cNvGrpSpPr/>
            <p:nvPr/>
          </p:nvGrpSpPr>
          <p:grpSpPr>
            <a:xfrm flipH="1" flipV="1">
              <a:off x="4509403" y="3165128"/>
              <a:ext cx="3046526" cy="2269413"/>
              <a:chOff x="5004615" y="1979006"/>
              <a:chExt cx="3046526" cy="2269413"/>
            </a:xfrm>
          </p:grpSpPr>
          <p:cxnSp>
            <p:nvCxnSpPr>
              <p:cNvPr id="15" name="Straight Connector 101">
                <a:extLst>
                  <a:ext uri="{FF2B5EF4-FFF2-40B4-BE49-F238E27FC236}">
                    <a16:creationId xmlns:a16="http://schemas.microsoft.com/office/drawing/2014/main" id="{83876F08-E1AF-494F-A212-7E03C6B84DDC}"/>
                  </a:ext>
                </a:extLst>
              </p:cNvPr>
              <p:cNvCxnSpPr>
                <a:stCxn id="17" idx="0"/>
              </p:cNvCxnSpPr>
              <p:nvPr/>
            </p:nvCxnSpPr>
            <p:spPr>
              <a:xfrm>
                <a:off x="5633845" y="3256516"/>
                <a:ext cx="2417296" cy="18929"/>
              </a:xfrm>
              <a:prstGeom prst="line">
                <a:avLst/>
              </a:prstGeom>
              <a:ln w="317500">
                <a:gradFill flip="none" rotWithShape="1"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02">
                <a:extLst>
                  <a:ext uri="{FF2B5EF4-FFF2-40B4-BE49-F238E27FC236}">
                    <a16:creationId xmlns:a16="http://schemas.microsoft.com/office/drawing/2014/main" id="{B1ED99EC-3311-4770-980F-F2C0682BABE5}"/>
                  </a:ext>
                </a:extLst>
              </p:cNvPr>
              <p:cNvCxnSpPr/>
              <p:nvPr/>
            </p:nvCxnSpPr>
            <p:spPr>
              <a:xfrm flipV="1">
                <a:off x="6272435" y="2617761"/>
                <a:ext cx="9690" cy="1630658"/>
              </a:xfrm>
              <a:prstGeom prst="line">
                <a:avLst/>
              </a:prstGeom>
              <a:ln w="317500">
                <a:gradFill flip="none" rotWithShape="1"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Freeform: Shape 103">
                <a:extLst>
                  <a:ext uri="{FF2B5EF4-FFF2-40B4-BE49-F238E27FC236}">
                    <a16:creationId xmlns:a16="http://schemas.microsoft.com/office/drawing/2014/main" id="{BCC8DF1F-EA92-48ED-A0EF-17522AF49CE1}"/>
                  </a:ext>
                </a:extLst>
              </p:cNvPr>
              <p:cNvSpPr/>
              <p:nvPr/>
            </p:nvSpPr>
            <p:spPr bwMode="auto">
              <a:xfrm rot="5400000">
                <a:off x="5004615" y="1979006"/>
                <a:ext cx="1277510" cy="1277510"/>
              </a:xfrm>
              <a:custGeom>
                <a:avLst/>
                <a:gdLst>
                  <a:gd name="connsiteX0" fmla="*/ 0 w 1277510"/>
                  <a:gd name="connsiteY0" fmla="*/ 638755 h 1277510"/>
                  <a:gd name="connsiteX1" fmla="*/ 638755 w 1277510"/>
                  <a:gd name="connsiteY1" fmla="*/ 0 h 1277510"/>
                  <a:gd name="connsiteX2" fmla="*/ 1277510 w 1277510"/>
                  <a:gd name="connsiteY2" fmla="*/ 638755 h 1277510"/>
                  <a:gd name="connsiteX3" fmla="*/ 638755 w 1277510"/>
                  <a:gd name="connsiteY3" fmla="*/ 1277510 h 1277510"/>
                  <a:gd name="connsiteX4" fmla="*/ 0 w 1277510"/>
                  <a:gd name="connsiteY4" fmla="*/ 638755 h 1277510"/>
                  <a:gd name="connsiteX0-1" fmla="*/ 1277510 w 1368950"/>
                  <a:gd name="connsiteY0-2" fmla="*/ 638755 h 1277510"/>
                  <a:gd name="connsiteX1-3" fmla="*/ 638755 w 1368950"/>
                  <a:gd name="connsiteY1-4" fmla="*/ 1277510 h 1277510"/>
                  <a:gd name="connsiteX2-5" fmla="*/ 0 w 1368950"/>
                  <a:gd name="connsiteY2-6" fmla="*/ 638755 h 1277510"/>
                  <a:gd name="connsiteX3-7" fmla="*/ 638755 w 1368950"/>
                  <a:gd name="connsiteY3-8" fmla="*/ 0 h 1277510"/>
                  <a:gd name="connsiteX4-9" fmla="*/ 1368950 w 1368950"/>
                  <a:gd name="connsiteY4-10" fmla="*/ 730195 h 1277510"/>
                  <a:gd name="connsiteX0-11" fmla="*/ 1277510 w 1277510"/>
                  <a:gd name="connsiteY0-12" fmla="*/ 638755 h 1277510"/>
                  <a:gd name="connsiteX1-13" fmla="*/ 638755 w 1277510"/>
                  <a:gd name="connsiteY1-14" fmla="*/ 1277510 h 1277510"/>
                  <a:gd name="connsiteX2-15" fmla="*/ 0 w 1277510"/>
                  <a:gd name="connsiteY2-16" fmla="*/ 638755 h 1277510"/>
                  <a:gd name="connsiteX3-17" fmla="*/ 638755 w 1277510"/>
                  <a:gd name="connsiteY3-18" fmla="*/ 0 h 12775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77510" h="1277510">
                    <a:moveTo>
                      <a:pt x="1277510" y="638755"/>
                    </a:moveTo>
                    <a:cubicBezTo>
                      <a:pt x="1277510" y="991530"/>
                      <a:pt x="991530" y="1277510"/>
                      <a:pt x="638755" y="1277510"/>
                    </a:cubicBezTo>
                    <a:cubicBezTo>
                      <a:pt x="285980" y="1277510"/>
                      <a:pt x="0" y="991530"/>
                      <a:pt x="0" y="638755"/>
                    </a:cubicBezTo>
                    <a:cubicBezTo>
                      <a:pt x="0" y="285980"/>
                      <a:pt x="285980" y="0"/>
                      <a:pt x="638755" y="0"/>
                    </a:cubicBezTo>
                  </a:path>
                </a:pathLst>
              </a:custGeom>
              <a:noFill/>
              <a:ln w="317500">
                <a:gradFill flip="none" rotWithShape="1"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10800000" scaled="1"/>
                  <a:tileRect/>
                </a:gradFill>
              </a:ln>
              <a:effectLst/>
            </p:spPr>
            <p:txBody>
              <a:bodyPr anchor="ctr"/>
              <a:lstStyle/>
              <a:p>
                <a:pPr algn="ctr" defTabSz="1219170"/>
                <a:endParaRPr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" name="Isosceles Triangle 105">
              <a:extLst>
                <a:ext uri="{FF2B5EF4-FFF2-40B4-BE49-F238E27FC236}">
                  <a16:creationId xmlns:a16="http://schemas.microsoft.com/office/drawing/2014/main" id="{D90C2A4F-508F-4AF4-8563-0ECC1CF15059}"/>
                </a:ext>
              </a:extLst>
            </p:cNvPr>
            <p:cNvSpPr/>
            <p:nvPr/>
          </p:nvSpPr>
          <p:spPr bwMode="auto">
            <a:xfrm rot="5400000">
              <a:off x="7814484" y="3087108"/>
              <a:ext cx="572611" cy="357743"/>
            </a:xfrm>
            <a:prstGeom prst="triangle">
              <a:avLst/>
            </a:pr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anchor="ctr"/>
            <a:lstStyle/>
            <a:p>
              <a:pPr algn="ctr" defTabSz="1219170"/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: Shape 114">
              <a:extLst>
                <a:ext uri="{FF2B5EF4-FFF2-40B4-BE49-F238E27FC236}">
                  <a16:creationId xmlns:a16="http://schemas.microsoft.com/office/drawing/2014/main" id="{63781B72-5EDE-4A33-B61F-F4140CC78573}"/>
                </a:ext>
              </a:extLst>
            </p:cNvPr>
            <p:cNvSpPr/>
            <p:nvPr/>
          </p:nvSpPr>
          <p:spPr bwMode="auto">
            <a:xfrm>
              <a:off x="6651066" y="4520097"/>
              <a:ext cx="544184" cy="544184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algn="ctr" defTabSz="1219170"/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: Shape 115">
              <a:extLst>
                <a:ext uri="{FF2B5EF4-FFF2-40B4-BE49-F238E27FC236}">
                  <a16:creationId xmlns:a16="http://schemas.microsoft.com/office/drawing/2014/main" id="{A382ECAE-53F0-4302-8147-EFB4730FA447}"/>
                </a:ext>
              </a:extLst>
            </p:cNvPr>
            <p:cNvSpPr/>
            <p:nvPr/>
          </p:nvSpPr>
          <p:spPr bwMode="auto">
            <a:xfrm>
              <a:off x="5379058" y="2345669"/>
              <a:ext cx="544184" cy="544184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gradFill>
              <a:gsLst>
                <a:gs pos="0">
                  <a:srgbClr val="E3B43B"/>
                </a:gs>
                <a:gs pos="100000">
                  <a:srgbClr val="8B6735"/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algn="ctr" defTabSz="1219170"/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Straight Connector 117">
              <a:extLst>
                <a:ext uri="{FF2B5EF4-FFF2-40B4-BE49-F238E27FC236}">
                  <a16:creationId xmlns:a16="http://schemas.microsoft.com/office/drawing/2014/main" id="{B825A27E-B945-458B-A819-738B5B7BF1C2}"/>
                </a:ext>
              </a:extLst>
            </p:cNvPr>
            <p:cNvCxnSpPr>
              <a:stCxn id="12" idx="0"/>
            </p:cNvCxnSpPr>
            <p:nvPr/>
          </p:nvCxnSpPr>
          <p:spPr>
            <a:xfrm>
              <a:off x="5630330" y="3256516"/>
              <a:ext cx="2417296" cy="1892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18">
              <a:extLst>
                <a:ext uri="{FF2B5EF4-FFF2-40B4-BE49-F238E27FC236}">
                  <a16:creationId xmlns:a16="http://schemas.microsoft.com/office/drawing/2014/main" id="{2A5F9DBC-C81B-4874-BBBA-83FE3D301498}"/>
                </a:ext>
              </a:extLst>
            </p:cNvPr>
            <p:cNvCxnSpPr>
              <a:stCxn id="17" idx="3"/>
            </p:cNvCxnSpPr>
            <p:nvPr/>
          </p:nvCxnSpPr>
          <p:spPr>
            <a:xfrm flipH="1" flipV="1">
              <a:off x="6269085" y="2617761"/>
              <a:ext cx="9334" cy="2178025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: Shape 119">
              <a:extLst>
                <a:ext uri="{FF2B5EF4-FFF2-40B4-BE49-F238E27FC236}">
                  <a16:creationId xmlns:a16="http://schemas.microsoft.com/office/drawing/2014/main" id="{9B8E73E0-A223-4A92-82C4-E06EB4B284A1}"/>
                </a:ext>
              </a:extLst>
            </p:cNvPr>
            <p:cNvSpPr/>
            <p:nvPr/>
          </p:nvSpPr>
          <p:spPr bwMode="auto">
            <a:xfrm rot="5400000">
              <a:off x="4991575" y="1979006"/>
              <a:ext cx="1277510" cy="1277510"/>
            </a:xfrm>
            <a:custGeom>
              <a:avLst/>
              <a:gdLst>
                <a:gd name="connsiteX0" fmla="*/ 0 w 1277510"/>
                <a:gd name="connsiteY0" fmla="*/ 638755 h 1277510"/>
                <a:gd name="connsiteX1" fmla="*/ 638755 w 1277510"/>
                <a:gd name="connsiteY1" fmla="*/ 0 h 1277510"/>
                <a:gd name="connsiteX2" fmla="*/ 1277510 w 1277510"/>
                <a:gd name="connsiteY2" fmla="*/ 638755 h 1277510"/>
                <a:gd name="connsiteX3" fmla="*/ 638755 w 1277510"/>
                <a:gd name="connsiteY3" fmla="*/ 1277510 h 1277510"/>
                <a:gd name="connsiteX4" fmla="*/ 0 w 1277510"/>
                <a:gd name="connsiteY4" fmla="*/ 638755 h 1277510"/>
                <a:gd name="connsiteX0-1" fmla="*/ 1277510 w 1368950"/>
                <a:gd name="connsiteY0-2" fmla="*/ 638755 h 1277510"/>
                <a:gd name="connsiteX1-3" fmla="*/ 638755 w 1368950"/>
                <a:gd name="connsiteY1-4" fmla="*/ 1277510 h 1277510"/>
                <a:gd name="connsiteX2-5" fmla="*/ 0 w 1368950"/>
                <a:gd name="connsiteY2-6" fmla="*/ 638755 h 1277510"/>
                <a:gd name="connsiteX3-7" fmla="*/ 638755 w 1368950"/>
                <a:gd name="connsiteY3-8" fmla="*/ 0 h 1277510"/>
                <a:gd name="connsiteX4-9" fmla="*/ 1368950 w 1368950"/>
                <a:gd name="connsiteY4-10" fmla="*/ 730195 h 1277510"/>
                <a:gd name="connsiteX0-11" fmla="*/ 1277510 w 1277510"/>
                <a:gd name="connsiteY0-12" fmla="*/ 638755 h 1277510"/>
                <a:gd name="connsiteX1-13" fmla="*/ 638755 w 1277510"/>
                <a:gd name="connsiteY1-14" fmla="*/ 1277510 h 1277510"/>
                <a:gd name="connsiteX2-15" fmla="*/ 0 w 1277510"/>
                <a:gd name="connsiteY2-16" fmla="*/ 638755 h 1277510"/>
                <a:gd name="connsiteX3-17" fmla="*/ 638755 w 1277510"/>
                <a:gd name="connsiteY3-18" fmla="*/ 0 h 12775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7510" h="1277510">
                  <a:moveTo>
                    <a:pt x="1277510" y="638755"/>
                  </a:moveTo>
                  <a:cubicBezTo>
                    <a:pt x="1277510" y="991530"/>
                    <a:pt x="991530" y="1277510"/>
                    <a:pt x="638755" y="1277510"/>
                  </a:cubicBezTo>
                  <a:cubicBezTo>
                    <a:pt x="285980" y="1277510"/>
                    <a:pt x="0" y="991530"/>
                    <a:pt x="0" y="638755"/>
                  </a:cubicBezTo>
                  <a:cubicBezTo>
                    <a:pt x="0" y="285980"/>
                    <a:pt x="285980" y="0"/>
                    <a:pt x="638755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</a:ln>
            <a:effectLst/>
          </p:spPr>
          <p:txBody>
            <a:bodyPr anchor="ctr"/>
            <a:lstStyle/>
            <a:p>
              <a:pPr algn="ctr" defTabSz="1219170"/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cxnSp>
          <p:nvCxnSpPr>
            <p:cNvPr id="13" name="Straight Connector 121">
              <a:extLst>
                <a:ext uri="{FF2B5EF4-FFF2-40B4-BE49-F238E27FC236}">
                  <a16:creationId xmlns:a16="http://schemas.microsoft.com/office/drawing/2014/main" id="{ECE52734-832D-4E1C-9AB4-A63F93E49EC5}"/>
                </a:ext>
              </a:extLst>
            </p:cNvPr>
            <p:cNvCxnSpPr>
              <a:stCxn id="14" idx="0"/>
            </p:cNvCxnSpPr>
            <p:nvPr/>
          </p:nvCxnSpPr>
          <p:spPr>
            <a:xfrm flipH="1" flipV="1">
              <a:off x="4499315" y="4148785"/>
              <a:ext cx="2417296" cy="1892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: Shape 123">
              <a:extLst>
                <a:ext uri="{FF2B5EF4-FFF2-40B4-BE49-F238E27FC236}">
                  <a16:creationId xmlns:a16="http://schemas.microsoft.com/office/drawing/2014/main" id="{231EB61A-3E76-4D37-B3D2-5B609C628D95}"/>
                </a:ext>
              </a:extLst>
            </p:cNvPr>
            <p:cNvSpPr/>
            <p:nvPr/>
          </p:nvSpPr>
          <p:spPr bwMode="auto">
            <a:xfrm rot="5400000" flipH="1" flipV="1">
              <a:off x="6277856" y="4167714"/>
              <a:ext cx="1277510" cy="1277510"/>
            </a:xfrm>
            <a:custGeom>
              <a:avLst/>
              <a:gdLst>
                <a:gd name="connsiteX0" fmla="*/ 0 w 1277510"/>
                <a:gd name="connsiteY0" fmla="*/ 638755 h 1277510"/>
                <a:gd name="connsiteX1" fmla="*/ 638755 w 1277510"/>
                <a:gd name="connsiteY1" fmla="*/ 0 h 1277510"/>
                <a:gd name="connsiteX2" fmla="*/ 1277510 w 1277510"/>
                <a:gd name="connsiteY2" fmla="*/ 638755 h 1277510"/>
                <a:gd name="connsiteX3" fmla="*/ 638755 w 1277510"/>
                <a:gd name="connsiteY3" fmla="*/ 1277510 h 1277510"/>
                <a:gd name="connsiteX4" fmla="*/ 0 w 1277510"/>
                <a:gd name="connsiteY4" fmla="*/ 638755 h 1277510"/>
                <a:gd name="connsiteX0-1" fmla="*/ 1277510 w 1368950"/>
                <a:gd name="connsiteY0-2" fmla="*/ 638755 h 1277510"/>
                <a:gd name="connsiteX1-3" fmla="*/ 638755 w 1368950"/>
                <a:gd name="connsiteY1-4" fmla="*/ 1277510 h 1277510"/>
                <a:gd name="connsiteX2-5" fmla="*/ 0 w 1368950"/>
                <a:gd name="connsiteY2-6" fmla="*/ 638755 h 1277510"/>
                <a:gd name="connsiteX3-7" fmla="*/ 638755 w 1368950"/>
                <a:gd name="connsiteY3-8" fmla="*/ 0 h 1277510"/>
                <a:gd name="connsiteX4-9" fmla="*/ 1368950 w 1368950"/>
                <a:gd name="connsiteY4-10" fmla="*/ 730195 h 1277510"/>
                <a:gd name="connsiteX0-11" fmla="*/ 1277510 w 1277510"/>
                <a:gd name="connsiteY0-12" fmla="*/ 638755 h 1277510"/>
                <a:gd name="connsiteX1-13" fmla="*/ 638755 w 1277510"/>
                <a:gd name="connsiteY1-14" fmla="*/ 1277510 h 1277510"/>
                <a:gd name="connsiteX2-15" fmla="*/ 0 w 1277510"/>
                <a:gd name="connsiteY2-16" fmla="*/ 638755 h 1277510"/>
                <a:gd name="connsiteX3-17" fmla="*/ 638755 w 1277510"/>
                <a:gd name="connsiteY3-18" fmla="*/ 0 h 12775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7510" h="1277510">
                  <a:moveTo>
                    <a:pt x="1277510" y="638755"/>
                  </a:moveTo>
                  <a:cubicBezTo>
                    <a:pt x="1277510" y="991530"/>
                    <a:pt x="991530" y="1277510"/>
                    <a:pt x="638755" y="1277510"/>
                  </a:cubicBezTo>
                  <a:cubicBezTo>
                    <a:pt x="285980" y="1277510"/>
                    <a:pt x="0" y="991530"/>
                    <a:pt x="0" y="638755"/>
                  </a:cubicBezTo>
                  <a:cubicBezTo>
                    <a:pt x="0" y="285980"/>
                    <a:pt x="285980" y="0"/>
                    <a:pt x="638755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</a:ln>
            <a:effectLst/>
          </p:spPr>
          <p:txBody>
            <a:bodyPr anchor="ctr"/>
            <a:lstStyle/>
            <a:p>
              <a:pPr algn="ctr" defTabSz="1219170"/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01F280C9-42D1-4465-8779-E4425FED24C5}"/>
              </a:ext>
            </a:extLst>
          </p:cNvPr>
          <p:cNvGrpSpPr/>
          <p:nvPr/>
        </p:nvGrpSpPr>
        <p:grpSpPr>
          <a:xfrm>
            <a:off x="1343473" y="2174129"/>
            <a:ext cx="2429879" cy="3168514"/>
            <a:chOff x="1343472" y="2173529"/>
            <a:chExt cx="2429879" cy="3168514"/>
          </a:xfrm>
        </p:grpSpPr>
        <p:grpSp>
          <p:nvGrpSpPr>
            <p:cNvPr id="22" name="Group 66">
              <a:extLst>
                <a:ext uri="{FF2B5EF4-FFF2-40B4-BE49-F238E27FC236}">
                  <a16:creationId xmlns:a16="http://schemas.microsoft.com/office/drawing/2014/main" id="{90157F2F-CDAE-497C-8FFB-27DAEFB2DBBD}"/>
                </a:ext>
              </a:extLst>
            </p:cNvPr>
            <p:cNvGrpSpPr/>
            <p:nvPr/>
          </p:nvGrpSpPr>
          <p:grpSpPr>
            <a:xfrm>
              <a:off x="1343472" y="2173529"/>
              <a:ext cx="2429879" cy="3168514"/>
              <a:chOff x="156613" y="1872171"/>
              <a:chExt cx="3996756" cy="3477314"/>
            </a:xfrm>
          </p:grpSpPr>
          <p:sp>
            <p:nvSpPr>
              <p:cNvPr id="25" name="Rectangle: Rounded Corners 42">
                <a:extLst>
                  <a:ext uri="{FF2B5EF4-FFF2-40B4-BE49-F238E27FC236}">
                    <a16:creationId xmlns:a16="http://schemas.microsoft.com/office/drawing/2014/main" id="{A77E2C43-0B4B-4514-8892-1CDF3C149CDA}"/>
                  </a:ext>
                </a:extLst>
              </p:cNvPr>
              <p:cNvSpPr/>
              <p:nvPr/>
            </p:nvSpPr>
            <p:spPr>
              <a:xfrm>
                <a:off x="156613" y="2118223"/>
                <a:ext cx="3996756" cy="3231262"/>
              </a:xfrm>
              <a:prstGeom prst="roundRect">
                <a:avLst>
                  <a:gd name="adj" fmla="val 2415"/>
                </a:avLst>
              </a:prstGeom>
              <a:solidFill>
                <a:schemeClr val="tx1">
                  <a:lumMod val="75000"/>
                  <a:lumOff val="25000"/>
                  <a:alpha val="40000"/>
                </a:schemeClr>
              </a:solidFill>
              <a:ln w="3175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1"/>
                </a:gra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Rectangle: Rounded Corners 43">
                <a:extLst>
                  <a:ext uri="{FF2B5EF4-FFF2-40B4-BE49-F238E27FC236}">
                    <a16:creationId xmlns:a16="http://schemas.microsoft.com/office/drawing/2014/main" id="{B9498D1A-F199-41ED-B38D-F6F24AD2F6BE}"/>
                  </a:ext>
                </a:extLst>
              </p:cNvPr>
              <p:cNvSpPr/>
              <p:nvPr/>
            </p:nvSpPr>
            <p:spPr>
              <a:xfrm>
                <a:off x="351970" y="1872171"/>
                <a:ext cx="3606042" cy="42282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1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TextBox 47">
                <a:extLst>
                  <a:ext uri="{FF2B5EF4-FFF2-40B4-BE49-F238E27FC236}">
                    <a16:creationId xmlns:a16="http://schemas.microsoft.com/office/drawing/2014/main" id="{B35BBF2E-5374-4087-A947-E6766D43DC63}"/>
                  </a:ext>
                </a:extLst>
              </p:cNvPr>
              <p:cNvSpPr txBox="1"/>
              <p:nvPr/>
            </p:nvSpPr>
            <p:spPr bwMode="auto">
              <a:xfrm>
                <a:off x="770063" y="1923269"/>
                <a:ext cx="2888042" cy="328118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Autofit/>
                <a:sp3d contourW="12700"/>
              </a:bodyPr>
              <a:lstStyle/>
              <a:p>
                <a:pPr algn="ctr" defTabSz="1219170">
                  <a:buClr>
                    <a:prstClr val="white"/>
                  </a:buClr>
                  <a:defRPr/>
                </a:pPr>
                <a:r>
                  <a:rPr lang="en-US" altLang="zh-CN" sz="2000" dirty="0">
                    <a:solidFill>
                      <a:prstClr val="black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E1EE3AAF-A251-438C-8BC3-BA35F2C2DA70}"/>
                </a:ext>
              </a:extLst>
            </p:cNvPr>
            <p:cNvSpPr/>
            <p:nvPr/>
          </p:nvSpPr>
          <p:spPr>
            <a:xfrm>
              <a:off x="1521193" y="2907526"/>
              <a:ext cx="2062423" cy="10609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219170">
                <a:lnSpc>
                  <a:spcPct val="120000"/>
                </a:lnSpc>
              </a:pPr>
              <a:r>
                <a:rPr lang="en-US" altLang="zh-CN" dirty="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71D39FE5-CECC-4B3C-8575-B4A653E08CE0}"/>
                </a:ext>
              </a:extLst>
            </p:cNvPr>
            <p:cNvSpPr/>
            <p:nvPr/>
          </p:nvSpPr>
          <p:spPr>
            <a:xfrm>
              <a:off x="1521193" y="4151278"/>
              <a:ext cx="2062423" cy="10609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219170">
                <a:lnSpc>
                  <a:spcPct val="120000"/>
                </a:lnSpc>
              </a:pPr>
              <a:r>
                <a:rPr lang="en-US" altLang="zh-CN" dirty="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1EF58E0-A57A-491B-94BA-31322D37ED5B}"/>
              </a:ext>
            </a:extLst>
          </p:cNvPr>
          <p:cNvGrpSpPr/>
          <p:nvPr/>
        </p:nvGrpSpPr>
        <p:grpSpPr>
          <a:xfrm>
            <a:off x="8641651" y="2174129"/>
            <a:ext cx="2429879" cy="3168514"/>
            <a:chOff x="8641651" y="2173529"/>
            <a:chExt cx="2429879" cy="3168514"/>
          </a:xfrm>
        </p:grpSpPr>
        <p:grpSp>
          <p:nvGrpSpPr>
            <p:cNvPr id="29" name="Group 67">
              <a:extLst>
                <a:ext uri="{FF2B5EF4-FFF2-40B4-BE49-F238E27FC236}">
                  <a16:creationId xmlns:a16="http://schemas.microsoft.com/office/drawing/2014/main" id="{B609B478-1D1B-400C-9065-1FC742654960}"/>
                </a:ext>
              </a:extLst>
            </p:cNvPr>
            <p:cNvGrpSpPr/>
            <p:nvPr/>
          </p:nvGrpSpPr>
          <p:grpSpPr>
            <a:xfrm>
              <a:off x="8641651" y="2173529"/>
              <a:ext cx="2429879" cy="3168514"/>
              <a:chOff x="156613" y="1872171"/>
              <a:chExt cx="3996756" cy="3477314"/>
            </a:xfrm>
          </p:grpSpPr>
          <p:sp>
            <p:nvSpPr>
              <p:cNvPr id="32" name="Rectangle: Rounded Corners 68">
                <a:extLst>
                  <a:ext uri="{FF2B5EF4-FFF2-40B4-BE49-F238E27FC236}">
                    <a16:creationId xmlns:a16="http://schemas.microsoft.com/office/drawing/2014/main" id="{868C61D8-5319-4984-9E37-26E6B56785A7}"/>
                  </a:ext>
                </a:extLst>
              </p:cNvPr>
              <p:cNvSpPr/>
              <p:nvPr/>
            </p:nvSpPr>
            <p:spPr>
              <a:xfrm>
                <a:off x="156613" y="2118223"/>
                <a:ext cx="3996756" cy="3231262"/>
              </a:xfrm>
              <a:prstGeom prst="roundRect">
                <a:avLst>
                  <a:gd name="adj" fmla="val 2415"/>
                </a:avLst>
              </a:prstGeom>
              <a:solidFill>
                <a:schemeClr val="tx1">
                  <a:lumMod val="75000"/>
                  <a:lumOff val="25000"/>
                  <a:alpha val="40000"/>
                </a:schemeClr>
              </a:solidFill>
              <a:ln w="3175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1"/>
                </a:gra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Rectangle: Rounded Corners 69">
                <a:extLst>
                  <a:ext uri="{FF2B5EF4-FFF2-40B4-BE49-F238E27FC236}">
                    <a16:creationId xmlns:a16="http://schemas.microsoft.com/office/drawing/2014/main" id="{BBB4636F-6E99-4FE2-9CA5-280DDD466503}"/>
                  </a:ext>
                </a:extLst>
              </p:cNvPr>
              <p:cNvSpPr/>
              <p:nvPr/>
            </p:nvSpPr>
            <p:spPr>
              <a:xfrm>
                <a:off x="351970" y="1872171"/>
                <a:ext cx="3606042" cy="42282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1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TextBox 70">
                <a:extLst>
                  <a:ext uri="{FF2B5EF4-FFF2-40B4-BE49-F238E27FC236}">
                    <a16:creationId xmlns:a16="http://schemas.microsoft.com/office/drawing/2014/main" id="{792D7D7E-5477-4EF2-97AB-4AC3C037D3F5}"/>
                  </a:ext>
                </a:extLst>
              </p:cNvPr>
              <p:cNvSpPr txBox="1"/>
              <p:nvPr/>
            </p:nvSpPr>
            <p:spPr bwMode="auto">
              <a:xfrm>
                <a:off x="787553" y="1923269"/>
                <a:ext cx="2888042" cy="328118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Autofit/>
                <a:sp3d contourW="12700"/>
              </a:bodyPr>
              <a:lstStyle/>
              <a:p>
                <a:pPr algn="ctr" defTabSz="1219170">
                  <a:buClr>
                    <a:prstClr val="white"/>
                  </a:buClr>
                  <a:defRPr/>
                </a:pPr>
                <a:r>
                  <a:rPr lang="en-US" altLang="zh-CN" sz="2000" dirty="0">
                    <a:solidFill>
                      <a:prstClr val="black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B5952E7-215D-4CF7-84BB-0538E6B6BB0F}"/>
                </a:ext>
              </a:extLst>
            </p:cNvPr>
            <p:cNvSpPr/>
            <p:nvPr/>
          </p:nvSpPr>
          <p:spPr>
            <a:xfrm>
              <a:off x="8844158" y="2907526"/>
              <a:ext cx="2062423" cy="10609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219170">
                <a:lnSpc>
                  <a:spcPct val="120000"/>
                </a:lnSpc>
              </a:pPr>
              <a:r>
                <a:rPr lang="en-US" altLang="zh-CN" dirty="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C4B5DDBC-B7C5-4BEC-9867-7DD5946A0DA3}"/>
                </a:ext>
              </a:extLst>
            </p:cNvPr>
            <p:cNvSpPr/>
            <p:nvPr/>
          </p:nvSpPr>
          <p:spPr>
            <a:xfrm>
              <a:off x="8844158" y="4151278"/>
              <a:ext cx="2062423" cy="10609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219170">
                <a:lnSpc>
                  <a:spcPct val="120000"/>
                </a:lnSpc>
              </a:pPr>
              <a:r>
                <a:rPr lang="en-US" altLang="zh-CN" dirty="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35" name="Oval 14">
            <a:extLst>
              <a:ext uri="{FF2B5EF4-FFF2-40B4-BE49-F238E27FC236}">
                <a16:creationId xmlns:a16="http://schemas.microsoft.com/office/drawing/2014/main" id="{4288CBF2-4807-4305-897C-C24F8D113534}"/>
              </a:ext>
            </a:extLst>
          </p:cNvPr>
          <p:cNvSpPr/>
          <p:nvPr/>
        </p:nvSpPr>
        <p:spPr>
          <a:xfrm>
            <a:off x="226070" y="170387"/>
            <a:ext cx="717550" cy="719137"/>
          </a:xfrm>
          <a:prstGeom prst="ellipse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noProof="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LOGO</a:t>
            </a:r>
            <a:endParaRPr kumimoji="0" lang="en-US" altLang="zh-CN" sz="12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56788" y="268345"/>
            <a:ext cx="4083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E3B43B"/>
                </a:solidFill>
                <a:cs typeface="+mn-ea"/>
                <a:sym typeface="+mn-lt"/>
              </a:rPr>
              <a:t>Activity Background</a:t>
            </a:r>
            <a:endParaRPr lang="zh-CN" altLang="en-US" sz="2800" dirty="0">
              <a:solidFill>
                <a:srgbClr val="E3B43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960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59719B4-BC45-428E-8700-E7073CE309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r="12814" b="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C5555F3-A957-4AA3-965E-E57B1CA13BA5}"/>
              </a:ext>
            </a:extLst>
          </p:cNvPr>
          <p:cNvGrpSpPr/>
          <p:nvPr/>
        </p:nvGrpSpPr>
        <p:grpSpPr>
          <a:xfrm>
            <a:off x="4725318" y="1545125"/>
            <a:ext cx="2982024" cy="2060311"/>
            <a:chOff x="1257367" y="3052151"/>
            <a:chExt cx="1757581" cy="121433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D3BEC850-016D-452E-BE34-24B508FF09AE}"/>
                </a:ext>
              </a:extLst>
            </p:cNvPr>
            <p:cNvSpPr txBox="1"/>
            <p:nvPr/>
          </p:nvSpPr>
          <p:spPr>
            <a:xfrm>
              <a:off x="1257367" y="3076222"/>
              <a:ext cx="1757581" cy="109747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altLang="zh-CN" sz="11500" dirty="0">
                  <a:gradFill>
                    <a:gsLst>
                      <a:gs pos="0">
                        <a:srgbClr val="E3B43B"/>
                      </a:gs>
                      <a:gs pos="100000">
                        <a:srgbClr val="8B6735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3D333A0-96B4-4EC7-9EEC-693A684BDD97}"/>
                </a:ext>
              </a:extLst>
            </p:cNvPr>
            <p:cNvSpPr/>
            <p:nvPr/>
          </p:nvSpPr>
          <p:spPr>
            <a:xfrm rot="2637853">
              <a:off x="1570011" y="3052151"/>
              <a:ext cx="1214331" cy="1214331"/>
            </a:xfrm>
            <a:prstGeom prst="rect">
              <a:avLst/>
            </a:prstGeom>
            <a:noFill/>
            <a:ln w="57150">
              <a:solidFill>
                <a:srgbClr val="D5A356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40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79E6AC6B-E8BD-4F46-829C-D88495743058}"/>
              </a:ext>
            </a:extLst>
          </p:cNvPr>
          <p:cNvSpPr txBox="1"/>
          <p:nvPr/>
        </p:nvSpPr>
        <p:spPr>
          <a:xfrm>
            <a:off x="3602182" y="4330540"/>
            <a:ext cx="4987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 defTabSz="1219170">
              <a:defRPr sz="4400" b="1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latin typeface="方正粗倩简体" pitchFamily="65" charset="-122"/>
                <a:ea typeface="方正粗倩简体" pitchFamily="65" charset="-122"/>
                <a:cs typeface="inpin heiti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Activity Process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60DE24E-C19C-413A-B53B-825A8A4A858B}"/>
              </a:ext>
            </a:extLst>
          </p:cNvPr>
          <p:cNvSpPr txBox="1"/>
          <p:nvPr/>
        </p:nvSpPr>
        <p:spPr>
          <a:xfrm>
            <a:off x="4382527" y="5150551"/>
            <a:ext cx="3667605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en-US" altLang="zh-CN" sz="2000" dirty="0">
                <a:gradFill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0"/>
                </a:gradFill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gradFill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053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2526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2526"/>
  <p:tag name="MH_LIBRARY" val="GRAPHIC"/>
  <p:tag name="MH_TYPE" val="Other"/>
  <p:tag name="MH_ORDER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2526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2526"/>
  <p:tag name="MH_LIBRARY" val="GRAPHIC"/>
  <p:tag name="MH_TYPE" val="SubTitle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2526"/>
  <p:tag name="MH_LIBRARY" val="GRAPHIC"/>
  <p:tag name="MH_TYPE" val="SubTitle"/>
  <p:tag name="MH_ORDER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2526"/>
  <p:tag name="MH_LIBRARY" val="GRAPHIC"/>
  <p:tag name="MH_TYPE" val="SubTitle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98ea6a4-041c-44b8-9b90-4d3ed71c79f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2b0676d-feee-4c24-97a0-d7f3952809e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2526"/>
  <p:tag name="MH_LIBRARY" val="GRAPHIC"/>
  <p:tag name="MH_TYPE" val="Other"/>
  <p:tag name="MH_ORDER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2526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2526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2526"/>
  <p:tag name="MH_LIBRARY" val="GRAPHIC"/>
  <p:tag name="MH_TYPE" val="Other"/>
  <p:tag name="MH_ORDER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2526"/>
  <p:tag name="MH_LIBRARY" val="GRAPHIC"/>
  <p:tag name="MH_TYPE" val="Text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2526"/>
  <p:tag name="MH_LIBRARY" val="GRAPHIC"/>
  <p:tag name="MH_TYPE" val="Text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2526"/>
  <p:tag name="MH_LIBRARY" val="GRAPHIC"/>
  <p:tag name="MH_TYPE" val="Text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2526"/>
  <p:tag name="MH_LIBRARY" val="GRAPHIC"/>
  <p:tag name="MH_TYPE" val="Text"/>
  <p:tag name="MH_ORDER" val="4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jgywwdw">
      <a:majorFont>
        <a:latin typeface="Maiandra GD"/>
        <a:ea typeface="微软雅黑"/>
        <a:cs typeface=""/>
      </a:majorFont>
      <a:minorFont>
        <a:latin typeface="Maiandra G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jgywwdw">
      <a:majorFont>
        <a:latin typeface="Maiandra GD"/>
        <a:ea typeface="微软雅黑"/>
        <a:cs typeface=""/>
      </a:majorFont>
      <a:minorFont>
        <a:latin typeface="Maiandra G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319</TotalTime>
  <Words>1496</Words>
  <Application>Microsoft Office PowerPoint</Application>
  <PresentationFormat>宽屏</PresentationFormat>
  <Paragraphs>321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inpin heiti</vt:lpstr>
      <vt:lpstr>微软雅黑</vt:lpstr>
      <vt:lpstr>Arial</vt:lpstr>
      <vt:lpstr>Maiandra GD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策划</dc:title>
  <dc:creator>第一PPT</dc:creator>
  <cp:keywords>www.1ppt.com</cp:keywords>
  <dc:description>www.1ppt.com</dc:description>
  <cp:lastModifiedBy>之灵</cp:lastModifiedBy>
  <cp:revision>26</cp:revision>
  <dcterms:created xsi:type="dcterms:W3CDTF">2018-10-14T04:41:06Z</dcterms:created>
  <dcterms:modified xsi:type="dcterms:W3CDTF">2023-05-05T14:02:57Z</dcterms:modified>
</cp:coreProperties>
</file>