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8"/>
  </p:notesMasterIdLst>
  <p:sldIdLst>
    <p:sldId id="259" r:id="rId3"/>
    <p:sldId id="260" r:id="rId4"/>
    <p:sldId id="261" r:id="rId5"/>
    <p:sldId id="262" r:id="rId6"/>
    <p:sldId id="263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90" r:id="rId15"/>
    <p:sldId id="276" r:id="rId16"/>
    <p:sldId id="278" r:id="rId17"/>
    <p:sldId id="277" r:id="rId18"/>
    <p:sldId id="273" r:id="rId19"/>
    <p:sldId id="279" r:id="rId20"/>
    <p:sldId id="281" r:id="rId21"/>
    <p:sldId id="302" r:id="rId22"/>
    <p:sldId id="280" r:id="rId23"/>
    <p:sldId id="282" r:id="rId24"/>
    <p:sldId id="283" r:id="rId25"/>
    <p:sldId id="288" r:id="rId26"/>
    <p:sldId id="177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565"/>
    <a:srgbClr val="F09F9F"/>
    <a:srgbClr val="FFFFFF"/>
    <a:srgbClr val="FFDF7B"/>
    <a:srgbClr val="595959"/>
    <a:srgbClr val="FAAC04"/>
    <a:srgbClr val="E06C6C"/>
    <a:srgbClr val="F2A000"/>
    <a:srgbClr val="FFC71D"/>
    <a:srgbClr val="FFD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8725" autoAdjust="0"/>
  </p:normalViewPr>
  <p:slideViewPr>
    <p:cSldViewPr snapToGrid="0">
      <p:cViewPr varScale="1">
        <p:scale>
          <a:sx n="65" d="100"/>
          <a:sy n="65" d="100"/>
        </p:scale>
        <p:origin x="85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1D543-7E6A-48BE-AB2F-61946DB9C504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DB654-4362-48BC-B638-435D685DE5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464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02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6695860"/>
      </p:ext>
    </p:extLst>
  </p:cSld>
  <p:clrMapOvr>
    <a:masterClrMapping/>
  </p:clrMapOvr>
  <p:transition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4344773"/>
      </p:ext>
    </p:extLst>
  </p:cSld>
  <p:clrMapOvr>
    <a:masterClrMapping/>
  </p:clrMapOvr>
  <p:transition spd="slow" advClick="0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04757860"/>
      </p:ext>
    </p:extLst>
  </p:cSld>
  <p:clrMapOvr>
    <a:masterClrMapping/>
  </p:clrMapOvr>
  <p:transition spd="slow" advClick="0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50561785"/>
      </p:ext>
    </p:extLst>
  </p:cSld>
  <p:clrMapOvr>
    <a:masterClrMapping/>
  </p:clrMapOvr>
  <p:transition spd="slow" advClick="0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9056034"/>
      </p:ext>
    </p:extLst>
  </p:cSld>
  <p:clrMapOvr>
    <a:masterClrMapping/>
  </p:clrMapOvr>
  <p:transition spd="slow" advClick="0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9510342"/>
      </p:ext>
    </p:extLst>
  </p:cSld>
  <p:clrMapOvr>
    <a:masterClrMapping/>
  </p:clrMapOvr>
  <p:transition spd="slow" advClick="0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2957341"/>
      </p:ext>
    </p:extLst>
  </p:cSld>
  <p:clrMapOvr>
    <a:masterClrMapping/>
  </p:clrMapOvr>
  <p:transition spd="slow" advClick="0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81519953"/>
      </p:ext>
    </p:extLst>
  </p:cSld>
  <p:clrMapOvr>
    <a:masterClrMapping/>
  </p:clrMapOvr>
  <p:transition spd="slow" advClick="0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1112888"/>
      </p:ext>
    </p:extLst>
  </p:cSld>
  <p:clrMapOvr>
    <a:masterClrMapping/>
  </p:clrMapOvr>
  <p:transition spd="slow" advClick="0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8918480"/>
      </p:ext>
    </p:extLst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62886497"/>
      </p:ext>
    </p:extLst>
  </p:cSld>
  <p:clrMapOvr>
    <a:masterClrMapping/>
  </p:clrMapOvr>
  <p:transition spd="slow" advClick="0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59239829"/>
      </p:ext>
    </p:extLst>
  </p:cSld>
  <p:clrMapOvr>
    <a:masterClrMapping/>
  </p:clrMapOvr>
  <p:transition spd="slow" advClick="0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3384034"/>
      </p:ext>
    </p:extLst>
  </p:cSld>
  <p:clrMapOvr>
    <a:masterClrMapping/>
  </p:clrMapOvr>
  <p:transition spd="slow" advClick="0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36095824"/>
      </p:ext>
    </p:extLst>
  </p:cSld>
  <p:clrMapOvr>
    <a:masterClrMapping/>
  </p:clrMapOvr>
  <p:transition spd="slow" advClick="0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3622941"/>
      </p:ext>
    </p:extLst>
  </p:cSld>
  <p:clrMapOvr>
    <a:masterClrMapping/>
  </p:clrMapOvr>
  <p:transition spd="slow" advClick="0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2533852"/>
      </p:ext>
    </p:extLst>
  </p:cSld>
  <p:clrMapOvr>
    <a:masterClrMapping/>
  </p:clrMapOvr>
  <p:transition spd="slow" advClick="0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2023/5/8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18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2023/5/8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41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5281184"/>
      </p:ext>
    </p:extLst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1165689"/>
      </p:ext>
    </p:extLst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92954126"/>
      </p:ext>
    </p:extLst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791819"/>
      </p:ext>
    </p:extLst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8270909"/>
      </p:ext>
    </p:extLst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8352552"/>
      </p:ext>
    </p:extLst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spd="slow" advClick="0" advTm="3000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1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ppt7.com/" TargetMode="External"/><Relationship Id="rId3" Type="http://schemas.openxmlformats.org/officeDocument/2006/relationships/hyperlink" Target="https://www.youtube.com/c/Slidesfree" TargetMode="External"/><Relationship Id="rId7" Type="http://schemas.openxmlformats.org/officeDocument/2006/relationships/hyperlink" Target="https://twitter.com/Slidesking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best.PowerPoint.templates" TargetMode="External"/><Relationship Id="rId5" Type="http://schemas.openxmlformats.org/officeDocument/2006/relationships/hyperlink" Target="https://www.facebook.com/freeppt7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hyperlink" Target="http://www.pixaba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6081395" y="-48895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90600" y="685800"/>
            <a:ext cx="10477500" cy="5543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59944c94d22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0" y="685800"/>
            <a:ext cx="5504815" cy="524065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123097" y="2328545"/>
            <a:ext cx="8154040" cy="1569660"/>
          </a:xfrm>
          <a:prstGeom prst="rect">
            <a:avLst/>
          </a:prstGeom>
          <a:solidFill>
            <a:srgbClr val="F09F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cs typeface="+mn-ea"/>
                <a:sym typeface="+mn-lt"/>
              </a:rPr>
              <a:t>Fashion Album </a:t>
            </a:r>
          </a:p>
        </p:txBody>
      </p:sp>
      <p:grpSp>
        <p:nvGrpSpPr>
          <p:cNvPr id="108" name="组合 107"/>
          <p:cNvGrpSpPr/>
          <p:nvPr/>
        </p:nvGrpSpPr>
        <p:grpSpPr>
          <a:xfrm>
            <a:off x="9969500" y="12065"/>
            <a:ext cx="2279650" cy="1847850"/>
            <a:chOff x="12469" y="-11736"/>
            <a:chExt cx="10767" cy="8728"/>
          </a:xfrm>
          <a:solidFill>
            <a:srgbClr val="F09F9F"/>
          </a:solidFill>
        </p:grpSpPr>
        <p:grpSp>
          <p:nvGrpSpPr>
            <p:cNvPr id="74" name="组合 73"/>
            <p:cNvGrpSpPr/>
            <p:nvPr/>
          </p:nvGrpSpPr>
          <p:grpSpPr>
            <a:xfrm>
              <a:off x="12469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57" name="组合 56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37" name="椭圆 3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椭圆 3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48" name="椭圆 4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椭圆 5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椭圆 5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8" name="组合 57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59" name="组合 58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椭圆 6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4" name="组合 63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9" name="组合 68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70" name="椭圆 6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椭圆 7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椭圆 7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椭圆 7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75" name="组合 74"/>
            <p:cNvGrpSpPr/>
            <p:nvPr/>
          </p:nvGrpSpPr>
          <p:grpSpPr>
            <a:xfrm>
              <a:off x="18060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76" name="组合 75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77" name="组合 76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78" name="椭圆 7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椭圆 7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椭圆 7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2" name="组合 81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83" name="椭圆 8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椭圆 8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椭圆 8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椭圆 8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7" name="组合 86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88" name="椭圆 8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椭圆 8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椭圆 8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椭圆 9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2" name="组合 91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93" name="组合 92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94" name="椭圆 9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椭圆 9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椭圆 9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椭圆 9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99" name="椭圆 98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" name="椭圆 99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" name="椭圆 100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椭圆 101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04" name="椭圆 10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" name="椭圆 10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椭圆 10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椭圆 10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110" name="组合 109"/>
          <p:cNvGrpSpPr/>
          <p:nvPr/>
        </p:nvGrpSpPr>
        <p:grpSpPr>
          <a:xfrm>
            <a:off x="-104775" y="5323205"/>
            <a:ext cx="2279650" cy="1847850"/>
            <a:chOff x="12469" y="-11736"/>
            <a:chExt cx="10767" cy="8728"/>
          </a:xfrm>
          <a:solidFill>
            <a:srgbClr val="FFDF7B"/>
          </a:solidFill>
        </p:grpSpPr>
        <p:grpSp>
          <p:nvGrpSpPr>
            <p:cNvPr id="111" name="组合 110"/>
            <p:cNvGrpSpPr/>
            <p:nvPr/>
          </p:nvGrpSpPr>
          <p:grpSpPr>
            <a:xfrm>
              <a:off x="12469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112" name="组合 111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13" name="组合 112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14" name="椭圆 11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椭圆 11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椭圆 11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椭圆 11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8" name="组合 117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19" name="椭圆 118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椭圆 119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椭圆 120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椭圆 121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24" name="椭圆 12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椭圆 12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椭圆 12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28" name="组合 127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29" name="组合 128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30" name="椭圆 12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35" name="椭圆 134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椭圆 136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9" name="组合 138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40" name="椭圆 13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椭圆 14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椭圆 14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椭圆 14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44" name="组合 143"/>
            <p:cNvGrpSpPr/>
            <p:nvPr/>
          </p:nvGrpSpPr>
          <p:grpSpPr>
            <a:xfrm>
              <a:off x="18060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145" name="组合 144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46" name="组合 145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47" name="椭圆 14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椭圆 14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椭圆 14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椭圆 14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1" name="组合 150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52" name="椭圆 151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椭圆 152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椭圆 154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57" name="椭圆 15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椭圆 15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椭圆 15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椭圆 15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61" name="组合 160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62" name="组合 161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63" name="椭圆 16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椭圆 16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椭圆 16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6" name="椭圆 16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7" name="组合 166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68" name="椭圆 16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椭圆 16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椭圆 16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椭圆 17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72" name="组合 171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73" name="椭圆 17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椭圆 17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椭圆 17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椭圆 17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4" name="文本框 3"/>
          <p:cNvSpPr txBox="1"/>
          <p:nvPr/>
        </p:nvSpPr>
        <p:spPr>
          <a:xfrm>
            <a:off x="2846439" y="4127500"/>
            <a:ext cx="6784257" cy="461665"/>
          </a:xfrm>
          <a:prstGeom prst="rect">
            <a:avLst/>
          </a:prstGeom>
          <a:solidFill>
            <a:srgbClr val="F09F9F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227916A-5281-370E-A9A7-86AEFB803945}"/>
              </a:ext>
            </a:extLst>
          </p:cNvPr>
          <p:cNvGrpSpPr/>
          <p:nvPr/>
        </p:nvGrpSpPr>
        <p:grpSpPr>
          <a:xfrm>
            <a:off x="4249488" y="4859631"/>
            <a:ext cx="3857112" cy="318653"/>
            <a:chOff x="4414802" y="4741055"/>
            <a:chExt cx="3857112" cy="31865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18B8FC2-91FC-84BC-1798-D07D4540A902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6D2FAF19-3B78-C0F7-ED2F-32C290440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F09F9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39F618B1-9AA2-1158-47FA-EFED946506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11425856-243C-5749-97B5-2AF3970AD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22E5D44A-9528-64E2-8F25-D3DB1D123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5239B07-7C25-96A7-59DB-055CD4932ACC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7FC3B1BE-FDD9-76FE-5EA5-C28E20F6E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F09F9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03B43DC0-E45B-48E1-310A-877E331874C7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260C2629-9B67-9D30-8FAB-257EDCFE7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7DE3DB14-1552-45AB-F147-A3EE1A332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821DB508-CFBB-381D-E6DF-335246C6DF8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XX.XX.20XX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16FF91B-AAED-92EB-01AC-7C940C300FBC}"/>
                </a:ext>
              </a:extLst>
            </p:cNvPr>
            <p:cNvSpPr/>
            <p:nvPr/>
          </p:nvSpPr>
          <p:spPr>
            <a:xfrm>
              <a:off x="4680881" y="4741055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cs typeface="+mn-ea"/>
                  <a:sym typeface="+mn-lt"/>
                </a:rPr>
                <a:t>freeppt7.com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52705" y="-215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4950" y="1609090"/>
            <a:ext cx="3133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8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AutoShape 25"/>
          <p:cNvSpPr/>
          <p:nvPr/>
        </p:nvSpPr>
        <p:spPr bwMode="auto">
          <a:xfrm>
            <a:off x="6699250" y="2282825"/>
            <a:ext cx="4014470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AutoShape 25"/>
          <p:cNvSpPr/>
          <p:nvPr/>
        </p:nvSpPr>
        <p:spPr bwMode="auto">
          <a:xfrm>
            <a:off x="6699250" y="4473575"/>
            <a:ext cx="4015105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pierre-chatel-innocenti-522437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1255" y="4207510"/>
            <a:ext cx="4999990" cy="1212215"/>
          </a:xfrm>
          <a:prstGeom prst="rect">
            <a:avLst/>
          </a:prstGeom>
        </p:spPr>
      </p:pic>
      <p:pic>
        <p:nvPicPr>
          <p:cNvPr id="4" name="图片 3" descr="pierre-chatel-innocenti-522437-unsplash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1"/>
          <a:stretch>
            <a:fillRect/>
          </a:stretch>
        </p:blipFill>
        <p:spPr>
          <a:xfrm>
            <a:off x="1151255" y="1609090"/>
            <a:ext cx="4999990" cy="229425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 rot="16200000">
            <a:off x="2704664" y="-940435"/>
            <a:ext cx="615553" cy="37223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65000"/>
                    <a:lumOff val="35000"/>
                    <a:alpha val="41000"/>
                  </a:schemeClr>
                </a:solidFill>
                <a:cs typeface="+mn-ea"/>
                <a:sym typeface="+mn-lt"/>
              </a:rPr>
              <a:t>HELLO 2029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 descr="lidya-nada-638310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9990" y="856615"/>
            <a:ext cx="3284855" cy="51435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442720" y="3074670"/>
            <a:ext cx="272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pineapple</a:t>
            </a:r>
          </a:p>
        </p:txBody>
      </p:sp>
      <p:sp>
        <p:nvSpPr>
          <p:cNvPr id="2" name="矩形 1"/>
          <p:cNvSpPr/>
          <p:nvPr/>
        </p:nvSpPr>
        <p:spPr>
          <a:xfrm>
            <a:off x="4652645" y="856615"/>
            <a:ext cx="2939415" cy="2114550"/>
          </a:xfrm>
          <a:prstGeom prst="rect">
            <a:avLst/>
          </a:prstGeom>
          <a:solidFill>
            <a:srgbClr val="F0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AutoShape 25"/>
          <p:cNvSpPr/>
          <p:nvPr/>
        </p:nvSpPr>
        <p:spPr bwMode="auto">
          <a:xfrm>
            <a:off x="4846320" y="1652905"/>
            <a:ext cx="2552700" cy="14217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46320" y="1101090"/>
            <a:ext cx="2459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400" b="1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60900" y="3213100"/>
            <a:ext cx="6565900" cy="2768600"/>
          </a:xfrm>
          <a:prstGeom prst="rect">
            <a:avLst/>
          </a:prstGeom>
          <a:solidFill>
            <a:srgbClr val="F0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10150" y="3539490"/>
            <a:ext cx="3133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800" b="1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zh-CN" altLang="en-US" sz="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AutoShape 25"/>
          <p:cNvSpPr/>
          <p:nvPr/>
        </p:nvSpPr>
        <p:spPr bwMode="auto">
          <a:xfrm>
            <a:off x="5124450" y="4213225"/>
            <a:ext cx="4941570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 descr="59944c922f9e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650" y="1085215"/>
            <a:ext cx="2420620" cy="16567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 bldLvl="0" animBg="1"/>
      <p:bldP spid="3" grpId="0"/>
      <p:bldP spid="5" grpId="0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52705" y="-215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jason-leung-711068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710" y="3012440"/>
            <a:ext cx="5050790" cy="336740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30037" y="1468755"/>
            <a:ext cx="615553" cy="37058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65000"/>
                    <a:lumOff val="35000"/>
                    <a:alpha val="41000"/>
                  </a:schemeClr>
                </a:solidFill>
                <a:cs typeface="+mn-ea"/>
                <a:sym typeface="+mn-lt"/>
              </a:rPr>
              <a:t>HELLO 2029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61515" y="1742440"/>
            <a:ext cx="36144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4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AutoShape 25"/>
          <p:cNvSpPr/>
          <p:nvPr/>
        </p:nvSpPr>
        <p:spPr bwMode="auto">
          <a:xfrm>
            <a:off x="1761490" y="2857500"/>
            <a:ext cx="3604895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AutoShape 25"/>
          <p:cNvSpPr/>
          <p:nvPr/>
        </p:nvSpPr>
        <p:spPr bwMode="auto">
          <a:xfrm>
            <a:off x="1742440" y="4076700"/>
            <a:ext cx="3604895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556250" y="3091180"/>
            <a:ext cx="260985" cy="260985"/>
          </a:xfrm>
          <a:prstGeom prst="ellipse">
            <a:avLst/>
          </a:prstGeom>
          <a:solidFill>
            <a:srgbClr val="F0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56250" y="4155440"/>
            <a:ext cx="260985" cy="260985"/>
          </a:xfrm>
          <a:prstGeom prst="ellipse">
            <a:avLst/>
          </a:prstGeom>
          <a:solidFill>
            <a:srgbClr val="F0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73265" y="1469390"/>
            <a:ext cx="3369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NEW YEAR</a:t>
            </a:r>
          </a:p>
        </p:txBody>
      </p:sp>
      <p:sp>
        <p:nvSpPr>
          <p:cNvPr id="17" name="文本框 7"/>
          <p:cNvSpPr txBox="1"/>
          <p:nvPr/>
        </p:nvSpPr>
        <p:spPr>
          <a:xfrm>
            <a:off x="6633972" y="3569255"/>
            <a:ext cx="41953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PINK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52705" y="-215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lidya-nada-638310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965" y="323850"/>
            <a:ext cx="4390390" cy="6210300"/>
          </a:xfrm>
          <a:prstGeom prst="rect">
            <a:avLst/>
          </a:prstGeom>
          <a:ln w="161925">
            <a:solidFill>
              <a:schemeClr val="bg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699135" y="257175"/>
            <a:ext cx="4723130" cy="634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946910" y="981710"/>
            <a:ext cx="2074545" cy="2074545"/>
          </a:xfrm>
          <a:prstGeom prst="ellipse">
            <a:avLst/>
          </a:prstGeom>
          <a:solidFill>
            <a:srgbClr val="FFDF7B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>
                <a:cs typeface="+mn-ea"/>
                <a:sym typeface="+mn-lt"/>
              </a:rPr>
              <a:t>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09065" y="3538220"/>
            <a:ext cx="3303905" cy="707886"/>
          </a:xfrm>
          <a:prstGeom prst="rect">
            <a:avLst/>
          </a:prstGeom>
          <a:solidFill>
            <a:srgbClr val="FFDF7B"/>
          </a:solidFill>
          <a:effectLst>
            <a:outerShdw blurRad="1524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7" name="AutoShape 25"/>
          <p:cNvSpPr/>
          <p:nvPr/>
        </p:nvSpPr>
        <p:spPr bwMode="auto">
          <a:xfrm>
            <a:off x="1530985" y="4881880"/>
            <a:ext cx="3060065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6908927" y="2461260"/>
            <a:ext cx="41953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PINK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bldLvl="0" animBg="1"/>
      <p:bldP spid="17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52705" y="-215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333033" y="2054225"/>
            <a:ext cx="1661993" cy="3473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spc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spc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52608" y="2019590"/>
            <a:ext cx="2031325" cy="35944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spc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spc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8705" y="1330325"/>
            <a:ext cx="2585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8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61705" y="1330325"/>
            <a:ext cx="2585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8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388360" y="748665"/>
            <a:ext cx="5342890" cy="5347970"/>
          </a:xfrm>
          <a:prstGeom prst="ellipse">
            <a:avLst/>
          </a:prstGeom>
          <a:noFill/>
          <a:ln w="31750">
            <a:solidFill>
              <a:srgbClr val="FFDF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49470" y="2868930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>
                <a:solidFill>
                  <a:schemeClr val="bg1"/>
                </a:solidFill>
                <a:cs typeface="+mn-ea"/>
                <a:sym typeface="+mn-lt"/>
              </a:rPr>
              <a:t>clothes</a:t>
            </a:r>
          </a:p>
        </p:txBody>
      </p:sp>
      <p:pic>
        <p:nvPicPr>
          <p:cNvPr id="2" name="图片 1" descr="keila-hotzel-227554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2515" y="935990"/>
            <a:ext cx="4912995" cy="5041900"/>
          </a:xfrm>
          <a:prstGeom prst="ellipse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4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05195" y="-342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5090" y="886460"/>
            <a:ext cx="4443730" cy="5064125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jason-leung-705570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5850" y="887095"/>
            <a:ext cx="2346960" cy="50825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07685" y="2338070"/>
            <a:ext cx="2703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800" b="1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zh-CN" altLang="en-US" sz="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AutoShape 25"/>
          <p:cNvSpPr/>
          <p:nvPr/>
        </p:nvSpPr>
        <p:spPr bwMode="auto">
          <a:xfrm>
            <a:off x="5712460" y="3133090"/>
            <a:ext cx="2738120" cy="1618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600" b="1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36185" y="666750"/>
            <a:ext cx="571500" cy="571500"/>
          </a:xfrm>
          <a:prstGeom prst="ellipse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036185" y="5524500"/>
            <a:ext cx="571500" cy="571500"/>
          </a:xfrm>
          <a:prstGeom prst="ellipse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80490" y="1631315"/>
            <a:ext cx="36144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4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AutoShape 25"/>
          <p:cNvSpPr/>
          <p:nvPr/>
        </p:nvSpPr>
        <p:spPr bwMode="auto">
          <a:xfrm>
            <a:off x="1221740" y="2860040"/>
            <a:ext cx="3604895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6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AutoShape 25"/>
          <p:cNvSpPr/>
          <p:nvPr/>
        </p:nvSpPr>
        <p:spPr bwMode="auto">
          <a:xfrm>
            <a:off x="1202690" y="4079240"/>
            <a:ext cx="3604895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6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94115" y="3372485"/>
            <a:ext cx="21704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>
                <a:solidFill>
                  <a:schemeClr val="bg1"/>
                </a:solidFill>
                <a:cs typeface="+mn-ea"/>
                <a:sym typeface="+mn-lt"/>
              </a:rPr>
              <a:t>cherry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bldLvl="0" animBg="1"/>
      <p:bldP spid="18" grpId="0"/>
      <p:bldP spid="19" grpId="0" bldLvl="0" animBg="1"/>
      <p:bldP spid="20" grpId="0" bldLvl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05195" y="-342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88155" y="1033145"/>
            <a:ext cx="36144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4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jason-leung-711068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2990850"/>
            <a:ext cx="10058400" cy="3181350"/>
          </a:xfrm>
          <a:prstGeom prst="rect">
            <a:avLst/>
          </a:prstGeom>
        </p:spPr>
      </p:pic>
      <p:sp>
        <p:nvSpPr>
          <p:cNvPr id="29" name="AutoShape 25"/>
          <p:cNvSpPr/>
          <p:nvPr/>
        </p:nvSpPr>
        <p:spPr bwMode="auto">
          <a:xfrm>
            <a:off x="3393440" y="1828800"/>
            <a:ext cx="5405755" cy="7067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6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05195" y="-342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lidya-nada-638310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1615" y="1757045"/>
            <a:ext cx="2262505" cy="2519045"/>
          </a:xfrm>
          <a:prstGeom prst="ellipse">
            <a:avLst/>
          </a:prstGeom>
        </p:spPr>
      </p:pic>
      <p:pic>
        <p:nvPicPr>
          <p:cNvPr id="8" name="图片 7" descr="lidya-nada-638310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4430" y="1757045"/>
            <a:ext cx="2262505" cy="2519045"/>
          </a:xfrm>
          <a:prstGeom prst="ellipse">
            <a:avLst/>
          </a:prstGeom>
        </p:spPr>
      </p:pic>
      <p:pic>
        <p:nvPicPr>
          <p:cNvPr id="11" name="图片 10" descr="lidya-nada-638310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7710" y="1757045"/>
            <a:ext cx="2262505" cy="2519045"/>
          </a:xfrm>
          <a:prstGeom prst="ellipse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097655" y="742950"/>
            <a:ext cx="3996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4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" name="AutoShape 25"/>
          <p:cNvSpPr/>
          <p:nvPr/>
        </p:nvSpPr>
        <p:spPr bwMode="auto">
          <a:xfrm>
            <a:off x="1121410" y="4955540"/>
            <a:ext cx="3060065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" name="AutoShape 25"/>
          <p:cNvSpPr/>
          <p:nvPr/>
        </p:nvSpPr>
        <p:spPr bwMode="auto">
          <a:xfrm>
            <a:off x="4464685" y="4975860"/>
            <a:ext cx="3060065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5" name="AutoShape 25"/>
          <p:cNvSpPr/>
          <p:nvPr/>
        </p:nvSpPr>
        <p:spPr bwMode="auto">
          <a:xfrm>
            <a:off x="7977505" y="4955540"/>
            <a:ext cx="3060065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04340" y="2786380"/>
            <a:ext cx="178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pineapple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77155" y="2786380"/>
            <a:ext cx="178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pineapple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20125" y="2786380"/>
            <a:ext cx="178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pineapple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74800" y="4409440"/>
            <a:ext cx="2179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64430" y="4426585"/>
            <a:ext cx="2179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91525" y="4428490"/>
            <a:ext cx="2179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7" grpId="0" bldLvl="0" animBg="1"/>
      <p:bldP spid="14" grpId="0" bldLvl="0" animBg="1"/>
      <p:bldP spid="15" grpId="0" bldLvl="0" animBg="1"/>
      <p:bldP spid="24" grpId="0"/>
      <p:bldP spid="16" grpId="0"/>
      <p:bldP spid="17" grpId="0"/>
      <p:bldP spid="20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52705" y="-215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lidya-nada-638310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965" y="323850"/>
            <a:ext cx="4390390" cy="6210300"/>
          </a:xfrm>
          <a:prstGeom prst="rect">
            <a:avLst/>
          </a:prstGeom>
          <a:ln w="161925">
            <a:solidFill>
              <a:schemeClr val="bg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604520" y="257175"/>
            <a:ext cx="4723130" cy="634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851660" y="981710"/>
            <a:ext cx="2074545" cy="2074545"/>
          </a:xfrm>
          <a:prstGeom prst="ellipse">
            <a:avLst/>
          </a:prstGeom>
          <a:solidFill>
            <a:srgbClr val="FFDF7B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>
                <a:cs typeface="+mn-ea"/>
                <a:sym typeface="+mn-lt"/>
              </a:rPr>
              <a:t>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13815" y="3538220"/>
            <a:ext cx="3303905" cy="707886"/>
          </a:xfrm>
          <a:prstGeom prst="rect">
            <a:avLst/>
          </a:prstGeom>
          <a:solidFill>
            <a:srgbClr val="FFDF7B"/>
          </a:solidFill>
          <a:effectLst>
            <a:outerShdw blurRad="1524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7" name="AutoShape 25"/>
          <p:cNvSpPr/>
          <p:nvPr/>
        </p:nvSpPr>
        <p:spPr bwMode="auto">
          <a:xfrm>
            <a:off x="1435735" y="4881880"/>
            <a:ext cx="3060065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6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6894449" y="2461260"/>
            <a:ext cx="41953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PINK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bldLvl="0" animBg="1"/>
      <p:bldP spid="17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05195" y="-342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 descr="jason-leung-705570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750" y="843915"/>
            <a:ext cx="8477250" cy="51689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66165" y="843915"/>
            <a:ext cx="4062095" cy="4895850"/>
          </a:xfrm>
          <a:prstGeom prst="rect">
            <a:avLst/>
          </a:prstGeom>
          <a:solidFill>
            <a:srgbClr val="FFDF7B"/>
          </a:solidFill>
          <a:ln>
            <a:solidFill>
              <a:srgbClr val="FFDF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24050" y="1472565"/>
            <a:ext cx="2703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E24848"/>
              </a:buClr>
            </a:pPr>
            <a:r>
              <a:rPr lang="en-US" altLang="zh-CN" sz="3200" b="1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AutoShape 25"/>
          <p:cNvSpPr/>
          <p:nvPr/>
        </p:nvSpPr>
        <p:spPr bwMode="auto">
          <a:xfrm>
            <a:off x="1301115" y="2211070"/>
            <a:ext cx="3215005" cy="2576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600" b="1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78925" y="4332605"/>
            <a:ext cx="151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HELLO</a:t>
            </a:r>
          </a:p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2029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6081395" y="-48895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90600" y="685800"/>
            <a:ext cx="10477500" cy="5543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3540" y="761901"/>
            <a:ext cx="9941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cs typeface="+mn-ea"/>
                <a:sym typeface="+mn-lt"/>
              </a:rPr>
              <a:t>C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77160" y="1157433"/>
            <a:ext cx="3038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ONTENTS</a:t>
            </a:r>
          </a:p>
        </p:txBody>
      </p:sp>
      <p:sp>
        <p:nvSpPr>
          <p:cNvPr id="13" name="椭圆 12"/>
          <p:cNvSpPr/>
          <p:nvPr/>
        </p:nvSpPr>
        <p:spPr>
          <a:xfrm>
            <a:off x="3489960" y="1369060"/>
            <a:ext cx="568960" cy="568960"/>
          </a:xfrm>
          <a:prstGeom prst="ellipse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72070" y="1361440"/>
            <a:ext cx="568960" cy="568960"/>
          </a:xfrm>
          <a:prstGeom prst="ellipse">
            <a:avLst/>
          </a:prstGeom>
          <a:solidFill>
            <a:srgbClr val="F0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47052" y="2823209"/>
            <a:ext cx="677108" cy="25253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74458" y="2731134"/>
            <a:ext cx="677108" cy="25253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82088" y="2731134"/>
            <a:ext cx="677108" cy="25253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05528" y="2731134"/>
            <a:ext cx="677108" cy="25253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661160" y="3248660"/>
            <a:ext cx="779145" cy="779145"/>
          </a:xfrm>
          <a:prstGeom prst="ellipse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cs typeface="+mn-ea"/>
                <a:sym typeface="+mn-lt"/>
              </a:rPr>
              <a:t>1</a:t>
            </a:r>
          </a:p>
        </p:txBody>
      </p:sp>
      <p:sp>
        <p:nvSpPr>
          <p:cNvPr id="20" name="椭圆 19"/>
          <p:cNvSpPr/>
          <p:nvPr/>
        </p:nvSpPr>
        <p:spPr>
          <a:xfrm>
            <a:off x="3784600" y="3248660"/>
            <a:ext cx="779145" cy="779145"/>
          </a:xfrm>
          <a:prstGeom prst="ellipse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cs typeface="+mn-ea"/>
                <a:sym typeface="+mn-lt"/>
              </a:rPr>
              <a:t>2</a:t>
            </a:r>
          </a:p>
        </p:txBody>
      </p:sp>
      <p:sp>
        <p:nvSpPr>
          <p:cNvPr id="21" name="椭圆 20"/>
          <p:cNvSpPr/>
          <p:nvPr/>
        </p:nvSpPr>
        <p:spPr>
          <a:xfrm>
            <a:off x="7904480" y="3248660"/>
            <a:ext cx="779145" cy="779145"/>
          </a:xfrm>
          <a:prstGeom prst="ellipse">
            <a:avLst/>
          </a:prstGeom>
          <a:solidFill>
            <a:srgbClr val="F0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>
                <a:cs typeface="+mn-ea"/>
                <a:sym typeface="+mn-lt"/>
              </a:rPr>
              <a:t>3</a:t>
            </a:r>
          </a:p>
        </p:txBody>
      </p:sp>
      <p:sp>
        <p:nvSpPr>
          <p:cNvPr id="22" name="椭圆 21"/>
          <p:cNvSpPr/>
          <p:nvPr/>
        </p:nvSpPr>
        <p:spPr>
          <a:xfrm>
            <a:off x="10040620" y="3248660"/>
            <a:ext cx="779145" cy="779145"/>
          </a:xfrm>
          <a:prstGeom prst="ellipse">
            <a:avLst/>
          </a:prstGeom>
          <a:solidFill>
            <a:srgbClr val="F0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>
                <a:cs typeface="+mn-ea"/>
                <a:sym typeface="+mn-lt"/>
              </a:rPr>
              <a:t>4</a:t>
            </a:r>
          </a:p>
        </p:txBody>
      </p:sp>
      <p:grpSp>
        <p:nvGrpSpPr>
          <p:cNvPr id="108" name="组合 107"/>
          <p:cNvGrpSpPr/>
          <p:nvPr/>
        </p:nvGrpSpPr>
        <p:grpSpPr>
          <a:xfrm>
            <a:off x="9950450" y="77470"/>
            <a:ext cx="2279650" cy="1847850"/>
            <a:chOff x="12469" y="-11736"/>
            <a:chExt cx="10767" cy="8728"/>
          </a:xfrm>
          <a:solidFill>
            <a:srgbClr val="F09F9F"/>
          </a:solidFill>
        </p:grpSpPr>
        <p:grpSp>
          <p:nvGrpSpPr>
            <p:cNvPr id="74" name="组合 73"/>
            <p:cNvGrpSpPr/>
            <p:nvPr/>
          </p:nvGrpSpPr>
          <p:grpSpPr>
            <a:xfrm>
              <a:off x="12469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57" name="组合 56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26" name="组合 25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37" name="椭圆 3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椭圆 26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椭圆 27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9" name="组合 28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48" name="椭圆 4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椭圆 5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椭圆 5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8" name="组合 57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59" name="组合 58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椭圆 6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4" name="组合 63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9" name="组合 68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70" name="椭圆 6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椭圆 7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椭圆 7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椭圆 7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75" name="组合 74"/>
            <p:cNvGrpSpPr/>
            <p:nvPr/>
          </p:nvGrpSpPr>
          <p:grpSpPr>
            <a:xfrm>
              <a:off x="18060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76" name="组合 75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77" name="组合 76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78" name="椭圆 7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椭圆 7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椭圆 7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2" name="组合 81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83" name="椭圆 8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椭圆 8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椭圆 8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椭圆 8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7" name="组合 86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88" name="椭圆 8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椭圆 8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椭圆 8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椭圆 9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2" name="组合 91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93" name="组合 92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94" name="椭圆 9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椭圆 9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椭圆 9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椭圆 9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99" name="椭圆 98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" name="椭圆 99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" name="椭圆 100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椭圆 101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04" name="椭圆 10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" name="椭圆 10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椭圆 10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椭圆 10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110" name="组合 109"/>
          <p:cNvGrpSpPr/>
          <p:nvPr/>
        </p:nvGrpSpPr>
        <p:grpSpPr>
          <a:xfrm>
            <a:off x="-104775" y="5323205"/>
            <a:ext cx="2279650" cy="1847850"/>
            <a:chOff x="12469" y="-11736"/>
            <a:chExt cx="10767" cy="8728"/>
          </a:xfrm>
          <a:solidFill>
            <a:srgbClr val="FFDF7B"/>
          </a:solidFill>
        </p:grpSpPr>
        <p:grpSp>
          <p:nvGrpSpPr>
            <p:cNvPr id="111" name="组合 110"/>
            <p:cNvGrpSpPr/>
            <p:nvPr/>
          </p:nvGrpSpPr>
          <p:grpSpPr>
            <a:xfrm>
              <a:off x="12469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112" name="组合 111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13" name="组合 112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14" name="椭圆 11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椭圆 11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椭圆 11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椭圆 11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8" name="组合 117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19" name="椭圆 118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椭圆 119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椭圆 120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椭圆 121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24" name="椭圆 12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椭圆 12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椭圆 12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28" name="组合 127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29" name="组合 128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30" name="椭圆 12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35" name="椭圆 134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椭圆 136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9" name="组合 138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40" name="椭圆 13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椭圆 14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椭圆 14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椭圆 14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44" name="组合 143"/>
            <p:cNvGrpSpPr/>
            <p:nvPr/>
          </p:nvGrpSpPr>
          <p:grpSpPr>
            <a:xfrm>
              <a:off x="18060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145" name="组合 144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46" name="组合 145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47" name="椭圆 14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椭圆 14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椭圆 14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椭圆 14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1" name="组合 150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52" name="椭圆 151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椭圆 152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椭圆 154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57" name="椭圆 15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椭圆 15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椭圆 15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椭圆 15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61" name="组合 160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62" name="组合 161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63" name="椭圆 16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椭圆 16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椭圆 16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6" name="椭圆 16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7" name="组合 166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68" name="椭圆 16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椭圆 16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椭圆 16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椭圆 17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72" name="组合 171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73" name="椭圆 17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椭圆 17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椭圆 17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椭圆 17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pic>
        <p:nvPicPr>
          <p:cNvPr id="30" name="图片 29" descr="59944c922f9e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440" y="3176270"/>
            <a:ext cx="1573530" cy="1076960"/>
          </a:xfrm>
          <a:prstGeom prst="rect">
            <a:avLst/>
          </a:prstGeom>
        </p:spPr>
      </p:pic>
      <p:sp>
        <p:nvSpPr>
          <p:cNvPr id="177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05195" y="-34290"/>
            <a:ext cx="620522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11695" y="1533525"/>
            <a:ext cx="3398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32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AutoShape 25"/>
          <p:cNvSpPr/>
          <p:nvPr/>
        </p:nvSpPr>
        <p:spPr bwMode="auto">
          <a:xfrm>
            <a:off x="7300595" y="2322830"/>
            <a:ext cx="3921125" cy="27920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6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thought-catalog-462302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635" y="1533525"/>
            <a:ext cx="5684520" cy="37903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6005" y="1246505"/>
            <a:ext cx="1905000" cy="490855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65725" y="5114925"/>
            <a:ext cx="2134870" cy="75057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 rot="16200000">
            <a:off x="9356289" y="4046855"/>
            <a:ext cx="615553" cy="2886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65000"/>
                    <a:lumOff val="35000"/>
                    <a:alpha val="41000"/>
                  </a:schemeClr>
                </a:solidFill>
                <a:cs typeface="+mn-ea"/>
                <a:sym typeface="+mn-lt"/>
              </a:rPr>
              <a:t>HELLO 2029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ldLvl="0" animBg="1"/>
      <p:bldP spid="5" grpId="0" animBg="1"/>
      <p:bldP spid="6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05195" y="-342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jason-leung-711068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430" y="2444115"/>
            <a:ext cx="7291070" cy="3416300"/>
          </a:xfrm>
          <a:prstGeom prst="rect">
            <a:avLst/>
          </a:prstGeom>
        </p:spPr>
      </p:pic>
      <p:sp>
        <p:nvSpPr>
          <p:cNvPr id="177" name="AutoShape 25"/>
          <p:cNvSpPr/>
          <p:nvPr/>
        </p:nvSpPr>
        <p:spPr bwMode="auto">
          <a:xfrm>
            <a:off x="4341495" y="1229995"/>
            <a:ext cx="2700655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AutoShape 25"/>
          <p:cNvSpPr/>
          <p:nvPr/>
        </p:nvSpPr>
        <p:spPr bwMode="auto">
          <a:xfrm>
            <a:off x="8018145" y="1210945"/>
            <a:ext cx="2700655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524750" y="1176655"/>
            <a:ext cx="304800" cy="304800"/>
          </a:xfrm>
          <a:prstGeom prst="ellipse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897630" y="1176655"/>
            <a:ext cx="304800" cy="304800"/>
          </a:xfrm>
          <a:prstGeom prst="ellipse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 descr="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23" r="33148" b="21637"/>
          <a:stretch>
            <a:fillRect/>
          </a:stretch>
        </p:blipFill>
        <p:spPr>
          <a:xfrm>
            <a:off x="1266825" y="777875"/>
            <a:ext cx="2211705" cy="3336925"/>
          </a:xfrm>
          <a:prstGeom prst="rect">
            <a:avLst/>
          </a:prstGeom>
        </p:spPr>
      </p:pic>
      <p:sp>
        <p:nvSpPr>
          <p:cNvPr id="18" name="AutoShape 25"/>
          <p:cNvSpPr/>
          <p:nvPr/>
        </p:nvSpPr>
        <p:spPr bwMode="auto">
          <a:xfrm>
            <a:off x="1266825" y="4916170"/>
            <a:ext cx="2464435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32275" y="759460"/>
            <a:ext cx="2026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18145" y="777875"/>
            <a:ext cx="2026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3470" y="4394200"/>
            <a:ext cx="2637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8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ldLvl="0" animBg="1"/>
      <p:bldP spid="11" grpId="0" bldLvl="0" animBg="1"/>
      <p:bldP spid="18" grpId="0" bldLvl="0" animBg="1"/>
      <p:bldP spid="2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05195" y="-342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autri-taheri-435297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30" y="1372235"/>
            <a:ext cx="3246755" cy="2164080"/>
          </a:xfrm>
          <a:prstGeom prst="rect">
            <a:avLst/>
          </a:prstGeom>
        </p:spPr>
      </p:pic>
      <p:pic>
        <p:nvPicPr>
          <p:cNvPr id="9" name="图片 8" descr="diego-ph-272474-unsplash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30" y="3660775"/>
            <a:ext cx="1961515" cy="2452370"/>
          </a:xfrm>
          <a:prstGeom prst="rect">
            <a:avLst/>
          </a:prstGeom>
        </p:spPr>
      </p:pic>
      <p:pic>
        <p:nvPicPr>
          <p:cNvPr id="11" name="图片 10" descr="claudia-nuta-362406-unsplash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410585" y="3699510"/>
            <a:ext cx="6027420" cy="2374265"/>
          </a:xfrm>
          <a:prstGeom prst="rect">
            <a:avLst/>
          </a:prstGeom>
        </p:spPr>
      </p:pic>
      <p:sp>
        <p:nvSpPr>
          <p:cNvPr id="177" name="AutoShape 25"/>
          <p:cNvSpPr/>
          <p:nvPr/>
        </p:nvSpPr>
        <p:spPr bwMode="auto">
          <a:xfrm>
            <a:off x="5158740" y="2133600"/>
            <a:ext cx="2560320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38725" y="1587500"/>
            <a:ext cx="2331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AutoShape 25"/>
          <p:cNvSpPr/>
          <p:nvPr/>
        </p:nvSpPr>
        <p:spPr bwMode="auto">
          <a:xfrm>
            <a:off x="8267700" y="2132965"/>
            <a:ext cx="2560320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47685" y="1586865"/>
            <a:ext cx="2331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878695" y="3702685"/>
            <a:ext cx="1019175" cy="2332355"/>
          </a:xfrm>
          <a:prstGeom prst="rect">
            <a:avLst/>
          </a:prstGeom>
          <a:solidFill>
            <a:srgbClr val="F0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842885" y="1664335"/>
            <a:ext cx="304800" cy="304800"/>
          </a:xfrm>
          <a:prstGeom prst="ellipse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667885" y="1665605"/>
            <a:ext cx="304800" cy="304800"/>
          </a:xfrm>
          <a:prstGeom prst="ellipse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ldLvl="0" animBg="1"/>
      <p:bldP spid="20" grpId="0"/>
      <p:bldP spid="12" grpId="0" bldLvl="0" animBg="1"/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05195" y="-342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jason-leung-705570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"/>
          <a:stretch>
            <a:fillRect/>
          </a:stretch>
        </p:blipFill>
        <p:spPr>
          <a:xfrm>
            <a:off x="6614795" y="910590"/>
            <a:ext cx="4225290" cy="2848610"/>
          </a:xfrm>
          <a:prstGeom prst="rect">
            <a:avLst/>
          </a:prstGeom>
        </p:spPr>
      </p:pic>
      <p:pic>
        <p:nvPicPr>
          <p:cNvPr id="4" name="图片 3" descr="amy-shamblen-651683-unsplash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4795" y="4381500"/>
            <a:ext cx="4225290" cy="3509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51940" y="1716405"/>
            <a:ext cx="3996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4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AutoShape 25"/>
          <p:cNvSpPr/>
          <p:nvPr/>
        </p:nvSpPr>
        <p:spPr bwMode="auto">
          <a:xfrm>
            <a:off x="1248410" y="2951480"/>
            <a:ext cx="4300220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6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AutoShape 25"/>
          <p:cNvSpPr/>
          <p:nvPr/>
        </p:nvSpPr>
        <p:spPr bwMode="auto">
          <a:xfrm>
            <a:off x="1229360" y="4170680"/>
            <a:ext cx="4300220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6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42225" y="2244725"/>
            <a:ext cx="21704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cherry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ldLvl="0" animBg="1"/>
      <p:bldP spid="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6091555" y="-342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90600" y="685800"/>
            <a:ext cx="10477500" cy="5543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59944c94d22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560" y="982345"/>
            <a:ext cx="4761865" cy="453326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232150" y="2328545"/>
            <a:ext cx="5989320" cy="1568450"/>
          </a:xfrm>
          <a:prstGeom prst="rect">
            <a:avLst/>
          </a:prstGeom>
          <a:solidFill>
            <a:srgbClr val="F09F9F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9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9969500" y="12065"/>
            <a:ext cx="2279650" cy="1847850"/>
            <a:chOff x="12469" y="-11736"/>
            <a:chExt cx="10767" cy="8728"/>
          </a:xfrm>
          <a:solidFill>
            <a:srgbClr val="F09F9F"/>
          </a:solidFill>
        </p:grpSpPr>
        <p:grpSp>
          <p:nvGrpSpPr>
            <p:cNvPr id="74" name="组合 73"/>
            <p:cNvGrpSpPr/>
            <p:nvPr/>
          </p:nvGrpSpPr>
          <p:grpSpPr>
            <a:xfrm>
              <a:off x="12469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57" name="组合 56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37" name="椭圆 3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椭圆 3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48" name="椭圆 4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椭圆 5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椭圆 5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8" name="组合 57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59" name="组合 58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椭圆 6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4" name="组合 63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9" name="组合 68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70" name="椭圆 6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椭圆 7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椭圆 7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椭圆 7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75" name="组合 74"/>
            <p:cNvGrpSpPr/>
            <p:nvPr/>
          </p:nvGrpSpPr>
          <p:grpSpPr>
            <a:xfrm>
              <a:off x="18060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76" name="组合 75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77" name="组合 76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78" name="椭圆 7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椭圆 7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椭圆 7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2" name="组合 81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83" name="椭圆 8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椭圆 8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椭圆 8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椭圆 8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7" name="组合 86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88" name="椭圆 8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椭圆 8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椭圆 8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椭圆 9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2" name="组合 91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93" name="组合 92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94" name="椭圆 9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椭圆 9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椭圆 9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椭圆 9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99" name="椭圆 98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" name="椭圆 99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" name="椭圆 100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椭圆 101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04" name="椭圆 10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" name="椭圆 10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椭圆 10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椭圆 10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110" name="组合 109"/>
          <p:cNvGrpSpPr/>
          <p:nvPr/>
        </p:nvGrpSpPr>
        <p:grpSpPr>
          <a:xfrm>
            <a:off x="-104775" y="5323205"/>
            <a:ext cx="2279650" cy="1847850"/>
            <a:chOff x="12469" y="-11736"/>
            <a:chExt cx="10767" cy="8728"/>
          </a:xfrm>
          <a:solidFill>
            <a:srgbClr val="FFDF7B"/>
          </a:solidFill>
        </p:grpSpPr>
        <p:grpSp>
          <p:nvGrpSpPr>
            <p:cNvPr id="111" name="组合 110"/>
            <p:cNvGrpSpPr/>
            <p:nvPr/>
          </p:nvGrpSpPr>
          <p:grpSpPr>
            <a:xfrm>
              <a:off x="12469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112" name="组合 111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13" name="组合 112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14" name="椭圆 11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椭圆 11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椭圆 11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椭圆 11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8" name="组合 117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19" name="椭圆 118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椭圆 119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椭圆 120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椭圆 121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24" name="椭圆 12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椭圆 12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椭圆 12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28" name="组合 127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29" name="组合 128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30" name="椭圆 12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35" name="椭圆 134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椭圆 136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9" name="组合 138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40" name="椭圆 13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椭圆 14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椭圆 14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椭圆 14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44" name="组合 143"/>
            <p:cNvGrpSpPr/>
            <p:nvPr/>
          </p:nvGrpSpPr>
          <p:grpSpPr>
            <a:xfrm>
              <a:off x="18060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145" name="组合 144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46" name="组合 145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47" name="椭圆 14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椭圆 14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椭圆 14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椭圆 14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1" name="组合 150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52" name="椭圆 151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椭圆 152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椭圆 154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57" name="椭圆 15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椭圆 15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椭圆 15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椭圆 15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61" name="组合 160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62" name="组合 161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63" name="椭圆 16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椭圆 16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椭圆 16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6" name="椭圆 16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7" name="组合 166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68" name="椭圆 16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椭圆 16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椭圆 16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椭圆 17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72" name="组合 171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73" name="椭圆 17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椭圆 17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椭圆 17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椭圆 17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9B6DB3-23FC-1A9B-DA08-D5B6B2A59365}"/>
              </a:ext>
            </a:extLst>
          </p:cNvPr>
          <p:cNvGrpSpPr/>
          <p:nvPr/>
        </p:nvGrpSpPr>
        <p:grpSpPr>
          <a:xfrm>
            <a:off x="4249488" y="4859631"/>
            <a:ext cx="3857112" cy="318653"/>
            <a:chOff x="4414802" y="4741055"/>
            <a:chExt cx="3857112" cy="31865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987C54C-0437-8A4E-5BEA-8EAD33070C92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909C5C3E-E4F1-8F91-FAA9-6F71169D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F09F9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8E67AC77-FABC-8056-A767-383110FB57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B700DD01-6EDA-3BE5-728D-4F36391FB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A917184C-1CFC-441F-AB2E-8BA30CD88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1AC44FC-7E54-75CD-699A-F8111177EBC9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C3FED991-8DAF-BABC-3912-EA6F29ADE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F09F9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CE11CF75-5112-80C4-F716-C71FAD72186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3B69D804-6D00-9743-23A1-ED84F7834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BDE8F39E-DC65-4173-4587-43F7B527B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51E29E6A-2C33-1471-6AC5-1CE395BF24B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XX.XX.20XX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1649307-963D-9A4A-EFCE-C886578D197F}"/>
                </a:ext>
              </a:extLst>
            </p:cNvPr>
            <p:cNvSpPr/>
            <p:nvPr/>
          </p:nvSpPr>
          <p:spPr>
            <a:xfrm>
              <a:off x="4680881" y="4741055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cs typeface="+mn-ea"/>
                  <a:sym typeface="+mn-lt"/>
                </a:rPr>
                <a:t>freeppt7.com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6091555" y="-342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andra GD"/>
              <a:ea typeface="微软雅黑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90600" y="685800"/>
            <a:ext cx="10477500" cy="5543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andra GD"/>
              <a:ea typeface="微软雅黑"/>
              <a:cs typeface="+mn-ea"/>
              <a:sym typeface="+mn-lt"/>
            </a:endParaRPr>
          </a:p>
        </p:txBody>
      </p:sp>
      <p:sp>
        <p:nvSpPr>
          <p:cNvPr id="16" name="CuadroTexto 3">
            <a:extLst>
              <a:ext uri="{FF2B5EF4-FFF2-40B4-BE49-F238E27FC236}">
                <a16:creationId xmlns:a16="http://schemas.microsoft.com/office/drawing/2014/main" id="{959D9C5C-A8F7-C043-F07E-B0B6C6F9E388}"/>
              </a:ext>
            </a:extLst>
          </p:cNvPr>
          <p:cNvSpPr txBox="1"/>
          <p:nvPr/>
        </p:nvSpPr>
        <p:spPr>
          <a:xfrm>
            <a:off x="1334588" y="3318338"/>
            <a:ext cx="9522823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ja-JP" sz="1800" dirty="0">
                <a:solidFill>
                  <a:srgbClr val="E76565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rgbClr val="E7656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150000"/>
              </a:lnSpc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CO" altLang="ja-JP" sz="1800" dirty="0">
                <a:solidFill>
                  <a:srgbClr val="410082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rgbClr val="410082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CO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CO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CO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https://twitter.com/Slideskings</a:t>
            </a:r>
            <a:endParaRPr lang="es-CO" altLang="ja-JP" sz="1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タイトル 15">
            <a:extLst>
              <a:ext uri="{FF2B5EF4-FFF2-40B4-BE49-F238E27FC236}">
                <a16:creationId xmlns:a16="http://schemas.microsoft.com/office/drawing/2014/main" id="{2F805A30-0D15-2440-4FEB-690A257447BE}"/>
              </a:ext>
            </a:extLst>
          </p:cNvPr>
          <p:cNvSpPr txBox="1">
            <a:spLocks/>
          </p:cNvSpPr>
          <p:nvPr/>
        </p:nvSpPr>
        <p:spPr>
          <a:xfrm>
            <a:off x="0" y="996205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8" name="サブタイトル 16">
            <a:extLst>
              <a:ext uri="{FF2B5EF4-FFF2-40B4-BE49-F238E27FC236}">
                <a16:creationId xmlns:a16="http://schemas.microsoft.com/office/drawing/2014/main" id="{48FB0EA3-C7CF-80D8-A0DD-B9071D1EBD5D}"/>
              </a:ext>
            </a:extLst>
          </p:cNvPr>
          <p:cNvSpPr txBox="1">
            <a:spLocks/>
          </p:cNvSpPr>
          <p:nvPr/>
        </p:nvSpPr>
        <p:spPr>
          <a:xfrm>
            <a:off x="1876696" y="1892723"/>
            <a:ext cx="8229600" cy="1346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92765"/>
      </p:ext>
    </p:extLst>
  </p:cSld>
  <p:clrMapOvr>
    <a:masterClrMapping/>
  </p:clrMapOvr>
  <p:transition spd="slow" advClick="0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52705" y="-215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lidya-nada-638310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965" y="323850"/>
            <a:ext cx="4390390" cy="6210300"/>
          </a:xfrm>
          <a:prstGeom prst="rect">
            <a:avLst/>
          </a:prstGeom>
          <a:ln w="161925">
            <a:solidFill>
              <a:schemeClr val="bg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661035" y="228600"/>
            <a:ext cx="4723130" cy="634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17690" y="2346960"/>
            <a:ext cx="41953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PINK</a:t>
            </a:r>
          </a:p>
        </p:txBody>
      </p:sp>
      <p:sp>
        <p:nvSpPr>
          <p:cNvPr id="19" name="椭圆 18"/>
          <p:cNvSpPr/>
          <p:nvPr/>
        </p:nvSpPr>
        <p:spPr>
          <a:xfrm>
            <a:off x="1908810" y="1019810"/>
            <a:ext cx="2074545" cy="2074545"/>
          </a:xfrm>
          <a:prstGeom prst="ellipse">
            <a:avLst/>
          </a:prstGeom>
          <a:solidFill>
            <a:srgbClr val="FFDF7B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dirty="0">
                <a:cs typeface="+mn-ea"/>
                <a:sym typeface="+mn-lt"/>
              </a:rPr>
              <a:t>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70965" y="3576320"/>
            <a:ext cx="3303905" cy="707886"/>
          </a:xfrm>
          <a:prstGeom prst="rect">
            <a:avLst/>
          </a:prstGeom>
          <a:solidFill>
            <a:srgbClr val="FFDF7B"/>
          </a:solidFill>
          <a:effectLst>
            <a:outerShdw blurRad="1524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7" name="AutoShape 25"/>
          <p:cNvSpPr/>
          <p:nvPr/>
        </p:nvSpPr>
        <p:spPr bwMode="auto">
          <a:xfrm>
            <a:off x="1492885" y="4919980"/>
            <a:ext cx="3060065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bldLvl="0" animBg="1"/>
      <p:bldP spid="17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52705" y="-215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jason-leung-711068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5225" y="1115060"/>
            <a:ext cx="4791710" cy="4779645"/>
          </a:xfrm>
          <a:prstGeom prst="ellipse">
            <a:avLst/>
          </a:prstGeom>
          <a:effectLst>
            <a:outerShdw blurRad="762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椭圆 5"/>
          <p:cNvSpPr/>
          <p:nvPr/>
        </p:nvSpPr>
        <p:spPr>
          <a:xfrm>
            <a:off x="1216660" y="1115695"/>
            <a:ext cx="4790440" cy="4779645"/>
          </a:xfrm>
          <a:prstGeom prst="ellipse">
            <a:avLst/>
          </a:prstGeom>
          <a:solidFill>
            <a:srgbClr val="FFDF7B"/>
          </a:solidFill>
          <a:ln>
            <a:noFill/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7380" y="2000250"/>
            <a:ext cx="331406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4000" b="1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9" name="AutoShape 25"/>
          <p:cNvSpPr/>
          <p:nvPr/>
        </p:nvSpPr>
        <p:spPr bwMode="auto">
          <a:xfrm>
            <a:off x="1812290" y="2988310"/>
            <a:ext cx="3604895" cy="1622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600" b="1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600" b="1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6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-169545" y="5057140"/>
            <a:ext cx="2279650" cy="1847850"/>
            <a:chOff x="12469" y="-11736"/>
            <a:chExt cx="10767" cy="8728"/>
          </a:xfrm>
          <a:solidFill>
            <a:srgbClr val="F09F9F"/>
          </a:solidFill>
        </p:grpSpPr>
        <p:grpSp>
          <p:nvGrpSpPr>
            <p:cNvPr id="74" name="组合 73"/>
            <p:cNvGrpSpPr/>
            <p:nvPr/>
          </p:nvGrpSpPr>
          <p:grpSpPr>
            <a:xfrm>
              <a:off x="12469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57" name="组合 56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37" name="椭圆 3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椭圆 3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48" name="椭圆 4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椭圆 5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椭圆 5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8" name="组合 57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59" name="组合 58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椭圆 6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4" name="组合 63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9" name="组合 68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70" name="椭圆 6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椭圆 7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椭圆 7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椭圆 7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75" name="组合 74"/>
            <p:cNvGrpSpPr/>
            <p:nvPr/>
          </p:nvGrpSpPr>
          <p:grpSpPr>
            <a:xfrm>
              <a:off x="18060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76" name="组合 75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77" name="组合 76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78" name="椭圆 7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椭圆 7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椭圆 7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2" name="组合 81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83" name="椭圆 8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椭圆 8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椭圆 8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椭圆 8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7" name="组合 86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88" name="椭圆 8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椭圆 8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椭圆 8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椭圆 9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2" name="组合 91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93" name="组合 92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94" name="椭圆 9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椭圆 9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椭圆 9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椭圆 9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99" name="椭圆 98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" name="椭圆 99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" name="椭圆 100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椭圆 101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04" name="椭圆 10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" name="椭圆 10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椭圆 10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椭圆 10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110" name="组合 109"/>
          <p:cNvGrpSpPr/>
          <p:nvPr/>
        </p:nvGrpSpPr>
        <p:grpSpPr>
          <a:xfrm>
            <a:off x="10001885" y="-296545"/>
            <a:ext cx="2279650" cy="1847850"/>
            <a:chOff x="12469" y="-11736"/>
            <a:chExt cx="10767" cy="8728"/>
          </a:xfrm>
          <a:solidFill>
            <a:srgbClr val="FFDF7B"/>
          </a:solidFill>
        </p:grpSpPr>
        <p:grpSp>
          <p:nvGrpSpPr>
            <p:cNvPr id="111" name="组合 110"/>
            <p:cNvGrpSpPr/>
            <p:nvPr/>
          </p:nvGrpSpPr>
          <p:grpSpPr>
            <a:xfrm>
              <a:off x="12469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112" name="组合 111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13" name="组合 112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14" name="椭圆 11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椭圆 11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椭圆 11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椭圆 11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8" name="组合 117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19" name="椭圆 118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椭圆 119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椭圆 120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椭圆 121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24" name="椭圆 12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椭圆 12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椭圆 12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28" name="组合 127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29" name="组合 128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30" name="椭圆 12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35" name="椭圆 134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椭圆 136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9" name="组合 138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40" name="椭圆 13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椭圆 14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椭圆 14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椭圆 14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44" name="组合 143"/>
            <p:cNvGrpSpPr/>
            <p:nvPr/>
          </p:nvGrpSpPr>
          <p:grpSpPr>
            <a:xfrm>
              <a:off x="18060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145" name="组合 144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46" name="组合 145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47" name="椭圆 14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椭圆 14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椭圆 14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椭圆 14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1" name="组合 150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52" name="椭圆 151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椭圆 152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椭圆 154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57" name="椭圆 15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椭圆 15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椭圆 15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椭圆 15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61" name="组合 160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62" name="组合 161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63" name="椭圆 16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椭圆 16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椭圆 16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6" name="椭圆 16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7" name="组合 166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68" name="椭圆 16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椭圆 16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椭圆 16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椭圆 17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72" name="组合 171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73" name="椭圆 17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椭圆 17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椭圆 17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椭圆 17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177" name="文本框 7"/>
          <p:cNvSpPr txBox="1"/>
          <p:nvPr/>
        </p:nvSpPr>
        <p:spPr>
          <a:xfrm>
            <a:off x="6256147" y="2461260"/>
            <a:ext cx="41953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PINK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05195" y="-342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diego-ph-272474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75" y="799465"/>
            <a:ext cx="4206240" cy="52584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46580" y="1871980"/>
            <a:ext cx="3996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4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AutoShape 25"/>
          <p:cNvSpPr/>
          <p:nvPr/>
        </p:nvSpPr>
        <p:spPr bwMode="auto">
          <a:xfrm>
            <a:off x="1428750" y="2927985"/>
            <a:ext cx="4300220" cy="13512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</a:t>
            </a: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-142875" y="-66675"/>
            <a:ext cx="2279650" cy="1847850"/>
            <a:chOff x="12469" y="-11736"/>
            <a:chExt cx="10767" cy="8728"/>
          </a:xfrm>
          <a:solidFill>
            <a:srgbClr val="FFDF7B"/>
          </a:solidFill>
        </p:grpSpPr>
        <p:grpSp>
          <p:nvGrpSpPr>
            <p:cNvPr id="111" name="组合 110"/>
            <p:cNvGrpSpPr/>
            <p:nvPr/>
          </p:nvGrpSpPr>
          <p:grpSpPr>
            <a:xfrm>
              <a:off x="12469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112" name="组合 111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13" name="组合 112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14" name="椭圆 11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椭圆 11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椭圆 11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椭圆 11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8" name="组合 117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19" name="椭圆 118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椭圆 119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椭圆 120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椭圆 121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24" name="椭圆 12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椭圆 12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椭圆 12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28" name="组合 127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29" name="组合 128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30" name="椭圆 12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35" name="椭圆 134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椭圆 136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9" name="组合 138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40" name="椭圆 13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椭圆 14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椭圆 14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椭圆 14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44" name="组合 143"/>
            <p:cNvGrpSpPr/>
            <p:nvPr/>
          </p:nvGrpSpPr>
          <p:grpSpPr>
            <a:xfrm>
              <a:off x="18060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145" name="组合 144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46" name="组合 145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47" name="椭圆 14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椭圆 14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椭圆 14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椭圆 14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1" name="组合 150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52" name="椭圆 151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椭圆 152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椭圆 154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57" name="椭圆 15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椭圆 15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椭圆 15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椭圆 15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61" name="组合 160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62" name="组合 161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63" name="椭圆 16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椭圆 16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椭圆 16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6" name="椭圆 16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7" name="组合 166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68" name="椭圆 16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椭圆 16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椭圆 16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椭圆 17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72" name="组合 171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73" name="椭圆 17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椭圆 17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椭圆 17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椭圆 17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75" name="文本框 7"/>
          <p:cNvSpPr txBox="1"/>
          <p:nvPr/>
        </p:nvSpPr>
        <p:spPr>
          <a:xfrm>
            <a:off x="6446647" y="2372360"/>
            <a:ext cx="41953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PINK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05195" y="-342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vicko-mozara-324955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980" y="477520"/>
            <a:ext cx="3879215" cy="517207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141492" y="1137285"/>
            <a:ext cx="615553" cy="37223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65000"/>
                    <a:lumOff val="35000"/>
                    <a:alpha val="41000"/>
                  </a:schemeClr>
                </a:solidFill>
                <a:cs typeface="+mn-ea"/>
                <a:sym typeface="+mn-lt"/>
              </a:rPr>
              <a:t>HELLO 2029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74765" y="1076325"/>
            <a:ext cx="3996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4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8589" y="1844040"/>
            <a:ext cx="263886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sea</a:t>
            </a:r>
          </a:p>
        </p:txBody>
      </p:sp>
      <p:sp>
        <p:nvSpPr>
          <p:cNvPr id="6" name="AutoShape 25"/>
          <p:cNvSpPr/>
          <p:nvPr/>
        </p:nvSpPr>
        <p:spPr bwMode="auto">
          <a:xfrm>
            <a:off x="6593840" y="2049780"/>
            <a:ext cx="4300220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AutoShape 25"/>
          <p:cNvSpPr/>
          <p:nvPr/>
        </p:nvSpPr>
        <p:spPr bwMode="auto">
          <a:xfrm>
            <a:off x="6574790" y="3268980"/>
            <a:ext cx="4300220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AutoShape 25"/>
          <p:cNvSpPr/>
          <p:nvPr/>
        </p:nvSpPr>
        <p:spPr bwMode="auto">
          <a:xfrm>
            <a:off x="6574790" y="4431030"/>
            <a:ext cx="4300220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160770" y="2193925"/>
            <a:ext cx="322580" cy="322580"/>
          </a:xfrm>
          <a:prstGeom prst="ellipse">
            <a:avLst/>
          </a:prstGeom>
          <a:solidFill>
            <a:srgbClr val="F0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191250" y="3446780"/>
            <a:ext cx="322580" cy="322580"/>
          </a:xfrm>
          <a:prstGeom prst="ellipse">
            <a:avLst/>
          </a:prstGeom>
          <a:solidFill>
            <a:srgbClr val="F0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176010" y="4590415"/>
            <a:ext cx="322580" cy="322580"/>
          </a:xfrm>
          <a:prstGeom prst="ellipse">
            <a:avLst/>
          </a:prstGeom>
          <a:solidFill>
            <a:srgbClr val="F0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 bldLvl="0" animBg="1"/>
      <p:bldP spid="8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3495" y="-342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直角三角形 1"/>
          <p:cNvSpPr/>
          <p:nvPr/>
        </p:nvSpPr>
        <p:spPr>
          <a:xfrm flipH="1" flipV="1">
            <a:off x="4076065" y="-34290"/>
            <a:ext cx="2095500" cy="6926580"/>
          </a:xfrm>
          <a:prstGeom prst="rtTriangle">
            <a:avLst/>
          </a:prstGeom>
          <a:solidFill>
            <a:srgbClr val="F0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jason-leung-705570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9165" y="477520"/>
            <a:ext cx="3162935" cy="5879465"/>
          </a:xfrm>
          <a:prstGeom prst="rect">
            <a:avLst/>
          </a:prstGeom>
        </p:spPr>
      </p:pic>
      <p:pic>
        <p:nvPicPr>
          <p:cNvPr id="5" name="图片 4" descr="lidya-nada-638310-unsplash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8865" y="1032510"/>
            <a:ext cx="3276600" cy="353631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141492" y="1137285"/>
            <a:ext cx="615553" cy="37223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65000"/>
                    <a:lumOff val="35000"/>
                    <a:alpha val="41000"/>
                  </a:schemeClr>
                </a:solidFill>
                <a:cs typeface="+mn-ea"/>
                <a:sym typeface="+mn-lt"/>
              </a:rPr>
              <a:t>HELLO 2029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11120" y="4688205"/>
            <a:ext cx="2676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20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AutoShape 25"/>
          <p:cNvSpPr/>
          <p:nvPr/>
        </p:nvSpPr>
        <p:spPr bwMode="auto">
          <a:xfrm>
            <a:off x="2348865" y="5086985"/>
            <a:ext cx="3214370" cy="946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13989" y="2644775"/>
            <a:ext cx="2599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pineapple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01435" y="2206625"/>
            <a:ext cx="2399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cherry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133245" y="1967865"/>
            <a:ext cx="2031325" cy="38117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b="1" spc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b="1" spc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600" b="1" spc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17911" y="1078414"/>
            <a:ext cx="223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4" grpId="0"/>
      <p:bldP spid="16" grpId="0"/>
      <p:bldP spid="3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52705" y="-21590"/>
            <a:ext cx="6148070" cy="6926580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lidya-nada-638310-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965" y="323850"/>
            <a:ext cx="4390390" cy="6210300"/>
          </a:xfrm>
          <a:prstGeom prst="rect">
            <a:avLst/>
          </a:prstGeom>
          <a:ln w="161925">
            <a:solidFill>
              <a:schemeClr val="bg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794385" y="257175"/>
            <a:ext cx="4723130" cy="634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042160" y="981710"/>
            <a:ext cx="2074545" cy="2074545"/>
          </a:xfrm>
          <a:prstGeom prst="ellipse">
            <a:avLst/>
          </a:prstGeom>
          <a:solidFill>
            <a:srgbClr val="FFDF7B"/>
          </a:solidFill>
          <a:ln>
            <a:noFill/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>
                <a:cs typeface="+mn-ea"/>
                <a:sym typeface="+mn-lt"/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04315" y="3538220"/>
            <a:ext cx="3303905" cy="707886"/>
          </a:xfrm>
          <a:prstGeom prst="rect">
            <a:avLst/>
          </a:prstGeom>
          <a:solidFill>
            <a:srgbClr val="FFDF7B"/>
          </a:solidFill>
          <a:effectLst>
            <a:outerShdw blurRad="152400" dist="12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7" name="AutoShape 25"/>
          <p:cNvSpPr/>
          <p:nvPr/>
        </p:nvSpPr>
        <p:spPr bwMode="auto">
          <a:xfrm>
            <a:off x="1626235" y="4881880"/>
            <a:ext cx="3060065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6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6916547" y="2410460"/>
            <a:ext cx="41953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PINK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bldLvl="0" animBg="1"/>
      <p:bldP spid="17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5715" y="3471545"/>
            <a:ext cx="12205970" cy="3348355"/>
          </a:xfrm>
          <a:prstGeom prst="rect">
            <a:avLst/>
          </a:prstGeom>
          <a:solidFill>
            <a:srgbClr val="FFD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8500" y="477520"/>
            <a:ext cx="10795000" cy="590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84315" y="1158875"/>
            <a:ext cx="4653915" cy="3691890"/>
            <a:chOff x="9869" y="1392"/>
            <a:chExt cx="8420" cy="6680"/>
          </a:xfrm>
        </p:grpSpPr>
        <p:grpSp>
          <p:nvGrpSpPr>
            <p:cNvPr id="12" name="组合 11"/>
            <p:cNvGrpSpPr/>
            <p:nvPr/>
          </p:nvGrpSpPr>
          <p:grpSpPr>
            <a:xfrm>
              <a:off x="9869" y="3899"/>
              <a:ext cx="8420" cy="3880"/>
              <a:chOff x="9869" y="4705"/>
              <a:chExt cx="8420" cy="3880"/>
            </a:xfrm>
          </p:grpSpPr>
          <p:pic>
            <p:nvPicPr>
              <p:cNvPr id="8" name="图片 7" descr="5 (2)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100000" flipH="1">
                <a:off x="13275" y="4705"/>
                <a:ext cx="5015" cy="3596"/>
              </a:xfrm>
              <a:prstGeom prst="rect">
                <a:avLst/>
              </a:prstGeom>
            </p:spPr>
          </p:pic>
          <p:pic>
            <p:nvPicPr>
              <p:cNvPr id="10" name="图片 9" descr="5 (2)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00000">
                <a:off x="9869" y="4989"/>
                <a:ext cx="5015" cy="3596"/>
              </a:xfrm>
              <a:prstGeom prst="rect">
                <a:avLst/>
              </a:prstGeom>
            </p:spPr>
          </p:pic>
        </p:grpSp>
        <p:pic>
          <p:nvPicPr>
            <p:cNvPr id="3" name="图片 2" descr="karolina-szczur-504584-unsplash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2" y="1392"/>
              <a:ext cx="4454" cy="6681"/>
            </a:xfrm>
            <a:prstGeom prst="ellipse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099820" y="1158875"/>
            <a:ext cx="4653915" cy="3691890"/>
            <a:chOff x="9869" y="1392"/>
            <a:chExt cx="8420" cy="6680"/>
          </a:xfrm>
        </p:grpSpPr>
        <p:grpSp>
          <p:nvGrpSpPr>
            <p:cNvPr id="18" name="组合 17"/>
            <p:cNvGrpSpPr/>
            <p:nvPr/>
          </p:nvGrpSpPr>
          <p:grpSpPr>
            <a:xfrm>
              <a:off x="9869" y="3899"/>
              <a:ext cx="8420" cy="3880"/>
              <a:chOff x="9869" y="4705"/>
              <a:chExt cx="8420" cy="3880"/>
            </a:xfrm>
          </p:grpSpPr>
          <p:pic>
            <p:nvPicPr>
              <p:cNvPr id="19" name="图片 18" descr="5 (2)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100000" flipH="1">
                <a:off x="13275" y="4705"/>
                <a:ext cx="5015" cy="3596"/>
              </a:xfrm>
              <a:prstGeom prst="rect">
                <a:avLst/>
              </a:prstGeom>
            </p:spPr>
          </p:pic>
          <p:pic>
            <p:nvPicPr>
              <p:cNvPr id="20" name="图片 19" descr="5 (2)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500000">
                <a:off x="9869" y="4989"/>
                <a:ext cx="5015" cy="3596"/>
              </a:xfrm>
              <a:prstGeom prst="rect">
                <a:avLst/>
              </a:prstGeom>
            </p:spPr>
          </p:pic>
        </p:grpSp>
        <p:pic>
          <p:nvPicPr>
            <p:cNvPr id="21" name="图片 20" descr="karolina-szczur-504584-unsplash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2" y="1392"/>
              <a:ext cx="4454" cy="6681"/>
            </a:xfrm>
            <a:prstGeom prst="ellipse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4438650" y="1158875"/>
            <a:ext cx="3296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en-US" altLang="zh-CN" sz="32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" name="AutoShape 25"/>
          <p:cNvSpPr/>
          <p:nvPr/>
        </p:nvSpPr>
        <p:spPr bwMode="auto">
          <a:xfrm>
            <a:off x="1905635" y="5110480"/>
            <a:ext cx="3060065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3" name="AutoShape 25"/>
          <p:cNvSpPr/>
          <p:nvPr/>
        </p:nvSpPr>
        <p:spPr bwMode="auto">
          <a:xfrm>
            <a:off x="7390130" y="5110480"/>
            <a:ext cx="3060065" cy="6419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en-US" altLang="zh-CN" sz="1400" b="1" dirty="0">
                <a:ln>
                  <a:noFill/>
                </a:ln>
                <a:solidFill>
                  <a:srgbClr val="59595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ln>
                <a:noFill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-899160" y="5078730"/>
            <a:ext cx="2279650" cy="1847850"/>
            <a:chOff x="12469" y="-11736"/>
            <a:chExt cx="10767" cy="8728"/>
          </a:xfrm>
          <a:solidFill>
            <a:srgbClr val="F09F9F"/>
          </a:solidFill>
        </p:grpSpPr>
        <p:grpSp>
          <p:nvGrpSpPr>
            <p:cNvPr id="74" name="组合 73"/>
            <p:cNvGrpSpPr/>
            <p:nvPr/>
          </p:nvGrpSpPr>
          <p:grpSpPr>
            <a:xfrm>
              <a:off x="12469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57" name="组合 56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37" name="椭圆 3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椭圆 3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48" name="椭圆 4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椭圆 5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椭圆 5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8" name="组合 57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59" name="组合 58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椭圆 6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4" name="组合 63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9" name="组合 68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70" name="椭圆 6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椭圆 7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椭圆 7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椭圆 7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75" name="组合 74"/>
            <p:cNvGrpSpPr/>
            <p:nvPr/>
          </p:nvGrpSpPr>
          <p:grpSpPr>
            <a:xfrm>
              <a:off x="18060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76" name="组合 75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77" name="组合 76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78" name="椭圆 7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椭圆 7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椭圆 7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2" name="组合 81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83" name="椭圆 8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椭圆 8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椭圆 8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椭圆 8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7" name="组合 86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88" name="椭圆 8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椭圆 8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椭圆 8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椭圆 9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2" name="组合 91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93" name="组合 92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94" name="椭圆 9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椭圆 9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椭圆 9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椭圆 9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99" name="椭圆 98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" name="椭圆 99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" name="椭圆 100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" name="椭圆 101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3" name="组合 102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04" name="椭圆 10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" name="椭圆 10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椭圆 10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椭圆 10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solidFill>
                      <a:srgbClr val="F09F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110" name="组合 109"/>
          <p:cNvGrpSpPr/>
          <p:nvPr/>
        </p:nvGrpSpPr>
        <p:grpSpPr>
          <a:xfrm>
            <a:off x="10281920" y="-737235"/>
            <a:ext cx="2279650" cy="1847850"/>
            <a:chOff x="12469" y="-11736"/>
            <a:chExt cx="10767" cy="8728"/>
          </a:xfrm>
          <a:solidFill>
            <a:srgbClr val="FFDF7B"/>
          </a:solidFill>
        </p:grpSpPr>
        <p:grpSp>
          <p:nvGrpSpPr>
            <p:cNvPr id="111" name="组合 110"/>
            <p:cNvGrpSpPr/>
            <p:nvPr/>
          </p:nvGrpSpPr>
          <p:grpSpPr>
            <a:xfrm>
              <a:off x="12469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112" name="组合 111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13" name="组合 112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14" name="椭圆 11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椭圆 11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椭圆 11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椭圆 11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8" name="组合 117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19" name="椭圆 118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椭圆 119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椭圆 120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椭圆 121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24" name="椭圆 123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椭圆 125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椭圆 126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28" name="组合 127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29" name="组合 128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30" name="椭圆 12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35" name="椭圆 134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椭圆 136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9" name="组合 138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40" name="椭圆 139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椭圆 140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椭圆 141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椭圆 142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44" name="组合 143"/>
            <p:cNvGrpSpPr/>
            <p:nvPr/>
          </p:nvGrpSpPr>
          <p:grpSpPr>
            <a:xfrm>
              <a:off x="18060" y="-11736"/>
              <a:ext cx="5176" cy="8728"/>
              <a:chOff x="12469" y="-11736"/>
              <a:chExt cx="5176" cy="8728"/>
            </a:xfrm>
            <a:grpFill/>
          </p:grpSpPr>
          <p:grpSp>
            <p:nvGrpSpPr>
              <p:cNvPr id="145" name="组合 144"/>
              <p:cNvGrpSpPr/>
              <p:nvPr/>
            </p:nvGrpSpPr>
            <p:grpSpPr>
              <a:xfrm>
                <a:off x="12515" y="-7100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46" name="组合 145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47" name="椭圆 14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椭圆 14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椭圆 14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椭圆 14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1" name="组合 150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52" name="椭圆 151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椭圆 152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椭圆 154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57" name="椭圆 156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椭圆 157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椭圆 158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椭圆 159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61" name="组合 160"/>
              <p:cNvGrpSpPr/>
              <p:nvPr/>
            </p:nvGrpSpPr>
            <p:grpSpPr>
              <a:xfrm>
                <a:off x="12469" y="-11736"/>
                <a:ext cx="5130" cy="4092"/>
                <a:chOff x="12515" y="-7100"/>
                <a:chExt cx="5130" cy="4092"/>
              </a:xfrm>
              <a:grpFill/>
            </p:grpSpPr>
            <p:grpSp>
              <p:nvGrpSpPr>
                <p:cNvPr id="162" name="组合 161"/>
                <p:cNvGrpSpPr/>
                <p:nvPr/>
              </p:nvGrpSpPr>
              <p:grpSpPr>
                <a:xfrm>
                  <a:off x="12515" y="-7100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63" name="椭圆 16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4" name="椭圆 16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5" name="椭圆 16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6" name="椭圆 16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7" name="组合 166"/>
                <p:cNvGrpSpPr/>
                <p:nvPr/>
              </p:nvGrpSpPr>
              <p:grpSpPr>
                <a:xfrm>
                  <a:off x="12515" y="-5464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68" name="椭圆 167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椭圆 168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椭圆 169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1" name="椭圆 170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72" name="组合 171"/>
                <p:cNvGrpSpPr/>
                <p:nvPr/>
              </p:nvGrpSpPr>
              <p:grpSpPr>
                <a:xfrm>
                  <a:off x="12515" y="-3918"/>
                  <a:ext cx="5131" cy="910"/>
                  <a:chOff x="12515" y="-7100"/>
                  <a:chExt cx="5131" cy="910"/>
                </a:xfrm>
                <a:grpFill/>
              </p:grpSpPr>
              <p:sp>
                <p:nvSpPr>
                  <p:cNvPr id="173" name="椭圆 172"/>
                  <p:cNvSpPr/>
                  <p:nvPr/>
                </p:nvSpPr>
                <p:spPr>
                  <a:xfrm>
                    <a:off x="12515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椭圆 173"/>
                  <p:cNvSpPr/>
                  <p:nvPr/>
                </p:nvSpPr>
                <p:spPr>
                  <a:xfrm>
                    <a:off x="13922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椭圆 174"/>
                  <p:cNvSpPr/>
                  <p:nvPr/>
                </p:nvSpPr>
                <p:spPr>
                  <a:xfrm>
                    <a:off x="15329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6" name="椭圆 175"/>
                  <p:cNvSpPr/>
                  <p:nvPr/>
                </p:nvSpPr>
                <p:spPr>
                  <a:xfrm>
                    <a:off x="16736" y="-7100"/>
                    <a:ext cx="910" cy="91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7" grpId="0" bldLvl="0" animBg="1"/>
      <p:bldP spid="2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B02088E9-D7E6-4F12-A822-7F38EE25180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F:\第六批\17879527"/>
  <p:tag name="ISPRING_PRESENTATION_TITLE" val="5c06815a604e2"/>
  <p:tag name="ISPRING_FIRST_PUBLISH" val="1"/>
</p:tagLst>
</file>

<file path=ppt/theme/theme1.xml><?xml version="1.0" encoding="utf-8"?>
<a:theme xmlns:a="http://schemas.openxmlformats.org/drawingml/2006/main" name="www.freeppt7.com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3lk4hs13">
      <a:majorFont>
        <a:latin typeface="Maiandra GD"/>
        <a:ea typeface="微软雅黑"/>
        <a:cs typeface=""/>
      </a:majorFont>
      <a:minorFont>
        <a:latin typeface="Maiandra GD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lk4hs13">
      <a:majorFont>
        <a:latin typeface="Maiandra GD"/>
        <a:ea typeface="微软雅黑"/>
        <a:cs typeface=""/>
      </a:majorFont>
      <a:minorFont>
        <a:latin typeface="Maiandra G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84</TotalTime>
  <Words>862</Words>
  <Application>Microsoft Office PowerPoint</Application>
  <PresentationFormat>宽屏</PresentationFormat>
  <Paragraphs>167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Lato Light</vt:lpstr>
      <vt:lpstr>Maiandra GD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</dc:title>
  <dc:creator>第一PPT</dc:creator>
  <cp:keywords>www.1ppt.com</cp:keywords>
  <dc:description>www.1ppt.com</dc:description>
  <cp:lastModifiedBy>之灵</cp:lastModifiedBy>
  <cp:revision>187</cp:revision>
  <dcterms:created xsi:type="dcterms:W3CDTF">2018-07-29T03:56:00Z</dcterms:created>
  <dcterms:modified xsi:type="dcterms:W3CDTF">2023-05-08T15:16:17Z</dcterms:modified>
</cp:coreProperties>
</file>