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2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  <p:sldMasterId id="2147483671" r:id="rId3"/>
  </p:sldMasterIdLst>
  <p:notesMasterIdLst>
    <p:notesMasterId r:id="rId20"/>
  </p:notesMasterIdLst>
  <p:sldIdLst>
    <p:sldId id="256" r:id="rId4"/>
    <p:sldId id="257" r:id="rId5"/>
    <p:sldId id="258" r:id="rId6"/>
    <p:sldId id="261" r:id="rId7"/>
    <p:sldId id="263" r:id="rId8"/>
    <p:sldId id="259" r:id="rId9"/>
    <p:sldId id="262" r:id="rId10"/>
    <p:sldId id="268" r:id="rId11"/>
    <p:sldId id="260" r:id="rId12"/>
    <p:sldId id="265" r:id="rId13"/>
    <p:sldId id="266" r:id="rId14"/>
    <p:sldId id="267" r:id="rId15"/>
    <p:sldId id="269" r:id="rId16"/>
    <p:sldId id="264" r:id="rId17"/>
    <p:sldId id="270" r:id="rId18"/>
    <p:sldId id="271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BFC5"/>
    <a:srgbClr val="88AEB5"/>
    <a:srgbClr val="7FA4B1"/>
    <a:srgbClr val="83ACB3"/>
    <a:srgbClr val="81A7B2"/>
    <a:srgbClr val="243C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48" autoAdjust="0"/>
    <p:restoredTop sz="94660"/>
  </p:normalViewPr>
  <p:slideViewPr>
    <p:cSldViewPr snapToGrid="0">
      <p:cViewPr varScale="1">
        <p:scale>
          <a:sx n="73" d="100"/>
          <a:sy n="73" d="100"/>
        </p:scale>
        <p:origin x="45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4DC72-DB37-4C97-B7DF-959BF5A5574B}" type="datetimeFigureOut">
              <a:rPr lang="zh-CN" altLang="en-US" smtClean="0"/>
              <a:t>2023/5/11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5277FF-F49D-4155-8E5E-BC1CCAA4B9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08049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87454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92949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05231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14931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47090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14672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79805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907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5630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2470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1968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4397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2587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7943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07790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1346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41824F-3251-46CA-852D-29579058C8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BB9BA0B-DBCB-45E8-9214-591184E39F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BEEA581-8F63-4321-8E25-731C3B03D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8F82-EACF-4A20-824E-EF3B1815BF49}" type="datetimeFigureOut">
              <a:rPr lang="zh-CN" altLang="en-US" smtClean="0"/>
              <a:t>2023/5/11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F5C473E-C6A9-4932-88CE-52F4CC4B7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BCE5C95-A73E-4577-83E1-0A36D0A4D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23FBF-9AA9-43F0-A2C1-1F7C7A9B3D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224326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DCF2BE-675C-4B36-B973-317B95879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AF41956-5117-441C-84E3-C2545812D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DD23FBC-5628-4CC0-8B2F-C6866EABC3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A7E0ED8-C16A-4408-B9DF-F32E5A585E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7BEC9C5-B0BE-4527-94F1-E261B8D676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F015458-FCD4-48F9-81F5-DB8FAAF26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8F82-EACF-4A20-824E-EF3B1815BF49}" type="datetimeFigureOut">
              <a:rPr lang="zh-CN" altLang="en-US" smtClean="0"/>
              <a:t>2023/5/11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132AB46-1C7E-41D3-8849-CA02DFD9F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031BE67-F92D-4DA2-9A92-9388552B9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23FBF-9AA9-43F0-A2C1-1F7C7A9B3D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9356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DCF2BE-675C-4B36-B973-317B95879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AF41956-5117-441C-84E3-C2545812D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DD23FBC-5628-4CC0-8B2F-C6866EABC3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A7E0ED8-C16A-4408-B9DF-F32E5A585E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7BEC9C5-B0BE-4527-94F1-E261B8D676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F015458-FCD4-48F9-81F5-DB8FAAF26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8F82-EACF-4A20-824E-EF3B1815BF49}" type="datetimeFigureOut">
              <a:rPr lang="zh-CN" altLang="en-US" smtClean="0"/>
              <a:t>2023/5/11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132AB46-1C7E-41D3-8849-CA02DFD9F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031BE67-F92D-4DA2-9A92-9388552B9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23FBF-9AA9-43F0-A2C1-1F7C7A9B3D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4184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DCF2BE-675C-4B36-B973-317B95879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AF41956-5117-441C-84E3-C2545812D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DD23FBC-5628-4CC0-8B2F-C6866EABC3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A7E0ED8-C16A-4408-B9DF-F32E5A585E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7BEC9C5-B0BE-4527-94F1-E261B8D676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F015458-FCD4-48F9-81F5-DB8FAAF26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8F82-EACF-4A20-824E-EF3B1815BF49}" type="datetimeFigureOut">
              <a:rPr lang="zh-CN" altLang="en-US" smtClean="0"/>
              <a:t>2023/5/11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132AB46-1C7E-41D3-8849-CA02DFD9F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031BE67-F92D-4DA2-9A92-9388552B9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23FBF-9AA9-43F0-A2C1-1F7C7A9B3D1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3830692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CB4172-A22E-4231-89A6-15715CF33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C237E7D-50BF-4AB5-90E7-1AB0E2214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8F82-EACF-4A20-824E-EF3B1815BF49}" type="datetimeFigureOut">
              <a:rPr lang="zh-CN" altLang="en-US" smtClean="0"/>
              <a:t>2023/5/11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9136C78-9837-43D2-A456-611361198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29AB85F-2602-4994-8150-02559DC44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23FBF-9AA9-43F0-A2C1-1F7C7A9B3D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9919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D73DC47-8A4C-4441-8A5E-FCA3E03EE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8F82-EACF-4A20-824E-EF3B1815BF49}" type="datetimeFigureOut">
              <a:rPr lang="zh-CN" altLang="en-US" smtClean="0"/>
              <a:t>2023/5/11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16DF0D3-D68D-4381-B492-3AC5A5BA8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7CB5E9F-3730-4B29-A825-64849A052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23FBF-9AA9-43F0-A2C1-1F7C7A9B3D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40258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0A76E7-47A8-4937-86C0-F6C79FCB0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91C5F52-C2CC-456A-AF73-47C38505D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644F54D-B3B2-41F4-B952-251C12302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2ACB522-3565-4B07-8983-9FF475221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8F82-EACF-4A20-824E-EF3B1815BF49}" type="datetimeFigureOut">
              <a:rPr lang="zh-CN" altLang="en-US" smtClean="0"/>
              <a:t>2023/5/11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D4A7F1F-A9A3-484B-8233-C931258AA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563BCD1-2ECA-477F-A4AB-B862C6597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23FBF-9AA9-43F0-A2C1-1F7C7A9B3D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4650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07A14E-2968-4C6D-B928-66DE4A595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8128FF0-4A68-492C-AC10-6865B51436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3631AF0-EC74-414B-A9DD-4F3B737D5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B61AECC-089A-4B44-8735-8D03AD7B2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8F82-EACF-4A20-824E-EF3B1815BF49}" type="datetimeFigureOut">
              <a:rPr lang="zh-CN" altLang="en-US" smtClean="0"/>
              <a:t>2023/5/11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7FE77B3-175C-4BFA-BF61-972131399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DB61134-281D-48FA-B324-E95E37295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23FBF-9AA9-43F0-A2C1-1F7C7A9B3D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840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9A99A2-B7BC-46BF-87CE-F0B7D4054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00EA789-AE58-4C67-BF17-7488B04575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352FCDB-6D1E-4A7B-BF60-3E917688A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8F82-EACF-4A20-824E-EF3B1815BF49}" type="datetimeFigureOut">
              <a:rPr lang="zh-CN" altLang="en-US" smtClean="0"/>
              <a:t>2023/5/11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376C44-0861-4B3C-A4F1-7BE786A6F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50617DA-48A1-40D6-8402-B98A26504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23FBF-9AA9-43F0-A2C1-1F7C7A9B3D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1764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dministrator\Pictures\图片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92935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2023/5/11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595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5CCA69-A954-4803-A129-CCA1B74D9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69C2084-6EC8-4867-A0D9-BB462BA8A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78A47A-7E31-4D4A-9577-4FD7D0BBB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8F82-EACF-4A20-824E-EF3B1815BF49}" type="datetimeFigureOut">
              <a:rPr lang="zh-CN" altLang="en-US" smtClean="0"/>
              <a:t>2023/5/11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363D50A-94E4-4103-9FB0-66C1A8152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1440B89-D7D8-4D2D-8E30-830BC82C2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23FBF-9AA9-43F0-A2C1-1F7C7A9B3D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08302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2023/5/11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4958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80494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5136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85272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8916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D8CC5C-EBE8-453E-AC39-6AA8E1D79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E8AB632-47FB-495A-BA46-38ADF36806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1408A55-08E6-4570-AF4C-F47765E5E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8F82-EACF-4A20-824E-EF3B1815BF49}" type="datetimeFigureOut">
              <a:rPr lang="zh-CN" altLang="en-US" smtClean="0"/>
              <a:t>2023/5/11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53B8AE9-80F2-4844-971A-8C108260C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E7B4DC4-862E-4B01-8954-3BDE264EF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23FBF-9AA9-43F0-A2C1-1F7C7A9B3D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9564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CACB78-ACE3-4BBC-A6C6-72F1FF8B8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DC65A9E-F07F-416C-A718-5420B852A2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59F318E-CBD4-4E29-9EA7-A50EB7D23D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A0EB3F-59FC-4E10-9452-BB7ADD66E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8F82-EACF-4A20-824E-EF3B1815BF49}" type="datetimeFigureOut">
              <a:rPr lang="zh-CN" altLang="en-US" smtClean="0"/>
              <a:t>2023/5/11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B9586CF-F298-4FB6-8A16-3C4DA2B70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B3CBA18-ECE5-49D4-9A53-4845481FF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23FBF-9AA9-43F0-A2C1-1F7C7A9B3D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8142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DCF2BE-675C-4B36-B973-317B95879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AF41956-5117-441C-84E3-C2545812D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DD23FBC-5628-4CC0-8B2F-C6866EABC3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A7E0ED8-C16A-4408-B9DF-F32E5A585E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7BEC9C5-B0BE-4527-94F1-E261B8D676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F015458-FCD4-48F9-81F5-DB8FAAF26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8F82-EACF-4A20-824E-EF3B1815BF49}" type="datetimeFigureOut">
              <a:rPr lang="zh-CN" altLang="en-US" smtClean="0"/>
              <a:t>2023/5/11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132AB46-1C7E-41D3-8849-CA02DFD9F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031BE67-F92D-4DA2-9A92-9388552B9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23FBF-9AA9-43F0-A2C1-1F7C7A9B3D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7440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DCF2BE-675C-4B36-B973-317B95879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AF41956-5117-441C-84E3-C2545812D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DD23FBC-5628-4CC0-8B2F-C6866EABC3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A7E0ED8-C16A-4408-B9DF-F32E5A585E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7BEC9C5-B0BE-4527-94F1-E261B8D676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F015458-FCD4-48F9-81F5-DB8FAAF26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8F82-EACF-4A20-824E-EF3B1815BF49}" type="datetimeFigureOut">
              <a:rPr lang="zh-CN" altLang="en-US" smtClean="0"/>
              <a:t>2023/5/11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132AB46-1C7E-41D3-8849-CA02DFD9F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031BE67-F92D-4DA2-9A92-9388552B9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23FBF-9AA9-43F0-A2C1-1F7C7A9B3D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1415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DCF2BE-675C-4B36-B973-317B95879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AF41956-5117-441C-84E3-C2545812D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DD23FBC-5628-4CC0-8B2F-C6866EABC3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A7E0ED8-C16A-4408-B9DF-F32E5A585E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7BEC9C5-B0BE-4527-94F1-E261B8D676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F015458-FCD4-48F9-81F5-DB8FAAF26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8F82-EACF-4A20-824E-EF3B1815BF49}" type="datetimeFigureOut">
              <a:rPr lang="zh-CN" altLang="en-US" smtClean="0"/>
              <a:t>2023/5/11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132AB46-1C7E-41D3-8849-CA02DFD9F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031BE67-F92D-4DA2-9A92-9388552B9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23FBF-9AA9-43F0-A2C1-1F7C7A9B3D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7904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DCF2BE-675C-4B36-B973-317B95879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AF41956-5117-441C-84E3-C2545812D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DD23FBC-5628-4CC0-8B2F-C6866EABC3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A7E0ED8-C16A-4408-B9DF-F32E5A585E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7BEC9C5-B0BE-4527-94F1-E261B8D676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F015458-FCD4-48F9-81F5-DB8FAAF26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8F82-EACF-4A20-824E-EF3B1815BF49}" type="datetimeFigureOut">
              <a:rPr lang="zh-CN" altLang="en-US" smtClean="0"/>
              <a:t>2023/5/11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132AB46-1C7E-41D3-8849-CA02DFD9F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031BE67-F92D-4DA2-9A92-9388552B9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23FBF-9AA9-43F0-A2C1-1F7C7A9B3D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1368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DCF2BE-675C-4B36-B973-317B95879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AF41956-5117-441C-84E3-C2545812D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DD23FBC-5628-4CC0-8B2F-C6866EABC3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A7E0ED8-C16A-4408-B9DF-F32E5A585E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7BEC9C5-B0BE-4527-94F1-E261B8D676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F015458-FCD4-48F9-81F5-DB8FAAF26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8F82-EACF-4A20-824E-EF3B1815BF49}" type="datetimeFigureOut">
              <a:rPr lang="zh-CN" altLang="en-US" smtClean="0"/>
              <a:t>2023/5/11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132AB46-1C7E-41D3-8849-CA02DFD9F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031BE67-F92D-4DA2-9A92-9388552B9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23FBF-9AA9-43F0-A2C1-1F7C7A9B3D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5134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29240E7-6A27-4942-8471-04E852D74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7D11D8B-B03E-4AC2-826D-5849A8651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B7601A6-444D-459E-B567-7091D96DE4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38F82-EACF-4A20-824E-EF3B1815BF49}" type="datetimeFigureOut">
              <a:rPr lang="zh-CN" altLang="en-US" smtClean="0"/>
              <a:t>2023/5/11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0BA7E69-4A02-43EE-8ED8-E5D4887A9E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BA7E536-D46E-4B06-B2D6-E05166D27B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23FBF-9AA9-43F0-A2C1-1F7C7A9B3D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073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61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2720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772697"/>
            <a:ext cx="12192000" cy="2428568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6C4154D9-5000-48A6-996A-CD2499E27668}"/>
              </a:ext>
            </a:extLst>
          </p:cNvPr>
          <p:cNvGrpSpPr/>
          <p:nvPr/>
        </p:nvGrpSpPr>
        <p:grpSpPr>
          <a:xfrm>
            <a:off x="2050640" y="2921690"/>
            <a:ext cx="8090719" cy="1810987"/>
            <a:chOff x="998588" y="3361007"/>
            <a:chExt cx="8090719" cy="1810987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92D7A460-3EE0-4A17-B49E-AEB68A2ACFF7}"/>
                </a:ext>
              </a:extLst>
            </p:cNvPr>
            <p:cNvSpPr txBox="1"/>
            <p:nvPr/>
          </p:nvSpPr>
          <p:spPr>
            <a:xfrm>
              <a:off x="998588" y="3361007"/>
              <a:ext cx="809071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200" dirty="0">
                  <a:ln w="12700">
                    <a:noFill/>
                  </a:ln>
                  <a:solidFill>
                    <a:srgbClr val="83ACB3"/>
                  </a:solidFill>
                  <a:cs typeface="+mn-ea"/>
                  <a:sym typeface="+mn-lt"/>
                </a:rPr>
                <a:t>Free PPT Templates</a:t>
              </a:r>
              <a:endParaRPr lang="zh-CN" altLang="en-US" sz="7200" dirty="0">
                <a:ln w="12700">
                  <a:noFill/>
                </a:ln>
                <a:solidFill>
                  <a:srgbClr val="83ACB3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B814617B-4AA8-4C97-B3C5-3DF8D45DB195}"/>
                </a:ext>
              </a:extLst>
            </p:cNvPr>
            <p:cNvSpPr txBox="1"/>
            <p:nvPr/>
          </p:nvSpPr>
          <p:spPr>
            <a:xfrm>
              <a:off x="2248496" y="4710329"/>
              <a:ext cx="55909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rgbClr val="7FA4B1"/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2400" dirty="0">
                  <a:solidFill>
                    <a:srgbClr val="7FA4B1"/>
                  </a:solidFill>
                  <a:cs typeface="+mn-ea"/>
                  <a:sym typeface="+mn-lt"/>
                </a:rPr>
                <a:t>：</a:t>
              </a:r>
              <a:r>
                <a:rPr lang="en-US" altLang="zh-CN" sz="2400" dirty="0">
                  <a:solidFill>
                    <a:srgbClr val="7FA4B1"/>
                  </a:solidFill>
                  <a:cs typeface="+mn-ea"/>
                  <a:sym typeface="+mn-lt"/>
                </a:rPr>
                <a:t>freeppt7.com   Time</a:t>
              </a:r>
              <a:r>
                <a:rPr lang="zh-CN" altLang="en-US" sz="2400" dirty="0">
                  <a:solidFill>
                    <a:srgbClr val="7FA4B1"/>
                  </a:solidFill>
                  <a:cs typeface="+mn-ea"/>
                  <a:sym typeface="+mn-lt"/>
                </a:rPr>
                <a:t> ：</a:t>
              </a:r>
              <a:r>
                <a:rPr lang="en-US" altLang="zh-CN" sz="2400" dirty="0">
                  <a:solidFill>
                    <a:srgbClr val="7FA4B1"/>
                  </a:solidFill>
                  <a:cs typeface="+mn-ea"/>
                  <a:sym typeface="+mn-lt"/>
                </a:rPr>
                <a:t>20XX</a:t>
              </a:r>
              <a:endParaRPr lang="zh-CN" altLang="en-US" sz="2400" dirty="0">
                <a:solidFill>
                  <a:srgbClr val="7FA4B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" name="图片 2" descr="图片1">
            <a:extLst>
              <a:ext uri="{FF2B5EF4-FFF2-40B4-BE49-F238E27FC236}">
                <a16:creationId xmlns:a16="http://schemas.microsoft.com/office/drawing/2014/main" id="{37E00E17-A1A2-40DA-E0E5-A5F63896096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141359" y="439955"/>
            <a:ext cx="1280160" cy="42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774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80F0C22D-C8FB-40BA-B057-30330CD01E19}"/>
              </a:ext>
            </a:extLst>
          </p:cNvPr>
          <p:cNvSpPr txBox="1"/>
          <p:nvPr/>
        </p:nvSpPr>
        <p:spPr>
          <a:xfrm>
            <a:off x="4520590" y="822920"/>
            <a:ext cx="3150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>
                <a:solidFill>
                  <a:srgbClr val="243C55"/>
                </a:solidFill>
                <a:cs typeface="+mn-ea"/>
                <a:sym typeface="+mn-lt"/>
              </a:rPr>
              <a:t>Add title text here</a:t>
            </a:r>
            <a:endParaRPr kumimoji="1" lang="zh-CN" altLang="en-US" sz="2800" dirty="0">
              <a:solidFill>
                <a:srgbClr val="243C55"/>
              </a:solidFill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89F267F8-DF9C-407B-BC51-694516B9EBF8}"/>
              </a:ext>
            </a:extLst>
          </p:cNvPr>
          <p:cNvGrpSpPr/>
          <p:nvPr/>
        </p:nvGrpSpPr>
        <p:grpSpPr>
          <a:xfrm>
            <a:off x="823719" y="1444299"/>
            <a:ext cx="10423985" cy="4897371"/>
            <a:chOff x="882186" y="1291899"/>
            <a:chExt cx="10423985" cy="4897371"/>
          </a:xfrm>
        </p:grpSpPr>
        <p:grpSp>
          <p:nvGrpSpPr>
            <p:cNvPr id="4" name="组合 66">
              <a:extLst>
                <a:ext uri="{FF2B5EF4-FFF2-40B4-BE49-F238E27FC236}">
                  <a16:creationId xmlns:a16="http://schemas.microsoft.com/office/drawing/2014/main" id="{FD22ABF6-6EF3-433F-A492-686A546556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82186" y="1291899"/>
              <a:ext cx="10423985" cy="4897371"/>
              <a:chOff x="-3511552" y="-505232"/>
              <a:chExt cx="11411589" cy="5358855"/>
            </a:xfrm>
          </p:grpSpPr>
          <p:grpSp>
            <p:nvGrpSpPr>
              <p:cNvPr id="17" name="组合 44">
                <a:extLst>
                  <a:ext uri="{FF2B5EF4-FFF2-40B4-BE49-F238E27FC236}">
                    <a16:creationId xmlns:a16="http://schemas.microsoft.com/office/drawing/2014/main" id="{B9691F30-2479-428B-82CF-D5EE5F655A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3511552" y="-505232"/>
                <a:ext cx="11411589" cy="5358855"/>
                <a:chOff x="-3511552" y="-505232"/>
                <a:chExt cx="11411589" cy="5358855"/>
              </a:xfrm>
            </p:grpSpPr>
            <p:grpSp>
              <p:nvGrpSpPr>
                <p:cNvPr id="22" name="组合 30">
                  <a:extLst>
                    <a:ext uri="{FF2B5EF4-FFF2-40B4-BE49-F238E27FC236}">
                      <a16:creationId xmlns:a16="http://schemas.microsoft.com/office/drawing/2014/main" id="{097FD32F-00C7-4E5D-84AE-D2759A31FB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3511552" y="-505232"/>
                  <a:ext cx="11411589" cy="5358855"/>
                  <a:chOff x="-3511552" y="-505232"/>
                  <a:chExt cx="11411589" cy="5358855"/>
                </a:xfrm>
              </p:grpSpPr>
              <p:sp>
                <p:nvSpPr>
                  <p:cNvPr id="24" name="Freeform 5">
                    <a:extLst>
                      <a:ext uri="{FF2B5EF4-FFF2-40B4-BE49-F238E27FC236}">
                        <a16:creationId xmlns:a16="http://schemas.microsoft.com/office/drawing/2014/main" id="{29B5EF98-6046-4510-B5B3-115A57DA1D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2700000">
                    <a:off x="1722485" y="615110"/>
                    <a:ext cx="1941774" cy="711551"/>
                  </a:xfrm>
                  <a:custGeom>
                    <a:avLst/>
                    <a:gdLst>
                      <a:gd name="T0" fmla="*/ 2147483647 w 821"/>
                      <a:gd name="T1" fmla="*/ 2147483647 h 301"/>
                      <a:gd name="T2" fmla="*/ 0 w 821"/>
                      <a:gd name="T3" fmla="*/ 2147483647 h 301"/>
                      <a:gd name="T4" fmla="*/ 2147483647 w 821"/>
                      <a:gd name="T5" fmla="*/ 2147483647 h 301"/>
                      <a:gd name="T6" fmla="*/ 2147483647 w 821"/>
                      <a:gd name="T7" fmla="*/ 0 h 301"/>
                      <a:gd name="T8" fmla="*/ 2147483647 w 821"/>
                      <a:gd name="T9" fmla="*/ 0 h 301"/>
                      <a:gd name="T10" fmla="*/ 2147483647 w 821"/>
                      <a:gd name="T11" fmla="*/ 2147483647 h 30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821"/>
                      <a:gd name="T19" fmla="*/ 0 h 301"/>
                      <a:gd name="T20" fmla="*/ 821 w 821"/>
                      <a:gd name="T21" fmla="*/ 301 h 301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821" h="301">
                        <a:moveTo>
                          <a:pt x="282" y="20"/>
                        </a:moveTo>
                        <a:cubicBezTo>
                          <a:pt x="0" y="301"/>
                          <a:pt x="0" y="301"/>
                          <a:pt x="0" y="301"/>
                        </a:cubicBezTo>
                        <a:cubicBezTo>
                          <a:pt x="821" y="301"/>
                          <a:pt x="821" y="301"/>
                          <a:pt x="821" y="301"/>
                        </a:cubicBezTo>
                        <a:cubicBezTo>
                          <a:pt x="821" y="0"/>
                          <a:pt x="821" y="0"/>
                          <a:pt x="821" y="0"/>
                        </a:cubicBezTo>
                        <a:cubicBezTo>
                          <a:pt x="328" y="0"/>
                          <a:pt x="328" y="0"/>
                          <a:pt x="328" y="0"/>
                        </a:cubicBezTo>
                        <a:cubicBezTo>
                          <a:pt x="302" y="7"/>
                          <a:pt x="290" y="15"/>
                          <a:pt x="282" y="20"/>
                        </a:cubicBezTo>
                        <a:close/>
                      </a:path>
                    </a:pathLst>
                  </a:custGeom>
                  <a:solidFill>
                    <a:srgbClr val="81A7B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lnSpc>
                        <a:spcPct val="120000"/>
                      </a:lnSpc>
                    </a:pPr>
                    <a:endParaRPr lang="zh-CN" altLang="en-US" sz="1517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5" name="Freeform 6">
                    <a:extLst>
                      <a:ext uri="{FF2B5EF4-FFF2-40B4-BE49-F238E27FC236}">
                        <a16:creationId xmlns:a16="http://schemas.microsoft.com/office/drawing/2014/main" id="{02F924FA-72A9-4505-84DA-688F58F1ED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2700000">
                    <a:off x="3064311" y="1725311"/>
                    <a:ext cx="714549" cy="1941775"/>
                  </a:xfrm>
                  <a:custGeom>
                    <a:avLst/>
                    <a:gdLst>
                      <a:gd name="T0" fmla="*/ 2147483647 w 302"/>
                      <a:gd name="T1" fmla="*/ 2147483647 h 821"/>
                      <a:gd name="T2" fmla="*/ 0 w 302"/>
                      <a:gd name="T3" fmla="*/ 0 h 821"/>
                      <a:gd name="T4" fmla="*/ 0 w 302"/>
                      <a:gd name="T5" fmla="*/ 2147483647 h 821"/>
                      <a:gd name="T6" fmla="*/ 2147483647 w 302"/>
                      <a:gd name="T7" fmla="*/ 2147483647 h 821"/>
                      <a:gd name="T8" fmla="*/ 2147483647 w 302"/>
                      <a:gd name="T9" fmla="*/ 2147483647 h 821"/>
                      <a:gd name="T10" fmla="*/ 2147483647 w 302"/>
                      <a:gd name="T11" fmla="*/ 2147483647 h 82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02"/>
                      <a:gd name="T19" fmla="*/ 0 h 821"/>
                      <a:gd name="T20" fmla="*/ 302 w 302"/>
                      <a:gd name="T21" fmla="*/ 821 h 821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02" h="821">
                        <a:moveTo>
                          <a:pt x="282" y="282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821"/>
                          <a:pt x="0" y="821"/>
                          <a:pt x="0" y="821"/>
                        </a:cubicBezTo>
                        <a:cubicBezTo>
                          <a:pt x="302" y="821"/>
                          <a:pt x="302" y="821"/>
                          <a:pt x="302" y="821"/>
                        </a:cubicBezTo>
                        <a:cubicBezTo>
                          <a:pt x="302" y="328"/>
                          <a:pt x="302" y="328"/>
                          <a:pt x="302" y="328"/>
                        </a:cubicBezTo>
                        <a:cubicBezTo>
                          <a:pt x="295" y="301"/>
                          <a:pt x="286" y="290"/>
                          <a:pt x="282" y="282"/>
                        </a:cubicBezTo>
                        <a:close/>
                      </a:path>
                    </a:pathLst>
                  </a:custGeom>
                  <a:solidFill>
                    <a:srgbClr val="81A7B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lnSpc>
                        <a:spcPct val="120000"/>
                      </a:lnSpc>
                    </a:pPr>
                    <a:endParaRPr lang="zh-CN" altLang="en-US" sz="1517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6" name="Freeform 7">
                    <a:extLst>
                      <a:ext uri="{FF2B5EF4-FFF2-40B4-BE49-F238E27FC236}">
                        <a16:creationId xmlns:a16="http://schemas.microsoft.com/office/drawing/2014/main" id="{734E8771-9E9B-44AC-BE52-8575C85F0D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2700000">
                    <a:off x="6198780" y="-111481"/>
                    <a:ext cx="1863824" cy="1076321"/>
                  </a:xfrm>
                  <a:custGeom>
                    <a:avLst/>
                    <a:gdLst>
                      <a:gd name="T0" fmla="*/ 2147483647 w 788"/>
                      <a:gd name="T1" fmla="*/ 2147483647 h 455"/>
                      <a:gd name="T2" fmla="*/ 2147483647 w 788"/>
                      <a:gd name="T3" fmla="*/ 2147483647 h 455"/>
                      <a:gd name="T4" fmla="*/ 2147483647 w 788"/>
                      <a:gd name="T5" fmla="*/ 2147483647 h 455"/>
                      <a:gd name="T6" fmla="*/ 2147483647 w 788"/>
                      <a:gd name="T7" fmla="*/ 2147483647 h 455"/>
                      <a:gd name="T8" fmla="*/ 2147483647 w 788"/>
                      <a:gd name="T9" fmla="*/ 2147483647 h 455"/>
                      <a:gd name="T10" fmla="*/ 2147483647 w 788"/>
                      <a:gd name="T11" fmla="*/ 2147483647 h 455"/>
                      <a:gd name="T12" fmla="*/ 2147483647 w 788"/>
                      <a:gd name="T13" fmla="*/ 2147483647 h 455"/>
                      <a:gd name="T14" fmla="*/ 2147483647 w 788"/>
                      <a:gd name="T15" fmla="*/ 2147483647 h 455"/>
                      <a:gd name="T16" fmla="*/ 2147483647 w 788"/>
                      <a:gd name="T17" fmla="*/ 2147483647 h 455"/>
                      <a:gd name="T18" fmla="*/ 2147483647 w 788"/>
                      <a:gd name="T19" fmla="*/ 2147483647 h 455"/>
                      <a:gd name="T20" fmla="*/ 2147483647 w 788"/>
                      <a:gd name="T21" fmla="*/ 2147483647 h 455"/>
                      <a:gd name="T22" fmla="*/ 2147483647 w 788"/>
                      <a:gd name="T23" fmla="*/ 2147483647 h 455"/>
                      <a:gd name="T24" fmla="*/ 2147483647 w 788"/>
                      <a:gd name="T25" fmla="*/ 2147483647 h 455"/>
                      <a:gd name="T26" fmla="*/ 2147483647 w 788"/>
                      <a:gd name="T27" fmla="*/ 2147483647 h 455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788"/>
                      <a:gd name="T43" fmla="*/ 0 h 455"/>
                      <a:gd name="T44" fmla="*/ 788 w 788"/>
                      <a:gd name="T45" fmla="*/ 455 h 455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788" h="455">
                        <a:moveTo>
                          <a:pt x="492" y="94"/>
                        </a:moveTo>
                        <a:cubicBezTo>
                          <a:pt x="477" y="78"/>
                          <a:pt x="445" y="75"/>
                          <a:pt x="418" y="75"/>
                        </a:cubicBezTo>
                        <a:cubicBezTo>
                          <a:pt x="241" y="75"/>
                          <a:pt x="241" y="75"/>
                          <a:pt x="241" y="75"/>
                        </a:cubicBezTo>
                        <a:cubicBezTo>
                          <a:pt x="241" y="29"/>
                          <a:pt x="241" y="29"/>
                          <a:pt x="241" y="29"/>
                        </a:cubicBezTo>
                        <a:cubicBezTo>
                          <a:pt x="241" y="12"/>
                          <a:pt x="222" y="0"/>
                          <a:pt x="207" y="12"/>
                        </a:cubicBezTo>
                        <a:cubicBezTo>
                          <a:pt x="16" y="202"/>
                          <a:pt x="16" y="202"/>
                          <a:pt x="16" y="202"/>
                        </a:cubicBezTo>
                        <a:cubicBezTo>
                          <a:pt x="0" y="216"/>
                          <a:pt x="0" y="238"/>
                          <a:pt x="16" y="252"/>
                        </a:cubicBezTo>
                        <a:cubicBezTo>
                          <a:pt x="207" y="442"/>
                          <a:pt x="207" y="442"/>
                          <a:pt x="207" y="442"/>
                        </a:cubicBezTo>
                        <a:cubicBezTo>
                          <a:pt x="222" y="455"/>
                          <a:pt x="241" y="444"/>
                          <a:pt x="241" y="426"/>
                        </a:cubicBezTo>
                        <a:cubicBezTo>
                          <a:pt x="241" y="381"/>
                          <a:pt x="241" y="381"/>
                          <a:pt x="241" y="381"/>
                        </a:cubicBezTo>
                        <a:cubicBezTo>
                          <a:pt x="241" y="381"/>
                          <a:pt x="633" y="381"/>
                          <a:pt x="683" y="381"/>
                        </a:cubicBezTo>
                        <a:cubicBezTo>
                          <a:pt x="739" y="381"/>
                          <a:pt x="784" y="411"/>
                          <a:pt x="784" y="446"/>
                        </a:cubicBezTo>
                        <a:cubicBezTo>
                          <a:pt x="784" y="446"/>
                          <a:pt x="788" y="421"/>
                          <a:pt x="763" y="390"/>
                        </a:cubicBezTo>
                        <a:cubicBezTo>
                          <a:pt x="750" y="375"/>
                          <a:pt x="492" y="94"/>
                          <a:pt x="492" y="94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lnSpc>
                        <a:spcPct val="120000"/>
                      </a:lnSpc>
                    </a:pPr>
                    <a:endParaRPr lang="zh-CN" altLang="en-US" sz="1517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7" name="Freeform 8">
                    <a:extLst>
                      <a:ext uri="{FF2B5EF4-FFF2-40B4-BE49-F238E27FC236}">
                        <a16:creationId xmlns:a16="http://schemas.microsoft.com/office/drawing/2014/main" id="{CEEFFC14-BDDA-48ED-8F71-02903CDD91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2700000">
                    <a:off x="730626" y="3067930"/>
                    <a:ext cx="1939775" cy="711551"/>
                  </a:xfrm>
                  <a:custGeom>
                    <a:avLst/>
                    <a:gdLst>
                      <a:gd name="T0" fmla="*/ 2147483647 w 820"/>
                      <a:gd name="T1" fmla="*/ 2147483647 h 301"/>
                      <a:gd name="T2" fmla="*/ 2147483647 w 820"/>
                      <a:gd name="T3" fmla="*/ 0 h 301"/>
                      <a:gd name="T4" fmla="*/ 0 w 820"/>
                      <a:gd name="T5" fmla="*/ 0 h 301"/>
                      <a:gd name="T6" fmla="*/ 0 w 820"/>
                      <a:gd name="T7" fmla="*/ 2147483647 h 301"/>
                      <a:gd name="T8" fmla="*/ 2147483647 w 820"/>
                      <a:gd name="T9" fmla="*/ 2147483647 h 301"/>
                      <a:gd name="T10" fmla="*/ 2147483647 w 820"/>
                      <a:gd name="T11" fmla="*/ 2147483647 h 30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820"/>
                      <a:gd name="T19" fmla="*/ 0 h 301"/>
                      <a:gd name="T20" fmla="*/ 820 w 820"/>
                      <a:gd name="T21" fmla="*/ 301 h 301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820" h="301">
                        <a:moveTo>
                          <a:pt x="539" y="282"/>
                        </a:moveTo>
                        <a:cubicBezTo>
                          <a:pt x="820" y="0"/>
                          <a:pt x="820" y="0"/>
                          <a:pt x="82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301"/>
                          <a:pt x="0" y="301"/>
                          <a:pt x="0" y="301"/>
                        </a:cubicBezTo>
                        <a:cubicBezTo>
                          <a:pt x="493" y="301"/>
                          <a:pt x="493" y="301"/>
                          <a:pt x="493" y="301"/>
                        </a:cubicBezTo>
                        <a:cubicBezTo>
                          <a:pt x="519" y="294"/>
                          <a:pt x="531" y="286"/>
                          <a:pt x="539" y="282"/>
                        </a:cubicBezTo>
                        <a:close/>
                      </a:path>
                    </a:pathLst>
                  </a:custGeom>
                  <a:solidFill>
                    <a:srgbClr val="81A7B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lnSpc>
                        <a:spcPct val="120000"/>
                      </a:lnSpc>
                    </a:pPr>
                    <a:endParaRPr lang="zh-CN" altLang="en-US" sz="1517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8" name="Freeform 9">
                    <a:extLst>
                      <a:ext uri="{FF2B5EF4-FFF2-40B4-BE49-F238E27FC236}">
                        <a16:creationId xmlns:a16="http://schemas.microsoft.com/office/drawing/2014/main" id="{80399003-8A2F-419F-9095-102CEAB372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2700000">
                    <a:off x="6423968" y="3193473"/>
                    <a:ext cx="1081317" cy="1870820"/>
                  </a:xfrm>
                  <a:custGeom>
                    <a:avLst/>
                    <a:gdLst>
                      <a:gd name="T0" fmla="*/ 2147483647 w 457"/>
                      <a:gd name="T1" fmla="*/ 2147483647 h 791"/>
                      <a:gd name="T2" fmla="*/ 2147483647 w 457"/>
                      <a:gd name="T3" fmla="*/ 2147483647 h 791"/>
                      <a:gd name="T4" fmla="*/ 2147483647 w 457"/>
                      <a:gd name="T5" fmla="*/ 2147483647 h 791"/>
                      <a:gd name="T6" fmla="*/ 2147483647 w 457"/>
                      <a:gd name="T7" fmla="*/ 2147483647 h 791"/>
                      <a:gd name="T8" fmla="*/ 2147483647 w 457"/>
                      <a:gd name="T9" fmla="*/ 2147483647 h 791"/>
                      <a:gd name="T10" fmla="*/ 2147483647 w 457"/>
                      <a:gd name="T11" fmla="*/ 2147483647 h 791"/>
                      <a:gd name="T12" fmla="*/ 2147483647 w 457"/>
                      <a:gd name="T13" fmla="*/ 2147483647 h 791"/>
                      <a:gd name="T14" fmla="*/ 2147483647 w 457"/>
                      <a:gd name="T15" fmla="*/ 2147483647 h 791"/>
                      <a:gd name="T16" fmla="*/ 2147483647 w 457"/>
                      <a:gd name="T17" fmla="*/ 2147483647 h 791"/>
                      <a:gd name="T18" fmla="*/ 2147483647 w 457"/>
                      <a:gd name="T19" fmla="*/ 2147483647 h 791"/>
                      <a:gd name="T20" fmla="*/ 2147483647 w 457"/>
                      <a:gd name="T21" fmla="*/ 2147483647 h 791"/>
                      <a:gd name="T22" fmla="*/ 0 w 457"/>
                      <a:gd name="T23" fmla="*/ 2147483647 h 791"/>
                      <a:gd name="T24" fmla="*/ 2147483647 w 457"/>
                      <a:gd name="T25" fmla="*/ 2147483647 h 791"/>
                      <a:gd name="T26" fmla="*/ 2147483647 w 457"/>
                      <a:gd name="T27" fmla="*/ 2147483647 h 791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457"/>
                      <a:gd name="T43" fmla="*/ 0 h 791"/>
                      <a:gd name="T44" fmla="*/ 457 w 457"/>
                      <a:gd name="T45" fmla="*/ 791 h 791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457" h="791">
                        <a:moveTo>
                          <a:pt x="363" y="492"/>
                        </a:moveTo>
                        <a:cubicBezTo>
                          <a:pt x="378" y="477"/>
                          <a:pt x="381" y="445"/>
                          <a:pt x="381" y="418"/>
                        </a:cubicBezTo>
                        <a:cubicBezTo>
                          <a:pt x="381" y="241"/>
                          <a:pt x="381" y="241"/>
                          <a:pt x="381" y="241"/>
                        </a:cubicBezTo>
                        <a:cubicBezTo>
                          <a:pt x="428" y="241"/>
                          <a:pt x="428" y="241"/>
                          <a:pt x="428" y="241"/>
                        </a:cubicBezTo>
                        <a:cubicBezTo>
                          <a:pt x="445" y="241"/>
                          <a:pt x="457" y="221"/>
                          <a:pt x="444" y="207"/>
                        </a:cubicBezTo>
                        <a:cubicBezTo>
                          <a:pt x="254" y="16"/>
                          <a:pt x="254" y="16"/>
                          <a:pt x="254" y="16"/>
                        </a:cubicBezTo>
                        <a:cubicBezTo>
                          <a:pt x="241" y="0"/>
                          <a:pt x="218" y="0"/>
                          <a:pt x="204" y="16"/>
                        </a:cubicBezTo>
                        <a:cubicBezTo>
                          <a:pt x="15" y="207"/>
                          <a:pt x="15" y="207"/>
                          <a:pt x="15" y="207"/>
                        </a:cubicBezTo>
                        <a:cubicBezTo>
                          <a:pt x="2" y="222"/>
                          <a:pt x="13" y="241"/>
                          <a:pt x="31" y="241"/>
                        </a:cubicBezTo>
                        <a:cubicBezTo>
                          <a:pt x="75" y="241"/>
                          <a:pt x="75" y="241"/>
                          <a:pt x="75" y="241"/>
                        </a:cubicBezTo>
                        <a:cubicBezTo>
                          <a:pt x="75" y="241"/>
                          <a:pt x="75" y="633"/>
                          <a:pt x="75" y="683"/>
                        </a:cubicBezTo>
                        <a:cubicBezTo>
                          <a:pt x="75" y="739"/>
                          <a:pt x="42" y="784"/>
                          <a:pt x="0" y="784"/>
                        </a:cubicBezTo>
                        <a:cubicBezTo>
                          <a:pt x="0" y="784"/>
                          <a:pt x="31" y="791"/>
                          <a:pt x="66" y="762"/>
                        </a:cubicBezTo>
                        <a:cubicBezTo>
                          <a:pt x="81" y="750"/>
                          <a:pt x="363" y="492"/>
                          <a:pt x="363" y="492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lnSpc>
                        <a:spcPct val="120000"/>
                      </a:lnSpc>
                    </a:pPr>
                    <a:endParaRPr lang="zh-CN" altLang="en-US" sz="1517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9" name="Freeform 10">
                    <a:extLst>
                      <a:ext uri="{FF2B5EF4-FFF2-40B4-BE49-F238E27FC236}">
                        <a16:creationId xmlns:a16="http://schemas.microsoft.com/office/drawing/2014/main" id="{E736C857-12AB-491F-AD7A-1BF0569951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2700000">
                    <a:off x="614612" y="726093"/>
                    <a:ext cx="712551" cy="1941775"/>
                  </a:xfrm>
                  <a:custGeom>
                    <a:avLst/>
                    <a:gdLst>
                      <a:gd name="T0" fmla="*/ 2147483647 w 301"/>
                      <a:gd name="T1" fmla="*/ 2147483647 h 821"/>
                      <a:gd name="T2" fmla="*/ 2147483647 w 301"/>
                      <a:gd name="T3" fmla="*/ 2147483647 h 821"/>
                      <a:gd name="T4" fmla="*/ 2147483647 w 301"/>
                      <a:gd name="T5" fmla="*/ 0 h 821"/>
                      <a:gd name="T6" fmla="*/ 0 w 301"/>
                      <a:gd name="T7" fmla="*/ 0 h 821"/>
                      <a:gd name="T8" fmla="*/ 0 w 301"/>
                      <a:gd name="T9" fmla="*/ 2147483647 h 821"/>
                      <a:gd name="T10" fmla="*/ 2147483647 w 301"/>
                      <a:gd name="T11" fmla="*/ 2147483647 h 82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01"/>
                      <a:gd name="T19" fmla="*/ 0 h 821"/>
                      <a:gd name="T20" fmla="*/ 301 w 301"/>
                      <a:gd name="T21" fmla="*/ 821 h 821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01" h="821">
                        <a:moveTo>
                          <a:pt x="20" y="539"/>
                        </a:moveTo>
                        <a:cubicBezTo>
                          <a:pt x="301" y="821"/>
                          <a:pt x="301" y="821"/>
                          <a:pt x="301" y="821"/>
                        </a:cubicBezTo>
                        <a:cubicBezTo>
                          <a:pt x="301" y="0"/>
                          <a:pt x="301" y="0"/>
                          <a:pt x="30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493"/>
                          <a:pt x="0" y="493"/>
                          <a:pt x="0" y="493"/>
                        </a:cubicBezTo>
                        <a:cubicBezTo>
                          <a:pt x="7" y="520"/>
                          <a:pt x="15" y="532"/>
                          <a:pt x="20" y="539"/>
                        </a:cubicBezTo>
                        <a:close/>
                      </a:path>
                    </a:pathLst>
                  </a:custGeom>
                  <a:solidFill>
                    <a:srgbClr val="81A7B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lnSpc>
                        <a:spcPct val="120000"/>
                      </a:lnSpc>
                    </a:pPr>
                    <a:endParaRPr lang="zh-CN" altLang="en-US" sz="1517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0" name="Freeform 11">
                    <a:extLst>
                      <a:ext uri="{FF2B5EF4-FFF2-40B4-BE49-F238E27FC236}">
                        <a16:creationId xmlns:a16="http://schemas.microsoft.com/office/drawing/2014/main" id="{04A305B5-A0C4-4442-9CF9-E45F55B9678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2700000">
                    <a:off x="-3907802" y="3379054"/>
                    <a:ext cx="1870819" cy="1078320"/>
                  </a:xfrm>
                  <a:custGeom>
                    <a:avLst/>
                    <a:gdLst>
                      <a:gd name="T0" fmla="*/ 2147483647 w 791"/>
                      <a:gd name="T1" fmla="*/ 2147483647 h 456"/>
                      <a:gd name="T2" fmla="*/ 2147483647 w 791"/>
                      <a:gd name="T3" fmla="*/ 2147483647 h 456"/>
                      <a:gd name="T4" fmla="*/ 2147483647 w 791"/>
                      <a:gd name="T5" fmla="*/ 2147483647 h 456"/>
                      <a:gd name="T6" fmla="*/ 2147483647 w 791"/>
                      <a:gd name="T7" fmla="*/ 2147483647 h 456"/>
                      <a:gd name="T8" fmla="*/ 2147483647 w 791"/>
                      <a:gd name="T9" fmla="*/ 2147483647 h 456"/>
                      <a:gd name="T10" fmla="*/ 2147483647 w 791"/>
                      <a:gd name="T11" fmla="*/ 2147483647 h 456"/>
                      <a:gd name="T12" fmla="*/ 2147483647 w 791"/>
                      <a:gd name="T13" fmla="*/ 2147483647 h 456"/>
                      <a:gd name="T14" fmla="*/ 2147483647 w 791"/>
                      <a:gd name="T15" fmla="*/ 2147483647 h 456"/>
                      <a:gd name="T16" fmla="*/ 2147483647 w 791"/>
                      <a:gd name="T17" fmla="*/ 2147483647 h 456"/>
                      <a:gd name="T18" fmla="*/ 2147483647 w 791"/>
                      <a:gd name="T19" fmla="*/ 2147483647 h 456"/>
                      <a:gd name="T20" fmla="*/ 2147483647 w 791"/>
                      <a:gd name="T21" fmla="*/ 2147483647 h 456"/>
                      <a:gd name="T22" fmla="*/ 2147483647 w 791"/>
                      <a:gd name="T23" fmla="*/ 0 h 456"/>
                      <a:gd name="T24" fmla="*/ 2147483647 w 791"/>
                      <a:gd name="T25" fmla="*/ 2147483647 h 456"/>
                      <a:gd name="T26" fmla="*/ 2147483647 w 791"/>
                      <a:gd name="T27" fmla="*/ 2147483647 h 45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791"/>
                      <a:gd name="T43" fmla="*/ 0 h 456"/>
                      <a:gd name="T44" fmla="*/ 791 w 791"/>
                      <a:gd name="T45" fmla="*/ 456 h 456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791" h="456">
                        <a:moveTo>
                          <a:pt x="298" y="362"/>
                        </a:moveTo>
                        <a:cubicBezTo>
                          <a:pt x="314" y="378"/>
                          <a:pt x="345" y="381"/>
                          <a:pt x="373" y="381"/>
                        </a:cubicBezTo>
                        <a:cubicBezTo>
                          <a:pt x="550" y="381"/>
                          <a:pt x="550" y="381"/>
                          <a:pt x="550" y="381"/>
                        </a:cubicBezTo>
                        <a:cubicBezTo>
                          <a:pt x="550" y="428"/>
                          <a:pt x="550" y="428"/>
                          <a:pt x="550" y="428"/>
                        </a:cubicBezTo>
                        <a:cubicBezTo>
                          <a:pt x="550" y="444"/>
                          <a:pt x="569" y="456"/>
                          <a:pt x="584" y="444"/>
                        </a:cubicBezTo>
                        <a:cubicBezTo>
                          <a:pt x="774" y="254"/>
                          <a:pt x="774" y="254"/>
                          <a:pt x="774" y="254"/>
                        </a:cubicBezTo>
                        <a:cubicBezTo>
                          <a:pt x="791" y="240"/>
                          <a:pt x="791" y="218"/>
                          <a:pt x="774" y="204"/>
                        </a:cubicBezTo>
                        <a:cubicBezTo>
                          <a:pt x="584" y="14"/>
                          <a:pt x="584" y="14"/>
                          <a:pt x="584" y="14"/>
                        </a:cubicBezTo>
                        <a:cubicBezTo>
                          <a:pt x="569" y="2"/>
                          <a:pt x="550" y="12"/>
                          <a:pt x="550" y="31"/>
                        </a:cubicBezTo>
                        <a:cubicBezTo>
                          <a:pt x="549" y="75"/>
                          <a:pt x="549" y="75"/>
                          <a:pt x="549" y="75"/>
                        </a:cubicBezTo>
                        <a:cubicBezTo>
                          <a:pt x="549" y="75"/>
                          <a:pt x="157" y="75"/>
                          <a:pt x="107" y="75"/>
                        </a:cubicBezTo>
                        <a:cubicBezTo>
                          <a:pt x="51" y="75"/>
                          <a:pt x="6" y="42"/>
                          <a:pt x="6" y="0"/>
                        </a:cubicBezTo>
                        <a:cubicBezTo>
                          <a:pt x="6" y="0"/>
                          <a:pt x="0" y="31"/>
                          <a:pt x="28" y="66"/>
                        </a:cubicBezTo>
                        <a:cubicBezTo>
                          <a:pt x="40" y="81"/>
                          <a:pt x="298" y="362"/>
                          <a:pt x="298" y="362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lnSpc>
                        <a:spcPct val="120000"/>
                      </a:lnSpc>
                    </a:pPr>
                    <a:endParaRPr lang="zh-CN" altLang="en-US" sz="1517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23" name="Freeform 12">
                  <a:extLst>
                    <a:ext uri="{FF2B5EF4-FFF2-40B4-BE49-F238E27FC236}">
                      <a16:creationId xmlns:a16="http://schemas.microsoft.com/office/drawing/2014/main" id="{90B084A3-BB74-4C6C-9855-6F0BAEF98D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700000">
                  <a:off x="-2975396" y="-597264"/>
                  <a:ext cx="1081317" cy="1870820"/>
                </a:xfrm>
                <a:custGeom>
                  <a:avLst/>
                  <a:gdLst>
                    <a:gd name="T0" fmla="*/ 2147483647 w 457"/>
                    <a:gd name="T1" fmla="*/ 2147483647 h 791"/>
                    <a:gd name="T2" fmla="*/ 2147483647 w 457"/>
                    <a:gd name="T3" fmla="*/ 2147483647 h 791"/>
                    <a:gd name="T4" fmla="*/ 2147483647 w 457"/>
                    <a:gd name="T5" fmla="*/ 2147483647 h 791"/>
                    <a:gd name="T6" fmla="*/ 2147483647 w 457"/>
                    <a:gd name="T7" fmla="*/ 2147483647 h 791"/>
                    <a:gd name="T8" fmla="*/ 2147483647 w 457"/>
                    <a:gd name="T9" fmla="*/ 2147483647 h 791"/>
                    <a:gd name="T10" fmla="*/ 2147483647 w 457"/>
                    <a:gd name="T11" fmla="*/ 2147483647 h 791"/>
                    <a:gd name="T12" fmla="*/ 2147483647 w 457"/>
                    <a:gd name="T13" fmla="*/ 2147483647 h 791"/>
                    <a:gd name="T14" fmla="*/ 2147483647 w 457"/>
                    <a:gd name="T15" fmla="*/ 2147483647 h 791"/>
                    <a:gd name="T16" fmla="*/ 2147483647 w 457"/>
                    <a:gd name="T17" fmla="*/ 2147483647 h 791"/>
                    <a:gd name="T18" fmla="*/ 2147483647 w 457"/>
                    <a:gd name="T19" fmla="*/ 2147483647 h 791"/>
                    <a:gd name="T20" fmla="*/ 2147483647 w 457"/>
                    <a:gd name="T21" fmla="*/ 2147483647 h 791"/>
                    <a:gd name="T22" fmla="*/ 2147483647 w 457"/>
                    <a:gd name="T23" fmla="*/ 2147483647 h 791"/>
                    <a:gd name="T24" fmla="*/ 2147483647 w 457"/>
                    <a:gd name="T25" fmla="*/ 2147483647 h 791"/>
                    <a:gd name="T26" fmla="*/ 2147483647 w 457"/>
                    <a:gd name="T27" fmla="*/ 2147483647 h 79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57"/>
                    <a:gd name="T43" fmla="*/ 0 h 791"/>
                    <a:gd name="T44" fmla="*/ 457 w 457"/>
                    <a:gd name="T45" fmla="*/ 791 h 79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57" h="791">
                      <a:moveTo>
                        <a:pt x="94" y="299"/>
                      </a:moveTo>
                      <a:cubicBezTo>
                        <a:pt x="79" y="315"/>
                        <a:pt x="75" y="346"/>
                        <a:pt x="75" y="373"/>
                      </a:cubicBezTo>
                      <a:cubicBezTo>
                        <a:pt x="75" y="550"/>
                        <a:pt x="75" y="550"/>
                        <a:pt x="75" y="550"/>
                      </a:cubicBezTo>
                      <a:cubicBezTo>
                        <a:pt x="29" y="550"/>
                        <a:pt x="29" y="550"/>
                        <a:pt x="29" y="550"/>
                      </a:cubicBezTo>
                      <a:cubicBezTo>
                        <a:pt x="12" y="550"/>
                        <a:pt x="0" y="570"/>
                        <a:pt x="13" y="585"/>
                      </a:cubicBezTo>
                      <a:cubicBezTo>
                        <a:pt x="202" y="775"/>
                        <a:pt x="202" y="775"/>
                        <a:pt x="202" y="775"/>
                      </a:cubicBezTo>
                      <a:cubicBezTo>
                        <a:pt x="216" y="791"/>
                        <a:pt x="239" y="791"/>
                        <a:pt x="253" y="775"/>
                      </a:cubicBezTo>
                      <a:cubicBezTo>
                        <a:pt x="442" y="585"/>
                        <a:pt x="442" y="585"/>
                        <a:pt x="442" y="585"/>
                      </a:cubicBezTo>
                      <a:cubicBezTo>
                        <a:pt x="455" y="570"/>
                        <a:pt x="444" y="550"/>
                        <a:pt x="426" y="550"/>
                      </a:cubicBezTo>
                      <a:cubicBezTo>
                        <a:pt x="381" y="550"/>
                        <a:pt x="381" y="550"/>
                        <a:pt x="381" y="550"/>
                      </a:cubicBezTo>
                      <a:cubicBezTo>
                        <a:pt x="381" y="550"/>
                        <a:pt x="381" y="158"/>
                        <a:pt x="381" y="108"/>
                      </a:cubicBezTo>
                      <a:cubicBezTo>
                        <a:pt x="381" y="52"/>
                        <a:pt x="414" y="7"/>
                        <a:pt x="457" y="7"/>
                      </a:cubicBezTo>
                      <a:cubicBezTo>
                        <a:pt x="457" y="7"/>
                        <a:pt x="426" y="0"/>
                        <a:pt x="390" y="29"/>
                      </a:cubicBezTo>
                      <a:cubicBezTo>
                        <a:pt x="375" y="41"/>
                        <a:pt x="94" y="299"/>
                        <a:pt x="94" y="299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lnSpc>
                      <a:spcPct val="120000"/>
                    </a:lnSpc>
                  </a:pPr>
                  <a:endParaRPr lang="zh-CN" altLang="en-US" sz="1517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8" name="文本框 62">
                <a:extLst>
                  <a:ext uri="{FF2B5EF4-FFF2-40B4-BE49-F238E27FC236}">
                    <a16:creationId xmlns:a16="http://schemas.microsoft.com/office/drawing/2014/main" id="{233DADA5-3503-43C2-B1F5-E23A6E8C24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3042008" y="381870"/>
                <a:ext cx="521549" cy="528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/>
                    <a:cs typeface="微软雅黑 Light" panose="020B0502040204020203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/>
                    <a:cs typeface="微软雅黑 Light" panose="020B0502040204020203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/>
                    <a:cs typeface="微软雅黑 Light" panose="020B0502040204020203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/>
                    <a:cs typeface="微软雅黑 Light" panose="020B0502040204020203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/>
                    <a:cs typeface="微软雅黑 Light" panose="020B0502040204020203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/>
                    <a:cs typeface="微软雅黑 Light" panose="020B0502040204020203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/>
                    <a:cs typeface="微软雅黑 Light" panose="020B0502040204020203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/>
                    <a:cs typeface="微软雅黑 Light" panose="020B0502040204020203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/>
                    <a:cs typeface="微软雅黑 Light" panose="020B0502040204020203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buFont typeface="Arial" panose="020B0604020202020204" pitchFamily="34" charset="0"/>
                  <a:buNone/>
                </a:pPr>
                <a:r>
                  <a:rPr lang="en-US" altLang="zh-CN" sz="2276" dirty="0">
                    <a:solidFill>
                      <a:srgbClr val="243C55"/>
                    </a:solidFill>
                    <a:latin typeface="+mn-lt"/>
                    <a:ea typeface="+mn-ea"/>
                    <a:cs typeface="+mn-ea"/>
                    <a:sym typeface="+mn-lt"/>
                  </a:rPr>
                  <a:t>01</a:t>
                </a:r>
                <a:endParaRPr lang="zh-CN" altLang="en-US" sz="2276" dirty="0">
                  <a:solidFill>
                    <a:srgbClr val="243C55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" name="文本框 63">
                <a:extLst>
                  <a:ext uri="{FF2B5EF4-FFF2-40B4-BE49-F238E27FC236}">
                    <a16:creationId xmlns:a16="http://schemas.microsoft.com/office/drawing/2014/main" id="{BB149B6D-A6ED-416A-B96A-74F7FF8261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2911890" y="3987521"/>
                <a:ext cx="521549" cy="528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/>
                    <a:cs typeface="微软雅黑 Light" panose="020B0502040204020203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/>
                    <a:cs typeface="微软雅黑 Light" panose="020B0502040204020203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/>
                    <a:cs typeface="微软雅黑 Light" panose="020B0502040204020203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/>
                    <a:cs typeface="微软雅黑 Light" panose="020B0502040204020203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/>
                    <a:cs typeface="微软雅黑 Light" panose="020B0502040204020203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/>
                    <a:cs typeface="微软雅黑 Light" panose="020B0502040204020203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/>
                    <a:cs typeface="微软雅黑 Light" panose="020B0502040204020203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/>
                    <a:cs typeface="微软雅黑 Light" panose="020B0502040204020203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/>
                    <a:cs typeface="微软雅黑 Light" panose="020B0502040204020203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buFont typeface="Arial" panose="020B0604020202020204" pitchFamily="34" charset="0"/>
                  <a:buNone/>
                </a:pPr>
                <a:r>
                  <a:rPr lang="en-US" altLang="zh-CN" sz="2276" dirty="0">
                    <a:solidFill>
                      <a:srgbClr val="243C55"/>
                    </a:solidFill>
                    <a:latin typeface="+mn-lt"/>
                    <a:ea typeface="+mn-ea"/>
                    <a:cs typeface="+mn-ea"/>
                    <a:sym typeface="+mn-lt"/>
                  </a:rPr>
                  <a:t>04</a:t>
                </a:r>
                <a:endParaRPr lang="zh-CN" altLang="en-US" sz="2276" dirty="0">
                  <a:solidFill>
                    <a:srgbClr val="243C55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0" name="文本框 64">
                <a:extLst>
                  <a:ext uri="{FF2B5EF4-FFF2-40B4-BE49-F238E27FC236}">
                    <a16:creationId xmlns:a16="http://schemas.microsoft.com/office/drawing/2014/main" id="{A8817484-51F4-4F92-BFB5-9009C9C616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71128" y="3506946"/>
                <a:ext cx="521549" cy="528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/>
                    <a:cs typeface="微软雅黑 Light" panose="020B0502040204020203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/>
                    <a:cs typeface="微软雅黑 Light" panose="020B0502040204020203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/>
                    <a:cs typeface="微软雅黑 Light" panose="020B0502040204020203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/>
                    <a:cs typeface="微软雅黑 Light" panose="020B0502040204020203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/>
                    <a:cs typeface="微软雅黑 Light" panose="020B0502040204020203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/>
                    <a:cs typeface="微软雅黑 Light" panose="020B0502040204020203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/>
                    <a:cs typeface="微软雅黑 Light" panose="020B0502040204020203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/>
                    <a:cs typeface="微软雅黑 Light" panose="020B0502040204020203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/>
                    <a:cs typeface="微软雅黑 Light" panose="020B0502040204020203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buFont typeface="Arial" panose="020B0604020202020204" pitchFamily="34" charset="0"/>
                  <a:buNone/>
                </a:pPr>
                <a:r>
                  <a:rPr lang="en-US" altLang="zh-CN" sz="2276" dirty="0">
                    <a:solidFill>
                      <a:srgbClr val="243C55"/>
                    </a:solidFill>
                    <a:latin typeface="+mn-lt"/>
                    <a:ea typeface="+mn-ea"/>
                    <a:cs typeface="+mn-ea"/>
                    <a:sym typeface="+mn-lt"/>
                  </a:rPr>
                  <a:t>03</a:t>
                </a:r>
                <a:endParaRPr lang="zh-CN" altLang="en-US" sz="2276" dirty="0">
                  <a:solidFill>
                    <a:srgbClr val="243C55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1" name="文本框 65">
                <a:extLst>
                  <a:ext uri="{FF2B5EF4-FFF2-40B4-BE49-F238E27FC236}">
                    <a16:creationId xmlns:a16="http://schemas.microsoft.com/office/drawing/2014/main" id="{3E1D4460-17DE-4B80-AC43-B51AFB23DA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32009" y="-160867"/>
                <a:ext cx="521549" cy="528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/>
                    <a:cs typeface="微软雅黑 Light" panose="020B0502040204020203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/>
                    <a:cs typeface="微软雅黑 Light" panose="020B0502040204020203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/>
                    <a:cs typeface="微软雅黑 Light" panose="020B0502040204020203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/>
                    <a:cs typeface="微软雅黑 Light" panose="020B0502040204020203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/>
                    <a:cs typeface="微软雅黑 Light" panose="020B0502040204020203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/>
                    <a:cs typeface="微软雅黑 Light" panose="020B0502040204020203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/>
                    <a:cs typeface="微软雅黑 Light" panose="020B0502040204020203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/>
                    <a:cs typeface="微软雅黑 Light" panose="020B0502040204020203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/>
                    <a:cs typeface="微软雅黑 Light" panose="020B0502040204020203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buFont typeface="Arial" panose="020B0604020202020204" pitchFamily="34" charset="0"/>
                  <a:buNone/>
                </a:pPr>
                <a:r>
                  <a:rPr lang="en-US" altLang="zh-CN" sz="2276" dirty="0">
                    <a:solidFill>
                      <a:srgbClr val="243C55"/>
                    </a:solidFill>
                    <a:latin typeface="+mn-lt"/>
                    <a:ea typeface="+mn-ea"/>
                    <a:cs typeface="+mn-ea"/>
                    <a:sym typeface="+mn-lt"/>
                  </a:rPr>
                  <a:t>02</a:t>
                </a:r>
                <a:endParaRPr lang="zh-CN" altLang="en-US" sz="2276" dirty="0">
                  <a:solidFill>
                    <a:srgbClr val="243C55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5" name="组合 19">
              <a:extLst>
                <a:ext uri="{FF2B5EF4-FFF2-40B4-BE49-F238E27FC236}">
                  <a16:creationId xmlns:a16="http://schemas.microsoft.com/office/drawing/2014/main" id="{8118CB99-E2DA-48E0-9656-364D682DB194}"/>
                </a:ext>
              </a:extLst>
            </p:cNvPr>
            <p:cNvGrpSpPr/>
            <p:nvPr/>
          </p:nvGrpSpPr>
          <p:grpSpPr>
            <a:xfrm>
              <a:off x="1857219" y="2238362"/>
              <a:ext cx="2081488" cy="907367"/>
              <a:chOff x="799086" y="4263825"/>
              <a:chExt cx="2081488" cy="907367"/>
            </a:xfrm>
          </p:grpSpPr>
          <p:sp>
            <p:nvSpPr>
              <p:cNvPr id="15" name="Rectangle 24">
                <a:extLst>
                  <a:ext uri="{FF2B5EF4-FFF2-40B4-BE49-F238E27FC236}">
                    <a16:creationId xmlns:a16="http://schemas.microsoft.com/office/drawing/2014/main" id="{2880884C-C424-429A-9A09-A2A676E360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9086" y="4633673"/>
                <a:ext cx="2081488" cy="5375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defPPr>
                  <a:defRPr lang="en-US"/>
                </a:defPPr>
                <a:lvl1pPr marL="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09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38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67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96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25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>
                  <a:lnSpc>
                    <a:spcPct val="130000"/>
                  </a:lnSpc>
                  <a:defRPr/>
                </a:pPr>
                <a:r>
                  <a:rPr lang="en-US" altLang="zh-CN" sz="1400" kern="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  <p:sp>
            <p:nvSpPr>
              <p:cNvPr id="16" name="Rectangle 24">
                <a:extLst>
                  <a:ext uri="{FF2B5EF4-FFF2-40B4-BE49-F238E27FC236}">
                    <a16:creationId xmlns:a16="http://schemas.microsoft.com/office/drawing/2014/main" id="{8CC94263-F72C-48BA-BBE3-FCFD9DAC6E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2702" y="4263825"/>
                <a:ext cx="1254256" cy="3087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defPPr>
                  <a:defRPr lang="en-US"/>
                </a:defPPr>
                <a:lvl1pPr marL="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09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38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67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96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25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en-US" altLang="zh-CN" sz="1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8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19">
              <a:extLst>
                <a:ext uri="{FF2B5EF4-FFF2-40B4-BE49-F238E27FC236}">
                  <a16:creationId xmlns:a16="http://schemas.microsoft.com/office/drawing/2014/main" id="{3C59E606-3C43-40B9-9575-CB5DA2772523}"/>
                </a:ext>
              </a:extLst>
            </p:cNvPr>
            <p:cNvGrpSpPr/>
            <p:nvPr/>
          </p:nvGrpSpPr>
          <p:grpSpPr>
            <a:xfrm>
              <a:off x="1857219" y="4240970"/>
              <a:ext cx="2081488" cy="907367"/>
              <a:chOff x="799086" y="4263825"/>
              <a:chExt cx="2081488" cy="907367"/>
            </a:xfrm>
          </p:grpSpPr>
          <p:sp>
            <p:nvSpPr>
              <p:cNvPr id="13" name="Rectangle 24">
                <a:extLst>
                  <a:ext uri="{FF2B5EF4-FFF2-40B4-BE49-F238E27FC236}">
                    <a16:creationId xmlns:a16="http://schemas.microsoft.com/office/drawing/2014/main" id="{B8EE0EA1-E7C5-44EC-AE05-236035F1B4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9086" y="4633673"/>
                <a:ext cx="2081488" cy="5375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defPPr>
                  <a:defRPr lang="en-US"/>
                </a:defPPr>
                <a:lvl1pPr marL="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09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38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67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96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25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>
                  <a:lnSpc>
                    <a:spcPct val="130000"/>
                  </a:lnSpc>
                  <a:defRPr/>
                </a:pPr>
                <a:r>
                  <a:rPr lang="en-US" altLang="zh-CN" sz="1400" kern="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  <p:sp>
            <p:nvSpPr>
              <p:cNvPr id="14" name="Rectangle 24">
                <a:extLst>
                  <a:ext uri="{FF2B5EF4-FFF2-40B4-BE49-F238E27FC236}">
                    <a16:creationId xmlns:a16="http://schemas.microsoft.com/office/drawing/2014/main" id="{ACF0518A-E794-44E2-9D45-7B463FFE12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2702" y="4263825"/>
                <a:ext cx="1254256" cy="3087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defPPr>
                  <a:defRPr lang="en-US"/>
                </a:defPPr>
                <a:lvl1pPr marL="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09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38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67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96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25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en-US" altLang="zh-CN" sz="1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8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19">
              <a:extLst>
                <a:ext uri="{FF2B5EF4-FFF2-40B4-BE49-F238E27FC236}">
                  <a16:creationId xmlns:a16="http://schemas.microsoft.com/office/drawing/2014/main" id="{C5C4E729-D85C-4526-8F7C-6DB1D8A13B7E}"/>
                </a:ext>
              </a:extLst>
            </p:cNvPr>
            <p:cNvGrpSpPr/>
            <p:nvPr/>
          </p:nvGrpSpPr>
          <p:grpSpPr>
            <a:xfrm>
              <a:off x="8370228" y="2238362"/>
              <a:ext cx="2081488" cy="907367"/>
              <a:chOff x="799086" y="4263825"/>
              <a:chExt cx="2081488" cy="907367"/>
            </a:xfrm>
          </p:grpSpPr>
          <p:sp>
            <p:nvSpPr>
              <p:cNvPr id="11" name="Rectangle 24">
                <a:extLst>
                  <a:ext uri="{FF2B5EF4-FFF2-40B4-BE49-F238E27FC236}">
                    <a16:creationId xmlns:a16="http://schemas.microsoft.com/office/drawing/2014/main" id="{BEC92A26-071B-43DC-AC40-7BAF75ABF1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9086" y="4633673"/>
                <a:ext cx="2081488" cy="5375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defPPr>
                  <a:defRPr lang="en-US"/>
                </a:defPPr>
                <a:lvl1pPr marL="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09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38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67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96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25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>
                  <a:lnSpc>
                    <a:spcPct val="130000"/>
                  </a:lnSpc>
                  <a:defRPr/>
                </a:pPr>
                <a:r>
                  <a:rPr lang="en-US" altLang="zh-CN" sz="1400" kern="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  <p:sp>
            <p:nvSpPr>
              <p:cNvPr id="12" name="Rectangle 24">
                <a:extLst>
                  <a:ext uri="{FF2B5EF4-FFF2-40B4-BE49-F238E27FC236}">
                    <a16:creationId xmlns:a16="http://schemas.microsoft.com/office/drawing/2014/main" id="{B99739E8-3823-4918-8A35-B71DBAB051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2702" y="4263825"/>
                <a:ext cx="1254256" cy="3087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defPPr>
                  <a:defRPr lang="en-US"/>
                </a:defPPr>
                <a:lvl1pPr marL="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09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38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67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96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25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en-US" altLang="zh-CN" sz="1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8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组合 19">
              <a:extLst>
                <a:ext uri="{FF2B5EF4-FFF2-40B4-BE49-F238E27FC236}">
                  <a16:creationId xmlns:a16="http://schemas.microsoft.com/office/drawing/2014/main" id="{9F7A493C-AF65-4F04-8471-E62AA4CFC015}"/>
                </a:ext>
              </a:extLst>
            </p:cNvPr>
            <p:cNvGrpSpPr/>
            <p:nvPr/>
          </p:nvGrpSpPr>
          <p:grpSpPr>
            <a:xfrm>
              <a:off x="8370228" y="4240970"/>
              <a:ext cx="2081488" cy="907367"/>
              <a:chOff x="799086" y="4263825"/>
              <a:chExt cx="2081488" cy="907367"/>
            </a:xfrm>
          </p:grpSpPr>
          <p:sp>
            <p:nvSpPr>
              <p:cNvPr id="9" name="Rectangle 24">
                <a:extLst>
                  <a:ext uri="{FF2B5EF4-FFF2-40B4-BE49-F238E27FC236}">
                    <a16:creationId xmlns:a16="http://schemas.microsoft.com/office/drawing/2014/main" id="{A7D838B8-7F7B-4B61-9F21-D953B49D09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9086" y="4633673"/>
                <a:ext cx="2081488" cy="5375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defPPr>
                  <a:defRPr lang="en-US"/>
                </a:defPPr>
                <a:lvl1pPr marL="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09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38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67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96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25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>
                  <a:lnSpc>
                    <a:spcPct val="130000"/>
                  </a:lnSpc>
                  <a:defRPr/>
                </a:pPr>
                <a:r>
                  <a:rPr lang="en-US" altLang="zh-CN" sz="1400" kern="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  <p:sp>
            <p:nvSpPr>
              <p:cNvPr id="10" name="Rectangle 24">
                <a:extLst>
                  <a:ext uri="{FF2B5EF4-FFF2-40B4-BE49-F238E27FC236}">
                    <a16:creationId xmlns:a16="http://schemas.microsoft.com/office/drawing/2014/main" id="{69AD9B37-BB7D-4A14-AE5A-2534F2DD8F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2702" y="4263825"/>
                <a:ext cx="1254256" cy="3087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defPPr>
                  <a:defRPr lang="en-US"/>
                </a:defPPr>
                <a:lvl1pPr marL="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09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38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67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96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25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en-US" altLang="zh-CN" sz="1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8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16065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2772697"/>
            <a:ext cx="12192000" cy="2428568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AB879648-248C-4E4E-AE59-8976FD0837EA}"/>
              </a:ext>
            </a:extLst>
          </p:cNvPr>
          <p:cNvGrpSpPr/>
          <p:nvPr/>
        </p:nvGrpSpPr>
        <p:grpSpPr>
          <a:xfrm>
            <a:off x="1573578" y="3257540"/>
            <a:ext cx="5177695" cy="1569660"/>
            <a:chOff x="1649778" y="3200390"/>
            <a:chExt cx="5177695" cy="1569660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46B3EFC6-E24D-4462-9F4D-04B472E7DFC2}"/>
                </a:ext>
              </a:extLst>
            </p:cNvPr>
            <p:cNvSpPr txBox="1"/>
            <p:nvPr/>
          </p:nvSpPr>
          <p:spPr>
            <a:xfrm>
              <a:off x="3154728" y="3889970"/>
              <a:ext cx="36727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3200" dirty="0">
                  <a:cs typeface="+mn-ea"/>
                  <a:sym typeface="+mn-lt"/>
                </a:rPr>
                <a:t>Add title text here</a:t>
              </a:r>
              <a:endParaRPr kumimoji="1" lang="zh-CN" altLang="en-US" sz="3200" dirty="0">
                <a:cs typeface="+mn-ea"/>
                <a:sym typeface="+mn-lt"/>
              </a:endParaRP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79F8FCCD-05C0-4F7C-B06D-2B05CF045D39}"/>
                </a:ext>
              </a:extLst>
            </p:cNvPr>
            <p:cNvSpPr txBox="1"/>
            <p:nvPr/>
          </p:nvSpPr>
          <p:spPr>
            <a:xfrm>
              <a:off x="1649778" y="3200390"/>
              <a:ext cx="181732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9600" dirty="0">
                  <a:cs typeface="+mn-ea"/>
                  <a:sym typeface="+mn-lt"/>
                </a:rPr>
                <a:t>03</a:t>
              </a:r>
              <a:endParaRPr kumimoji="1" lang="zh-CN" altLang="en-US" sz="9600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535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E927DD16-6535-40F2-85BE-347E2998B630}"/>
              </a:ext>
            </a:extLst>
          </p:cNvPr>
          <p:cNvSpPr txBox="1"/>
          <p:nvPr/>
        </p:nvSpPr>
        <p:spPr>
          <a:xfrm>
            <a:off x="4520590" y="822920"/>
            <a:ext cx="3150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>
                <a:solidFill>
                  <a:srgbClr val="243C55"/>
                </a:solidFill>
                <a:cs typeface="+mn-ea"/>
                <a:sym typeface="+mn-lt"/>
              </a:rPr>
              <a:t>Add title text here</a:t>
            </a:r>
            <a:endParaRPr kumimoji="1" lang="zh-CN" altLang="en-US" sz="2800" dirty="0">
              <a:solidFill>
                <a:srgbClr val="243C55"/>
              </a:solidFill>
              <a:cs typeface="+mn-ea"/>
              <a:sym typeface="+mn-lt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4D0D57B5-EC53-4374-A3BE-19BF8E3E0748}"/>
              </a:ext>
            </a:extLst>
          </p:cNvPr>
          <p:cNvGrpSpPr/>
          <p:nvPr/>
        </p:nvGrpSpPr>
        <p:grpSpPr>
          <a:xfrm>
            <a:off x="1539868" y="2620021"/>
            <a:ext cx="9112264" cy="907367"/>
            <a:chOff x="1539868" y="2729749"/>
            <a:chExt cx="9112264" cy="907367"/>
          </a:xfrm>
        </p:grpSpPr>
        <p:grpSp>
          <p:nvGrpSpPr>
            <p:cNvPr id="10" name="组合 19">
              <a:extLst>
                <a:ext uri="{FF2B5EF4-FFF2-40B4-BE49-F238E27FC236}">
                  <a16:creationId xmlns:a16="http://schemas.microsoft.com/office/drawing/2014/main" id="{37B253B0-1D25-4509-B3F6-E91B48D2018E}"/>
                </a:ext>
              </a:extLst>
            </p:cNvPr>
            <p:cNvGrpSpPr/>
            <p:nvPr/>
          </p:nvGrpSpPr>
          <p:grpSpPr>
            <a:xfrm>
              <a:off x="1539868" y="2729749"/>
              <a:ext cx="2081488" cy="907367"/>
              <a:chOff x="799086" y="4263825"/>
              <a:chExt cx="2081488" cy="907367"/>
            </a:xfrm>
          </p:grpSpPr>
          <p:sp>
            <p:nvSpPr>
              <p:cNvPr id="17" name="Rectangle 24">
                <a:extLst>
                  <a:ext uri="{FF2B5EF4-FFF2-40B4-BE49-F238E27FC236}">
                    <a16:creationId xmlns:a16="http://schemas.microsoft.com/office/drawing/2014/main" id="{7F62C6E4-8AED-4FFF-B29B-7CEDCCB690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9086" y="4633673"/>
                <a:ext cx="2081488" cy="5375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defPPr>
                  <a:defRPr lang="en-US"/>
                </a:defPPr>
                <a:lvl1pPr marL="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09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38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67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96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25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>
                  <a:lnSpc>
                    <a:spcPct val="130000"/>
                  </a:lnSpc>
                  <a:defRPr/>
                </a:pPr>
                <a:r>
                  <a:rPr lang="en-US" altLang="zh-CN" sz="1400" kern="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  <p:sp>
            <p:nvSpPr>
              <p:cNvPr id="18" name="Rectangle 24">
                <a:extLst>
                  <a:ext uri="{FF2B5EF4-FFF2-40B4-BE49-F238E27FC236}">
                    <a16:creationId xmlns:a16="http://schemas.microsoft.com/office/drawing/2014/main" id="{5512269E-965D-405C-A98F-8FC3674DFD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2702" y="4263825"/>
                <a:ext cx="1254256" cy="3087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defPPr>
                  <a:defRPr lang="en-US"/>
                </a:defPPr>
                <a:lvl1pPr marL="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09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38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67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96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25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en-US" altLang="zh-CN" sz="1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8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9">
              <a:extLst>
                <a:ext uri="{FF2B5EF4-FFF2-40B4-BE49-F238E27FC236}">
                  <a16:creationId xmlns:a16="http://schemas.microsoft.com/office/drawing/2014/main" id="{22C4486B-FBC2-4281-803B-0EAAF67C2C4E}"/>
                </a:ext>
              </a:extLst>
            </p:cNvPr>
            <p:cNvGrpSpPr/>
            <p:nvPr/>
          </p:nvGrpSpPr>
          <p:grpSpPr>
            <a:xfrm>
              <a:off x="5055256" y="2729749"/>
              <a:ext cx="2081488" cy="907367"/>
              <a:chOff x="799086" y="4263825"/>
              <a:chExt cx="2081488" cy="907367"/>
            </a:xfrm>
          </p:grpSpPr>
          <p:sp>
            <p:nvSpPr>
              <p:cNvPr id="15" name="Rectangle 24">
                <a:extLst>
                  <a:ext uri="{FF2B5EF4-FFF2-40B4-BE49-F238E27FC236}">
                    <a16:creationId xmlns:a16="http://schemas.microsoft.com/office/drawing/2014/main" id="{0916C083-7004-4E62-A1DC-D1F27C8478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9086" y="4633673"/>
                <a:ext cx="2081488" cy="5375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defPPr>
                  <a:defRPr lang="en-US"/>
                </a:defPPr>
                <a:lvl1pPr marL="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09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38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67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96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25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>
                  <a:lnSpc>
                    <a:spcPct val="130000"/>
                  </a:lnSpc>
                  <a:defRPr/>
                </a:pPr>
                <a:r>
                  <a:rPr lang="en-US" altLang="zh-CN" sz="1400" kern="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  <p:sp>
            <p:nvSpPr>
              <p:cNvPr id="16" name="Rectangle 24">
                <a:extLst>
                  <a:ext uri="{FF2B5EF4-FFF2-40B4-BE49-F238E27FC236}">
                    <a16:creationId xmlns:a16="http://schemas.microsoft.com/office/drawing/2014/main" id="{DD3D6FA4-4046-4CA3-910F-2DA54EFA32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2702" y="4263825"/>
                <a:ext cx="1254256" cy="3087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defPPr>
                  <a:defRPr lang="en-US"/>
                </a:defPPr>
                <a:lvl1pPr marL="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09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38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67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96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25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en-US" altLang="zh-CN" sz="1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8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组合 19">
              <a:extLst>
                <a:ext uri="{FF2B5EF4-FFF2-40B4-BE49-F238E27FC236}">
                  <a16:creationId xmlns:a16="http://schemas.microsoft.com/office/drawing/2014/main" id="{EC2E8B1F-7698-400E-982C-71E552BCA4AD}"/>
                </a:ext>
              </a:extLst>
            </p:cNvPr>
            <p:cNvGrpSpPr/>
            <p:nvPr/>
          </p:nvGrpSpPr>
          <p:grpSpPr>
            <a:xfrm>
              <a:off x="8570644" y="2729749"/>
              <a:ext cx="2081488" cy="907367"/>
              <a:chOff x="799086" y="4263825"/>
              <a:chExt cx="2081488" cy="907367"/>
            </a:xfrm>
          </p:grpSpPr>
          <p:sp>
            <p:nvSpPr>
              <p:cNvPr id="13" name="Rectangle 24">
                <a:extLst>
                  <a:ext uri="{FF2B5EF4-FFF2-40B4-BE49-F238E27FC236}">
                    <a16:creationId xmlns:a16="http://schemas.microsoft.com/office/drawing/2014/main" id="{E10EFDC0-7BE6-48DC-BA86-F6F2865E05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9086" y="4633673"/>
                <a:ext cx="2081488" cy="5375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defPPr>
                  <a:defRPr lang="en-US"/>
                </a:defPPr>
                <a:lvl1pPr marL="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09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38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67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96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25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>
                  <a:lnSpc>
                    <a:spcPct val="130000"/>
                  </a:lnSpc>
                  <a:defRPr/>
                </a:pPr>
                <a:r>
                  <a:rPr lang="en-US" altLang="zh-CN" sz="1400" kern="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  <p:sp>
            <p:nvSpPr>
              <p:cNvPr id="14" name="Rectangle 24">
                <a:extLst>
                  <a:ext uri="{FF2B5EF4-FFF2-40B4-BE49-F238E27FC236}">
                    <a16:creationId xmlns:a16="http://schemas.microsoft.com/office/drawing/2014/main" id="{D231AD6E-CA5D-46A0-9110-B926C13969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2702" y="4263825"/>
                <a:ext cx="1254256" cy="3087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defPPr>
                  <a:defRPr lang="en-US"/>
                </a:defPPr>
                <a:lvl1pPr marL="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09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38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67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96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25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en-US" altLang="zh-CN" sz="1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8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D3B89F58-1D50-46AB-A554-0DAA2EC020F0}"/>
              </a:ext>
            </a:extLst>
          </p:cNvPr>
          <p:cNvGrpSpPr/>
          <p:nvPr/>
        </p:nvGrpSpPr>
        <p:grpSpPr>
          <a:xfrm>
            <a:off x="1539868" y="4840808"/>
            <a:ext cx="9112264" cy="907367"/>
            <a:chOff x="1539868" y="2729749"/>
            <a:chExt cx="9112264" cy="907367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2B5F0D94-D77B-4038-8D43-0B5BBE177245}"/>
                </a:ext>
              </a:extLst>
            </p:cNvPr>
            <p:cNvGrpSpPr/>
            <p:nvPr/>
          </p:nvGrpSpPr>
          <p:grpSpPr>
            <a:xfrm>
              <a:off x="1539868" y="2729749"/>
              <a:ext cx="2081488" cy="907367"/>
              <a:chOff x="799086" y="4263825"/>
              <a:chExt cx="2081488" cy="907367"/>
            </a:xfrm>
          </p:grpSpPr>
          <p:sp>
            <p:nvSpPr>
              <p:cNvPr id="27" name="Rectangle 24">
                <a:extLst>
                  <a:ext uri="{FF2B5EF4-FFF2-40B4-BE49-F238E27FC236}">
                    <a16:creationId xmlns:a16="http://schemas.microsoft.com/office/drawing/2014/main" id="{B65B1A8F-F55F-46CE-A44E-E9126A9E4F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9086" y="4633673"/>
                <a:ext cx="2081488" cy="5375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defPPr>
                  <a:defRPr lang="en-US"/>
                </a:defPPr>
                <a:lvl1pPr marL="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09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38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67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96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25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>
                  <a:lnSpc>
                    <a:spcPct val="130000"/>
                  </a:lnSpc>
                  <a:defRPr/>
                </a:pPr>
                <a:r>
                  <a:rPr lang="en-US" altLang="zh-CN" sz="1400" kern="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  <p:sp>
            <p:nvSpPr>
              <p:cNvPr id="28" name="Rectangle 24">
                <a:extLst>
                  <a:ext uri="{FF2B5EF4-FFF2-40B4-BE49-F238E27FC236}">
                    <a16:creationId xmlns:a16="http://schemas.microsoft.com/office/drawing/2014/main" id="{15D9A7C6-4B75-4AD8-A7C9-CA1A0EEA23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2702" y="4263825"/>
                <a:ext cx="1254256" cy="3087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defPPr>
                  <a:defRPr lang="en-US"/>
                </a:defPPr>
                <a:lvl1pPr marL="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09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38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67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96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25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en-US" altLang="zh-CN" sz="1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8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1" name="组合 19">
              <a:extLst>
                <a:ext uri="{FF2B5EF4-FFF2-40B4-BE49-F238E27FC236}">
                  <a16:creationId xmlns:a16="http://schemas.microsoft.com/office/drawing/2014/main" id="{0269A569-DAC1-4AC8-AC71-9AB13268C14A}"/>
                </a:ext>
              </a:extLst>
            </p:cNvPr>
            <p:cNvGrpSpPr/>
            <p:nvPr/>
          </p:nvGrpSpPr>
          <p:grpSpPr>
            <a:xfrm>
              <a:off x="5055256" y="2729749"/>
              <a:ext cx="2081488" cy="907367"/>
              <a:chOff x="799086" y="4263825"/>
              <a:chExt cx="2081488" cy="907367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EA69173-224A-48F3-9B1F-10884F3F43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9086" y="4633673"/>
                <a:ext cx="2081488" cy="5375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defPPr>
                  <a:defRPr lang="en-US"/>
                </a:defPPr>
                <a:lvl1pPr marL="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09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38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67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96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25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>
                  <a:lnSpc>
                    <a:spcPct val="130000"/>
                  </a:lnSpc>
                  <a:defRPr/>
                </a:pPr>
                <a:r>
                  <a:rPr lang="en-US" altLang="zh-CN" sz="1400" kern="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  <p:sp>
            <p:nvSpPr>
              <p:cNvPr id="26" name="Rectangle 24">
                <a:extLst>
                  <a:ext uri="{FF2B5EF4-FFF2-40B4-BE49-F238E27FC236}">
                    <a16:creationId xmlns:a16="http://schemas.microsoft.com/office/drawing/2014/main" id="{B7BDD983-CD73-4D03-BF3D-B38B9FE434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2702" y="4263825"/>
                <a:ext cx="1254256" cy="3087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defPPr>
                  <a:defRPr lang="en-US"/>
                </a:defPPr>
                <a:lvl1pPr marL="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09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38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67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96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25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en-US" altLang="zh-CN" sz="1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8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2" name="组合 19">
              <a:extLst>
                <a:ext uri="{FF2B5EF4-FFF2-40B4-BE49-F238E27FC236}">
                  <a16:creationId xmlns:a16="http://schemas.microsoft.com/office/drawing/2014/main" id="{7A3A96E9-230D-4D12-9EC2-B1FA787CA24A}"/>
                </a:ext>
              </a:extLst>
            </p:cNvPr>
            <p:cNvGrpSpPr/>
            <p:nvPr/>
          </p:nvGrpSpPr>
          <p:grpSpPr>
            <a:xfrm>
              <a:off x="8570644" y="2729749"/>
              <a:ext cx="2081488" cy="907367"/>
              <a:chOff x="799086" y="4263825"/>
              <a:chExt cx="2081488" cy="907367"/>
            </a:xfrm>
          </p:grpSpPr>
          <p:sp>
            <p:nvSpPr>
              <p:cNvPr id="23" name="Rectangle 24">
                <a:extLst>
                  <a:ext uri="{FF2B5EF4-FFF2-40B4-BE49-F238E27FC236}">
                    <a16:creationId xmlns:a16="http://schemas.microsoft.com/office/drawing/2014/main" id="{C8EF59FE-18E4-44F9-823A-AC30D8361E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9086" y="4633673"/>
                <a:ext cx="2081488" cy="5375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defPPr>
                  <a:defRPr lang="en-US"/>
                </a:defPPr>
                <a:lvl1pPr marL="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09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38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67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96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25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>
                  <a:lnSpc>
                    <a:spcPct val="130000"/>
                  </a:lnSpc>
                  <a:defRPr/>
                </a:pPr>
                <a:r>
                  <a:rPr lang="en-US" altLang="zh-CN" sz="1400" kern="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  <p:sp>
            <p:nvSpPr>
              <p:cNvPr id="24" name="Rectangle 24">
                <a:extLst>
                  <a:ext uri="{FF2B5EF4-FFF2-40B4-BE49-F238E27FC236}">
                    <a16:creationId xmlns:a16="http://schemas.microsoft.com/office/drawing/2014/main" id="{C9E8F95C-04D5-45B6-9D23-AB28E80C88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2702" y="4263825"/>
                <a:ext cx="1254256" cy="3087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defPPr>
                  <a:defRPr lang="en-US"/>
                </a:defPPr>
                <a:lvl1pPr marL="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09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38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67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96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25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en-US" altLang="zh-CN" sz="1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8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25580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B10E95C8-6F28-4F83-8F03-E809D540B62F}"/>
              </a:ext>
            </a:extLst>
          </p:cNvPr>
          <p:cNvSpPr txBox="1"/>
          <p:nvPr/>
        </p:nvSpPr>
        <p:spPr>
          <a:xfrm>
            <a:off x="4520590" y="822920"/>
            <a:ext cx="3150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>
                <a:solidFill>
                  <a:srgbClr val="243C55"/>
                </a:solidFill>
                <a:cs typeface="+mn-ea"/>
                <a:sym typeface="+mn-lt"/>
              </a:rPr>
              <a:t>Add title text here</a:t>
            </a:r>
            <a:endParaRPr kumimoji="1" lang="zh-CN" altLang="en-US" sz="2800" dirty="0">
              <a:solidFill>
                <a:srgbClr val="243C55"/>
              </a:solidFill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A40228E1-4450-4BB6-9701-ACEE21EA80C3}"/>
              </a:ext>
            </a:extLst>
          </p:cNvPr>
          <p:cNvSpPr/>
          <p:nvPr/>
        </p:nvSpPr>
        <p:spPr>
          <a:xfrm>
            <a:off x="2689049" y="2462083"/>
            <a:ext cx="837921" cy="837921"/>
          </a:xfrm>
          <a:prstGeom prst="ellipse">
            <a:avLst/>
          </a:prstGeom>
          <a:solidFill>
            <a:srgbClr val="81A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C534CB3E-F3DB-4D5B-B3AE-ABEE53CDCEA7}"/>
              </a:ext>
            </a:extLst>
          </p:cNvPr>
          <p:cNvSpPr/>
          <p:nvPr/>
        </p:nvSpPr>
        <p:spPr>
          <a:xfrm>
            <a:off x="8898587" y="2500431"/>
            <a:ext cx="837921" cy="837921"/>
          </a:xfrm>
          <a:prstGeom prst="ellipse">
            <a:avLst/>
          </a:prstGeom>
          <a:solidFill>
            <a:srgbClr val="81A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9EF5650B-D5E0-4DF8-A5A8-BAF02095BAE5}"/>
              </a:ext>
            </a:extLst>
          </p:cNvPr>
          <p:cNvSpPr/>
          <p:nvPr/>
        </p:nvSpPr>
        <p:spPr>
          <a:xfrm>
            <a:off x="8290834" y="4099026"/>
            <a:ext cx="837921" cy="837921"/>
          </a:xfrm>
          <a:prstGeom prst="ellipse">
            <a:avLst/>
          </a:prstGeom>
          <a:solidFill>
            <a:srgbClr val="81A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F4BCE14D-15C2-46A6-A014-EC8967CCE899}"/>
              </a:ext>
            </a:extLst>
          </p:cNvPr>
          <p:cNvSpPr/>
          <p:nvPr/>
        </p:nvSpPr>
        <p:spPr>
          <a:xfrm>
            <a:off x="5677039" y="5197159"/>
            <a:ext cx="837921" cy="837921"/>
          </a:xfrm>
          <a:prstGeom prst="ellipse">
            <a:avLst/>
          </a:prstGeom>
          <a:solidFill>
            <a:srgbClr val="81A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A9718CCF-B67D-4F85-872E-CD8A0B06D97E}"/>
              </a:ext>
            </a:extLst>
          </p:cNvPr>
          <p:cNvSpPr/>
          <p:nvPr/>
        </p:nvSpPr>
        <p:spPr>
          <a:xfrm>
            <a:off x="3015263" y="4063707"/>
            <a:ext cx="837921" cy="837921"/>
          </a:xfrm>
          <a:prstGeom prst="ellipse">
            <a:avLst/>
          </a:prstGeom>
          <a:solidFill>
            <a:srgbClr val="81A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Rectangle 24">
            <a:extLst>
              <a:ext uri="{FF2B5EF4-FFF2-40B4-BE49-F238E27FC236}">
                <a16:creationId xmlns:a16="http://schemas.microsoft.com/office/drawing/2014/main" id="{987D10DD-1D6C-48BC-9A73-A805B253F4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78924" y="2767266"/>
            <a:ext cx="1254256" cy="308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685165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165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165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165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0965" algn="l" defTabSz="685165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3865" algn="l" defTabSz="685165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765" algn="l" defTabSz="685165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665" algn="l" defTabSz="685165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565" algn="l" defTabSz="685165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20000"/>
              </a:lnSpc>
              <a:spcBef>
                <a:spcPts val="300"/>
              </a:spcBef>
            </a:pPr>
            <a:r>
              <a:rPr lang="en-US" altLang="zh-CN" sz="18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8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EFBC03D-7F8D-4EEC-B495-555ED9E03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9388" y="2767266"/>
            <a:ext cx="1254256" cy="308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685165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165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165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165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0965" algn="l" defTabSz="685165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3865" algn="l" defTabSz="685165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765" algn="l" defTabSz="685165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665" algn="l" defTabSz="685165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565" algn="l" defTabSz="685165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20000"/>
              </a:lnSpc>
              <a:spcBef>
                <a:spcPts val="300"/>
              </a:spcBef>
            </a:pPr>
            <a:r>
              <a:rPr lang="en-US" altLang="zh-CN" sz="18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8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Rectangle 24">
            <a:extLst>
              <a:ext uri="{FF2B5EF4-FFF2-40B4-BE49-F238E27FC236}">
                <a16:creationId xmlns:a16="http://schemas.microsoft.com/office/drawing/2014/main" id="{7CC8F9A7-BFEA-47E1-85BD-F9E0BFEAA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7768" y="4348075"/>
            <a:ext cx="1254256" cy="308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685165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165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165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165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0965" algn="l" defTabSz="685165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3865" algn="l" defTabSz="685165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765" algn="l" defTabSz="685165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665" algn="l" defTabSz="685165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565" algn="l" defTabSz="685165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20000"/>
              </a:lnSpc>
              <a:spcBef>
                <a:spcPts val="300"/>
              </a:spcBef>
            </a:pPr>
            <a:r>
              <a:rPr lang="en-US" altLang="zh-CN" sz="18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8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Rectangle 24">
            <a:extLst>
              <a:ext uri="{FF2B5EF4-FFF2-40B4-BE49-F238E27FC236}">
                <a16:creationId xmlns:a16="http://schemas.microsoft.com/office/drawing/2014/main" id="{AFE9BD84-73FA-41C9-AA1D-86C3688212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1508" y="4348075"/>
            <a:ext cx="1254256" cy="308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685165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165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165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165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0965" algn="l" defTabSz="685165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3865" algn="l" defTabSz="685165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765" algn="l" defTabSz="685165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665" algn="l" defTabSz="685165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565" algn="l" defTabSz="685165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20000"/>
              </a:lnSpc>
              <a:spcBef>
                <a:spcPts val="300"/>
              </a:spcBef>
            </a:pPr>
            <a:r>
              <a:rPr lang="en-US" altLang="zh-CN" sz="18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8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Rectangle 24">
            <a:extLst>
              <a:ext uri="{FF2B5EF4-FFF2-40B4-BE49-F238E27FC236}">
                <a16:creationId xmlns:a16="http://schemas.microsoft.com/office/drawing/2014/main" id="{32240DDF-81BA-43ED-8AB5-8EC7F432A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8871" y="6110093"/>
            <a:ext cx="1254256" cy="308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685165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165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165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165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0965" algn="l" defTabSz="685165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3865" algn="l" defTabSz="685165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765" algn="l" defTabSz="685165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665" algn="l" defTabSz="685165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565" algn="l" defTabSz="685165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20000"/>
              </a:lnSpc>
              <a:spcBef>
                <a:spcPts val="300"/>
              </a:spcBef>
            </a:pPr>
            <a:r>
              <a:rPr lang="en-US" altLang="zh-CN" sz="18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8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7060E793-996C-407A-828C-0AAD6E82C701}"/>
              </a:ext>
            </a:extLst>
          </p:cNvPr>
          <p:cNvSpPr/>
          <p:nvPr/>
        </p:nvSpPr>
        <p:spPr>
          <a:xfrm>
            <a:off x="4796458" y="2171700"/>
            <a:ext cx="2599084" cy="259908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rgbClr val="243C55"/>
                </a:solidFill>
                <a:cs typeface="+mn-ea"/>
                <a:sym typeface="+mn-lt"/>
              </a:rPr>
              <a:t>Add title text</a:t>
            </a:r>
            <a:endParaRPr lang="zh-CN" altLang="en-US" sz="3600" dirty="0">
              <a:solidFill>
                <a:srgbClr val="243C55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5422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B13A7780-9A93-4229-A951-1B6F8732EF98}"/>
              </a:ext>
            </a:extLst>
          </p:cNvPr>
          <p:cNvSpPr txBox="1"/>
          <p:nvPr/>
        </p:nvSpPr>
        <p:spPr>
          <a:xfrm>
            <a:off x="4520590" y="822920"/>
            <a:ext cx="3150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>
                <a:solidFill>
                  <a:srgbClr val="243C55"/>
                </a:solidFill>
                <a:cs typeface="+mn-ea"/>
                <a:sym typeface="+mn-lt"/>
              </a:rPr>
              <a:t>Add title text here</a:t>
            </a:r>
            <a:endParaRPr kumimoji="1" lang="zh-CN" altLang="en-US" sz="2800" dirty="0">
              <a:solidFill>
                <a:srgbClr val="243C55"/>
              </a:solidFill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0AED3E00-0664-4566-9CD3-D239F03B2A29}"/>
              </a:ext>
            </a:extLst>
          </p:cNvPr>
          <p:cNvGrpSpPr/>
          <p:nvPr/>
        </p:nvGrpSpPr>
        <p:grpSpPr>
          <a:xfrm>
            <a:off x="1500179" y="1798426"/>
            <a:ext cx="9191643" cy="4607898"/>
            <a:chOff x="1866900" y="1785938"/>
            <a:chExt cx="8458200" cy="4240213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5396025A-8AB1-4722-8C14-32C3FB5F60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66900" y="3046413"/>
              <a:ext cx="1739900" cy="1744663"/>
            </a:xfrm>
            <a:custGeom>
              <a:avLst/>
              <a:gdLst>
                <a:gd name="T0" fmla="*/ 566 w 720"/>
                <a:gd name="T1" fmla="*/ 40 h 720"/>
                <a:gd name="T2" fmla="*/ 680 w 720"/>
                <a:gd name="T3" fmla="*/ 154 h 720"/>
                <a:gd name="T4" fmla="*/ 680 w 720"/>
                <a:gd name="T5" fmla="*/ 566 h 720"/>
                <a:gd name="T6" fmla="*/ 566 w 720"/>
                <a:gd name="T7" fmla="*/ 680 h 720"/>
                <a:gd name="T8" fmla="*/ 154 w 720"/>
                <a:gd name="T9" fmla="*/ 680 h 720"/>
                <a:gd name="T10" fmla="*/ 40 w 720"/>
                <a:gd name="T11" fmla="*/ 566 h 720"/>
                <a:gd name="T12" fmla="*/ 40 w 720"/>
                <a:gd name="T13" fmla="*/ 154 h 720"/>
                <a:gd name="T14" fmla="*/ 154 w 720"/>
                <a:gd name="T15" fmla="*/ 40 h 720"/>
                <a:gd name="T16" fmla="*/ 566 w 720"/>
                <a:gd name="T17" fmla="*/ 40 h 720"/>
                <a:gd name="T18" fmla="*/ 566 w 720"/>
                <a:gd name="T19" fmla="*/ 0 h 720"/>
                <a:gd name="T20" fmla="*/ 154 w 720"/>
                <a:gd name="T21" fmla="*/ 0 h 720"/>
                <a:gd name="T22" fmla="*/ 0 w 720"/>
                <a:gd name="T23" fmla="*/ 154 h 720"/>
                <a:gd name="T24" fmla="*/ 0 w 720"/>
                <a:gd name="T25" fmla="*/ 566 h 720"/>
                <a:gd name="T26" fmla="*/ 154 w 720"/>
                <a:gd name="T27" fmla="*/ 720 h 720"/>
                <a:gd name="T28" fmla="*/ 566 w 720"/>
                <a:gd name="T29" fmla="*/ 720 h 720"/>
                <a:gd name="T30" fmla="*/ 720 w 720"/>
                <a:gd name="T31" fmla="*/ 566 h 720"/>
                <a:gd name="T32" fmla="*/ 720 w 720"/>
                <a:gd name="T33" fmla="*/ 154 h 720"/>
                <a:gd name="T34" fmla="*/ 566 w 720"/>
                <a:gd name="T35" fmla="*/ 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0" h="720">
                  <a:moveTo>
                    <a:pt x="566" y="40"/>
                  </a:moveTo>
                  <a:cubicBezTo>
                    <a:pt x="629" y="40"/>
                    <a:pt x="680" y="92"/>
                    <a:pt x="680" y="154"/>
                  </a:cubicBezTo>
                  <a:cubicBezTo>
                    <a:pt x="680" y="566"/>
                    <a:pt x="680" y="566"/>
                    <a:pt x="680" y="566"/>
                  </a:cubicBezTo>
                  <a:cubicBezTo>
                    <a:pt x="680" y="629"/>
                    <a:pt x="629" y="680"/>
                    <a:pt x="566" y="680"/>
                  </a:cubicBezTo>
                  <a:cubicBezTo>
                    <a:pt x="154" y="680"/>
                    <a:pt x="154" y="680"/>
                    <a:pt x="154" y="680"/>
                  </a:cubicBezTo>
                  <a:cubicBezTo>
                    <a:pt x="92" y="680"/>
                    <a:pt x="40" y="629"/>
                    <a:pt x="40" y="566"/>
                  </a:cubicBezTo>
                  <a:cubicBezTo>
                    <a:pt x="40" y="154"/>
                    <a:pt x="40" y="154"/>
                    <a:pt x="40" y="154"/>
                  </a:cubicBezTo>
                  <a:cubicBezTo>
                    <a:pt x="40" y="92"/>
                    <a:pt x="92" y="40"/>
                    <a:pt x="154" y="40"/>
                  </a:cubicBezTo>
                  <a:cubicBezTo>
                    <a:pt x="566" y="40"/>
                    <a:pt x="566" y="40"/>
                    <a:pt x="566" y="40"/>
                  </a:cubicBezTo>
                  <a:close/>
                  <a:moveTo>
                    <a:pt x="566" y="0"/>
                  </a:moveTo>
                  <a:cubicBezTo>
                    <a:pt x="154" y="0"/>
                    <a:pt x="154" y="0"/>
                    <a:pt x="154" y="0"/>
                  </a:cubicBezTo>
                  <a:cubicBezTo>
                    <a:pt x="70" y="0"/>
                    <a:pt x="0" y="70"/>
                    <a:pt x="0" y="154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0" y="651"/>
                    <a:pt x="70" y="720"/>
                    <a:pt x="154" y="720"/>
                  </a:cubicBezTo>
                  <a:cubicBezTo>
                    <a:pt x="566" y="720"/>
                    <a:pt x="566" y="720"/>
                    <a:pt x="566" y="720"/>
                  </a:cubicBezTo>
                  <a:cubicBezTo>
                    <a:pt x="651" y="720"/>
                    <a:pt x="720" y="651"/>
                    <a:pt x="720" y="566"/>
                  </a:cubicBezTo>
                  <a:cubicBezTo>
                    <a:pt x="720" y="154"/>
                    <a:pt x="720" y="154"/>
                    <a:pt x="720" y="154"/>
                  </a:cubicBezTo>
                  <a:cubicBezTo>
                    <a:pt x="720" y="70"/>
                    <a:pt x="651" y="0"/>
                    <a:pt x="566" y="0"/>
                  </a:cubicBezTo>
                  <a:close/>
                </a:path>
              </a:pathLst>
            </a:custGeom>
            <a:solidFill>
              <a:srgbClr val="81A7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EBB19720-C84A-435A-9A14-83EE4FB9F5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4225" y="2828925"/>
              <a:ext cx="1741488" cy="581025"/>
            </a:xfrm>
            <a:custGeom>
              <a:avLst/>
              <a:gdLst>
                <a:gd name="T0" fmla="*/ 656 w 720"/>
                <a:gd name="T1" fmla="*/ 240 h 240"/>
                <a:gd name="T2" fmla="*/ 64 w 720"/>
                <a:gd name="T3" fmla="*/ 240 h 240"/>
                <a:gd name="T4" fmla="*/ 0 w 720"/>
                <a:gd name="T5" fmla="*/ 176 h 240"/>
                <a:gd name="T6" fmla="*/ 0 w 720"/>
                <a:gd name="T7" fmla="*/ 64 h 240"/>
                <a:gd name="T8" fmla="*/ 64 w 720"/>
                <a:gd name="T9" fmla="*/ 0 h 240"/>
                <a:gd name="T10" fmla="*/ 656 w 720"/>
                <a:gd name="T11" fmla="*/ 0 h 240"/>
                <a:gd name="T12" fmla="*/ 720 w 720"/>
                <a:gd name="T13" fmla="*/ 64 h 240"/>
                <a:gd name="T14" fmla="*/ 720 w 720"/>
                <a:gd name="T15" fmla="*/ 176 h 240"/>
                <a:gd name="T16" fmla="*/ 656 w 720"/>
                <a:gd name="T17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0" h="240">
                  <a:moveTo>
                    <a:pt x="656" y="240"/>
                  </a:moveTo>
                  <a:cubicBezTo>
                    <a:pt x="64" y="240"/>
                    <a:pt x="64" y="240"/>
                    <a:pt x="64" y="240"/>
                  </a:cubicBezTo>
                  <a:cubicBezTo>
                    <a:pt x="29" y="240"/>
                    <a:pt x="0" y="211"/>
                    <a:pt x="0" y="17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29"/>
                    <a:pt x="29" y="0"/>
                    <a:pt x="64" y="0"/>
                  </a:cubicBezTo>
                  <a:cubicBezTo>
                    <a:pt x="656" y="0"/>
                    <a:pt x="656" y="0"/>
                    <a:pt x="656" y="0"/>
                  </a:cubicBezTo>
                  <a:cubicBezTo>
                    <a:pt x="691" y="0"/>
                    <a:pt x="720" y="29"/>
                    <a:pt x="720" y="64"/>
                  </a:cubicBezTo>
                  <a:cubicBezTo>
                    <a:pt x="720" y="176"/>
                    <a:pt x="720" y="176"/>
                    <a:pt x="720" y="176"/>
                  </a:cubicBezTo>
                  <a:cubicBezTo>
                    <a:pt x="720" y="211"/>
                    <a:pt x="691" y="240"/>
                    <a:pt x="656" y="240"/>
                  </a:cubicBezTo>
                  <a:close/>
                </a:path>
              </a:pathLst>
            </a:custGeom>
            <a:solidFill>
              <a:srgbClr val="81A7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5C34D0D5-0322-485B-B649-3503EF1A7F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863" y="4381500"/>
              <a:ext cx="1739900" cy="581025"/>
            </a:xfrm>
            <a:custGeom>
              <a:avLst/>
              <a:gdLst>
                <a:gd name="T0" fmla="*/ 656 w 720"/>
                <a:gd name="T1" fmla="*/ 240 h 240"/>
                <a:gd name="T2" fmla="*/ 64 w 720"/>
                <a:gd name="T3" fmla="*/ 240 h 240"/>
                <a:gd name="T4" fmla="*/ 0 w 720"/>
                <a:gd name="T5" fmla="*/ 176 h 240"/>
                <a:gd name="T6" fmla="*/ 0 w 720"/>
                <a:gd name="T7" fmla="*/ 64 h 240"/>
                <a:gd name="T8" fmla="*/ 64 w 720"/>
                <a:gd name="T9" fmla="*/ 0 h 240"/>
                <a:gd name="T10" fmla="*/ 656 w 720"/>
                <a:gd name="T11" fmla="*/ 0 h 240"/>
                <a:gd name="T12" fmla="*/ 720 w 720"/>
                <a:gd name="T13" fmla="*/ 64 h 240"/>
                <a:gd name="T14" fmla="*/ 720 w 720"/>
                <a:gd name="T15" fmla="*/ 176 h 240"/>
                <a:gd name="T16" fmla="*/ 656 w 720"/>
                <a:gd name="T17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0" h="240">
                  <a:moveTo>
                    <a:pt x="656" y="240"/>
                  </a:moveTo>
                  <a:cubicBezTo>
                    <a:pt x="64" y="240"/>
                    <a:pt x="64" y="240"/>
                    <a:pt x="64" y="240"/>
                  </a:cubicBezTo>
                  <a:cubicBezTo>
                    <a:pt x="29" y="240"/>
                    <a:pt x="0" y="212"/>
                    <a:pt x="0" y="17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29"/>
                    <a:pt x="29" y="0"/>
                    <a:pt x="64" y="0"/>
                  </a:cubicBezTo>
                  <a:cubicBezTo>
                    <a:pt x="656" y="0"/>
                    <a:pt x="656" y="0"/>
                    <a:pt x="656" y="0"/>
                  </a:cubicBezTo>
                  <a:cubicBezTo>
                    <a:pt x="691" y="0"/>
                    <a:pt x="720" y="29"/>
                    <a:pt x="720" y="64"/>
                  </a:cubicBezTo>
                  <a:cubicBezTo>
                    <a:pt x="720" y="176"/>
                    <a:pt x="720" y="176"/>
                    <a:pt x="720" y="176"/>
                  </a:cubicBezTo>
                  <a:cubicBezTo>
                    <a:pt x="720" y="212"/>
                    <a:pt x="691" y="240"/>
                    <a:pt x="656" y="240"/>
                  </a:cubicBezTo>
                  <a:close/>
                </a:path>
              </a:pathLst>
            </a:custGeom>
            <a:solidFill>
              <a:srgbClr val="81A7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3E16513B-131C-466D-85B0-E3632D17BC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5400" y="2828925"/>
              <a:ext cx="1739900" cy="581025"/>
            </a:xfrm>
            <a:custGeom>
              <a:avLst/>
              <a:gdLst>
                <a:gd name="T0" fmla="*/ 656 w 720"/>
                <a:gd name="T1" fmla="*/ 240 h 240"/>
                <a:gd name="T2" fmla="*/ 64 w 720"/>
                <a:gd name="T3" fmla="*/ 240 h 240"/>
                <a:gd name="T4" fmla="*/ 0 w 720"/>
                <a:gd name="T5" fmla="*/ 176 h 240"/>
                <a:gd name="T6" fmla="*/ 0 w 720"/>
                <a:gd name="T7" fmla="*/ 64 h 240"/>
                <a:gd name="T8" fmla="*/ 64 w 720"/>
                <a:gd name="T9" fmla="*/ 0 h 240"/>
                <a:gd name="T10" fmla="*/ 656 w 720"/>
                <a:gd name="T11" fmla="*/ 0 h 240"/>
                <a:gd name="T12" fmla="*/ 720 w 720"/>
                <a:gd name="T13" fmla="*/ 64 h 240"/>
                <a:gd name="T14" fmla="*/ 720 w 720"/>
                <a:gd name="T15" fmla="*/ 176 h 240"/>
                <a:gd name="T16" fmla="*/ 656 w 720"/>
                <a:gd name="T17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0" h="240">
                  <a:moveTo>
                    <a:pt x="656" y="240"/>
                  </a:moveTo>
                  <a:cubicBezTo>
                    <a:pt x="64" y="240"/>
                    <a:pt x="64" y="240"/>
                    <a:pt x="64" y="240"/>
                  </a:cubicBezTo>
                  <a:cubicBezTo>
                    <a:pt x="29" y="240"/>
                    <a:pt x="0" y="211"/>
                    <a:pt x="0" y="17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29"/>
                    <a:pt x="29" y="0"/>
                    <a:pt x="64" y="0"/>
                  </a:cubicBezTo>
                  <a:cubicBezTo>
                    <a:pt x="656" y="0"/>
                    <a:pt x="656" y="0"/>
                    <a:pt x="656" y="0"/>
                  </a:cubicBezTo>
                  <a:cubicBezTo>
                    <a:pt x="691" y="0"/>
                    <a:pt x="720" y="29"/>
                    <a:pt x="720" y="64"/>
                  </a:cubicBezTo>
                  <a:cubicBezTo>
                    <a:pt x="720" y="176"/>
                    <a:pt x="720" y="176"/>
                    <a:pt x="720" y="176"/>
                  </a:cubicBezTo>
                  <a:cubicBezTo>
                    <a:pt x="720" y="211"/>
                    <a:pt x="691" y="240"/>
                    <a:pt x="656" y="240"/>
                  </a:cubicBezTo>
                  <a:close/>
                </a:path>
              </a:pathLst>
            </a:custGeom>
            <a:solidFill>
              <a:srgbClr val="81A7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2854AD82-0D2A-4A3D-9783-7410E608E93E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5200" y="4441825"/>
              <a:ext cx="1739900" cy="581025"/>
            </a:xfrm>
            <a:custGeom>
              <a:avLst/>
              <a:gdLst>
                <a:gd name="T0" fmla="*/ 656 w 720"/>
                <a:gd name="T1" fmla="*/ 240 h 240"/>
                <a:gd name="T2" fmla="*/ 64 w 720"/>
                <a:gd name="T3" fmla="*/ 240 h 240"/>
                <a:gd name="T4" fmla="*/ 0 w 720"/>
                <a:gd name="T5" fmla="*/ 176 h 240"/>
                <a:gd name="T6" fmla="*/ 0 w 720"/>
                <a:gd name="T7" fmla="*/ 64 h 240"/>
                <a:gd name="T8" fmla="*/ 64 w 720"/>
                <a:gd name="T9" fmla="*/ 0 h 240"/>
                <a:gd name="T10" fmla="*/ 656 w 720"/>
                <a:gd name="T11" fmla="*/ 0 h 240"/>
                <a:gd name="T12" fmla="*/ 720 w 720"/>
                <a:gd name="T13" fmla="*/ 64 h 240"/>
                <a:gd name="T14" fmla="*/ 720 w 720"/>
                <a:gd name="T15" fmla="*/ 176 h 240"/>
                <a:gd name="T16" fmla="*/ 656 w 720"/>
                <a:gd name="T17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0" h="240">
                  <a:moveTo>
                    <a:pt x="656" y="240"/>
                  </a:moveTo>
                  <a:cubicBezTo>
                    <a:pt x="64" y="240"/>
                    <a:pt x="64" y="240"/>
                    <a:pt x="64" y="240"/>
                  </a:cubicBezTo>
                  <a:cubicBezTo>
                    <a:pt x="28" y="240"/>
                    <a:pt x="0" y="211"/>
                    <a:pt x="0" y="17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29"/>
                    <a:pt x="28" y="0"/>
                    <a:pt x="64" y="0"/>
                  </a:cubicBezTo>
                  <a:cubicBezTo>
                    <a:pt x="656" y="0"/>
                    <a:pt x="656" y="0"/>
                    <a:pt x="656" y="0"/>
                  </a:cubicBezTo>
                  <a:cubicBezTo>
                    <a:pt x="691" y="0"/>
                    <a:pt x="720" y="29"/>
                    <a:pt x="720" y="64"/>
                  </a:cubicBezTo>
                  <a:cubicBezTo>
                    <a:pt x="720" y="176"/>
                    <a:pt x="720" y="176"/>
                    <a:pt x="720" y="176"/>
                  </a:cubicBezTo>
                  <a:cubicBezTo>
                    <a:pt x="720" y="211"/>
                    <a:pt x="691" y="240"/>
                    <a:pt x="656" y="240"/>
                  </a:cubicBezTo>
                  <a:close/>
                </a:path>
              </a:pathLst>
            </a:custGeom>
            <a:solidFill>
              <a:srgbClr val="81A7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0340C53F-2328-497A-9A39-47EAD1BA49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2725" y="3046413"/>
              <a:ext cx="1741488" cy="1744663"/>
            </a:xfrm>
            <a:custGeom>
              <a:avLst/>
              <a:gdLst>
                <a:gd name="T0" fmla="*/ 566 w 720"/>
                <a:gd name="T1" fmla="*/ 40 h 720"/>
                <a:gd name="T2" fmla="*/ 680 w 720"/>
                <a:gd name="T3" fmla="*/ 154 h 720"/>
                <a:gd name="T4" fmla="*/ 680 w 720"/>
                <a:gd name="T5" fmla="*/ 566 h 720"/>
                <a:gd name="T6" fmla="*/ 566 w 720"/>
                <a:gd name="T7" fmla="*/ 680 h 720"/>
                <a:gd name="T8" fmla="*/ 154 w 720"/>
                <a:gd name="T9" fmla="*/ 680 h 720"/>
                <a:gd name="T10" fmla="*/ 40 w 720"/>
                <a:gd name="T11" fmla="*/ 566 h 720"/>
                <a:gd name="T12" fmla="*/ 40 w 720"/>
                <a:gd name="T13" fmla="*/ 154 h 720"/>
                <a:gd name="T14" fmla="*/ 154 w 720"/>
                <a:gd name="T15" fmla="*/ 40 h 720"/>
                <a:gd name="T16" fmla="*/ 566 w 720"/>
                <a:gd name="T17" fmla="*/ 40 h 720"/>
                <a:gd name="T18" fmla="*/ 566 w 720"/>
                <a:gd name="T19" fmla="*/ 0 h 720"/>
                <a:gd name="T20" fmla="*/ 154 w 720"/>
                <a:gd name="T21" fmla="*/ 0 h 720"/>
                <a:gd name="T22" fmla="*/ 0 w 720"/>
                <a:gd name="T23" fmla="*/ 154 h 720"/>
                <a:gd name="T24" fmla="*/ 0 w 720"/>
                <a:gd name="T25" fmla="*/ 566 h 720"/>
                <a:gd name="T26" fmla="*/ 154 w 720"/>
                <a:gd name="T27" fmla="*/ 720 h 720"/>
                <a:gd name="T28" fmla="*/ 566 w 720"/>
                <a:gd name="T29" fmla="*/ 720 h 720"/>
                <a:gd name="T30" fmla="*/ 720 w 720"/>
                <a:gd name="T31" fmla="*/ 566 h 720"/>
                <a:gd name="T32" fmla="*/ 720 w 720"/>
                <a:gd name="T33" fmla="*/ 154 h 720"/>
                <a:gd name="T34" fmla="*/ 566 w 720"/>
                <a:gd name="T35" fmla="*/ 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0" h="720">
                  <a:moveTo>
                    <a:pt x="566" y="40"/>
                  </a:moveTo>
                  <a:cubicBezTo>
                    <a:pt x="629" y="40"/>
                    <a:pt x="680" y="92"/>
                    <a:pt x="680" y="154"/>
                  </a:cubicBezTo>
                  <a:cubicBezTo>
                    <a:pt x="680" y="566"/>
                    <a:pt x="680" y="566"/>
                    <a:pt x="680" y="566"/>
                  </a:cubicBezTo>
                  <a:cubicBezTo>
                    <a:pt x="680" y="629"/>
                    <a:pt x="629" y="680"/>
                    <a:pt x="566" y="680"/>
                  </a:cubicBezTo>
                  <a:cubicBezTo>
                    <a:pt x="154" y="680"/>
                    <a:pt x="154" y="680"/>
                    <a:pt x="154" y="680"/>
                  </a:cubicBezTo>
                  <a:cubicBezTo>
                    <a:pt x="92" y="680"/>
                    <a:pt x="40" y="629"/>
                    <a:pt x="40" y="566"/>
                  </a:cubicBezTo>
                  <a:cubicBezTo>
                    <a:pt x="40" y="154"/>
                    <a:pt x="40" y="154"/>
                    <a:pt x="40" y="154"/>
                  </a:cubicBezTo>
                  <a:cubicBezTo>
                    <a:pt x="40" y="92"/>
                    <a:pt x="92" y="40"/>
                    <a:pt x="154" y="40"/>
                  </a:cubicBezTo>
                  <a:cubicBezTo>
                    <a:pt x="566" y="40"/>
                    <a:pt x="566" y="40"/>
                    <a:pt x="566" y="40"/>
                  </a:cubicBezTo>
                  <a:close/>
                  <a:moveTo>
                    <a:pt x="566" y="0"/>
                  </a:moveTo>
                  <a:cubicBezTo>
                    <a:pt x="154" y="0"/>
                    <a:pt x="154" y="0"/>
                    <a:pt x="154" y="0"/>
                  </a:cubicBezTo>
                  <a:cubicBezTo>
                    <a:pt x="70" y="0"/>
                    <a:pt x="0" y="70"/>
                    <a:pt x="0" y="154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0" y="651"/>
                    <a:pt x="70" y="720"/>
                    <a:pt x="154" y="720"/>
                  </a:cubicBezTo>
                  <a:cubicBezTo>
                    <a:pt x="566" y="720"/>
                    <a:pt x="566" y="720"/>
                    <a:pt x="566" y="720"/>
                  </a:cubicBezTo>
                  <a:cubicBezTo>
                    <a:pt x="651" y="720"/>
                    <a:pt x="720" y="651"/>
                    <a:pt x="720" y="566"/>
                  </a:cubicBezTo>
                  <a:cubicBezTo>
                    <a:pt x="720" y="154"/>
                    <a:pt x="720" y="154"/>
                    <a:pt x="720" y="154"/>
                  </a:cubicBezTo>
                  <a:cubicBezTo>
                    <a:pt x="720" y="70"/>
                    <a:pt x="651" y="0"/>
                    <a:pt x="566" y="0"/>
                  </a:cubicBezTo>
                  <a:close/>
                </a:path>
              </a:pathLst>
            </a:custGeom>
            <a:solidFill>
              <a:srgbClr val="81A7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89B670CA-B205-4C32-829F-0FB7851B93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80138" y="3046413"/>
              <a:ext cx="1739900" cy="1744663"/>
            </a:xfrm>
            <a:custGeom>
              <a:avLst/>
              <a:gdLst>
                <a:gd name="T0" fmla="*/ 566 w 720"/>
                <a:gd name="T1" fmla="*/ 40 h 720"/>
                <a:gd name="T2" fmla="*/ 680 w 720"/>
                <a:gd name="T3" fmla="*/ 154 h 720"/>
                <a:gd name="T4" fmla="*/ 680 w 720"/>
                <a:gd name="T5" fmla="*/ 566 h 720"/>
                <a:gd name="T6" fmla="*/ 566 w 720"/>
                <a:gd name="T7" fmla="*/ 680 h 720"/>
                <a:gd name="T8" fmla="*/ 154 w 720"/>
                <a:gd name="T9" fmla="*/ 680 h 720"/>
                <a:gd name="T10" fmla="*/ 40 w 720"/>
                <a:gd name="T11" fmla="*/ 566 h 720"/>
                <a:gd name="T12" fmla="*/ 40 w 720"/>
                <a:gd name="T13" fmla="*/ 154 h 720"/>
                <a:gd name="T14" fmla="*/ 154 w 720"/>
                <a:gd name="T15" fmla="*/ 40 h 720"/>
                <a:gd name="T16" fmla="*/ 566 w 720"/>
                <a:gd name="T17" fmla="*/ 40 h 720"/>
                <a:gd name="T18" fmla="*/ 566 w 720"/>
                <a:gd name="T19" fmla="*/ 0 h 720"/>
                <a:gd name="T20" fmla="*/ 154 w 720"/>
                <a:gd name="T21" fmla="*/ 0 h 720"/>
                <a:gd name="T22" fmla="*/ 0 w 720"/>
                <a:gd name="T23" fmla="*/ 154 h 720"/>
                <a:gd name="T24" fmla="*/ 0 w 720"/>
                <a:gd name="T25" fmla="*/ 566 h 720"/>
                <a:gd name="T26" fmla="*/ 154 w 720"/>
                <a:gd name="T27" fmla="*/ 720 h 720"/>
                <a:gd name="T28" fmla="*/ 566 w 720"/>
                <a:gd name="T29" fmla="*/ 720 h 720"/>
                <a:gd name="T30" fmla="*/ 720 w 720"/>
                <a:gd name="T31" fmla="*/ 566 h 720"/>
                <a:gd name="T32" fmla="*/ 720 w 720"/>
                <a:gd name="T33" fmla="*/ 154 h 720"/>
                <a:gd name="T34" fmla="*/ 566 w 720"/>
                <a:gd name="T35" fmla="*/ 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0" h="720">
                  <a:moveTo>
                    <a:pt x="566" y="40"/>
                  </a:moveTo>
                  <a:cubicBezTo>
                    <a:pt x="629" y="40"/>
                    <a:pt x="680" y="92"/>
                    <a:pt x="680" y="154"/>
                  </a:cubicBezTo>
                  <a:cubicBezTo>
                    <a:pt x="680" y="566"/>
                    <a:pt x="680" y="566"/>
                    <a:pt x="680" y="566"/>
                  </a:cubicBezTo>
                  <a:cubicBezTo>
                    <a:pt x="680" y="629"/>
                    <a:pt x="629" y="680"/>
                    <a:pt x="566" y="680"/>
                  </a:cubicBezTo>
                  <a:cubicBezTo>
                    <a:pt x="154" y="680"/>
                    <a:pt x="154" y="680"/>
                    <a:pt x="154" y="680"/>
                  </a:cubicBezTo>
                  <a:cubicBezTo>
                    <a:pt x="92" y="680"/>
                    <a:pt x="40" y="629"/>
                    <a:pt x="40" y="566"/>
                  </a:cubicBezTo>
                  <a:cubicBezTo>
                    <a:pt x="40" y="154"/>
                    <a:pt x="40" y="154"/>
                    <a:pt x="40" y="154"/>
                  </a:cubicBezTo>
                  <a:cubicBezTo>
                    <a:pt x="40" y="92"/>
                    <a:pt x="92" y="40"/>
                    <a:pt x="154" y="40"/>
                  </a:cubicBezTo>
                  <a:cubicBezTo>
                    <a:pt x="566" y="40"/>
                    <a:pt x="566" y="40"/>
                    <a:pt x="566" y="40"/>
                  </a:cubicBezTo>
                  <a:close/>
                  <a:moveTo>
                    <a:pt x="566" y="0"/>
                  </a:moveTo>
                  <a:cubicBezTo>
                    <a:pt x="154" y="0"/>
                    <a:pt x="154" y="0"/>
                    <a:pt x="154" y="0"/>
                  </a:cubicBezTo>
                  <a:cubicBezTo>
                    <a:pt x="70" y="0"/>
                    <a:pt x="0" y="70"/>
                    <a:pt x="0" y="154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0" y="651"/>
                    <a:pt x="70" y="720"/>
                    <a:pt x="154" y="720"/>
                  </a:cubicBezTo>
                  <a:cubicBezTo>
                    <a:pt x="566" y="720"/>
                    <a:pt x="566" y="720"/>
                    <a:pt x="566" y="720"/>
                  </a:cubicBezTo>
                  <a:cubicBezTo>
                    <a:pt x="651" y="720"/>
                    <a:pt x="720" y="651"/>
                    <a:pt x="720" y="566"/>
                  </a:cubicBezTo>
                  <a:cubicBezTo>
                    <a:pt x="720" y="154"/>
                    <a:pt x="720" y="154"/>
                    <a:pt x="720" y="154"/>
                  </a:cubicBezTo>
                  <a:cubicBezTo>
                    <a:pt x="720" y="70"/>
                    <a:pt x="651" y="0"/>
                    <a:pt x="566" y="0"/>
                  </a:cubicBezTo>
                  <a:close/>
                </a:path>
              </a:pathLst>
            </a:custGeom>
            <a:solidFill>
              <a:srgbClr val="81A7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CFAD1D04-6005-4858-8185-D0A192789D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35963" y="3046413"/>
              <a:ext cx="1741488" cy="1744663"/>
            </a:xfrm>
            <a:custGeom>
              <a:avLst/>
              <a:gdLst>
                <a:gd name="T0" fmla="*/ 566 w 720"/>
                <a:gd name="T1" fmla="*/ 40 h 720"/>
                <a:gd name="T2" fmla="*/ 680 w 720"/>
                <a:gd name="T3" fmla="*/ 154 h 720"/>
                <a:gd name="T4" fmla="*/ 680 w 720"/>
                <a:gd name="T5" fmla="*/ 566 h 720"/>
                <a:gd name="T6" fmla="*/ 566 w 720"/>
                <a:gd name="T7" fmla="*/ 680 h 720"/>
                <a:gd name="T8" fmla="*/ 154 w 720"/>
                <a:gd name="T9" fmla="*/ 680 h 720"/>
                <a:gd name="T10" fmla="*/ 40 w 720"/>
                <a:gd name="T11" fmla="*/ 566 h 720"/>
                <a:gd name="T12" fmla="*/ 40 w 720"/>
                <a:gd name="T13" fmla="*/ 154 h 720"/>
                <a:gd name="T14" fmla="*/ 154 w 720"/>
                <a:gd name="T15" fmla="*/ 40 h 720"/>
                <a:gd name="T16" fmla="*/ 566 w 720"/>
                <a:gd name="T17" fmla="*/ 40 h 720"/>
                <a:gd name="T18" fmla="*/ 566 w 720"/>
                <a:gd name="T19" fmla="*/ 0 h 720"/>
                <a:gd name="T20" fmla="*/ 154 w 720"/>
                <a:gd name="T21" fmla="*/ 0 h 720"/>
                <a:gd name="T22" fmla="*/ 0 w 720"/>
                <a:gd name="T23" fmla="*/ 154 h 720"/>
                <a:gd name="T24" fmla="*/ 0 w 720"/>
                <a:gd name="T25" fmla="*/ 566 h 720"/>
                <a:gd name="T26" fmla="*/ 154 w 720"/>
                <a:gd name="T27" fmla="*/ 720 h 720"/>
                <a:gd name="T28" fmla="*/ 566 w 720"/>
                <a:gd name="T29" fmla="*/ 720 h 720"/>
                <a:gd name="T30" fmla="*/ 720 w 720"/>
                <a:gd name="T31" fmla="*/ 566 h 720"/>
                <a:gd name="T32" fmla="*/ 720 w 720"/>
                <a:gd name="T33" fmla="*/ 154 h 720"/>
                <a:gd name="T34" fmla="*/ 566 w 720"/>
                <a:gd name="T35" fmla="*/ 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0" h="720">
                  <a:moveTo>
                    <a:pt x="566" y="40"/>
                  </a:moveTo>
                  <a:cubicBezTo>
                    <a:pt x="629" y="40"/>
                    <a:pt x="680" y="92"/>
                    <a:pt x="680" y="154"/>
                  </a:cubicBezTo>
                  <a:cubicBezTo>
                    <a:pt x="680" y="566"/>
                    <a:pt x="680" y="566"/>
                    <a:pt x="680" y="566"/>
                  </a:cubicBezTo>
                  <a:cubicBezTo>
                    <a:pt x="680" y="629"/>
                    <a:pt x="629" y="680"/>
                    <a:pt x="566" y="680"/>
                  </a:cubicBezTo>
                  <a:cubicBezTo>
                    <a:pt x="154" y="680"/>
                    <a:pt x="154" y="680"/>
                    <a:pt x="154" y="680"/>
                  </a:cubicBezTo>
                  <a:cubicBezTo>
                    <a:pt x="92" y="680"/>
                    <a:pt x="40" y="629"/>
                    <a:pt x="40" y="566"/>
                  </a:cubicBezTo>
                  <a:cubicBezTo>
                    <a:pt x="40" y="154"/>
                    <a:pt x="40" y="154"/>
                    <a:pt x="40" y="154"/>
                  </a:cubicBezTo>
                  <a:cubicBezTo>
                    <a:pt x="40" y="92"/>
                    <a:pt x="92" y="40"/>
                    <a:pt x="154" y="40"/>
                  </a:cubicBezTo>
                  <a:cubicBezTo>
                    <a:pt x="566" y="40"/>
                    <a:pt x="566" y="40"/>
                    <a:pt x="566" y="40"/>
                  </a:cubicBezTo>
                  <a:close/>
                  <a:moveTo>
                    <a:pt x="566" y="0"/>
                  </a:moveTo>
                  <a:cubicBezTo>
                    <a:pt x="154" y="0"/>
                    <a:pt x="154" y="0"/>
                    <a:pt x="154" y="0"/>
                  </a:cubicBezTo>
                  <a:cubicBezTo>
                    <a:pt x="70" y="0"/>
                    <a:pt x="0" y="70"/>
                    <a:pt x="0" y="154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0" y="651"/>
                    <a:pt x="70" y="720"/>
                    <a:pt x="154" y="720"/>
                  </a:cubicBezTo>
                  <a:cubicBezTo>
                    <a:pt x="566" y="720"/>
                    <a:pt x="566" y="720"/>
                    <a:pt x="566" y="720"/>
                  </a:cubicBezTo>
                  <a:cubicBezTo>
                    <a:pt x="651" y="720"/>
                    <a:pt x="720" y="651"/>
                    <a:pt x="720" y="566"/>
                  </a:cubicBezTo>
                  <a:cubicBezTo>
                    <a:pt x="720" y="154"/>
                    <a:pt x="720" y="154"/>
                    <a:pt x="720" y="154"/>
                  </a:cubicBezTo>
                  <a:cubicBezTo>
                    <a:pt x="720" y="70"/>
                    <a:pt x="651" y="0"/>
                    <a:pt x="566" y="0"/>
                  </a:cubicBezTo>
                  <a:close/>
                </a:path>
              </a:pathLst>
            </a:custGeom>
            <a:solidFill>
              <a:srgbClr val="81A7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91738AFD-4DDB-4BAE-B966-1AAA9D221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500" y="1785938"/>
              <a:ext cx="2197100" cy="1106488"/>
            </a:xfrm>
            <a:custGeom>
              <a:avLst/>
              <a:gdLst>
                <a:gd name="T0" fmla="*/ 909 w 909"/>
                <a:gd name="T1" fmla="*/ 408 h 457"/>
                <a:gd name="T2" fmla="*/ 860 w 909"/>
                <a:gd name="T3" fmla="*/ 457 h 457"/>
                <a:gd name="T4" fmla="*/ 811 w 909"/>
                <a:gd name="T5" fmla="*/ 408 h 457"/>
                <a:gd name="T6" fmla="*/ 841 w 909"/>
                <a:gd name="T7" fmla="*/ 408 h 457"/>
                <a:gd name="T8" fmla="*/ 439 w 909"/>
                <a:gd name="T9" fmla="*/ 36 h 457"/>
                <a:gd name="T10" fmla="*/ 37 w 909"/>
                <a:gd name="T11" fmla="*/ 439 h 457"/>
                <a:gd name="T12" fmla="*/ 37 w 909"/>
                <a:gd name="T13" fmla="*/ 439 h 457"/>
                <a:gd name="T14" fmla="*/ 0 w 909"/>
                <a:gd name="T15" fmla="*/ 439 h 457"/>
                <a:gd name="T16" fmla="*/ 0 w 909"/>
                <a:gd name="T17" fmla="*/ 439 h 457"/>
                <a:gd name="T18" fmla="*/ 439 w 909"/>
                <a:gd name="T19" fmla="*/ 0 h 457"/>
                <a:gd name="T20" fmla="*/ 877 w 909"/>
                <a:gd name="T21" fmla="*/ 408 h 457"/>
                <a:gd name="T22" fmla="*/ 909 w 909"/>
                <a:gd name="T23" fmla="*/ 408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09" h="457">
                  <a:moveTo>
                    <a:pt x="909" y="408"/>
                  </a:moveTo>
                  <a:cubicBezTo>
                    <a:pt x="860" y="457"/>
                    <a:pt x="860" y="457"/>
                    <a:pt x="860" y="457"/>
                  </a:cubicBezTo>
                  <a:cubicBezTo>
                    <a:pt x="811" y="408"/>
                    <a:pt x="811" y="408"/>
                    <a:pt x="811" y="408"/>
                  </a:cubicBezTo>
                  <a:cubicBezTo>
                    <a:pt x="841" y="408"/>
                    <a:pt x="841" y="408"/>
                    <a:pt x="841" y="408"/>
                  </a:cubicBezTo>
                  <a:cubicBezTo>
                    <a:pt x="825" y="200"/>
                    <a:pt x="651" y="36"/>
                    <a:pt x="439" y="36"/>
                  </a:cubicBezTo>
                  <a:cubicBezTo>
                    <a:pt x="217" y="36"/>
                    <a:pt x="37" y="217"/>
                    <a:pt x="37" y="439"/>
                  </a:cubicBezTo>
                  <a:cubicBezTo>
                    <a:pt x="37" y="439"/>
                    <a:pt x="37" y="439"/>
                    <a:pt x="37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96"/>
                    <a:pt x="197" y="0"/>
                    <a:pt x="439" y="0"/>
                  </a:cubicBezTo>
                  <a:cubicBezTo>
                    <a:pt x="671" y="0"/>
                    <a:pt x="862" y="180"/>
                    <a:pt x="877" y="408"/>
                  </a:cubicBezTo>
                  <a:lnTo>
                    <a:pt x="909" y="408"/>
                  </a:lnTo>
                  <a:close/>
                </a:path>
              </a:pathLst>
            </a:custGeom>
            <a:solidFill>
              <a:srgbClr val="81A7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C691BB25-5E79-4A56-B185-E1209362B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4275" y="4916488"/>
              <a:ext cx="2195513" cy="1109663"/>
            </a:xfrm>
            <a:custGeom>
              <a:avLst/>
              <a:gdLst>
                <a:gd name="T0" fmla="*/ 908 w 908"/>
                <a:gd name="T1" fmla="*/ 50 h 458"/>
                <a:gd name="T2" fmla="*/ 859 w 908"/>
                <a:gd name="T3" fmla="*/ 0 h 458"/>
                <a:gd name="T4" fmla="*/ 810 w 908"/>
                <a:gd name="T5" fmla="*/ 50 h 458"/>
                <a:gd name="T6" fmla="*/ 840 w 908"/>
                <a:gd name="T7" fmla="*/ 50 h 458"/>
                <a:gd name="T8" fmla="*/ 439 w 908"/>
                <a:gd name="T9" fmla="*/ 422 h 458"/>
                <a:gd name="T10" fmla="*/ 36 w 908"/>
                <a:gd name="T11" fmla="*/ 19 h 458"/>
                <a:gd name="T12" fmla="*/ 36 w 908"/>
                <a:gd name="T13" fmla="*/ 19 h 458"/>
                <a:gd name="T14" fmla="*/ 0 w 908"/>
                <a:gd name="T15" fmla="*/ 19 h 458"/>
                <a:gd name="T16" fmla="*/ 0 w 908"/>
                <a:gd name="T17" fmla="*/ 19 h 458"/>
                <a:gd name="T18" fmla="*/ 439 w 908"/>
                <a:gd name="T19" fmla="*/ 458 h 458"/>
                <a:gd name="T20" fmla="*/ 876 w 908"/>
                <a:gd name="T21" fmla="*/ 50 h 458"/>
                <a:gd name="T22" fmla="*/ 908 w 908"/>
                <a:gd name="T23" fmla="*/ 5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08" h="458">
                  <a:moveTo>
                    <a:pt x="908" y="5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10" y="50"/>
                    <a:pt x="810" y="50"/>
                    <a:pt x="810" y="50"/>
                  </a:cubicBezTo>
                  <a:cubicBezTo>
                    <a:pt x="840" y="50"/>
                    <a:pt x="840" y="50"/>
                    <a:pt x="840" y="50"/>
                  </a:cubicBezTo>
                  <a:cubicBezTo>
                    <a:pt x="824" y="258"/>
                    <a:pt x="650" y="422"/>
                    <a:pt x="439" y="422"/>
                  </a:cubicBezTo>
                  <a:cubicBezTo>
                    <a:pt x="217" y="422"/>
                    <a:pt x="36" y="241"/>
                    <a:pt x="36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61"/>
                    <a:pt x="196" y="458"/>
                    <a:pt x="439" y="458"/>
                  </a:cubicBezTo>
                  <a:cubicBezTo>
                    <a:pt x="670" y="458"/>
                    <a:pt x="861" y="278"/>
                    <a:pt x="876" y="50"/>
                  </a:cubicBezTo>
                  <a:lnTo>
                    <a:pt x="908" y="50"/>
                  </a:lnTo>
                  <a:close/>
                </a:path>
              </a:pathLst>
            </a:custGeom>
            <a:solidFill>
              <a:srgbClr val="81A7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8B70F7A7-9DD0-4338-B9FE-C009DA03A55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9788" y="1785938"/>
              <a:ext cx="2198688" cy="1106488"/>
            </a:xfrm>
            <a:custGeom>
              <a:avLst/>
              <a:gdLst>
                <a:gd name="T0" fmla="*/ 909 w 909"/>
                <a:gd name="T1" fmla="*/ 408 h 457"/>
                <a:gd name="T2" fmla="*/ 860 w 909"/>
                <a:gd name="T3" fmla="*/ 457 h 457"/>
                <a:gd name="T4" fmla="*/ 811 w 909"/>
                <a:gd name="T5" fmla="*/ 408 h 457"/>
                <a:gd name="T6" fmla="*/ 841 w 909"/>
                <a:gd name="T7" fmla="*/ 408 h 457"/>
                <a:gd name="T8" fmla="*/ 439 w 909"/>
                <a:gd name="T9" fmla="*/ 36 h 457"/>
                <a:gd name="T10" fmla="*/ 37 w 909"/>
                <a:gd name="T11" fmla="*/ 439 h 457"/>
                <a:gd name="T12" fmla="*/ 37 w 909"/>
                <a:gd name="T13" fmla="*/ 439 h 457"/>
                <a:gd name="T14" fmla="*/ 0 w 909"/>
                <a:gd name="T15" fmla="*/ 439 h 457"/>
                <a:gd name="T16" fmla="*/ 0 w 909"/>
                <a:gd name="T17" fmla="*/ 439 h 457"/>
                <a:gd name="T18" fmla="*/ 439 w 909"/>
                <a:gd name="T19" fmla="*/ 0 h 457"/>
                <a:gd name="T20" fmla="*/ 877 w 909"/>
                <a:gd name="T21" fmla="*/ 408 h 457"/>
                <a:gd name="T22" fmla="*/ 909 w 909"/>
                <a:gd name="T23" fmla="*/ 408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09" h="457">
                  <a:moveTo>
                    <a:pt x="909" y="408"/>
                  </a:moveTo>
                  <a:cubicBezTo>
                    <a:pt x="860" y="457"/>
                    <a:pt x="860" y="457"/>
                    <a:pt x="860" y="457"/>
                  </a:cubicBezTo>
                  <a:cubicBezTo>
                    <a:pt x="811" y="408"/>
                    <a:pt x="811" y="408"/>
                    <a:pt x="811" y="408"/>
                  </a:cubicBezTo>
                  <a:cubicBezTo>
                    <a:pt x="841" y="408"/>
                    <a:pt x="841" y="408"/>
                    <a:pt x="841" y="408"/>
                  </a:cubicBezTo>
                  <a:cubicBezTo>
                    <a:pt x="825" y="200"/>
                    <a:pt x="651" y="36"/>
                    <a:pt x="439" y="36"/>
                  </a:cubicBezTo>
                  <a:cubicBezTo>
                    <a:pt x="217" y="36"/>
                    <a:pt x="37" y="217"/>
                    <a:pt x="37" y="439"/>
                  </a:cubicBezTo>
                  <a:cubicBezTo>
                    <a:pt x="37" y="439"/>
                    <a:pt x="37" y="439"/>
                    <a:pt x="37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96"/>
                    <a:pt x="197" y="0"/>
                    <a:pt x="439" y="0"/>
                  </a:cubicBezTo>
                  <a:cubicBezTo>
                    <a:pt x="671" y="0"/>
                    <a:pt x="862" y="180"/>
                    <a:pt x="877" y="408"/>
                  </a:cubicBezTo>
                  <a:lnTo>
                    <a:pt x="909" y="408"/>
                  </a:lnTo>
                  <a:close/>
                </a:path>
              </a:pathLst>
            </a:custGeom>
            <a:solidFill>
              <a:srgbClr val="81A7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5" name="Rectangle 24">
            <a:extLst>
              <a:ext uri="{FF2B5EF4-FFF2-40B4-BE49-F238E27FC236}">
                <a16:creationId xmlns:a16="http://schemas.microsoft.com/office/drawing/2014/main" id="{9F04560F-2305-4E1B-BA75-39CF39716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1611" y="3859122"/>
            <a:ext cx="1285323" cy="817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685165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165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165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165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0965" algn="l" defTabSz="685165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3865" algn="l" defTabSz="685165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765" algn="l" defTabSz="685165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665" algn="l" defTabSz="685165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565" algn="l" defTabSz="685165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lnSpc>
                <a:spcPct val="130000"/>
              </a:lnSpc>
              <a:defRPr/>
            </a:pPr>
            <a:r>
              <a:rPr lang="en-US" altLang="zh-CN" sz="14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6" name="Rectangle 24">
            <a:extLst>
              <a:ext uri="{FF2B5EF4-FFF2-40B4-BE49-F238E27FC236}">
                <a16:creationId xmlns:a16="http://schemas.microsoft.com/office/drawing/2014/main" id="{C1503ECF-C35F-4E9E-AA76-E7E324552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4734" y="3129937"/>
            <a:ext cx="1254256" cy="308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685165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165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165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165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0965" algn="l" defTabSz="685165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3865" algn="l" defTabSz="685165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765" algn="l" defTabSz="685165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665" algn="l" defTabSz="685165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565" algn="l" defTabSz="685165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20000"/>
              </a:lnSpc>
              <a:spcBef>
                <a:spcPts val="300"/>
              </a:spcBef>
            </a:pPr>
            <a:r>
              <a:rPr lang="en-US" altLang="zh-CN" sz="18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Rectangle 24">
            <a:extLst>
              <a:ext uri="{FF2B5EF4-FFF2-40B4-BE49-F238E27FC236}">
                <a16:creationId xmlns:a16="http://schemas.microsoft.com/office/drawing/2014/main" id="{50C00266-7558-415D-AB07-FA33611D3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0648" y="4757624"/>
            <a:ext cx="1254256" cy="308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685165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165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165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165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0965" algn="l" defTabSz="685165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3865" algn="l" defTabSz="685165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765" algn="l" defTabSz="685165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665" algn="l" defTabSz="685165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565" algn="l" defTabSz="685165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20000"/>
              </a:lnSpc>
              <a:spcBef>
                <a:spcPts val="300"/>
              </a:spcBef>
            </a:pPr>
            <a:r>
              <a:rPr lang="en-US" altLang="zh-CN" sz="18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Rectangle 24">
            <a:extLst>
              <a:ext uri="{FF2B5EF4-FFF2-40B4-BE49-F238E27FC236}">
                <a16:creationId xmlns:a16="http://schemas.microsoft.com/office/drawing/2014/main" id="{6CFF4A43-A15E-49DF-8571-A3CE2B572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7886" y="3120473"/>
            <a:ext cx="1254256" cy="308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685165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165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165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165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0965" algn="l" defTabSz="685165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3865" algn="l" defTabSz="685165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765" algn="l" defTabSz="685165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665" algn="l" defTabSz="685165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565" algn="l" defTabSz="685165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20000"/>
              </a:lnSpc>
              <a:spcBef>
                <a:spcPts val="300"/>
              </a:spcBef>
            </a:pPr>
            <a:r>
              <a:rPr lang="en-US" altLang="zh-CN" sz="18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Rectangle 24">
            <a:extLst>
              <a:ext uri="{FF2B5EF4-FFF2-40B4-BE49-F238E27FC236}">
                <a16:creationId xmlns:a16="http://schemas.microsoft.com/office/drawing/2014/main" id="{EA29278D-BC3F-47C5-B1BF-F82CBF6B1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9307" y="4848194"/>
            <a:ext cx="1254256" cy="308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685165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165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165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165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0965" algn="l" defTabSz="685165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3865" algn="l" defTabSz="685165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765" algn="l" defTabSz="685165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665" algn="l" defTabSz="685165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565" algn="l" defTabSz="685165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20000"/>
              </a:lnSpc>
              <a:spcBef>
                <a:spcPts val="300"/>
              </a:spcBef>
            </a:pPr>
            <a:r>
              <a:rPr lang="en-US" altLang="zh-CN" sz="18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Rectangle 24">
            <a:extLst>
              <a:ext uri="{FF2B5EF4-FFF2-40B4-BE49-F238E27FC236}">
                <a16:creationId xmlns:a16="http://schemas.microsoft.com/office/drawing/2014/main" id="{FBC8ADB4-6DC0-4661-A074-6EA8B8266E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1724" y="3859122"/>
            <a:ext cx="1285323" cy="817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685165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165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165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165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0965" algn="l" defTabSz="685165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3865" algn="l" defTabSz="685165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765" algn="l" defTabSz="685165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665" algn="l" defTabSz="685165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565" algn="l" defTabSz="685165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lnSpc>
                <a:spcPct val="130000"/>
              </a:lnSpc>
              <a:defRPr/>
            </a:pPr>
            <a:r>
              <a:rPr lang="en-US" altLang="zh-CN" sz="14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1" name="Rectangle 24">
            <a:extLst>
              <a:ext uri="{FF2B5EF4-FFF2-40B4-BE49-F238E27FC236}">
                <a16:creationId xmlns:a16="http://schemas.microsoft.com/office/drawing/2014/main" id="{768B2181-7728-4A9E-9E0E-68EFEEB48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3786" y="3619828"/>
            <a:ext cx="1285323" cy="817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685165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165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165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165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0965" algn="l" defTabSz="685165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3865" algn="l" defTabSz="685165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765" algn="l" defTabSz="685165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665" algn="l" defTabSz="685165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565" algn="l" defTabSz="685165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lnSpc>
                <a:spcPct val="130000"/>
              </a:lnSpc>
              <a:defRPr/>
            </a:pPr>
            <a:r>
              <a:rPr lang="en-US" altLang="zh-CN" sz="14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2" name="Rectangle 24">
            <a:extLst>
              <a:ext uri="{FF2B5EF4-FFF2-40B4-BE49-F238E27FC236}">
                <a16:creationId xmlns:a16="http://schemas.microsoft.com/office/drawing/2014/main" id="{96C0C1B4-202C-47A9-BB56-8776C79EB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7314" y="3619828"/>
            <a:ext cx="1285323" cy="817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685165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165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165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165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0965" algn="l" defTabSz="685165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3865" algn="l" defTabSz="685165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765" algn="l" defTabSz="685165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665" algn="l" defTabSz="685165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565" algn="l" defTabSz="685165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lnSpc>
                <a:spcPct val="130000"/>
              </a:lnSpc>
              <a:defRPr/>
            </a:pPr>
            <a:r>
              <a:rPr lang="en-US" altLang="zh-CN" sz="14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</p:spTree>
    <p:extLst>
      <p:ext uri="{BB962C8B-B14F-4D97-AF65-F5344CB8AC3E}">
        <p14:creationId xmlns:p14="http://schemas.microsoft.com/office/powerpoint/2010/main" val="1004808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5560B0CF-9EC1-4292-8143-3C060584F037}"/>
              </a:ext>
            </a:extLst>
          </p:cNvPr>
          <p:cNvSpPr txBox="1"/>
          <p:nvPr/>
        </p:nvSpPr>
        <p:spPr>
          <a:xfrm>
            <a:off x="4520590" y="822920"/>
            <a:ext cx="3150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>
                <a:solidFill>
                  <a:srgbClr val="243C55"/>
                </a:solidFill>
                <a:cs typeface="+mn-ea"/>
                <a:sym typeface="+mn-lt"/>
              </a:rPr>
              <a:t>Add title text here</a:t>
            </a:r>
            <a:endParaRPr kumimoji="1" lang="zh-CN" altLang="en-US" sz="2800" dirty="0">
              <a:solidFill>
                <a:srgbClr val="243C55"/>
              </a:solidFill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A087642C-F248-41AA-90A0-2A01B12255DD}"/>
              </a:ext>
            </a:extLst>
          </p:cNvPr>
          <p:cNvGrpSpPr/>
          <p:nvPr/>
        </p:nvGrpSpPr>
        <p:grpSpPr>
          <a:xfrm>
            <a:off x="935680" y="1922477"/>
            <a:ext cx="4795462" cy="1818250"/>
            <a:chOff x="935680" y="1610750"/>
            <a:chExt cx="4795462" cy="1818250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0BE621EA-5697-4CB7-951B-77A8B8661683}"/>
                </a:ext>
              </a:extLst>
            </p:cNvPr>
            <p:cNvSpPr/>
            <p:nvPr/>
          </p:nvSpPr>
          <p:spPr>
            <a:xfrm>
              <a:off x="935680" y="1955409"/>
              <a:ext cx="4795462" cy="1473591"/>
            </a:xfrm>
            <a:prstGeom prst="roundRect">
              <a:avLst/>
            </a:prstGeom>
            <a:noFill/>
            <a:ln w="25400">
              <a:solidFill>
                <a:srgbClr val="243C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9FC9437E-F2A7-4B89-9585-28268499500C}"/>
                </a:ext>
              </a:extLst>
            </p:cNvPr>
            <p:cNvSpPr/>
            <p:nvPr/>
          </p:nvSpPr>
          <p:spPr>
            <a:xfrm>
              <a:off x="1709224" y="1693798"/>
              <a:ext cx="1774151" cy="523220"/>
            </a:xfrm>
            <a:prstGeom prst="roundRect">
              <a:avLst>
                <a:gd name="adj" fmla="val 50000"/>
              </a:avLst>
            </a:prstGeom>
            <a:solidFill>
              <a:srgbClr val="81A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65D4577F-13B9-42F0-A483-AD99CF5DF43C}"/>
                </a:ext>
              </a:extLst>
            </p:cNvPr>
            <p:cNvSpPr/>
            <p:nvPr/>
          </p:nvSpPr>
          <p:spPr>
            <a:xfrm>
              <a:off x="1364566" y="1610750"/>
              <a:ext cx="689317" cy="68931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243C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F651E03C-A8DA-48A8-8BAF-9F2D639084C3}"/>
                </a:ext>
              </a:extLst>
            </p:cNvPr>
            <p:cNvSpPr txBox="1"/>
            <p:nvPr/>
          </p:nvSpPr>
          <p:spPr>
            <a:xfrm>
              <a:off x="1375478" y="1713541"/>
              <a:ext cx="6893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243C55"/>
                  </a:solidFill>
                  <a:cs typeface="+mn-ea"/>
                  <a:sym typeface="+mn-lt"/>
                </a:rPr>
                <a:t>01</a:t>
              </a:r>
              <a:endParaRPr lang="zh-CN" altLang="en-US" sz="2800" dirty="0">
                <a:solidFill>
                  <a:srgbClr val="243C55"/>
                </a:solidFill>
                <a:cs typeface="+mn-ea"/>
                <a:sym typeface="+mn-lt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9936100C-1EC0-418A-98F2-9E45F221B7B9}"/>
                </a:ext>
              </a:extLst>
            </p:cNvPr>
            <p:cNvSpPr txBox="1"/>
            <p:nvPr/>
          </p:nvSpPr>
          <p:spPr>
            <a:xfrm>
              <a:off x="2103843" y="1771596"/>
              <a:ext cx="1300539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0BE17C0B-D8AF-46B4-9747-294CB846DA01}"/>
                </a:ext>
              </a:extLst>
            </p:cNvPr>
            <p:cNvSpPr txBox="1"/>
            <p:nvPr/>
          </p:nvSpPr>
          <p:spPr>
            <a:xfrm>
              <a:off x="1375478" y="2422357"/>
              <a:ext cx="40405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cs typeface="+mn-ea"/>
                  <a:sym typeface="+mn-lt"/>
                </a:rPr>
                <a:t>Click here to add content, content to match the title. 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43366AA3-D7A6-4AE3-85F7-8D4363BCDFBC}"/>
              </a:ext>
            </a:extLst>
          </p:cNvPr>
          <p:cNvGrpSpPr/>
          <p:nvPr/>
        </p:nvGrpSpPr>
        <p:grpSpPr>
          <a:xfrm>
            <a:off x="6460858" y="1922477"/>
            <a:ext cx="4795462" cy="1818250"/>
            <a:chOff x="935680" y="1610750"/>
            <a:chExt cx="4795462" cy="1818250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999D3628-6BC9-4936-80F6-CC56C8B6529B}"/>
                </a:ext>
              </a:extLst>
            </p:cNvPr>
            <p:cNvSpPr/>
            <p:nvPr/>
          </p:nvSpPr>
          <p:spPr>
            <a:xfrm>
              <a:off x="935680" y="1955409"/>
              <a:ext cx="4795462" cy="1473591"/>
            </a:xfrm>
            <a:prstGeom prst="roundRect">
              <a:avLst/>
            </a:prstGeom>
            <a:noFill/>
            <a:ln w="25400">
              <a:solidFill>
                <a:srgbClr val="243C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E017442C-0CC5-4BA2-B164-7D1EB85842D4}"/>
                </a:ext>
              </a:extLst>
            </p:cNvPr>
            <p:cNvSpPr/>
            <p:nvPr/>
          </p:nvSpPr>
          <p:spPr>
            <a:xfrm>
              <a:off x="1709224" y="1693798"/>
              <a:ext cx="1774151" cy="523220"/>
            </a:xfrm>
            <a:prstGeom prst="roundRect">
              <a:avLst>
                <a:gd name="adj" fmla="val 50000"/>
              </a:avLst>
            </a:prstGeom>
            <a:solidFill>
              <a:srgbClr val="81A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7852F3B5-E04D-4502-A083-53AD02AD6DF7}"/>
                </a:ext>
              </a:extLst>
            </p:cNvPr>
            <p:cNvSpPr/>
            <p:nvPr/>
          </p:nvSpPr>
          <p:spPr>
            <a:xfrm>
              <a:off x="1364566" y="1610750"/>
              <a:ext cx="689317" cy="68931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243C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AE75563F-F070-4E78-8157-DA8CD419E9FC}"/>
                </a:ext>
              </a:extLst>
            </p:cNvPr>
            <p:cNvSpPr txBox="1"/>
            <p:nvPr/>
          </p:nvSpPr>
          <p:spPr>
            <a:xfrm>
              <a:off x="1375478" y="1713541"/>
              <a:ext cx="68931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243C55"/>
                  </a:solidFill>
                  <a:cs typeface="+mn-ea"/>
                  <a:sym typeface="+mn-lt"/>
                </a:rPr>
                <a:t>02</a:t>
              </a:r>
              <a:endParaRPr lang="zh-CN" altLang="en-US" sz="2800" dirty="0">
                <a:solidFill>
                  <a:srgbClr val="243C55"/>
                </a:solidFill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5EA313FF-84B1-4556-922B-EBE075077AF6}"/>
                </a:ext>
              </a:extLst>
            </p:cNvPr>
            <p:cNvSpPr txBox="1"/>
            <p:nvPr/>
          </p:nvSpPr>
          <p:spPr>
            <a:xfrm>
              <a:off x="2103843" y="1771596"/>
              <a:ext cx="1300539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DFBC52B3-EBD0-41D9-B44E-F49BBECD60AD}"/>
                </a:ext>
              </a:extLst>
            </p:cNvPr>
            <p:cNvSpPr txBox="1"/>
            <p:nvPr/>
          </p:nvSpPr>
          <p:spPr>
            <a:xfrm>
              <a:off x="1375478" y="2422357"/>
              <a:ext cx="40405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cs typeface="+mn-ea"/>
                  <a:sym typeface="+mn-lt"/>
                </a:rPr>
                <a:t>Click here to add content, content to match the title. 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D5F218DA-B3C7-4D71-BF98-4562B3B4940B}"/>
              </a:ext>
            </a:extLst>
          </p:cNvPr>
          <p:cNvGrpSpPr/>
          <p:nvPr/>
        </p:nvGrpSpPr>
        <p:grpSpPr>
          <a:xfrm>
            <a:off x="935680" y="4131104"/>
            <a:ext cx="4795462" cy="1818250"/>
            <a:chOff x="935680" y="1610750"/>
            <a:chExt cx="4795462" cy="1818250"/>
          </a:xfrm>
        </p:grpSpPr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id="{6E0FE467-FE47-4C5B-9FEA-AAE8EBC43339}"/>
                </a:ext>
              </a:extLst>
            </p:cNvPr>
            <p:cNvSpPr/>
            <p:nvPr/>
          </p:nvSpPr>
          <p:spPr>
            <a:xfrm>
              <a:off x="935680" y="1955409"/>
              <a:ext cx="4795462" cy="1473591"/>
            </a:xfrm>
            <a:prstGeom prst="roundRect">
              <a:avLst/>
            </a:prstGeom>
            <a:noFill/>
            <a:ln w="25400">
              <a:solidFill>
                <a:srgbClr val="243C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76CA41A0-E038-4A27-8483-1913CF426C51}"/>
                </a:ext>
              </a:extLst>
            </p:cNvPr>
            <p:cNvSpPr/>
            <p:nvPr/>
          </p:nvSpPr>
          <p:spPr>
            <a:xfrm>
              <a:off x="1709224" y="1693798"/>
              <a:ext cx="1774151" cy="523220"/>
            </a:xfrm>
            <a:prstGeom prst="roundRect">
              <a:avLst>
                <a:gd name="adj" fmla="val 50000"/>
              </a:avLst>
            </a:prstGeom>
            <a:solidFill>
              <a:srgbClr val="81A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C943AB58-A562-42FC-866E-23B07B50607B}"/>
                </a:ext>
              </a:extLst>
            </p:cNvPr>
            <p:cNvSpPr/>
            <p:nvPr/>
          </p:nvSpPr>
          <p:spPr>
            <a:xfrm>
              <a:off x="1364566" y="1610750"/>
              <a:ext cx="689317" cy="68931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243C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A38D29A6-FEB3-4EFC-AF9C-3079D219F90C}"/>
                </a:ext>
              </a:extLst>
            </p:cNvPr>
            <p:cNvSpPr txBox="1"/>
            <p:nvPr/>
          </p:nvSpPr>
          <p:spPr>
            <a:xfrm>
              <a:off x="1375478" y="1713541"/>
              <a:ext cx="6893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243C55"/>
                  </a:solidFill>
                  <a:cs typeface="+mn-ea"/>
                  <a:sym typeface="+mn-lt"/>
                </a:rPr>
                <a:t>03</a:t>
              </a:r>
              <a:endParaRPr lang="zh-CN" altLang="en-US" sz="2800" dirty="0">
                <a:solidFill>
                  <a:srgbClr val="243C55"/>
                </a:solidFill>
                <a:cs typeface="+mn-ea"/>
                <a:sym typeface="+mn-lt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CB215278-4DA8-4957-89B4-56E92917F7F1}"/>
                </a:ext>
              </a:extLst>
            </p:cNvPr>
            <p:cNvSpPr txBox="1"/>
            <p:nvPr/>
          </p:nvSpPr>
          <p:spPr>
            <a:xfrm>
              <a:off x="2103843" y="1771596"/>
              <a:ext cx="13005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8A4821F8-D915-4DEE-8B4A-04F7B2284EDF}"/>
                </a:ext>
              </a:extLst>
            </p:cNvPr>
            <p:cNvSpPr txBox="1"/>
            <p:nvPr/>
          </p:nvSpPr>
          <p:spPr>
            <a:xfrm>
              <a:off x="1375478" y="2422357"/>
              <a:ext cx="40405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cs typeface="+mn-ea"/>
                  <a:sym typeface="+mn-lt"/>
                </a:rPr>
                <a:t>Click here to add content, content to match the title. 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7CDF7DD7-351B-4204-A0C0-EEC2BD2243EE}"/>
              </a:ext>
            </a:extLst>
          </p:cNvPr>
          <p:cNvGrpSpPr/>
          <p:nvPr/>
        </p:nvGrpSpPr>
        <p:grpSpPr>
          <a:xfrm>
            <a:off x="6460858" y="4131104"/>
            <a:ext cx="4795462" cy="1818250"/>
            <a:chOff x="935680" y="1610750"/>
            <a:chExt cx="4795462" cy="1818250"/>
          </a:xfrm>
        </p:grpSpPr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51F3E968-A0B8-4D8A-9846-6EACC15A7617}"/>
                </a:ext>
              </a:extLst>
            </p:cNvPr>
            <p:cNvSpPr/>
            <p:nvPr/>
          </p:nvSpPr>
          <p:spPr>
            <a:xfrm>
              <a:off x="935680" y="1955409"/>
              <a:ext cx="4795462" cy="1473591"/>
            </a:xfrm>
            <a:prstGeom prst="roundRect">
              <a:avLst/>
            </a:prstGeom>
            <a:noFill/>
            <a:ln w="25400">
              <a:solidFill>
                <a:srgbClr val="243C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" name="矩形: 圆角 25">
              <a:extLst>
                <a:ext uri="{FF2B5EF4-FFF2-40B4-BE49-F238E27FC236}">
                  <a16:creationId xmlns:a16="http://schemas.microsoft.com/office/drawing/2014/main" id="{E58BDE2C-B8C7-49B3-8245-097BBC310C0D}"/>
                </a:ext>
              </a:extLst>
            </p:cNvPr>
            <p:cNvSpPr/>
            <p:nvPr/>
          </p:nvSpPr>
          <p:spPr>
            <a:xfrm>
              <a:off x="1709224" y="1693798"/>
              <a:ext cx="1774151" cy="523220"/>
            </a:xfrm>
            <a:prstGeom prst="roundRect">
              <a:avLst>
                <a:gd name="adj" fmla="val 50000"/>
              </a:avLst>
            </a:prstGeom>
            <a:solidFill>
              <a:srgbClr val="81A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51277A24-B1C3-4DE7-A8B0-C729DC492658}"/>
                </a:ext>
              </a:extLst>
            </p:cNvPr>
            <p:cNvSpPr/>
            <p:nvPr/>
          </p:nvSpPr>
          <p:spPr>
            <a:xfrm>
              <a:off x="1364566" y="1610750"/>
              <a:ext cx="689317" cy="68931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243C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73C93438-EF87-4770-A566-99380E9DF5E7}"/>
                </a:ext>
              </a:extLst>
            </p:cNvPr>
            <p:cNvSpPr txBox="1"/>
            <p:nvPr/>
          </p:nvSpPr>
          <p:spPr>
            <a:xfrm>
              <a:off x="1375478" y="1713541"/>
              <a:ext cx="6893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243C55"/>
                  </a:solidFill>
                  <a:cs typeface="+mn-ea"/>
                  <a:sym typeface="+mn-lt"/>
                </a:rPr>
                <a:t>04</a:t>
              </a:r>
              <a:endParaRPr lang="zh-CN" altLang="en-US" sz="2800" dirty="0">
                <a:solidFill>
                  <a:srgbClr val="243C55"/>
                </a:solidFill>
                <a:cs typeface="+mn-ea"/>
                <a:sym typeface="+mn-lt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E9B75BD3-DF01-412F-B9C3-FB6C6D6554D6}"/>
                </a:ext>
              </a:extLst>
            </p:cNvPr>
            <p:cNvSpPr txBox="1"/>
            <p:nvPr/>
          </p:nvSpPr>
          <p:spPr>
            <a:xfrm>
              <a:off x="2103843" y="1771596"/>
              <a:ext cx="1300539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DB350C65-11EB-43B3-8B8D-E85EC7AE3B72}"/>
                </a:ext>
              </a:extLst>
            </p:cNvPr>
            <p:cNvSpPr txBox="1"/>
            <p:nvPr/>
          </p:nvSpPr>
          <p:spPr>
            <a:xfrm>
              <a:off x="1375478" y="2422357"/>
              <a:ext cx="40405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cs typeface="+mn-ea"/>
                  <a:sym typeface="+mn-lt"/>
                </a:rPr>
                <a:t>Click here to add content, content to match the title. 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3349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2772697"/>
            <a:ext cx="12192000" cy="2428568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04027B7-AB07-4F57-B9EA-CA7CCAD45A6C}"/>
              </a:ext>
            </a:extLst>
          </p:cNvPr>
          <p:cNvSpPr txBox="1"/>
          <p:nvPr/>
        </p:nvSpPr>
        <p:spPr>
          <a:xfrm>
            <a:off x="3089172" y="2772697"/>
            <a:ext cx="6013655" cy="186204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dirty="0">
                <a:solidFill>
                  <a:srgbClr val="88AEB5"/>
                </a:solidFill>
                <a:cs typeface="+mn-ea"/>
                <a:sym typeface="+mn-lt"/>
              </a:rPr>
              <a:t>THANKS </a:t>
            </a:r>
            <a:endParaRPr lang="zh-CN" altLang="en-US" sz="11500" dirty="0">
              <a:solidFill>
                <a:srgbClr val="88AEB5"/>
              </a:solidFill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FFC2A8D-25AD-79B7-758A-ED780BC41D58}"/>
              </a:ext>
            </a:extLst>
          </p:cNvPr>
          <p:cNvSpPr txBox="1"/>
          <p:nvPr/>
        </p:nvSpPr>
        <p:spPr>
          <a:xfrm>
            <a:off x="3300548" y="4687172"/>
            <a:ext cx="5590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7FA4B1"/>
                </a:solidFill>
                <a:cs typeface="+mn-ea"/>
                <a:sym typeface="+mn-lt"/>
              </a:rPr>
              <a:t>Report </a:t>
            </a:r>
            <a:r>
              <a:rPr lang="zh-CN" altLang="en-US" sz="2400" dirty="0">
                <a:solidFill>
                  <a:srgbClr val="7FA4B1"/>
                </a:solidFill>
                <a:cs typeface="+mn-ea"/>
                <a:sym typeface="+mn-lt"/>
              </a:rPr>
              <a:t>：</a:t>
            </a:r>
            <a:r>
              <a:rPr lang="en-US" altLang="zh-CN" sz="2400" dirty="0">
                <a:solidFill>
                  <a:srgbClr val="7FA4B1"/>
                </a:solidFill>
                <a:cs typeface="+mn-ea"/>
                <a:sym typeface="+mn-lt"/>
              </a:rPr>
              <a:t>freeppt7.com   Time</a:t>
            </a:r>
            <a:r>
              <a:rPr lang="zh-CN" altLang="en-US" sz="2400" dirty="0">
                <a:solidFill>
                  <a:srgbClr val="7FA4B1"/>
                </a:solidFill>
                <a:cs typeface="+mn-ea"/>
                <a:sym typeface="+mn-lt"/>
              </a:rPr>
              <a:t> ：</a:t>
            </a:r>
            <a:r>
              <a:rPr lang="en-US" altLang="zh-CN" sz="2400" dirty="0">
                <a:solidFill>
                  <a:srgbClr val="7FA4B1"/>
                </a:solidFill>
                <a:cs typeface="+mn-ea"/>
                <a:sym typeface="+mn-lt"/>
              </a:rPr>
              <a:t>20XX</a:t>
            </a:r>
            <a:endParaRPr lang="zh-CN" altLang="en-US" sz="2400" dirty="0">
              <a:solidFill>
                <a:srgbClr val="7FA4B1"/>
              </a:solidFill>
              <a:cs typeface="+mn-ea"/>
              <a:sym typeface="+mn-lt"/>
            </a:endParaRPr>
          </a:p>
        </p:txBody>
      </p:sp>
      <p:pic>
        <p:nvPicPr>
          <p:cNvPr id="5" name="图片 4" descr="图片1">
            <a:extLst>
              <a:ext uri="{FF2B5EF4-FFF2-40B4-BE49-F238E27FC236}">
                <a16:creationId xmlns:a16="http://schemas.microsoft.com/office/drawing/2014/main" id="{E35793B6-08F6-6A06-EF91-07A45B3DF12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141359" y="439955"/>
            <a:ext cx="1280160" cy="42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991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4275B84-F08D-481B-BD76-96017308BA6F}"/>
              </a:ext>
            </a:extLst>
          </p:cNvPr>
          <p:cNvSpPr/>
          <p:nvPr/>
        </p:nvSpPr>
        <p:spPr>
          <a:xfrm>
            <a:off x="866775" y="600075"/>
            <a:ext cx="10458450" cy="5657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367A996-C741-42E4-B825-AB396DE1A739}"/>
              </a:ext>
            </a:extLst>
          </p:cNvPr>
          <p:cNvSpPr txBox="1"/>
          <p:nvPr/>
        </p:nvSpPr>
        <p:spPr>
          <a:xfrm>
            <a:off x="1619794" y="2896385"/>
            <a:ext cx="34983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5400" b="1" dirty="0">
                <a:solidFill>
                  <a:srgbClr val="243C55"/>
                </a:solidFill>
                <a:cs typeface="+mn-ea"/>
                <a:sym typeface="+mn-lt"/>
              </a:rPr>
              <a:t>CONTENTS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511F9ACB-17F8-4EAA-B68D-0AC7B45B230C}"/>
              </a:ext>
            </a:extLst>
          </p:cNvPr>
          <p:cNvGrpSpPr/>
          <p:nvPr/>
        </p:nvGrpSpPr>
        <p:grpSpPr>
          <a:xfrm>
            <a:off x="5461593" y="1905507"/>
            <a:ext cx="4381319" cy="3046987"/>
            <a:chOff x="5461593" y="2311610"/>
            <a:chExt cx="4381319" cy="3046987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ED7BEBFE-2EC8-473E-96E4-1AE9B30BB6F0}"/>
                </a:ext>
              </a:extLst>
            </p:cNvPr>
            <p:cNvSpPr txBox="1"/>
            <p:nvPr/>
          </p:nvSpPr>
          <p:spPr>
            <a:xfrm>
              <a:off x="5461593" y="2311610"/>
              <a:ext cx="43813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3200" dirty="0">
                  <a:solidFill>
                    <a:srgbClr val="243C55"/>
                  </a:solidFill>
                  <a:cs typeface="+mn-ea"/>
                  <a:sym typeface="+mn-lt"/>
                </a:rPr>
                <a:t>01  Add title text here</a:t>
              </a:r>
              <a:endParaRPr kumimoji="1" lang="zh-CN" altLang="en-US" sz="3200" dirty="0">
                <a:solidFill>
                  <a:srgbClr val="243C55"/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C8D56EFE-9411-4C67-99DA-4A1A7F4F1E75}"/>
                </a:ext>
              </a:extLst>
            </p:cNvPr>
            <p:cNvSpPr txBox="1"/>
            <p:nvPr/>
          </p:nvSpPr>
          <p:spPr>
            <a:xfrm>
              <a:off x="5461593" y="3542716"/>
              <a:ext cx="43813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3200" dirty="0">
                  <a:solidFill>
                    <a:srgbClr val="243C55"/>
                  </a:solidFill>
                  <a:cs typeface="+mn-ea"/>
                  <a:sym typeface="+mn-lt"/>
                </a:rPr>
                <a:t>02  Add title text here</a:t>
              </a:r>
              <a:endParaRPr kumimoji="1" lang="zh-CN" altLang="en-US" sz="3200" dirty="0">
                <a:solidFill>
                  <a:srgbClr val="243C55"/>
                </a:solidFill>
                <a:cs typeface="+mn-ea"/>
                <a:sym typeface="+mn-lt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227927AF-1E56-4B7E-AF54-0C437B34DBFE}"/>
                </a:ext>
              </a:extLst>
            </p:cNvPr>
            <p:cNvSpPr txBox="1"/>
            <p:nvPr/>
          </p:nvSpPr>
          <p:spPr>
            <a:xfrm>
              <a:off x="5461593" y="4773822"/>
              <a:ext cx="43813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3200" dirty="0">
                  <a:solidFill>
                    <a:srgbClr val="243C55"/>
                  </a:solidFill>
                  <a:cs typeface="+mn-ea"/>
                  <a:sym typeface="+mn-lt"/>
                </a:rPr>
                <a:t>03  Add title text here</a:t>
              </a:r>
              <a:endParaRPr kumimoji="1" lang="zh-CN" altLang="en-US" sz="3200" dirty="0">
                <a:solidFill>
                  <a:srgbClr val="243C55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" name="TextBox 4">
            <a:extLst>
              <a:ext uri="{FF2B5EF4-FFF2-40B4-BE49-F238E27FC236}">
                <a16:creationId xmlns:a16="http://schemas.microsoft.com/office/drawing/2014/main" id="{EB684C7E-20A7-9694-F2D4-694B922B40F4}"/>
              </a:ext>
            </a:extLst>
          </p:cNvPr>
          <p:cNvSpPr txBox="1"/>
          <p:nvPr/>
        </p:nvSpPr>
        <p:spPr>
          <a:xfrm>
            <a:off x="0" y="0"/>
            <a:ext cx="45365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1807225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2772697"/>
            <a:ext cx="12192000" cy="2428568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CFDB6EA7-89CF-4BFD-ABFF-55D20DEDD86D}"/>
              </a:ext>
            </a:extLst>
          </p:cNvPr>
          <p:cNvGrpSpPr/>
          <p:nvPr/>
        </p:nvGrpSpPr>
        <p:grpSpPr>
          <a:xfrm>
            <a:off x="1573578" y="3257540"/>
            <a:ext cx="5177695" cy="1569660"/>
            <a:chOff x="1649778" y="3200390"/>
            <a:chExt cx="5177695" cy="1569660"/>
          </a:xfrm>
        </p:grpSpPr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D2C348AC-93E2-4A3B-90FC-113FB04349FD}"/>
                </a:ext>
              </a:extLst>
            </p:cNvPr>
            <p:cNvSpPr txBox="1"/>
            <p:nvPr/>
          </p:nvSpPr>
          <p:spPr>
            <a:xfrm>
              <a:off x="3154728" y="3889970"/>
              <a:ext cx="36727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3200" dirty="0">
                  <a:cs typeface="+mn-ea"/>
                  <a:sym typeface="+mn-lt"/>
                </a:rPr>
                <a:t>Add title text here</a:t>
              </a:r>
              <a:endParaRPr kumimoji="1" lang="zh-CN" altLang="en-US" sz="3200" dirty="0">
                <a:cs typeface="+mn-ea"/>
                <a:sym typeface="+mn-lt"/>
              </a:endParaRPr>
            </a:p>
          </p:txBody>
        </p:sp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2680DBE5-16CA-441C-A8C5-CCCDCDD9E7DF}"/>
                </a:ext>
              </a:extLst>
            </p:cNvPr>
            <p:cNvSpPr txBox="1"/>
            <p:nvPr/>
          </p:nvSpPr>
          <p:spPr>
            <a:xfrm>
              <a:off x="1649778" y="3200390"/>
              <a:ext cx="181732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9600" dirty="0">
                  <a:cs typeface="+mn-ea"/>
                  <a:sym typeface="+mn-lt"/>
                </a:rPr>
                <a:t>01</a:t>
              </a:r>
              <a:endParaRPr kumimoji="1" lang="zh-CN" altLang="en-US" sz="9600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987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5D1FEAE5-A909-4E57-9BD0-071B309A5364}"/>
              </a:ext>
            </a:extLst>
          </p:cNvPr>
          <p:cNvSpPr txBox="1"/>
          <p:nvPr/>
        </p:nvSpPr>
        <p:spPr>
          <a:xfrm>
            <a:off x="4520590" y="822920"/>
            <a:ext cx="3150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>
                <a:solidFill>
                  <a:srgbClr val="243C55"/>
                </a:solidFill>
                <a:cs typeface="+mn-ea"/>
                <a:sym typeface="+mn-lt"/>
              </a:rPr>
              <a:t>Add title text here</a:t>
            </a:r>
            <a:endParaRPr kumimoji="1" lang="zh-CN" altLang="en-US" sz="2800" dirty="0">
              <a:solidFill>
                <a:srgbClr val="243C55"/>
              </a:solidFill>
              <a:cs typeface="+mn-ea"/>
              <a:sym typeface="+mn-lt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9A97E6CE-982E-4745-84C6-EC3E335A84AC}"/>
              </a:ext>
            </a:extLst>
          </p:cNvPr>
          <p:cNvGrpSpPr/>
          <p:nvPr/>
        </p:nvGrpSpPr>
        <p:grpSpPr>
          <a:xfrm>
            <a:off x="1121431" y="2228840"/>
            <a:ext cx="2081488" cy="2865367"/>
            <a:chOff x="1369081" y="2152640"/>
            <a:chExt cx="2081488" cy="2865367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B68AA236-7CD8-4B1A-8868-FADED1F239D1}"/>
                </a:ext>
              </a:extLst>
            </p:cNvPr>
            <p:cNvSpPr txBox="1"/>
            <p:nvPr/>
          </p:nvSpPr>
          <p:spPr>
            <a:xfrm>
              <a:off x="1501165" y="2152640"/>
              <a:ext cx="181732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9600" spc="600" dirty="0">
                  <a:solidFill>
                    <a:srgbClr val="243C55"/>
                  </a:solidFill>
                  <a:cs typeface="+mn-ea"/>
                  <a:sym typeface="+mn-lt"/>
                </a:rPr>
                <a:t>01</a:t>
              </a:r>
              <a:endParaRPr kumimoji="1" lang="zh-CN" altLang="en-US" sz="9600" spc="600" dirty="0">
                <a:solidFill>
                  <a:srgbClr val="243C55"/>
                </a:solidFill>
                <a:cs typeface="+mn-ea"/>
                <a:sym typeface="+mn-lt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4EAA3CD0-3AB6-465A-BF99-F4F0597D14E2}"/>
                </a:ext>
              </a:extLst>
            </p:cNvPr>
            <p:cNvSpPr/>
            <p:nvPr/>
          </p:nvSpPr>
          <p:spPr>
            <a:xfrm>
              <a:off x="1662982" y="3707130"/>
              <a:ext cx="1493687" cy="53269"/>
            </a:xfrm>
            <a:prstGeom prst="rect">
              <a:avLst/>
            </a:prstGeom>
            <a:solidFill>
              <a:srgbClr val="243C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" name="组合 19">
              <a:extLst>
                <a:ext uri="{FF2B5EF4-FFF2-40B4-BE49-F238E27FC236}">
                  <a16:creationId xmlns:a16="http://schemas.microsoft.com/office/drawing/2014/main" id="{CBA54B07-882F-4912-9DAB-B5BDE86479C7}"/>
                </a:ext>
              </a:extLst>
            </p:cNvPr>
            <p:cNvGrpSpPr/>
            <p:nvPr/>
          </p:nvGrpSpPr>
          <p:grpSpPr>
            <a:xfrm>
              <a:off x="1369081" y="4034440"/>
              <a:ext cx="2081488" cy="983567"/>
              <a:chOff x="799086" y="4187625"/>
              <a:chExt cx="2081488" cy="983567"/>
            </a:xfrm>
          </p:grpSpPr>
          <p:sp>
            <p:nvSpPr>
              <p:cNvPr id="6" name="Rectangle 24">
                <a:extLst>
                  <a:ext uri="{FF2B5EF4-FFF2-40B4-BE49-F238E27FC236}">
                    <a16:creationId xmlns:a16="http://schemas.microsoft.com/office/drawing/2014/main" id="{F7A7496A-69F9-4BEF-A5DA-E63E302982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9086" y="4633673"/>
                <a:ext cx="2081488" cy="5375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defPPr>
                  <a:defRPr lang="en-US"/>
                </a:defPPr>
                <a:lvl1pPr marL="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09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38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67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96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25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>
                  <a:lnSpc>
                    <a:spcPct val="130000"/>
                  </a:lnSpc>
                  <a:defRPr/>
                </a:pPr>
                <a:r>
                  <a:rPr lang="en-US" altLang="zh-CN" sz="1400" kern="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  <p:sp>
            <p:nvSpPr>
              <p:cNvPr id="7" name="Rectangle 24">
                <a:extLst>
                  <a:ext uri="{FF2B5EF4-FFF2-40B4-BE49-F238E27FC236}">
                    <a16:creationId xmlns:a16="http://schemas.microsoft.com/office/drawing/2014/main" id="{00758372-78A8-4F3B-8C90-6ACC6E2AAD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2702" y="4187625"/>
                <a:ext cx="1254256" cy="3087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defPPr>
                  <a:defRPr lang="en-US"/>
                </a:defPPr>
                <a:lvl1pPr marL="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09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38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67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96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25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en-US" altLang="zh-CN" sz="1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8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F2E6211B-D415-4F7E-B4EE-EBF5A4BB8670}"/>
              </a:ext>
            </a:extLst>
          </p:cNvPr>
          <p:cNvGrpSpPr/>
          <p:nvPr/>
        </p:nvGrpSpPr>
        <p:grpSpPr>
          <a:xfrm>
            <a:off x="3787924" y="2228840"/>
            <a:ext cx="2081488" cy="2865367"/>
            <a:chOff x="1369081" y="2152640"/>
            <a:chExt cx="2081488" cy="2865367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D702493A-4D14-440C-95A1-E8C1CFDE405A}"/>
                </a:ext>
              </a:extLst>
            </p:cNvPr>
            <p:cNvSpPr txBox="1"/>
            <p:nvPr/>
          </p:nvSpPr>
          <p:spPr>
            <a:xfrm>
              <a:off x="1501165" y="2152640"/>
              <a:ext cx="181732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9600" spc="600" dirty="0">
                  <a:solidFill>
                    <a:srgbClr val="243C55"/>
                  </a:solidFill>
                  <a:cs typeface="+mn-ea"/>
                  <a:sym typeface="+mn-lt"/>
                </a:rPr>
                <a:t>02</a:t>
              </a:r>
              <a:endParaRPr kumimoji="1" lang="zh-CN" altLang="en-US" sz="9600" spc="600" dirty="0">
                <a:solidFill>
                  <a:srgbClr val="243C55"/>
                </a:solidFill>
                <a:cs typeface="+mn-ea"/>
                <a:sym typeface="+mn-lt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319AA9C5-ED7D-45F7-AD72-FC36E9F37F7C}"/>
                </a:ext>
              </a:extLst>
            </p:cNvPr>
            <p:cNvSpPr/>
            <p:nvPr/>
          </p:nvSpPr>
          <p:spPr>
            <a:xfrm>
              <a:off x="1662982" y="3707130"/>
              <a:ext cx="1493687" cy="53269"/>
            </a:xfrm>
            <a:prstGeom prst="rect">
              <a:avLst/>
            </a:prstGeom>
            <a:solidFill>
              <a:srgbClr val="243C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2" name="组合 19">
              <a:extLst>
                <a:ext uri="{FF2B5EF4-FFF2-40B4-BE49-F238E27FC236}">
                  <a16:creationId xmlns:a16="http://schemas.microsoft.com/office/drawing/2014/main" id="{A0D968B9-2296-488C-944F-27424D72234F}"/>
                </a:ext>
              </a:extLst>
            </p:cNvPr>
            <p:cNvGrpSpPr/>
            <p:nvPr/>
          </p:nvGrpSpPr>
          <p:grpSpPr>
            <a:xfrm>
              <a:off x="1369081" y="4034440"/>
              <a:ext cx="2081488" cy="983567"/>
              <a:chOff x="799086" y="4187625"/>
              <a:chExt cx="2081488" cy="983567"/>
            </a:xfrm>
          </p:grpSpPr>
          <p:sp>
            <p:nvSpPr>
              <p:cNvPr id="13" name="Rectangle 24">
                <a:extLst>
                  <a:ext uri="{FF2B5EF4-FFF2-40B4-BE49-F238E27FC236}">
                    <a16:creationId xmlns:a16="http://schemas.microsoft.com/office/drawing/2014/main" id="{0C266A5B-6870-4726-B1F9-DC7F3EF7BA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9086" y="4633673"/>
                <a:ext cx="2081488" cy="5375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defPPr>
                  <a:defRPr lang="en-US"/>
                </a:defPPr>
                <a:lvl1pPr marL="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09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38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67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96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25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>
                  <a:lnSpc>
                    <a:spcPct val="130000"/>
                  </a:lnSpc>
                  <a:defRPr/>
                </a:pPr>
                <a:r>
                  <a:rPr lang="en-US" altLang="zh-CN" sz="1400" kern="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  <p:sp>
            <p:nvSpPr>
              <p:cNvPr id="14" name="Rectangle 24">
                <a:extLst>
                  <a:ext uri="{FF2B5EF4-FFF2-40B4-BE49-F238E27FC236}">
                    <a16:creationId xmlns:a16="http://schemas.microsoft.com/office/drawing/2014/main" id="{C8EFC72A-5B16-48E6-8BD7-EB63995040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2702" y="4187625"/>
                <a:ext cx="1254256" cy="3087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defPPr>
                  <a:defRPr lang="en-US"/>
                </a:defPPr>
                <a:lvl1pPr marL="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09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38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67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96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25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en-US" altLang="zh-CN" sz="1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8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8F5281E0-E31E-4FF2-B118-28236A2F2669}"/>
              </a:ext>
            </a:extLst>
          </p:cNvPr>
          <p:cNvGrpSpPr/>
          <p:nvPr/>
        </p:nvGrpSpPr>
        <p:grpSpPr>
          <a:xfrm>
            <a:off x="6454417" y="2228840"/>
            <a:ext cx="2081488" cy="2865367"/>
            <a:chOff x="1369081" y="2152640"/>
            <a:chExt cx="2081488" cy="2865367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8F50D3EB-37FB-4069-99AB-0CE891D5D02F}"/>
                </a:ext>
              </a:extLst>
            </p:cNvPr>
            <p:cNvSpPr txBox="1"/>
            <p:nvPr/>
          </p:nvSpPr>
          <p:spPr>
            <a:xfrm>
              <a:off x="1501165" y="2152640"/>
              <a:ext cx="181732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9600" spc="600" dirty="0">
                  <a:solidFill>
                    <a:srgbClr val="243C55"/>
                  </a:solidFill>
                  <a:cs typeface="+mn-ea"/>
                  <a:sym typeface="+mn-lt"/>
                </a:rPr>
                <a:t>03</a:t>
              </a:r>
              <a:endParaRPr kumimoji="1" lang="zh-CN" altLang="en-US" sz="9600" spc="600" dirty="0">
                <a:solidFill>
                  <a:srgbClr val="243C55"/>
                </a:solidFill>
                <a:cs typeface="+mn-ea"/>
                <a:sym typeface="+mn-lt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11063F46-9B3F-4F11-ACA0-68C52BFF0835}"/>
                </a:ext>
              </a:extLst>
            </p:cNvPr>
            <p:cNvSpPr/>
            <p:nvPr/>
          </p:nvSpPr>
          <p:spPr>
            <a:xfrm>
              <a:off x="1662982" y="3707130"/>
              <a:ext cx="1493687" cy="53269"/>
            </a:xfrm>
            <a:prstGeom prst="rect">
              <a:avLst/>
            </a:prstGeom>
            <a:solidFill>
              <a:srgbClr val="243C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8" name="组合 19">
              <a:extLst>
                <a:ext uri="{FF2B5EF4-FFF2-40B4-BE49-F238E27FC236}">
                  <a16:creationId xmlns:a16="http://schemas.microsoft.com/office/drawing/2014/main" id="{BD1CC602-1B2C-4F68-87F5-134E91E3CB86}"/>
                </a:ext>
              </a:extLst>
            </p:cNvPr>
            <p:cNvGrpSpPr/>
            <p:nvPr/>
          </p:nvGrpSpPr>
          <p:grpSpPr>
            <a:xfrm>
              <a:off x="1369081" y="4034440"/>
              <a:ext cx="2081488" cy="983567"/>
              <a:chOff x="799086" y="4187625"/>
              <a:chExt cx="2081488" cy="983567"/>
            </a:xfrm>
          </p:grpSpPr>
          <p:sp>
            <p:nvSpPr>
              <p:cNvPr id="19" name="Rectangle 24">
                <a:extLst>
                  <a:ext uri="{FF2B5EF4-FFF2-40B4-BE49-F238E27FC236}">
                    <a16:creationId xmlns:a16="http://schemas.microsoft.com/office/drawing/2014/main" id="{1DB4B49F-B282-4E60-9D7F-DF31453898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9086" y="4633673"/>
                <a:ext cx="2081488" cy="5375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defPPr>
                  <a:defRPr lang="en-US"/>
                </a:defPPr>
                <a:lvl1pPr marL="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09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38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67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96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25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>
                  <a:lnSpc>
                    <a:spcPct val="130000"/>
                  </a:lnSpc>
                  <a:defRPr/>
                </a:pPr>
                <a:r>
                  <a:rPr lang="en-US" altLang="zh-CN" sz="1400" kern="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  <p:sp>
            <p:nvSpPr>
              <p:cNvPr id="20" name="Rectangle 24">
                <a:extLst>
                  <a:ext uri="{FF2B5EF4-FFF2-40B4-BE49-F238E27FC236}">
                    <a16:creationId xmlns:a16="http://schemas.microsoft.com/office/drawing/2014/main" id="{8FBE45C7-46F1-44E8-8926-3A60DF1F65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2702" y="4187625"/>
                <a:ext cx="1254256" cy="3087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defPPr>
                  <a:defRPr lang="en-US"/>
                </a:defPPr>
                <a:lvl1pPr marL="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09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38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67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96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25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en-US" altLang="zh-CN" sz="1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8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DB9D56FD-BFFE-4EB8-A14A-9EF726210285}"/>
              </a:ext>
            </a:extLst>
          </p:cNvPr>
          <p:cNvGrpSpPr/>
          <p:nvPr/>
        </p:nvGrpSpPr>
        <p:grpSpPr>
          <a:xfrm>
            <a:off x="9120909" y="2228840"/>
            <a:ext cx="2081488" cy="2865367"/>
            <a:chOff x="1369081" y="2152640"/>
            <a:chExt cx="2081488" cy="2865367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074AB810-4158-4652-880A-F56D8DA5EF47}"/>
                </a:ext>
              </a:extLst>
            </p:cNvPr>
            <p:cNvSpPr txBox="1"/>
            <p:nvPr/>
          </p:nvSpPr>
          <p:spPr>
            <a:xfrm>
              <a:off x="1501165" y="2152640"/>
              <a:ext cx="181732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9600" spc="600" dirty="0">
                  <a:solidFill>
                    <a:srgbClr val="243C55"/>
                  </a:solidFill>
                  <a:cs typeface="+mn-ea"/>
                  <a:sym typeface="+mn-lt"/>
                </a:rPr>
                <a:t>04</a:t>
              </a:r>
              <a:endParaRPr kumimoji="1" lang="zh-CN" altLang="en-US" sz="9600" spc="600" dirty="0">
                <a:solidFill>
                  <a:srgbClr val="243C55"/>
                </a:solidFill>
                <a:cs typeface="+mn-ea"/>
                <a:sym typeface="+mn-lt"/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4082E1B7-2EBE-4103-83FB-1E6E5AEECFD9}"/>
                </a:ext>
              </a:extLst>
            </p:cNvPr>
            <p:cNvSpPr/>
            <p:nvPr/>
          </p:nvSpPr>
          <p:spPr>
            <a:xfrm>
              <a:off x="1662982" y="3707130"/>
              <a:ext cx="1493687" cy="53269"/>
            </a:xfrm>
            <a:prstGeom prst="rect">
              <a:avLst/>
            </a:prstGeom>
            <a:solidFill>
              <a:srgbClr val="243C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4" name="组合 19">
              <a:extLst>
                <a:ext uri="{FF2B5EF4-FFF2-40B4-BE49-F238E27FC236}">
                  <a16:creationId xmlns:a16="http://schemas.microsoft.com/office/drawing/2014/main" id="{9DBB5234-1D74-47CE-932C-163A3BAD9539}"/>
                </a:ext>
              </a:extLst>
            </p:cNvPr>
            <p:cNvGrpSpPr/>
            <p:nvPr/>
          </p:nvGrpSpPr>
          <p:grpSpPr>
            <a:xfrm>
              <a:off x="1369081" y="4034440"/>
              <a:ext cx="2081488" cy="983567"/>
              <a:chOff x="799086" y="4187625"/>
              <a:chExt cx="2081488" cy="983567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FE76A5D-7A01-47EB-9604-98F4ED97FC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9086" y="4633673"/>
                <a:ext cx="2081488" cy="5375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defPPr>
                  <a:defRPr lang="en-US"/>
                </a:defPPr>
                <a:lvl1pPr marL="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09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38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67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96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25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>
                  <a:lnSpc>
                    <a:spcPct val="130000"/>
                  </a:lnSpc>
                  <a:defRPr/>
                </a:pPr>
                <a:r>
                  <a:rPr lang="en-US" altLang="zh-CN" sz="1400" kern="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  <p:sp>
            <p:nvSpPr>
              <p:cNvPr id="26" name="Rectangle 24">
                <a:extLst>
                  <a:ext uri="{FF2B5EF4-FFF2-40B4-BE49-F238E27FC236}">
                    <a16:creationId xmlns:a16="http://schemas.microsoft.com/office/drawing/2014/main" id="{7A435C7A-1B61-4F35-9DAB-F310C94EB3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2702" y="4187625"/>
                <a:ext cx="1254256" cy="3087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defPPr>
                  <a:defRPr lang="en-US"/>
                </a:defPPr>
                <a:lvl1pPr marL="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09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38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67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96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25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en-US" altLang="zh-CN" sz="1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8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6835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B1C19198-7D3E-4192-A3D3-1DC0F724BB33}"/>
              </a:ext>
            </a:extLst>
          </p:cNvPr>
          <p:cNvSpPr txBox="1"/>
          <p:nvPr/>
        </p:nvSpPr>
        <p:spPr>
          <a:xfrm>
            <a:off x="4520590" y="822920"/>
            <a:ext cx="3150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>
                <a:solidFill>
                  <a:srgbClr val="243C55"/>
                </a:solidFill>
                <a:cs typeface="+mn-ea"/>
                <a:sym typeface="+mn-lt"/>
              </a:rPr>
              <a:t>Add title text here</a:t>
            </a:r>
            <a:endParaRPr kumimoji="1" lang="zh-CN" altLang="en-US" sz="2800" dirty="0">
              <a:solidFill>
                <a:srgbClr val="243C55"/>
              </a:solidFill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B25915E8-394D-4FB9-B97F-BE778C104248}"/>
              </a:ext>
            </a:extLst>
          </p:cNvPr>
          <p:cNvGrpSpPr/>
          <p:nvPr/>
        </p:nvGrpSpPr>
        <p:grpSpPr>
          <a:xfrm>
            <a:off x="3316817" y="2109383"/>
            <a:ext cx="5901267" cy="3925697"/>
            <a:chOff x="3145367" y="1865502"/>
            <a:chExt cx="5901267" cy="3925697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0CCF54A0-711B-49EF-AE5C-D868948FFE4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147184" y="1865502"/>
              <a:ext cx="5899450" cy="3925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AFACC47D-93F2-437F-A958-19DAA3FFB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6045" y="2223540"/>
              <a:ext cx="3058772" cy="3518588"/>
            </a:xfrm>
            <a:custGeom>
              <a:avLst/>
              <a:gdLst>
                <a:gd name="T0" fmla="*/ 1052 w 1624"/>
                <a:gd name="T1" fmla="*/ 722 h 1866"/>
                <a:gd name="T2" fmla="*/ 935 w 1624"/>
                <a:gd name="T3" fmla="*/ 734 h 1866"/>
                <a:gd name="T4" fmla="*/ 788 w 1624"/>
                <a:gd name="T5" fmla="*/ 586 h 1866"/>
                <a:gd name="T6" fmla="*/ 826 w 1624"/>
                <a:gd name="T7" fmla="*/ 412 h 1866"/>
                <a:gd name="T8" fmla="*/ 413 w 1624"/>
                <a:gd name="T9" fmla="*/ 0 h 1866"/>
                <a:gd name="T10" fmla="*/ 0 w 1624"/>
                <a:gd name="T11" fmla="*/ 412 h 1866"/>
                <a:gd name="T12" fmla="*/ 413 w 1624"/>
                <a:gd name="T13" fmla="*/ 825 h 1866"/>
                <a:gd name="T14" fmla="*/ 459 w 1624"/>
                <a:gd name="T15" fmla="*/ 823 h 1866"/>
                <a:gd name="T16" fmla="*/ 556 w 1624"/>
                <a:gd name="T17" fmla="*/ 1009 h 1866"/>
                <a:gd name="T18" fmla="*/ 480 w 1624"/>
                <a:gd name="T19" fmla="*/ 1294 h 1866"/>
                <a:gd name="T20" fmla="*/ 1052 w 1624"/>
                <a:gd name="T21" fmla="*/ 1866 h 1866"/>
                <a:gd name="T22" fmla="*/ 1624 w 1624"/>
                <a:gd name="T23" fmla="*/ 1294 h 1866"/>
                <a:gd name="T24" fmla="*/ 1052 w 1624"/>
                <a:gd name="T25" fmla="*/ 722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24" h="1866">
                  <a:moveTo>
                    <a:pt x="1052" y="722"/>
                  </a:moveTo>
                  <a:cubicBezTo>
                    <a:pt x="1012" y="722"/>
                    <a:pt x="973" y="726"/>
                    <a:pt x="935" y="734"/>
                  </a:cubicBezTo>
                  <a:cubicBezTo>
                    <a:pt x="818" y="756"/>
                    <a:pt x="753" y="665"/>
                    <a:pt x="788" y="586"/>
                  </a:cubicBezTo>
                  <a:cubicBezTo>
                    <a:pt x="812" y="533"/>
                    <a:pt x="826" y="474"/>
                    <a:pt x="826" y="412"/>
                  </a:cubicBezTo>
                  <a:cubicBezTo>
                    <a:pt x="826" y="185"/>
                    <a:pt x="641" y="0"/>
                    <a:pt x="413" y="0"/>
                  </a:cubicBezTo>
                  <a:cubicBezTo>
                    <a:pt x="185" y="0"/>
                    <a:pt x="0" y="185"/>
                    <a:pt x="0" y="412"/>
                  </a:cubicBezTo>
                  <a:cubicBezTo>
                    <a:pt x="0" y="640"/>
                    <a:pt x="185" y="825"/>
                    <a:pt x="413" y="825"/>
                  </a:cubicBezTo>
                  <a:cubicBezTo>
                    <a:pt x="429" y="825"/>
                    <a:pt x="444" y="824"/>
                    <a:pt x="459" y="823"/>
                  </a:cubicBezTo>
                  <a:cubicBezTo>
                    <a:pt x="547" y="813"/>
                    <a:pt x="614" y="903"/>
                    <a:pt x="556" y="1009"/>
                  </a:cubicBezTo>
                  <a:cubicBezTo>
                    <a:pt x="508" y="1093"/>
                    <a:pt x="480" y="1190"/>
                    <a:pt x="480" y="1294"/>
                  </a:cubicBezTo>
                  <a:cubicBezTo>
                    <a:pt x="480" y="1610"/>
                    <a:pt x="736" y="1866"/>
                    <a:pt x="1052" y="1866"/>
                  </a:cubicBezTo>
                  <a:cubicBezTo>
                    <a:pt x="1368" y="1866"/>
                    <a:pt x="1624" y="1610"/>
                    <a:pt x="1624" y="1294"/>
                  </a:cubicBezTo>
                  <a:cubicBezTo>
                    <a:pt x="1624" y="978"/>
                    <a:pt x="1368" y="722"/>
                    <a:pt x="1052" y="722"/>
                  </a:cubicBezTo>
                  <a:close/>
                </a:path>
              </a:pathLst>
            </a:custGeom>
            <a:solidFill>
              <a:srgbClr val="81A7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A64A0913-D3BE-405E-BF6C-059B80577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5367" y="1867319"/>
              <a:ext cx="3307763" cy="3880261"/>
            </a:xfrm>
            <a:custGeom>
              <a:avLst/>
              <a:gdLst>
                <a:gd name="T0" fmla="*/ 1291 w 1756"/>
                <a:gd name="T1" fmla="*/ 1127 h 2058"/>
                <a:gd name="T2" fmla="*/ 1275 w 1756"/>
                <a:gd name="T3" fmla="*/ 1127 h 2058"/>
                <a:gd name="T4" fmla="*/ 1275 w 1756"/>
                <a:gd name="T5" fmla="*/ 1127 h 2058"/>
                <a:gd name="T6" fmla="*/ 1087 w 1756"/>
                <a:gd name="T7" fmla="*/ 820 h 2058"/>
                <a:gd name="T8" fmla="*/ 1143 w 1756"/>
                <a:gd name="T9" fmla="*/ 572 h 2058"/>
                <a:gd name="T10" fmla="*/ 571 w 1756"/>
                <a:gd name="T11" fmla="*/ 0 h 2058"/>
                <a:gd name="T12" fmla="*/ 0 w 1756"/>
                <a:gd name="T13" fmla="*/ 572 h 2058"/>
                <a:gd name="T14" fmla="*/ 571 w 1756"/>
                <a:gd name="T15" fmla="*/ 1143 h 2058"/>
                <a:gd name="T16" fmla="*/ 625 w 1756"/>
                <a:gd name="T17" fmla="*/ 1141 h 2058"/>
                <a:gd name="T18" fmla="*/ 625 w 1756"/>
                <a:gd name="T19" fmla="*/ 1141 h 2058"/>
                <a:gd name="T20" fmla="*/ 859 w 1756"/>
                <a:gd name="T21" fmla="*/ 1416 h 2058"/>
                <a:gd name="T22" fmla="*/ 825 w 1756"/>
                <a:gd name="T23" fmla="*/ 1592 h 2058"/>
                <a:gd name="T24" fmla="*/ 1291 w 1756"/>
                <a:gd name="T25" fmla="*/ 2058 h 2058"/>
                <a:gd name="T26" fmla="*/ 1756 w 1756"/>
                <a:gd name="T27" fmla="*/ 1592 h 2058"/>
                <a:gd name="T28" fmla="*/ 1291 w 1756"/>
                <a:gd name="T29" fmla="*/ 1127 h 2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56" h="2058">
                  <a:moveTo>
                    <a:pt x="1291" y="1127"/>
                  </a:moveTo>
                  <a:cubicBezTo>
                    <a:pt x="1285" y="1127"/>
                    <a:pt x="1280" y="1127"/>
                    <a:pt x="1275" y="1127"/>
                  </a:cubicBezTo>
                  <a:cubicBezTo>
                    <a:pt x="1275" y="1127"/>
                    <a:pt x="1275" y="1127"/>
                    <a:pt x="1275" y="1127"/>
                  </a:cubicBezTo>
                  <a:cubicBezTo>
                    <a:pt x="1113" y="1133"/>
                    <a:pt x="1007" y="999"/>
                    <a:pt x="1087" y="820"/>
                  </a:cubicBezTo>
                  <a:cubicBezTo>
                    <a:pt x="1123" y="745"/>
                    <a:pt x="1143" y="661"/>
                    <a:pt x="1143" y="572"/>
                  </a:cubicBezTo>
                  <a:cubicBezTo>
                    <a:pt x="1143" y="256"/>
                    <a:pt x="887" y="0"/>
                    <a:pt x="571" y="0"/>
                  </a:cubicBezTo>
                  <a:cubicBezTo>
                    <a:pt x="256" y="0"/>
                    <a:pt x="0" y="256"/>
                    <a:pt x="0" y="572"/>
                  </a:cubicBezTo>
                  <a:cubicBezTo>
                    <a:pt x="0" y="887"/>
                    <a:pt x="256" y="1143"/>
                    <a:pt x="571" y="1143"/>
                  </a:cubicBezTo>
                  <a:cubicBezTo>
                    <a:pt x="589" y="1143"/>
                    <a:pt x="607" y="1142"/>
                    <a:pt x="625" y="1141"/>
                  </a:cubicBezTo>
                  <a:cubicBezTo>
                    <a:pt x="625" y="1141"/>
                    <a:pt x="625" y="1141"/>
                    <a:pt x="625" y="1141"/>
                  </a:cubicBezTo>
                  <a:cubicBezTo>
                    <a:pt x="823" y="1122"/>
                    <a:pt x="916" y="1266"/>
                    <a:pt x="859" y="1416"/>
                  </a:cubicBezTo>
                  <a:cubicBezTo>
                    <a:pt x="837" y="1471"/>
                    <a:pt x="825" y="1530"/>
                    <a:pt x="825" y="1592"/>
                  </a:cubicBezTo>
                  <a:cubicBezTo>
                    <a:pt x="825" y="1850"/>
                    <a:pt x="1033" y="2058"/>
                    <a:pt x="1291" y="2058"/>
                  </a:cubicBezTo>
                  <a:cubicBezTo>
                    <a:pt x="1548" y="2058"/>
                    <a:pt x="1756" y="1850"/>
                    <a:pt x="1756" y="1592"/>
                  </a:cubicBezTo>
                  <a:cubicBezTo>
                    <a:pt x="1756" y="1335"/>
                    <a:pt x="1548" y="1127"/>
                    <a:pt x="1291" y="1127"/>
                  </a:cubicBezTo>
                  <a:close/>
                </a:path>
              </a:pathLst>
            </a:custGeom>
            <a:solidFill>
              <a:srgbClr val="81A7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CE0C5BC6-F19A-4C8C-B2D0-A310CBBE16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7487" y="2261707"/>
              <a:ext cx="2846130" cy="3529492"/>
            </a:xfrm>
            <a:custGeom>
              <a:avLst/>
              <a:gdLst>
                <a:gd name="T0" fmla="*/ 1118 w 1511"/>
                <a:gd name="T1" fmla="*/ 0 h 1872"/>
                <a:gd name="T2" fmla="*/ 725 w 1511"/>
                <a:gd name="T3" fmla="*/ 392 h 1872"/>
                <a:gd name="T4" fmla="*/ 776 w 1511"/>
                <a:gd name="T5" fmla="*/ 586 h 1872"/>
                <a:gd name="T6" fmla="*/ 548 w 1511"/>
                <a:gd name="T7" fmla="*/ 899 h 1872"/>
                <a:gd name="T8" fmla="*/ 488 w 1511"/>
                <a:gd name="T9" fmla="*/ 895 h 1872"/>
                <a:gd name="T10" fmla="*/ 0 w 1511"/>
                <a:gd name="T11" fmla="*/ 1383 h 1872"/>
                <a:gd name="T12" fmla="*/ 488 w 1511"/>
                <a:gd name="T13" fmla="*/ 1872 h 1872"/>
                <a:gd name="T14" fmla="*/ 976 w 1511"/>
                <a:gd name="T15" fmla="*/ 1383 h 1872"/>
                <a:gd name="T16" fmla="*/ 901 w 1511"/>
                <a:gd name="T17" fmla="*/ 1124 h 1872"/>
                <a:gd name="T18" fmla="*/ 1090 w 1511"/>
                <a:gd name="T19" fmla="*/ 784 h 1872"/>
                <a:gd name="T20" fmla="*/ 1090 w 1511"/>
                <a:gd name="T21" fmla="*/ 784 h 1872"/>
                <a:gd name="T22" fmla="*/ 1118 w 1511"/>
                <a:gd name="T23" fmla="*/ 785 h 1872"/>
                <a:gd name="T24" fmla="*/ 1511 w 1511"/>
                <a:gd name="T25" fmla="*/ 392 h 1872"/>
                <a:gd name="T26" fmla="*/ 1118 w 1511"/>
                <a:gd name="T27" fmla="*/ 0 h 1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11" h="1872">
                  <a:moveTo>
                    <a:pt x="1118" y="0"/>
                  </a:moveTo>
                  <a:cubicBezTo>
                    <a:pt x="901" y="0"/>
                    <a:pt x="725" y="176"/>
                    <a:pt x="725" y="392"/>
                  </a:cubicBezTo>
                  <a:cubicBezTo>
                    <a:pt x="725" y="463"/>
                    <a:pt x="744" y="529"/>
                    <a:pt x="776" y="586"/>
                  </a:cubicBezTo>
                  <a:cubicBezTo>
                    <a:pt x="859" y="737"/>
                    <a:pt x="760" y="924"/>
                    <a:pt x="548" y="899"/>
                  </a:cubicBezTo>
                  <a:cubicBezTo>
                    <a:pt x="528" y="897"/>
                    <a:pt x="508" y="895"/>
                    <a:pt x="488" y="895"/>
                  </a:cubicBezTo>
                  <a:cubicBezTo>
                    <a:pt x="218" y="895"/>
                    <a:pt x="0" y="1114"/>
                    <a:pt x="0" y="1383"/>
                  </a:cubicBezTo>
                  <a:cubicBezTo>
                    <a:pt x="0" y="1653"/>
                    <a:pt x="218" y="1872"/>
                    <a:pt x="488" y="1872"/>
                  </a:cubicBezTo>
                  <a:cubicBezTo>
                    <a:pt x="757" y="1872"/>
                    <a:pt x="976" y="1653"/>
                    <a:pt x="976" y="1383"/>
                  </a:cubicBezTo>
                  <a:cubicBezTo>
                    <a:pt x="976" y="1288"/>
                    <a:pt x="948" y="1199"/>
                    <a:pt x="901" y="1124"/>
                  </a:cubicBezTo>
                  <a:cubicBezTo>
                    <a:pt x="789" y="941"/>
                    <a:pt x="917" y="772"/>
                    <a:pt x="1090" y="784"/>
                  </a:cubicBezTo>
                  <a:cubicBezTo>
                    <a:pt x="1090" y="784"/>
                    <a:pt x="1090" y="784"/>
                    <a:pt x="1090" y="784"/>
                  </a:cubicBezTo>
                  <a:cubicBezTo>
                    <a:pt x="1099" y="785"/>
                    <a:pt x="1109" y="785"/>
                    <a:pt x="1118" y="785"/>
                  </a:cubicBezTo>
                  <a:cubicBezTo>
                    <a:pt x="1335" y="785"/>
                    <a:pt x="1511" y="609"/>
                    <a:pt x="1511" y="392"/>
                  </a:cubicBezTo>
                  <a:cubicBezTo>
                    <a:pt x="1511" y="176"/>
                    <a:pt x="1335" y="0"/>
                    <a:pt x="111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E41AC625-99FB-4EF2-B12A-211D7FED2D21}"/>
                </a:ext>
              </a:extLst>
            </p:cNvPr>
            <p:cNvSpPr/>
            <p:nvPr/>
          </p:nvSpPr>
          <p:spPr>
            <a:xfrm>
              <a:off x="3324031" y="2022089"/>
              <a:ext cx="1785360" cy="1785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781A0530-6FD1-4110-AB54-24A98E2F8389}"/>
                </a:ext>
              </a:extLst>
            </p:cNvPr>
            <p:cNvSpPr/>
            <p:nvPr/>
          </p:nvSpPr>
          <p:spPr>
            <a:xfrm>
              <a:off x="7046815" y="3756650"/>
              <a:ext cx="1785360" cy="1785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F2D33D82-011C-4E7D-8658-1B7092EC508E}"/>
                </a:ext>
              </a:extLst>
            </p:cNvPr>
            <p:cNvSpPr/>
            <p:nvPr/>
          </p:nvSpPr>
          <p:spPr>
            <a:xfrm>
              <a:off x="6156019" y="2415225"/>
              <a:ext cx="1187907" cy="11879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D96278A7-415D-498A-8861-EB39620B5C0D}"/>
                </a:ext>
              </a:extLst>
            </p:cNvPr>
            <p:cNvSpPr/>
            <p:nvPr/>
          </p:nvSpPr>
          <p:spPr>
            <a:xfrm>
              <a:off x="4823183" y="4131735"/>
              <a:ext cx="1494943" cy="14949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2" name="组合 19">
            <a:extLst>
              <a:ext uri="{FF2B5EF4-FFF2-40B4-BE49-F238E27FC236}">
                <a16:creationId xmlns:a16="http://schemas.microsoft.com/office/drawing/2014/main" id="{4462C121-2958-41CC-B9D7-58E0CEA7F622}"/>
              </a:ext>
            </a:extLst>
          </p:cNvPr>
          <p:cNvGrpSpPr/>
          <p:nvPr/>
        </p:nvGrpSpPr>
        <p:grpSpPr>
          <a:xfrm>
            <a:off x="899144" y="2424076"/>
            <a:ext cx="2081488" cy="907367"/>
            <a:chOff x="799086" y="4263825"/>
            <a:chExt cx="2081488" cy="907367"/>
          </a:xfrm>
        </p:grpSpPr>
        <p:sp>
          <p:nvSpPr>
            <p:cNvPr id="23" name="Rectangle 24">
              <a:extLst>
                <a:ext uri="{FF2B5EF4-FFF2-40B4-BE49-F238E27FC236}">
                  <a16:creationId xmlns:a16="http://schemas.microsoft.com/office/drawing/2014/main" id="{2EFB1031-EB67-4A88-8600-CC09906229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9086" y="4633673"/>
              <a:ext cx="2081488" cy="537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en-US"/>
              </a:defPPr>
              <a:lvl1pPr marL="0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0965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3865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6765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9665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565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>
                <a:lnSpc>
                  <a:spcPct val="130000"/>
                </a:lnSpc>
                <a:defRPr/>
              </a:pPr>
              <a:r>
                <a:rPr lang="en-US" altLang="zh-CN" sz="1400" kern="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24" name="Rectangle 24">
              <a:extLst>
                <a:ext uri="{FF2B5EF4-FFF2-40B4-BE49-F238E27FC236}">
                  <a16:creationId xmlns:a16="http://schemas.microsoft.com/office/drawing/2014/main" id="{C5444C80-8583-4341-ADED-F40DF068FB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2702" y="4263825"/>
              <a:ext cx="1254256" cy="308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en-US"/>
              </a:defPPr>
              <a:lvl1pPr marL="0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0965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3865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6765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9665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565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20000"/>
                </a:lnSpc>
                <a:spcBef>
                  <a:spcPts val="300"/>
                </a:spcBef>
              </a:pPr>
              <a:r>
                <a:rPr lang="en-US" altLang="zh-CN" sz="18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19">
            <a:extLst>
              <a:ext uri="{FF2B5EF4-FFF2-40B4-BE49-F238E27FC236}">
                <a16:creationId xmlns:a16="http://schemas.microsoft.com/office/drawing/2014/main" id="{B1D0C141-DA8C-4A97-AFFF-406432233115}"/>
              </a:ext>
            </a:extLst>
          </p:cNvPr>
          <p:cNvGrpSpPr/>
          <p:nvPr/>
        </p:nvGrpSpPr>
        <p:grpSpPr>
          <a:xfrm>
            <a:off x="2407156" y="4802222"/>
            <a:ext cx="2081488" cy="907367"/>
            <a:chOff x="799086" y="4263825"/>
            <a:chExt cx="2081488" cy="907367"/>
          </a:xfrm>
        </p:grpSpPr>
        <p:sp>
          <p:nvSpPr>
            <p:cNvPr id="26" name="Rectangle 24">
              <a:extLst>
                <a:ext uri="{FF2B5EF4-FFF2-40B4-BE49-F238E27FC236}">
                  <a16:creationId xmlns:a16="http://schemas.microsoft.com/office/drawing/2014/main" id="{E2202F9F-B92A-460A-B7BC-C783ECA823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9086" y="4633673"/>
              <a:ext cx="2081488" cy="537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en-US"/>
              </a:defPPr>
              <a:lvl1pPr marL="0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0965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3865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6765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9665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565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>
                <a:lnSpc>
                  <a:spcPct val="130000"/>
                </a:lnSpc>
                <a:defRPr/>
              </a:pPr>
              <a:r>
                <a:rPr lang="en-US" altLang="zh-CN" sz="1400" kern="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27" name="Rectangle 24">
              <a:extLst>
                <a:ext uri="{FF2B5EF4-FFF2-40B4-BE49-F238E27FC236}">
                  <a16:creationId xmlns:a16="http://schemas.microsoft.com/office/drawing/2014/main" id="{A427189A-5FE4-460F-9564-DF687F3097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2702" y="4263825"/>
              <a:ext cx="1254256" cy="308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en-US"/>
              </a:defPPr>
              <a:lvl1pPr marL="0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0965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3865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6765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9665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565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20000"/>
                </a:lnSpc>
                <a:spcBef>
                  <a:spcPts val="300"/>
                </a:spcBef>
              </a:pPr>
              <a:r>
                <a:rPr lang="en-US" altLang="zh-CN" sz="18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19">
            <a:extLst>
              <a:ext uri="{FF2B5EF4-FFF2-40B4-BE49-F238E27FC236}">
                <a16:creationId xmlns:a16="http://schemas.microsoft.com/office/drawing/2014/main" id="{5AC6A782-7F24-4376-AB94-3F04FC63EE48}"/>
              </a:ext>
            </a:extLst>
          </p:cNvPr>
          <p:cNvGrpSpPr/>
          <p:nvPr/>
        </p:nvGrpSpPr>
        <p:grpSpPr>
          <a:xfrm>
            <a:off x="8115690" y="2502702"/>
            <a:ext cx="2081488" cy="907367"/>
            <a:chOff x="799086" y="4263825"/>
            <a:chExt cx="2081488" cy="907367"/>
          </a:xfrm>
        </p:grpSpPr>
        <p:sp>
          <p:nvSpPr>
            <p:cNvPr id="29" name="Rectangle 24">
              <a:extLst>
                <a:ext uri="{FF2B5EF4-FFF2-40B4-BE49-F238E27FC236}">
                  <a16:creationId xmlns:a16="http://schemas.microsoft.com/office/drawing/2014/main" id="{645FF15B-7C60-4BF8-BE74-8BF570A413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9086" y="4633673"/>
              <a:ext cx="2081488" cy="537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en-US"/>
              </a:defPPr>
              <a:lvl1pPr marL="0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0965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3865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6765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9665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565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>
                <a:lnSpc>
                  <a:spcPct val="130000"/>
                </a:lnSpc>
                <a:defRPr/>
              </a:pPr>
              <a:r>
                <a:rPr lang="en-US" altLang="zh-CN" sz="1400" kern="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30" name="Rectangle 24">
              <a:extLst>
                <a:ext uri="{FF2B5EF4-FFF2-40B4-BE49-F238E27FC236}">
                  <a16:creationId xmlns:a16="http://schemas.microsoft.com/office/drawing/2014/main" id="{ECAF9B0A-D50C-4839-9563-2B57FD3F8A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2702" y="4263825"/>
              <a:ext cx="1254256" cy="308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en-US"/>
              </a:defPPr>
              <a:lvl1pPr marL="0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0965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3865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6765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9665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565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20000"/>
                </a:lnSpc>
                <a:spcBef>
                  <a:spcPts val="300"/>
                </a:spcBef>
              </a:pPr>
              <a:r>
                <a:rPr lang="en-US" altLang="zh-CN" sz="18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19">
            <a:extLst>
              <a:ext uri="{FF2B5EF4-FFF2-40B4-BE49-F238E27FC236}">
                <a16:creationId xmlns:a16="http://schemas.microsoft.com/office/drawing/2014/main" id="{CD0535F3-81DE-431C-8AD6-94021013148A}"/>
              </a:ext>
            </a:extLst>
          </p:cNvPr>
          <p:cNvGrpSpPr/>
          <p:nvPr/>
        </p:nvGrpSpPr>
        <p:grpSpPr>
          <a:xfrm>
            <a:off x="9308162" y="4707069"/>
            <a:ext cx="2081488" cy="907367"/>
            <a:chOff x="799086" y="4263825"/>
            <a:chExt cx="2081488" cy="907367"/>
          </a:xfrm>
        </p:grpSpPr>
        <p:sp>
          <p:nvSpPr>
            <p:cNvPr id="32" name="Rectangle 24">
              <a:extLst>
                <a:ext uri="{FF2B5EF4-FFF2-40B4-BE49-F238E27FC236}">
                  <a16:creationId xmlns:a16="http://schemas.microsoft.com/office/drawing/2014/main" id="{0F6C59B3-DB99-46E4-9F20-F854ACC665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9086" y="4633673"/>
              <a:ext cx="2081488" cy="537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en-US"/>
              </a:defPPr>
              <a:lvl1pPr marL="0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0965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3865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6765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9665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565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>
                <a:lnSpc>
                  <a:spcPct val="130000"/>
                </a:lnSpc>
                <a:defRPr/>
              </a:pPr>
              <a:r>
                <a:rPr lang="en-US" altLang="zh-CN" sz="1400" kern="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33" name="Rectangle 24">
              <a:extLst>
                <a:ext uri="{FF2B5EF4-FFF2-40B4-BE49-F238E27FC236}">
                  <a16:creationId xmlns:a16="http://schemas.microsoft.com/office/drawing/2014/main" id="{416D4831-7452-4EB2-9E03-085632523D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2702" y="4263825"/>
              <a:ext cx="1254256" cy="308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en-US"/>
              </a:defPPr>
              <a:lvl1pPr marL="0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0965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3865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6765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9665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565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20000"/>
                </a:lnSpc>
                <a:spcBef>
                  <a:spcPts val="300"/>
                </a:spcBef>
              </a:pPr>
              <a:r>
                <a:rPr lang="en-US" altLang="zh-CN" sz="18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978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8856C570-4338-4D3E-A0A2-AEF94059151B}"/>
              </a:ext>
            </a:extLst>
          </p:cNvPr>
          <p:cNvSpPr txBox="1"/>
          <p:nvPr/>
        </p:nvSpPr>
        <p:spPr>
          <a:xfrm>
            <a:off x="4520590" y="822920"/>
            <a:ext cx="3150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>
                <a:solidFill>
                  <a:srgbClr val="243C55"/>
                </a:solidFill>
                <a:cs typeface="+mn-ea"/>
                <a:sym typeface="+mn-lt"/>
              </a:rPr>
              <a:t>Add title text here</a:t>
            </a:r>
            <a:endParaRPr kumimoji="1" lang="zh-CN" altLang="en-US" sz="2800" dirty="0">
              <a:solidFill>
                <a:srgbClr val="243C55"/>
              </a:solidFill>
              <a:cs typeface="+mn-ea"/>
              <a:sym typeface="+mn-lt"/>
            </a:endParaRPr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09CAB27F-FFE0-4893-A6A1-7D60885AE8DB}"/>
              </a:ext>
            </a:extLst>
          </p:cNvPr>
          <p:cNvGrpSpPr/>
          <p:nvPr/>
        </p:nvGrpSpPr>
        <p:grpSpPr>
          <a:xfrm>
            <a:off x="1187661" y="1824839"/>
            <a:ext cx="9816679" cy="4016157"/>
            <a:chOff x="1169545" y="1996289"/>
            <a:chExt cx="9816679" cy="4016157"/>
          </a:xfrm>
        </p:grpSpPr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5353B1DF-8066-48BC-85A8-80C7BE90AB38}"/>
                </a:ext>
              </a:extLst>
            </p:cNvPr>
            <p:cNvCxnSpPr/>
            <p:nvPr/>
          </p:nvCxnSpPr>
          <p:spPr>
            <a:xfrm>
              <a:off x="1181100" y="3877209"/>
              <a:ext cx="9791700" cy="0"/>
            </a:xfrm>
            <a:prstGeom prst="line">
              <a:avLst/>
            </a:prstGeom>
            <a:ln>
              <a:solidFill>
                <a:srgbClr val="243C5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E4D787F9-B252-4EE5-8243-F033ECB76FE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17336" y="1996289"/>
              <a:ext cx="3729851" cy="3741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8" name="Oval 11">
              <a:extLst>
                <a:ext uri="{FF2B5EF4-FFF2-40B4-BE49-F238E27FC236}">
                  <a16:creationId xmlns:a16="http://schemas.microsoft.com/office/drawing/2014/main" id="{8B0AE3C7-FC9A-4AB8-92FB-72E5EF1CD8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5097" y="2384663"/>
              <a:ext cx="899818" cy="901005"/>
            </a:xfrm>
            <a:prstGeom prst="ellipse">
              <a:avLst/>
            </a:prstGeom>
            <a:solidFill>
              <a:srgbClr val="81A7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Oval 12">
              <a:extLst>
                <a:ext uri="{FF2B5EF4-FFF2-40B4-BE49-F238E27FC236}">
                  <a16:creationId xmlns:a16="http://schemas.microsoft.com/office/drawing/2014/main" id="{DBA701F7-8F8D-4240-ADC9-9FCF67ACEF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7944" y="2462581"/>
              <a:ext cx="901005" cy="901005"/>
            </a:xfrm>
            <a:prstGeom prst="ellipse">
              <a:avLst/>
            </a:prstGeom>
            <a:solidFill>
              <a:srgbClr val="81A7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Oval 7">
              <a:extLst>
                <a:ext uri="{FF2B5EF4-FFF2-40B4-BE49-F238E27FC236}">
                  <a16:creationId xmlns:a16="http://schemas.microsoft.com/office/drawing/2014/main" id="{7F7B7367-07CD-4E29-8232-EE164EA7FB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2442" y="2384663"/>
              <a:ext cx="901005" cy="901005"/>
            </a:xfrm>
            <a:prstGeom prst="ellipse">
              <a:avLst/>
            </a:prstGeom>
            <a:solidFill>
              <a:srgbClr val="81A7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Oval 8">
              <a:extLst>
                <a:ext uri="{FF2B5EF4-FFF2-40B4-BE49-F238E27FC236}">
                  <a16:creationId xmlns:a16="http://schemas.microsoft.com/office/drawing/2014/main" id="{9F65290A-99A9-4D42-A603-E715FC5EC9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06566" y="2384069"/>
              <a:ext cx="899818" cy="902192"/>
            </a:xfrm>
            <a:prstGeom prst="ellipse">
              <a:avLst/>
            </a:prstGeom>
            <a:solidFill>
              <a:srgbClr val="81A7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6355CFD0-C181-4303-86EE-DCF3977ACD32}"/>
                </a:ext>
              </a:extLst>
            </p:cNvPr>
            <p:cNvCxnSpPr>
              <a:stCxn id="9" idx="4"/>
            </p:cNvCxnSpPr>
            <p:nvPr/>
          </p:nvCxnSpPr>
          <p:spPr>
            <a:xfrm flipH="1">
              <a:off x="2238446" y="3363586"/>
              <a:ext cx="1" cy="1444478"/>
            </a:xfrm>
            <a:prstGeom prst="line">
              <a:avLst/>
            </a:prstGeom>
            <a:ln>
              <a:solidFill>
                <a:srgbClr val="243C5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12">
              <a:extLst>
                <a:ext uri="{FF2B5EF4-FFF2-40B4-BE49-F238E27FC236}">
                  <a16:creationId xmlns:a16="http://schemas.microsoft.com/office/drawing/2014/main" id="{3E060CCF-B346-4AD2-A456-AFF7662130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7657" y="4387599"/>
              <a:ext cx="545263" cy="545263"/>
            </a:xfrm>
            <a:prstGeom prst="ellipse">
              <a:avLst/>
            </a:prstGeom>
            <a:solidFill>
              <a:srgbClr val="81A7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25" name="组合 19">
              <a:extLst>
                <a:ext uri="{FF2B5EF4-FFF2-40B4-BE49-F238E27FC236}">
                  <a16:creationId xmlns:a16="http://schemas.microsoft.com/office/drawing/2014/main" id="{998CB28A-5E41-4D34-A11A-8934FD0F1CB8}"/>
                </a:ext>
              </a:extLst>
            </p:cNvPr>
            <p:cNvGrpSpPr/>
            <p:nvPr/>
          </p:nvGrpSpPr>
          <p:grpSpPr>
            <a:xfrm>
              <a:off x="1169545" y="5105079"/>
              <a:ext cx="2081488" cy="907367"/>
              <a:chOff x="799086" y="4263825"/>
              <a:chExt cx="2081488" cy="907367"/>
            </a:xfrm>
          </p:grpSpPr>
          <p:sp>
            <p:nvSpPr>
              <p:cNvPr id="26" name="Rectangle 24">
                <a:extLst>
                  <a:ext uri="{FF2B5EF4-FFF2-40B4-BE49-F238E27FC236}">
                    <a16:creationId xmlns:a16="http://schemas.microsoft.com/office/drawing/2014/main" id="{62303F4E-7834-4E09-B85B-F2E86E990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9086" y="4633673"/>
                <a:ext cx="2081488" cy="5375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defPPr>
                  <a:defRPr lang="en-US"/>
                </a:defPPr>
                <a:lvl1pPr marL="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09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38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67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96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25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>
                  <a:lnSpc>
                    <a:spcPct val="130000"/>
                  </a:lnSpc>
                  <a:defRPr/>
                </a:pPr>
                <a:r>
                  <a:rPr lang="en-US" altLang="zh-CN" sz="1400" kern="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  <p:sp>
            <p:nvSpPr>
              <p:cNvPr id="27" name="Rectangle 24">
                <a:extLst>
                  <a:ext uri="{FF2B5EF4-FFF2-40B4-BE49-F238E27FC236}">
                    <a16:creationId xmlns:a16="http://schemas.microsoft.com/office/drawing/2014/main" id="{B624869B-7588-432F-9732-9D03AF8159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2702" y="4263825"/>
                <a:ext cx="1254256" cy="3087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defPPr>
                  <a:defRPr lang="en-US"/>
                </a:defPPr>
                <a:lvl1pPr marL="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09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38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67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96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25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en-US" altLang="zh-CN" sz="1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8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49B244D4-A457-432E-90B8-451A312385F8}"/>
                </a:ext>
              </a:extLst>
            </p:cNvPr>
            <p:cNvCxnSpPr/>
            <p:nvPr/>
          </p:nvCxnSpPr>
          <p:spPr>
            <a:xfrm flipH="1">
              <a:off x="4756945" y="3285668"/>
              <a:ext cx="1" cy="1444478"/>
            </a:xfrm>
            <a:prstGeom prst="line">
              <a:avLst/>
            </a:prstGeom>
            <a:ln>
              <a:solidFill>
                <a:srgbClr val="243C5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12">
              <a:extLst>
                <a:ext uri="{FF2B5EF4-FFF2-40B4-BE49-F238E27FC236}">
                  <a16:creationId xmlns:a16="http://schemas.microsoft.com/office/drawing/2014/main" id="{A0D1DAAC-2D4A-467E-BC5A-7DDC5ADA86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313" y="4387599"/>
              <a:ext cx="545263" cy="545263"/>
            </a:xfrm>
            <a:prstGeom prst="ellipse">
              <a:avLst/>
            </a:prstGeom>
            <a:solidFill>
              <a:srgbClr val="81A7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30" name="组合 19">
              <a:extLst>
                <a:ext uri="{FF2B5EF4-FFF2-40B4-BE49-F238E27FC236}">
                  <a16:creationId xmlns:a16="http://schemas.microsoft.com/office/drawing/2014/main" id="{F5E4754D-F4CA-43F3-AAB5-4ACD62E8B84E}"/>
                </a:ext>
              </a:extLst>
            </p:cNvPr>
            <p:cNvGrpSpPr/>
            <p:nvPr/>
          </p:nvGrpSpPr>
          <p:grpSpPr>
            <a:xfrm>
              <a:off x="3716201" y="5105079"/>
              <a:ext cx="2081488" cy="907367"/>
              <a:chOff x="799086" y="4263825"/>
              <a:chExt cx="2081488" cy="907367"/>
            </a:xfrm>
          </p:grpSpPr>
          <p:sp>
            <p:nvSpPr>
              <p:cNvPr id="31" name="Rectangle 24">
                <a:extLst>
                  <a:ext uri="{FF2B5EF4-FFF2-40B4-BE49-F238E27FC236}">
                    <a16:creationId xmlns:a16="http://schemas.microsoft.com/office/drawing/2014/main" id="{C3F291D6-E43F-486F-9F72-A6FE60E39D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9086" y="4633673"/>
                <a:ext cx="2081488" cy="5375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defPPr>
                  <a:defRPr lang="en-US"/>
                </a:defPPr>
                <a:lvl1pPr marL="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09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38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67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96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25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>
                  <a:lnSpc>
                    <a:spcPct val="130000"/>
                  </a:lnSpc>
                  <a:defRPr/>
                </a:pPr>
                <a:r>
                  <a:rPr lang="en-US" altLang="zh-CN" sz="1400" kern="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  <p:sp>
            <p:nvSpPr>
              <p:cNvPr id="32" name="Rectangle 24">
                <a:extLst>
                  <a:ext uri="{FF2B5EF4-FFF2-40B4-BE49-F238E27FC236}">
                    <a16:creationId xmlns:a16="http://schemas.microsoft.com/office/drawing/2014/main" id="{E3DDA668-C7AE-4D0B-9D23-F71A1149C1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2702" y="4263825"/>
                <a:ext cx="1254256" cy="3087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defPPr>
                  <a:defRPr lang="en-US"/>
                </a:defPPr>
                <a:lvl1pPr marL="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09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38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67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96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25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en-US" altLang="zh-CN" sz="1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8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F0F13F46-9FE7-4115-A528-A71346BA7C9E}"/>
                </a:ext>
              </a:extLst>
            </p:cNvPr>
            <p:cNvCxnSpPr/>
            <p:nvPr/>
          </p:nvCxnSpPr>
          <p:spPr>
            <a:xfrm flipH="1">
              <a:off x="7348580" y="3285668"/>
              <a:ext cx="1" cy="1444478"/>
            </a:xfrm>
            <a:prstGeom prst="line">
              <a:avLst/>
            </a:prstGeom>
            <a:ln>
              <a:solidFill>
                <a:srgbClr val="243C5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12">
              <a:extLst>
                <a:ext uri="{FF2B5EF4-FFF2-40B4-BE49-F238E27FC236}">
                  <a16:creationId xmlns:a16="http://schemas.microsoft.com/office/drawing/2014/main" id="{1FD364CF-CB79-4F07-BB68-F56ED1E4F5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5948" y="4387599"/>
              <a:ext cx="545263" cy="545263"/>
            </a:xfrm>
            <a:prstGeom prst="ellipse">
              <a:avLst/>
            </a:prstGeom>
            <a:solidFill>
              <a:srgbClr val="81A7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35" name="组合 19">
              <a:extLst>
                <a:ext uri="{FF2B5EF4-FFF2-40B4-BE49-F238E27FC236}">
                  <a16:creationId xmlns:a16="http://schemas.microsoft.com/office/drawing/2014/main" id="{EB5C5B2E-343F-4604-BFF9-96D2D352FE7B}"/>
                </a:ext>
              </a:extLst>
            </p:cNvPr>
            <p:cNvGrpSpPr/>
            <p:nvPr/>
          </p:nvGrpSpPr>
          <p:grpSpPr>
            <a:xfrm>
              <a:off x="6307836" y="5105079"/>
              <a:ext cx="2081488" cy="907367"/>
              <a:chOff x="799086" y="4263825"/>
              <a:chExt cx="2081488" cy="907367"/>
            </a:xfrm>
          </p:grpSpPr>
          <p:sp>
            <p:nvSpPr>
              <p:cNvPr id="36" name="Rectangle 24">
                <a:extLst>
                  <a:ext uri="{FF2B5EF4-FFF2-40B4-BE49-F238E27FC236}">
                    <a16:creationId xmlns:a16="http://schemas.microsoft.com/office/drawing/2014/main" id="{82814473-4CDE-448B-98EE-DE0F9343B5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9086" y="4633673"/>
                <a:ext cx="2081488" cy="5375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defPPr>
                  <a:defRPr lang="en-US"/>
                </a:defPPr>
                <a:lvl1pPr marL="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09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38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67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96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25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>
                  <a:lnSpc>
                    <a:spcPct val="130000"/>
                  </a:lnSpc>
                  <a:defRPr/>
                </a:pPr>
                <a:r>
                  <a:rPr lang="en-US" altLang="zh-CN" sz="1400" kern="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  <p:sp>
            <p:nvSpPr>
              <p:cNvPr id="37" name="Rectangle 24">
                <a:extLst>
                  <a:ext uri="{FF2B5EF4-FFF2-40B4-BE49-F238E27FC236}">
                    <a16:creationId xmlns:a16="http://schemas.microsoft.com/office/drawing/2014/main" id="{0C5B7F4E-0EF8-4293-B787-D3E8422203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2702" y="4263825"/>
                <a:ext cx="1254256" cy="3087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defPPr>
                  <a:defRPr lang="en-US"/>
                </a:defPPr>
                <a:lvl1pPr marL="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09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38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67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96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25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en-US" altLang="zh-CN" sz="1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8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53C25946-EF6E-4037-ADC2-6E06154ED807}"/>
                </a:ext>
              </a:extLst>
            </p:cNvPr>
            <p:cNvCxnSpPr/>
            <p:nvPr/>
          </p:nvCxnSpPr>
          <p:spPr>
            <a:xfrm flipH="1">
              <a:off x="9945480" y="3285668"/>
              <a:ext cx="1" cy="1444478"/>
            </a:xfrm>
            <a:prstGeom prst="line">
              <a:avLst/>
            </a:prstGeom>
            <a:ln>
              <a:solidFill>
                <a:srgbClr val="243C5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12">
              <a:extLst>
                <a:ext uri="{FF2B5EF4-FFF2-40B4-BE49-F238E27FC236}">
                  <a16:creationId xmlns:a16="http://schemas.microsoft.com/office/drawing/2014/main" id="{672F394A-9B25-48A5-8DFF-2E643272F9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72848" y="4387599"/>
              <a:ext cx="545263" cy="545263"/>
            </a:xfrm>
            <a:prstGeom prst="ellipse">
              <a:avLst/>
            </a:prstGeom>
            <a:solidFill>
              <a:srgbClr val="81A7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4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40" name="组合 19">
              <a:extLst>
                <a:ext uri="{FF2B5EF4-FFF2-40B4-BE49-F238E27FC236}">
                  <a16:creationId xmlns:a16="http://schemas.microsoft.com/office/drawing/2014/main" id="{BFC01129-C5D7-4031-820F-74F6819337E3}"/>
                </a:ext>
              </a:extLst>
            </p:cNvPr>
            <p:cNvGrpSpPr/>
            <p:nvPr/>
          </p:nvGrpSpPr>
          <p:grpSpPr>
            <a:xfrm>
              <a:off x="8904736" y="5105079"/>
              <a:ext cx="2081488" cy="907367"/>
              <a:chOff x="799086" y="4263825"/>
              <a:chExt cx="2081488" cy="907367"/>
            </a:xfrm>
          </p:grpSpPr>
          <p:sp>
            <p:nvSpPr>
              <p:cNvPr id="41" name="Rectangle 24">
                <a:extLst>
                  <a:ext uri="{FF2B5EF4-FFF2-40B4-BE49-F238E27FC236}">
                    <a16:creationId xmlns:a16="http://schemas.microsoft.com/office/drawing/2014/main" id="{F983A71F-5E61-4C22-BF2B-09F4122EF8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9086" y="4633673"/>
                <a:ext cx="2081488" cy="5375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defPPr>
                  <a:defRPr lang="en-US"/>
                </a:defPPr>
                <a:lvl1pPr marL="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09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38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67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96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25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>
                  <a:lnSpc>
                    <a:spcPct val="130000"/>
                  </a:lnSpc>
                  <a:defRPr/>
                </a:pPr>
                <a:r>
                  <a:rPr lang="en-US" altLang="zh-CN" sz="1400" kern="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  <p:sp>
            <p:nvSpPr>
              <p:cNvPr id="42" name="Rectangle 24">
                <a:extLst>
                  <a:ext uri="{FF2B5EF4-FFF2-40B4-BE49-F238E27FC236}">
                    <a16:creationId xmlns:a16="http://schemas.microsoft.com/office/drawing/2014/main" id="{BB2242D0-67BA-4ECD-9BDC-53DF9CC667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2702" y="4263825"/>
                <a:ext cx="1254256" cy="3087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defPPr>
                  <a:defRPr lang="en-US"/>
                </a:defPPr>
                <a:lvl1pPr marL="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09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38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67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96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25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en-US" altLang="zh-CN" sz="1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8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14645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2772697"/>
            <a:ext cx="12192000" cy="2428568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6A038BCE-50AB-46FA-AD21-0C1594AC0DA2}"/>
              </a:ext>
            </a:extLst>
          </p:cNvPr>
          <p:cNvGrpSpPr/>
          <p:nvPr/>
        </p:nvGrpSpPr>
        <p:grpSpPr>
          <a:xfrm>
            <a:off x="1573578" y="3257540"/>
            <a:ext cx="5177695" cy="1569660"/>
            <a:chOff x="1649778" y="3200390"/>
            <a:chExt cx="5177695" cy="1569660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DE0921BC-8E6C-4FB7-A6D6-2F77DA5B76AB}"/>
                </a:ext>
              </a:extLst>
            </p:cNvPr>
            <p:cNvSpPr txBox="1"/>
            <p:nvPr/>
          </p:nvSpPr>
          <p:spPr>
            <a:xfrm>
              <a:off x="3154728" y="3889970"/>
              <a:ext cx="36727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3200" dirty="0">
                  <a:cs typeface="+mn-ea"/>
                  <a:sym typeface="+mn-lt"/>
                </a:rPr>
                <a:t>Add title text here</a:t>
              </a:r>
              <a:endParaRPr kumimoji="1" lang="zh-CN" altLang="en-US" sz="3200" dirty="0">
                <a:cs typeface="+mn-ea"/>
                <a:sym typeface="+mn-lt"/>
              </a:endParaRP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FAA26483-2B20-4E17-8C1B-3BE4C023349D}"/>
                </a:ext>
              </a:extLst>
            </p:cNvPr>
            <p:cNvSpPr txBox="1"/>
            <p:nvPr/>
          </p:nvSpPr>
          <p:spPr>
            <a:xfrm>
              <a:off x="1649778" y="3200390"/>
              <a:ext cx="181732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9600" dirty="0">
                  <a:cs typeface="+mn-ea"/>
                  <a:sym typeface="+mn-lt"/>
                </a:rPr>
                <a:t>02</a:t>
              </a:r>
              <a:endParaRPr kumimoji="1" lang="zh-CN" altLang="en-US" sz="9600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8839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CB1CCF7-93E2-4F3A-BFED-24B3D957E6BC}"/>
              </a:ext>
            </a:extLst>
          </p:cNvPr>
          <p:cNvSpPr txBox="1"/>
          <p:nvPr/>
        </p:nvSpPr>
        <p:spPr>
          <a:xfrm>
            <a:off x="4520590" y="822920"/>
            <a:ext cx="3150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>
                <a:solidFill>
                  <a:srgbClr val="243C55"/>
                </a:solidFill>
                <a:cs typeface="+mn-ea"/>
                <a:sym typeface="+mn-lt"/>
              </a:rPr>
              <a:t>Add title text here</a:t>
            </a:r>
            <a:endParaRPr kumimoji="1" lang="zh-CN" altLang="en-US" sz="2800" dirty="0">
              <a:solidFill>
                <a:srgbClr val="243C55"/>
              </a:solidFill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E303770-23F0-47FB-8379-56EE29C402BB}"/>
              </a:ext>
            </a:extLst>
          </p:cNvPr>
          <p:cNvGrpSpPr/>
          <p:nvPr/>
        </p:nvGrpSpPr>
        <p:grpSpPr>
          <a:xfrm>
            <a:off x="3515232" y="1803400"/>
            <a:ext cx="4456112" cy="3852863"/>
            <a:chOff x="3998913" y="1803400"/>
            <a:chExt cx="4456112" cy="3852863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F307FA76-B5D1-4A31-AC62-A581EDFB07F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998913" y="1803400"/>
              <a:ext cx="4456112" cy="384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A5478139-B922-49CA-8EC6-CDBBD7A1C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9300" y="3727450"/>
              <a:ext cx="3335337" cy="963613"/>
            </a:xfrm>
            <a:custGeom>
              <a:avLst/>
              <a:gdLst>
                <a:gd name="T0" fmla="*/ 0 w 2101"/>
                <a:gd name="T1" fmla="*/ 607 h 607"/>
                <a:gd name="T2" fmla="*/ 2101 w 2101"/>
                <a:gd name="T3" fmla="*/ 607 h 607"/>
                <a:gd name="T4" fmla="*/ 1751 w 2101"/>
                <a:gd name="T5" fmla="*/ 0 h 607"/>
                <a:gd name="T6" fmla="*/ 350 w 2101"/>
                <a:gd name="T7" fmla="*/ 0 h 607"/>
                <a:gd name="T8" fmla="*/ 0 w 210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1" h="607">
                  <a:moveTo>
                    <a:pt x="0" y="607"/>
                  </a:moveTo>
                  <a:lnTo>
                    <a:pt x="2101" y="607"/>
                  </a:lnTo>
                  <a:lnTo>
                    <a:pt x="1751" y="0"/>
                  </a:lnTo>
                  <a:lnTo>
                    <a:pt x="35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AD8E6D60-3905-47F1-B1FC-E00530B34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3675" y="4691063"/>
              <a:ext cx="4446587" cy="965200"/>
            </a:xfrm>
            <a:custGeom>
              <a:avLst/>
              <a:gdLst>
                <a:gd name="T0" fmla="*/ 350 w 2801"/>
                <a:gd name="T1" fmla="*/ 0 h 608"/>
                <a:gd name="T2" fmla="*/ 0 w 2801"/>
                <a:gd name="T3" fmla="*/ 608 h 608"/>
                <a:gd name="T4" fmla="*/ 2801 w 2801"/>
                <a:gd name="T5" fmla="*/ 608 h 608"/>
                <a:gd name="T6" fmla="*/ 2451 w 2801"/>
                <a:gd name="T7" fmla="*/ 0 h 608"/>
                <a:gd name="T8" fmla="*/ 350 w 2801"/>
                <a:gd name="T9" fmla="*/ 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1" h="608">
                  <a:moveTo>
                    <a:pt x="350" y="0"/>
                  </a:moveTo>
                  <a:lnTo>
                    <a:pt x="0" y="608"/>
                  </a:lnTo>
                  <a:lnTo>
                    <a:pt x="2801" y="608"/>
                  </a:lnTo>
                  <a:lnTo>
                    <a:pt x="2451" y="0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rgbClr val="81A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7C42F31F-2422-4A3E-A64E-992B3D2BC2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4925" y="2763838"/>
              <a:ext cx="2224087" cy="963613"/>
            </a:xfrm>
            <a:custGeom>
              <a:avLst/>
              <a:gdLst>
                <a:gd name="T0" fmla="*/ 0 w 1401"/>
                <a:gd name="T1" fmla="*/ 607 h 607"/>
                <a:gd name="T2" fmla="*/ 1401 w 1401"/>
                <a:gd name="T3" fmla="*/ 607 h 607"/>
                <a:gd name="T4" fmla="*/ 1051 w 1401"/>
                <a:gd name="T5" fmla="*/ 0 h 607"/>
                <a:gd name="T6" fmla="*/ 350 w 1401"/>
                <a:gd name="T7" fmla="*/ 0 h 607"/>
                <a:gd name="T8" fmla="*/ 0 w 140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1" h="607">
                  <a:moveTo>
                    <a:pt x="0" y="607"/>
                  </a:moveTo>
                  <a:lnTo>
                    <a:pt x="1401" y="607"/>
                  </a:lnTo>
                  <a:lnTo>
                    <a:pt x="1051" y="0"/>
                  </a:lnTo>
                  <a:lnTo>
                    <a:pt x="35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1A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4D38D9C4-63A2-4CD6-AF69-536B2D9A01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0550" y="1803400"/>
              <a:ext cx="1112837" cy="960438"/>
            </a:xfrm>
            <a:custGeom>
              <a:avLst/>
              <a:gdLst>
                <a:gd name="T0" fmla="*/ 350 w 701"/>
                <a:gd name="T1" fmla="*/ 0 h 605"/>
                <a:gd name="T2" fmla="*/ 0 w 701"/>
                <a:gd name="T3" fmla="*/ 605 h 605"/>
                <a:gd name="T4" fmla="*/ 701 w 701"/>
                <a:gd name="T5" fmla="*/ 605 h 605"/>
                <a:gd name="T6" fmla="*/ 350 w 701"/>
                <a:gd name="T7" fmla="*/ 0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1" h="605">
                  <a:moveTo>
                    <a:pt x="350" y="0"/>
                  </a:moveTo>
                  <a:lnTo>
                    <a:pt x="0" y="605"/>
                  </a:lnTo>
                  <a:lnTo>
                    <a:pt x="701" y="605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6AD275D5-D206-463E-9E01-19EF4F23A4A2}"/>
              </a:ext>
            </a:extLst>
          </p:cNvPr>
          <p:cNvSpPr txBox="1"/>
          <p:nvPr/>
        </p:nvSpPr>
        <p:spPr>
          <a:xfrm>
            <a:off x="5314662" y="2161409"/>
            <a:ext cx="857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rgbClr val="243C55"/>
                </a:solidFill>
                <a:cs typeface="+mn-ea"/>
                <a:sym typeface="+mn-lt"/>
              </a:rPr>
              <a:t>01</a:t>
            </a:r>
            <a:endParaRPr lang="zh-CN" altLang="en-US" sz="3600" dirty="0">
              <a:solidFill>
                <a:srgbClr val="243C55"/>
              </a:solidFill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CA7E37B-77D7-474E-8DF2-67EEACF8D171}"/>
              </a:ext>
            </a:extLst>
          </p:cNvPr>
          <p:cNvSpPr txBox="1"/>
          <p:nvPr/>
        </p:nvSpPr>
        <p:spPr>
          <a:xfrm>
            <a:off x="5314662" y="2952415"/>
            <a:ext cx="857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3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EAFA193-E29C-496C-8229-9D8AC58B1966}"/>
              </a:ext>
            </a:extLst>
          </p:cNvPr>
          <p:cNvSpPr txBox="1"/>
          <p:nvPr/>
        </p:nvSpPr>
        <p:spPr>
          <a:xfrm>
            <a:off x="5345458" y="3958018"/>
            <a:ext cx="857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rgbClr val="243C55"/>
                </a:solidFill>
                <a:cs typeface="+mn-ea"/>
                <a:sym typeface="+mn-lt"/>
              </a:rPr>
              <a:t>03</a:t>
            </a:r>
            <a:endParaRPr lang="zh-CN" altLang="en-US" sz="3600" dirty="0">
              <a:solidFill>
                <a:srgbClr val="243C55"/>
              </a:solidFill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82E9645-A5AC-4DEC-B517-C1E49434A5B4}"/>
              </a:ext>
            </a:extLst>
          </p:cNvPr>
          <p:cNvSpPr txBox="1"/>
          <p:nvPr/>
        </p:nvSpPr>
        <p:spPr>
          <a:xfrm>
            <a:off x="5346397" y="4855438"/>
            <a:ext cx="857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3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3" name="组合 19">
            <a:extLst>
              <a:ext uri="{FF2B5EF4-FFF2-40B4-BE49-F238E27FC236}">
                <a16:creationId xmlns:a16="http://schemas.microsoft.com/office/drawing/2014/main" id="{3F6AC6A3-9089-4031-97E8-A3F597E5E680}"/>
              </a:ext>
            </a:extLst>
          </p:cNvPr>
          <p:cNvGrpSpPr/>
          <p:nvPr/>
        </p:nvGrpSpPr>
        <p:grpSpPr>
          <a:xfrm>
            <a:off x="2549755" y="1798637"/>
            <a:ext cx="2081488" cy="907367"/>
            <a:chOff x="799086" y="4263825"/>
            <a:chExt cx="2081488" cy="907367"/>
          </a:xfrm>
        </p:grpSpPr>
        <p:sp>
          <p:nvSpPr>
            <p:cNvPr id="14" name="Rectangle 24">
              <a:extLst>
                <a:ext uri="{FF2B5EF4-FFF2-40B4-BE49-F238E27FC236}">
                  <a16:creationId xmlns:a16="http://schemas.microsoft.com/office/drawing/2014/main" id="{4B91AF14-C086-4ECD-843C-A015F5C05A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9086" y="4633673"/>
              <a:ext cx="2081488" cy="537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en-US"/>
              </a:defPPr>
              <a:lvl1pPr marL="0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0965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3865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6765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9665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565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>
                <a:lnSpc>
                  <a:spcPct val="130000"/>
                </a:lnSpc>
                <a:defRPr/>
              </a:pPr>
              <a:r>
                <a:rPr lang="en-US" altLang="zh-CN" sz="1400" kern="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15" name="Rectangle 24">
              <a:extLst>
                <a:ext uri="{FF2B5EF4-FFF2-40B4-BE49-F238E27FC236}">
                  <a16:creationId xmlns:a16="http://schemas.microsoft.com/office/drawing/2014/main" id="{CB754A08-39AF-4C4D-8CC0-EDDF9680A3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2702" y="4263825"/>
              <a:ext cx="1254256" cy="308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en-US"/>
              </a:defPPr>
              <a:lvl1pPr marL="0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0965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3865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6765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9665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565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20000"/>
                </a:lnSpc>
                <a:spcBef>
                  <a:spcPts val="300"/>
                </a:spcBef>
              </a:pPr>
              <a:r>
                <a:rPr lang="en-US" altLang="zh-CN" sz="18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9">
            <a:extLst>
              <a:ext uri="{FF2B5EF4-FFF2-40B4-BE49-F238E27FC236}">
                <a16:creationId xmlns:a16="http://schemas.microsoft.com/office/drawing/2014/main" id="{F50C1225-9503-49D4-8DDA-7A6CF24A82C1}"/>
              </a:ext>
            </a:extLst>
          </p:cNvPr>
          <p:cNvGrpSpPr/>
          <p:nvPr/>
        </p:nvGrpSpPr>
        <p:grpSpPr>
          <a:xfrm>
            <a:off x="1914837" y="3639617"/>
            <a:ext cx="2081488" cy="907367"/>
            <a:chOff x="799086" y="4263825"/>
            <a:chExt cx="2081488" cy="907367"/>
          </a:xfrm>
        </p:grpSpPr>
        <p:sp>
          <p:nvSpPr>
            <p:cNvPr id="17" name="Rectangle 24">
              <a:extLst>
                <a:ext uri="{FF2B5EF4-FFF2-40B4-BE49-F238E27FC236}">
                  <a16:creationId xmlns:a16="http://schemas.microsoft.com/office/drawing/2014/main" id="{9A0A0609-DF5E-4BDA-9070-F9B5E9B87F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9086" y="4633673"/>
              <a:ext cx="2081488" cy="537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en-US"/>
              </a:defPPr>
              <a:lvl1pPr marL="0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0965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3865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6765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9665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565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>
                <a:lnSpc>
                  <a:spcPct val="130000"/>
                </a:lnSpc>
                <a:defRPr/>
              </a:pPr>
              <a:r>
                <a:rPr lang="en-US" altLang="zh-CN" sz="1400" kern="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18" name="Rectangle 24">
              <a:extLst>
                <a:ext uri="{FF2B5EF4-FFF2-40B4-BE49-F238E27FC236}">
                  <a16:creationId xmlns:a16="http://schemas.microsoft.com/office/drawing/2014/main" id="{9119D715-44DB-49E1-8882-31A3EF3CA4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2702" y="4263825"/>
              <a:ext cx="1254256" cy="308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en-US"/>
              </a:defPPr>
              <a:lvl1pPr marL="0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0965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3865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6765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9665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565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20000"/>
                </a:lnSpc>
                <a:spcBef>
                  <a:spcPts val="300"/>
                </a:spcBef>
              </a:pPr>
              <a:r>
                <a:rPr lang="en-US" altLang="zh-CN" sz="18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9">
            <a:extLst>
              <a:ext uri="{FF2B5EF4-FFF2-40B4-BE49-F238E27FC236}">
                <a16:creationId xmlns:a16="http://schemas.microsoft.com/office/drawing/2014/main" id="{DE089BD4-2FA6-4327-A848-A40AE2CF5BBF}"/>
              </a:ext>
            </a:extLst>
          </p:cNvPr>
          <p:cNvGrpSpPr/>
          <p:nvPr/>
        </p:nvGrpSpPr>
        <p:grpSpPr>
          <a:xfrm>
            <a:off x="8195676" y="4595223"/>
            <a:ext cx="2081488" cy="907367"/>
            <a:chOff x="799086" y="4263825"/>
            <a:chExt cx="2081488" cy="907367"/>
          </a:xfrm>
        </p:grpSpPr>
        <p:sp>
          <p:nvSpPr>
            <p:cNvPr id="20" name="Rectangle 24">
              <a:extLst>
                <a:ext uri="{FF2B5EF4-FFF2-40B4-BE49-F238E27FC236}">
                  <a16:creationId xmlns:a16="http://schemas.microsoft.com/office/drawing/2014/main" id="{D84F0657-61B3-43AC-A1E9-E9ED160514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9086" y="4633673"/>
              <a:ext cx="2081488" cy="537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en-US"/>
              </a:defPPr>
              <a:lvl1pPr marL="0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0965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3865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6765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9665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565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>
                <a:lnSpc>
                  <a:spcPct val="130000"/>
                </a:lnSpc>
                <a:defRPr/>
              </a:pPr>
              <a:r>
                <a:rPr lang="en-US" altLang="zh-CN" sz="1400" kern="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21" name="Rectangle 24">
              <a:extLst>
                <a:ext uri="{FF2B5EF4-FFF2-40B4-BE49-F238E27FC236}">
                  <a16:creationId xmlns:a16="http://schemas.microsoft.com/office/drawing/2014/main" id="{9043A621-4282-4683-A886-C8D041BC50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2702" y="4263825"/>
              <a:ext cx="1254256" cy="308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en-US"/>
              </a:defPPr>
              <a:lvl1pPr marL="0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0965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3865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6765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9665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565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20000"/>
                </a:lnSpc>
                <a:spcBef>
                  <a:spcPts val="300"/>
                </a:spcBef>
              </a:pPr>
              <a:r>
                <a:rPr lang="en-US" altLang="zh-CN" sz="18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19">
            <a:extLst>
              <a:ext uri="{FF2B5EF4-FFF2-40B4-BE49-F238E27FC236}">
                <a16:creationId xmlns:a16="http://schemas.microsoft.com/office/drawing/2014/main" id="{A213D191-1D71-4F77-91BE-3680C9959F2C}"/>
              </a:ext>
            </a:extLst>
          </p:cNvPr>
          <p:cNvGrpSpPr/>
          <p:nvPr/>
        </p:nvGrpSpPr>
        <p:grpSpPr>
          <a:xfrm>
            <a:off x="7356584" y="2709616"/>
            <a:ext cx="2081488" cy="907367"/>
            <a:chOff x="799086" y="4263825"/>
            <a:chExt cx="2081488" cy="907367"/>
          </a:xfrm>
        </p:grpSpPr>
        <p:sp>
          <p:nvSpPr>
            <p:cNvPr id="23" name="Rectangle 24">
              <a:extLst>
                <a:ext uri="{FF2B5EF4-FFF2-40B4-BE49-F238E27FC236}">
                  <a16:creationId xmlns:a16="http://schemas.microsoft.com/office/drawing/2014/main" id="{2F50F382-D073-454D-956B-2FECCD9D1F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9086" y="4633673"/>
              <a:ext cx="2081488" cy="537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en-US"/>
              </a:defPPr>
              <a:lvl1pPr marL="0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0965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3865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6765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9665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565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>
                <a:lnSpc>
                  <a:spcPct val="130000"/>
                </a:lnSpc>
                <a:defRPr/>
              </a:pPr>
              <a:r>
                <a:rPr lang="en-US" altLang="zh-CN" sz="1400" kern="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24" name="Rectangle 24">
              <a:extLst>
                <a:ext uri="{FF2B5EF4-FFF2-40B4-BE49-F238E27FC236}">
                  <a16:creationId xmlns:a16="http://schemas.microsoft.com/office/drawing/2014/main" id="{6A72726D-9A3F-4485-8C89-2ABD31C1C3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2702" y="4263825"/>
              <a:ext cx="1254256" cy="308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en-US"/>
              </a:defPPr>
              <a:lvl1pPr marL="0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0965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3865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6765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9665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565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20000"/>
                </a:lnSpc>
                <a:spcBef>
                  <a:spcPts val="300"/>
                </a:spcBef>
              </a:pPr>
              <a:r>
                <a:rPr lang="en-US" altLang="zh-CN" sz="18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487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CDFAEF9-0AE3-4CB0-A0BF-525AB27E1042}"/>
              </a:ext>
            </a:extLst>
          </p:cNvPr>
          <p:cNvSpPr txBox="1"/>
          <p:nvPr/>
        </p:nvSpPr>
        <p:spPr>
          <a:xfrm>
            <a:off x="4520590" y="822920"/>
            <a:ext cx="3150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>
                <a:solidFill>
                  <a:srgbClr val="243C55"/>
                </a:solidFill>
                <a:cs typeface="+mn-ea"/>
                <a:sym typeface="+mn-lt"/>
              </a:rPr>
              <a:t>Add title text here</a:t>
            </a:r>
            <a:endParaRPr kumimoji="1" lang="zh-CN" altLang="en-US" sz="2800" dirty="0">
              <a:solidFill>
                <a:srgbClr val="243C55"/>
              </a:solidFill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F09AFB7-D656-4DFC-BEDF-138902F636A0}"/>
              </a:ext>
            </a:extLst>
          </p:cNvPr>
          <p:cNvSpPr/>
          <p:nvPr/>
        </p:nvSpPr>
        <p:spPr>
          <a:xfrm>
            <a:off x="19050" y="1562100"/>
            <a:ext cx="12192000" cy="4819650"/>
          </a:xfrm>
          <a:custGeom>
            <a:avLst/>
            <a:gdLst>
              <a:gd name="connsiteX0" fmla="*/ 0 w 12192000"/>
              <a:gd name="connsiteY0" fmla="*/ 0 h 3333750"/>
              <a:gd name="connsiteX1" fmla="*/ 12192000 w 12192000"/>
              <a:gd name="connsiteY1" fmla="*/ 0 h 3333750"/>
              <a:gd name="connsiteX2" fmla="*/ 12192000 w 12192000"/>
              <a:gd name="connsiteY2" fmla="*/ 3333750 h 3333750"/>
              <a:gd name="connsiteX3" fmla="*/ 0 w 12192000"/>
              <a:gd name="connsiteY3" fmla="*/ 3333750 h 3333750"/>
              <a:gd name="connsiteX4" fmla="*/ 0 w 12192000"/>
              <a:gd name="connsiteY4" fmla="*/ 0 h 3333750"/>
              <a:gd name="connsiteX0" fmla="*/ 0 w 12192000"/>
              <a:gd name="connsiteY0" fmla="*/ 666750 h 4000500"/>
              <a:gd name="connsiteX1" fmla="*/ 12192000 w 12192000"/>
              <a:gd name="connsiteY1" fmla="*/ 0 h 4000500"/>
              <a:gd name="connsiteX2" fmla="*/ 12192000 w 12192000"/>
              <a:gd name="connsiteY2" fmla="*/ 4000500 h 4000500"/>
              <a:gd name="connsiteX3" fmla="*/ 0 w 12192000"/>
              <a:gd name="connsiteY3" fmla="*/ 4000500 h 4000500"/>
              <a:gd name="connsiteX4" fmla="*/ 0 w 12192000"/>
              <a:gd name="connsiteY4" fmla="*/ 666750 h 4000500"/>
              <a:gd name="connsiteX0" fmla="*/ 0 w 12192000"/>
              <a:gd name="connsiteY0" fmla="*/ 666750 h 4000500"/>
              <a:gd name="connsiteX1" fmla="*/ 12192000 w 12192000"/>
              <a:gd name="connsiteY1" fmla="*/ 0 h 4000500"/>
              <a:gd name="connsiteX2" fmla="*/ 12153900 w 12192000"/>
              <a:gd name="connsiteY2" fmla="*/ 3048000 h 4000500"/>
              <a:gd name="connsiteX3" fmla="*/ 0 w 12192000"/>
              <a:gd name="connsiteY3" fmla="*/ 4000500 h 4000500"/>
              <a:gd name="connsiteX4" fmla="*/ 0 w 12192000"/>
              <a:gd name="connsiteY4" fmla="*/ 666750 h 4000500"/>
              <a:gd name="connsiteX0" fmla="*/ 0 w 12192000"/>
              <a:gd name="connsiteY0" fmla="*/ 666750 h 4000500"/>
              <a:gd name="connsiteX1" fmla="*/ 12192000 w 12192000"/>
              <a:gd name="connsiteY1" fmla="*/ 0 h 4000500"/>
              <a:gd name="connsiteX2" fmla="*/ 12172950 w 12192000"/>
              <a:gd name="connsiteY2" fmla="*/ 3276600 h 4000500"/>
              <a:gd name="connsiteX3" fmla="*/ 0 w 12192000"/>
              <a:gd name="connsiteY3" fmla="*/ 4000500 h 4000500"/>
              <a:gd name="connsiteX4" fmla="*/ 0 w 12192000"/>
              <a:gd name="connsiteY4" fmla="*/ 666750 h 4000500"/>
              <a:gd name="connsiteX0" fmla="*/ 0 w 12172950"/>
              <a:gd name="connsiteY0" fmla="*/ 1101587 h 4435337"/>
              <a:gd name="connsiteX1" fmla="*/ 12172950 w 12172950"/>
              <a:gd name="connsiteY1" fmla="*/ 0 h 4435337"/>
              <a:gd name="connsiteX2" fmla="*/ 12172950 w 12172950"/>
              <a:gd name="connsiteY2" fmla="*/ 3711437 h 4435337"/>
              <a:gd name="connsiteX3" fmla="*/ 0 w 12172950"/>
              <a:gd name="connsiteY3" fmla="*/ 4435337 h 4435337"/>
              <a:gd name="connsiteX4" fmla="*/ 0 w 12172950"/>
              <a:gd name="connsiteY4" fmla="*/ 1101587 h 4435337"/>
              <a:gd name="connsiteX0" fmla="*/ 0 w 12192000"/>
              <a:gd name="connsiteY0" fmla="*/ 1101587 h 4435337"/>
              <a:gd name="connsiteX1" fmla="*/ 12172950 w 12192000"/>
              <a:gd name="connsiteY1" fmla="*/ 0 h 4435337"/>
              <a:gd name="connsiteX2" fmla="*/ 12192000 w 12192000"/>
              <a:gd name="connsiteY2" fmla="*/ 3450535 h 4435337"/>
              <a:gd name="connsiteX3" fmla="*/ 0 w 12192000"/>
              <a:gd name="connsiteY3" fmla="*/ 4435337 h 4435337"/>
              <a:gd name="connsiteX4" fmla="*/ 0 w 12192000"/>
              <a:gd name="connsiteY4" fmla="*/ 1101587 h 4435337"/>
              <a:gd name="connsiteX0" fmla="*/ 0 w 12192000"/>
              <a:gd name="connsiteY0" fmla="*/ 1066800 h 4400550"/>
              <a:gd name="connsiteX1" fmla="*/ 12192000 w 12192000"/>
              <a:gd name="connsiteY1" fmla="*/ 0 h 4400550"/>
              <a:gd name="connsiteX2" fmla="*/ 12192000 w 12192000"/>
              <a:gd name="connsiteY2" fmla="*/ 3415748 h 4400550"/>
              <a:gd name="connsiteX3" fmla="*/ 0 w 12192000"/>
              <a:gd name="connsiteY3" fmla="*/ 4400550 h 4400550"/>
              <a:gd name="connsiteX4" fmla="*/ 0 w 12192000"/>
              <a:gd name="connsiteY4" fmla="*/ 1066800 h 440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4400550">
                <a:moveTo>
                  <a:pt x="0" y="1066800"/>
                </a:moveTo>
                <a:lnTo>
                  <a:pt x="12192000" y="0"/>
                </a:lnTo>
                <a:lnTo>
                  <a:pt x="12192000" y="3415748"/>
                </a:lnTo>
                <a:lnTo>
                  <a:pt x="0" y="4400550"/>
                </a:lnTo>
                <a:lnTo>
                  <a:pt x="0" y="1066800"/>
                </a:lnTo>
                <a:close/>
              </a:path>
            </a:pathLst>
          </a:custGeom>
          <a:solidFill>
            <a:srgbClr val="81A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D706FD19-4940-4731-A39D-81C610DBAC08}"/>
              </a:ext>
            </a:extLst>
          </p:cNvPr>
          <p:cNvGrpSpPr/>
          <p:nvPr/>
        </p:nvGrpSpPr>
        <p:grpSpPr>
          <a:xfrm>
            <a:off x="1237161" y="3509578"/>
            <a:ext cx="2081488" cy="1758060"/>
            <a:chOff x="978111" y="3542521"/>
            <a:chExt cx="2081488" cy="1758060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722B8910-89DF-4658-9701-FC082DBDA9EE}"/>
                </a:ext>
              </a:extLst>
            </p:cNvPr>
            <p:cNvGrpSpPr/>
            <p:nvPr/>
          </p:nvGrpSpPr>
          <p:grpSpPr>
            <a:xfrm>
              <a:off x="978111" y="4393214"/>
              <a:ext cx="2081488" cy="907367"/>
              <a:chOff x="1187661" y="4933629"/>
              <a:chExt cx="2081488" cy="907367"/>
            </a:xfrm>
          </p:grpSpPr>
          <p:sp>
            <p:nvSpPr>
              <p:cNvPr id="4" name="Rectangle 24">
                <a:extLst>
                  <a:ext uri="{FF2B5EF4-FFF2-40B4-BE49-F238E27FC236}">
                    <a16:creationId xmlns:a16="http://schemas.microsoft.com/office/drawing/2014/main" id="{48550319-3EF8-4037-813F-C8E979889D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7661" y="5303477"/>
                <a:ext cx="2081488" cy="5375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defPPr>
                  <a:defRPr lang="en-US"/>
                </a:defPPr>
                <a:lvl1pPr marL="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09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38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67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96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25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>
                  <a:lnSpc>
                    <a:spcPct val="130000"/>
                  </a:lnSpc>
                  <a:defRPr/>
                </a:pPr>
                <a:r>
                  <a:rPr lang="en-US" altLang="zh-CN" sz="1400" kern="0" dirty="0">
                    <a:solidFill>
                      <a:schemeClr val="bg1"/>
                    </a:solidFill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  <p:sp>
            <p:nvSpPr>
              <p:cNvPr id="5" name="Rectangle 24">
                <a:extLst>
                  <a:ext uri="{FF2B5EF4-FFF2-40B4-BE49-F238E27FC236}">
                    <a16:creationId xmlns:a16="http://schemas.microsoft.com/office/drawing/2014/main" id="{D0C8DA18-4871-4D5B-8AC9-C777D02538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1277" y="4933629"/>
                <a:ext cx="1254256" cy="3087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defPPr>
                  <a:defRPr lang="en-US"/>
                </a:defPPr>
                <a:lvl1pPr marL="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09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38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67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96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25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en-US" altLang="zh-CN" sz="1800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7" name="Oval 12">
              <a:extLst>
                <a:ext uri="{FF2B5EF4-FFF2-40B4-BE49-F238E27FC236}">
                  <a16:creationId xmlns:a16="http://schemas.microsoft.com/office/drawing/2014/main" id="{E96A71DD-EBE8-4F8D-86D0-298DB9DE04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223" y="3542521"/>
              <a:ext cx="545263" cy="5452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2400" dirty="0">
                  <a:solidFill>
                    <a:srgbClr val="243C55"/>
                  </a:solidFill>
                  <a:cs typeface="+mn-ea"/>
                  <a:sym typeface="+mn-lt"/>
                </a:rPr>
                <a:t>1</a:t>
              </a:r>
              <a:endParaRPr lang="zh-CN" altLang="en-US" sz="2400" dirty="0">
                <a:solidFill>
                  <a:srgbClr val="243C55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888BBF58-C21B-46A8-AA31-F0C7D57724B2}"/>
              </a:ext>
            </a:extLst>
          </p:cNvPr>
          <p:cNvGrpSpPr/>
          <p:nvPr/>
        </p:nvGrpSpPr>
        <p:grpSpPr>
          <a:xfrm>
            <a:off x="5074306" y="3095235"/>
            <a:ext cx="2081488" cy="1758060"/>
            <a:chOff x="978111" y="3542521"/>
            <a:chExt cx="2081488" cy="1758060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3AB915E8-E5A4-4A5E-85AF-8307937A81D5}"/>
                </a:ext>
              </a:extLst>
            </p:cNvPr>
            <p:cNvGrpSpPr/>
            <p:nvPr/>
          </p:nvGrpSpPr>
          <p:grpSpPr>
            <a:xfrm>
              <a:off x="978111" y="4393214"/>
              <a:ext cx="2081488" cy="907367"/>
              <a:chOff x="1187661" y="4933629"/>
              <a:chExt cx="2081488" cy="907367"/>
            </a:xfrm>
          </p:grpSpPr>
          <p:sp>
            <p:nvSpPr>
              <p:cNvPr id="12" name="Rectangle 24">
                <a:extLst>
                  <a:ext uri="{FF2B5EF4-FFF2-40B4-BE49-F238E27FC236}">
                    <a16:creationId xmlns:a16="http://schemas.microsoft.com/office/drawing/2014/main" id="{89875ED0-CF10-4B77-86FD-3C6CCC70E1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7661" y="5303477"/>
                <a:ext cx="2081488" cy="5375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defPPr>
                  <a:defRPr lang="en-US"/>
                </a:defPPr>
                <a:lvl1pPr marL="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09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38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67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96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25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>
                  <a:lnSpc>
                    <a:spcPct val="130000"/>
                  </a:lnSpc>
                  <a:defRPr/>
                </a:pPr>
                <a:r>
                  <a:rPr lang="en-US" altLang="zh-CN" sz="1400" kern="0" dirty="0">
                    <a:solidFill>
                      <a:schemeClr val="bg1"/>
                    </a:solidFill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  <p:sp>
            <p:nvSpPr>
              <p:cNvPr id="13" name="Rectangle 24">
                <a:extLst>
                  <a:ext uri="{FF2B5EF4-FFF2-40B4-BE49-F238E27FC236}">
                    <a16:creationId xmlns:a16="http://schemas.microsoft.com/office/drawing/2014/main" id="{CB6565C1-718A-46A1-8488-79168C8DF9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1277" y="4933629"/>
                <a:ext cx="1254256" cy="3087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defPPr>
                  <a:defRPr lang="en-US"/>
                </a:defPPr>
                <a:lvl1pPr marL="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09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38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67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96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25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en-US" altLang="zh-CN" sz="1800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1" name="Oval 12">
              <a:extLst>
                <a:ext uri="{FF2B5EF4-FFF2-40B4-BE49-F238E27FC236}">
                  <a16:creationId xmlns:a16="http://schemas.microsoft.com/office/drawing/2014/main" id="{FC152425-49A8-4FEF-9318-06BDCA788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223" y="3542521"/>
              <a:ext cx="545263" cy="5452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2400" dirty="0">
                  <a:solidFill>
                    <a:srgbClr val="243C55"/>
                  </a:solidFill>
                  <a:cs typeface="+mn-ea"/>
                  <a:sym typeface="+mn-lt"/>
                </a:rPr>
                <a:t>2</a:t>
              </a:r>
              <a:endParaRPr lang="zh-CN" altLang="en-US" sz="2400" dirty="0">
                <a:solidFill>
                  <a:srgbClr val="243C55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376619EB-2B8F-4C5E-9193-E330DFCFF189}"/>
              </a:ext>
            </a:extLst>
          </p:cNvPr>
          <p:cNvGrpSpPr/>
          <p:nvPr/>
        </p:nvGrpSpPr>
        <p:grpSpPr>
          <a:xfrm>
            <a:off x="8699735" y="2658885"/>
            <a:ext cx="2081488" cy="1758060"/>
            <a:chOff x="978111" y="3542521"/>
            <a:chExt cx="2081488" cy="1758060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14AF203E-11E3-49D6-BEA8-ECC5C855A7B0}"/>
                </a:ext>
              </a:extLst>
            </p:cNvPr>
            <p:cNvGrpSpPr/>
            <p:nvPr/>
          </p:nvGrpSpPr>
          <p:grpSpPr>
            <a:xfrm>
              <a:off x="978111" y="4393214"/>
              <a:ext cx="2081488" cy="907367"/>
              <a:chOff x="1187661" y="4933629"/>
              <a:chExt cx="2081488" cy="907367"/>
            </a:xfrm>
          </p:grpSpPr>
          <p:sp>
            <p:nvSpPr>
              <p:cNvPr id="17" name="Rectangle 24">
                <a:extLst>
                  <a:ext uri="{FF2B5EF4-FFF2-40B4-BE49-F238E27FC236}">
                    <a16:creationId xmlns:a16="http://schemas.microsoft.com/office/drawing/2014/main" id="{C15FE293-CC60-4DEF-AB0E-A9065E257E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7661" y="5303477"/>
                <a:ext cx="2081488" cy="5375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defPPr>
                  <a:defRPr lang="en-US"/>
                </a:defPPr>
                <a:lvl1pPr marL="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09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38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67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96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25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>
                  <a:lnSpc>
                    <a:spcPct val="130000"/>
                  </a:lnSpc>
                  <a:defRPr/>
                </a:pPr>
                <a:r>
                  <a:rPr lang="en-US" altLang="zh-CN" sz="1400" kern="0" dirty="0">
                    <a:solidFill>
                      <a:schemeClr val="bg1"/>
                    </a:solidFill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  <p:sp>
            <p:nvSpPr>
              <p:cNvPr id="18" name="Rectangle 24">
                <a:extLst>
                  <a:ext uri="{FF2B5EF4-FFF2-40B4-BE49-F238E27FC236}">
                    <a16:creationId xmlns:a16="http://schemas.microsoft.com/office/drawing/2014/main" id="{848DF06F-B834-431D-9913-FEDF9A16EB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1277" y="4933629"/>
                <a:ext cx="1254256" cy="3087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defPPr>
                  <a:defRPr lang="en-US"/>
                </a:defPPr>
                <a:lvl1pPr marL="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09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38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67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96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2565" algn="l" defTabSz="685165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en-US" altLang="zh-CN" sz="1800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6" name="Oval 12">
              <a:extLst>
                <a:ext uri="{FF2B5EF4-FFF2-40B4-BE49-F238E27FC236}">
                  <a16:creationId xmlns:a16="http://schemas.microsoft.com/office/drawing/2014/main" id="{6343185D-C9B3-4EBB-9ECB-BDFD1AC1A1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223" y="3542521"/>
              <a:ext cx="545263" cy="5452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2400" dirty="0">
                  <a:solidFill>
                    <a:srgbClr val="243C55"/>
                  </a:solidFill>
                  <a:cs typeface="+mn-ea"/>
                  <a:sym typeface="+mn-lt"/>
                </a:rPr>
                <a:t>3</a:t>
              </a:r>
              <a:endParaRPr lang="zh-CN" altLang="en-US" sz="2400" dirty="0">
                <a:solidFill>
                  <a:srgbClr val="243C55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59877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18*355"/>
  <p:tag name="KSO_WM_UNIT_HIGHLIGHT" val="0"/>
  <p:tag name="KSO_WM_UNIT_COMPATIBLE" val="0"/>
  <p:tag name="KSO_WM_UNIT_DIAGRAM_ISNUMVISUAL" val="0"/>
  <p:tag name="KSO_WM_UNIT_DIAGRAM_ISREFERUNIT" val="0"/>
  <p:tag name="KSO_WM_UNIT_PLACING_PICTURE_MD4" val="F5C0D53400C002D2342BD126CE04B586"/>
  <p:tag name="KSO_WM_UNIT_TYPE" val="j"/>
  <p:tag name="KSO_WM_UNIT_INDEX" val="1"/>
  <p:tag name="KSO_WM_UNIT_ID" val="custom20202590_1*j*1"/>
  <p:tag name="KSO_WM_TEMPLATE_CATEGORY" val="custom"/>
  <p:tag name="KSO_WM_TEMPLATE_INDEX" val="20202590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18*355"/>
  <p:tag name="KSO_WM_UNIT_HIGHLIGHT" val="0"/>
  <p:tag name="KSO_WM_UNIT_COMPATIBLE" val="0"/>
  <p:tag name="KSO_WM_UNIT_DIAGRAM_ISNUMVISUAL" val="0"/>
  <p:tag name="KSO_WM_UNIT_DIAGRAM_ISREFERUNIT" val="0"/>
  <p:tag name="KSO_WM_UNIT_PLACING_PICTURE_MD4" val="F5C0D53400C002D2342BD126CE04B586"/>
  <p:tag name="KSO_WM_UNIT_TYPE" val="j"/>
  <p:tag name="KSO_WM_UNIT_INDEX" val="1"/>
  <p:tag name="KSO_WM_UNIT_ID" val="custom20202590_1*j*1"/>
  <p:tag name="KSO_WM_TEMPLATE_CATEGORY" val="custom"/>
  <p:tag name="KSO_WM_TEMPLATE_INDEX" val="20202590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04o04dbv">
      <a:majorFont>
        <a:latin typeface="仓耳青禾体-谷力 W05"/>
        <a:ea typeface="仓耳青禾体-谷力 W05"/>
        <a:cs typeface=""/>
      </a:majorFont>
      <a:minorFont>
        <a:latin typeface="仓耳青禾体-谷力 W05"/>
        <a:ea typeface="仓耳青禾体-谷力 W05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04o04dbv">
      <a:majorFont>
        <a:latin typeface="仓耳青禾体-谷力 W05"/>
        <a:ea typeface="仓耳青禾体-谷力 W05"/>
        <a:cs typeface=""/>
      </a:majorFont>
      <a:minorFont>
        <a:latin typeface="仓耳青禾体-谷力 W05"/>
        <a:ea typeface="仓耳青禾体-谷力 W05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185</TotalTime>
  <Words>696</Words>
  <Application>Microsoft Office PowerPoint</Application>
  <PresentationFormat>宽屏</PresentationFormat>
  <Paragraphs>128</Paragraphs>
  <Slides>16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仓耳青禾体-谷力 W05</vt:lpstr>
      <vt:lpstr>微软雅黑</vt:lpstr>
      <vt:lpstr>Arial</vt:lpstr>
      <vt:lpstr>Calibri</vt:lpstr>
      <vt:lpstr>www.freeppt7.com</vt:lpstr>
      <vt:lpstr>www.jpppt.com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中国风</dc:title>
  <dc:creator>第一PPT</dc:creator>
  <cp:keywords>www.1ppt.com</cp:keywords>
  <dc:description>www.1ppt.com</dc:description>
  <cp:lastModifiedBy>之灵</cp:lastModifiedBy>
  <cp:revision>32</cp:revision>
  <dcterms:created xsi:type="dcterms:W3CDTF">2018-08-01T01:12:52Z</dcterms:created>
  <dcterms:modified xsi:type="dcterms:W3CDTF">2023-05-11T14:21:05Z</dcterms:modified>
</cp:coreProperties>
</file>