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5"/>
  </p:notesMasterIdLst>
  <p:sldIdLst>
    <p:sldId id="256" r:id="rId3"/>
    <p:sldId id="258" r:id="rId4"/>
    <p:sldId id="272" r:id="rId5"/>
    <p:sldId id="271" r:id="rId6"/>
    <p:sldId id="257" r:id="rId7"/>
    <p:sldId id="270" r:id="rId8"/>
    <p:sldId id="259" r:id="rId9"/>
    <p:sldId id="273" r:id="rId10"/>
    <p:sldId id="260" r:id="rId11"/>
    <p:sldId id="266" r:id="rId12"/>
    <p:sldId id="262" r:id="rId13"/>
    <p:sldId id="269" r:id="rId14"/>
    <p:sldId id="274" r:id="rId15"/>
    <p:sldId id="263" r:id="rId16"/>
    <p:sldId id="264" r:id="rId17"/>
    <p:sldId id="267" r:id="rId18"/>
    <p:sldId id="268" r:id="rId19"/>
    <p:sldId id="275" r:id="rId20"/>
    <p:sldId id="261" r:id="rId21"/>
    <p:sldId id="265" r:id="rId22"/>
    <p:sldId id="276" r:id="rId23"/>
    <p:sldId id="177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D95B4F"/>
    <a:srgbClr val="262F38"/>
    <a:srgbClr val="B6B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D2C44-4C53-42F1-84EA-A83B41EBC858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3E1EF-8E9E-4A7E-99FC-1EB92E40FC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5642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000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0D92-C0F3-491B-A40A-FE6114E33E77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24C-F5C3-469E-B0D1-20A502767E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0D92-C0F3-491B-A40A-FE6114E33E77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24C-F5C3-469E-B0D1-20A502767EB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17910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0D92-C0F3-491B-A40A-FE6114E33E77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24C-F5C3-469E-B0D1-20A502767E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0D92-C0F3-491B-A40A-FE6114E33E77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24C-F5C3-469E-B0D1-20A502767E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0D92-C0F3-491B-A40A-FE6114E33E77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24C-F5C3-469E-B0D1-20A502767E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0D92-C0F3-491B-A40A-FE6114E33E77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24C-F5C3-469E-B0D1-20A502767E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0D92-C0F3-491B-A40A-FE6114E33E77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24C-F5C3-469E-B0D1-20A502767E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0D92-C0F3-491B-A40A-FE6114E33E77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24C-F5C3-469E-B0D1-20A502767E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6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27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2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0D92-C0F3-491B-A40A-FE6114E33E77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24C-F5C3-469E-B0D1-20A502767E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0D92-C0F3-491B-A40A-FE6114E33E77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24C-F5C3-469E-B0D1-20A502767E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0D92-C0F3-491B-A40A-FE6114E33E77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24C-F5C3-469E-B0D1-20A502767E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0D92-C0F3-491B-A40A-FE6114E33E77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24C-F5C3-469E-B0D1-20A502767E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0D92-C0F3-491B-A40A-FE6114E33E77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24C-F5C3-469E-B0D1-20A502767E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8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0D92-C0F3-491B-A40A-FE6114E33E77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24C-F5C3-469E-B0D1-20A502767E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3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0D92-C0F3-491B-A40A-FE6114E33E77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24C-F5C3-469E-B0D1-20A502767E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48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0D92-C0F3-491B-A40A-FE6114E33E77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24C-F5C3-469E-B0D1-20A502767E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55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00D92-C0F3-491B-A40A-FE6114E33E77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AA24C-F5C3-469E-B0D1-20A502767E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37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8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Slidesking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0" y="1644000"/>
            <a:ext cx="7211291" cy="2967326"/>
          </a:xfrm>
          <a:custGeom>
            <a:avLst/>
            <a:gdLst>
              <a:gd name="connsiteX0" fmla="*/ 0 w 6515100"/>
              <a:gd name="connsiteY0" fmla="*/ 0 h 2680855"/>
              <a:gd name="connsiteX1" fmla="*/ 2396423 w 6515100"/>
              <a:gd name="connsiteY1" fmla="*/ 0 h 2680855"/>
              <a:gd name="connsiteX2" fmla="*/ 2466284 w 6515100"/>
              <a:gd name="connsiteY2" fmla="*/ 0 h 2680855"/>
              <a:gd name="connsiteX3" fmla="*/ 6515100 w 6515100"/>
              <a:gd name="connsiteY3" fmla="*/ 0 h 2680855"/>
              <a:gd name="connsiteX4" fmla="*/ 5033257 w 6515100"/>
              <a:gd name="connsiteY4" fmla="*/ 2680855 h 2680855"/>
              <a:gd name="connsiteX5" fmla="*/ 2466284 w 6515100"/>
              <a:gd name="connsiteY5" fmla="*/ 2680855 h 2680855"/>
              <a:gd name="connsiteX6" fmla="*/ 914580 w 6515100"/>
              <a:gd name="connsiteY6" fmla="*/ 2680855 h 2680855"/>
              <a:gd name="connsiteX7" fmla="*/ 0 w 6515100"/>
              <a:gd name="connsiteY7" fmla="*/ 2680855 h 268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5100" h="2680855">
                <a:moveTo>
                  <a:pt x="0" y="0"/>
                </a:moveTo>
                <a:lnTo>
                  <a:pt x="2396423" y="0"/>
                </a:lnTo>
                <a:lnTo>
                  <a:pt x="2466284" y="0"/>
                </a:lnTo>
                <a:lnTo>
                  <a:pt x="6515100" y="0"/>
                </a:lnTo>
                <a:lnTo>
                  <a:pt x="5033257" y="2680855"/>
                </a:lnTo>
                <a:lnTo>
                  <a:pt x="2466284" y="2680855"/>
                </a:lnTo>
                <a:lnTo>
                  <a:pt x="914580" y="2680855"/>
                </a:lnTo>
                <a:lnTo>
                  <a:pt x="0" y="2680855"/>
                </a:lnTo>
                <a:close/>
              </a:path>
            </a:pathLst>
          </a:cu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任意多边形 4"/>
          <p:cNvSpPr/>
          <p:nvPr/>
        </p:nvSpPr>
        <p:spPr>
          <a:xfrm flipH="1" flipV="1">
            <a:off x="5678666" y="2930236"/>
            <a:ext cx="6513334" cy="2680128"/>
          </a:xfrm>
          <a:custGeom>
            <a:avLst/>
            <a:gdLst>
              <a:gd name="connsiteX0" fmla="*/ 0 w 6515100"/>
              <a:gd name="connsiteY0" fmla="*/ 0 h 2680855"/>
              <a:gd name="connsiteX1" fmla="*/ 2396423 w 6515100"/>
              <a:gd name="connsiteY1" fmla="*/ 0 h 2680855"/>
              <a:gd name="connsiteX2" fmla="*/ 2466284 w 6515100"/>
              <a:gd name="connsiteY2" fmla="*/ 0 h 2680855"/>
              <a:gd name="connsiteX3" fmla="*/ 6515100 w 6515100"/>
              <a:gd name="connsiteY3" fmla="*/ 0 h 2680855"/>
              <a:gd name="connsiteX4" fmla="*/ 5033257 w 6515100"/>
              <a:gd name="connsiteY4" fmla="*/ 2680855 h 2680855"/>
              <a:gd name="connsiteX5" fmla="*/ 2466284 w 6515100"/>
              <a:gd name="connsiteY5" fmla="*/ 2680855 h 2680855"/>
              <a:gd name="connsiteX6" fmla="*/ 914580 w 6515100"/>
              <a:gd name="connsiteY6" fmla="*/ 2680855 h 2680855"/>
              <a:gd name="connsiteX7" fmla="*/ 0 w 6515100"/>
              <a:gd name="connsiteY7" fmla="*/ 2680855 h 268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5100" h="2680855">
                <a:moveTo>
                  <a:pt x="0" y="0"/>
                </a:moveTo>
                <a:lnTo>
                  <a:pt x="2396423" y="0"/>
                </a:lnTo>
                <a:lnTo>
                  <a:pt x="2466284" y="0"/>
                </a:lnTo>
                <a:lnTo>
                  <a:pt x="6515100" y="0"/>
                </a:lnTo>
                <a:lnTo>
                  <a:pt x="5033257" y="2680855"/>
                </a:lnTo>
                <a:lnTo>
                  <a:pt x="2466284" y="2680855"/>
                </a:lnTo>
                <a:lnTo>
                  <a:pt x="914580" y="2680855"/>
                </a:lnTo>
                <a:lnTo>
                  <a:pt x="0" y="2680855"/>
                </a:lnTo>
                <a:close/>
              </a:path>
            </a:pathLst>
          </a:custGeom>
          <a:blipFill dpi="0"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0000" b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0" y="3121936"/>
            <a:ext cx="6393307" cy="1487481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26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文本框 21"/>
          <p:cNvSpPr txBox="1"/>
          <p:nvPr/>
        </p:nvSpPr>
        <p:spPr>
          <a:xfrm>
            <a:off x="6557554" y="5788840"/>
            <a:ext cx="5389033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748145" y="5069049"/>
            <a:ext cx="228600" cy="0"/>
          </a:xfrm>
          <a:prstGeom prst="line">
            <a:avLst/>
          </a:prstGeom>
          <a:ln w="12700"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6245078" y="-119609"/>
            <a:ext cx="2190005" cy="3962012"/>
          </a:xfrm>
          <a:prstGeom prst="line">
            <a:avLst/>
          </a:prstGeom>
          <a:ln w="19050">
            <a:solidFill>
              <a:srgbClr val="D95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5387419" y="1918905"/>
            <a:ext cx="2619434" cy="4738909"/>
          </a:xfrm>
          <a:prstGeom prst="line">
            <a:avLst/>
          </a:prstGeom>
          <a:ln w="19050">
            <a:solidFill>
              <a:srgbClr val="D95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_文本框 8"/>
          <p:cNvSpPr txBox="1"/>
          <p:nvPr>
            <p:custDataLst>
              <p:tags r:id="rId1"/>
            </p:custDataLst>
          </p:nvPr>
        </p:nvSpPr>
        <p:spPr>
          <a:xfrm>
            <a:off x="1572895" y="3030220"/>
            <a:ext cx="439674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F1F1F1"/>
                </a:solidFill>
                <a:latin typeface="微软雅黑"/>
                <a:ea typeface="微软雅黑"/>
                <a:sym typeface="微软雅黑"/>
              </a:rPr>
              <a:t>20NN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76745" y="1820677"/>
            <a:ext cx="60726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1F1F1"/>
                </a:solidFill>
                <a:latin typeface="微软雅黑"/>
                <a:ea typeface="微软雅黑"/>
                <a:sym typeface="微软雅黑"/>
              </a:rPr>
              <a:t>EUROPEAN STYLE</a:t>
            </a:r>
          </a:p>
          <a:p>
            <a:r>
              <a:rPr lang="en-US" altLang="zh-CN" sz="2400" b="1" dirty="0">
                <a:solidFill>
                  <a:srgbClr val="F1F1F1"/>
                </a:solidFill>
                <a:latin typeface="微软雅黑"/>
                <a:ea typeface="微软雅黑"/>
                <a:sym typeface="微软雅黑"/>
              </a:rPr>
              <a:t>Simple Business Model</a:t>
            </a:r>
            <a:endParaRPr lang="zh-CN" altLang="en-US" sz="1600" b="1" dirty="0">
              <a:solidFill>
                <a:srgbClr val="F1F1F1"/>
              </a:solidFill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3" name="图片 2" descr="图片1">
            <a:extLst>
              <a:ext uri="{FF2B5EF4-FFF2-40B4-BE49-F238E27FC236}">
                <a16:creationId xmlns:a16="http://schemas.microsoft.com/office/drawing/2014/main" id="{EF097A8B-C050-0FDB-29C5-D4E6D4C81E8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49124" y="557521"/>
            <a:ext cx="1280160" cy="426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362568" y="336301"/>
            <a:ext cx="1274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ATMOSPHERE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2568" y="474801"/>
            <a:ext cx="2641889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Business Affairs</a:t>
            </a:r>
          </a:p>
        </p:txBody>
      </p:sp>
      <p:sp>
        <p:nvSpPr>
          <p:cNvPr id="6" name="任意多边形 5"/>
          <p:cNvSpPr/>
          <p:nvPr/>
        </p:nvSpPr>
        <p:spPr>
          <a:xfrm flipV="1">
            <a:off x="6684412" y="1"/>
            <a:ext cx="5507588" cy="3542296"/>
          </a:xfrm>
          <a:custGeom>
            <a:avLst/>
            <a:gdLst>
              <a:gd name="connsiteX0" fmla="*/ 0 w 4167083"/>
              <a:gd name="connsiteY0" fmla="*/ 0 h 2680128"/>
              <a:gd name="connsiteX1" fmla="*/ 4047719 w 4167083"/>
              <a:gd name="connsiteY1" fmla="*/ 0 h 2680128"/>
              <a:gd name="connsiteX2" fmla="*/ 4117561 w 4167083"/>
              <a:gd name="connsiteY2" fmla="*/ 0 h 2680128"/>
              <a:gd name="connsiteX3" fmla="*/ 4167083 w 4167083"/>
              <a:gd name="connsiteY3" fmla="*/ 0 h 2680128"/>
              <a:gd name="connsiteX4" fmla="*/ 4167083 w 4167083"/>
              <a:gd name="connsiteY4" fmla="*/ 2680128 h 2680128"/>
              <a:gd name="connsiteX5" fmla="*/ 4047719 w 4167083"/>
              <a:gd name="connsiteY5" fmla="*/ 2680128 h 2680128"/>
              <a:gd name="connsiteX6" fmla="*/ 1481442 w 4167083"/>
              <a:gd name="connsiteY6" fmla="*/ 2680128 h 2680128"/>
              <a:gd name="connsiteX7" fmla="*/ 0 w 4167083"/>
              <a:gd name="connsiteY7" fmla="*/ 0 h 268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7083" h="2680128">
                <a:moveTo>
                  <a:pt x="0" y="0"/>
                </a:moveTo>
                <a:lnTo>
                  <a:pt x="4047719" y="0"/>
                </a:lnTo>
                <a:lnTo>
                  <a:pt x="4117561" y="0"/>
                </a:lnTo>
                <a:lnTo>
                  <a:pt x="4167083" y="0"/>
                </a:lnTo>
                <a:lnTo>
                  <a:pt x="4167083" y="2680128"/>
                </a:lnTo>
                <a:lnTo>
                  <a:pt x="4047719" y="2680128"/>
                </a:lnTo>
                <a:lnTo>
                  <a:pt x="1481442" y="268012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任意多边形 6"/>
          <p:cNvSpPr/>
          <p:nvPr/>
        </p:nvSpPr>
        <p:spPr>
          <a:xfrm flipV="1">
            <a:off x="6684412" y="0"/>
            <a:ext cx="1958006" cy="3542296"/>
          </a:xfrm>
          <a:custGeom>
            <a:avLst/>
            <a:gdLst>
              <a:gd name="connsiteX0" fmla="*/ 0 w 764071"/>
              <a:gd name="connsiteY0" fmla="*/ 0 h 1382307"/>
              <a:gd name="connsiteX1" fmla="*/ 764071 w 764071"/>
              <a:gd name="connsiteY1" fmla="*/ 0 h 1382307"/>
              <a:gd name="connsiteX2" fmla="*/ 764071 w 764071"/>
              <a:gd name="connsiteY2" fmla="*/ 1382307 h 1382307"/>
              <a:gd name="connsiteX3" fmla="*/ 0 w 764071"/>
              <a:gd name="connsiteY3" fmla="*/ 0 h 138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4071" h="1382307">
                <a:moveTo>
                  <a:pt x="0" y="0"/>
                </a:moveTo>
                <a:lnTo>
                  <a:pt x="764071" y="0"/>
                </a:lnTo>
                <a:lnTo>
                  <a:pt x="764071" y="1382307"/>
                </a:lnTo>
                <a:lnTo>
                  <a:pt x="0" y="0"/>
                </a:lnTo>
                <a:close/>
              </a:path>
            </a:pathLst>
          </a:custGeom>
          <a:solidFill>
            <a:srgbClr val="D95B4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1" name="任意多边形 10"/>
          <p:cNvSpPr/>
          <p:nvPr/>
        </p:nvSpPr>
        <p:spPr>
          <a:xfrm flipH="1" flipV="1">
            <a:off x="-676747" y="0"/>
            <a:ext cx="4149593" cy="6858000"/>
          </a:xfrm>
          <a:custGeom>
            <a:avLst/>
            <a:gdLst>
              <a:gd name="connsiteX0" fmla="*/ 358832 w 4149593"/>
              <a:gd name="connsiteY0" fmla="*/ 6858000 h 6858000"/>
              <a:gd name="connsiteX1" fmla="*/ 0 w 4149593"/>
              <a:gd name="connsiteY1" fmla="*/ 6858000 h 6858000"/>
              <a:gd name="connsiteX2" fmla="*/ 3790761 w 4149593"/>
              <a:gd name="connsiteY2" fmla="*/ 0 h 6858000"/>
              <a:gd name="connsiteX3" fmla="*/ 4149593 w 4149593"/>
              <a:gd name="connsiteY3" fmla="*/ 0 h 6858000"/>
              <a:gd name="connsiteX4" fmla="*/ 358832 w 414959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9593" h="6858000">
                <a:moveTo>
                  <a:pt x="358832" y="6858000"/>
                </a:moveTo>
                <a:lnTo>
                  <a:pt x="0" y="6858000"/>
                </a:lnTo>
                <a:lnTo>
                  <a:pt x="3790761" y="0"/>
                </a:lnTo>
                <a:lnTo>
                  <a:pt x="4149593" y="0"/>
                </a:lnTo>
                <a:lnTo>
                  <a:pt x="358832" y="6858000"/>
                </a:lnTo>
                <a:close/>
              </a:path>
            </a:pathLst>
          </a:custGeom>
          <a:solidFill>
            <a:srgbClr val="B6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3205007" y="1695230"/>
            <a:ext cx="3747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262F38"/>
                </a:solidFill>
                <a:latin typeface="微软雅黑"/>
                <a:ea typeface="微软雅黑"/>
                <a:sym typeface="微软雅黑"/>
              </a:rPr>
              <a:t>DATA STATISTICS</a:t>
            </a:r>
            <a:endParaRPr lang="zh-CN" altLang="en-US" sz="3200" b="1" dirty="0">
              <a:solidFill>
                <a:srgbClr val="262F38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05008" y="2294121"/>
            <a:ext cx="2922074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Click here to add content, content to match the title.  Click here to add content, content to match the title.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405376" y="4456027"/>
            <a:ext cx="9381247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, we mainly engaged in various types of advertising graphic design. Click here to add content, content to match the title. , we mainly engaged in various types of advertising graphic design. Click here to add content, content to match the title. , we mainly engaged in various types of advertising graphic design. Click here to add content, content to match the title. , we mainly engaged in various types of advertising graphic design.</a:t>
            </a:r>
          </a:p>
        </p:txBody>
      </p:sp>
      <p:sp>
        <p:nvSpPr>
          <p:cNvPr id="18" name="AutoShape 4"/>
          <p:cNvSpPr/>
          <p:nvPr/>
        </p:nvSpPr>
        <p:spPr bwMode="auto">
          <a:xfrm>
            <a:off x="3303838" y="967244"/>
            <a:ext cx="648798" cy="6517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D95B4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362568" y="336301"/>
            <a:ext cx="1274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ATMOSPHERE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2568" y="474801"/>
            <a:ext cx="2641889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Business Affairs</a:t>
            </a:r>
          </a:p>
        </p:txBody>
      </p:sp>
      <p:sp>
        <p:nvSpPr>
          <p:cNvPr id="6" name="Rectangle 10"/>
          <p:cNvSpPr/>
          <p:nvPr/>
        </p:nvSpPr>
        <p:spPr bwMode="auto">
          <a:xfrm>
            <a:off x="6817365" y="1383302"/>
            <a:ext cx="4174076" cy="4729163"/>
          </a:xfrm>
          <a:prstGeom prst="rect">
            <a:avLst/>
          </a:pr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GB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7560122" y="1816853"/>
            <a:ext cx="3324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32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ADD THE TITLE</a:t>
            </a:r>
          </a:p>
        </p:txBody>
      </p:sp>
      <p:grpSp>
        <p:nvGrpSpPr>
          <p:cNvPr id="8" name="Group 14"/>
          <p:cNvGrpSpPr/>
          <p:nvPr/>
        </p:nvGrpSpPr>
        <p:grpSpPr bwMode="auto">
          <a:xfrm>
            <a:off x="8530009" y="2565592"/>
            <a:ext cx="756997" cy="808090"/>
            <a:chOff x="9159872" y="1647824"/>
            <a:chExt cx="434975" cy="464344"/>
          </a:xfrm>
          <a:solidFill>
            <a:schemeClr val="bg1"/>
          </a:solidFill>
        </p:grpSpPr>
        <p:sp>
          <p:nvSpPr>
            <p:cNvPr id="9" name="AutoShape 78"/>
            <p:cNvSpPr/>
            <p:nvPr/>
          </p:nvSpPr>
          <p:spPr bwMode="auto">
            <a:xfrm>
              <a:off x="9159872" y="1647824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1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7111266" y="4144084"/>
            <a:ext cx="358627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Click here to add content, content to match the title. , we mainly engaged in various types of advertising graphic design. Click here to add content, content to match the title. , we mainly engaged in various types of advertising graphic design.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7960964" y="3747884"/>
            <a:ext cx="19448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YOU CAN CHANGE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00558" y="3939516"/>
            <a:ext cx="45722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, we mainly engaged in various types of advertising graphic design. Click here to add content, content to match the title. , we mainly engaged in various types of advertising graphic design.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1200558" y="2402130"/>
            <a:ext cx="3747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DATA</a:t>
            </a:r>
            <a:r>
              <a:rPr lang="en-US" altLang="zh-CN" sz="3200" b="1" dirty="0">
                <a:solidFill>
                  <a:srgbClr val="262F38"/>
                </a:solidFill>
                <a:latin typeface="微软雅黑"/>
                <a:ea typeface="微软雅黑"/>
                <a:sym typeface="微软雅黑"/>
              </a:rPr>
              <a:t> STATISTICS</a:t>
            </a:r>
            <a:endParaRPr lang="zh-CN" altLang="en-US" sz="3200" b="1" dirty="0">
              <a:solidFill>
                <a:srgbClr val="262F38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0558" y="3134794"/>
            <a:ext cx="4572221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 Click here to add content, content to match the title. 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10697539" y="2"/>
            <a:ext cx="1494462" cy="2703682"/>
          </a:xfrm>
          <a:custGeom>
            <a:avLst/>
            <a:gdLst>
              <a:gd name="connsiteX0" fmla="*/ 0 w 764071"/>
              <a:gd name="connsiteY0" fmla="*/ 0 h 1382307"/>
              <a:gd name="connsiteX1" fmla="*/ 764071 w 764071"/>
              <a:gd name="connsiteY1" fmla="*/ 0 h 1382307"/>
              <a:gd name="connsiteX2" fmla="*/ 764071 w 764071"/>
              <a:gd name="connsiteY2" fmla="*/ 1382307 h 1382307"/>
              <a:gd name="connsiteX3" fmla="*/ 0 w 764071"/>
              <a:gd name="connsiteY3" fmla="*/ 0 h 138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4071" h="1382307">
                <a:moveTo>
                  <a:pt x="0" y="0"/>
                </a:moveTo>
                <a:lnTo>
                  <a:pt x="764071" y="0"/>
                </a:lnTo>
                <a:lnTo>
                  <a:pt x="764071" y="1382307"/>
                </a:lnTo>
                <a:lnTo>
                  <a:pt x="0" y="0"/>
                </a:lnTo>
                <a:close/>
              </a:path>
            </a:pathLst>
          </a:custGeom>
          <a:solidFill>
            <a:srgbClr val="B6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" name="任意多边形 21"/>
          <p:cNvSpPr/>
          <p:nvPr/>
        </p:nvSpPr>
        <p:spPr>
          <a:xfrm flipH="1" flipV="1">
            <a:off x="-1" y="3187662"/>
            <a:ext cx="2041451" cy="3693258"/>
          </a:xfrm>
          <a:custGeom>
            <a:avLst/>
            <a:gdLst>
              <a:gd name="connsiteX0" fmla="*/ 0 w 764071"/>
              <a:gd name="connsiteY0" fmla="*/ 0 h 1382307"/>
              <a:gd name="connsiteX1" fmla="*/ 764071 w 764071"/>
              <a:gd name="connsiteY1" fmla="*/ 0 h 1382307"/>
              <a:gd name="connsiteX2" fmla="*/ 764071 w 764071"/>
              <a:gd name="connsiteY2" fmla="*/ 1382307 h 1382307"/>
              <a:gd name="connsiteX3" fmla="*/ 0 w 764071"/>
              <a:gd name="connsiteY3" fmla="*/ 0 h 138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4071" h="1382307">
                <a:moveTo>
                  <a:pt x="0" y="0"/>
                </a:moveTo>
                <a:lnTo>
                  <a:pt x="764071" y="0"/>
                </a:lnTo>
                <a:lnTo>
                  <a:pt x="764071" y="1382307"/>
                </a:lnTo>
                <a:lnTo>
                  <a:pt x="0" y="0"/>
                </a:lnTo>
                <a:close/>
              </a:path>
            </a:pathLst>
          </a:custGeom>
          <a:solidFill>
            <a:srgbClr val="26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:a14="http://schemas.microsoft.com/office/drawing/2010/main"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362568" y="336301"/>
            <a:ext cx="1274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ATMOSPHERE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2568" y="474801"/>
            <a:ext cx="2641889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Business Affairs</a:t>
            </a:r>
          </a:p>
        </p:txBody>
      </p:sp>
      <p:sp>
        <p:nvSpPr>
          <p:cNvPr id="6" name="平行四边形 5"/>
          <p:cNvSpPr/>
          <p:nvPr/>
        </p:nvSpPr>
        <p:spPr>
          <a:xfrm flipH="1">
            <a:off x="4631928" y="2535256"/>
            <a:ext cx="2945434" cy="2119407"/>
          </a:xfrm>
          <a:prstGeom prst="parallelogram">
            <a:avLst>
              <a:gd name="adj" fmla="val 55256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3323296" y="4654663"/>
            <a:ext cx="1308632" cy="941635"/>
          </a:xfrm>
          <a:prstGeom prst="parallelogram">
            <a:avLst>
              <a:gd name="adj" fmla="val 55256"/>
            </a:avLst>
          </a:prstGeom>
          <a:solidFill>
            <a:srgbClr val="B6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7577361" y="1617539"/>
            <a:ext cx="1308632" cy="941635"/>
          </a:xfrm>
          <a:prstGeom prst="parallelogram">
            <a:avLst>
              <a:gd name="adj" fmla="val 55256"/>
            </a:avLst>
          </a:pr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577361" y="3062837"/>
            <a:ext cx="3260502" cy="1438679"/>
            <a:chOff x="7744196" y="3126632"/>
            <a:chExt cx="3260502" cy="1438679"/>
          </a:xfrm>
        </p:grpSpPr>
        <p:sp>
          <p:nvSpPr>
            <p:cNvPr id="9" name="文本框 8"/>
            <p:cNvSpPr txBox="1"/>
            <p:nvPr/>
          </p:nvSpPr>
          <p:spPr>
            <a:xfrm>
              <a:off x="7744196" y="3512715"/>
              <a:ext cx="3260502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, we mainly engaged in various types of advertising graphic design. </a:t>
              </a:r>
            </a:p>
          </p:txBody>
        </p:sp>
        <p:sp>
          <p:nvSpPr>
            <p:cNvPr id="10" name="TextBox 76"/>
            <p:cNvSpPr txBox="1"/>
            <p:nvPr/>
          </p:nvSpPr>
          <p:spPr>
            <a:xfrm>
              <a:off x="7744196" y="3126632"/>
              <a:ext cx="19158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D95B4F"/>
                  </a:solidFill>
                  <a:latin typeface="微软雅黑"/>
                  <a:ea typeface="微软雅黑"/>
                  <a:sym typeface="微软雅黑"/>
                </a:rPr>
                <a:t>STATISTICS</a:t>
              </a:r>
              <a:endParaRPr lang="zh-CN" altLang="en-US" sz="24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374206" y="3062837"/>
            <a:ext cx="3260502" cy="1438679"/>
            <a:chOff x="7744196" y="3126632"/>
            <a:chExt cx="3260502" cy="1438679"/>
          </a:xfrm>
        </p:grpSpPr>
        <p:sp>
          <p:nvSpPr>
            <p:cNvPr id="14" name="文本框 13"/>
            <p:cNvSpPr txBox="1"/>
            <p:nvPr/>
          </p:nvSpPr>
          <p:spPr>
            <a:xfrm>
              <a:off x="7744196" y="3512715"/>
              <a:ext cx="3260502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, we mainly engaged in various types of advertising graphic design. </a:t>
              </a:r>
            </a:p>
          </p:txBody>
        </p:sp>
        <p:sp>
          <p:nvSpPr>
            <p:cNvPr id="15" name="TextBox 76"/>
            <p:cNvSpPr txBox="1"/>
            <p:nvPr/>
          </p:nvSpPr>
          <p:spPr>
            <a:xfrm>
              <a:off x="9088853" y="3126632"/>
              <a:ext cx="19158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D95B4F"/>
                  </a:solidFill>
                  <a:latin typeface="微软雅黑"/>
                  <a:ea typeface="微软雅黑"/>
                  <a:sym typeface="微软雅黑"/>
                </a:rPr>
                <a:t>STATISTICS</a:t>
              </a:r>
              <a:endParaRPr lang="zh-CN" altLang="en-US" sz="24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</p:spTree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/>
        </p:nvSpPr>
        <p:spPr>
          <a:xfrm>
            <a:off x="1927718" y="3240595"/>
            <a:ext cx="7211290" cy="1677795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26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8155172" y="4048939"/>
            <a:ext cx="1181766" cy="2137968"/>
          </a:xfrm>
          <a:prstGeom prst="line">
            <a:avLst/>
          </a:prstGeom>
          <a:ln w="19050">
            <a:solidFill>
              <a:srgbClr val="D95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多边形 28"/>
          <p:cNvSpPr/>
          <p:nvPr/>
        </p:nvSpPr>
        <p:spPr>
          <a:xfrm>
            <a:off x="0" y="1951064"/>
            <a:ext cx="7211291" cy="2967326"/>
          </a:xfrm>
          <a:custGeom>
            <a:avLst/>
            <a:gdLst>
              <a:gd name="connsiteX0" fmla="*/ 0 w 6515100"/>
              <a:gd name="connsiteY0" fmla="*/ 0 h 2680855"/>
              <a:gd name="connsiteX1" fmla="*/ 2396423 w 6515100"/>
              <a:gd name="connsiteY1" fmla="*/ 0 h 2680855"/>
              <a:gd name="connsiteX2" fmla="*/ 2466284 w 6515100"/>
              <a:gd name="connsiteY2" fmla="*/ 0 h 2680855"/>
              <a:gd name="connsiteX3" fmla="*/ 6515100 w 6515100"/>
              <a:gd name="connsiteY3" fmla="*/ 0 h 2680855"/>
              <a:gd name="connsiteX4" fmla="*/ 5033257 w 6515100"/>
              <a:gd name="connsiteY4" fmla="*/ 2680855 h 2680855"/>
              <a:gd name="connsiteX5" fmla="*/ 2466284 w 6515100"/>
              <a:gd name="connsiteY5" fmla="*/ 2680855 h 2680855"/>
              <a:gd name="connsiteX6" fmla="*/ 914580 w 6515100"/>
              <a:gd name="connsiteY6" fmla="*/ 2680855 h 2680855"/>
              <a:gd name="connsiteX7" fmla="*/ 0 w 6515100"/>
              <a:gd name="connsiteY7" fmla="*/ 2680855 h 268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5100" h="2680855">
                <a:moveTo>
                  <a:pt x="0" y="0"/>
                </a:moveTo>
                <a:lnTo>
                  <a:pt x="2396423" y="0"/>
                </a:lnTo>
                <a:lnTo>
                  <a:pt x="2466284" y="0"/>
                </a:lnTo>
                <a:lnTo>
                  <a:pt x="6515100" y="0"/>
                </a:lnTo>
                <a:lnTo>
                  <a:pt x="5033257" y="2680855"/>
                </a:lnTo>
                <a:lnTo>
                  <a:pt x="2466284" y="2680855"/>
                </a:lnTo>
                <a:lnTo>
                  <a:pt x="914580" y="2680855"/>
                </a:lnTo>
                <a:lnTo>
                  <a:pt x="0" y="2680855"/>
                </a:lnTo>
                <a:close/>
              </a:path>
            </a:pathLst>
          </a:cu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8658753" y="1640274"/>
            <a:ext cx="1677927" cy="3035595"/>
          </a:xfrm>
          <a:prstGeom prst="line">
            <a:avLst/>
          </a:prstGeom>
          <a:ln w="19050">
            <a:solidFill>
              <a:srgbClr val="D95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765316" y="2497753"/>
            <a:ext cx="4726020" cy="1740761"/>
            <a:chOff x="765316" y="2497753"/>
            <a:chExt cx="4726020" cy="1740761"/>
          </a:xfrm>
        </p:grpSpPr>
        <p:sp>
          <p:nvSpPr>
            <p:cNvPr id="32" name="TextBox 76"/>
            <p:cNvSpPr txBox="1"/>
            <p:nvPr/>
          </p:nvSpPr>
          <p:spPr>
            <a:xfrm>
              <a:off x="765316" y="2497753"/>
              <a:ext cx="3700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rgbClr val="F1F1F1"/>
                  </a:solidFill>
                  <a:latin typeface="微软雅黑"/>
                  <a:ea typeface="微软雅黑"/>
                  <a:sym typeface="微软雅黑"/>
                </a:rPr>
                <a:t>PART THREE</a:t>
              </a:r>
              <a:endParaRPr lang="zh-CN" altLang="en-US" sz="4400" b="1" dirty="0">
                <a:solidFill>
                  <a:srgbClr val="F1F1F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65316" y="3198167"/>
              <a:ext cx="374538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dirty="0">
                  <a:solidFill>
                    <a:srgbClr val="F1F1F1"/>
                  </a:solidFill>
                  <a:latin typeface="微软雅黑"/>
                  <a:ea typeface="微软雅黑"/>
                  <a:sym typeface="微软雅黑"/>
                </a:rPr>
                <a:t>Please add the title here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65316" y="3727477"/>
              <a:ext cx="4726020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rgbClr val="F1F1F1"/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, we mainly engaged in various types of advertising graphic design.</a:t>
              </a:r>
            </a:p>
          </p:txBody>
        </p:sp>
      </p:grpSp>
      <p:sp>
        <p:nvSpPr>
          <p:cNvPr id="35" name="PA_文本框 9"/>
          <p:cNvSpPr txBox="1"/>
          <p:nvPr>
            <p:custDataLst>
              <p:tags r:id="rId1"/>
            </p:custDataLst>
          </p:nvPr>
        </p:nvSpPr>
        <p:spPr>
          <a:xfrm>
            <a:off x="6286018" y="3172710"/>
            <a:ext cx="214056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rgbClr val="F1F1F1"/>
                </a:solidFill>
                <a:latin typeface="微软雅黑"/>
                <a:ea typeface="微软雅黑"/>
                <a:sym typeface="微软雅黑"/>
              </a:rPr>
              <a:t>03</a:t>
            </a:r>
            <a:endParaRPr lang="zh-CN" altLang="en-US" sz="11500" b="1" dirty="0">
              <a:solidFill>
                <a:srgbClr val="F1F1F1"/>
              </a:solidFill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362568" y="336301"/>
            <a:ext cx="1274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ATMOSPHERE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2568" y="474801"/>
            <a:ext cx="2641889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Business Affairs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4984311" y="-2"/>
            <a:ext cx="7207689" cy="6858000"/>
          </a:xfrm>
          <a:custGeom>
            <a:avLst/>
            <a:gdLst>
              <a:gd name="connsiteX0" fmla="*/ 3790764 w 7207689"/>
              <a:gd name="connsiteY0" fmla="*/ 0 h 6858000"/>
              <a:gd name="connsiteX1" fmla="*/ 3790764 w 7207689"/>
              <a:gd name="connsiteY1" fmla="*/ 1 h 6858000"/>
              <a:gd name="connsiteX2" fmla="*/ 7207689 w 7207689"/>
              <a:gd name="connsiteY2" fmla="*/ 1 h 6858000"/>
              <a:gd name="connsiteX3" fmla="*/ 7207689 w 7207689"/>
              <a:gd name="connsiteY3" fmla="*/ 6858000 h 6858000"/>
              <a:gd name="connsiteX4" fmla="*/ 3790764 w 7207689"/>
              <a:gd name="connsiteY4" fmla="*/ 6858000 h 6858000"/>
              <a:gd name="connsiteX5" fmla="*/ 0 w 720768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07689" h="6858000">
                <a:moveTo>
                  <a:pt x="3790764" y="0"/>
                </a:moveTo>
                <a:lnTo>
                  <a:pt x="3790764" y="1"/>
                </a:lnTo>
                <a:lnTo>
                  <a:pt x="7207689" y="1"/>
                </a:lnTo>
                <a:lnTo>
                  <a:pt x="7207689" y="6858000"/>
                </a:lnTo>
                <a:lnTo>
                  <a:pt x="3790764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893715" y="1402271"/>
            <a:ext cx="5008722" cy="1529692"/>
          </a:xfrm>
          <a:custGeom>
            <a:avLst/>
            <a:gdLst>
              <a:gd name="connsiteX0" fmla="*/ 845538 w 5008722"/>
              <a:gd name="connsiteY0" fmla="*/ 0 h 1529692"/>
              <a:gd name="connsiteX1" fmla="*/ 5008722 w 5008722"/>
              <a:gd name="connsiteY1" fmla="*/ 0 h 1529692"/>
              <a:gd name="connsiteX2" fmla="*/ 4163185 w 5008722"/>
              <a:gd name="connsiteY2" fmla="*/ 1529692 h 1529692"/>
              <a:gd name="connsiteX3" fmla="*/ 0 w 5008722"/>
              <a:gd name="connsiteY3" fmla="*/ 1529692 h 1529692"/>
              <a:gd name="connsiteX4" fmla="*/ 845538 w 5008722"/>
              <a:gd name="connsiteY4" fmla="*/ 0 h 152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8722" h="1529692">
                <a:moveTo>
                  <a:pt x="845538" y="0"/>
                </a:moveTo>
                <a:lnTo>
                  <a:pt x="5008722" y="0"/>
                </a:lnTo>
                <a:lnTo>
                  <a:pt x="4163185" y="1529692"/>
                </a:lnTo>
                <a:lnTo>
                  <a:pt x="0" y="1529692"/>
                </a:lnTo>
                <a:lnTo>
                  <a:pt x="845538" y="0"/>
                </a:lnTo>
                <a:close/>
              </a:path>
            </a:pathLst>
          </a:cu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16801" y="1574455"/>
            <a:ext cx="336255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, we mainly engaged in various types of advertising graphic design.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339116" y="4336343"/>
            <a:ext cx="4216344" cy="751508"/>
            <a:chOff x="7178352" y="4463933"/>
            <a:chExt cx="4216344" cy="751508"/>
          </a:xfrm>
        </p:grpSpPr>
        <p:sp>
          <p:nvSpPr>
            <p:cNvPr id="16" name="Oval 26"/>
            <p:cNvSpPr>
              <a:spLocks noChangeArrowheads="1"/>
            </p:cNvSpPr>
            <p:nvPr/>
          </p:nvSpPr>
          <p:spPr bwMode="auto">
            <a:xfrm>
              <a:off x="7178352" y="4463933"/>
              <a:ext cx="751509" cy="751508"/>
            </a:xfrm>
            <a:prstGeom prst="rect">
              <a:avLst/>
            </a:prstGeom>
            <a:solidFill>
              <a:srgbClr val="D95B4F"/>
            </a:solidFill>
            <a:ln>
              <a:noFill/>
            </a:ln>
          </p:spPr>
          <p:txBody>
            <a:bodyPr anchor="ctr"/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sz="310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7319698" y="4599801"/>
              <a:ext cx="468818" cy="479775"/>
            </a:xfrm>
            <a:custGeom>
              <a:avLst/>
              <a:gdLst>
                <a:gd name="T0" fmla="*/ 121 w 417"/>
                <a:gd name="T1" fmla="*/ 94 h 426"/>
                <a:gd name="T2" fmla="*/ 85 w 417"/>
                <a:gd name="T3" fmla="*/ 341 h 426"/>
                <a:gd name="T4" fmla="*/ 332 w 417"/>
                <a:gd name="T5" fmla="*/ 305 h 426"/>
                <a:gd name="T6" fmla="*/ 267 w 417"/>
                <a:gd name="T7" fmla="*/ 159 h 426"/>
                <a:gd name="T8" fmla="*/ 121 w 417"/>
                <a:gd name="T9" fmla="*/ 94 h 426"/>
                <a:gd name="T10" fmla="*/ 306 w 417"/>
                <a:gd name="T11" fmla="*/ 286 h 426"/>
                <a:gd name="T12" fmla="*/ 199 w 417"/>
                <a:gd name="T13" fmla="*/ 227 h 426"/>
                <a:gd name="T14" fmla="*/ 140 w 417"/>
                <a:gd name="T15" fmla="*/ 120 h 426"/>
                <a:gd name="T16" fmla="*/ 247 w 417"/>
                <a:gd name="T17" fmla="*/ 179 h 426"/>
                <a:gd name="T18" fmla="*/ 306 w 417"/>
                <a:gd name="T19" fmla="*/ 286 h 426"/>
                <a:gd name="T20" fmla="*/ 309 w 417"/>
                <a:gd name="T21" fmla="*/ 128 h 426"/>
                <a:gd name="T22" fmla="*/ 323 w 417"/>
                <a:gd name="T23" fmla="*/ 122 h 426"/>
                <a:gd name="T24" fmla="*/ 361 w 417"/>
                <a:gd name="T25" fmla="*/ 84 h 426"/>
                <a:gd name="T26" fmla="*/ 361 w 417"/>
                <a:gd name="T27" fmla="*/ 56 h 426"/>
                <a:gd name="T28" fmla="*/ 333 w 417"/>
                <a:gd name="T29" fmla="*/ 56 h 426"/>
                <a:gd name="T30" fmla="*/ 295 w 417"/>
                <a:gd name="T31" fmla="*/ 94 h 426"/>
                <a:gd name="T32" fmla="*/ 295 w 417"/>
                <a:gd name="T33" fmla="*/ 122 h 426"/>
                <a:gd name="T34" fmla="*/ 309 w 417"/>
                <a:gd name="T35" fmla="*/ 128 h 426"/>
                <a:gd name="T36" fmla="*/ 237 w 417"/>
                <a:gd name="T37" fmla="*/ 79 h 426"/>
                <a:gd name="T38" fmla="*/ 247 w 417"/>
                <a:gd name="T39" fmla="*/ 81 h 426"/>
                <a:gd name="T40" fmla="*/ 264 w 417"/>
                <a:gd name="T41" fmla="*/ 71 h 426"/>
                <a:gd name="T42" fmla="*/ 286 w 417"/>
                <a:gd name="T43" fmla="*/ 33 h 426"/>
                <a:gd name="T44" fmla="*/ 278 w 417"/>
                <a:gd name="T45" fmla="*/ 5 h 426"/>
                <a:gd name="T46" fmla="*/ 251 w 417"/>
                <a:gd name="T47" fmla="*/ 13 h 426"/>
                <a:gd name="T48" fmla="*/ 229 w 417"/>
                <a:gd name="T49" fmla="*/ 52 h 426"/>
                <a:gd name="T50" fmla="*/ 237 w 417"/>
                <a:gd name="T51" fmla="*/ 79 h 426"/>
                <a:gd name="T52" fmla="*/ 412 w 417"/>
                <a:gd name="T53" fmla="*/ 139 h 426"/>
                <a:gd name="T54" fmla="*/ 385 w 417"/>
                <a:gd name="T55" fmla="*/ 131 h 426"/>
                <a:gd name="T56" fmla="*/ 346 w 417"/>
                <a:gd name="T57" fmla="*/ 153 h 426"/>
                <a:gd name="T58" fmla="*/ 338 w 417"/>
                <a:gd name="T59" fmla="*/ 180 h 426"/>
                <a:gd name="T60" fmla="*/ 356 w 417"/>
                <a:gd name="T61" fmla="*/ 190 h 426"/>
                <a:gd name="T62" fmla="*/ 366 w 417"/>
                <a:gd name="T63" fmla="*/ 188 h 426"/>
                <a:gd name="T64" fmla="*/ 404 w 417"/>
                <a:gd name="T65" fmla="*/ 166 h 426"/>
                <a:gd name="T66" fmla="*/ 412 w 417"/>
                <a:gd name="T67" fmla="*/ 13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426">
                  <a:moveTo>
                    <a:pt x="121" y="94"/>
                  </a:moveTo>
                  <a:cubicBezTo>
                    <a:pt x="98" y="116"/>
                    <a:pt x="0" y="256"/>
                    <a:pt x="85" y="341"/>
                  </a:cubicBezTo>
                  <a:cubicBezTo>
                    <a:pt x="170" y="426"/>
                    <a:pt x="309" y="328"/>
                    <a:pt x="332" y="305"/>
                  </a:cubicBezTo>
                  <a:cubicBezTo>
                    <a:pt x="354" y="283"/>
                    <a:pt x="325" y="217"/>
                    <a:pt x="267" y="159"/>
                  </a:cubicBezTo>
                  <a:cubicBezTo>
                    <a:pt x="209" y="101"/>
                    <a:pt x="143" y="72"/>
                    <a:pt x="121" y="94"/>
                  </a:cubicBezTo>
                  <a:close/>
                  <a:moveTo>
                    <a:pt x="306" y="286"/>
                  </a:moveTo>
                  <a:cubicBezTo>
                    <a:pt x="299" y="292"/>
                    <a:pt x="248" y="277"/>
                    <a:pt x="199" y="227"/>
                  </a:cubicBezTo>
                  <a:cubicBezTo>
                    <a:pt x="149" y="178"/>
                    <a:pt x="134" y="127"/>
                    <a:pt x="140" y="120"/>
                  </a:cubicBezTo>
                  <a:cubicBezTo>
                    <a:pt x="147" y="113"/>
                    <a:pt x="198" y="129"/>
                    <a:pt x="247" y="179"/>
                  </a:cubicBezTo>
                  <a:cubicBezTo>
                    <a:pt x="297" y="228"/>
                    <a:pt x="313" y="279"/>
                    <a:pt x="306" y="286"/>
                  </a:cubicBezTo>
                  <a:close/>
                  <a:moveTo>
                    <a:pt x="309" y="128"/>
                  </a:moveTo>
                  <a:cubicBezTo>
                    <a:pt x="314" y="128"/>
                    <a:pt x="319" y="126"/>
                    <a:pt x="323" y="122"/>
                  </a:cubicBezTo>
                  <a:cubicBezTo>
                    <a:pt x="361" y="84"/>
                    <a:pt x="361" y="84"/>
                    <a:pt x="361" y="84"/>
                  </a:cubicBezTo>
                  <a:cubicBezTo>
                    <a:pt x="369" y="76"/>
                    <a:pt x="369" y="64"/>
                    <a:pt x="361" y="56"/>
                  </a:cubicBezTo>
                  <a:cubicBezTo>
                    <a:pt x="353" y="48"/>
                    <a:pt x="341" y="48"/>
                    <a:pt x="333" y="56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87" y="102"/>
                    <a:pt x="287" y="115"/>
                    <a:pt x="295" y="122"/>
                  </a:cubicBezTo>
                  <a:cubicBezTo>
                    <a:pt x="299" y="126"/>
                    <a:pt x="304" y="128"/>
                    <a:pt x="309" y="128"/>
                  </a:cubicBezTo>
                  <a:close/>
                  <a:moveTo>
                    <a:pt x="237" y="79"/>
                  </a:moveTo>
                  <a:cubicBezTo>
                    <a:pt x="240" y="81"/>
                    <a:pt x="243" y="81"/>
                    <a:pt x="247" y="81"/>
                  </a:cubicBezTo>
                  <a:cubicBezTo>
                    <a:pt x="254" y="81"/>
                    <a:pt x="260" y="78"/>
                    <a:pt x="264" y="71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1" y="23"/>
                    <a:pt x="288" y="11"/>
                    <a:pt x="278" y="5"/>
                  </a:cubicBezTo>
                  <a:cubicBezTo>
                    <a:pt x="268" y="0"/>
                    <a:pt x="256" y="3"/>
                    <a:pt x="251" y="13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24" y="61"/>
                    <a:pt x="227" y="73"/>
                    <a:pt x="237" y="79"/>
                  </a:cubicBezTo>
                  <a:close/>
                  <a:moveTo>
                    <a:pt x="412" y="139"/>
                  </a:moveTo>
                  <a:cubicBezTo>
                    <a:pt x="406" y="129"/>
                    <a:pt x="394" y="126"/>
                    <a:pt x="385" y="131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36" y="158"/>
                    <a:pt x="333" y="171"/>
                    <a:pt x="338" y="180"/>
                  </a:cubicBezTo>
                  <a:cubicBezTo>
                    <a:pt x="342" y="187"/>
                    <a:pt x="349" y="190"/>
                    <a:pt x="356" y="190"/>
                  </a:cubicBezTo>
                  <a:cubicBezTo>
                    <a:pt x="359" y="190"/>
                    <a:pt x="363" y="190"/>
                    <a:pt x="366" y="188"/>
                  </a:cubicBezTo>
                  <a:cubicBezTo>
                    <a:pt x="404" y="166"/>
                    <a:pt x="404" y="166"/>
                    <a:pt x="404" y="166"/>
                  </a:cubicBezTo>
                  <a:cubicBezTo>
                    <a:pt x="414" y="161"/>
                    <a:pt x="417" y="149"/>
                    <a:pt x="412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071207" y="4569258"/>
              <a:ext cx="3323489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339116" y="5467113"/>
            <a:ext cx="4216344" cy="749972"/>
            <a:chOff x="7178352" y="5594703"/>
            <a:chExt cx="4216344" cy="749972"/>
          </a:xfrm>
        </p:grpSpPr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7178352" y="5594703"/>
              <a:ext cx="751509" cy="749972"/>
            </a:xfrm>
            <a:prstGeom prst="rect">
              <a:avLst/>
            </a:prstGeom>
            <a:solidFill>
              <a:srgbClr val="D95B4F"/>
            </a:solidFill>
            <a:ln>
              <a:noFill/>
            </a:ln>
          </p:spPr>
          <p:txBody>
            <a:bodyPr anchor="ctr"/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sz="310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7374611" y="5796993"/>
              <a:ext cx="358991" cy="357777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071207" y="5695159"/>
              <a:ext cx="3323489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339116" y="3205574"/>
            <a:ext cx="4216344" cy="751508"/>
            <a:chOff x="7178352" y="3333164"/>
            <a:chExt cx="4216344" cy="751508"/>
          </a:xfrm>
        </p:grpSpPr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7178352" y="3333164"/>
              <a:ext cx="751509" cy="751508"/>
            </a:xfrm>
            <a:prstGeom prst="rect">
              <a:avLst/>
            </a:prstGeom>
            <a:solidFill>
              <a:srgbClr val="D95B4F"/>
            </a:solidFill>
            <a:ln>
              <a:noFill/>
            </a:ln>
          </p:spPr>
          <p:txBody>
            <a:bodyPr anchor="ctr"/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sz="310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071207" y="3438489"/>
              <a:ext cx="3323489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 flipH="1">
              <a:off x="7357604" y="3512818"/>
              <a:ext cx="393004" cy="392200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pPr algn="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</p:spTree>
  </p:cSld>
  <p:clrMapOvr>
    <a:masterClrMapping/>
  </p:clrMapOvr>
  <p:transition spd="slow"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0" y="-2"/>
            <a:ext cx="8672623" cy="6858002"/>
          </a:xfrm>
          <a:custGeom>
            <a:avLst/>
            <a:gdLst>
              <a:gd name="connsiteX0" fmla="*/ 0 w 8672623"/>
              <a:gd name="connsiteY0" fmla="*/ 0 h 6858002"/>
              <a:gd name="connsiteX1" fmla="*/ 3274828 w 8672623"/>
              <a:gd name="connsiteY1" fmla="*/ 0 h 6858002"/>
              <a:gd name="connsiteX2" fmla="*/ 3274828 w 8672623"/>
              <a:gd name="connsiteY2" fmla="*/ 1 h 6858002"/>
              <a:gd name="connsiteX3" fmla="*/ 4881859 w 8672623"/>
              <a:gd name="connsiteY3" fmla="*/ 1 h 6858002"/>
              <a:gd name="connsiteX4" fmla="*/ 4881859 w 8672623"/>
              <a:gd name="connsiteY4" fmla="*/ 0 h 6858002"/>
              <a:gd name="connsiteX5" fmla="*/ 8672623 w 8672623"/>
              <a:gd name="connsiteY5" fmla="*/ 6858000 h 6858002"/>
              <a:gd name="connsiteX6" fmla="*/ 4881859 w 8672623"/>
              <a:gd name="connsiteY6" fmla="*/ 6858000 h 6858002"/>
              <a:gd name="connsiteX7" fmla="*/ 3274828 w 8672623"/>
              <a:gd name="connsiteY7" fmla="*/ 6858000 h 6858002"/>
              <a:gd name="connsiteX8" fmla="*/ 3274828 w 8672623"/>
              <a:gd name="connsiteY8" fmla="*/ 6858002 h 6858002"/>
              <a:gd name="connsiteX9" fmla="*/ 0 w 8672623"/>
              <a:gd name="connsiteY9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72623" h="6858002">
                <a:moveTo>
                  <a:pt x="0" y="0"/>
                </a:moveTo>
                <a:lnTo>
                  <a:pt x="3274828" y="0"/>
                </a:lnTo>
                <a:lnTo>
                  <a:pt x="3274828" y="1"/>
                </a:lnTo>
                <a:lnTo>
                  <a:pt x="4881859" y="1"/>
                </a:lnTo>
                <a:lnTo>
                  <a:pt x="4881859" y="0"/>
                </a:lnTo>
                <a:lnTo>
                  <a:pt x="8672623" y="6858000"/>
                </a:lnTo>
                <a:lnTo>
                  <a:pt x="4881859" y="6858000"/>
                </a:lnTo>
                <a:lnTo>
                  <a:pt x="3274828" y="6858000"/>
                </a:lnTo>
                <a:lnTo>
                  <a:pt x="3274828" y="6858002"/>
                </a:lnTo>
                <a:lnTo>
                  <a:pt x="0" y="6858002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-1027433" y="-5468"/>
            <a:ext cx="4901609" cy="6886388"/>
          </a:xfrm>
          <a:custGeom>
            <a:avLst/>
            <a:gdLst>
              <a:gd name="connsiteX0" fmla="*/ 1095153 w 4901609"/>
              <a:gd name="connsiteY0" fmla="*/ 0 h 6886388"/>
              <a:gd name="connsiteX1" fmla="*/ 4901609 w 4901609"/>
              <a:gd name="connsiteY1" fmla="*/ 0 h 6886388"/>
              <a:gd name="connsiteX2" fmla="*/ 1095153 w 4901609"/>
              <a:gd name="connsiteY2" fmla="*/ 6886388 h 6886388"/>
              <a:gd name="connsiteX3" fmla="*/ 1095153 w 4901609"/>
              <a:gd name="connsiteY3" fmla="*/ 6863468 h 6886388"/>
              <a:gd name="connsiteX4" fmla="*/ 0 w 4901609"/>
              <a:gd name="connsiteY4" fmla="*/ 6863468 h 6886388"/>
              <a:gd name="connsiteX5" fmla="*/ 0 w 4901609"/>
              <a:gd name="connsiteY5" fmla="*/ 5468 h 6886388"/>
              <a:gd name="connsiteX6" fmla="*/ 1095153 w 4901609"/>
              <a:gd name="connsiteY6" fmla="*/ 5468 h 688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1609" h="6886388">
                <a:moveTo>
                  <a:pt x="1095153" y="0"/>
                </a:moveTo>
                <a:lnTo>
                  <a:pt x="4901609" y="0"/>
                </a:lnTo>
                <a:lnTo>
                  <a:pt x="1095153" y="6886388"/>
                </a:lnTo>
                <a:lnTo>
                  <a:pt x="1095153" y="6863468"/>
                </a:lnTo>
                <a:lnTo>
                  <a:pt x="0" y="6863468"/>
                </a:lnTo>
                <a:lnTo>
                  <a:pt x="0" y="5468"/>
                </a:lnTo>
                <a:lnTo>
                  <a:pt x="1095153" y="5468"/>
                </a:lnTo>
                <a:close/>
              </a:path>
            </a:pathLst>
          </a:custGeom>
          <a:solidFill>
            <a:srgbClr val="262F38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320046" y="0"/>
            <a:ext cx="2190005" cy="3962012"/>
          </a:xfrm>
          <a:prstGeom prst="line">
            <a:avLst/>
          </a:prstGeom>
          <a:ln w="19050">
            <a:solidFill>
              <a:srgbClr val="D95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510051" y="2918908"/>
            <a:ext cx="2190005" cy="3962012"/>
          </a:xfrm>
          <a:prstGeom prst="line">
            <a:avLst/>
          </a:prstGeom>
          <a:ln w="19050">
            <a:solidFill>
              <a:srgbClr val="D95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76"/>
          <p:cNvSpPr txBox="1"/>
          <p:nvPr/>
        </p:nvSpPr>
        <p:spPr>
          <a:xfrm>
            <a:off x="6786547" y="1143818"/>
            <a:ext cx="188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Add the title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86547" y="1513150"/>
            <a:ext cx="355342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, we mainly engaged in various types of advertising graphic design.</a:t>
            </a:r>
          </a:p>
        </p:txBody>
      </p:sp>
      <p:sp>
        <p:nvSpPr>
          <p:cNvPr id="15" name="TextBox 76"/>
          <p:cNvSpPr txBox="1"/>
          <p:nvPr/>
        </p:nvSpPr>
        <p:spPr>
          <a:xfrm>
            <a:off x="8078445" y="2697300"/>
            <a:ext cx="188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Add the title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078445" y="3066632"/>
            <a:ext cx="355342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, we mainly engaged in various types of advertising graphic design.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362568" y="336301"/>
            <a:ext cx="1274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ATMOSPHERE</a:t>
            </a:r>
            <a:endParaRPr lang="zh-CN" altLang="en-US" sz="12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62568" y="474801"/>
            <a:ext cx="2641889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Business Affairs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:a14="http://schemas.microsoft.com/office/drawing/2010/main" xmlns="">
      <p:transition spd="slow">
        <p:blinds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362568" y="336301"/>
            <a:ext cx="1274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ATMOSPHERE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2568" y="474801"/>
            <a:ext cx="2641889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Business Affairs</a:t>
            </a:r>
          </a:p>
        </p:txBody>
      </p:sp>
      <p:sp>
        <p:nvSpPr>
          <p:cNvPr id="2" name="矩形 1"/>
          <p:cNvSpPr/>
          <p:nvPr/>
        </p:nvSpPr>
        <p:spPr>
          <a:xfrm>
            <a:off x="6345177" y="2189834"/>
            <a:ext cx="5042293" cy="334925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888056" y="1847036"/>
            <a:ext cx="2752007" cy="909016"/>
            <a:chOff x="2148238" y="2017157"/>
            <a:chExt cx="2752007" cy="909016"/>
          </a:xfrm>
        </p:grpSpPr>
        <p:sp>
          <p:nvSpPr>
            <p:cNvPr id="7" name="TextBox 76"/>
            <p:cNvSpPr txBox="1"/>
            <p:nvPr/>
          </p:nvSpPr>
          <p:spPr>
            <a:xfrm>
              <a:off x="2148238" y="2017157"/>
              <a:ext cx="2452378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D95B4F"/>
                  </a:solidFill>
                  <a:latin typeface="微软雅黑"/>
                  <a:ea typeface="微软雅黑"/>
                  <a:sym typeface="微软雅黑"/>
                </a:rPr>
                <a:t>Add the title here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148238" y="2377112"/>
              <a:ext cx="2752007" cy="54906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888056" y="3398252"/>
            <a:ext cx="2752007" cy="909016"/>
            <a:chOff x="2148238" y="3445788"/>
            <a:chExt cx="2752007" cy="909016"/>
          </a:xfrm>
        </p:grpSpPr>
        <p:sp>
          <p:nvSpPr>
            <p:cNvPr id="10" name="TextBox 76"/>
            <p:cNvSpPr txBox="1"/>
            <p:nvPr/>
          </p:nvSpPr>
          <p:spPr>
            <a:xfrm>
              <a:off x="2148238" y="3445788"/>
              <a:ext cx="2452378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D95B4F"/>
                  </a:solidFill>
                  <a:latin typeface="微软雅黑"/>
                  <a:ea typeface="微软雅黑"/>
                  <a:sym typeface="微软雅黑"/>
                </a:rPr>
                <a:t>Add the title here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148238" y="3805743"/>
              <a:ext cx="2752007" cy="54906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888056" y="4949468"/>
            <a:ext cx="2752007" cy="909016"/>
            <a:chOff x="2148238" y="5119589"/>
            <a:chExt cx="2752007" cy="909016"/>
          </a:xfrm>
        </p:grpSpPr>
        <p:sp>
          <p:nvSpPr>
            <p:cNvPr id="13" name="TextBox 76"/>
            <p:cNvSpPr txBox="1"/>
            <p:nvPr/>
          </p:nvSpPr>
          <p:spPr>
            <a:xfrm>
              <a:off x="2148238" y="5119589"/>
              <a:ext cx="2452378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D95B4F"/>
                  </a:solidFill>
                  <a:latin typeface="微软雅黑"/>
                  <a:ea typeface="微软雅黑"/>
                  <a:sym typeface="微软雅黑"/>
                </a:rPr>
                <a:t>Add the title here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148238" y="5479544"/>
              <a:ext cx="2752007" cy="54906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07312" y="3582918"/>
            <a:ext cx="1502443" cy="747753"/>
            <a:chOff x="6096000" y="3753039"/>
            <a:chExt cx="1502443" cy="747753"/>
          </a:xfrm>
        </p:grpSpPr>
        <p:sp>
          <p:nvSpPr>
            <p:cNvPr id="16" name="任意多边形 15"/>
            <p:cNvSpPr/>
            <p:nvPr/>
          </p:nvSpPr>
          <p:spPr>
            <a:xfrm>
              <a:off x="6096000" y="3753039"/>
              <a:ext cx="1502443" cy="747753"/>
            </a:xfrm>
            <a:custGeom>
              <a:avLst/>
              <a:gdLst>
                <a:gd name="connsiteX0" fmla="*/ 299025 w 1087347"/>
                <a:gd name="connsiteY0" fmla="*/ 0 h 541163"/>
                <a:gd name="connsiteX1" fmla="*/ 1087347 w 1087347"/>
                <a:gd name="connsiteY1" fmla="*/ 0 h 541163"/>
                <a:gd name="connsiteX2" fmla="*/ 788322 w 1087347"/>
                <a:gd name="connsiteY2" fmla="*/ 541163 h 541163"/>
                <a:gd name="connsiteX3" fmla="*/ 0 w 1087347"/>
                <a:gd name="connsiteY3" fmla="*/ 541163 h 541163"/>
                <a:gd name="connsiteX4" fmla="*/ 299025 w 1087347"/>
                <a:gd name="connsiteY4" fmla="*/ 0 h 54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347" h="541163">
                  <a:moveTo>
                    <a:pt x="299025" y="0"/>
                  </a:moveTo>
                  <a:lnTo>
                    <a:pt x="1087347" y="0"/>
                  </a:lnTo>
                  <a:lnTo>
                    <a:pt x="788322" y="541163"/>
                  </a:lnTo>
                  <a:lnTo>
                    <a:pt x="0" y="541163"/>
                  </a:lnTo>
                  <a:lnTo>
                    <a:pt x="299025" y="0"/>
                  </a:lnTo>
                  <a:close/>
                </a:path>
              </a:pathLst>
            </a:custGeom>
            <a:solidFill>
              <a:srgbClr val="D95B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7" name="AutoShape 115"/>
            <p:cNvSpPr/>
            <p:nvPr/>
          </p:nvSpPr>
          <p:spPr bwMode="auto">
            <a:xfrm>
              <a:off x="6660983" y="3878314"/>
              <a:ext cx="372477" cy="4972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18" name="AutoShape 116"/>
          <p:cNvSpPr/>
          <p:nvPr/>
        </p:nvSpPr>
        <p:spPr bwMode="auto">
          <a:xfrm>
            <a:off x="1627564" y="3910128"/>
            <a:ext cx="61938" cy="93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3226"/>
                  <a:pt x="0" y="7201"/>
                </a:cubicBezTo>
                <a:cubicBezTo>
                  <a:pt x="0" y="9390"/>
                  <a:pt x="1798" y="13537"/>
                  <a:pt x="3601" y="16821"/>
                </a:cubicBezTo>
                <a:cubicBezTo>
                  <a:pt x="5070" y="19493"/>
                  <a:pt x="6916" y="21600"/>
                  <a:pt x="10800" y="21600"/>
                </a:cubicBezTo>
                <a:cubicBezTo>
                  <a:pt x="15016" y="21600"/>
                  <a:pt x="16529" y="19514"/>
                  <a:pt x="18003" y="16858"/>
                </a:cubicBezTo>
                <a:cubicBezTo>
                  <a:pt x="19828" y="13567"/>
                  <a:pt x="21600" y="9397"/>
                  <a:pt x="21600" y="7201"/>
                </a:cubicBezTo>
                <a:cubicBezTo>
                  <a:pt x="21600" y="3226"/>
                  <a:pt x="16761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:a14="http://schemas.microsoft.com/office/drawing/2010/main"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362568" y="336301"/>
            <a:ext cx="1274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ATMOSPHERE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2568" y="474801"/>
            <a:ext cx="2641889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Business Affairs</a:t>
            </a:r>
          </a:p>
        </p:txBody>
      </p:sp>
      <p:sp>
        <p:nvSpPr>
          <p:cNvPr id="8" name="任意多边形 7"/>
          <p:cNvSpPr/>
          <p:nvPr/>
        </p:nvSpPr>
        <p:spPr>
          <a:xfrm flipH="1" flipV="1">
            <a:off x="1883421" y="2756925"/>
            <a:ext cx="2584850" cy="2963390"/>
          </a:xfrm>
          <a:custGeom>
            <a:avLst/>
            <a:gdLst>
              <a:gd name="connsiteX0" fmla="*/ 1219602 w 3329498"/>
              <a:gd name="connsiteY0" fmla="*/ 3817088 h 3817088"/>
              <a:gd name="connsiteX1" fmla="*/ 709239 w 3329498"/>
              <a:gd name="connsiteY1" fmla="*/ 3817088 h 3817088"/>
              <a:gd name="connsiteX2" fmla="*/ 510363 w 3329498"/>
              <a:gd name="connsiteY2" fmla="*/ 3817088 h 3817088"/>
              <a:gd name="connsiteX3" fmla="*/ 0 w 3329498"/>
              <a:gd name="connsiteY3" fmla="*/ 3817088 h 3817088"/>
              <a:gd name="connsiteX4" fmla="*/ 2109896 w 3329498"/>
              <a:gd name="connsiteY4" fmla="*/ 0 h 3817088"/>
              <a:gd name="connsiteX5" fmla="*/ 2620259 w 3329498"/>
              <a:gd name="connsiteY5" fmla="*/ 0 h 3817088"/>
              <a:gd name="connsiteX6" fmla="*/ 2819135 w 3329498"/>
              <a:gd name="connsiteY6" fmla="*/ 0 h 3817088"/>
              <a:gd name="connsiteX7" fmla="*/ 3329498 w 3329498"/>
              <a:gd name="connsiteY7" fmla="*/ 0 h 381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9498" h="3817088">
                <a:moveTo>
                  <a:pt x="1219602" y="3817088"/>
                </a:moveTo>
                <a:lnTo>
                  <a:pt x="709239" y="3817088"/>
                </a:lnTo>
                <a:lnTo>
                  <a:pt x="510363" y="3817088"/>
                </a:lnTo>
                <a:lnTo>
                  <a:pt x="0" y="3817088"/>
                </a:lnTo>
                <a:lnTo>
                  <a:pt x="2109896" y="0"/>
                </a:lnTo>
                <a:lnTo>
                  <a:pt x="2620259" y="0"/>
                </a:lnTo>
                <a:lnTo>
                  <a:pt x="2819135" y="0"/>
                </a:lnTo>
                <a:lnTo>
                  <a:pt x="3329498" y="0"/>
                </a:lnTo>
                <a:close/>
              </a:path>
            </a:pathLst>
          </a:cu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2" name="任意多边形 11"/>
          <p:cNvSpPr/>
          <p:nvPr/>
        </p:nvSpPr>
        <p:spPr>
          <a:xfrm flipH="1" flipV="1">
            <a:off x="4141246" y="1722474"/>
            <a:ext cx="3909507" cy="3997841"/>
          </a:xfrm>
          <a:custGeom>
            <a:avLst/>
            <a:gdLst>
              <a:gd name="connsiteX0" fmla="*/ 946836 w 3909507"/>
              <a:gd name="connsiteY0" fmla="*/ 2963390 h 3997841"/>
              <a:gd name="connsiteX1" fmla="*/ 550616 w 3909507"/>
              <a:gd name="connsiteY1" fmla="*/ 2963390 h 3997841"/>
              <a:gd name="connsiteX2" fmla="*/ 396219 w 3909507"/>
              <a:gd name="connsiteY2" fmla="*/ 2963390 h 3997841"/>
              <a:gd name="connsiteX3" fmla="*/ 0 w 3909507"/>
              <a:gd name="connsiteY3" fmla="*/ 2963390 h 3997841"/>
              <a:gd name="connsiteX4" fmla="*/ 1638014 w 3909507"/>
              <a:gd name="connsiteY4" fmla="*/ 0 h 3997841"/>
              <a:gd name="connsiteX5" fmla="*/ 2034234 w 3909507"/>
              <a:gd name="connsiteY5" fmla="*/ 0 h 3997841"/>
              <a:gd name="connsiteX6" fmla="*/ 2188631 w 3909507"/>
              <a:gd name="connsiteY6" fmla="*/ 0 h 3997841"/>
              <a:gd name="connsiteX7" fmla="*/ 2584850 w 3909507"/>
              <a:gd name="connsiteY7" fmla="*/ 0 h 3997841"/>
              <a:gd name="connsiteX8" fmla="*/ 2271493 w 3909507"/>
              <a:gd name="connsiteY8" fmla="*/ 3997841 h 3997841"/>
              <a:gd name="connsiteX9" fmla="*/ 1875274 w 3909507"/>
              <a:gd name="connsiteY9" fmla="*/ 3997841 h 3997841"/>
              <a:gd name="connsiteX10" fmla="*/ 1720877 w 3909507"/>
              <a:gd name="connsiteY10" fmla="*/ 3997841 h 3997841"/>
              <a:gd name="connsiteX11" fmla="*/ 1324657 w 3909507"/>
              <a:gd name="connsiteY11" fmla="*/ 3997841 h 3997841"/>
              <a:gd name="connsiteX12" fmla="*/ 2962671 w 3909507"/>
              <a:gd name="connsiteY12" fmla="*/ 1034451 h 3997841"/>
              <a:gd name="connsiteX13" fmla="*/ 3358891 w 3909507"/>
              <a:gd name="connsiteY13" fmla="*/ 1034451 h 3997841"/>
              <a:gd name="connsiteX14" fmla="*/ 3513288 w 3909507"/>
              <a:gd name="connsiteY14" fmla="*/ 1034451 h 3997841"/>
              <a:gd name="connsiteX15" fmla="*/ 3909507 w 3909507"/>
              <a:gd name="connsiteY15" fmla="*/ 1034451 h 399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09507" h="3997841">
                <a:moveTo>
                  <a:pt x="946836" y="2963390"/>
                </a:moveTo>
                <a:lnTo>
                  <a:pt x="550616" y="2963390"/>
                </a:lnTo>
                <a:lnTo>
                  <a:pt x="396219" y="2963390"/>
                </a:lnTo>
                <a:lnTo>
                  <a:pt x="0" y="2963390"/>
                </a:lnTo>
                <a:lnTo>
                  <a:pt x="1638014" y="0"/>
                </a:lnTo>
                <a:lnTo>
                  <a:pt x="2034234" y="0"/>
                </a:lnTo>
                <a:lnTo>
                  <a:pt x="2188631" y="0"/>
                </a:lnTo>
                <a:lnTo>
                  <a:pt x="2584850" y="0"/>
                </a:lnTo>
                <a:close/>
                <a:moveTo>
                  <a:pt x="2271493" y="3997841"/>
                </a:moveTo>
                <a:lnTo>
                  <a:pt x="1875274" y="3997841"/>
                </a:lnTo>
                <a:lnTo>
                  <a:pt x="1720877" y="3997841"/>
                </a:lnTo>
                <a:lnTo>
                  <a:pt x="1324657" y="3997841"/>
                </a:lnTo>
                <a:lnTo>
                  <a:pt x="2962671" y="1034451"/>
                </a:lnTo>
                <a:lnTo>
                  <a:pt x="3358891" y="1034451"/>
                </a:lnTo>
                <a:lnTo>
                  <a:pt x="3513288" y="1034451"/>
                </a:lnTo>
                <a:lnTo>
                  <a:pt x="3909507" y="1034451"/>
                </a:lnTo>
                <a:close/>
              </a:path>
            </a:pathLst>
          </a:custGeom>
          <a:blipFill dpi="0" rotWithShape="0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1" name="任意多边形 10"/>
          <p:cNvSpPr/>
          <p:nvPr/>
        </p:nvSpPr>
        <p:spPr>
          <a:xfrm flipH="1" flipV="1">
            <a:off x="7723729" y="1722474"/>
            <a:ext cx="2584850" cy="2963390"/>
          </a:xfrm>
          <a:custGeom>
            <a:avLst/>
            <a:gdLst>
              <a:gd name="connsiteX0" fmla="*/ 1219602 w 3329498"/>
              <a:gd name="connsiteY0" fmla="*/ 3817088 h 3817088"/>
              <a:gd name="connsiteX1" fmla="*/ 709239 w 3329498"/>
              <a:gd name="connsiteY1" fmla="*/ 3817088 h 3817088"/>
              <a:gd name="connsiteX2" fmla="*/ 510363 w 3329498"/>
              <a:gd name="connsiteY2" fmla="*/ 3817088 h 3817088"/>
              <a:gd name="connsiteX3" fmla="*/ 0 w 3329498"/>
              <a:gd name="connsiteY3" fmla="*/ 3817088 h 3817088"/>
              <a:gd name="connsiteX4" fmla="*/ 2109896 w 3329498"/>
              <a:gd name="connsiteY4" fmla="*/ 0 h 3817088"/>
              <a:gd name="connsiteX5" fmla="*/ 2620259 w 3329498"/>
              <a:gd name="connsiteY5" fmla="*/ 0 h 3817088"/>
              <a:gd name="connsiteX6" fmla="*/ 2819135 w 3329498"/>
              <a:gd name="connsiteY6" fmla="*/ 0 h 3817088"/>
              <a:gd name="connsiteX7" fmla="*/ 3329498 w 3329498"/>
              <a:gd name="connsiteY7" fmla="*/ 0 h 381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9498" h="3817088">
                <a:moveTo>
                  <a:pt x="1219602" y="3817088"/>
                </a:moveTo>
                <a:lnTo>
                  <a:pt x="709239" y="3817088"/>
                </a:lnTo>
                <a:lnTo>
                  <a:pt x="510363" y="3817088"/>
                </a:lnTo>
                <a:lnTo>
                  <a:pt x="0" y="3817088"/>
                </a:lnTo>
                <a:lnTo>
                  <a:pt x="2109896" y="0"/>
                </a:lnTo>
                <a:lnTo>
                  <a:pt x="2620259" y="0"/>
                </a:lnTo>
                <a:lnTo>
                  <a:pt x="2819135" y="0"/>
                </a:lnTo>
                <a:lnTo>
                  <a:pt x="3329498" y="0"/>
                </a:lnTo>
                <a:close/>
              </a:path>
            </a:pathLst>
          </a:cu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723729" y="4949033"/>
            <a:ext cx="2360645" cy="771282"/>
            <a:chOff x="3172191" y="5151472"/>
            <a:chExt cx="2360645" cy="771282"/>
          </a:xfrm>
        </p:grpSpPr>
        <p:sp>
          <p:nvSpPr>
            <p:cNvPr id="14" name="TextBox 76"/>
            <p:cNvSpPr txBox="1"/>
            <p:nvPr/>
          </p:nvSpPr>
          <p:spPr>
            <a:xfrm>
              <a:off x="3172191" y="5151472"/>
              <a:ext cx="16731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the title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172191" y="5411717"/>
              <a:ext cx="236064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107626" y="1722474"/>
            <a:ext cx="2360645" cy="771282"/>
            <a:chOff x="2152481" y="1695647"/>
            <a:chExt cx="2360645" cy="771282"/>
          </a:xfrm>
        </p:grpSpPr>
        <p:sp>
          <p:nvSpPr>
            <p:cNvPr id="17" name="TextBox 76"/>
            <p:cNvSpPr txBox="1"/>
            <p:nvPr/>
          </p:nvSpPr>
          <p:spPr>
            <a:xfrm>
              <a:off x="2840010" y="1695647"/>
              <a:ext cx="16731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Add the title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152481" y="1955892"/>
              <a:ext cx="236064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:a14="http://schemas.microsoft.com/office/drawing/2010/main" xmlns="">
      <p:transition spd="slow">
        <p:blinds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/>
        </p:nvSpPr>
        <p:spPr>
          <a:xfrm>
            <a:off x="1927718" y="3240595"/>
            <a:ext cx="7211290" cy="1677795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26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8155172" y="4048939"/>
            <a:ext cx="1181766" cy="2137968"/>
          </a:xfrm>
          <a:prstGeom prst="line">
            <a:avLst/>
          </a:prstGeom>
          <a:ln w="19050">
            <a:solidFill>
              <a:srgbClr val="D95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多边形 28"/>
          <p:cNvSpPr/>
          <p:nvPr/>
        </p:nvSpPr>
        <p:spPr>
          <a:xfrm>
            <a:off x="0" y="1951064"/>
            <a:ext cx="7211291" cy="2967326"/>
          </a:xfrm>
          <a:custGeom>
            <a:avLst/>
            <a:gdLst>
              <a:gd name="connsiteX0" fmla="*/ 0 w 6515100"/>
              <a:gd name="connsiteY0" fmla="*/ 0 h 2680855"/>
              <a:gd name="connsiteX1" fmla="*/ 2396423 w 6515100"/>
              <a:gd name="connsiteY1" fmla="*/ 0 h 2680855"/>
              <a:gd name="connsiteX2" fmla="*/ 2466284 w 6515100"/>
              <a:gd name="connsiteY2" fmla="*/ 0 h 2680855"/>
              <a:gd name="connsiteX3" fmla="*/ 6515100 w 6515100"/>
              <a:gd name="connsiteY3" fmla="*/ 0 h 2680855"/>
              <a:gd name="connsiteX4" fmla="*/ 5033257 w 6515100"/>
              <a:gd name="connsiteY4" fmla="*/ 2680855 h 2680855"/>
              <a:gd name="connsiteX5" fmla="*/ 2466284 w 6515100"/>
              <a:gd name="connsiteY5" fmla="*/ 2680855 h 2680855"/>
              <a:gd name="connsiteX6" fmla="*/ 914580 w 6515100"/>
              <a:gd name="connsiteY6" fmla="*/ 2680855 h 2680855"/>
              <a:gd name="connsiteX7" fmla="*/ 0 w 6515100"/>
              <a:gd name="connsiteY7" fmla="*/ 2680855 h 268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5100" h="2680855">
                <a:moveTo>
                  <a:pt x="0" y="0"/>
                </a:moveTo>
                <a:lnTo>
                  <a:pt x="2396423" y="0"/>
                </a:lnTo>
                <a:lnTo>
                  <a:pt x="2466284" y="0"/>
                </a:lnTo>
                <a:lnTo>
                  <a:pt x="6515100" y="0"/>
                </a:lnTo>
                <a:lnTo>
                  <a:pt x="5033257" y="2680855"/>
                </a:lnTo>
                <a:lnTo>
                  <a:pt x="2466284" y="2680855"/>
                </a:lnTo>
                <a:lnTo>
                  <a:pt x="914580" y="2680855"/>
                </a:lnTo>
                <a:lnTo>
                  <a:pt x="0" y="2680855"/>
                </a:lnTo>
                <a:close/>
              </a:path>
            </a:pathLst>
          </a:cu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8658753" y="1640274"/>
            <a:ext cx="1677927" cy="3035595"/>
          </a:xfrm>
          <a:prstGeom prst="line">
            <a:avLst/>
          </a:prstGeom>
          <a:ln w="19050">
            <a:solidFill>
              <a:srgbClr val="D95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765316" y="2497753"/>
            <a:ext cx="4726020" cy="1740761"/>
            <a:chOff x="765316" y="2497753"/>
            <a:chExt cx="4726020" cy="1740761"/>
          </a:xfrm>
        </p:grpSpPr>
        <p:sp>
          <p:nvSpPr>
            <p:cNvPr id="32" name="TextBox 76"/>
            <p:cNvSpPr txBox="1"/>
            <p:nvPr/>
          </p:nvSpPr>
          <p:spPr>
            <a:xfrm>
              <a:off x="765316" y="2497753"/>
              <a:ext cx="34533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rgbClr val="F1F1F1"/>
                  </a:solidFill>
                  <a:latin typeface="微软雅黑"/>
                  <a:ea typeface="微软雅黑"/>
                  <a:sym typeface="微软雅黑"/>
                </a:rPr>
                <a:t>PART FOUR</a:t>
              </a:r>
              <a:endParaRPr lang="zh-CN" altLang="en-US" sz="4400" b="1" dirty="0">
                <a:solidFill>
                  <a:srgbClr val="F1F1F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65316" y="3198167"/>
              <a:ext cx="374538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dirty="0">
                  <a:solidFill>
                    <a:srgbClr val="F1F1F1"/>
                  </a:solidFill>
                  <a:latin typeface="微软雅黑"/>
                  <a:ea typeface="微软雅黑"/>
                  <a:sym typeface="微软雅黑"/>
                </a:rPr>
                <a:t>Please add the title here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65316" y="3727477"/>
              <a:ext cx="4726020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rgbClr val="F1F1F1"/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, we mainly engaged in various types of advertising graphic design.</a:t>
              </a:r>
            </a:p>
          </p:txBody>
        </p:sp>
      </p:grpSp>
      <p:sp>
        <p:nvSpPr>
          <p:cNvPr id="35" name="PA_文本框 9"/>
          <p:cNvSpPr txBox="1"/>
          <p:nvPr>
            <p:custDataLst>
              <p:tags r:id="rId1"/>
            </p:custDataLst>
          </p:nvPr>
        </p:nvSpPr>
        <p:spPr>
          <a:xfrm>
            <a:off x="6229907" y="3166975"/>
            <a:ext cx="214056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rgbClr val="F1F1F1"/>
                </a:solidFill>
                <a:latin typeface="微软雅黑"/>
                <a:ea typeface="微软雅黑"/>
                <a:sym typeface="微软雅黑"/>
              </a:rPr>
              <a:t>04</a:t>
            </a:r>
            <a:endParaRPr lang="zh-CN" altLang="en-US" sz="11500" b="1" dirty="0">
              <a:solidFill>
                <a:srgbClr val="F1F1F1"/>
              </a:solidFill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 flipV="1">
            <a:off x="3736" y="0"/>
            <a:ext cx="5065021" cy="6858000"/>
          </a:xfrm>
          <a:custGeom>
            <a:avLst/>
            <a:gdLst>
              <a:gd name="connsiteX0" fmla="*/ 3790761 w 5065021"/>
              <a:gd name="connsiteY0" fmla="*/ 0 h 6858000"/>
              <a:gd name="connsiteX1" fmla="*/ 5065021 w 5065021"/>
              <a:gd name="connsiteY1" fmla="*/ 0 h 6858000"/>
              <a:gd name="connsiteX2" fmla="*/ 1274260 w 5065021"/>
              <a:gd name="connsiteY2" fmla="*/ 6858000 h 6858000"/>
              <a:gd name="connsiteX3" fmla="*/ 0 w 5065021"/>
              <a:gd name="connsiteY3" fmla="*/ 6858000 h 6858000"/>
              <a:gd name="connsiteX4" fmla="*/ 3790761 w 506502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5021" h="6858000">
                <a:moveTo>
                  <a:pt x="3790761" y="0"/>
                </a:moveTo>
                <a:lnTo>
                  <a:pt x="5065021" y="0"/>
                </a:lnTo>
                <a:lnTo>
                  <a:pt x="1274260" y="6858000"/>
                </a:lnTo>
                <a:lnTo>
                  <a:pt x="0" y="6858000"/>
                </a:lnTo>
                <a:lnTo>
                  <a:pt x="3790761" y="0"/>
                </a:lnTo>
                <a:close/>
              </a:path>
            </a:pathLst>
          </a:cu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150288" y="4746069"/>
            <a:ext cx="413405" cy="416490"/>
            <a:chOff x="1047750" y="2268538"/>
            <a:chExt cx="638175" cy="642938"/>
          </a:xfrm>
        </p:grpSpPr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1047750" y="2268538"/>
              <a:ext cx="638175" cy="642938"/>
            </a:xfrm>
            <a:prstGeom prst="ellipse">
              <a:avLst/>
            </a:prstGeom>
            <a:solidFill>
              <a:srgbClr val="D95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1277938" y="2368551"/>
              <a:ext cx="176213" cy="1762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1216025" y="2566988"/>
              <a:ext cx="301625" cy="204788"/>
            </a:xfrm>
            <a:custGeom>
              <a:avLst/>
              <a:gdLst>
                <a:gd name="T0" fmla="*/ 114 w 115"/>
                <a:gd name="T1" fmla="*/ 43 h 78"/>
                <a:gd name="T2" fmla="*/ 82 w 115"/>
                <a:gd name="T3" fmla="*/ 1 h 78"/>
                <a:gd name="T4" fmla="*/ 33 w 115"/>
                <a:gd name="T5" fmla="*/ 1 h 78"/>
                <a:gd name="T6" fmla="*/ 0 w 115"/>
                <a:gd name="T7" fmla="*/ 52 h 78"/>
                <a:gd name="T8" fmla="*/ 0 w 115"/>
                <a:gd name="T9" fmla="*/ 78 h 78"/>
                <a:gd name="T10" fmla="*/ 115 w 115"/>
                <a:gd name="T11" fmla="*/ 78 h 78"/>
                <a:gd name="T12" fmla="*/ 115 w 115"/>
                <a:gd name="T13" fmla="*/ 77 h 78"/>
                <a:gd name="T14" fmla="*/ 115 w 115"/>
                <a:gd name="T15" fmla="*/ 52 h 78"/>
                <a:gd name="T16" fmla="*/ 114 w 115"/>
                <a:gd name="T17" fmla="*/ 4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78">
                  <a:moveTo>
                    <a:pt x="114" y="43"/>
                  </a:moveTo>
                  <a:cubicBezTo>
                    <a:pt x="111" y="24"/>
                    <a:pt x="98" y="8"/>
                    <a:pt x="82" y="1"/>
                  </a:cubicBezTo>
                  <a:cubicBezTo>
                    <a:pt x="78" y="0"/>
                    <a:pt x="37" y="0"/>
                    <a:pt x="33" y="1"/>
                  </a:cubicBezTo>
                  <a:cubicBezTo>
                    <a:pt x="14" y="10"/>
                    <a:pt x="1" y="29"/>
                    <a:pt x="0" y="52"/>
                  </a:cubicBezTo>
                  <a:cubicBezTo>
                    <a:pt x="0" y="52"/>
                    <a:pt x="0" y="78"/>
                    <a:pt x="0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7"/>
                    <a:pt x="115" y="77"/>
                    <a:pt x="115" y="77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49"/>
                    <a:pt x="114" y="46"/>
                    <a:pt x="114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12" name="TextBox 76"/>
          <p:cNvSpPr txBox="1"/>
          <p:nvPr/>
        </p:nvSpPr>
        <p:spPr>
          <a:xfrm>
            <a:off x="4604310" y="4733508"/>
            <a:ext cx="1673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Add the title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04309" y="5002420"/>
            <a:ext cx="6998176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 Click here to add content, content to match the title.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 Click here to add content, content to match the title. 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229390" y="3054174"/>
            <a:ext cx="413405" cy="416490"/>
            <a:chOff x="1047750" y="2268538"/>
            <a:chExt cx="638175" cy="642938"/>
          </a:xfrm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1047750" y="2268538"/>
              <a:ext cx="638175" cy="642938"/>
            </a:xfrm>
            <a:prstGeom prst="ellipse">
              <a:avLst/>
            </a:prstGeom>
            <a:solidFill>
              <a:srgbClr val="262F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1277938" y="2368551"/>
              <a:ext cx="176213" cy="1762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1216025" y="2566988"/>
              <a:ext cx="301625" cy="204788"/>
            </a:xfrm>
            <a:custGeom>
              <a:avLst/>
              <a:gdLst>
                <a:gd name="T0" fmla="*/ 114 w 115"/>
                <a:gd name="T1" fmla="*/ 43 h 78"/>
                <a:gd name="T2" fmla="*/ 82 w 115"/>
                <a:gd name="T3" fmla="*/ 1 h 78"/>
                <a:gd name="T4" fmla="*/ 33 w 115"/>
                <a:gd name="T5" fmla="*/ 1 h 78"/>
                <a:gd name="T6" fmla="*/ 0 w 115"/>
                <a:gd name="T7" fmla="*/ 52 h 78"/>
                <a:gd name="T8" fmla="*/ 0 w 115"/>
                <a:gd name="T9" fmla="*/ 78 h 78"/>
                <a:gd name="T10" fmla="*/ 115 w 115"/>
                <a:gd name="T11" fmla="*/ 78 h 78"/>
                <a:gd name="T12" fmla="*/ 115 w 115"/>
                <a:gd name="T13" fmla="*/ 77 h 78"/>
                <a:gd name="T14" fmla="*/ 115 w 115"/>
                <a:gd name="T15" fmla="*/ 52 h 78"/>
                <a:gd name="T16" fmla="*/ 114 w 115"/>
                <a:gd name="T17" fmla="*/ 4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78">
                  <a:moveTo>
                    <a:pt x="114" y="43"/>
                  </a:moveTo>
                  <a:cubicBezTo>
                    <a:pt x="111" y="24"/>
                    <a:pt x="98" y="8"/>
                    <a:pt x="82" y="1"/>
                  </a:cubicBezTo>
                  <a:cubicBezTo>
                    <a:pt x="78" y="0"/>
                    <a:pt x="37" y="0"/>
                    <a:pt x="33" y="1"/>
                  </a:cubicBezTo>
                  <a:cubicBezTo>
                    <a:pt x="14" y="10"/>
                    <a:pt x="1" y="29"/>
                    <a:pt x="0" y="52"/>
                  </a:cubicBezTo>
                  <a:cubicBezTo>
                    <a:pt x="0" y="52"/>
                    <a:pt x="0" y="78"/>
                    <a:pt x="0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7"/>
                    <a:pt x="115" y="77"/>
                    <a:pt x="115" y="77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49"/>
                    <a:pt x="114" y="46"/>
                    <a:pt x="114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19" name="TextBox 76"/>
          <p:cNvSpPr txBox="1"/>
          <p:nvPr/>
        </p:nvSpPr>
        <p:spPr>
          <a:xfrm>
            <a:off x="3683412" y="3041613"/>
            <a:ext cx="1673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262F38"/>
                </a:solidFill>
                <a:latin typeface="微软雅黑"/>
                <a:ea typeface="微软雅黑"/>
                <a:sym typeface="微软雅黑"/>
              </a:rPr>
              <a:t>Add the title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683411" y="3310525"/>
            <a:ext cx="6998176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 Click here to add content, content to match the title.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 Click here to add content, content to match the title. 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308491" y="1365902"/>
            <a:ext cx="413405" cy="416490"/>
            <a:chOff x="1047750" y="2268538"/>
            <a:chExt cx="638175" cy="642938"/>
          </a:xfrm>
        </p:grpSpPr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1047750" y="2268538"/>
              <a:ext cx="638175" cy="642938"/>
            </a:xfrm>
            <a:prstGeom prst="ellipse">
              <a:avLst/>
            </a:prstGeom>
            <a:solidFill>
              <a:srgbClr val="D95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1277938" y="2368551"/>
              <a:ext cx="176213" cy="1762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1216025" y="2566988"/>
              <a:ext cx="301625" cy="204788"/>
            </a:xfrm>
            <a:custGeom>
              <a:avLst/>
              <a:gdLst>
                <a:gd name="T0" fmla="*/ 114 w 115"/>
                <a:gd name="T1" fmla="*/ 43 h 78"/>
                <a:gd name="T2" fmla="*/ 82 w 115"/>
                <a:gd name="T3" fmla="*/ 1 h 78"/>
                <a:gd name="T4" fmla="*/ 33 w 115"/>
                <a:gd name="T5" fmla="*/ 1 h 78"/>
                <a:gd name="T6" fmla="*/ 0 w 115"/>
                <a:gd name="T7" fmla="*/ 52 h 78"/>
                <a:gd name="T8" fmla="*/ 0 w 115"/>
                <a:gd name="T9" fmla="*/ 78 h 78"/>
                <a:gd name="T10" fmla="*/ 115 w 115"/>
                <a:gd name="T11" fmla="*/ 78 h 78"/>
                <a:gd name="T12" fmla="*/ 115 w 115"/>
                <a:gd name="T13" fmla="*/ 77 h 78"/>
                <a:gd name="T14" fmla="*/ 115 w 115"/>
                <a:gd name="T15" fmla="*/ 52 h 78"/>
                <a:gd name="T16" fmla="*/ 114 w 115"/>
                <a:gd name="T17" fmla="*/ 4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78">
                  <a:moveTo>
                    <a:pt x="114" y="43"/>
                  </a:moveTo>
                  <a:cubicBezTo>
                    <a:pt x="111" y="24"/>
                    <a:pt x="98" y="8"/>
                    <a:pt x="82" y="1"/>
                  </a:cubicBezTo>
                  <a:cubicBezTo>
                    <a:pt x="78" y="0"/>
                    <a:pt x="37" y="0"/>
                    <a:pt x="33" y="1"/>
                  </a:cubicBezTo>
                  <a:cubicBezTo>
                    <a:pt x="14" y="10"/>
                    <a:pt x="1" y="29"/>
                    <a:pt x="0" y="52"/>
                  </a:cubicBezTo>
                  <a:cubicBezTo>
                    <a:pt x="0" y="52"/>
                    <a:pt x="0" y="78"/>
                    <a:pt x="0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7"/>
                    <a:pt x="115" y="77"/>
                    <a:pt x="115" y="77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49"/>
                    <a:pt x="114" y="46"/>
                    <a:pt x="114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26" name="TextBox 76"/>
          <p:cNvSpPr txBox="1"/>
          <p:nvPr/>
        </p:nvSpPr>
        <p:spPr>
          <a:xfrm>
            <a:off x="2762513" y="1353341"/>
            <a:ext cx="1673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Add the title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762512" y="1622253"/>
            <a:ext cx="6998176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 Click here to add content, content to match the title.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 Click here to add content, content to match the title. </a:t>
            </a:r>
          </a:p>
        </p:txBody>
      </p:sp>
      <p:sp>
        <p:nvSpPr>
          <p:cNvPr id="4" name="TextBox 76"/>
          <p:cNvSpPr txBox="1"/>
          <p:nvPr/>
        </p:nvSpPr>
        <p:spPr>
          <a:xfrm>
            <a:off x="1962420" y="336301"/>
            <a:ext cx="1274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262F38"/>
                </a:solidFill>
                <a:latin typeface="微软雅黑"/>
                <a:ea typeface="微软雅黑"/>
                <a:sym typeface="微软雅黑"/>
              </a:rPr>
              <a:t>ATMOSPHERE</a:t>
            </a:r>
            <a:endParaRPr lang="zh-CN" altLang="en-US" sz="1200" b="1" dirty="0">
              <a:solidFill>
                <a:srgbClr val="262F38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62420" y="474801"/>
            <a:ext cx="2641889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Business Affairs</a:t>
            </a:r>
          </a:p>
        </p:txBody>
      </p:sp>
      <p:sp>
        <p:nvSpPr>
          <p:cNvPr id="31" name="任意多边形 30"/>
          <p:cNvSpPr/>
          <p:nvPr/>
        </p:nvSpPr>
        <p:spPr>
          <a:xfrm flipV="1">
            <a:off x="603758" y="4593265"/>
            <a:ext cx="1324203" cy="1792961"/>
          </a:xfrm>
          <a:custGeom>
            <a:avLst/>
            <a:gdLst>
              <a:gd name="connsiteX0" fmla="*/ 3790761 w 5065021"/>
              <a:gd name="connsiteY0" fmla="*/ 0 h 6858000"/>
              <a:gd name="connsiteX1" fmla="*/ 5065021 w 5065021"/>
              <a:gd name="connsiteY1" fmla="*/ 0 h 6858000"/>
              <a:gd name="connsiteX2" fmla="*/ 1274260 w 5065021"/>
              <a:gd name="connsiteY2" fmla="*/ 6858000 h 6858000"/>
              <a:gd name="connsiteX3" fmla="*/ 0 w 5065021"/>
              <a:gd name="connsiteY3" fmla="*/ 6858000 h 6858000"/>
              <a:gd name="connsiteX4" fmla="*/ 3790761 w 506502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5021" h="6858000">
                <a:moveTo>
                  <a:pt x="3790761" y="0"/>
                </a:moveTo>
                <a:lnTo>
                  <a:pt x="5065021" y="0"/>
                </a:lnTo>
                <a:lnTo>
                  <a:pt x="1274260" y="6858000"/>
                </a:lnTo>
                <a:lnTo>
                  <a:pt x="0" y="6858000"/>
                </a:lnTo>
                <a:lnTo>
                  <a:pt x="3790761" y="0"/>
                </a:lnTo>
                <a:close/>
              </a:path>
            </a:pathLst>
          </a:custGeom>
          <a:solidFill>
            <a:srgbClr val="B6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:a14="http://schemas.microsoft.com/office/drawing/2010/main" xmlns="">
      <p:transition spd="slow">
        <p:checke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任意多边形 62"/>
          <p:cNvSpPr/>
          <p:nvPr/>
        </p:nvSpPr>
        <p:spPr>
          <a:xfrm>
            <a:off x="0" y="1575115"/>
            <a:ext cx="1938124" cy="797506"/>
          </a:xfrm>
          <a:custGeom>
            <a:avLst/>
            <a:gdLst>
              <a:gd name="connsiteX0" fmla="*/ 0 w 6515100"/>
              <a:gd name="connsiteY0" fmla="*/ 0 h 2680855"/>
              <a:gd name="connsiteX1" fmla="*/ 2396423 w 6515100"/>
              <a:gd name="connsiteY1" fmla="*/ 0 h 2680855"/>
              <a:gd name="connsiteX2" fmla="*/ 2466284 w 6515100"/>
              <a:gd name="connsiteY2" fmla="*/ 0 h 2680855"/>
              <a:gd name="connsiteX3" fmla="*/ 6515100 w 6515100"/>
              <a:gd name="connsiteY3" fmla="*/ 0 h 2680855"/>
              <a:gd name="connsiteX4" fmla="*/ 5033257 w 6515100"/>
              <a:gd name="connsiteY4" fmla="*/ 2680855 h 2680855"/>
              <a:gd name="connsiteX5" fmla="*/ 2466284 w 6515100"/>
              <a:gd name="connsiteY5" fmla="*/ 2680855 h 2680855"/>
              <a:gd name="connsiteX6" fmla="*/ 914580 w 6515100"/>
              <a:gd name="connsiteY6" fmla="*/ 2680855 h 2680855"/>
              <a:gd name="connsiteX7" fmla="*/ 0 w 6515100"/>
              <a:gd name="connsiteY7" fmla="*/ 2680855 h 268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5100" h="2680855">
                <a:moveTo>
                  <a:pt x="0" y="0"/>
                </a:moveTo>
                <a:lnTo>
                  <a:pt x="2396423" y="0"/>
                </a:lnTo>
                <a:lnTo>
                  <a:pt x="2466284" y="0"/>
                </a:lnTo>
                <a:lnTo>
                  <a:pt x="6515100" y="0"/>
                </a:lnTo>
                <a:lnTo>
                  <a:pt x="5033257" y="2680855"/>
                </a:lnTo>
                <a:lnTo>
                  <a:pt x="2466284" y="2680855"/>
                </a:lnTo>
                <a:lnTo>
                  <a:pt x="914580" y="2680855"/>
                </a:lnTo>
                <a:lnTo>
                  <a:pt x="0" y="2680855"/>
                </a:lnTo>
                <a:close/>
              </a:path>
            </a:pathLst>
          </a:cu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0" y="2333289"/>
            <a:ext cx="3572256" cy="1469924"/>
          </a:xfrm>
          <a:custGeom>
            <a:avLst/>
            <a:gdLst>
              <a:gd name="connsiteX0" fmla="*/ 0 w 6515100"/>
              <a:gd name="connsiteY0" fmla="*/ 0 h 2680855"/>
              <a:gd name="connsiteX1" fmla="*/ 2396423 w 6515100"/>
              <a:gd name="connsiteY1" fmla="*/ 0 h 2680855"/>
              <a:gd name="connsiteX2" fmla="*/ 2466284 w 6515100"/>
              <a:gd name="connsiteY2" fmla="*/ 0 h 2680855"/>
              <a:gd name="connsiteX3" fmla="*/ 6515100 w 6515100"/>
              <a:gd name="connsiteY3" fmla="*/ 0 h 2680855"/>
              <a:gd name="connsiteX4" fmla="*/ 5033257 w 6515100"/>
              <a:gd name="connsiteY4" fmla="*/ 2680855 h 2680855"/>
              <a:gd name="connsiteX5" fmla="*/ 2466284 w 6515100"/>
              <a:gd name="connsiteY5" fmla="*/ 2680855 h 2680855"/>
              <a:gd name="connsiteX6" fmla="*/ 914580 w 6515100"/>
              <a:gd name="connsiteY6" fmla="*/ 2680855 h 2680855"/>
              <a:gd name="connsiteX7" fmla="*/ 0 w 6515100"/>
              <a:gd name="connsiteY7" fmla="*/ 2680855 h 268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5100" h="2680855">
                <a:moveTo>
                  <a:pt x="0" y="0"/>
                </a:moveTo>
                <a:lnTo>
                  <a:pt x="2396423" y="0"/>
                </a:lnTo>
                <a:lnTo>
                  <a:pt x="2466284" y="0"/>
                </a:lnTo>
                <a:lnTo>
                  <a:pt x="6515100" y="0"/>
                </a:lnTo>
                <a:lnTo>
                  <a:pt x="5033257" y="2680855"/>
                </a:lnTo>
                <a:lnTo>
                  <a:pt x="2466284" y="2680855"/>
                </a:lnTo>
                <a:lnTo>
                  <a:pt x="914580" y="2680855"/>
                </a:lnTo>
                <a:lnTo>
                  <a:pt x="0" y="2680855"/>
                </a:lnTo>
                <a:close/>
              </a:path>
            </a:pathLst>
          </a:custGeom>
          <a:solidFill>
            <a:srgbClr val="26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3094864" y="342304"/>
            <a:ext cx="1932427" cy="3496017"/>
          </a:xfrm>
          <a:prstGeom prst="line">
            <a:avLst/>
          </a:prstGeom>
          <a:ln w="19050">
            <a:solidFill>
              <a:srgbClr val="D95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2498888" y="3235033"/>
            <a:ext cx="1192708" cy="215776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3"/>
          <p:cNvSpPr>
            <a:spLocks noChangeArrowheads="1"/>
          </p:cNvSpPr>
          <p:nvPr/>
        </p:nvSpPr>
        <p:spPr bwMode="auto">
          <a:xfrm>
            <a:off x="459322" y="2775863"/>
            <a:ext cx="26536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3600" b="1" dirty="0">
                <a:solidFill>
                  <a:srgbClr val="F1F1F1"/>
                </a:solidFill>
                <a:latin typeface="微软雅黑"/>
                <a:ea typeface="微软雅黑"/>
                <a:sym typeface="微软雅黑"/>
              </a:rPr>
              <a:t>COMPANY</a:t>
            </a:r>
            <a:endParaRPr lang="zh-CN" altLang="en-US" sz="3600" b="1" dirty="0">
              <a:solidFill>
                <a:srgbClr val="F1F1F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8" name="TextBox 32"/>
          <p:cNvSpPr txBox="1">
            <a:spLocks noChangeArrowheads="1"/>
          </p:cNvSpPr>
          <p:nvPr/>
        </p:nvSpPr>
        <p:spPr bwMode="auto">
          <a:xfrm>
            <a:off x="6453676" y="1179272"/>
            <a:ext cx="665567" cy="584775"/>
          </a:xfrm>
          <a:prstGeom prst="rect">
            <a:avLst/>
          </a:prstGeom>
          <a:solidFill>
            <a:srgbClr val="D95B4F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1F1F1"/>
                </a:solidFill>
                <a:latin typeface="微软雅黑"/>
                <a:ea typeface="微软雅黑"/>
                <a:sym typeface="微软雅黑"/>
              </a:rPr>
              <a:t>01</a:t>
            </a:r>
            <a:endParaRPr lang="zh-CN" altLang="en-US" sz="3200" dirty="0">
              <a:solidFill>
                <a:srgbClr val="F1F1F1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7286744" y="1022518"/>
            <a:ext cx="3522013" cy="688225"/>
            <a:chOff x="4959835" y="1909845"/>
            <a:chExt cx="3522013" cy="688225"/>
          </a:xfrm>
        </p:grpSpPr>
        <p:sp>
          <p:nvSpPr>
            <p:cNvPr id="60" name="矩形 59"/>
            <p:cNvSpPr/>
            <p:nvPr/>
          </p:nvSpPr>
          <p:spPr>
            <a:xfrm>
              <a:off x="4959835" y="1909845"/>
              <a:ext cx="2723759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Enter your title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959835" y="2316133"/>
              <a:ext cx="3522013" cy="28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</a:p>
          </p:txBody>
        </p:sp>
      </p:grpSp>
      <p:sp>
        <p:nvSpPr>
          <p:cNvPr id="54" name="TextBox 32"/>
          <p:cNvSpPr txBox="1">
            <a:spLocks noChangeArrowheads="1"/>
          </p:cNvSpPr>
          <p:nvPr/>
        </p:nvSpPr>
        <p:spPr bwMode="auto">
          <a:xfrm>
            <a:off x="6453676" y="2484166"/>
            <a:ext cx="665567" cy="584775"/>
          </a:xfrm>
          <a:prstGeom prst="rect">
            <a:avLst/>
          </a:prstGeom>
          <a:solidFill>
            <a:srgbClr val="D95B4F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1F1F1"/>
                </a:solidFill>
                <a:latin typeface="微软雅黑"/>
                <a:ea typeface="微软雅黑"/>
                <a:sym typeface="微软雅黑"/>
              </a:rPr>
              <a:t>02</a:t>
            </a:r>
            <a:endParaRPr lang="zh-CN" altLang="en-US" sz="3200" dirty="0">
              <a:solidFill>
                <a:srgbClr val="F1F1F1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7286744" y="2327412"/>
            <a:ext cx="3522013" cy="688225"/>
            <a:chOff x="4959835" y="1909845"/>
            <a:chExt cx="3522013" cy="688225"/>
          </a:xfrm>
        </p:grpSpPr>
        <p:sp>
          <p:nvSpPr>
            <p:cNvPr id="56" name="矩形 55"/>
            <p:cNvSpPr/>
            <p:nvPr/>
          </p:nvSpPr>
          <p:spPr>
            <a:xfrm>
              <a:off x="4959835" y="1909845"/>
              <a:ext cx="2723759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Enter your title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959835" y="2316133"/>
              <a:ext cx="3522013" cy="28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</a:p>
          </p:txBody>
        </p:sp>
      </p:grpSp>
      <p:sp>
        <p:nvSpPr>
          <p:cNvPr id="50" name="TextBox 32"/>
          <p:cNvSpPr txBox="1">
            <a:spLocks noChangeArrowheads="1"/>
          </p:cNvSpPr>
          <p:nvPr/>
        </p:nvSpPr>
        <p:spPr bwMode="auto">
          <a:xfrm>
            <a:off x="6453676" y="3789060"/>
            <a:ext cx="665567" cy="584775"/>
          </a:xfrm>
          <a:prstGeom prst="rect">
            <a:avLst/>
          </a:prstGeom>
          <a:solidFill>
            <a:srgbClr val="D95B4F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1F1F1"/>
                </a:solidFill>
                <a:latin typeface="微软雅黑"/>
                <a:ea typeface="微软雅黑"/>
                <a:sym typeface="微软雅黑"/>
              </a:rPr>
              <a:t>03</a:t>
            </a:r>
            <a:endParaRPr lang="zh-CN" altLang="en-US" sz="3200" dirty="0">
              <a:solidFill>
                <a:srgbClr val="F1F1F1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7286744" y="3632306"/>
            <a:ext cx="3522013" cy="688225"/>
            <a:chOff x="4959835" y="1909845"/>
            <a:chExt cx="3522013" cy="688225"/>
          </a:xfrm>
        </p:grpSpPr>
        <p:sp>
          <p:nvSpPr>
            <p:cNvPr id="52" name="矩形 51"/>
            <p:cNvSpPr/>
            <p:nvPr/>
          </p:nvSpPr>
          <p:spPr>
            <a:xfrm>
              <a:off x="4959835" y="1909845"/>
              <a:ext cx="2723759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Enter your title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959835" y="2316133"/>
              <a:ext cx="3522013" cy="28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</a:p>
          </p:txBody>
        </p:sp>
      </p:grpSp>
      <p:sp>
        <p:nvSpPr>
          <p:cNvPr id="46" name="TextBox 32"/>
          <p:cNvSpPr txBox="1">
            <a:spLocks noChangeArrowheads="1"/>
          </p:cNvSpPr>
          <p:nvPr/>
        </p:nvSpPr>
        <p:spPr bwMode="auto">
          <a:xfrm>
            <a:off x="6453676" y="5093953"/>
            <a:ext cx="665567" cy="584775"/>
          </a:xfrm>
          <a:prstGeom prst="rect">
            <a:avLst/>
          </a:prstGeom>
          <a:solidFill>
            <a:srgbClr val="D95B4F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1F1F1"/>
                </a:solidFill>
                <a:latin typeface="微软雅黑"/>
                <a:ea typeface="微软雅黑"/>
                <a:sym typeface="微软雅黑"/>
              </a:rPr>
              <a:t>04</a:t>
            </a:r>
            <a:endParaRPr lang="zh-CN" altLang="en-US" sz="3200" dirty="0">
              <a:solidFill>
                <a:srgbClr val="F1F1F1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286744" y="4937199"/>
            <a:ext cx="3522013" cy="688225"/>
            <a:chOff x="4959835" y="1909845"/>
            <a:chExt cx="3522013" cy="688225"/>
          </a:xfrm>
        </p:grpSpPr>
        <p:sp>
          <p:nvSpPr>
            <p:cNvPr id="48" name="矩形 47"/>
            <p:cNvSpPr/>
            <p:nvPr/>
          </p:nvSpPr>
          <p:spPr>
            <a:xfrm>
              <a:off x="4959835" y="1909845"/>
              <a:ext cx="2723759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Enter your title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959835" y="2316133"/>
              <a:ext cx="3522013" cy="28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</a:t>
              </a:r>
            </a:p>
          </p:txBody>
        </p:sp>
      </p:grpSp>
      <p:cxnSp>
        <p:nvCxnSpPr>
          <p:cNvPr id="62" name="直接连接符 61"/>
          <p:cNvCxnSpPr/>
          <p:nvPr/>
        </p:nvCxnSpPr>
        <p:spPr>
          <a:xfrm flipH="1">
            <a:off x="1929089" y="3099028"/>
            <a:ext cx="1932427" cy="3496017"/>
          </a:xfrm>
          <a:prstGeom prst="line">
            <a:avLst/>
          </a:prstGeom>
          <a:ln w="19050">
            <a:solidFill>
              <a:srgbClr val="D95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 flipV="1">
            <a:off x="8633638" y="-9211"/>
            <a:ext cx="3229996" cy="5074250"/>
          </a:xfrm>
          <a:custGeom>
            <a:avLst/>
            <a:gdLst>
              <a:gd name="connsiteX0" fmla="*/ 0 w 1141303"/>
              <a:gd name="connsiteY0" fmla="*/ 1792961 h 1792961"/>
              <a:gd name="connsiteX1" fmla="*/ 150244 w 1141303"/>
              <a:gd name="connsiteY1" fmla="*/ 1792961 h 1792961"/>
              <a:gd name="connsiteX2" fmla="*/ 1141303 w 1141303"/>
              <a:gd name="connsiteY2" fmla="*/ 0 h 1792961"/>
              <a:gd name="connsiteX3" fmla="*/ 991059 w 1141303"/>
              <a:gd name="connsiteY3" fmla="*/ 0 h 1792961"/>
              <a:gd name="connsiteX4" fmla="*/ 0 w 1141303"/>
              <a:gd name="connsiteY4" fmla="*/ 1792961 h 179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303" h="1792961">
                <a:moveTo>
                  <a:pt x="0" y="1792961"/>
                </a:moveTo>
                <a:lnTo>
                  <a:pt x="150244" y="1792961"/>
                </a:lnTo>
                <a:lnTo>
                  <a:pt x="1141303" y="0"/>
                </a:lnTo>
                <a:lnTo>
                  <a:pt x="991059" y="0"/>
                </a:lnTo>
                <a:lnTo>
                  <a:pt x="0" y="1792961"/>
                </a:lnTo>
                <a:close/>
              </a:path>
            </a:pathLst>
          </a:custGeom>
          <a:solidFill>
            <a:srgbClr val="B6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362568" y="336301"/>
            <a:ext cx="1274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ATMOSPHERE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2568" y="474801"/>
            <a:ext cx="2641889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Business Affairs</a:t>
            </a:r>
          </a:p>
        </p:txBody>
      </p:sp>
      <p:sp>
        <p:nvSpPr>
          <p:cNvPr id="2" name="矩形 1"/>
          <p:cNvSpPr/>
          <p:nvPr/>
        </p:nvSpPr>
        <p:spPr>
          <a:xfrm>
            <a:off x="1124969" y="3216349"/>
            <a:ext cx="1573620" cy="157362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1018678" y="4955971"/>
            <a:ext cx="1673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Add the </a:t>
            </a:r>
            <a:r>
              <a:rPr lang="en-US" altLang="zh-CN" sz="16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18678" y="5172604"/>
            <a:ext cx="2839444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 Click here to add content, content to match the title. </a:t>
            </a:r>
          </a:p>
        </p:txBody>
      </p:sp>
      <p:sp>
        <p:nvSpPr>
          <p:cNvPr id="9" name="矩形 8"/>
          <p:cNvSpPr/>
          <p:nvPr/>
        </p:nvSpPr>
        <p:spPr>
          <a:xfrm>
            <a:off x="4782569" y="3216349"/>
            <a:ext cx="1573620" cy="1573620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4676278" y="4955971"/>
            <a:ext cx="1673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Add the </a:t>
            </a:r>
            <a:r>
              <a:rPr lang="en-US" altLang="zh-CN" sz="16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title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76278" y="5172604"/>
            <a:ext cx="2839444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 Click here to add content, content to match the title. </a:t>
            </a:r>
          </a:p>
        </p:txBody>
      </p:sp>
      <p:sp>
        <p:nvSpPr>
          <p:cNvPr id="13" name="矩形 12"/>
          <p:cNvSpPr/>
          <p:nvPr/>
        </p:nvSpPr>
        <p:spPr>
          <a:xfrm>
            <a:off x="8440169" y="3216349"/>
            <a:ext cx="1573620" cy="1573620"/>
          </a:xfrm>
          <a:prstGeom prst="rect">
            <a:avLst/>
          </a:prstGeom>
          <a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8333878" y="4955971"/>
            <a:ext cx="1673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Add the </a:t>
            </a:r>
            <a:r>
              <a:rPr lang="en-US" altLang="zh-CN" sz="16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title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333878" y="5172604"/>
            <a:ext cx="2839444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 Click here to add content, content to match the title.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124970" y="1821865"/>
            <a:ext cx="1004835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, we mainly engaged in various types of advertising graphic design. Click here to add content, content to match the title. , we mainly engaged in various types of advertising graphic design. Click here to add content, content to match the title. , we mainly engaged in various types of advertising graphic design. </a:t>
            </a:r>
          </a:p>
        </p:txBody>
      </p:sp>
      <p:sp>
        <p:nvSpPr>
          <p:cNvPr id="20" name="任意多边形 19"/>
          <p:cNvSpPr/>
          <p:nvPr/>
        </p:nvSpPr>
        <p:spPr>
          <a:xfrm flipV="1">
            <a:off x="0" y="5065039"/>
            <a:ext cx="1141304" cy="1792961"/>
          </a:xfrm>
          <a:custGeom>
            <a:avLst/>
            <a:gdLst>
              <a:gd name="connsiteX0" fmla="*/ 0 w 1141304"/>
              <a:gd name="connsiteY0" fmla="*/ 1792961 h 1792961"/>
              <a:gd name="connsiteX1" fmla="*/ 150244 w 1141304"/>
              <a:gd name="connsiteY1" fmla="*/ 1792961 h 1792961"/>
              <a:gd name="connsiteX2" fmla="*/ 1141304 w 1141304"/>
              <a:gd name="connsiteY2" fmla="*/ 0 h 1792961"/>
              <a:gd name="connsiteX3" fmla="*/ 991060 w 1141304"/>
              <a:gd name="connsiteY3" fmla="*/ 0 h 1792961"/>
              <a:gd name="connsiteX4" fmla="*/ 0 w 1141304"/>
              <a:gd name="connsiteY4" fmla="*/ 1792961 h 179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304" h="1792961">
                <a:moveTo>
                  <a:pt x="0" y="1792961"/>
                </a:moveTo>
                <a:lnTo>
                  <a:pt x="150244" y="1792961"/>
                </a:lnTo>
                <a:lnTo>
                  <a:pt x="1141304" y="0"/>
                </a:lnTo>
                <a:lnTo>
                  <a:pt x="991060" y="0"/>
                </a:lnTo>
                <a:lnTo>
                  <a:pt x="0" y="1792961"/>
                </a:lnTo>
                <a:close/>
              </a:path>
            </a:pathLst>
          </a:cu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>
    <p:comb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0" y="1644000"/>
            <a:ext cx="7211291" cy="2967326"/>
          </a:xfrm>
          <a:custGeom>
            <a:avLst/>
            <a:gdLst>
              <a:gd name="connsiteX0" fmla="*/ 0 w 6515100"/>
              <a:gd name="connsiteY0" fmla="*/ 0 h 2680855"/>
              <a:gd name="connsiteX1" fmla="*/ 2396423 w 6515100"/>
              <a:gd name="connsiteY1" fmla="*/ 0 h 2680855"/>
              <a:gd name="connsiteX2" fmla="*/ 2466284 w 6515100"/>
              <a:gd name="connsiteY2" fmla="*/ 0 h 2680855"/>
              <a:gd name="connsiteX3" fmla="*/ 6515100 w 6515100"/>
              <a:gd name="connsiteY3" fmla="*/ 0 h 2680855"/>
              <a:gd name="connsiteX4" fmla="*/ 5033257 w 6515100"/>
              <a:gd name="connsiteY4" fmla="*/ 2680855 h 2680855"/>
              <a:gd name="connsiteX5" fmla="*/ 2466284 w 6515100"/>
              <a:gd name="connsiteY5" fmla="*/ 2680855 h 2680855"/>
              <a:gd name="connsiteX6" fmla="*/ 914580 w 6515100"/>
              <a:gd name="connsiteY6" fmla="*/ 2680855 h 2680855"/>
              <a:gd name="connsiteX7" fmla="*/ 0 w 6515100"/>
              <a:gd name="connsiteY7" fmla="*/ 2680855 h 268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5100" h="2680855">
                <a:moveTo>
                  <a:pt x="0" y="0"/>
                </a:moveTo>
                <a:lnTo>
                  <a:pt x="2396423" y="0"/>
                </a:lnTo>
                <a:lnTo>
                  <a:pt x="2466284" y="0"/>
                </a:lnTo>
                <a:lnTo>
                  <a:pt x="6515100" y="0"/>
                </a:lnTo>
                <a:lnTo>
                  <a:pt x="5033257" y="2680855"/>
                </a:lnTo>
                <a:lnTo>
                  <a:pt x="2466284" y="2680855"/>
                </a:lnTo>
                <a:lnTo>
                  <a:pt x="914580" y="2680855"/>
                </a:lnTo>
                <a:lnTo>
                  <a:pt x="0" y="2680855"/>
                </a:lnTo>
                <a:close/>
              </a:path>
            </a:pathLst>
          </a:cu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任意多边形 4"/>
          <p:cNvSpPr/>
          <p:nvPr/>
        </p:nvSpPr>
        <p:spPr>
          <a:xfrm flipH="1" flipV="1">
            <a:off x="5678666" y="2930236"/>
            <a:ext cx="6513334" cy="2680128"/>
          </a:xfrm>
          <a:custGeom>
            <a:avLst/>
            <a:gdLst>
              <a:gd name="connsiteX0" fmla="*/ 0 w 6515100"/>
              <a:gd name="connsiteY0" fmla="*/ 0 h 2680855"/>
              <a:gd name="connsiteX1" fmla="*/ 2396423 w 6515100"/>
              <a:gd name="connsiteY1" fmla="*/ 0 h 2680855"/>
              <a:gd name="connsiteX2" fmla="*/ 2466284 w 6515100"/>
              <a:gd name="connsiteY2" fmla="*/ 0 h 2680855"/>
              <a:gd name="connsiteX3" fmla="*/ 6515100 w 6515100"/>
              <a:gd name="connsiteY3" fmla="*/ 0 h 2680855"/>
              <a:gd name="connsiteX4" fmla="*/ 5033257 w 6515100"/>
              <a:gd name="connsiteY4" fmla="*/ 2680855 h 2680855"/>
              <a:gd name="connsiteX5" fmla="*/ 2466284 w 6515100"/>
              <a:gd name="connsiteY5" fmla="*/ 2680855 h 2680855"/>
              <a:gd name="connsiteX6" fmla="*/ 914580 w 6515100"/>
              <a:gd name="connsiteY6" fmla="*/ 2680855 h 2680855"/>
              <a:gd name="connsiteX7" fmla="*/ 0 w 6515100"/>
              <a:gd name="connsiteY7" fmla="*/ 2680855 h 268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5100" h="2680855">
                <a:moveTo>
                  <a:pt x="0" y="0"/>
                </a:moveTo>
                <a:lnTo>
                  <a:pt x="2396423" y="0"/>
                </a:lnTo>
                <a:lnTo>
                  <a:pt x="2466284" y="0"/>
                </a:lnTo>
                <a:lnTo>
                  <a:pt x="6515100" y="0"/>
                </a:lnTo>
                <a:lnTo>
                  <a:pt x="5033257" y="2680855"/>
                </a:lnTo>
                <a:lnTo>
                  <a:pt x="2466284" y="2680855"/>
                </a:lnTo>
                <a:lnTo>
                  <a:pt x="914580" y="2680855"/>
                </a:lnTo>
                <a:lnTo>
                  <a:pt x="0" y="2680855"/>
                </a:lnTo>
                <a:close/>
              </a:path>
            </a:pathLst>
          </a:custGeom>
          <a:blipFill dpi="0"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0000" b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0" y="3121936"/>
            <a:ext cx="6393307" cy="1487481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26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文本框 21"/>
          <p:cNvSpPr txBox="1"/>
          <p:nvPr/>
        </p:nvSpPr>
        <p:spPr>
          <a:xfrm>
            <a:off x="7211291" y="5788840"/>
            <a:ext cx="4735296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48145" y="5069049"/>
            <a:ext cx="228600" cy="0"/>
          </a:xfrm>
          <a:prstGeom prst="line">
            <a:avLst/>
          </a:prstGeom>
          <a:ln w="12700"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6245078" y="-119609"/>
            <a:ext cx="2190005" cy="3962012"/>
          </a:xfrm>
          <a:prstGeom prst="line">
            <a:avLst/>
          </a:prstGeom>
          <a:ln w="19050">
            <a:solidFill>
              <a:srgbClr val="D95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5387419" y="1918905"/>
            <a:ext cx="2619434" cy="4738909"/>
          </a:xfrm>
          <a:prstGeom prst="line">
            <a:avLst/>
          </a:prstGeom>
          <a:ln w="19050">
            <a:solidFill>
              <a:srgbClr val="D95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_文本框 8"/>
          <p:cNvSpPr txBox="1"/>
          <p:nvPr>
            <p:custDataLst>
              <p:tags r:id="rId1"/>
            </p:custDataLst>
          </p:nvPr>
        </p:nvSpPr>
        <p:spPr>
          <a:xfrm>
            <a:off x="1267992" y="2978496"/>
            <a:ext cx="46044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dirty="0">
                <a:solidFill>
                  <a:srgbClr val="F1F1F1"/>
                </a:solidFill>
                <a:latin typeface="微软雅黑"/>
                <a:ea typeface="微软雅黑"/>
                <a:sym typeface="微软雅黑"/>
              </a:rPr>
              <a:t>20NN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8030" y="1847850"/>
            <a:ext cx="55962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F1F1F1"/>
                </a:solidFill>
                <a:latin typeface="微软雅黑"/>
                <a:ea typeface="微软雅黑"/>
                <a:sym typeface="微软雅黑"/>
              </a:rPr>
              <a:t>THANK YOU</a:t>
            </a: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6DF75E98-7E19-9931-4180-55B4310E4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49124" y="557521"/>
            <a:ext cx="1280160" cy="4267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16">
            <a:extLst>
              <a:ext uri="{FF2B5EF4-FFF2-40B4-BE49-F238E27FC236}">
                <a16:creationId xmlns:a16="http://schemas.microsoft.com/office/drawing/2014/main" id="{80DBC535-AED2-C777-2E47-5B1DA88E32B5}"/>
              </a:ext>
            </a:extLst>
          </p:cNvPr>
          <p:cNvSpPr txBox="1">
            <a:spLocks/>
          </p:cNvSpPr>
          <p:nvPr/>
        </p:nvSpPr>
        <p:spPr>
          <a:xfrm>
            <a:off x="1876696" y="1588327"/>
            <a:ext cx="8229600" cy="1346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462478B5-B2FA-A0A1-921C-05EE249F8552}"/>
              </a:ext>
            </a:extLst>
          </p:cNvPr>
          <p:cNvSpPr txBox="1"/>
          <p:nvPr/>
        </p:nvSpPr>
        <p:spPr>
          <a:xfrm>
            <a:off x="1334588" y="3318338"/>
            <a:ext cx="9522823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ja-JP" sz="1800" dirty="0">
                <a:solidFill>
                  <a:schemeClr val="accent2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chemeClr val="accent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algn="ctr">
              <a:lnSpc>
                <a:spcPct val="150000"/>
              </a:lnSpc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CO" altLang="ja-JP" sz="1800" dirty="0">
                <a:solidFill>
                  <a:srgbClr val="0563C1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lang="en-US" altLang="zh-CN" sz="1800" dirty="0" err="1">
                <a:solidFill>
                  <a:srgbClr val="0563C1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lang="es-CO" altLang="ja-JP" sz="1800" dirty="0">
                <a:solidFill>
                  <a:schemeClr val="accent2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s-CO" altLang="ja-JP" sz="18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CO" altLang="ja-JP" sz="1800" dirty="0">
                <a:solidFill>
                  <a:schemeClr val="accent2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CO" altLang="ja-JP" sz="1800" dirty="0">
                <a:solidFill>
                  <a:schemeClr val="accent2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8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CO" altLang="ja-JP" sz="1800" dirty="0">
                <a:solidFill>
                  <a:schemeClr val="accent2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https://twitter.com/Slideskings</a:t>
            </a:r>
            <a:endParaRPr lang="es-CO" altLang="ja-JP" sz="18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3" name="任意多边形 18">
            <a:extLst>
              <a:ext uri="{FF2B5EF4-FFF2-40B4-BE49-F238E27FC236}">
                <a16:creationId xmlns:a16="http://schemas.microsoft.com/office/drawing/2014/main" id="{45E7630F-4036-3FE5-0ABA-48622A4A37B6}"/>
              </a:ext>
            </a:extLst>
          </p:cNvPr>
          <p:cNvSpPr/>
          <p:nvPr/>
        </p:nvSpPr>
        <p:spPr>
          <a:xfrm flipV="1">
            <a:off x="8633638" y="-9211"/>
            <a:ext cx="3229996" cy="5074250"/>
          </a:xfrm>
          <a:custGeom>
            <a:avLst/>
            <a:gdLst>
              <a:gd name="connsiteX0" fmla="*/ 0 w 1141303"/>
              <a:gd name="connsiteY0" fmla="*/ 1792961 h 1792961"/>
              <a:gd name="connsiteX1" fmla="*/ 150244 w 1141303"/>
              <a:gd name="connsiteY1" fmla="*/ 1792961 h 1792961"/>
              <a:gd name="connsiteX2" fmla="*/ 1141303 w 1141303"/>
              <a:gd name="connsiteY2" fmla="*/ 0 h 1792961"/>
              <a:gd name="connsiteX3" fmla="*/ 991059 w 1141303"/>
              <a:gd name="connsiteY3" fmla="*/ 0 h 1792961"/>
              <a:gd name="connsiteX4" fmla="*/ 0 w 1141303"/>
              <a:gd name="connsiteY4" fmla="*/ 1792961 h 179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303" h="1792961">
                <a:moveTo>
                  <a:pt x="0" y="1792961"/>
                </a:moveTo>
                <a:lnTo>
                  <a:pt x="150244" y="1792961"/>
                </a:lnTo>
                <a:lnTo>
                  <a:pt x="1141303" y="0"/>
                </a:lnTo>
                <a:lnTo>
                  <a:pt x="991059" y="0"/>
                </a:lnTo>
                <a:lnTo>
                  <a:pt x="0" y="1792961"/>
                </a:lnTo>
                <a:close/>
              </a:path>
            </a:pathLst>
          </a:custGeom>
          <a:solidFill>
            <a:srgbClr val="B6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" name="任意多边形 19">
            <a:extLst>
              <a:ext uri="{FF2B5EF4-FFF2-40B4-BE49-F238E27FC236}">
                <a16:creationId xmlns:a16="http://schemas.microsoft.com/office/drawing/2014/main" id="{D5641054-FAB0-0B11-5D55-AEFEA78B0A39}"/>
              </a:ext>
            </a:extLst>
          </p:cNvPr>
          <p:cNvSpPr/>
          <p:nvPr/>
        </p:nvSpPr>
        <p:spPr>
          <a:xfrm flipV="1">
            <a:off x="0" y="5065039"/>
            <a:ext cx="1141304" cy="1792961"/>
          </a:xfrm>
          <a:custGeom>
            <a:avLst/>
            <a:gdLst>
              <a:gd name="connsiteX0" fmla="*/ 0 w 1141304"/>
              <a:gd name="connsiteY0" fmla="*/ 1792961 h 1792961"/>
              <a:gd name="connsiteX1" fmla="*/ 150244 w 1141304"/>
              <a:gd name="connsiteY1" fmla="*/ 1792961 h 1792961"/>
              <a:gd name="connsiteX2" fmla="*/ 1141304 w 1141304"/>
              <a:gd name="connsiteY2" fmla="*/ 0 h 1792961"/>
              <a:gd name="connsiteX3" fmla="*/ 991060 w 1141304"/>
              <a:gd name="connsiteY3" fmla="*/ 0 h 1792961"/>
              <a:gd name="connsiteX4" fmla="*/ 0 w 1141304"/>
              <a:gd name="connsiteY4" fmla="*/ 1792961 h 179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304" h="1792961">
                <a:moveTo>
                  <a:pt x="0" y="1792961"/>
                </a:moveTo>
                <a:lnTo>
                  <a:pt x="150244" y="1792961"/>
                </a:lnTo>
                <a:lnTo>
                  <a:pt x="1141304" y="0"/>
                </a:lnTo>
                <a:lnTo>
                  <a:pt x="991060" y="0"/>
                </a:lnTo>
                <a:lnTo>
                  <a:pt x="0" y="1792961"/>
                </a:lnTo>
                <a:close/>
              </a:path>
            </a:pathLst>
          </a:cu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" name="タイトル 15">
            <a:extLst>
              <a:ext uri="{FF2B5EF4-FFF2-40B4-BE49-F238E27FC236}">
                <a16:creationId xmlns:a16="http://schemas.microsoft.com/office/drawing/2014/main" id="{D08CD9C1-1DB7-D098-7463-C09350B76B31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302020204030203" pitchFamily="34" charset="0"/>
              </a:rPr>
              <a:t>Please follow us for more information:</a:t>
            </a:r>
          </a:p>
        </p:txBody>
      </p:sp>
    </p:spTree>
    <p:extLst>
      <p:ext uri="{BB962C8B-B14F-4D97-AF65-F5344CB8AC3E}">
        <p14:creationId xmlns:p14="http://schemas.microsoft.com/office/powerpoint/2010/main" val="65685437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/>
        </p:nvSpPr>
        <p:spPr>
          <a:xfrm>
            <a:off x="1927718" y="3240595"/>
            <a:ext cx="7211290" cy="1677795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26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8155172" y="4048939"/>
            <a:ext cx="1181766" cy="2137968"/>
          </a:xfrm>
          <a:prstGeom prst="line">
            <a:avLst/>
          </a:prstGeom>
          <a:ln w="19050">
            <a:solidFill>
              <a:srgbClr val="D95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多边形 28"/>
          <p:cNvSpPr/>
          <p:nvPr/>
        </p:nvSpPr>
        <p:spPr>
          <a:xfrm>
            <a:off x="0" y="1951064"/>
            <a:ext cx="7211291" cy="2967326"/>
          </a:xfrm>
          <a:custGeom>
            <a:avLst/>
            <a:gdLst>
              <a:gd name="connsiteX0" fmla="*/ 0 w 6515100"/>
              <a:gd name="connsiteY0" fmla="*/ 0 h 2680855"/>
              <a:gd name="connsiteX1" fmla="*/ 2396423 w 6515100"/>
              <a:gd name="connsiteY1" fmla="*/ 0 h 2680855"/>
              <a:gd name="connsiteX2" fmla="*/ 2466284 w 6515100"/>
              <a:gd name="connsiteY2" fmla="*/ 0 h 2680855"/>
              <a:gd name="connsiteX3" fmla="*/ 6515100 w 6515100"/>
              <a:gd name="connsiteY3" fmla="*/ 0 h 2680855"/>
              <a:gd name="connsiteX4" fmla="*/ 5033257 w 6515100"/>
              <a:gd name="connsiteY4" fmla="*/ 2680855 h 2680855"/>
              <a:gd name="connsiteX5" fmla="*/ 2466284 w 6515100"/>
              <a:gd name="connsiteY5" fmla="*/ 2680855 h 2680855"/>
              <a:gd name="connsiteX6" fmla="*/ 914580 w 6515100"/>
              <a:gd name="connsiteY6" fmla="*/ 2680855 h 2680855"/>
              <a:gd name="connsiteX7" fmla="*/ 0 w 6515100"/>
              <a:gd name="connsiteY7" fmla="*/ 2680855 h 268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5100" h="2680855">
                <a:moveTo>
                  <a:pt x="0" y="0"/>
                </a:moveTo>
                <a:lnTo>
                  <a:pt x="2396423" y="0"/>
                </a:lnTo>
                <a:lnTo>
                  <a:pt x="2466284" y="0"/>
                </a:lnTo>
                <a:lnTo>
                  <a:pt x="6515100" y="0"/>
                </a:lnTo>
                <a:lnTo>
                  <a:pt x="5033257" y="2680855"/>
                </a:lnTo>
                <a:lnTo>
                  <a:pt x="2466284" y="2680855"/>
                </a:lnTo>
                <a:lnTo>
                  <a:pt x="914580" y="2680855"/>
                </a:lnTo>
                <a:lnTo>
                  <a:pt x="0" y="2680855"/>
                </a:lnTo>
                <a:close/>
              </a:path>
            </a:pathLst>
          </a:cu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8658753" y="1640274"/>
            <a:ext cx="1677927" cy="3035595"/>
          </a:xfrm>
          <a:prstGeom prst="line">
            <a:avLst/>
          </a:prstGeom>
          <a:ln w="19050">
            <a:solidFill>
              <a:srgbClr val="D95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765316" y="2497753"/>
            <a:ext cx="4726020" cy="1740761"/>
            <a:chOff x="765316" y="2497753"/>
            <a:chExt cx="4726020" cy="1740761"/>
          </a:xfrm>
        </p:grpSpPr>
        <p:sp>
          <p:nvSpPr>
            <p:cNvPr id="32" name="TextBox 76"/>
            <p:cNvSpPr txBox="1"/>
            <p:nvPr/>
          </p:nvSpPr>
          <p:spPr>
            <a:xfrm>
              <a:off x="765316" y="2497753"/>
              <a:ext cx="31086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rgbClr val="F1F1F1"/>
                  </a:solidFill>
                  <a:latin typeface="微软雅黑"/>
                  <a:ea typeface="微软雅黑"/>
                  <a:sym typeface="微软雅黑"/>
                </a:rPr>
                <a:t>PART ONE</a:t>
              </a:r>
              <a:endParaRPr lang="zh-CN" altLang="en-US" sz="4400" b="1" dirty="0">
                <a:solidFill>
                  <a:srgbClr val="F1F1F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65316" y="3198167"/>
              <a:ext cx="374538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dirty="0">
                  <a:solidFill>
                    <a:srgbClr val="F1F1F1"/>
                  </a:solidFill>
                  <a:latin typeface="微软雅黑"/>
                  <a:ea typeface="微软雅黑"/>
                  <a:sym typeface="微软雅黑"/>
                </a:rPr>
                <a:t>Please add the title here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65316" y="3727477"/>
              <a:ext cx="4726020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rgbClr val="F1F1F1"/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, we mainly engaged in various types of advertising graphic design.</a:t>
              </a:r>
            </a:p>
          </p:txBody>
        </p:sp>
      </p:grpSp>
      <p:sp>
        <p:nvSpPr>
          <p:cNvPr id="35" name="PA_文本框 9"/>
          <p:cNvSpPr txBox="1"/>
          <p:nvPr>
            <p:custDataLst>
              <p:tags r:id="rId1"/>
            </p:custDataLst>
          </p:nvPr>
        </p:nvSpPr>
        <p:spPr>
          <a:xfrm>
            <a:off x="6273318" y="3177094"/>
            <a:ext cx="214056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rgbClr val="F1F1F1"/>
                </a:solidFill>
                <a:latin typeface="微软雅黑"/>
                <a:ea typeface="微软雅黑"/>
                <a:sym typeface="微软雅黑"/>
              </a:rPr>
              <a:t>01</a:t>
            </a:r>
            <a:endParaRPr lang="zh-CN" altLang="en-US" sz="11500" b="1" dirty="0">
              <a:solidFill>
                <a:srgbClr val="F1F1F1"/>
              </a:solidFill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362568" y="336301"/>
            <a:ext cx="1274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ATMOSPHERE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2568" y="474801"/>
            <a:ext cx="2641889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Business Affairs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0" y="5571460"/>
            <a:ext cx="2188426" cy="1286539"/>
          </a:xfrm>
          <a:custGeom>
            <a:avLst/>
            <a:gdLst>
              <a:gd name="connsiteX0" fmla="*/ 0 w 3291684"/>
              <a:gd name="connsiteY0" fmla="*/ 0 h 1935126"/>
              <a:gd name="connsiteX1" fmla="*/ 3291684 w 3291684"/>
              <a:gd name="connsiteY1" fmla="*/ 0 h 1935126"/>
              <a:gd name="connsiteX2" fmla="*/ 2222043 w 3291684"/>
              <a:gd name="connsiteY2" fmla="*/ 1935126 h 1935126"/>
              <a:gd name="connsiteX3" fmla="*/ 0 w 3291684"/>
              <a:gd name="connsiteY3" fmla="*/ 1935126 h 1935126"/>
              <a:gd name="connsiteX4" fmla="*/ 0 w 3291684"/>
              <a:gd name="connsiteY4" fmla="*/ 0 h 193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1684" h="1935126">
                <a:moveTo>
                  <a:pt x="0" y="0"/>
                </a:moveTo>
                <a:lnTo>
                  <a:pt x="3291684" y="0"/>
                </a:lnTo>
                <a:lnTo>
                  <a:pt x="2222043" y="1935126"/>
                </a:lnTo>
                <a:lnTo>
                  <a:pt x="0" y="1935126"/>
                </a:lnTo>
                <a:lnTo>
                  <a:pt x="0" y="0"/>
                </a:lnTo>
                <a:close/>
              </a:path>
            </a:pathLst>
          </a:cu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890815" y="4922874"/>
            <a:ext cx="7301185" cy="1935126"/>
          </a:xfrm>
          <a:custGeom>
            <a:avLst/>
            <a:gdLst>
              <a:gd name="connsiteX0" fmla="*/ 1069641 w 7301185"/>
              <a:gd name="connsiteY0" fmla="*/ 0 h 1935126"/>
              <a:gd name="connsiteX1" fmla="*/ 7301185 w 7301185"/>
              <a:gd name="connsiteY1" fmla="*/ 0 h 1935126"/>
              <a:gd name="connsiteX2" fmla="*/ 7301185 w 7301185"/>
              <a:gd name="connsiteY2" fmla="*/ 1935126 h 1935126"/>
              <a:gd name="connsiteX3" fmla="*/ 0 w 7301185"/>
              <a:gd name="connsiteY3" fmla="*/ 1935126 h 1935126"/>
              <a:gd name="connsiteX4" fmla="*/ 1069641 w 7301185"/>
              <a:gd name="connsiteY4" fmla="*/ 0 h 193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85" h="1935126">
                <a:moveTo>
                  <a:pt x="1069641" y="0"/>
                </a:moveTo>
                <a:lnTo>
                  <a:pt x="7301185" y="0"/>
                </a:lnTo>
                <a:lnTo>
                  <a:pt x="7301185" y="1935126"/>
                </a:lnTo>
                <a:lnTo>
                  <a:pt x="0" y="1935126"/>
                </a:lnTo>
                <a:lnTo>
                  <a:pt x="1069641" y="0"/>
                </a:lnTo>
                <a:close/>
              </a:path>
            </a:pathLst>
          </a:custGeom>
          <a:solidFill>
            <a:srgbClr val="26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" name="稻壳儿小白白(http://dwz.cn/Wu2UP)"/>
          <p:cNvSpPr>
            <a:spLocks noChangeArrowheads="1"/>
          </p:cNvSpPr>
          <p:nvPr/>
        </p:nvSpPr>
        <p:spPr bwMode="auto">
          <a:xfrm flipV="1">
            <a:off x="2146223" y="2017270"/>
            <a:ext cx="862013" cy="862012"/>
          </a:xfrm>
          <a:prstGeom prst="roundRect">
            <a:avLst/>
          </a:prstGeom>
          <a:solidFill>
            <a:srgbClr val="262F38"/>
          </a:solidFill>
          <a:ln>
            <a:noFill/>
          </a:ln>
        </p:spPr>
        <p:txBody>
          <a:bodyPr anchor="ctr"/>
          <a:lstStyle>
            <a:lvl1pPr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ru-RU" altLang="en-US" sz="280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5" name="稻壳儿小白白(http://dwz.cn/Wu2UP)"/>
          <p:cNvSpPr>
            <a:spLocks noChangeArrowheads="1"/>
          </p:cNvSpPr>
          <p:nvPr/>
        </p:nvSpPr>
        <p:spPr bwMode="auto">
          <a:xfrm flipV="1">
            <a:off x="5662539" y="2017270"/>
            <a:ext cx="862013" cy="862012"/>
          </a:xfrm>
          <a:prstGeom prst="roundRect">
            <a:avLst/>
          </a:prstGeom>
          <a:solidFill>
            <a:srgbClr val="D95B4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ru-RU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6" name="稻壳儿小白白(http://dwz.cn/Wu2UP)"/>
          <p:cNvSpPr>
            <a:spLocks noChangeArrowheads="1"/>
          </p:cNvSpPr>
          <p:nvPr/>
        </p:nvSpPr>
        <p:spPr bwMode="auto">
          <a:xfrm flipV="1">
            <a:off x="9158280" y="2017270"/>
            <a:ext cx="860425" cy="862012"/>
          </a:xfrm>
          <a:prstGeom prst="roundRect">
            <a:avLst/>
          </a:prstGeom>
          <a:solidFill>
            <a:srgbClr val="D95B4F"/>
          </a:solidFill>
          <a:ln>
            <a:noFill/>
          </a:ln>
        </p:spPr>
        <p:txBody>
          <a:bodyPr anchor="ctr"/>
          <a:lstStyle>
            <a:lvl1pPr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ru-RU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7" name="稻壳儿小白白(http://dwz.cn/Wu2UP)"/>
          <p:cNvSpPr/>
          <p:nvPr/>
        </p:nvSpPr>
        <p:spPr bwMode="auto">
          <a:xfrm>
            <a:off x="9382117" y="2250632"/>
            <a:ext cx="412750" cy="369888"/>
          </a:xfrm>
          <a:custGeom>
            <a:avLst/>
            <a:gdLst>
              <a:gd name="T0" fmla="*/ 305537980 w 497"/>
              <a:gd name="T1" fmla="*/ 48581956 h 444"/>
              <a:gd name="T2" fmla="*/ 305537980 w 497"/>
              <a:gd name="T3" fmla="*/ 48581956 h 444"/>
              <a:gd name="T4" fmla="*/ 293813222 w 497"/>
              <a:gd name="T5" fmla="*/ 48581956 h 444"/>
              <a:gd name="T6" fmla="*/ 293813222 w 497"/>
              <a:gd name="T7" fmla="*/ 307452738 h 444"/>
              <a:gd name="T8" fmla="*/ 305537980 w 497"/>
              <a:gd name="T9" fmla="*/ 307452738 h 444"/>
              <a:gd name="T10" fmla="*/ 342092515 w 497"/>
              <a:gd name="T11" fmla="*/ 276221362 h 444"/>
              <a:gd name="T12" fmla="*/ 342092515 w 497"/>
              <a:gd name="T13" fmla="*/ 86058942 h 444"/>
              <a:gd name="T14" fmla="*/ 305537980 w 497"/>
              <a:gd name="T15" fmla="*/ 48581956 h 444"/>
              <a:gd name="T16" fmla="*/ 0 w 497"/>
              <a:gd name="T17" fmla="*/ 86058942 h 444"/>
              <a:gd name="T18" fmla="*/ 0 w 497"/>
              <a:gd name="T19" fmla="*/ 86058942 h 444"/>
              <a:gd name="T20" fmla="*/ 0 w 497"/>
              <a:gd name="T21" fmla="*/ 276221362 h 444"/>
              <a:gd name="T22" fmla="*/ 36554535 w 497"/>
              <a:gd name="T23" fmla="*/ 307452738 h 444"/>
              <a:gd name="T24" fmla="*/ 48968594 w 497"/>
              <a:gd name="T25" fmla="*/ 307452738 h 444"/>
              <a:gd name="T26" fmla="*/ 48968594 w 497"/>
              <a:gd name="T27" fmla="*/ 48581956 h 444"/>
              <a:gd name="T28" fmla="*/ 36554535 w 497"/>
              <a:gd name="T29" fmla="*/ 48581956 h 444"/>
              <a:gd name="T30" fmla="*/ 0 w 497"/>
              <a:gd name="T31" fmla="*/ 86058942 h 444"/>
              <a:gd name="T32" fmla="*/ 232429740 w 497"/>
              <a:gd name="T33" fmla="*/ 18044536 h 444"/>
              <a:gd name="T34" fmla="*/ 232429740 w 497"/>
              <a:gd name="T35" fmla="*/ 18044536 h 444"/>
              <a:gd name="T36" fmla="*/ 171046258 w 497"/>
              <a:gd name="T37" fmla="*/ 0 h 444"/>
              <a:gd name="T38" fmla="*/ 110352076 w 497"/>
              <a:gd name="T39" fmla="*/ 18044536 h 444"/>
              <a:gd name="T40" fmla="*/ 110352076 w 497"/>
              <a:gd name="T41" fmla="*/ 48581956 h 444"/>
              <a:gd name="T42" fmla="*/ 73798371 w 497"/>
              <a:gd name="T43" fmla="*/ 48581956 h 444"/>
              <a:gd name="T44" fmla="*/ 73798371 w 497"/>
              <a:gd name="T45" fmla="*/ 307452738 h 444"/>
              <a:gd name="T46" fmla="*/ 268983445 w 497"/>
              <a:gd name="T47" fmla="*/ 307452738 h 444"/>
              <a:gd name="T48" fmla="*/ 268983445 w 497"/>
              <a:gd name="T49" fmla="*/ 48581956 h 444"/>
              <a:gd name="T50" fmla="*/ 232429740 w 497"/>
              <a:gd name="T51" fmla="*/ 48581956 h 444"/>
              <a:gd name="T52" fmla="*/ 232429740 w 497"/>
              <a:gd name="T53" fmla="*/ 18044536 h 444"/>
              <a:gd name="T54" fmla="*/ 207599962 w 497"/>
              <a:gd name="T55" fmla="*/ 48581956 h 444"/>
              <a:gd name="T56" fmla="*/ 207599962 w 497"/>
              <a:gd name="T57" fmla="*/ 48581956 h 444"/>
              <a:gd name="T58" fmla="*/ 134491722 w 497"/>
              <a:gd name="T59" fmla="*/ 48581956 h 444"/>
              <a:gd name="T60" fmla="*/ 134491722 w 497"/>
              <a:gd name="T61" fmla="*/ 30537420 h 444"/>
              <a:gd name="T62" fmla="*/ 171046258 w 497"/>
              <a:gd name="T63" fmla="*/ 18044536 h 444"/>
              <a:gd name="T64" fmla="*/ 207599962 w 497"/>
              <a:gd name="T65" fmla="*/ 30537420 h 444"/>
              <a:gd name="T66" fmla="*/ 207599962 w 497"/>
              <a:gd name="T67" fmla="*/ 48581956 h 4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8" name="稻壳儿小白白(http://dwz.cn/Wu2UP)"/>
          <p:cNvSpPr/>
          <p:nvPr/>
        </p:nvSpPr>
        <p:spPr bwMode="auto">
          <a:xfrm>
            <a:off x="2392286" y="2309370"/>
            <a:ext cx="369887" cy="311150"/>
          </a:xfrm>
          <a:custGeom>
            <a:avLst/>
            <a:gdLst>
              <a:gd name="T0" fmla="*/ 301204649 w 444"/>
              <a:gd name="T1" fmla="*/ 148218346 h 373"/>
              <a:gd name="T2" fmla="*/ 301204649 w 444"/>
              <a:gd name="T3" fmla="*/ 148218346 h 373"/>
              <a:gd name="T4" fmla="*/ 245683277 w 444"/>
              <a:gd name="T5" fmla="*/ 18788288 h 373"/>
              <a:gd name="T6" fmla="*/ 221392365 w 444"/>
              <a:gd name="T7" fmla="*/ 0 h 373"/>
              <a:gd name="T8" fmla="*/ 86058709 w 444"/>
              <a:gd name="T9" fmla="*/ 0 h 373"/>
              <a:gd name="T10" fmla="*/ 55521372 w 444"/>
              <a:gd name="T11" fmla="*/ 18788288 h 373"/>
              <a:gd name="T12" fmla="*/ 6246425 w 444"/>
              <a:gd name="T13" fmla="*/ 148218346 h 373"/>
              <a:gd name="T14" fmla="*/ 0 w 444"/>
              <a:gd name="T15" fmla="*/ 178836174 h 373"/>
              <a:gd name="T16" fmla="*/ 12492017 w 444"/>
              <a:gd name="T17" fmla="*/ 240071828 h 373"/>
              <a:gd name="T18" fmla="*/ 31231292 w 444"/>
              <a:gd name="T19" fmla="*/ 258860116 h 373"/>
              <a:gd name="T20" fmla="*/ 276913737 w 444"/>
              <a:gd name="T21" fmla="*/ 258860116 h 373"/>
              <a:gd name="T22" fmla="*/ 294959057 w 444"/>
              <a:gd name="T23" fmla="*/ 240071828 h 373"/>
              <a:gd name="T24" fmla="*/ 307451074 w 444"/>
              <a:gd name="T25" fmla="*/ 178836174 h 373"/>
              <a:gd name="T26" fmla="*/ 301204649 w 444"/>
              <a:gd name="T27" fmla="*/ 148218346 h 373"/>
              <a:gd name="T28" fmla="*/ 276913737 w 444"/>
              <a:gd name="T29" fmla="*/ 191361421 h 373"/>
              <a:gd name="T30" fmla="*/ 276913737 w 444"/>
              <a:gd name="T31" fmla="*/ 191361421 h 373"/>
              <a:gd name="T32" fmla="*/ 276913737 w 444"/>
              <a:gd name="T33" fmla="*/ 215717042 h 373"/>
              <a:gd name="T34" fmla="*/ 258175294 w 444"/>
              <a:gd name="T35" fmla="*/ 234504496 h 373"/>
              <a:gd name="T36" fmla="*/ 49275780 w 444"/>
              <a:gd name="T37" fmla="*/ 234504496 h 373"/>
              <a:gd name="T38" fmla="*/ 31231292 w 444"/>
              <a:gd name="T39" fmla="*/ 215717042 h 373"/>
              <a:gd name="T40" fmla="*/ 24290912 w 444"/>
              <a:gd name="T41" fmla="*/ 191361421 h 373"/>
              <a:gd name="T42" fmla="*/ 43029355 w 444"/>
              <a:gd name="T43" fmla="*/ 172573133 h 373"/>
              <a:gd name="T44" fmla="*/ 264421720 w 444"/>
              <a:gd name="T45" fmla="*/ 172573133 h 373"/>
              <a:gd name="T46" fmla="*/ 276913737 w 444"/>
              <a:gd name="T47" fmla="*/ 191361421 h 3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9" name="稻壳儿小白白(http://dwz.cn/Wu2UP)"/>
          <p:cNvSpPr/>
          <p:nvPr/>
        </p:nvSpPr>
        <p:spPr bwMode="auto">
          <a:xfrm>
            <a:off x="5880027" y="2290320"/>
            <a:ext cx="376237" cy="384175"/>
          </a:xfrm>
          <a:custGeom>
            <a:avLst/>
            <a:gdLst>
              <a:gd name="T0" fmla="*/ 190536572 w 452"/>
              <a:gd name="T1" fmla="*/ 208133043 h 462"/>
              <a:gd name="T2" fmla="*/ 190536572 w 452"/>
              <a:gd name="T3" fmla="*/ 208133043 h 462"/>
              <a:gd name="T4" fmla="*/ 300701596 w 452"/>
              <a:gd name="T5" fmla="*/ 17978060 h 462"/>
              <a:gd name="T6" fmla="*/ 300701596 w 452"/>
              <a:gd name="T7" fmla="*/ 12446605 h 462"/>
              <a:gd name="T8" fmla="*/ 294466216 w 452"/>
              <a:gd name="T9" fmla="*/ 12446605 h 462"/>
              <a:gd name="T10" fmla="*/ 110165024 w 452"/>
              <a:gd name="T11" fmla="*/ 123081521 h 462"/>
              <a:gd name="T12" fmla="*/ 6235379 w 452"/>
              <a:gd name="T13" fmla="*/ 208133043 h 462"/>
              <a:gd name="T14" fmla="*/ 24249806 w 452"/>
              <a:gd name="T15" fmla="*/ 226802950 h 462"/>
              <a:gd name="T16" fmla="*/ 60972036 w 452"/>
              <a:gd name="T17" fmla="*/ 214356345 h 462"/>
              <a:gd name="T18" fmla="*/ 104622187 w 452"/>
              <a:gd name="T19" fmla="*/ 257227614 h 462"/>
              <a:gd name="T20" fmla="*/ 92150596 w 452"/>
              <a:gd name="T21" fmla="*/ 293875581 h 462"/>
              <a:gd name="T22" fmla="*/ 104622187 w 452"/>
              <a:gd name="T23" fmla="*/ 312545488 h 462"/>
              <a:gd name="T24" fmla="*/ 190536572 w 452"/>
              <a:gd name="T25" fmla="*/ 208133043 h 462"/>
              <a:gd name="T26" fmla="*/ 208550999 w 452"/>
              <a:gd name="T27" fmla="*/ 103720598 h 462"/>
              <a:gd name="T28" fmla="*/ 208550999 w 452"/>
              <a:gd name="T29" fmla="*/ 103720598 h 462"/>
              <a:gd name="T30" fmla="*/ 208550999 w 452"/>
              <a:gd name="T31" fmla="*/ 67072631 h 462"/>
              <a:gd name="T32" fmla="*/ 245272396 w 452"/>
              <a:gd name="T33" fmla="*/ 67072631 h 462"/>
              <a:gd name="T34" fmla="*/ 245272396 w 452"/>
              <a:gd name="T35" fmla="*/ 103720598 h 462"/>
              <a:gd name="T36" fmla="*/ 208550999 w 452"/>
              <a:gd name="T37" fmla="*/ 103720598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1731744" y="2965091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262F38"/>
                </a:solidFill>
                <a:latin typeface="微软雅黑"/>
                <a:ea typeface="微软雅黑"/>
                <a:sym typeface="微软雅黑"/>
              </a:rPr>
              <a:t>Add title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387399" y="3341204"/>
            <a:ext cx="2424892" cy="549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5231041" y="2965091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Add title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86696" y="3341204"/>
            <a:ext cx="2424892" cy="549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8727806" y="2965091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Add title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383461" y="3341204"/>
            <a:ext cx="2424892" cy="549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256264" y="5284117"/>
            <a:ext cx="5428917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Click here to add content, content to match the title. we mainly engaged in various types of advertising graphic design. Click here to add content, content to match the title.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362568" y="336301"/>
            <a:ext cx="1274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ATMOSPHERE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2568" y="474801"/>
            <a:ext cx="2641889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Business Affairs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99698" y="4019601"/>
            <a:ext cx="3628286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, we mainly engaged in various types of advertising graphic design. Click here to add content, content to match the title. , we mainly engaged in various types of advertising graphic design.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999698" y="1597928"/>
            <a:ext cx="40463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SIMPLE </a:t>
            </a:r>
          </a:p>
          <a:p>
            <a:r>
              <a:rPr lang="en-US" altLang="zh-CN" sz="32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ALBUM TEMPLATE</a:t>
            </a:r>
            <a:endParaRPr lang="zh-CN" altLang="en-US" sz="4000" b="1" dirty="0">
              <a:solidFill>
                <a:srgbClr val="D95B4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99698" y="3064219"/>
            <a:ext cx="4572221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 Click here to add content, content to match the title. 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6279968" y="0"/>
            <a:ext cx="7281571" cy="6858000"/>
          </a:xfrm>
          <a:custGeom>
            <a:avLst/>
            <a:gdLst>
              <a:gd name="connsiteX0" fmla="*/ 1640190 w 3150597"/>
              <a:gd name="connsiteY0" fmla="*/ 0 h 2967326"/>
              <a:gd name="connsiteX1" fmla="*/ 3150597 w 3150597"/>
              <a:gd name="connsiteY1" fmla="*/ 0 h 2967326"/>
              <a:gd name="connsiteX2" fmla="*/ 1510407 w 3150597"/>
              <a:gd name="connsiteY2" fmla="*/ 2967326 h 2967326"/>
              <a:gd name="connsiteX3" fmla="*/ 0 w 3150597"/>
              <a:gd name="connsiteY3" fmla="*/ 2967326 h 2967326"/>
              <a:gd name="connsiteX4" fmla="*/ 1640190 w 3150597"/>
              <a:gd name="connsiteY4" fmla="*/ 0 h 296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0597" h="2967326">
                <a:moveTo>
                  <a:pt x="1640190" y="0"/>
                </a:moveTo>
                <a:lnTo>
                  <a:pt x="3150597" y="0"/>
                </a:lnTo>
                <a:lnTo>
                  <a:pt x="1510407" y="2967326"/>
                </a:lnTo>
                <a:lnTo>
                  <a:pt x="0" y="2967326"/>
                </a:lnTo>
                <a:lnTo>
                  <a:pt x="1640190" y="0"/>
                </a:lnTo>
                <a:close/>
              </a:path>
            </a:pathLst>
          </a:cu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5182672" y="1832280"/>
            <a:ext cx="6277675" cy="3825401"/>
          </a:xfrm>
          <a:custGeom>
            <a:avLst/>
            <a:gdLst>
              <a:gd name="connsiteX0" fmla="*/ 1046869 w 3108029"/>
              <a:gd name="connsiteY0" fmla="*/ 0 h 1893927"/>
              <a:gd name="connsiteX1" fmla="*/ 3108029 w 3108029"/>
              <a:gd name="connsiteY1" fmla="*/ 0 h 1893927"/>
              <a:gd name="connsiteX2" fmla="*/ 2061161 w 3108029"/>
              <a:gd name="connsiteY2" fmla="*/ 1893927 h 1893927"/>
              <a:gd name="connsiteX3" fmla="*/ 0 w 3108029"/>
              <a:gd name="connsiteY3" fmla="*/ 1893927 h 1893927"/>
              <a:gd name="connsiteX4" fmla="*/ 1046869 w 3108029"/>
              <a:gd name="connsiteY4" fmla="*/ 0 h 189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8029" h="1893927">
                <a:moveTo>
                  <a:pt x="1046869" y="0"/>
                </a:moveTo>
                <a:lnTo>
                  <a:pt x="3108029" y="0"/>
                </a:lnTo>
                <a:lnTo>
                  <a:pt x="2061161" y="1893927"/>
                </a:lnTo>
                <a:lnTo>
                  <a:pt x="0" y="1893927"/>
                </a:lnTo>
                <a:lnTo>
                  <a:pt x="1046869" y="0"/>
                </a:lnTo>
                <a:close/>
              </a:path>
            </a:pathLst>
          </a:cu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362568" y="336301"/>
            <a:ext cx="1274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ATMOSPHERE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2568" y="474801"/>
            <a:ext cx="2641889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Business Affairs</a:t>
            </a:r>
          </a:p>
        </p:txBody>
      </p:sp>
      <p:sp>
        <p:nvSpPr>
          <p:cNvPr id="6" name="Oval 4"/>
          <p:cNvSpPr/>
          <p:nvPr/>
        </p:nvSpPr>
        <p:spPr>
          <a:xfrm>
            <a:off x="5060816" y="2513102"/>
            <a:ext cx="2054974" cy="2066767"/>
          </a:xfrm>
          <a:prstGeom prst="rect">
            <a:avLst/>
          </a:prstGeom>
          <a:blipFill dpi="0" rotWithShape="0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12311" y="2483039"/>
            <a:ext cx="2054974" cy="2066767"/>
            <a:chOff x="2212311" y="2483039"/>
            <a:chExt cx="2054974" cy="2066767"/>
          </a:xfrm>
        </p:grpSpPr>
        <p:sp>
          <p:nvSpPr>
            <p:cNvPr id="8" name="Oval 2"/>
            <p:cNvSpPr/>
            <p:nvPr/>
          </p:nvSpPr>
          <p:spPr>
            <a:xfrm>
              <a:off x="2212311" y="2483039"/>
              <a:ext cx="2054974" cy="2066767"/>
            </a:xfrm>
            <a:prstGeom prst="rect">
              <a:avLst/>
            </a:prstGeom>
            <a:solidFill>
              <a:srgbClr val="D95B4F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" name="Freeform 105"/>
            <p:cNvSpPr>
              <a:spLocks noEditPoints="1"/>
            </p:cNvSpPr>
            <p:nvPr/>
          </p:nvSpPr>
          <p:spPr bwMode="auto">
            <a:xfrm>
              <a:off x="2742985" y="3078224"/>
              <a:ext cx="993624" cy="876400"/>
            </a:xfrm>
            <a:custGeom>
              <a:avLst/>
              <a:gdLst>
                <a:gd name="T0" fmla="*/ 133 w 134"/>
                <a:gd name="T1" fmla="*/ 16 h 118"/>
                <a:gd name="T2" fmla="*/ 121 w 134"/>
                <a:gd name="T3" fmla="*/ 4 h 118"/>
                <a:gd name="T4" fmla="*/ 115 w 134"/>
                <a:gd name="T5" fmla="*/ 4 h 118"/>
                <a:gd name="T6" fmla="*/ 114 w 134"/>
                <a:gd name="T7" fmla="*/ 7 h 118"/>
                <a:gd name="T8" fmla="*/ 111 w 134"/>
                <a:gd name="T9" fmla="*/ 8 h 118"/>
                <a:gd name="T10" fmla="*/ 111 w 134"/>
                <a:gd name="T11" fmla="*/ 8 h 118"/>
                <a:gd name="T12" fmla="*/ 81 w 134"/>
                <a:gd name="T13" fmla="*/ 39 h 118"/>
                <a:gd name="T14" fmla="*/ 79 w 134"/>
                <a:gd name="T15" fmla="*/ 46 h 118"/>
                <a:gd name="T16" fmla="*/ 82 w 134"/>
                <a:gd name="T17" fmla="*/ 50 h 118"/>
                <a:gd name="T18" fmla="*/ 82 w 134"/>
                <a:gd name="T19" fmla="*/ 50 h 118"/>
                <a:gd name="T20" fmla="*/ 82 w 134"/>
                <a:gd name="T21" fmla="*/ 50 h 118"/>
                <a:gd name="T22" fmla="*/ 76 w 134"/>
                <a:gd name="T23" fmla="*/ 57 h 118"/>
                <a:gd name="T24" fmla="*/ 54 w 134"/>
                <a:gd name="T25" fmla="*/ 35 h 118"/>
                <a:gd name="T26" fmla="*/ 47 w 134"/>
                <a:gd name="T27" fmla="*/ 9 h 118"/>
                <a:gd name="T28" fmla="*/ 21 w 134"/>
                <a:gd name="T29" fmla="*/ 2 h 118"/>
                <a:gd name="T30" fmla="*/ 36 w 134"/>
                <a:gd name="T31" fmla="*/ 17 h 118"/>
                <a:gd name="T32" fmla="*/ 32 w 134"/>
                <a:gd name="T33" fmla="*/ 32 h 118"/>
                <a:gd name="T34" fmla="*/ 18 w 134"/>
                <a:gd name="T35" fmla="*/ 36 h 118"/>
                <a:gd name="T36" fmla="*/ 3 w 134"/>
                <a:gd name="T37" fmla="*/ 21 h 118"/>
                <a:gd name="T38" fmla="*/ 9 w 134"/>
                <a:gd name="T39" fmla="*/ 46 h 118"/>
                <a:gd name="T40" fmla="*/ 36 w 134"/>
                <a:gd name="T41" fmla="*/ 53 h 118"/>
                <a:gd name="T42" fmla="*/ 36 w 134"/>
                <a:gd name="T43" fmla="*/ 53 h 118"/>
                <a:gd name="T44" fmla="*/ 58 w 134"/>
                <a:gd name="T45" fmla="*/ 74 h 118"/>
                <a:gd name="T46" fmla="*/ 37 w 134"/>
                <a:gd name="T47" fmla="*/ 95 h 118"/>
                <a:gd name="T48" fmla="*/ 36 w 134"/>
                <a:gd name="T49" fmla="*/ 94 h 118"/>
                <a:gd name="T50" fmla="*/ 31 w 134"/>
                <a:gd name="T51" fmla="*/ 98 h 118"/>
                <a:gd name="T52" fmla="*/ 21 w 134"/>
                <a:gd name="T53" fmla="*/ 114 h 118"/>
                <a:gd name="T54" fmla="*/ 23 w 134"/>
                <a:gd name="T55" fmla="*/ 116 h 118"/>
                <a:gd name="T56" fmla="*/ 39 w 134"/>
                <a:gd name="T57" fmla="*/ 107 h 118"/>
                <a:gd name="T58" fmla="*/ 43 w 134"/>
                <a:gd name="T59" fmla="*/ 101 h 118"/>
                <a:gd name="T60" fmla="*/ 42 w 134"/>
                <a:gd name="T61" fmla="*/ 100 h 118"/>
                <a:gd name="T62" fmla="*/ 63 w 134"/>
                <a:gd name="T63" fmla="*/ 79 h 118"/>
                <a:gd name="T64" fmla="*/ 98 w 134"/>
                <a:gd name="T65" fmla="*/ 114 h 118"/>
                <a:gd name="T66" fmla="*/ 107 w 134"/>
                <a:gd name="T67" fmla="*/ 118 h 118"/>
                <a:gd name="T68" fmla="*/ 116 w 134"/>
                <a:gd name="T69" fmla="*/ 114 h 118"/>
                <a:gd name="T70" fmla="*/ 116 w 134"/>
                <a:gd name="T71" fmla="*/ 97 h 118"/>
                <a:gd name="T72" fmla="*/ 80 w 134"/>
                <a:gd name="T73" fmla="*/ 61 h 118"/>
                <a:gd name="T74" fmla="*/ 87 w 134"/>
                <a:gd name="T75" fmla="*/ 55 h 118"/>
                <a:gd name="T76" fmla="*/ 90 w 134"/>
                <a:gd name="T77" fmla="*/ 58 h 118"/>
                <a:gd name="T78" fmla="*/ 98 w 134"/>
                <a:gd name="T79" fmla="*/ 56 h 118"/>
                <a:gd name="T80" fmla="*/ 128 w 134"/>
                <a:gd name="T81" fmla="*/ 26 h 118"/>
                <a:gd name="T82" fmla="*/ 128 w 134"/>
                <a:gd name="T83" fmla="*/ 25 h 118"/>
                <a:gd name="T84" fmla="*/ 128 w 134"/>
                <a:gd name="T85" fmla="*/ 25 h 118"/>
                <a:gd name="T86" fmla="*/ 129 w 134"/>
                <a:gd name="T87" fmla="*/ 23 h 118"/>
                <a:gd name="T88" fmla="*/ 133 w 134"/>
                <a:gd name="T89" fmla="*/ 22 h 118"/>
                <a:gd name="T90" fmla="*/ 133 w 134"/>
                <a:gd name="T91" fmla="*/ 16 h 118"/>
                <a:gd name="T92" fmla="*/ 108 w 134"/>
                <a:gd name="T93" fmla="*/ 103 h 118"/>
                <a:gd name="T94" fmla="*/ 113 w 134"/>
                <a:gd name="T95" fmla="*/ 107 h 118"/>
                <a:gd name="T96" fmla="*/ 108 w 134"/>
                <a:gd name="T97" fmla="*/ 112 h 118"/>
                <a:gd name="T98" fmla="*/ 103 w 134"/>
                <a:gd name="T99" fmla="*/ 107 h 118"/>
                <a:gd name="T100" fmla="*/ 108 w 134"/>
                <a:gd name="T101" fmla="*/ 103 h 118"/>
                <a:gd name="T102" fmla="*/ 91 w 134"/>
                <a:gd name="T103" fmla="*/ 40 h 118"/>
                <a:gd name="T104" fmla="*/ 89 w 134"/>
                <a:gd name="T105" fmla="*/ 38 h 118"/>
                <a:gd name="T106" fmla="*/ 111 w 134"/>
                <a:gd name="T107" fmla="*/ 16 h 118"/>
                <a:gd name="T108" fmla="*/ 113 w 134"/>
                <a:gd name="T109" fmla="*/ 18 h 118"/>
                <a:gd name="T110" fmla="*/ 91 w 134"/>
                <a:gd name="T111" fmla="*/ 40 h 118"/>
                <a:gd name="T112" fmla="*/ 98 w 134"/>
                <a:gd name="T113" fmla="*/ 48 h 118"/>
                <a:gd name="T114" fmla="*/ 96 w 134"/>
                <a:gd name="T115" fmla="*/ 46 h 118"/>
                <a:gd name="T116" fmla="*/ 119 w 134"/>
                <a:gd name="T117" fmla="*/ 23 h 118"/>
                <a:gd name="T118" fmla="*/ 121 w 134"/>
                <a:gd name="T119" fmla="*/ 25 h 118"/>
                <a:gd name="T120" fmla="*/ 98 w 134"/>
                <a:gd name="T121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8">
                  <a:moveTo>
                    <a:pt x="133" y="16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19" y="2"/>
                    <a:pt x="117" y="2"/>
                    <a:pt x="115" y="4"/>
                  </a:cubicBezTo>
                  <a:cubicBezTo>
                    <a:pt x="114" y="5"/>
                    <a:pt x="114" y="6"/>
                    <a:pt x="114" y="7"/>
                  </a:cubicBezTo>
                  <a:cubicBezTo>
                    <a:pt x="113" y="7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41"/>
                    <a:pt x="80" y="44"/>
                    <a:pt x="79" y="46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26"/>
                    <a:pt x="54" y="16"/>
                    <a:pt x="47" y="9"/>
                  </a:cubicBezTo>
                  <a:cubicBezTo>
                    <a:pt x="40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29"/>
                    <a:pt x="2" y="39"/>
                    <a:pt x="9" y="46"/>
                  </a:cubicBezTo>
                  <a:cubicBezTo>
                    <a:pt x="17" y="53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4" y="118"/>
                    <a:pt x="107" y="118"/>
                  </a:cubicBezTo>
                  <a:cubicBezTo>
                    <a:pt x="110" y="118"/>
                    <a:pt x="113" y="117"/>
                    <a:pt x="116" y="114"/>
                  </a:cubicBezTo>
                  <a:cubicBezTo>
                    <a:pt x="121" y="109"/>
                    <a:pt x="121" y="102"/>
                    <a:pt x="116" y="97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8" y="5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9" y="24"/>
                    <a:pt x="129" y="24"/>
                    <a:pt x="129" y="23"/>
                  </a:cubicBezTo>
                  <a:cubicBezTo>
                    <a:pt x="130" y="23"/>
                    <a:pt x="132" y="23"/>
                    <a:pt x="133" y="22"/>
                  </a:cubicBezTo>
                  <a:cubicBezTo>
                    <a:pt x="134" y="20"/>
                    <a:pt x="134" y="17"/>
                    <a:pt x="133" y="16"/>
                  </a:cubicBezTo>
                  <a:close/>
                  <a:moveTo>
                    <a:pt x="108" y="103"/>
                  </a:moveTo>
                  <a:cubicBezTo>
                    <a:pt x="111" y="103"/>
                    <a:pt x="113" y="105"/>
                    <a:pt x="113" y="107"/>
                  </a:cubicBezTo>
                  <a:cubicBezTo>
                    <a:pt x="113" y="110"/>
                    <a:pt x="111" y="112"/>
                    <a:pt x="108" y="112"/>
                  </a:cubicBezTo>
                  <a:cubicBezTo>
                    <a:pt x="105" y="112"/>
                    <a:pt x="103" y="110"/>
                    <a:pt x="103" y="107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1" y="40"/>
                  </a:moveTo>
                  <a:cubicBezTo>
                    <a:pt x="89" y="38"/>
                    <a:pt x="89" y="38"/>
                    <a:pt x="89" y="38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1" y="40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1" y="25"/>
                    <a:pt x="121" y="25"/>
                    <a:pt x="121" y="25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924715" y="2536729"/>
            <a:ext cx="2054974" cy="2066767"/>
            <a:chOff x="7924715" y="2536729"/>
            <a:chExt cx="2054974" cy="2066767"/>
          </a:xfrm>
        </p:grpSpPr>
        <p:sp>
          <p:nvSpPr>
            <p:cNvPr id="11" name="Oval 5"/>
            <p:cNvSpPr/>
            <p:nvPr/>
          </p:nvSpPr>
          <p:spPr>
            <a:xfrm>
              <a:off x="7924715" y="2536729"/>
              <a:ext cx="2054974" cy="2066767"/>
            </a:xfrm>
            <a:prstGeom prst="rect">
              <a:avLst/>
            </a:prstGeom>
            <a:solidFill>
              <a:srgbClr val="B6B5BB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12" name="Group 28"/>
            <p:cNvGrpSpPr/>
            <p:nvPr/>
          </p:nvGrpSpPr>
          <p:grpSpPr>
            <a:xfrm>
              <a:off x="8617272" y="3233360"/>
              <a:ext cx="669858" cy="870816"/>
              <a:chOff x="6421904" y="4798576"/>
              <a:chExt cx="299494" cy="389342"/>
            </a:xfrm>
            <a:solidFill>
              <a:schemeClr val="bg1"/>
            </a:solidFill>
          </p:grpSpPr>
          <p:sp>
            <p:nvSpPr>
              <p:cNvPr id="13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rgbClr val="262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4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262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sp>
        <p:nvSpPr>
          <p:cNvPr id="15" name="TextBox 76"/>
          <p:cNvSpPr txBox="1"/>
          <p:nvPr/>
        </p:nvSpPr>
        <p:spPr>
          <a:xfrm>
            <a:off x="2613406" y="4645344"/>
            <a:ext cx="1294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Add the title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961757" y="4892014"/>
            <a:ext cx="2571476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8325810" y="4645344"/>
            <a:ext cx="1294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Add the title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674161" y="4892014"/>
            <a:ext cx="2571476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5461911" y="1639040"/>
            <a:ext cx="1294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Add the title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810262" y="1885710"/>
            <a:ext cx="2571476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</a:t>
            </a:r>
          </a:p>
        </p:txBody>
      </p:sp>
      <p:sp>
        <p:nvSpPr>
          <p:cNvPr id="25" name="任意多边形 24"/>
          <p:cNvSpPr/>
          <p:nvPr/>
        </p:nvSpPr>
        <p:spPr>
          <a:xfrm rot="5400000" flipH="1" flipV="1">
            <a:off x="-712587" y="5357931"/>
            <a:ext cx="2222971" cy="797796"/>
          </a:xfrm>
          <a:custGeom>
            <a:avLst/>
            <a:gdLst>
              <a:gd name="connsiteX0" fmla="*/ 0 w 1842869"/>
              <a:gd name="connsiteY0" fmla="*/ 661382 h 661382"/>
              <a:gd name="connsiteX1" fmla="*/ 0 w 1842869"/>
              <a:gd name="connsiteY1" fmla="*/ 0 h 661382"/>
              <a:gd name="connsiteX2" fmla="*/ 1842869 w 1842869"/>
              <a:gd name="connsiteY2" fmla="*/ 0 h 661382"/>
              <a:gd name="connsiteX3" fmla="*/ 1477290 w 1842869"/>
              <a:gd name="connsiteY3" fmla="*/ 661382 h 661382"/>
              <a:gd name="connsiteX4" fmla="*/ 0 w 1842869"/>
              <a:gd name="connsiteY4" fmla="*/ 661382 h 66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869" h="661382">
                <a:moveTo>
                  <a:pt x="0" y="661382"/>
                </a:moveTo>
                <a:lnTo>
                  <a:pt x="0" y="0"/>
                </a:lnTo>
                <a:lnTo>
                  <a:pt x="1842869" y="0"/>
                </a:lnTo>
                <a:lnTo>
                  <a:pt x="1477290" y="661382"/>
                </a:lnTo>
                <a:lnTo>
                  <a:pt x="0" y="661382"/>
                </a:lnTo>
                <a:close/>
              </a:path>
            </a:pathLst>
          </a:cu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4" name="任意多边形 23"/>
          <p:cNvSpPr/>
          <p:nvPr/>
        </p:nvSpPr>
        <p:spPr>
          <a:xfrm rot="5400000">
            <a:off x="10229552" y="509331"/>
            <a:ext cx="2471779" cy="1453117"/>
          </a:xfrm>
          <a:custGeom>
            <a:avLst/>
            <a:gdLst>
              <a:gd name="connsiteX0" fmla="*/ 0 w 2188427"/>
              <a:gd name="connsiteY0" fmla="*/ 1286539 h 1286539"/>
              <a:gd name="connsiteX1" fmla="*/ 0 w 2188427"/>
              <a:gd name="connsiteY1" fmla="*/ 0 h 1286539"/>
              <a:gd name="connsiteX2" fmla="*/ 2188427 w 2188427"/>
              <a:gd name="connsiteY2" fmla="*/ 0 h 1286539"/>
              <a:gd name="connsiteX3" fmla="*/ 1842871 w 2188427"/>
              <a:gd name="connsiteY3" fmla="*/ 625157 h 1286539"/>
              <a:gd name="connsiteX4" fmla="*/ 2 w 2188427"/>
              <a:gd name="connsiteY4" fmla="*/ 625157 h 1286539"/>
              <a:gd name="connsiteX5" fmla="*/ 2 w 2188427"/>
              <a:gd name="connsiteY5" fmla="*/ 1286539 h 1286539"/>
              <a:gd name="connsiteX6" fmla="*/ 0 w 2188427"/>
              <a:gd name="connsiteY6" fmla="*/ 1286539 h 128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8427" h="1286539">
                <a:moveTo>
                  <a:pt x="0" y="1286539"/>
                </a:moveTo>
                <a:lnTo>
                  <a:pt x="0" y="0"/>
                </a:lnTo>
                <a:lnTo>
                  <a:pt x="2188427" y="0"/>
                </a:lnTo>
                <a:lnTo>
                  <a:pt x="1842871" y="625157"/>
                </a:lnTo>
                <a:lnTo>
                  <a:pt x="2" y="625157"/>
                </a:lnTo>
                <a:lnTo>
                  <a:pt x="2" y="1286539"/>
                </a:lnTo>
                <a:lnTo>
                  <a:pt x="0" y="1286539"/>
                </a:lnTo>
                <a:close/>
              </a:path>
            </a:pathLst>
          </a:custGeom>
          <a:solidFill>
            <a:srgbClr val="26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7408232" y="-28193"/>
            <a:ext cx="4783769" cy="2644231"/>
          </a:xfrm>
          <a:prstGeom prst="line">
            <a:avLst/>
          </a:prstGeom>
          <a:ln w="19050">
            <a:solidFill>
              <a:srgbClr val="262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-15395" y="4434713"/>
            <a:ext cx="4548628" cy="2514257"/>
          </a:xfrm>
          <a:prstGeom prst="line">
            <a:avLst/>
          </a:prstGeom>
          <a:ln w="19050">
            <a:solidFill>
              <a:srgbClr val="D95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:a14="http://schemas.microsoft.com/office/drawing/2010/main"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362568" y="336301"/>
            <a:ext cx="1274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ATMOSPHERE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2568" y="474801"/>
            <a:ext cx="2641889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Business Affairs</a:t>
            </a:r>
          </a:p>
        </p:txBody>
      </p:sp>
      <p:sp>
        <p:nvSpPr>
          <p:cNvPr id="11" name="任意多边形 10"/>
          <p:cNvSpPr/>
          <p:nvPr/>
        </p:nvSpPr>
        <p:spPr>
          <a:xfrm rot="5400000">
            <a:off x="-946898" y="2916734"/>
            <a:ext cx="4420802" cy="2527005"/>
          </a:xfrm>
          <a:custGeom>
            <a:avLst/>
            <a:gdLst>
              <a:gd name="connsiteX0" fmla="*/ 0 w 3515559"/>
              <a:gd name="connsiteY0" fmla="*/ 2009553 h 2009553"/>
              <a:gd name="connsiteX1" fmla="*/ 1110781 w 3515559"/>
              <a:gd name="connsiteY1" fmla="*/ 0 h 2009553"/>
              <a:gd name="connsiteX2" fmla="*/ 3515559 w 3515559"/>
              <a:gd name="connsiteY2" fmla="*/ 0 h 2009553"/>
              <a:gd name="connsiteX3" fmla="*/ 2404778 w 3515559"/>
              <a:gd name="connsiteY3" fmla="*/ 2009553 h 2009553"/>
              <a:gd name="connsiteX4" fmla="*/ 0 w 3515559"/>
              <a:gd name="connsiteY4" fmla="*/ 2009553 h 200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5559" h="2009553">
                <a:moveTo>
                  <a:pt x="0" y="2009553"/>
                </a:moveTo>
                <a:lnTo>
                  <a:pt x="1110781" y="0"/>
                </a:lnTo>
                <a:lnTo>
                  <a:pt x="3515559" y="0"/>
                </a:lnTo>
                <a:lnTo>
                  <a:pt x="2404778" y="2009553"/>
                </a:lnTo>
                <a:lnTo>
                  <a:pt x="0" y="2009553"/>
                </a:lnTo>
                <a:close/>
              </a:path>
            </a:pathLst>
          </a:cu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0" y="1722217"/>
            <a:ext cx="2527007" cy="1396805"/>
          </a:xfrm>
          <a:prstGeom prst="line">
            <a:avLst/>
          </a:prstGeom>
          <a:ln w="19050">
            <a:solidFill>
              <a:srgbClr val="D95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362568" y="5461195"/>
            <a:ext cx="2527007" cy="1396805"/>
          </a:xfrm>
          <a:prstGeom prst="line">
            <a:avLst/>
          </a:prstGeom>
          <a:ln w="19050">
            <a:solidFill>
              <a:srgbClr val="D95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76"/>
          <p:cNvSpPr txBox="1"/>
          <p:nvPr/>
        </p:nvSpPr>
        <p:spPr>
          <a:xfrm>
            <a:off x="3275807" y="2627405"/>
            <a:ext cx="2136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ADD THE TITLE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275805" y="2973038"/>
            <a:ext cx="3638149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, we mainly engaged in various types of advertising graphic design. Click here to add content, content to match the title. </a:t>
            </a:r>
          </a:p>
        </p:txBody>
      </p:sp>
      <p:sp>
        <p:nvSpPr>
          <p:cNvPr id="25" name="TextBox 76"/>
          <p:cNvSpPr txBox="1"/>
          <p:nvPr/>
        </p:nvSpPr>
        <p:spPr>
          <a:xfrm>
            <a:off x="7826542" y="2627405"/>
            <a:ext cx="2136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ADD THE TITLE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826540" y="2973038"/>
            <a:ext cx="3638149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, we mainly engaged in various types of advertising graphic design. Click here to add content, content to match the title. </a:t>
            </a:r>
          </a:p>
        </p:txBody>
      </p:sp>
      <p:sp>
        <p:nvSpPr>
          <p:cNvPr id="28" name="TextBox 76"/>
          <p:cNvSpPr txBox="1"/>
          <p:nvPr/>
        </p:nvSpPr>
        <p:spPr>
          <a:xfrm>
            <a:off x="3275807" y="4752343"/>
            <a:ext cx="2136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ADD THE TITLE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75805" y="5097976"/>
            <a:ext cx="363814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, we mainly engaged in various types of advertising graphic design. </a:t>
            </a:r>
          </a:p>
        </p:txBody>
      </p:sp>
      <p:sp>
        <p:nvSpPr>
          <p:cNvPr id="31" name="TextBox 76"/>
          <p:cNvSpPr txBox="1"/>
          <p:nvPr/>
        </p:nvSpPr>
        <p:spPr>
          <a:xfrm>
            <a:off x="7826542" y="4752343"/>
            <a:ext cx="2136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ADD THE TITLE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826540" y="5097976"/>
            <a:ext cx="3638149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, we mainly engaged in various types of advertising graphic design. Click here to add content, content to match the title.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275805" y="1478759"/>
            <a:ext cx="8188884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Click here to add content, content to match the title. , we mainly engaged in various types of advertising graphic design.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/>
        </p:nvSpPr>
        <p:spPr>
          <a:xfrm>
            <a:off x="1927718" y="3240595"/>
            <a:ext cx="7211290" cy="1677795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26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8155172" y="4048939"/>
            <a:ext cx="1181766" cy="2137968"/>
          </a:xfrm>
          <a:prstGeom prst="line">
            <a:avLst/>
          </a:prstGeom>
          <a:ln w="19050">
            <a:solidFill>
              <a:srgbClr val="D95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多边形 28"/>
          <p:cNvSpPr/>
          <p:nvPr/>
        </p:nvSpPr>
        <p:spPr>
          <a:xfrm>
            <a:off x="0" y="1951064"/>
            <a:ext cx="7211291" cy="2967326"/>
          </a:xfrm>
          <a:custGeom>
            <a:avLst/>
            <a:gdLst>
              <a:gd name="connsiteX0" fmla="*/ 0 w 6515100"/>
              <a:gd name="connsiteY0" fmla="*/ 0 h 2680855"/>
              <a:gd name="connsiteX1" fmla="*/ 2396423 w 6515100"/>
              <a:gd name="connsiteY1" fmla="*/ 0 h 2680855"/>
              <a:gd name="connsiteX2" fmla="*/ 2466284 w 6515100"/>
              <a:gd name="connsiteY2" fmla="*/ 0 h 2680855"/>
              <a:gd name="connsiteX3" fmla="*/ 6515100 w 6515100"/>
              <a:gd name="connsiteY3" fmla="*/ 0 h 2680855"/>
              <a:gd name="connsiteX4" fmla="*/ 5033257 w 6515100"/>
              <a:gd name="connsiteY4" fmla="*/ 2680855 h 2680855"/>
              <a:gd name="connsiteX5" fmla="*/ 2466284 w 6515100"/>
              <a:gd name="connsiteY5" fmla="*/ 2680855 h 2680855"/>
              <a:gd name="connsiteX6" fmla="*/ 914580 w 6515100"/>
              <a:gd name="connsiteY6" fmla="*/ 2680855 h 2680855"/>
              <a:gd name="connsiteX7" fmla="*/ 0 w 6515100"/>
              <a:gd name="connsiteY7" fmla="*/ 2680855 h 268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5100" h="2680855">
                <a:moveTo>
                  <a:pt x="0" y="0"/>
                </a:moveTo>
                <a:lnTo>
                  <a:pt x="2396423" y="0"/>
                </a:lnTo>
                <a:lnTo>
                  <a:pt x="2466284" y="0"/>
                </a:lnTo>
                <a:lnTo>
                  <a:pt x="6515100" y="0"/>
                </a:lnTo>
                <a:lnTo>
                  <a:pt x="5033257" y="2680855"/>
                </a:lnTo>
                <a:lnTo>
                  <a:pt x="2466284" y="2680855"/>
                </a:lnTo>
                <a:lnTo>
                  <a:pt x="914580" y="2680855"/>
                </a:lnTo>
                <a:lnTo>
                  <a:pt x="0" y="2680855"/>
                </a:lnTo>
                <a:close/>
              </a:path>
            </a:pathLst>
          </a:cu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8658753" y="1640274"/>
            <a:ext cx="1677927" cy="3035595"/>
          </a:xfrm>
          <a:prstGeom prst="line">
            <a:avLst/>
          </a:prstGeom>
          <a:ln w="19050">
            <a:solidFill>
              <a:srgbClr val="D95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765316" y="2497753"/>
            <a:ext cx="4726020" cy="1740761"/>
            <a:chOff x="765316" y="2497753"/>
            <a:chExt cx="4726020" cy="1740761"/>
          </a:xfrm>
        </p:grpSpPr>
        <p:sp>
          <p:nvSpPr>
            <p:cNvPr id="32" name="TextBox 76"/>
            <p:cNvSpPr txBox="1"/>
            <p:nvPr/>
          </p:nvSpPr>
          <p:spPr>
            <a:xfrm>
              <a:off x="765316" y="2497753"/>
              <a:ext cx="32792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rgbClr val="F1F1F1"/>
                  </a:solidFill>
                  <a:latin typeface="微软雅黑"/>
                  <a:ea typeface="微软雅黑"/>
                  <a:sym typeface="微软雅黑"/>
                </a:rPr>
                <a:t>PART TWO</a:t>
              </a:r>
              <a:endParaRPr lang="zh-CN" altLang="en-US" sz="4400" b="1" dirty="0">
                <a:solidFill>
                  <a:srgbClr val="F1F1F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65316" y="3198167"/>
              <a:ext cx="374538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dirty="0">
                  <a:solidFill>
                    <a:srgbClr val="F1F1F1"/>
                  </a:solidFill>
                  <a:latin typeface="微软雅黑"/>
                  <a:ea typeface="微软雅黑"/>
                  <a:sym typeface="微软雅黑"/>
                </a:rPr>
                <a:t>Please add the title here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65316" y="3727477"/>
              <a:ext cx="4726020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rgbClr val="F1F1F1"/>
                  </a:solidFill>
                  <a:latin typeface="微软雅黑"/>
                  <a:ea typeface="微软雅黑"/>
                  <a:sym typeface="微软雅黑"/>
                </a:rPr>
                <a:t>Click here to add content, content to match the title. , we mainly engaged in various types of advertising graphic design.</a:t>
              </a:r>
            </a:p>
          </p:txBody>
        </p:sp>
      </p:grpSp>
      <p:sp>
        <p:nvSpPr>
          <p:cNvPr id="35" name="PA_文本框 9"/>
          <p:cNvSpPr txBox="1"/>
          <p:nvPr>
            <p:custDataLst>
              <p:tags r:id="rId1"/>
            </p:custDataLst>
          </p:nvPr>
        </p:nvSpPr>
        <p:spPr>
          <a:xfrm>
            <a:off x="6247918" y="3178294"/>
            <a:ext cx="214056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rgbClr val="F1F1F1"/>
                </a:solidFill>
                <a:latin typeface="微软雅黑"/>
                <a:ea typeface="微软雅黑"/>
                <a:sym typeface="微软雅黑"/>
              </a:rPr>
              <a:t>02</a:t>
            </a:r>
            <a:endParaRPr lang="zh-CN" altLang="en-US" sz="11500" b="1" dirty="0">
              <a:solidFill>
                <a:srgbClr val="F1F1F1"/>
              </a:solidFill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4496181" y="0"/>
            <a:ext cx="4003078" cy="4029740"/>
          </a:xfrm>
          <a:custGeom>
            <a:avLst/>
            <a:gdLst>
              <a:gd name="connsiteX0" fmla="*/ 0 w 4003078"/>
              <a:gd name="connsiteY0" fmla="*/ 0 h 4029740"/>
              <a:gd name="connsiteX1" fmla="*/ 1775637 w 4003078"/>
              <a:gd name="connsiteY1" fmla="*/ 0 h 4029740"/>
              <a:gd name="connsiteX2" fmla="*/ 4003078 w 4003078"/>
              <a:gd name="connsiteY2" fmla="*/ 4029740 h 4029740"/>
              <a:gd name="connsiteX3" fmla="*/ 2227441 w 4003078"/>
              <a:gd name="connsiteY3" fmla="*/ 4029740 h 4029740"/>
              <a:gd name="connsiteX4" fmla="*/ 0 w 4003078"/>
              <a:gd name="connsiteY4" fmla="*/ 0 h 402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3078" h="4029740">
                <a:moveTo>
                  <a:pt x="0" y="0"/>
                </a:moveTo>
                <a:lnTo>
                  <a:pt x="1775637" y="0"/>
                </a:lnTo>
                <a:lnTo>
                  <a:pt x="4003078" y="4029740"/>
                </a:lnTo>
                <a:lnTo>
                  <a:pt x="2227441" y="4029740"/>
                </a:lnTo>
                <a:lnTo>
                  <a:pt x="0" y="0"/>
                </a:lnTo>
                <a:close/>
              </a:path>
            </a:pathLst>
          </a:custGeom>
          <a:solidFill>
            <a:srgbClr val="B6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362568" y="336301"/>
            <a:ext cx="1274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ATMOSPHERE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2568" y="474801"/>
            <a:ext cx="2641889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Business Affairs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5926531" y="0"/>
            <a:ext cx="6265470" cy="4029740"/>
          </a:xfrm>
          <a:custGeom>
            <a:avLst/>
            <a:gdLst>
              <a:gd name="connsiteX0" fmla="*/ 0 w 4167083"/>
              <a:gd name="connsiteY0" fmla="*/ 0 h 2680128"/>
              <a:gd name="connsiteX1" fmla="*/ 4047719 w 4167083"/>
              <a:gd name="connsiteY1" fmla="*/ 0 h 2680128"/>
              <a:gd name="connsiteX2" fmla="*/ 4117561 w 4167083"/>
              <a:gd name="connsiteY2" fmla="*/ 0 h 2680128"/>
              <a:gd name="connsiteX3" fmla="*/ 4167083 w 4167083"/>
              <a:gd name="connsiteY3" fmla="*/ 0 h 2680128"/>
              <a:gd name="connsiteX4" fmla="*/ 4167083 w 4167083"/>
              <a:gd name="connsiteY4" fmla="*/ 2680128 h 2680128"/>
              <a:gd name="connsiteX5" fmla="*/ 4047719 w 4167083"/>
              <a:gd name="connsiteY5" fmla="*/ 2680128 h 2680128"/>
              <a:gd name="connsiteX6" fmla="*/ 1481442 w 4167083"/>
              <a:gd name="connsiteY6" fmla="*/ 2680128 h 2680128"/>
              <a:gd name="connsiteX7" fmla="*/ 0 w 4167083"/>
              <a:gd name="connsiteY7" fmla="*/ 0 h 268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7083" h="2680128">
                <a:moveTo>
                  <a:pt x="0" y="0"/>
                </a:moveTo>
                <a:lnTo>
                  <a:pt x="4047719" y="0"/>
                </a:lnTo>
                <a:lnTo>
                  <a:pt x="4117561" y="0"/>
                </a:lnTo>
                <a:lnTo>
                  <a:pt x="4167083" y="0"/>
                </a:lnTo>
                <a:lnTo>
                  <a:pt x="4167083" y="2680128"/>
                </a:lnTo>
                <a:lnTo>
                  <a:pt x="4047719" y="2680128"/>
                </a:lnTo>
                <a:lnTo>
                  <a:pt x="1481442" y="268012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769824" y="1"/>
            <a:ext cx="2572728" cy="1442045"/>
          </a:xfrm>
          <a:custGeom>
            <a:avLst/>
            <a:gdLst>
              <a:gd name="connsiteX0" fmla="*/ 0 w 2572728"/>
              <a:gd name="connsiteY0" fmla="*/ 0 h 1442045"/>
              <a:gd name="connsiteX1" fmla="*/ 1775637 w 2572728"/>
              <a:gd name="connsiteY1" fmla="*/ 0 h 1442045"/>
              <a:gd name="connsiteX2" fmla="*/ 2572728 w 2572728"/>
              <a:gd name="connsiteY2" fmla="*/ 1442045 h 1442045"/>
              <a:gd name="connsiteX3" fmla="*/ 797091 w 2572728"/>
              <a:gd name="connsiteY3" fmla="*/ 1442045 h 1442045"/>
              <a:gd name="connsiteX4" fmla="*/ 0 w 2572728"/>
              <a:gd name="connsiteY4" fmla="*/ 0 h 144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728" h="1442045">
                <a:moveTo>
                  <a:pt x="0" y="0"/>
                </a:moveTo>
                <a:lnTo>
                  <a:pt x="1775637" y="0"/>
                </a:lnTo>
                <a:lnTo>
                  <a:pt x="2572728" y="1442045"/>
                </a:lnTo>
                <a:lnTo>
                  <a:pt x="797091" y="1442045"/>
                </a:lnTo>
                <a:lnTo>
                  <a:pt x="0" y="0"/>
                </a:lnTo>
                <a:close/>
              </a:path>
            </a:pathLst>
          </a:custGeom>
          <a:solidFill>
            <a:srgbClr val="D95B4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21" name="Group 68"/>
          <p:cNvGrpSpPr/>
          <p:nvPr/>
        </p:nvGrpSpPr>
        <p:grpSpPr>
          <a:xfrm>
            <a:off x="1490437" y="1788767"/>
            <a:ext cx="538693" cy="713870"/>
            <a:chOff x="3582988" y="3510757"/>
            <a:chExt cx="319088" cy="465138"/>
          </a:xfrm>
          <a:solidFill>
            <a:srgbClr val="D95B4F"/>
          </a:solidFill>
        </p:grpSpPr>
        <p:sp>
          <p:nvSpPr>
            <p:cNvPr id="22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3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24" name="TextBox 76"/>
          <p:cNvSpPr txBox="1"/>
          <p:nvPr/>
        </p:nvSpPr>
        <p:spPr>
          <a:xfrm>
            <a:off x="1405376" y="2516753"/>
            <a:ext cx="3747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262F38"/>
                </a:solidFill>
                <a:latin typeface="微软雅黑"/>
                <a:ea typeface="微软雅黑"/>
                <a:sym typeface="微软雅黑"/>
              </a:rPr>
              <a:t>DATA STATISTICS</a:t>
            </a:r>
            <a:endParaRPr lang="zh-CN" altLang="en-US" sz="3200" b="1" dirty="0">
              <a:solidFill>
                <a:srgbClr val="262F38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05377" y="3115644"/>
            <a:ext cx="2922074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D95B4F"/>
                </a:solidFill>
                <a:latin typeface="微软雅黑"/>
                <a:ea typeface="微软雅黑"/>
                <a:sym typeface="微软雅黑"/>
              </a:rPr>
              <a:t>Click here to add content, content to match the title.  Click here to add content, content to match the title.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405376" y="4832814"/>
            <a:ext cx="9381247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Click here to add content, content to match the title. , we mainly engaged in various types of advertising graphic design. Click here to add content, content to match the title. , we mainly engaged in various types of advertising graphic design. Click here to add content, content to match the title. , we mainly engaged in various types of advertising graphic design. Click here to add content, content to match the title. , we mainly engaged in various types of advertising graphic design.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:a14="http://schemas.microsoft.com/office/drawing/2010/main" xmlns="">
      <p:transition spd="slow">
        <p:checker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51</TotalTime>
  <Words>1659</Words>
  <Application>Microsoft Office PowerPoint</Application>
  <PresentationFormat>宽屏</PresentationFormat>
  <Paragraphs>170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Lato Light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欧美风</dc:title>
  <dc:creator>第一PPT</dc:creator>
  <cp:keywords>www.1ppt.com</cp:keywords>
  <dc:description>www.1ppt.com</dc:description>
  <cp:lastModifiedBy>之灵</cp:lastModifiedBy>
  <cp:revision>11</cp:revision>
  <dcterms:created xsi:type="dcterms:W3CDTF">2017-07-26T15:02:00Z</dcterms:created>
  <dcterms:modified xsi:type="dcterms:W3CDTF">2023-05-14T12:55:10Z</dcterms:modified>
</cp:coreProperties>
</file>