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sldIdLst>
    <p:sldId id="256" r:id="rId3"/>
    <p:sldId id="258" r:id="rId4"/>
    <p:sldId id="259" r:id="rId5"/>
    <p:sldId id="264" r:id="rId6"/>
    <p:sldId id="263" r:id="rId7"/>
    <p:sldId id="265" r:id="rId8"/>
    <p:sldId id="280" r:id="rId9"/>
    <p:sldId id="266" r:id="rId10"/>
    <p:sldId id="260" r:id="rId11"/>
    <p:sldId id="267" r:id="rId12"/>
    <p:sldId id="268" r:id="rId13"/>
    <p:sldId id="269" r:id="rId14"/>
    <p:sldId id="281" r:id="rId15"/>
    <p:sldId id="270" r:id="rId16"/>
    <p:sldId id="261" r:id="rId17"/>
    <p:sldId id="271" r:id="rId18"/>
    <p:sldId id="272" r:id="rId19"/>
    <p:sldId id="273" r:id="rId20"/>
    <p:sldId id="274" r:id="rId21"/>
    <p:sldId id="262" r:id="rId22"/>
    <p:sldId id="277" r:id="rId23"/>
    <p:sldId id="276" r:id="rId24"/>
    <p:sldId id="278" r:id="rId25"/>
    <p:sldId id="275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33"/>
    <a:srgbClr val="FF5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6AC10-3247-422D-AB64-BA92A86A0E61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C2501-5C01-47A9-BB87-94D9E50510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4734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55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6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35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7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08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97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535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66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9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611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00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976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14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8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519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34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148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8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1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85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37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7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6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1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6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21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E6288B-F7B5-4BE5-8190-6132CC56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99B28D-4C46-4A76-83B0-86110B2D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21AD08-E2C3-427F-8A3D-273FACC9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9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67931-6CB8-4190-9431-4B3E5D1B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003E43-E109-4F46-A98B-6442B24A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CA47BF-5702-4E30-997D-D59359347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6B403-26E6-48AC-9DAC-A6A786CA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655A81-FA32-41A1-A540-FD8288BB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146F38-1859-4B2E-857E-043E6989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4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462CE-9C90-4322-8B6A-735B2576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54CA24E-A578-4D10-80A6-CCC85EE86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E9BF38-E645-4696-A8D4-6FF87439B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AC52EF-5928-4D38-88F4-7A50532B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CB6C6D-898D-4600-A80B-02815376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21AA65-8988-4D46-A841-103D84B0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06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BC0D2-79CA-481B-8912-01ECAC18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5CB52C-3DD2-4161-BAAA-026CB6D50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21516B-A859-47D8-B5D5-DCF6CB74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600512-DFB4-4ADF-A9DA-9D09FA91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C9A5F3-ECC6-443E-806F-30E5048F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72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CE9D85-BC68-4441-A95A-06FAFB2DC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D691F8-3D0F-485D-A536-24CB5747E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5FDBF-D789-4D1D-B135-6A12C79F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4AA72E-6E92-411D-959A-BF6D47A2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AFF4CC-DE2B-4621-8F2A-56C72B46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71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6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79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71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C70D5-92A3-4918-A942-BCE5377B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8AFB7C-2452-41C8-A66A-A7036AA4A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06B92-01B3-4E3D-87C1-3FC55ECF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B518DC-1DBA-4B3E-91DF-834556CE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7804D4-177F-4367-A6FA-F2CFC206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1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81360D-A827-4DFB-9277-455E699A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5AA7B2-1E0F-4443-A3E0-7AC1BF738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E9C95B-D173-4B67-B2C6-78451D6B3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FE5AED-A635-4CF8-BEB0-724AC003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9FC4CE-E14E-4FBF-A0DB-3A9A4CB5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94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7C399-14C3-442E-A974-21C409D7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9B90F-B97B-47CE-9328-BA94C23CF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061335-0AEE-4CED-A12A-F74360B7F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DB27DD-D43F-4548-9784-97B3B2F2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AFCD35-CCF5-4C5F-9DBB-5868DE47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FCDD90-364D-4EE9-8B64-E27FC8F3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3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36821-8303-4F5A-B31B-093B40E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C2EEC4-6E1E-4F3B-9A92-C7F5A6923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67909-7119-4ABF-81BC-5CC9CFE13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9679D6-F96F-4A3D-A041-04C97CFB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2DDA1F-DB8E-465A-979E-A7B139512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167DA3-F6F4-455D-AA6F-B6C7676C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60C650-BB79-4D3B-A94D-5FEC6930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1C6CED-0604-40A6-8014-3D6A6079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36821-8303-4F5A-B31B-093B40E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C2EEC4-6E1E-4F3B-9A92-C7F5A6923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67909-7119-4ABF-81BC-5CC9CFE13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9679D6-F96F-4A3D-A041-04C97CFB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2DDA1F-DB8E-465A-979E-A7B139512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167DA3-F6F4-455D-AA6F-B6C7676C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60C650-BB79-4D3B-A94D-5FEC6930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1C6CED-0604-40A6-8014-3D6A6079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3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36821-8303-4F5A-B31B-093B40E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C2EEC4-6E1E-4F3B-9A92-C7F5A6923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67909-7119-4ABF-81BC-5CC9CFE13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9679D6-F96F-4A3D-A041-04C97CFB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2DDA1F-DB8E-465A-979E-A7B139512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167DA3-F6F4-455D-AA6F-B6C7676C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60C650-BB79-4D3B-A94D-5FEC6930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1C6CED-0604-40A6-8014-3D6A6079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8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36821-8303-4F5A-B31B-093B40E1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C2EEC4-6E1E-4F3B-9A92-C7F5A6923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67909-7119-4ABF-81BC-5CC9CFE13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9679D6-F96F-4A3D-A041-04C97CFB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2DDA1F-DB8E-465A-979E-A7B139512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167DA3-F6F4-455D-AA6F-B6C7676C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60C650-BB79-4D3B-A94D-5FEC6930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1C6CED-0604-40A6-8014-3D6A6079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60105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EF584-3F88-4E90-8AC4-48134B5A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9F854B-6DFC-4C82-B759-F7D70F61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AA60D-D2C2-42E0-9598-E959A92F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AAC629-3DD6-47A6-AA52-C0043F3A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0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F006EE-09EB-4450-9C8B-3C13EA26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871D6D-C484-4DC1-A439-3638D51EB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C872E9-7ED8-48E1-9496-0560915FA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2AC31-9CD9-4BEB-844A-79910A5147C9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FE4C73-7658-4823-89A6-0B3DD31C2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A009D-6DE3-42C6-9EA3-17722E75A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D963-1500-421D-9D8F-B234E4CF26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27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00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5" Type="http://schemas.openxmlformats.org/officeDocument/2006/relationships/image" Target="../media/image32.png"/><Relationship Id="rId10" Type="http://schemas.microsoft.com/office/2007/relationships/hdphoto" Target="../media/hdphoto28.wdp"/><Relationship Id="rId4" Type="http://schemas.microsoft.com/office/2007/relationships/hdphoto" Target="../media/hdphoto8.wdp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0.wdp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1.wdp"/><Relationship Id="rId5" Type="http://schemas.openxmlformats.org/officeDocument/2006/relationships/image" Target="../media/image38.png"/><Relationship Id="rId10" Type="http://schemas.microsoft.com/office/2007/relationships/hdphoto" Target="../media/hdphoto33.wdp"/><Relationship Id="rId4" Type="http://schemas.microsoft.com/office/2007/relationships/hdphoto" Target="../media/hdphoto8.wdp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0.png"/><Relationship Id="rId4" Type="http://schemas.microsoft.com/office/2007/relationships/hdphoto" Target="../media/hdphoto1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4.wdp"/><Relationship Id="rId5" Type="http://schemas.openxmlformats.org/officeDocument/2006/relationships/image" Target="../media/image41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5.wdp"/><Relationship Id="rId5" Type="http://schemas.openxmlformats.org/officeDocument/2006/relationships/image" Target="../media/image42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microsoft.com/office/2007/relationships/hdphoto" Target="../media/hdphoto9.wdp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7.wdp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51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3.png"/><Relationship Id="rId18" Type="http://schemas.microsoft.com/office/2007/relationships/hdphoto" Target="../media/hdphoto14.wdp"/><Relationship Id="rId26" Type="http://schemas.microsoft.com/office/2007/relationships/hdphoto" Target="../media/hdphoto18.wdp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11.wdp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2.png"/><Relationship Id="rId24" Type="http://schemas.microsoft.com/office/2007/relationships/hdphoto" Target="../media/hdphoto17.wdp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microsoft.com/office/2007/relationships/hdphoto" Target="../media/hdphoto10.wdp"/><Relationship Id="rId19" Type="http://schemas.openxmlformats.org/officeDocument/2006/relationships/image" Target="../media/image16.png"/><Relationship Id="rId4" Type="http://schemas.microsoft.com/office/2007/relationships/hdphoto" Target="../media/hdphoto7.wdp"/><Relationship Id="rId9" Type="http://schemas.openxmlformats.org/officeDocument/2006/relationships/image" Target="../media/image11.png"/><Relationship Id="rId14" Type="http://schemas.microsoft.com/office/2007/relationships/hdphoto" Target="../media/hdphoto12.wdp"/><Relationship Id="rId22" Type="http://schemas.microsoft.com/office/2007/relationships/hdphoto" Target="../media/hdphoto16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1.png"/><Relationship Id="rId4" Type="http://schemas.microsoft.com/office/2007/relationships/hdphoto" Target="../media/hdphoto1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54.png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13" Type="http://schemas.openxmlformats.org/officeDocument/2006/relationships/image" Target="../media/image59.png"/><Relationship Id="rId18" Type="http://schemas.microsoft.com/office/2007/relationships/hdphoto" Target="../media/hdphoto45.wdp"/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12" Type="http://schemas.microsoft.com/office/2007/relationships/hdphoto" Target="../media/hdphoto42.wdp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6" Type="http://schemas.microsoft.com/office/2007/relationships/hdphoto" Target="../media/hdphoto44.wdp"/><Relationship Id="rId20" Type="http://schemas.microsoft.com/office/2007/relationships/hdphoto" Target="../media/hdphoto4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9.wdp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microsoft.com/office/2007/relationships/hdphoto" Target="../media/hdphoto41.wdp"/><Relationship Id="rId19" Type="http://schemas.openxmlformats.org/officeDocument/2006/relationships/image" Target="../media/image62.png"/><Relationship Id="rId4" Type="http://schemas.microsoft.com/office/2007/relationships/hdphoto" Target="../media/hdphoto10.wdp"/><Relationship Id="rId9" Type="http://schemas.openxmlformats.org/officeDocument/2006/relationships/image" Target="../media/image57.png"/><Relationship Id="rId14" Type="http://schemas.microsoft.com/office/2007/relationships/hdphoto" Target="../media/hdphoto4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3" Type="http://schemas.openxmlformats.org/officeDocument/2006/relationships/notesSlide" Target="../notesSlides/notesSlide25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1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12" Type="http://schemas.microsoft.com/office/2007/relationships/hdphoto" Target="../media/hdphoto2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22.wdp"/><Relationship Id="rId4" Type="http://schemas.microsoft.com/office/2007/relationships/hdphoto" Target="../media/hdphoto7.wdp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4F0A203-7676-419D-8A62-9AA186280C0F}"/>
              </a:ext>
            </a:extLst>
          </p:cNvPr>
          <p:cNvSpPr/>
          <p:nvPr/>
        </p:nvSpPr>
        <p:spPr>
          <a:xfrm>
            <a:off x="2346523" y="5353037"/>
            <a:ext cx="1897283" cy="1504964"/>
          </a:xfrm>
          <a:custGeom>
            <a:avLst/>
            <a:gdLst>
              <a:gd name="connsiteX0" fmla="*/ 691662 w 1383324"/>
              <a:gd name="connsiteY0" fmla="*/ 0 h 1097281"/>
              <a:gd name="connsiteX1" fmla="*/ 1383324 w 1383324"/>
              <a:gd name="connsiteY1" fmla="*/ 691662 h 1097281"/>
              <a:gd name="connsiteX2" fmla="*/ 1265199 w 1383324"/>
              <a:gd name="connsiteY2" fmla="*/ 1078377 h 1097281"/>
              <a:gd name="connsiteX3" fmla="*/ 1249602 w 1383324"/>
              <a:gd name="connsiteY3" fmla="*/ 1097281 h 1097281"/>
              <a:gd name="connsiteX4" fmla="*/ 133723 w 1383324"/>
              <a:gd name="connsiteY4" fmla="*/ 1097281 h 1097281"/>
              <a:gd name="connsiteX5" fmla="*/ 118125 w 1383324"/>
              <a:gd name="connsiteY5" fmla="*/ 1078377 h 1097281"/>
              <a:gd name="connsiteX6" fmla="*/ 0 w 1383324"/>
              <a:gd name="connsiteY6" fmla="*/ 691662 h 1097281"/>
              <a:gd name="connsiteX7" fmla="*/ 691662 w 1383324"/>
              <a:gd name="connsiteY7" fmla="*/ 0 h 109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324" h="1097281">
                <a:moveTo>
                  <a:pt x="691662" y="0"/>
                </a:moveTo>
                <a:cubicBezTo>
                  <a:pt x="1073656" y="0"/>
                  <a:pt x="1383324" y="309668"/>
                  <a:pt x="1383324" y="691662"/>
                </a:cubicBezTo>
                <a:cubicBezTo>
                  <a:pt x="1383324" y="834910"/>
                  <a:pt x="1339777" y="967987"/>
                  <a:pt x="1265199" y="1078377"/>
                </a:cubicBezTo>
                <a:lnTo>
                  <a:pt x="1249602" y="1097281"/>
                </a:lnTo>
                <a:lnTo>
                  <a:pt x="133723" y="1097281"/>
                </a:lnTo>
                <a:lnTo>
                  <a:pt x="118125" y="1078377"/>
                </a:lnTo>
                <a:cubicBezTo>
                  <a:pt x="43547" y="967987"/>
                  <a:pt x="0" y="834910"/>
                  <a:pt x="0" y="691662"/>
                </a:cubicBezTo>
                <a:cubicBezTo>
                  <a:pt x="0" y="309668"/>
                  <a:pt x="309668" y="0"/>
                  <a:pt x="69166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任意多边形: 形状 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6CE9B09-B631-4981-82D5-B67344C3836B}"/>
              </a:ext>
            </a:extLst>
          </p:cNvPr>
          <p:cNvSpPr/>
          <p:nvPr/>
        </p:nvSpPr>
        <p:spPr>
          <a:xfrm>
            <a:off x="9023136" y="6291854"/>
            <a:ext cx="1613328" cy="566147"/>
          </a:xfrm>
          <a:custGeom>
            <a:avLst/>
            <a:gdLst>
              <a:gd name="connsiteX0" fmla="*/ 806664 w 1613328"/>
              <a:gd name="connsiteY0" fmla="*/ 0 h 566147"/>
              <a:gd name="connsiteX1" fmla="*/ 1601035 w 1613328"/>
              <a:gd name="connsiteY1" fmla="*/ 526545 h 566147"/>
              <a:gd name="connsiteX2" fmla="*/ 1613328 w 1613328"/>
              <a:gd name="connsiteY2" fmla="*/ 566147 h 566147"/>
              <a:gd name="connsiteX3" fmla="*/ 0 w 1613328"/>
              <a:gd name="connsiteY3" fmla="*/ 566147 h 566147"/>
              <a:gd name="connsiteX4" fmla="*/ 12293 w 1613328"/>
              <a:gd name="connsiteY4" fmla="*/ 526545 h 566147"/>
              <a:gd name="connsiteX5" fmla="*/ 806664 w 1613328"/>
              <a:gd name="connsiteY5" fmla="*/ 0 h 56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328" h="566147">
                <a:moveTo>
                  <a:pt x="806664" y="0"/>
                </a:moveTo>
                <a:cubicBezTo>
                  <a:pt x="1163766" y="0"/>
                  <a:pt x="1470158" y="217117"/>
                  <a:pt x="1601035" y="526545"/>
                </a:cubicBezTo>
                <a:lnTo>
                  <a:pt x="1613328" y="566147"/>
                </a:lnTo>
                <a:lnTo>
                  <a:pt x="0" y="566147"/>
                </a:lnTo>
                <a:lnTo>
                  <a:pt x="12293" y="526545"/>
                </a:lnTo>
                <a:cubicBezTo>
                  <a:pt x="143170" y="217117"/>
                  <a:pt x="449562" y="0"/>
                  <a:pt x="80666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任意多边形: 形状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58A1EDE-C350-4AF5-81EE-F60845EBA3B7}"/>
              </a:ext>
            </a:extLst>
          </p:cNvPr>
          <p:cNvSpPr/>
          <p:nvPr/>
        </p:nvSpPr>
        <p:spPr>
          <a:xfrm>
            <a:off x="10444602" y="1"/>
            <a:ext cx="1747398" cy="1200719"/>
          </a:xfrm>
          <a:custGeom>
            <a:avLst/>
            <a:gdLst>
              <a:gd name="connsiteX0" fmla="*/ 23647 w 1747398"/>
              <a:gd name="connsiteY0" fmla="*/ 0 h 1200719"/>
              <a:gd name="connsiteX1" fmla="*/ 1747398 w 1747398"/>
              <a:gd name="connsiteY1" fmla="*/ 0 h 1200719"/>
              <a:gd name="connsiteX2" fmla="*/ 1747398 w 1747398"/>
              <a:gd name="connsiteY2" fmla="*/ 840943 h 1200719"/>
              <a:gd name="connsiteX3" fmla="*/ 1689759 w 1747398"/>
              <a:gd name="connsiteY3" fmla="*/ 910802 h 1200719"/>
              <a:gd name="connsiteX4" fmla="*/ 989838 w 1747398"/>
              <a:gd name="connsiteY4" fmla="*/ 1200719 h 1200719"/>
              <a:gd name="connsiteX5" fmla="*/ 0 w 1747398"/>
              <a:gd name="connsiteY5" fmla="*/ 210881 h 1200719"/>
              <a:gd name="connsiteX6" fmla="*/ 20110 w 1747398"/>
              <a:gd name="connsiteY6" fmla="*/ 11394 h 120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398" h="1200719">
                <a:moveTo>
                  <a:pt x="23647" y="0"/>
                </a:moveTo>
                <a:lnTo>
                  <a:pt x="1747398" y="0"/>
                </a:lnTo>
                <a:lnTo>
                  <a:pt x="1747398" y="840943"/>
                </a:lnTo>
                <a:lnTo>
                  <a:pt x="1689759" y="910802"/>
                </a:lnTo>
                <a:cubicBezTo>
                  <a:pt x="1510634" y="1089928"/>
                  <a:pt x="1263174" y="1200719"/>
                  <a:pt x="989838" y="1200719"/>
                </a:cubicBezTo>
                <a:cubicBezTo>
                  <a:pt x="443166" y="1200719"/>
                  <a:pt x="0" y="757553"/>
                  <a:pt x="0" y="210881"/>
                </a:cubicBezTo>
                <a:cubicBezTo>
                  <a:pt x="0" y="142547"/>
                  <a:pt x="6924" y="75830"/>
                  <a:pt x="20110" y="11394"/>
                </a:cubicBezTo>
                <a:close/>
              </a:path>
            </a:pathLst>
          </a:custGeom>
          <a:gradFill flip="none" rotWithShape="1"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任意多边形: 形状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8BCF764-CF6A-4F7A-94EC-904A10E43501}"/>
              </a:ext>
            </a:extLst>
          </p:cNvPr>
          <p:cNvSpPr/>
          <p:nvPr/>
        </p:nvSpPr>
        <p:spPr>
          <a:xfrm>
            <a:off x="0" y="0"/>
            <a:ext cx="3101340" cy="4815840"/>
          </a:xfrm>
          <a:custGeom>
            <a:avLst/>
            <a:gdLst>
              <a:gd name="connsiteX0" fmla="*/ 0 w 3101340"/>
              <a:gd name="connsiteY0" fmla="*/ 0 h 4815840"/>
              <a:gd name="connsiteX1" fmla="*/ 2583520 w 3101340"/>
              <a:gd name="connsiteY1" fmla="*/ 0 h 4815840"/>
              <a:gd name="connsiteX2" fmla="*/ 2727025 w 3101340"/>
              <a:gd name="connsiteY2" fmla="*/ 236217 h 4815840"/>
              <a:gd name="connsiteX3" fmla="*/ 3101340 w 3101340"/>
              <a:gd name="connsiteY3" fmla="*/ 1714500 h 4815840"/>
              <a:gd name="connsiteX4" fmla="*/ 0 w 3101340"/>
              <a:gd name="connsiteY4" fmla="*/ 4815840 h 481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340" h="4815840">
                <a:moveTo>
                  <a:pt x="0" y="0"/>
                </a:moveTo>
                <a:lnTo>
                  <a:pt x="2583520" y="0"/>
                </a:lnTo>
                <a:lnTo>
                  <a:pt x="2727025" y="236217"/>
                </a:lnTo>
                <a:cubicBezTo>
                  <a:pt x="2965743" y="675656"/>
                  <a:pt x="3101340" y="1179243"/>
                  <a:pt x="3101340" y="1714500"/>
                </a:cubicBezTo>
                <a:cubicBezTo>
                  <a:pt x="3101340" y="3427323"/>
                  <a:pt x="1712823" y="4815840"/>
                  <a:pt x="0" y="4815840"/>
                </a:cubicBezTo>
                <a:close/>
              </a:path>
            </a:pathLst>
          </a:custGeom>
          <a:gradFill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EE4B069-3297-4831-B3E1-5A58C8818785}"/>
              </a:ext>
            </a:extLst>
          </p:cNvPr>
          <p:cNvGrpSpPr/>
          <p:nvPr/>
        </p:nvGrpSpPr>
        <p:grpSpPr>
          <a:xfrm>
            <a:off x="1352891" y="1199884"/>
            <a:ext cx="2956816" cy="4458234"/>
            <a:chOff x="1352891" y="1199884"/>
            <a:chExt cx="2956816" cy="445823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21EF068-109E-422B-9ABB-21D1673E0D08}"/>
                </a:ext>
              </a:extLst>
            </p:cNvPr>
            <p:cNvGrpSpPr/>
            <p:nvPr/>
          </p:nvGrpSpPr>
          <p:grpSpPr>
            <a:xfrm>
              <a:off x="1352891" y="1201158"/>
              <a:ext cx="2956816" cy="4454633"/>
              <a:chOff x="1352891" y="1201158"/>
              <a:chExt cx="2956816" cy="4454633"/>
            </a:xfrm>
          </p:grpSpPr>
          <p:pic>
            <p:nvPicPr>
              <p:cNvPr id="10" name="图片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7FA902C2-EFDE-4589-9B5F-C24015C19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52891" y="1201158"/>
                <a:ext cx="2956816" cy="2950720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11" name="图片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311D8FCD-D6D4-48BB-9DA5-61665896E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52891" y="2753843"/>
                <a:ext cx="2956816" cy="2901948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C1AD5E-4161-4F9F-A651-0B2868F2D040}"/>
                </a:ext>
              </a:extLst>
            </p:cNvPr>
            <p:cNvSpPr/>
            <p:nvPr/>
          </p:nvSpPr>
          <p:spPr>
            <a:xfrm>
              <a:off x="1353714" y="1199884"/>
              <a:ext cx="2952709" cy="295270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2E283D65-23F8-42B2-B35D-8D23F6D28960}"/>
                </a:ext>
              </a:extLst>
            </p:cNvPr>
            <p:cNvSpPr/>
            <p:nvPr/>
          </p:nvSpPr>
          <p:spPr>
            <a:xfrm flipH="1">
              <a:off x="1353714" y="2752097"/>
              <a:ext cx="2952709" cy="2906021"/>
            </a:xfrm>
            <a:prstGeom prst="rtTriangl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21B6EA3-9E4D-45C5-878E-08CB6ED6911E}"/>
              </a:ext>
            </a:extLst>
          </p:cNvPr>
          <p:cNvGrpSpPr/>
          <p:nvPr/>
        </p:nvGrpSpPr>
        <p:grpSpPr>
          <a:xfrm>
            <a:off x="4504530" y="1199884"/>
            <a:ext cx="1493649" cy="4458234"/>
            <a:chOff x="4504530" y="1199884"/>
            <a:chExt cx="1493649" cy="4458234"/>
          </a:xfrm>
        </p:grpSpPr>
        <p:pic>
          <p:nvPicPr>
            <p:cNvPr id="12" name="图片 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B0DEDB4-D388-4D1D-B36C-917F1B6C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04530" y="1200719"/>
              <a:ext cx="1493649" cy="4456562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C7DD34-F04C-4AD8-A1B4-B9B45532A4AA}"/>
                </a:ext>
              </a:extLst>
            </p:cNvPr>
            <p:cNvSpPr/>
            <p:nvPr/>
          </p:nvSpPr>
          <p:spPr>
            <a:xfrm>
              <a:off x="4505714" y="1199884"/>
              <a:ext cx="1490641" cy="4458234"/>
            </a:xfrm>
            <a:prstGeom prst="rect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D2A506-A569-41F9-BFF9-C5E5B84EFCF0}"/>
              </a:ext>
            </a:extLst>
          </p:cNvPr>
          <p:cNvGrpSpPr/>
          <p:nvPr/>
        </p:nvGrpSpPr>
        <p:grpSpPr>
          <a:xfrm>
            <a:off x="6193000" y="1028378"/>
            <a:ext cx="2956816" cy="4629740"/>
            <a:chOff x="6193000" y="1028378"/>
            <a:chExt cx="2956816" cy="462974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C980D0D-2C29-4304-9F05-653EEE3A5BEB}"/>
                </a:ext>
              </a:extLst>
            </p:cNvPr>
            <p:cNvGrpSpPr/>
            <p:nvPr/>
          </p:nvGrpSpPr>
          <p:grpSpPr>
            <a:xfrm>
              <a:off x="6193000" y="1028378"/>
              <a:ext cx="2956816" cy="4627413"/>
              <a:chOff x="6193000" y="1028378"/>
              <a:chExt cx="2956816" cy="4627413"/>
            </a:xfrm>
          </p:grpSpPr>
          <p:sp>
            <p:nvSpPr>
              <p:cNvPr id="8" name="椭圆 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CE3D7113-7C9A-4199-9A8A-F1535C6CF613}"/>
                  </a:ext>
                </a:extLst>
              </p:cNvPr>
              <p:cNvSpPr/>
              <p:nvPr/>
            </p:nvSpPr>
            <p:spPr>
              <a:xfrm>
                <a:off x="6821842" y="1028378"/>
                <a:ext cx="1194508" cy="1194508"/>
              </a:xfrm>
              <a:prstGeom prst="ellipse">
                <a:avLst/>
              </a:prstGeom>
              <a:gradFill flip="none" rotWithShape="1">
                <a:gsLst>
                  <a:gs pos="0">
                    <a:srgbClr val="FF513E"/>
                  </a:gs>
                  <a:gs pos="55000">
                    <a:srgbClr val="FF992D"/>
                  </a:gs>
                  <a:gs pos="9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pic>
            <p:nvPicPr>
              <p:cNvPr id="13" name="图片 1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605040C1-768F-4AD1-A8A6-BC78C2DE9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93000" y="1201158"/>
                <a:ext cx="2956816" cy="2950720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5753F175-AF59-4303-A202-16C017582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93000" y="2753843"/>
                <a:ext cx="2956816" cy="2901948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EDFED81-59CF-44DB-A754-CFA8C8A9002E}"/>
                </a:ext>
              </a:extLst>
            </p:cNvPr>
            <p:cNvSpPr/>
            <p:nvPr/>
          </p:nvSpPr>
          <p:spPr>
            <a:xfrm>
              <a:off x="6195645" y="1199884"/>
              <a:ext cx="2952709" cy="295270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ED30E03E-FC15-457F-BF7F-DFA1E962B6F7}"/>
                </a:ext>
              </a:extLst>
            </p:cNvPr>
            <p:cNvSpPr/>
            <p:nvPr/>
          </p:nvSpPr>
          <p:spPr>
            <a:xfrm flipH="1">
              <a:off x="6195645" y="2752097"/>
              <a:ext cx="2952709" cy="2906021"/>
            </a:xfrm>
            <a:prstGeom prst="rtTriangl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835A15C-3D62-4B84-B843-7A9B6CE08FE6}"/>
              </a:ext>
            </a:extLst>
          </p:cNvPr>
          <p:cNvGrpSpPr/>
          <p:nvPr/>
        </p:nvGrpSpPr>
        <p:grpSpPr>
          <a:xfrm>
            <a:off x="9344637" y="1199884"/>
            <a:ext cx="2021703" cy="4458234"/>
            <a:chOff x="9344637" y="1199884"/>
            <a:chExt cx="2021703" cy="4458234"/>
          </a:xfrm>
        </p:grpSpPr>
        <p:sp>
          <p:nvSpPr>
            <p:cNvPr id="9" name="椭圆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EA568FD-3112-47E6-95E2-D80BB3A2B28D}"/>
                </a:ext>
              </a:extLst>
            </p:cNvPr>
            <p:cNvSpPr/>
            <p:nvPr/>
          </p:nvSpPr>
          <p:spPr>
            <a:xfrm>
              <a:off x="10088306" y="2947399"/>
              <a:ext cx="1278034" cy="1278034"/>
            </a:xfrm>
            <a:prstGeom prst="ellipse">
              <a:avLst/>
            </a:prstGeom>
            <a:gradFill flip="none" rotWithShape="1">
              <a:gsLst>
                <a:gs pos="0">
                  <a:srgbClr val="FF513E"/>
                </a:gs>
                <a:gs pos="55000">
                  <a:srgbClr val="FF992D"/>
                </a:gs>
                <a:gs pos="9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15" name="图片 1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6EE8828-6CB5-4593-9DD0-3C35F02B0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44637" y="1200719"/>
              <a:ext cx="1493649" cy="4456562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448D8C2-EDCA-4BA2-9F52-FFC5E71BFD38}"/>
                </a:ext>
              </a:extLst>
            </p:cNvPr>
            <p:cNvSpPr/>
            <p:nvPr/>
          </p:nvSpPr>
          <p:spPr>
            <a:xfrm>
              <a:off x="9347645" y="1199884"/>
              <a:ext cx="1490641" cy="4458234"/>
            </a:xfrm>
            <a:prstGeom prst="rect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3569B92D-153A-4BA5-A20B-0A595E023F64}"/>
              </a:ext>
            </a:extLst>
          </p:cNvPr>
          <p:cNvSpPr txBox="1"/>
          <p:nvPr/>
        </p:nvSpPr>
        <p:spPr>
          <a:xfrm>
            <a:off x="1573292" y="234879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/>
              </a:rPr>
              <a:t>FREE PPT TEMPLATES</a:t>
            </a:r>
            <a:endParaRPr lang="zh-CN" altLang="en-US" sz="60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0AB4252-8BD0-4537-B601-2986EC74DBD0}"/>
              </a:ext>
            </a:extLst>
          </p:cNvPr>
          <p:cNvSpPr/>
          <p:nvPr/>
        </p:nvSpPr>
        <p:spPr>
          <a:xfrm>
            <a:off x="2555966" y="3419900"/>
            <a:ext cx="7080067" cy="584784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8BAD569-F06D-4F17-9697-DAA61C58C5DB}"/>
              </a:ext>
            </a:extLst>
          </p:cNvPr>
          <p:cNvGrpSpPr/>
          <p:nvPr/>
        </p:nvGrpSpPr>
        <p:grpSpPr>
          <a:xfrm>
            <a:off x="4193556" y="4892519"/>
            <a:ext cx="416937" cy="416934"/>
            <a:chOff x="891974" y="4415843"/>
            <a:chExt cx="450443" cy="450443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0D89AAA-6BD0-4F71-AB62-78991C748352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椭圆 39">
              <a:extLst>
                <a:ext uri="{FF2B5EF4-FFF2-40B4-BE49-F238E27FC236}">
                  <a16:creationId xmlns:a16="http://schemas.microsoft.com/office/drawing/2014/main" id="{569E8817-DE5E-492F-8FB8-0C78758035EA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A5B5FD8B-D6C2-40F1-8FAA-3B075095784B}"/>
              </a:ext>
            </a:extLst>
          </p:cNvPr>
          <p:cNvSpPr txBox="1"/>
          <p:nvPr/>
        </p:nvSpPr>
        <p:spPr>
          <a:xfrm>
            <a:off x="4610494" y="4947098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Report </a:t>
            </a:r>
            <a:r>
              <a:rPr lang="zh-CN" altLang="en-US" sz="1400" dirty="0">
                <a:latin typeface="Arial"/>
                <a:ea typeface="微软雅黑"/>
                <a:cs typeface="+mn-ea"/>
                <a:sym typeface="Arial"/>
              </a:rPr>
              <a:t>：</a:t>
            </a:r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freeppt7.com</a:t>
            </a:r>
            <a:endParaRPr lang="zh-CN" altLang="en-US" sz="1400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33E2F89-51DE-47AF-97C8-56AED459C053}"/>
              </a:ext>
            </a:extLst>
          </p:cNvPr>
          <p:cNvGrpSpPr/>
          <p:nvPr/>
        </p:nvGrpSpPr>
        <p:grpSpPr>
          <a:xfrm>
            <a:off x="6784125" y="4892519"/>
            <a:ext cx="416937" cy="416934"/>
            <a:chOff x="891974" y="4415843"/>
            <a:chExt cx="450443" cy="450443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A3F9AF8-605A-4DBA-80FC-FEF99C0C1B0B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椭圆 44">
              <a:extLst>
                <a:ext uri="{FF2B5EF4-FFF2-40B4-BE49-F238E27FC236}">
                  <a16:creationId xmlns:a16="http://schemas.microsoft.com/office/drawing/2014/main" id="{BD5DBD47-8506-486C-91B8-F0F69AC3B8D4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94EF264A-B7DA-425D-959D-4ED242CD7E36}"/>
              </a:ext>
            </a:extLst>
          </p:cNvPr>
          <p:cNvSpPr txBox="1"/>
          <p:nvPr/>
        </p:nvSpPr>
        <p:spPr>
          <a:xfrm>
            <a:off x="7201062" y="4947098"/>
            <a:ext cx="1591846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Time </a:t>
            </a:r>
            <a:r>
              <a:rPr lang="zh-CN" altLang="en-US" sz="1400" dirty="0">
                <a:latin typeface="Arial"/>
                <a:ea typeface="微软雅黑"/>
                <a:cs typeface="+mn-ea"/>
                <a:sym typeface="Arial"/>
              </a:rPr>
              <a:t>：</a:t>
            </a:r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05 / 20XX</a:t>
            </a:r>
            <a:endParaRPr lang="zh-CN" altLang="en-US" sz="1400" dirty="0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2" name="图片 1" descr="图片1">
            <a:extLst>
              <a:ext uri="{FF2B5EF4-FFF2-40B4-BE49-F238E27FC236}">
                <a16:creationId xmlns:a16="http://schemas.microsoft.com/office/drawing/2014/main" id="{48330675-0FE5-16CA-C6C6-76361CB58C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8553" y="459243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50"/>
                            </p:stCondLst>
                            <p:childTnLst>
                              <p:par>
                                <p:cTn id="6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3" grpId="0"/>
      <p:bldP spid="44" grpId="0"/>
      <p:bldP spid="48" grpId="0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6B6451-32C6-41DB-8F7D-F3F27183DC63}"/>
              </a:ext>
            </a:extLst>
          </p:cNvPr>
          <p:cNvGrpSpPr/>
          <p:nvPr/>
        </p:nvGrpSpPr>
        <p:grpSpPr>
          <a:xfrm>
            <a:off x="455429" y="218221"/>
            <a:ext cx="743578" cy="983175"/>
            <a:chOff x="4376500" y="2885956"/>
            <a:chExt cx="788874" cy="1043066"/>
          </a:xfrm>
        </p:grpSpPr>
        <p:sp>
          <p:nvSpPr>
            <p:cNvPr id="13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9F2310-88A6-4209-894B-0912E7F05E57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E30A9DA-894F-4547-8873-F824318DD53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30695-6BFF-4FFC-9DD2-2F64292311F2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6303B-C50C-4585-B9B1-43FFBA5AEB34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02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7690AD8-E4FE-4A44-8337-1140D45C489E}"/>
              </a:ext>
            </a:extLst>
          </p:cNvPr>
          <p:cNvGrpSpPr/>
          <p:nvPr/>
        </p:nvGrpSpPr>
        <p:grpSpPr>
          <a:xfrm>
            <a:off x="5948450" y="940642"/>
            <a:ext cx="6244656" cy="1554232"/>
            <a:chOff x="5948450" y="940642"/>
            <a:chExt cx="6244656" cy="1554232"/>
          </a:xfrm>
        </p:grpSpPr>
        <p:sp>
          <p:nvSpPr>
            <p:cNvPr id="17" name="平行四边形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97BD072-A77D-4882-A2FD-F2363AE08DFC}"/>
                </a:ext>
              </a:extLst>
            </p:cNvPr>
            <p:cNvSpPr/>
            <p:nvPr/>
          </p:nvSpPr>
          <p:spPr>
            <a:xfrm>
              <a:off x="5948450" y="1205964"/>
              <a:ext cx="5324354" cy="934890"/>
            </a:xfrm>
            <a:prstGeom prst="parallelogram">
              <a:avLst/>
            </a:prstGeom>
            <a:gradFill flip="none" rotWithShape="1">
              <a:gsLst>
                <a:gs pos="0">
                  <a:srgbClr val="FF992D">
                    <a:alpha val="0"/>
                  </a:srgbClr>
                </a:gs>
                <a:gs pos="100000">
                  <a:srgbClr val="FF513E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平行四边形 1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7B3C10F-EF20-464A-825B-EE08A70098D0}"/>
                </a:ext>
              </a:extLst>
            </p:cNvPr>
            <p:cNvSpPr/>
            <p:nvPr/>
          </p:nvSpPr>
          <p:spPr>
            <a:xfrm>
              <a:off x="6307266" y="940642"/>
              <a:ext cx="1176348" cy="206552"/>
            </a:xfrm>
            <a:prstGeom prst="parallelogram">
              <a:avLst/>
            </a:prstGeom>
            <a:gradFill flip="none" rotWithShape="1">
              <a:gsLst>
                <a:gs pos="0">
                  <a:srgbClr val="FF992D">
                    <a:alpha val="0"/>
                  </a:srgbClr>
                </a:gs>
                <a:gs pos="100000">
                  <a:srgbClr val="FF513E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3" name="图片 2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8EDB2CC-20A9-444B-9C6E-9C61646E9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 grainSize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0964" y="1367016"/>
              <a:ext cx="6072142" cy="1127858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D8C4E56-A8CC-4B13-BFF8-873C1A2C2502}"/>
              </a:ext>
            </a:extLst>
          </p:cNvPr>
          <p:cNvGrpSpPr/>
          <p:nvPr/>
        </p:nvGrpSpPr>
        <p:grpSpPr>
          <a:xfrm>
            <a:off x="4259484" y="2811046"/>
            <a:ext cx="6586399" cy="1554232"/>
            <a:chOff x="4259484" y="2811046"/>
            <a:chExt cx="6586399" cy="1554232"/>
          </a:xfrm>
        </p:grpSpPr>
        <p:sp>
          <p:nvSpPr>
            <p:cNvPr id="19" name="平行四边形 1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1986CB2-A340-4A7E-9DF0-2EADC69A03F3}"/>
                </a:ext>
              </a:extLst>
            </p:cNvPr>
            <p:cNvSpPr/>
            <p:nvPr/>
          </p:nvSpPr>
          <p:spPr>
            <a:xfrm>
              <a:off x="4259484" y="3076368"/>
              <a:ext cx="5324354" cy="934890"/>
            </a:xfrm>
            <a:prstGeom prst="parallelogram">
              <a:avLst/>
            </a:prstGeom>
            <a:gradFill flip="none" rotWithShape="1">
              <a:gsLst>
                <a:gs pos="0">
                  <a:srgbClr val="FF992D">
                    <a:alpha val="0"/>
                  </a:srgbClr>
                </a:gs>
                <a:gs pos="100000">
                  <a:srgbClr val="FF513E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平行四边形 1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71213D1-4F33-427F-BCCE-406A66798E89}"/>
                </a:ext>
              </a:extLst>
            </p:cNvPr>
            <p:cNvSpPr/>
            <p:nvPr/>
          </p:nvSpPr>
          <p:spPr>
            <a:xfrm>
              <a:off x="4618300" y="2811046"/>
              <a:ext cx="1176348" cy="206552"/>
            </a:xfrm>
            <a:prstGeom prst="parallelogram">
              <a:avLst/>
            </a:prstGeom>
            <a:gradFill flip="none" rotWithShape="1">
              <a:gsLst>
                <a:gs pos="0">
                  <a:srgbClr val="FF992D">
                    <a:alpha val="0"/>
                  </a:srgbClr>
                </a:gs>
                <a:gs pos="100000">
                  <a:srgbClr val="FF513E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4" name="图片 2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10A6E80C-AF44-49F7-A371-52EEC0BA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FilmGrain grainSize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2335" y="3237420"/>
              <a:ext cx="6413548" cy="1127858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E81C932-1DBA-4B83-BAF8-792F388BF42D}"/>
              </a:ext>
            </a:extLst>
          </p:cNvPr>
          <p:cNvGrpSpPr/>
          <p:nvPr/>
        </p:nvGrpSpPr>
        <p:grpSpPr>
          <a:xfrm>
            <a:off x="5103967" y="4681451"/>
            <a:ext cx="6586399" cy="1554231"/>
            <a:chOff x="5103967" y="4681451"/>
            <a:chExt cx="6586399" cy="1554231"/>
          </a:xfrm>
        </p:grpSpPr>
        <p:sp>
          <p:nvSpPr>
            <p:cNvPr id="21" name="平行四边形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8DA9E1E-80ED-44FA-8AC3-8C311DCB14F5}"/>
                </a:ext>
              </a:extLst>
            </p:cNvPr>
            <p:cNvSpPr/>
            <p:nvPr/>
          </p:nvSpPr>
          <p:spPr>
            <a:xfrm>
              <a:off x="5103967" y="4946773"/>
              <a:ext cx="5324354" cy="934890"/>
            </a:xfrm>
            <a:prstGeom prst="parallelogram">
              <a:avLst/>
            </a:prstGeom>
            <a:gradFill flip="none" rotWithShape="1">
              <a:gsLst>
                <a:gs pos="0">
                  <a:srgbClr val="FF992D">
                    <a:alpha val="0"/>
                  </a:srgbClr>
                </a:gs>
                <a:gs pos="100000">
                  <a:srgbClr val="FF513E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平行四边形 2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0DFEEAB7-EC61-4754-A2E2-726299CCE231}"/>
                </a:ext>
              </a:extLst>
            </p:cNvPr>
            <p:cNvSpPr/>
            <p:nvPr/>
          </p:nvSpPr>
          <p:spPr>
            <a:xfrm>
              <a:off x="5462783" y="4681451"/>
              <a:ext cx="1176348" cy="206552"/>
            </a:xfrm>
            <a:prstGeom prst="parallelogram">
              <a:avLst/>
            </a:prstGeom>
            <a:gradFill flip="none" rotWithShape="1">
              <a:gsLst>
                <a:gs pos="0">
                  <a:srgbClr val="FF992D">
                    <a:alpha val="0"/>
                  </a:srgbClr>
                </a:gs>
                <a:gs pos="100000">
                  <a:srgbClr val="FF513E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5" name="图片 2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10E160C-8BB9-473B-B8C1-0F21C28A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FilmGrain grainSize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6818" y="5107824"/>
              <a:ext cx="6413548" cy="1127858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26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4E6974A-25B0-4FE1-8908-237379E13C4E}"/>
              </a:ext>
            </a:extLst>
          </p:cNvPr>
          <p:cNvSpPr txBox="1"/>
          <p:nvPr/>
        </p:nvSpPr>
        <p:spPr>
          <a:xfrm>
            <a:off x="7316170" y="1749509"/>
            <a:ext cx="3681730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11E8CE1-6E1F-41A5-AB99-12936FF66563}"/>
              </a:ext>
            </a:extLst>
          </p:cNvPr>
          <p:cNvSpPr txBox="1"/>
          <p:nvPr/>
        </p:nvSpPr>
        <p:spPr>
          <a:xfrm>
            <a:off x="5798244" y="3587664"/>
            <a:ext cx="3681730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23DCF05-6C76-4FF6-81D7-25A759893501}"/>
              </a:ext>
            </a:extLst>
          </p:cNvPr>
          <p:cNvSpPr txBox="1"/>
          <p:nvPr/>
        </p:nvSpPr>
        <p:spPr>
          <a:xfrm>
            <a:off x="6642727" y="5425819"/>
            <a:ext cx="3681730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文本框 33" descr="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">
            <a:extLst>
              <a:ext uri="{FF2B5EF4-FFF2-40B4-BE49-F238E27FC236}">
                <a16:creationId xmlns:a16="http://schemas.microsoft.com/office/drawing/2014/main" id="{00207358-1BE7-4DDE-8C92-75B3C2350E08}"/>
              </a:ext>
            </a:extLst>
          </p:cNvPr>
          <p:cNvSpPr txBox="1"/>
          <p:nvPr/>
        </p:nvSpPr>
        <p:spPr>
          <a:xfrm>
            <a:off x="912716" y="2586033"/>
            <a:ext cx="3082510" cy="1668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35" name="文本框 34" descr="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">
            <a:extLst>
              <a:ext uri="{FF2B5EF4-FFF2-40B4-BE49-F238E27FC236}">
                <a16:creationId xmlns:a16="http://schemas.microsoft.com/office/drawing/2014/main" id="{F603B50E-D175-4A16-91B4-09933B680E36}"/>
              </a:ext>
            </a:extLst>
          </p:cNvPr>
          <p:cNvSpPr txBox="1"/>
          <p:nvPr/>
        </p:nvSpPr>
        <p:spPr>
          <a:xfrm>
            <a:off x="864562" y="200659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Arial"/>
                <a:ea typeface="微软雅黑"/>
                <a:sym typeface="Arial"/>
              </a:rPr>
              <a:t>Add  title</a:t>
            </a:r>
            <a:endParaRPr lang="zh-CN" altLang="en-US" sz="2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6" name="文本框 35" descr="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">
            <a:extLst>
              <a:ext uri="{FF2B5EF4-FFF2-40B4-BE49-F238E27FC236}">
                <a16:creationId xmlns:a16="http://schemas.microsoft.com/office/drawing/2014/main" id="{BB16FD1C-05FD-4112-A7B1-8CF5363A9C61}"/>
              </a:ext>
            </a:extLst>
          </p:cNvPr>
          <p:cNvSpPr txBox="1"/>
          <p:nvPr/>
        </p:nvSpPr>
        <p:spPr>
          <a:xfrm>
            <a:off x="904857" y="4592753"/>
            <a:ext cx="1972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75,684</a:t>
            </a:r>
            <a:endParaRPr lang="en-US" altLang="zh-CN" sz="6000" dirty="0">
              <a:solidFill>
                <a:srgbClr val="FF8133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40" name="Shape 2413">
            <a:extLst>
              <a:ext uri="{FF2B5EF4-FFF2-40B4-BE49-F238E27FC236}">
                <a16:creationId xmlns:a16="http://schemas.microsoft.com/office/drawing/2014/main" id="{22A7E1D8-3BBB-4D36-A3B5-E0863D45ECD3}"/>
              </a:ext>
            </a:extLst>
          </p:cNvPr>
          <p:cNvSpPr/>
          <p:nvPr/>
        </p:nvSpPr>
        <p:spPr>
          <a:xfrm>
            <a:off x="1096273" y="5675003"/>
            <a:ext cx="346684" cy="338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ysClr val="windowText" lastClr="000000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marL="0" marR="0" lvl="0" indent="0" algn="ctr" defTabSz="234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41" name="Shape 2430">
            <a:extLst>
              <a:ext uri="{FF2B5EF4-FFF2-40B4-BE49-F238E27FC236}">
                <a16:creationId xmlns:a16="http://schemas.microsoft.com/office/drawing/2014/main" id="{F6FA4D5F-CDF6-4EE9-8941-72DCDBE81E45}"/>
              </a:ext>
            </a:extLst>
          </p:cNvPr>
          <p:cNvSpPr/>
          <p:nvPr/>
        </p:nvSpPr>
        <p:spPr>
          <a:xfrm>
            <a:off x="2771425" y="5684553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ysClr val="windowText" lastClr="000000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marL="0" marR="0" lvl="0" indent="0" algn="ctr" defTabSz="234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  <p:sp>
        <p:nvSpPr>
          <p:cNvPr id="42" name="Shape 2465">
            <a:extLst>
              <a:ext uri="{FF2B5EF4-FFF2-40B4-BE49-F238E27FC236}">
                <a16:creationId xmlns:a16="http://schemas.microsoft.com/office/drawing/2014/main" id="{52E07F5E-DB41-4E64-BFEC-CF284B3346DA}"/>
              </a:ext>
            </a:extLst>
          </p:cNvPr>
          <p:cNvSpPr/>
          <p:nvPr/>
        </p:nvSpPr>
        <p:spPr>
          <a:xfrm>
            <a:off x="1933849" y="5675003"/>
            <a:ext cx="346685" cy="346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ysClr val="windowText" lastClr="000000"/>
          </a:solidFill>
          <a:ln w="12700">
            <a:miter lim="400000"/>
          </a:ln>
        </p:spPr>
        <p:txBody>
          <a:bodyPr lIns="19507" tIns="19507" rIns="19507" bIns="19507" anchor="ctr"/>
          <a:lstStyle/>
          <a:p>
            <a:pPr marL="0" marR="0" lvl="0" indent="0" algn="ctr" defTabSz="2340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72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6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34" grpId="0"/>
      <p:bldP spid="35" grpId="0"/>
      <p:bldP spid="36" grpId="0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6B6451-32C6-41DB-8F7D-F3F27183DC63}"/>
              </a:ext>
            </a:extLst>
          </p:cNvPr>
          <p:cNvGrpSpPr/>
          <p:nvPr/>
        </p:nvGrpSpPr>
        <p:grpSpPr>
          <a:xfrm>
            <a:off x="455429" y="218221"/>
            <a:ext cx="743578" cy="983175"/>
            <a:chOff x="4376500" y="2885956"/>
            <a:chExt cx="788874" cy="1043066"/>
          </a:xfrm>
        </p:grpSpPr>
        <p:sp>
          <p:nvSpPr>
            <p:cNvPr id="13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9F2310-88A6-4209-894B-0912E7F05E57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E30A9DA-894F-4547-8873-F824318DD53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30695-6BFF-4FFC-9DD2-2F64292311F2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6303B-C50C-4585-B9B1-43FFBA5AEB34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02</a:t>
            </a:r>
          </a:p>
        </p:txBody>
      </p:sp>
      <p:sp>
        <p:nvSpPr>
          <p:cNvPr id="60" name="矩形: 圆角 5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B15040C-331A-416E-92AC-FCD831BDE0CA}"/>
              </a:ext>
            </a:extLst>
          </p:cNvPr>
          <p:cNvSpPr/>
          <p:nvPr/>
        </p:nvSpPr>
        <p:spPr>
          <a:xfrm>
            <a:off x="0" y="4467828"/>
            <a:ext cx="12192000" cy="2390171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3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11C17C4-8BDF-4BE5-9EBB-E70C5F507180}"/>
              </a:ext>
            </a:extLst>
          </p:cNvPr>
          <p:cNvSpPr txBox="1"/>
          <p:nvPr/>
        </p:nvSpPr>
        <p:spPr>
          <a:xfrm>
            <a:off x="5164661" y="1132069"/>
            <a:ext cx="1862690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2400" b="1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FF8133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6D0052C-C84C-4555-9D77-AC6ADBE900B6}"/>
              </a:ext>
            </a:extLst>
          </p:cNvPr>
          <p:cNvGrpSpPr/>
          <p:nvPr/>
        </p:nvGrpSpPr>
        <p:grpSpPr>
          <a:xfrm>
            <a:off x="6954339" y="2193872"/>
            <a:ext cx="3601138" cy="2995112"/>
            <a:chOff x="6954339" y="2193872"/>
            <a:chExt cx="3601138" cy="2995112"/>
          </a:xfrm>
        </p:grpSpPr>
        <p:sp>
          <p:nvSpPr>
            <p:cNvPr id="61" name="任意多边形: 形状 6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BA733DD-E49E-4228-8A18-3FE4A3173482}"/>
                </a:ext>
              </a:extLst>
            </p:cNvPr>
            <p:cNvSpPr/>
            <p:nvPr/>
          </p:nvSpPr>
          <p:spPr>
            <a:xfrm flipV="1">
              <a:off x="6954339" y="2193872"/>
              <a:ext cx="3601138" cy="2995112"/>
            </a:xfrm>
            <a:custGeom>
              <a:avLst/>
              <a:gdLst>
                <a:gd name="connsiteX0" fmla="*/ 0 w 1893248"/>
                <a:gd name="connsiteY0" fmla="*/ 1610617 h 3221236"/>
                <a:gd name="connsiteX1" fmla="*/ 1893248 w 1893248"/>
                <a:gd name="connsiteY1" fmla="*/ 1610617 h 3221236"/>
                <a:gd name="connsiteX2" fmla="*/ 1893248 w 1893248"/>
                <a:gd name="connsiteY2" fmla="*/ 72035 h 3221236"/>
                <a:gd name="connsiteX3" fmla="*/ 1803785 w 1893248"/>
                <a:gd name="connsiteY3" fmla="*/ 2185 h 3221236"/>
                <a:gd name="connsiteX4" fmla="*/ 54537 w 1893248"/>
                <a:gd name="connsiteY4" fmla="*/ 439497 h 3221236"/>
                <a:gd name="connsiteX5" fmla="*/ 0 w 1893248"/>
                <a:gd name="connsiteY5" fmla="*/ 509347 h 3221236"/>
                <a:gd name="connsiteX6" fmla="*/ 1836937 w 1893248"/>
                <a:gd name="connsiteY6" fmla="*/ 3219517 h 3221236"/>
                <a:gd name="connsiteX7" fmla="*/ 1893248 w 1893248"/>
                <a:gd name="connsiteY7" fmla="*/ 3149200 h 3221236"/>
                <a:gd name="connsiteX8" fmla="*/ 1893248 w 1893248"/>
                <a:gd name="connsiteY8" fmla="*/ 1610618 h 3221236"/>
                <a:gd name="connsiteX9" fmla="*/ 0 w 1893248"/>
                <a:gd name="connsiteY9" fmla="*/ 1610618 h 3221236"/>
                <a:gd name="connsiteX10" fmla="*/ 0 w 1893248"/>
                <a:gd name="connsiteY10" fmla="*/ 2711888 h 3221236"/>
                <a:gd name="connsiteX11" fmla="*/ 54537 w 1893248"/>
                <a:gd name="connsiteY11" fmla="*/ 2781738 h 3221236"/>
                <a:gd name="connsiteX12" fmla="*/ 1803785 w 1893248"/>
                <a:gd name="connsiteY12" fmla="*/ 3219050 h 3221236"/>
                <a:gd name="connsiteX13" fmla="*/ 1836937 w 1893248"/>
                <a:gd name="connsiteY13" fmla="*/ 3219517 h 322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3248" h="3221236">
                  <a:moveTo>
                    <a:pt x="0" y="1610617"/>
                  </a:moveTo>
                  <a:lnTo>
                    <a:pt x="1893248" y="1610617"/>
                  </a:lnTo>
                  <a:lnTo>
                    <a:pt x="1893248" y="72035"/>
                  </a:lnTo>
                  <a:cubicBezTo>
                    <a:pt x="1893248" y="25189"/>
                    <a:pt x="1849232" y="-9177"/>
                    <a:pt x="1803785" y="2185"/>
                  </a:cubicBezTo>
                  <a:lnTo>
                    <a:pt x="54537" y="439497"/>
                  </a:lnTo>
                  <a:cubicBezTo>
                    <a:pt x="22469" y="447514"/>
                    <a:pt x="0" y="476292"/>
                    <a:pt x="0" y="509347"/>
                  </a:cubicBezTo>
                  <a:close/>
                  <a:moveTo>
                    <a:pt x="1836937" y="3219517"/>
                  </a:moveTo>
                  <a:cubicBezTo>
                    <a:pt x="1868489" y="3212449"/>
                    <a:pt x="1893248" y="3184335"/>
                    <a:pt x="1893248" y="3149200"/>
                  </a:cubicBezTo>
                  <a:lnTo>
                    <a:pt x="1893248" y="1610618"/>
                  </a:lnTo>
                  <a:lnTo>
                    <a:pt x="0" y="1610618"/>
                  </a:lnTo>
                  <a:lnTo>
                    <a:pt x="0" y="2711888"/>
                  </a:lnTo>
                  <a:cubicBezTo>
                    <a:pt x="0" y="2744943"/>
                    <a:pt x="22469" y="2773721"/>
                    <a:pt x="54537" y="2781738"/>
                  </a:cubicBezTo>
                  <a:lnTo>
                    <a:pt x="1803785" y="3219050"/>
                  </a:lnTo>
                  <a:cubicBezTo>
                    <a:pt x="1815147" y="3221891"/>
                    <a:pt x="1826419" y="3221873"/>
                    <a:pt x="1836937" y="3219517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65" name="组合 6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C5188D3-B7AC-4693-8E07-73FB06C9623B}"/>
                </a:ext>
              </a:extLst>
            </p:cNvPr>
            <p:cNvGrpSpPr/>
            <p:nvPr/>
          </p:nvGrpSpPr>
          <p:grpSpPr>
            <a:xfrm>
              <a:off x="7776693" y="3254724"/>
              <a:ext cx="2480839" cy="1335885"/>
              <a:chOff x="12868275" y="1246133"/>
              <a:chExt cx="3529188" cy="1900401"/>
            </a:xfrm>
          </p:grpSpPr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D25660F2-3148-4CB1-A189-A369544F745D}"/>
                  </a:ext>
                </a:extLst>
              </p:cNvPr>
              <p:cNvSpPr/>
              <p:nvPr/>
            </p:nvSpPr>
            <p:spPr>
              <a:xfrm>
                <a:off x="13428129" y="2170743"/>
                <a:ext cx="608928" cy="622999"/>
              </a:xfrm>
              <a:custGeom>
                <a:avLst/>
                <a:gdLst>
                  <a:gd name="connsiteX0" fmla="*/ 137940 w 608928"/>
                  <a:gd name="connsiteY0" fmla="*/ 595143 h 622999"/>
                  <a:gd name="connsiteX1" fmla="*/ 4002 w 608928"/>
                  <a:gd name="connsiteY1" fmla="*/ 383476 h 622999"/>
                  <a:gd name="connsiteX2" fmla="*/ 34341 w 608928"/>
                  <a:gd name="connsiteY2" fmla="*/ 395236 h 622999"/>
                  <a:gd name="connsiteX3" fmla="*/ 128415 w 608928"/>
                  <a:gd name="connsiteY3" fmla="*/ 411581 h 622999"/>
                  <a:gd name="connsiteX4" fmla="*/ 79026 w 608928"/>
                  <a:gd name="connsiteY4" fmla="*/ 146645 h 622999"/>
                  <a:gd name="connsiteX5" fmla="*/ 271055 w 608928"/>
                  <a:gd name="connsiteY5" fmla="*/ 118070 h 622999"/>
                  <a:gd name="connsiteX6" fmla="*/ 349254 w 608928"/>
                  <a:gd name="connsiteY6" fmla="*/ 316684 h 622999"/>
                  <a:gd name="connsiteX7" fmla="*/ 364306 w 608928"/>
                  <a:gd name="connsiteY7" fmla="*/ 301397 h 622999"/>
                  <a:gd name="connsiteX8" fmla="*/ 444269 w 608928"/>
                  <a:gd name="connsiteY8" fmla="*/ 183804 h 622999"/>
                  <a:gd name="connsiteX9" fmla="*/ 547868 w 608928"/>
                  <a:gd name="connsiteY9" fmla="*/ 243306 h 622999"/>
                  <a:gd name="connsiteX10" fmla="*/ 560920 w 608928"/>
                  <a:gd name="connsiteY10" fmla="*/ 567038 h 622999"/>
                  <a:gd name="connsiteX11" fmla="*/ 138763 w 608928"/>
                  <a:gd name="connsiteY11" fmla="*/ 595966 h 622999"/>
                  <a:gd name="connsiteX12" fmla="*/ 137940 w 608928"/>
                  <a:gd name="connsiteY12" fmla="*/ 595143 h 62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928" h="622999">
                    <a:moveTo>
                      <a:pt x="137940" y="595143"/>
                    </a:moveTo>
                    <a:cubicBezTo>
                      <a:pt x="62563" y="561041"/>
                      <a:pt x="-19164" y="469554"/>
                      <a:pt x="4002" y="383476"/>
                    </a:cubicBezTo>
                    <a:cubicBezTo>
                      <a:pt x="15589" y="380511"/>
                      <a:pt x="27779" y="385236"/>
                      <a:pt x="34341" y="395236"/>
                    </a:cubicBezTo>
                    <a:cubicBezTo>
                      <a:pt x="34341" y="395236"/>
                      <a:pt x="165104" y="599494"/>
                      <a:pt x="128415" y="411581"/>
                    </a:cubicBezTo>
                    <a:cubicBezTo>
                      <a:pt x="111129" y="323269"/>
                      <a:pt x="81378" y="237897"/>
                      <a:pt x="79026" y="146645"/>
                    </a:cubicBezTo>
                    <a:cubicBezTo>
                      <a:pt x="75145" y="-19161"/>
                      <a:pt x="227310" y="-65139"/>
                      <a:pt x="271055" y="118070"/>
                    </a:cubicBezTo>
                    <a:cubicBezTo>
                      <a:pt x="276817" y="142294"/>
                      <a:pt x="298924" y="339261"/>
                      <a:pt x="349254" y="316684"/>
                    </a:cubicBezTo>
                    <a:cubicBezTo>
                      <a:pt x="355736" y="313274"/>
                      <a:pt x="360997" y="307931"/>
                      <a:pt x="364306" y="301397"/>
                    </a:cubicBezTo>
                    <a:cubicBezTo>
                      <a:pt x="389823" y="259534"/>
                      <a:pt x="397467" y="198033"/>
                      <a:pt x="444269" y="183804"/>
                    </a:cubicBezTo>
                    <a:cubicBezTo>
                      <a:pt x="485308" y="170869"/>
                      <a:pt x="525760" y="206499"/>
                      <a:pt x="547868" y="243306"/>
                    </a:cubicBezTo>
                    <a:cubicBezTo>
                      <a:pt x="592670" y="318095"/>
                      <a:pt x="652643" y="504009"/>
                      <a:pt x="560920" y="567038"/>
                    </a:cubicBezTo>
                    <a:cubicBezTo>
                      <a:pt x="469198" y="630068"/>
                      <a:pt x="237776" y="640063"/>
                      <a:pt x="138763" y="595966"/>
                    </a:cubicBezTo>
                    <a:lnTo>
                      <a:pt x="137940" y="595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11EBD721-2579-4FB0-B5E2-F5E82DC2D5A7}"/>
                  </a:ext>
                </a:extLst>
              </p:cNvPr>
              <p:cNvSpPr/>
              <p:nvPr/>
            </p:nvSpPr>
            <p:spPr>
              <a:xfrm>
                <a:off x="15449468" y="2527679"/>
                <a:ext cx="564427" cy="618855"/>
              </a:xfrm>
              <a:custGeom>
                <a:avLst/>
                <a:gdLst>
                  <a:gd name="connsiteX0" fmla="*/ 20896 w 564427"/>
                  <a:gd name="connsiteY0" fmla="*/ 437056 h 618855"/>
                  <a:gd name="connsiteX1" fmla="*/ 63817 w 564427"/>
                  <a:gd name="connsiteY1" fmla="*/ 190112 h 618855"/>
                  <a:gd name="connsiteX2" fmla="*/ 78046 w 564427"/>
                  <a:gd name="connsiteY2" fmla="*/ 219628 h 618855"/>
                  <a:gd name="connsiteX3" fmla="*/ 136842 w 564427"/>
                  <a:gd name="connsiteY3" fmla="*/ 294887 h 618855"/>
                  <a:gd name="connsiteX4" fmla="*/ 277953 w 564427"/>
                  <a:gd name="connsiteY4" fmla="*/ 65229 h 618855"/>
                  <a:gd name="connsiteX5" fmla="*/ 439643 w 564427"/>
                  <a:gd name="connsiteY5" fmla="*/ 172708 h 618855"/>
                  <a:gd name="connsiteX6" fmla="*/ 364384 w 564427"/>
                  <a:gd name="connsiteY6" fmla="*/ 372616 h 618855"/>
                  <a:gd name="connsiteX7" fmla="*/ 385786 w 564427"/>
                  <a:gd name="connsiteY7" fmla="*/ 371322 h 618855"/>
                  <a:gd name="connsiteX8" fmla="*/ 524310 w 564427"/>
                  <a:gd name="connsiteY8" fmla="*/ 337456 h 618855"/>
                  <a:gd name="connsiteX9" fmla="*/ 561234 w 564427"/>
                  <a:gd name="connsiteY9" fmla="*/ 451050 h 618855"/>
                  <a:gd name="connsiteX10" fmla="*/ 350997 w 564427"/>
                  <a:gd name="connsiteY10" fmla="*/ 617326 h 618855"/>
                  <a:gd name="connsiteX11" fmla="*/ 21249 w 564427"/>
                  <a:gd name="connsiteY11" fmla="*/ 437880 h 618855"/>
                  <a:gd name="connsiteX12" fmla="*/ 20896 w 564427"/>
                  <a:gd name="connsiteY12" fmla="*/ 437056 h 61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427" h="618855">
                    <a:moveTo>
                      <a:pt x="20896" y="437056"/>
                    </a:moveTo>
                    <a:cubicBezTo>
                      <a:pt x="-12265" y="361209"/>
                      <a:pt x="-11442" y="238560"/>
                      <a:pt x="63817" y="190112"/>
                    </a:cubicBezTo>
                    <a:cubicBezTo>
                      <a:pt x="74453" y="195829"/>
                      <a:pt x="80198" y="207746"/>
                      <a:pt x="78046" y="219628"/>
                    </a:cubicBezTo>
                    <a:cubicBezTo>
                      <a:pt x="78046" y="219628"/>
                      <a:pt x="37947" y="458929"/>
                      <a:pt x="136842" y="294887"/>
                    </a:cubicBezTo>
                    <a:cubicBezTo>
                      <a:pt x="183879" y="217629"/>
                      <a:pt x="219157" y="134491"/>
                      <a:pt x="277953" y="65229"/>
                    </a:cubicBezTo>
                    <a:cubicBezTo>
                      <a:pt x="386021" y="-61066"/>
                      <a:pt x="530072" y="7491"/>
                      <a:pt x="439643" y="172708"/>
                    </a:cubicBezTo>
                    <a:cubicBezTo>
                      <a:pt x="427884" y="194581"/>
                      <a:pt x="311937" y="355447"/>
                      <a:pt x="364384" y="372616"/>
                    </a:cubicBezTo>
                    <a:cubicBezTo>
                      <a:pt x="371484" y="374362"/>
                      <a:pt x="378947" y="373911"/>
                      <a:pt x="385786" y="371322"/>
                    </a:cubicBezTo>
                    <a:cubicBezTo>
                      <a:pt x="432823" y="357446"/>
                      <a:pt x="479860" y="316994"/>
                      <a:pt x="524310" y="337456"/>
                    </a:cubicBezTo>
                    <a:cubicBezTo>
                      <a:pt x="563350" y="355447"/>
                      <a:pt x="569465" y="408834"/>
                      <a:pt x="561234" y="451050"/>
                    </a:cubicBezTo>
                    <a:cubicBezTo>
                      <a:pt x="544300" y="536540"/>
                      <a:pt x="461299" y="632143"/>
                      <a:pt x="350997" y="617326"/>
                    </a:cubicBezTo>
                    <a:cubicBezTo>
                      <a:pt x="238343" y="602039"/>
                      <a:pt x="64640" y="537010"/>
                      <a:pt x="21249" y="437880"/>
                    </a:cubicBezTo>
                    <a:lnTo>
                      <a:pt x="20896" y="4370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BF92F27D-52E5-4BF9-8D33-53B22D1579D0}"/>
                  </a:ext>
                </a:extLst>
              </p:cNvPr>
              <p:cNvSpPr/>
              <p:nvPr/>
            </p:nvSpPr>
            <p:spPr>
              <a:xfrm>
                <a:off x="12868275" y="2651116"/>
                <a:ext cx="3529188" cy="493888"/>
              </a:xfrm>
              <a:custGeom>
                <a:avLst/>
                <a:gdLst>
                  <a:gd name="connsiteX0" fmla="*/ 3529189 w 3529188"/>
                  <a:gd name="connsiteY0" fmla="*/ 493889 h 493888"/>
                  <a:gd name="connsiteX1" fmla="*/ 1764595 w 3529188"/>
                  <a:gd name="connsiteY1" fmla="*/ 0 h 493888"/>
                  <a:gd name="connsiteX2" fmla="*/ 0 w 3529188"/>
                  <a:gd name="connsiteY2" fmla="*/ 493889 h 493888"/>
                  <a:gd name="connsiteX3" fmla="*/ 3529189 w 3529188"/>
                  <a:gd name="connsiteY3" fmla="*/ 493889 h 4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9188" h="493888">
                    <a:moveTo>
                      <a:pt x="3529189" y="493889"/>
                    </a:moveTo>
                    <a:cubicBezTo>
                      <a:pt x="3085747" y="189677"/>
                      <a:pt x="2459097" y="0"/>
                      <a:pt x="1764595" y="0"/>
                    </a:cubicBezTo>
                    <a:cubicBezTo>
                      <a:pt x="1070093" y="0"/>
                      <a:pt x="443442" y="189677"/>
                      <a:pt x="0" y="493889"/>
                    </a:cubicBezTo>
                    <a:lnTo>
                      <a:pt x="3529189" y="493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55321E72-1050-4EAE-A1FB-7E85B9958BC2}"/>
                  </a:ext>
                </a:extLst>
              </p:cNvPr>
              <p:cNvSpPr/>
              <p:nvPr/>
            </p:nvSpPr>
            <p:spPr>
              <a:xfrm>
                <a:off x="15337885" y="2227782"/>
                <a:ext cx="340741" cy="532001"/>
              </a:xfrm>
              <a:custGeom>
                <a:avLst/>
                <a:gdLst>
                  <a:gd name="connsiteX0" fmla="*/ 325683 w 340741"/>
                  <a:gd name="connsiteY0" fmla="*/ 0 h 532001"/>
                  <a:gd name="connsiteX1" fmla="*/ 296402 w 340741"/>
                  <a:gd name="connsiteY1" fmla="*/ 129940 h 532001"/>
                  <a:gd name="connsiteX2" fmla="*/ 340617 w 340741"/>
                  <a:gd name="connsiteY2" fmla="*/ 203788 h 532001"/>
                  <a:gd name="connsiteX3" fmla="*/ 319215 w 340741"/>
                  <a:gd name="connsiteY3" fmla="*/ 263760 h 532001"/>
                  <a:gd name="connsiteX4" fmla="*/ 246778 w 340741"/>
                  <a:gd name="connsiteY4" fmla="*/ 358893 h 532001"/>
                  <a:gd name="connsiteX5" fmla="*/ 278175 w 340741"/>
                  <a:gd name="connsiteY5" fmla="*/ 436268 h 532001"/>
                  <a:gd name="connsiteX6" fmla="*/ 238547 w 340741"/>
                  <a:gd name="connsiteY6" fmla="*/ 513527 h 532001"/>
                  <a:gd name="connsiteX7" fmla="*/ 215028 w 340741"/>
                  <a:gd name="connsiteY7" fmla="*/ 530460 h 532001"/>
                  <a:gd name="connsiteX8" fmla="*/ 187982 w 340741"/>
                  <a:gd name="connsiteY8" fmla="*/ 530460 h 532001"/>
                  <a:gd name="connsiteX9" fmla="*/ 61805 w 340741"/>
                  <a:gd name="connsiteY9" fmla="*/ 490126 h 532001"/>
                  <a:gd name="connsiteX10" fmla="*/ 3009 w 340741"/>
                  <a:gd name="connsiteY10" fmla="*/ 436151 h 532001"/>
                  <a:gd name="connsiteX11" fmla="*/ 25570 w 340741"/>
                  <a:gd name="connsiteY11" fmla="*/ 387721 h 532001"/>
                  <a:gd name="connsiteX12" fmla="*/ 29915 w 340741"/>
                  <a:gd name="connsiteY12" fmla="*/ 385319 h 532001"/>
                  <a:gd name="connsiteX13" fmla="*/ 52280 w 340741"/>
                  <a:gd name="connsiteY13" fmla="*/ 366771 h 532001"/>
                  <a:gd name="connsiteX14" fmla="*/ 69331 w 340741"/>
                  <a:gd name="connsiteY14" fmla="*/ 296921 h 532001"/>
                  <a:gd name="connsiteX15" fmla="*/ 107901 w 340741"/>
                  <a:gd name="connsiteY15" fmla="*/ 189912 h 532001"/>
                  <a:gd name="connsiteX16" fmla="*/ 157643 w 340741"/>
                  <a:gd name="connsiteY16" fmla="*/ 180857 h 532001"/>
                  <a:gd name="connsiteX17" fmla="*/ 221155 w 340741"/>
                  <a:gd name="connsiteY17" fmla="*/ 103511 h 532001"/>
                  <a:gd name="connsiteX18" fmla="*/ 223705 w 340741"/>
                  <a:gd name="connsiteY18" fmla="*/ 97460 h 532001"/>
                  <a:gd name="connsiteX19" fmla="*/ 252540 w 340741"/>
                  <a:gd name="connsiteY19" fmla="*/ 45038 h 532001"/>
                  <a:gd name="connsiteX20" fmla="*/ 325683 w 340741"/>
                  <a:gd name="connsiteY20" fmla="*/ 0 h 532001"/>
                  <a:gd name="connsiteX21" fmla="*/ 224083 w 340741"/>
                  <a:gd name="connsiteY21" fmla="*/ 197438 h 532001"/>
                  <a:gd name="connsiteX22" fmla="*/ 101551 w 340741"/>
                  <a:gd name="connsiteY22" fmla="*/ 481659 h 532001"/>
                  <a:gd name="connsiteX23" fmla="*/ 142473 w 340741"/>
                  <a:gd name="connsiteY23" fmla="*/ 481659 h 532001"/>
                  <a:gd name="connsiteX24" fmla="*/ 224083 w 340741"/>
                  <a:gd name="connsiteY24" fmla="*/ 197438 h 5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0741" h="532001">
                    <a:moveTo>
                      <a:pt x="325683" y="0"/>
                    </a:moveTo>
                    <a:cubicBezTo>
                      <a:pt x="297578" y="35278"/>
                      <a:pt x="279587" y="85255"/>
                      <a:pt x="296402" y="129940"/>
                    </a:cubicBezTo>
                    <a:cubicBezTo>
                      <a:pt x="308044" y="160749"/>
                      <a:pt x="343087" y="160984"/>
                      <a:pt x="340617" y="203788"/>
                    </a:cubicBezTo>
                    <a:cubicBezTo>
                      <a:pt x="338199" y="225161"/>
                      <a:pt x="330875" y="245685"/>
                      <a:pt x="319215" y="263760"/>
                    </a:cubicBezTo>
                    <a:cubicBezTo>
                      <a:pt x="299347" y="298511"/>
                      <a:pt x="274992" y="330497"/>
                      <a:pt x="246778" y="358893"/>
                    </a:cubicBezTo>
                    <a:cubicBezTo>
                      <a:pt x="270296" y="377238"/>
                      <a:pt x="282261" y="406723"/>
                      <a:pt x="278175" y="436268"/>
                    </a:cubicBezTo>
                    <a:cubicBezTo>
                      <a:pt x="273563" y="465595"/>
                      <a:pt x="259674" y="492672"/>
                      <a:pt x="238547" y="513527"/>
                    </a:cubicBezTo>
                    <a:cubicBezTo>
                      <a:pt x="232326" y="521134"/>
                      <a:pt x="224216" y="526973"/>
                      <a:pt x="215028" y="530460"/>
                    </a:cubicBezTo>
                    <a:cubicBezTo>
                      <a:pt x="206130" y="532515"/>
                      <a:pt x="196880" y="532515"/>
                      <a:pt x="187982" y="530460"/>
                    </a:cubicBezTo>
                    <a:cubicBezTo>
                      <a:pt x="144231" y="523035"/>
                      <a:pt x="101751" y="509455"/>
                      <a:pt x="61805" y="490126"/>
                    </a:cubicBezTo>
                    <a:cubicBezTo>
                      <a:pt x="36876" y="478249"/>
                      <a:pt x="11475" y="462021"/>
                      <a:pt x="3009" y="436151"/>
                    </a:cubicBezTo>
                    <a:cubicBezTo>
                      <a:pt x="-6693" y="406459"/>
                      <a:pt x="8732" y="397024"/>
                      <a:pt x="25570" y="387721"/>
                    </a:cubicBezTo>
                    <a:lnTo>
                      <a:pt x="29915" y="385319"/>
                    </a:lnTo>
                    <a:cubicBezTo>
                      <a:pt x="38609" y="380470"/>
                      <a:pt x="47139" y="375200"/>
                      <a:pt x="52280" y="366771"/>
                    </a:cubicBezTo>
                    <a:cubicBezTo>
                      <a:pt x="64627" y="346545"/>
                      <a:pt x="64980" y="319499"/>
                      <a:pt x="69331" y="296921"/>
                    </a:cubicBezTo>
                    <a:cubicBezTo>
                      <a:pt x="75681" y="263643"/>
                      <a:pt x="66273" y="202965"/>
                      <a:pt x="107901" y="189912"/>
                    </a:cubicBezTo>
                    <a:cubicBezTo>
                      <a:pt x="124012" y="184856"/>
                      <a:pt x="141533" y="186031"/>
                      <a:pt x="157643" y="180857"/>
                    </a:cubicBezTo>
                    <a:cubicBezTo>
                      <a:pt x="192640" y="169719"/>
                      <a:pt x="207128" y="136798"/>
                      <a:pt x="221155" y="103511"/>
                    </a:cubicBezTo>
                    <a:lnTo>
                      <a:pt x="223705" y="97460"/>
                    </a:lnTo>
                    <a:cubicBezTo>
                      <a:pt x="231791" y="78314"/>
                      <a:pt x="240128" y="59478"/>
                      <a:pt x="252540" y="45038"/>
                    </a:cubicBezTo>
                    <a:cubicBezTo>
                      <a:pt x="270179" y="24459"/>
                      <a:pt x="313923" y="14346"/>
                      <a:pt x="325683" y="0"/>
                    </a:cubicBezTo>
                    <a:close/>
                    <a:moveTo>
                      <a:pt x="224083" y="197438"/>
                    </a:moveTo>
                    <a:cubicBezTo>
                      <a:pt x="224083" y="197438"/>
                      <a:pt x="97436" y="345134"/>
                      <a:pt x="101551" y="481659"/>
                    </a:cubicBezTo>
                    <a:lnTo>
                      <a:pt x="142473" y="481659"/>
                    </a:lnTo>
                    <a:cubicBezTo>
                      <a:pt x="142473" y="481659"/>
                      <a:pt x="157290" y="317030"/>
                      <a:pt x="224083" y="1974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9EDFBB66-4A87-48DE-BD57-DD0E9CE9F950}"/>
                  </a:ext>
                </a:extLst>
              </p:cNvPr>
              <p:cNvSpPr/>
              <p:nvPr/>
            </p:nvSpPr>
            <p:spPr>
              <a:xfrm>
                <a:off x="13600771" y="1361666"/>
                <a:ext cx="312783" cy="217343"/>
              </a:xfrm>
              <a:custGeom>
                <a:avLst/>
                <a:gdLst>
                  <a:gd name="connsiteX0" fmla="*/ 259397 w 312783"/>
                  <a:gd name="connsiteY0" fmla="*/ 94121 h 217343"/>
                  <a:gd name="connsiteX1" fmla="*/ 259397 w 312783"/>
                  <a:gd name="connsiteY1" fmla="*/ 94121 h 217343"/>
                  <a:gd name="connsiteX2" fmla="*/ 182583 w 312783"/>
                  <a:gd name="connsiteY2" fmla="*/ 1392 h 217343"/>
                  <a:gd name="connsiteX3" fmla="*/ 78892 w 312783"/>
                  <a:gd name="connsiteY3" fmla="*/ 62606 h 217343"/>
                  <a:gd name="connsiteX4" fmla="*/ 10208 w 312783"/>
                  <a:gd name="connsiteY4" fmla="*/ 101555 h 217343"/>
                  <a:gd name="connsiteX5" fmla="*/ 11469 w 312783"/>
                  <a:gd name="connsiteY5" fmla="*/ 180505 h 217343"/>
                  <a:gd name="connsiteX6" fmla="*/ 81362 w 312783"/>
                  <a:gd name="connsiteY6" fmla="*/ 217241 h 217343"/>
                  <a:gd name="connsiteX7" fmla="*/ 251754 w 312783"/>
                  <a:gd name="connsiteY7" fmla="*/ 217241 h 217343"/>
                  <a:gd name="connsiteX8" fmla="*/ 312663 w 312783"/>
                  <a:gd name="connsiteY8" fmla="*/ 159225 h 217343"/>
                  <a:gd name="connsiteX9" fmla="*/ 259397 w 312783"/>
                  <a:gd name="connsiteY9" fmla="*/ 94121 h 217343"/>
                  <a:gd name="connsiteX10" fmla="*/ 259397 w 312783"/>
                  <a:gd name="connsiteY10" fmla="*/ 94121 h 21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783" h="217343">
                    <a:moveTo>
                      <a:pt x="259397" y="94121"/>
                    </a:moveTo>
                    <a:lnTo>
                      <a:pt x="259397" y="94121"/>
                    </a:lnTo>
                    <a:cubicBezTo>
                      <a:pt x="260051" y="48538"/>
                      <a:pt x="227492" y="9233"/>
                      <a:pt x="182583" y="1392"/>
                    </a:cubicBezTo>
                    <a:cubicBezTo>
                      <a:pt x="137675" y="-6449"/>
                      <a:pt x="93723" y="19498"/>
                      <a:pt x="78892" y="62606"/>
                    </a:cubicBezTo>
                    <a:cubicBezTo>
                      <a:pt x="50598" y="62052"/>
                      <a:pt x="24257" y="76989"/>
                      <a:pt x="10208" y="101555"/>
                    </a:cubicBezTo>
                    <a:cubicBezTo>
                      <a:pt x="-3841" y="126122"/>
                      <a:pt x="-3358" y="156399"/>
                      <a:pt x="11469" y="180505"/>
                    </a:cubicBezTo>
                    <a:cubicBezTo>
                      <a:pt x="26295" y="204610"/>
                      <a:pt x="53099" y="218698"/>
                      <a:pt x="81362" y="217241"/>
                    </a:cubicBezTo>
                    <a:lnTo>
                      <a:pt x="251754" y="217241"/>
                    </a:lnTo>
                    <a:cubicBezTo>
                      <a:pt x="284105" y="216809"/>
                      <a:pt x="310659" y="191518"/>
                      <a:pt x="312663" y="159225"/>
                    </a:cubicBezTo>
                    <a:cubicBezTo>
                      <a:pt x="314668" y="126932"/>
                      <a:pt x="291447" y="98551"/>
                      <a:pt x="259397" y="94121"/>
                    </a:cubicBezTo>
                    <a:lnTo>
                      <a:pt x="259397" y="941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AA174C75-D322-47DA-B2E2-946095A5B769}"/>
                  </a:ext>
                </a:extLst>
              </p:cNvPr>
              <p:cNvSpPr/>
              <p:nvPr/>
            </p:nvSpPr>
            <p:spPr>
              <a:xfrm>
                <a:off x="14244272" y="1246133"/>
                <a:ext cx="387208" cy="270461"/>
              </a:xfrm>
              <a:custGeom>
                <a:avLst/>
                <a:gdLst>
                  <a:gd name="connsiteX0" fmla="*/ 320158 w 387208"/>
                  <a:gd name="connsiteY0" fmla="*/ 116285 h 270461"/>
                  <a:gd name="connsiteX1" fmla="*/ 320158 w 387208"/>
                  <a:gd name="connsiteY1" fmla="*/ 115697 h 270461"/>
                  <a:gd name="connsiteX2" fmla="*/ 223962 w 387208"/>
                  <a:gd name="connsiteY2" fmla="*/ 1687 h 270461"/>
                  <a:gd name="connsiteX3" fmla="*/ 95203 w 387208"/>
                  <a:gd name="connsiteY3" fmla="*/ 77009 h 270461"/>
                  <a:gd name="connsiteX4" fmla="*/ 12 w 387208"/>
                  <a:gd name="connsiteY4" fmla="*/ 175258 h 270461"/>
                  <a:gd name="connsiteX5" fmla="*/ 98261 w 387208"/>
                  <a:gd name="connsiteY5" fmla="*/ 270449 h 270461"/>
                  <a:gd name="connsiteX6" fmla="*/ 309928 w 387208"/>
                  <a:gd name="connsiteY6" fmla="*/ 270449 h 270461"/>
                  <a:gd name="connsiteX7" fmla="*/ 387054 w 387208"/>
                  <a:gd name="connsiteY7" fmla="*/ 198139 h 270461"/>
                  <a:gd name="connsiteX8" fmla="*/ 319570 w 387208"/>
                  <a:gd name="connsiteY8" fmla="*/ 116755 h 270461"/>
                  <a:gd name="connsiteX9" fmla="*/ 320158 w 387208"/>
                  <a:gd name="connsiteY9" fmla="*/ 116285 h 27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7208" h="270461">
                    <a:moveTo>
                      <a:pt x="320158" y="116285"/>
                    </a:moveTo>
                    <a:lnTo>
                      <a:pt x="320158" y="115697"/>
                    </a:lnTo>
                    <a:cubicBezTo>
                      <a:pt x="320089" y="59355"/>
                      <a:pt x="279488" y="11236"/>
                      <a:pt x="223962" y="1687"/>
                    </a:cubicBezTo>
                    <a:cubicBezTo>
                      <a:pt x="168435" y="-7863"/>
                      <a:pt x="114091" y="23928"/>
                      <a:pt x="95203" y="77009"/>
                    </a:cubicBezTo>
                    <a:cubicBezTo>
                      <a:pt x="41787" y="77853"/>
                      <a:pt x="-832" y="121841"/>
                      <a:pt x="12" y="175258"/>
                    </a:cubicBezTo>
                    <a:cubicBezTo>
                      <a:pt x="857" y="228675"/>
                      <a:pt x="44844" y="271293"/>
                      <a:pt x="98261" y="270449"/>
                    </a:cubicBezTo>
                    <a:lnTo>
                      <a:pt x="309928" y="270449"/>
                    </a:lnTo>
                    <a:cubicBezTo>
                      <a:pt x="350709" y="270522"/>
                      <a:pt x="384501" y="238840"/>
                      <a:pt x="387054" y="198139"/>
                    </a:cubicBezTo>
                    <a:cubicBezTo>
                      <a:pt x="389608" y="157437"/>
                      <a:pt x="360041" y="121780"/>
                      <a:pt x="319570" y="116755"/>
                    </a:cubicBezTo>
                    <a:lnTo>
                      <a:pt x="320158" y="11628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A94F037A-578E-43C3-B614-758C01088450}"/>
                  </a:ext>
                </a:extLst>
              </p:cNvPr>
              <p:cNvSpPr/>
              <p:nvPr/>
            </p:nvSpPr>
            <p:spPr>
              <a:xfrm>
                <a:off x="14141802" y="1686518"/>
                <a:ext cx="933332" cy="1160521"/>
              </a:xfrm>
              <a:custGeom>
                <a:avLst/>
                <a:gdLst>
                  <a:gd name="connsiteX0" fmla="*/ 832272 w 933332"/>
                  <a:gd name="connsiteY0" fmla="*/ 0 h 1160521"/>
                  <a:gd name="connsiteX1" fmla="*/ 933332 w 933332"/>
                  <a:gd name="connsiteY1" fmla="*/ 0 h 1160521"/>
                  <a:gd name="connsiteX2" fmla="*/ 933332 w 933332"/>
                  <a:gd name="connsiteY2" fmla="*/ 1160521 h 1160521"/>
                  <a:gd name="connsiteX3" fmla="*/ 832272 w 933332"/>
                  <a:gd name="connsiteY3" fmla="*/ 1160521 h 1160521"/>
                  <a:gd name="connsiteX4" fmla="*/ 101060 w 933332"/>
                  <a:gd name="connsiteY4" fmla="*/ 1160521 h 1160521"/>
                  <a:gd name="connsiteX5" fmla="*/ 0 w 933332"/>
                  <a:gd name="connsiteY5" fmla="*/ 1160521 h 1160521"/>
                  <a:gd name="connsiteX6" fmla="*/ 0 w 933332"/>
                  <a:gd name="connsiteY6" fmla="*/ 0 h 1160521"/>
                  <a:gd name="connsiteX7" fmla="*/ 101060 w 933332"/>
                  <a:gd name="connsiteY7" fmla="*/ 0 h 116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3332" h="1160521">
                    <a:moveTo>
                      <a:pt x="832272" y="0"/>
                    </a:moveTo>
                    <a:cubicBezTo>
                      <a:pt x="888086" y="0"/>
                      <a:pt x="933332" y="0"/>
                      <a:pt x="933332" y="0"/>
                    </a:cubicBezTo>
                    <a:lnTo>
                      <a:pt x="933332" y="1160521"/>
                    </a:lnTo>
                    <a:cubicBezTo>
                      <a:pt x="933332" y="1160521"/>
                      <a:pt x="888086" y="1160521"/>
                      <a:pt x="832272" y="1160521"/>
                    </a:cubicBezTo>
                    <a:lnTo>
                      <a:pt x="101060" y="1160521"/>
                    </a:lnTo>
                    <a:cubicBezTo>
                      <a:pt x="45246" y="1160521"/>
                      <a:pt x="0" y="1160521"/>
                      <a:pt x="0" y="1160521"/>
                    </a:cubicBezTo>
                    <a:lnTo>
                      <a:pt x="0" y="0"/>
                    </a:lnTo>
                    <a:cubicBezTo>
                      <a:pt x="0" y="0"/>
                      <a:pt x="45246" y="0"/>
                      <a:pt x="1010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1AC9FB01-B87D-4DB3-911B-C17B1040278B}"/>
                  </a:ext>
                </a:extLst>
              </p:cNvPr>
              <p:cNvSpPr/>
              <p:nvPr/>
            </p:nvSpPr>
            <p:spPr>
              <a:xfrm>
                <a:off x="14209653" y="1750959"/>
                <a:ext cx="797865" cy="1031874"/>
              </a:xfrm>
              <a:custGeom>
                <a:avLst/>
                <a:gdLst>
                  <a:gd name="connsiteX0" fmla="*/ 730143 w 797865"/>
                  <a:gd name="connsiteY0" fmla="*/ 0 h 1031874"/>
                  <a:gd name="connsiteX1" fmla="*/ 797866 w 797865"/>
                  <a:gd name="connsiteY1" fmla="*/ 0 h 1031874"/>
                  <a:gd name="connsiteX2" fmla="*/ 797866 w 797865"/>
                  <a:gd name="connsiteY2" fmla="*/ 1031875 h 1031874"/>
                  <a:gd name="connsiteX3" fmla="*/ 730143 w 797865"/>
                  <a:gd name="connsiteY3" fmla="*/ 1031875 h 1031874"/>
                  <a:gd name="connsiteX4" fmla="*/ 67723 w 797865"/>
                  <a:gd name="connsiteY4" fmla="*/ 1031875 h 1031874"/>
                  <a:gd name="connsiteX5" fmla="*/ 0 w 797865"/>
                  <a:gd name="connsiteY5" fmla="*/ 1031875 h 1031874"/>
                  <a:gd name="connsiteX6" fmla="*/ 0 w 797865"/>
                  <a:gd name="connsiteY6" fmla="*/ 0 h 1031874"/>
                  <a:gd name="connsiteX7" fmla="*/ 67723 w 797865"/>
                  <a:gd name="connsiteY7" fmla="*/ 0 h 103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7865" h="1031874">
                    <a:moveTo>
                      <a:pt x="730143" y="0"/>
                    </a:moveTo>
                    <a:cubicBezTo>
                      <a:pt x="767545" y="0"/>
                      <a:pt x="797866" y="0"/>
                      <a:pt x="797866" y="0"/>
                    </a:cubicBezTo>
                    <a:lnTo>
                      <a:pt x="797866" y="1031875"/>
                    </a:lnTo>
                    <a:cubicBezTo>
                      <a:pt x="797866" y="1031875"/>
                      <a:pt x="767545" y="1031875"/>
                      <a:pt x="730143" y="1031875"/>
                    </a:cubicBezTo>
                    <a:lnTo>
                      <a:pt x="67723" y="1031875"/>
                    </a:lnTo>
                    <a:cubicBezTo>
                      <a:pt x="30321" y="1031875"/>
                      <a:pt x="0" y="1031875"/>
                      <a:pt x="0" y="1031875"/>
                    </a:cubicBezTo>
                    <a:lnTo>
                      <a:pt x="0" y="0"/>
                    </a:lnTo>
                    <a:cubicBezTo>
                      <a:pt x="0" y="0"/>
                      <a:pt x="30321" y="0"/>
                      <a:pt x="6772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E2CD90FB-7B2C-4DD5-A633-3B9D3DE15E70}"/>
                  </a:ext>
                </a:extLst>
              </p:cNvPr>
              <p:cNvSpPr/>
              <p:nvPr/>
            </p:nvSpPr>
            <p:spPr>
              <a:xfrm>
                <a:off x="14384278" y="1660883"/>
                <a:ext cx="448380" cy="108773"/>
              </a:xfrm>
              <a:custGeom>
                <a:avLst/>
                <a:gdLst>
                  <a:gd name="connsiteX0" fmla="*/ 429331 w 448380"/>
                  <a:gd name="connsiteY0" fmla="*/ 0 h 108773"/>
                  <a:gd name="connsiteX1" fmla="*/ 448381 w 448380"/>
                  <a:gd name="connsiteY1" fmla="*/ 0 h 108773"/>
                  <a:gd name="connsiteX2" fmla="*/ 448381 w 448380"/>
                  <a:gd name="connsiteY2" fmla="*/ 108773 h 108773"/>
                  <a:gd name="connsiteX3" fmla="*/ 429331 w 448380"/>
                  <a:gd name="connsiteY3" fmla="*/ 108773 h 108773"/>
                  <a:gd name="connsiteX4" fmla="*/ 19050 w 448380"/>
                  <a:gd name="connsiteY4" fmla="*/ 108773 h 108773"/>
                  <a:gd name="connsiteX5" fmla="*/ 0 w 448380"/>
                  <a:gd name="connsiteY5" fmla="*/ 108773 h 108773"/>
                  <a:gd name="connsiteX6" fmla="*/ 0 w 448380"/>
                  <a:gd name="connsiteY6" fmla="*/ 0 h 108773"/>
                  <a:gd name="connsiteX7" fmla="*/ 19050 w 448380"/>
                  <a:gd name="connsiteY7" fmla="*/ 0 h 10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8380" h="108773">
                    <a:moveTo>
                      <a:pt x="429331" y="0"/>
                    </a:moveTo>
                    <a:cubicBezTo>
                      <a:pt x="439852" y="0"/>
                      <a:pt x="448381" y="0"/>
                      <a:pt x="448381" y="0"/>
                    </a:cubicBezTo>
                    <a:lnTo>
                      <a:pt x="448381" y="108773"/>
                    </a:lnTo>
                    <a:cubicBezTo>
                      <a:pt x="448381" y="108773"/>
                      <a:pt x="439852" y="108773"/>
                      <a:pt x="429331" y="108773"/>
                    </a:cubicBezTo>
                    <a:lnTo>
                      <a:pt x="19050" y="108773"/>
                    </a:lnTo>
                    <a:cubicBezTo>
                      <a:pt x="8529" y="108773"/>
                      <a:pt x="0" y="108773"/>
                      <a:pt x="0" y="108773"/>
                    </a:cubicBezTo>
                    <a:lnTo>
                      <a:pt x="0" y="0"/>
                    </a:lnTo>
                    <a:cubicBezTo>
                      <a:pt x="0" y="0"/>
                      <a:pt x="8529" y="0"/>
                      <a:pt x="1905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CC5061A3-FE12-4DFA-8AAA-23EE455F4D6F}"/>
                  </a:ext>
                </a:extLst>
              </p:cNvPr>
              <p:cNvSpPr/>
              <p:nvPr/>
            </p:nvSpPr>
            <p:spPr>
              <a:xfrm>
                <a:off x="14752266" y="2168530"/>
                <a:ext cx="149655" cy="35395"/>
              </a:xfrm>
              <a:custGeom>
                <a:avLst/>
                <a:gdLst>
                  <a:gd name="connsiteX0" fmla="*/ 15716 w 149655"/>
                  <a:gd name="connsiteY0" fmla="*/ 0 h 35395"/>
                  <a:gd name="connsiteX1" fmla="*/ 132015 w 149655"/>
                  <a:gd name="connsiteY1" fmla="*/ 0 h 35395"/>
                  <a:gd name="connsiteX2" fmla="*/ 149655 w 149655"/>
                  <a:gd name="connsiteY2" fmla="*/ 17639 h 35395"/>
                  <a:gd name="connsiteX3" fmla="*/ 149655 w 149655"/>
                  <a:gd name="connsiteY3" fmla="*/ 17639 h 35395"/>
                  <a:gd name="connsiteX4" fmla="*/ 144530 w 149655"/>
                  <a:gd name="connsiteY4" fmla="*/ 30188 h 35395"/>
                  <a:gd name="connsiteX5" fmla="*/ 132015 w 149655"/>
                  <a:gd name="connsiteY5" fmla="*/ 35395 h 35395"/>
                  <a:gd name="connsiteX6" fmla="*/ 15716 w 149655"/>
                  <a:gd name="connsiteY6" fmla="*/ 35395 h 35395"/>
                  <a:gd name="connsiteX7" fmla="*/ 0 w 149655"/>
                  <a:gd name="connsiteY7" fmla="*/ 17756 h 35395"/>
                  <a:gd name="connsiteX8" fmla="*/ 15716 w 149655"/>
                  <a:gd name="connsiteY8" fmla="*/ 118 h 35395"/>
                  <a:gd name="connsiteX9" fmla="*/ 15716 w 149655"/>
                  <a:gd name="connsiteY9" fmla="*/ 0 h 3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655" h="35395">
                    <a:moveTo>
                      <a:pt x="15716" y="0"/>
                    </a:moveTo>
                    <a:lnTo>
                      <a:pt x="132015" y="0"/>
                    </a:lnTo>
                    <a:cubicBezTo>
                      <a:pt x="141757" y="0"/>
                      <a:pt x="149655" y="7897"/>
                      <a:pt x="149655" y="17639"/>
                    </a:cubicBezTo>
                    <a:lnTo>
                      <a:pt x="149655" y="17639"/>
                    </a:lnTo>
                    <a:cubicBezTo>
                      <a:pt x="149686" y="22337"/>
                      <a:pt x="147841" y="26854"/>
                      <a:pt x="144530" y="30188"/>
                    </a:cubicBezTo>
                    <a:cubicBezTo>
                      <a:pt x="141218" y="33521"/>
                      <a:pt x="136714" y="35395"/>
                      <a:pt x="132015" y="35395"/>
                    </a:cubicBezTo>
                    <a:lnTo>
                      <a:pt x="15716" y="35395"/>
                    </a:lnTo>
                    <a:cubicBezTo>
                      <a:pt x="6759" y="34359"/>
                      <a:pt x="0" y="26774"/>
                      <a:pt x="0" y="17756"/>
                    </a:cubicBezTo>
                    <a:cubicBezTo>
                      <a:pt x="0" y="8739"/>
                      <a:pt x="6759" y="1154"/>
                      <a:pt x="15716" y="118"/>
                    </a:cubicBezTo>
                    <a:lnTo>
                      <a:pt x="157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BAACF749-E31C-45AC-80F1-E26D7A939964}"/>
                  </a:ext>
                </a:extLst>
              </p:cNvPr>
              <p:cNvSpPr/>
              <p:nvPr/>
            </p:nvSpPr>
            <p:spPr>
              <a:xfrm>
                <a:off x="14312976" y="2168412"/>
                <a:ext cx="398168" cy="35513"/>
              </a:xfrm>
              <a:custGeom>
                <a:avLst/>
                <a:gdLst>
                  <a:gd name="connsiteX0" fmla="*/ 19797 w 398168"/>
                  <a:gd name="connsiteY0" fmla="*/ 118 h 35513"/>
                  <a:gd name="connsiteX1" fmla="*/ 382452 w 398168"/>
                  <a:gd name="connsiteY1" fmla="*/ 118 h 35513"/>
                  <a:gd name="connsiteX2" fmla="*/ 398169 w 398168"/>
                  <a:gd name="connsiteY2" fmla="*/ 17757 h 35513"/>
                  <a:gd name="connsiteX3" fmla="*/ 382452 w 398168"/>
                  <a:gd name="connsiteY3" fmla="*/ 35396 h 35513"/>
                  <a:gd name="connsiteX4" fmla="*/ 19797 w 398168"/>
                  <a:gd name="connsiteY4" fmla="*/ 35396 h 35513"/>
                  <a:gd name="connsiteX5" fmla="*/ 2731 w 398168"/>
                  <a:gd name="connsiteY5" fmla="*/ 27219 h 35513"/>
                  <a:gd name="connsiteX6" fmla="*/ 2731 w 398168"/>
                  <a:gd name="connsiteY6" fmla="*/ 8295 h 35513"/>
                  <a:gd name="connsiteX7" fmla="*/ 19797 w 398168"/>
                  <a:gd name="connsiteY7" fmla="*/ 118 h 3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168" h="35513">
                    <a:moveTo>
                      <a:pt x="19797" y="118"/>
                    </a:moveTo>
                    <a:lnTo>
                      <a:pt x="382452" y="118"/>
                    </a:lnTo>
                    <a:cubicBezTo>
                      <a:pt x="391410" y="1154"/>
                      <a:pt x="398169" y="8740"/>
                      <a:pt x="398169" y="17757"/>
                    </a:cubicBezTo>
                    <a:cubicBezTo>
                      <a:pt x="398169" y="26774"/>
                      <a:pt x="391410" y="34360"/>
                      <a:pt x="382452" y="35396"/>
                    </a:cubicBezTo>
                    <a:lnTo>
                      <a:pt x="19797" y="35396"/>
                    </a:lnTo>
                    <a:cubicBezTo>
                      <a:pt x="13008" y="36181"/>
                      <a:pt x="6372" y="33001"/>
                      <a:pt x="2731" y="27219"/>
                    </a:cubicBezTo>
                    <a:cubicBezTo>
                      <a:pt x="-910" y="21436"/>
                      <a:pt x="-910" y="14077"/>
                      <a:pt x="2731" y="8295"/>
                    </a:cubicBezTo>
                    <a:cubicBezTo>
                      <a:pt x="6372" y="2513"/>
                      <a:pt x="13008" y="-667"/>
                      <a:pt x="19797" y="1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EEED8B66-9981-45E3-AF52-596D6D750D09}"/>
                  </a:ext>
                </a:extLst>
              </p:cNvPr>
              <p:cNvSpPr/>
              <p:nvPr/>
            </p:nvSpPr>
            <p:spPr>
              <a:xfrm>
                <a:off x="14481803" y="1992141"/>
                <a:ext cx="420118" cy="35395"/>
              </a:xfrm>
              <a:custGeom>
                <a:avLst/>
                <a:gdLst>
                  <a:gd name="connsiteX0" fmla="*/ 15716 w 420118"/>
                  <a:gd name="connsiteY0" fmla="*/ 0 h 35395"/>
                  <a:gd name="connsiteX1" fmla="*/ 402479 w 420118"/>
                  <a:gd name="connsiteY1" fmla="*/ 0 h 35395"/>
                  <a:gd name="connsiteX2" fmla="*/ 420118 w 420118"/>
                  <a:gd name="connsiteY2" fmla="*/ 17639 h 35395"/>
                  <a:gd name="connsiteX3" fmla="*/ 420118 w 420118"/>
                  <a:gd name="connsiteY3" fmla="*/ 17639 h 35395"/>
                  <a:gd name="connsiteX4" fmla="*/ 414993 w 420118"/>
                  <a:gd name="connsiteY4" fmla="*/ 30188 h 35395"/>
                  <a:gd name="connsiteX5" fmla="*/ 402479 w 420118"/>
                  <a:gd name="connsiteY5" fmla="*/ 35395 h 35395"/>
                  <a:gd name="connsiteX6" fmla="*/ 15716 w 420118"/>
                  <a:gd name="connsiteY6" fmla="*/ 35395 h 35395"/>
                  <a:gd name="connsiteX7" fmla="*/ 0 w 420118"/>
                  <a:gd name="connsiteY7" fmla="*/ 17757 h 35395"/>
                  <a:gd name="connsiteX8" fmla="*/ 15716 w 420118"/>
                  <a:gd name="connsiteY8" fmla="*/ 118 h 35395"/>
                  <a:gd name="connsiteX9" fmla="*/ 15716 w 420118"/>
                  <a:gd name="connsiteY9" fmla="*/ 0 h 3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0118" h="35395">
                    <a:moveTo>
                      <a:pt x="15716" y="0"/>
                    </a:moveTo>
                    <a:lnTo>
                      <a:pt x="402479" y="0"/>
                    </a:lnTo>
                    <a:cubicBezTo>
                      <a:pt x="412220" y="0"/>
                      <a:pt x="420118" y="7897"/>
                      <a:pt x="420118" y="17639"/>
                    </a:cubicBezTo>
                    <a:lnTo>
                      <a:pt x="420118" y="17639"/>
                    </a:lnTo>
                    <a:cubicBezTo>
                      <a:pt x="420149" y="22337"/>
                      <a:pt x="418304" y="26854"/>
                      <a:pt x="414993" y="30188"/>
                    </a:cubicBezTo>
                    <a:cubicBezTo>
                      <a:pt x="411681" y="33521"/>
                      <a:pt x="407177" y="35395"/>
                      <a:pt x="402479" y="35395"/>
                    </a:cubicBezTo>
                    <a:lnTo>
                      <a:pt x="15716" y="35395"/>
                    </a:lnTo>
                    <a:cubicBezTo>
                      <a:pt x="6759" y="34359"/>
                      <a:pt x="0" y="26774"/>
                      <a:pt x="0" y="17757"/>
                    </a:cubicBezTo>
                    <a:cubicBezTo>
                      <a:pt x="0" y="8739"/>
                      <a:pt x="6759" y="1154"/>
                      <a:pt x="15716" y="118"/>
                    </a:cubicBezTo>
                    <a:lnTo>
                      <a:pt x="157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F4256681-C680-4C6F-9B4B-6A53149E3BF9}"/>
                  </a:ext>
                </a:extLst>
              </p:cNvPr>
              <p:cNvSpPr/>
              <p:nvPr/>
            </p:nvSpPr>
            <p:spPr>
              <a:xfrm>
                <a:off x="14312976" y="1992023"/>
                <a:ext cx="127705" cy="35513"/>
              </a:xfrm>
              <a:custGeom>
                <a:avLst/>
                <a:gdLst>
                  <a:gd name="connsiteX0" fmla="*/ 19797 w 127705"/>
                  <a:gd name="connsiteY0" fmla="*/ 118 h 35513"/>
                  <a:gd name="connsiteX1" fmla="*/ 111989 w 127705"/>
                  <a:gd name="connsiteY1" fmla="*/ 118 h 35513"/>
                  <a:gd name="connsiteX2" fmla="*/ 127706 w 127705"/>
                  <a:gd name="connsiteY2" fmla="*/ 17757 h 35513"/>
                  <a:gd name="connsiteX3" fmla="*/ 111989 w 127705"/>
                  <a:gd name="connsiteY3" fmla="*/ 35396 h 35513"/>
                  <a:gd name="connsiteX4" fmla="*/ 19797 w 127705"/>
                  <a:gd name="connsiteY4" fmla="*/ 35396 h 35513"/>
                  <a:gd name="connsiteX5" fmla="*/ 2731 w 127705"/>
                  <a:gd name="connsiteY5" fmla="*/ 27219 h 35513"/>
                  <a:gd name="connsiteX6" fmla="*/ 2731 w 127705"/>
                  <a:gd name="connsiteY6" fmla="*/ 8295 h 35513"/>
                  <a:gd name="connsiteX7" fmla="*/ 19797 w 127705"/>
                  <a:gd name="connsiteY7" fmla="*/ 118 h 35513"/>
                  <a:gd name="connsiteX8" fmla="*/ 19797 w 127705"/>
                  <a:gd name="connsiteY8" fmla="*/ 118 h 3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705" h="35513">
                    <a:moveTo>
                      <a:pt x="19797" y="118"/>
                    </a:moveTo>
                    <a:lnTo>
                      <a:pt x="111989" y="118"/>
                    </a:lnTo>
                    <a:cubicBezTo>
                      <a:pt x="120947" y="1154"/>
                      <a:pt x="127706" y="8740"/>
                      <a:pt x="127706" y="17757"/>
                    </a:cubicBezTo>
                    <a:cubicBezTo>
                      <a:pt x="127706" y="26774"/>
                      <a:pt x="120947" y="34360"/>
                      <a:pt x="111989" y="35396"/>
                    </a:cubicBezTo>
                    <a:lnTo>
                      <a:pt x="19797" y="35396"/>
                    </a:lnTo>
                    <a:cubicBezTo>
                      <a:pt x="13008" y="36181"/>
                      <a:pt x="6372" y="33001"/>
                      <a:pt x="2731" y="27219"/>
                    </a:cubicBezTo>
                    <a:cubicBezTo>
                      <a:pt x="-910" y="21436"/>
                      <a:pt x="-910" y="14077"/>
                      <a:pt x="2731" y="8295"/>
                    </a:cubicBezTo>
                    <a:cubicBezTo>
                      <a:pt x="6372" y="2513"/>
                      <a:pt x="13008" y="-667"/>
                      <a:pt x="19797" y="118"/>
                    </a:cubicBezTo>
                    <a:lnTo>
                      <a:pt x="19797" y="1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3379E1E1-BF71-4FEF-9E46-7ABD0002321E}"/>
                  </a:ext>
                </a:extLst>
              </p:cNvPr>
              <p:cNvSpPr/>
              <p:nvPr/>
            </p:nvSpPr>
            <p:spPr>
              <a:xfrm>
                <a:off x="14591753" y="2338451"/>
                <a:ext cx="310168" cy="35395"/>
              </a:xfrm>
              <a:custGeom>
                <a:avLst/>
                <a:gdLst>
                  <a:gd name="connsiteX0" fmla="*/ 15716 w 310168"/>
                  <a:gd name="connsiteY0" fmla="*/ 0 h 35395"/>
                  <a:gd name="connsiteX1" fmla="*/ 292529 w 310168"/>
                  <a:gd name="connsiteY1" fmla="*/ 0 h 35395"/>
                  <a:gd name="connsiteX2" fmla="*/ 310168 w 310168"/>
                  <a:gd name="connsiteY2" fmla="*/ 17639 h 35395"/>
                  <a:gd name="connsiteX3" fmla="*/ 310168 w 310168"/>
                  <a:gd name="connsiteY3" fmla="*/ 17639 h 35395"/>
                  <a:gd name="connsiteX4" fmla="*/ 292529 w 310168"/>
                  <a:gd name="connsiteY4" fmla="*/ 35395 h 35395"/>
                  <a:gd name="connsiteX5" fmla="*/ 15716 w 310168"/>
                  <a:gd name="connsiteY5" fmla="*/ 35395 h 35395"/>
                  <a:gd name="connsiteX6" fmla="*/ 0 w 310168"/>
                  <a:gd name="connsiteY6" fmla="*/ 17757 h 35395"/>
                  <a:gd name="connsiteX7" fmla="*/ 15716 w 310168"/>
                  <a:gd name="connsiteY7" fmla="*/ 118 h 35395"/>
                  <a:gd name="connsiteX8" fmla="*/ 15716 w 310168"/>
                  <a:gd name="connsiteY8" fmla="*/ 0 h 3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0168" h="35395">
                    <a:moveTo>
                      <a:pt x="15716" y="0"/>
                    </a:moveTo>
                    <a:lnTo>
                      <a:pt x="292529" y="0"/>
                    </a:lnTo>
                    <a:cubicBezTo>
                      <a:pt x="302271" y="0"/>
                      <a:pt x="310168" y="7897"/>
                      <a:pt x="310168" y="17639"/>
                    </a:cubicBezTo>
                    <a:lnTo>
                      <a:pt x="310168" y="17639"/>
                    </a:lnTo>
                    <a:cubicBezTo>
                      <a:pt x="310168" y="27400"/>
                      <a:pt x="302290" y="35331"/>
                      <a:pt x="292529" y="35395"/>
                    </a:cubicBezTo>
                    <a:lnTo>
                      <a:pt x="15716" y="35395"/>
                    </a:lnTo>
                    <a:cubicBezTo>
                      <a:pt x="6759" y="34359"/>
                      <a:pt x="0" y="26774"/>
                      <a:pt x="0" y="17757"/>
                    </a:cubicBezTo>
                    <a:cubicBezTo>
                      <a:pt x="0" y="8739"/>
                      <a:pt x="6759" y="1154"/>
                      <a:pt x="15716" y="118"/>
                    </a:cubicBezTo>
                    <a:lnTo>
                      <a:pt x="157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90821991-C34A-4916-9565-96FA1D052B24}"/>
                  </a:ext>
                </a:extLst>
              </p:cNvPr>
              <p:cNvSpPr/>
              <p:nvPr/>
            </p:nvSpPr>
            <p:spPr>
              <a:xfrm>
                <a:off x="14312976" y="2338333"/>
                <a:ext cx="243498" cy="35513"/>
              </a:xfrm>
              <a:custGeom>
                <a:avLst/>
                <a:gdLst>
                  <a:gd name="connsiteX0" fmla="*/ 19797 w 243498"/>
                  <a:gd name="connsiteY0" fmla="*/ 118 h 35513"/>
                  <a:gd name="connsiteX1" fmla="*/ 223702 w 243498"/>
                  <a:gd name="connsiteY1" fmla="*/ 118 h 35513"/>
                  <a:gd name="connsiteX2" fmla="*/ 240768 w 243498"/>
                  <a:gd name="connsiteY2" fmla="*/ 8295 h 35513"/>
                  <a:gd name="connsiteX3" fmla="*/ 240768 w 243498"/>
                  <a:gd name="connsiteY3" fmla="*/ 27219 h 35513"/>
                  <a:gd name="connsiteX4" fmla="*/ 223702 w 243498"/>
                  <a:gd name="connsiteY4" fmla="*/ 35396 h 35513"/>
                  <a:gd name="connsiteX5" fmla="*/ 19797 w 243498"/>
                  <a:gd name="connsiteY5" fmla="*/ 35396 h 35513"/>
                  <a:gd name="connsiteX6" fmla="*/ 2731 w 243498"/>
                  <a:gd name="connsiteY6" fmla="*/ 27219 h 35513"/>
                  <a:gd name="connsiteX7" fmla="*/ 2731 w 243498"/>
                  <a:gd name="connsiteY7" fmla="*/ 8295 h 35513"/>
                  <a:gd name="connsiteX8" fmla="*/ 19797 w 243498"/>
                  <a:gd name="connsiteY8" fmla="*/ 118 h 35513"/>
                  <a:gd name="connsiteX9" fmla="*/ 19797 w 243498"/>
                  <a:gd name="connsiteY9" fmla="*/ 118 h 3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3498" h="35513">
                    <a:moveTo>
                      <a:pt x="19797" y="118"/>
                    </a:moveTo>
                    <a:lnTo>
                      <a:pt x="223702" y="118"/>
                    </a:lnTo>
                    <a:cubicBezTo>
                      <a:pt x="230490" y="-667"/>
                      <a:pt x="237127" y="2513"/>
                      <a:pt x="240768" y="8295"/>
                    </a:cubicBezTo>
                    <a:cubicBezTo>
                      <a:pt x="244409" y="14077"/>
                      <a:pt x="244409" y="21436"/>
                      <a:pt x="240768" y="27219"/>
                    </a:cubicBezTo>
                    <a:cubicBezTo>
                      <a:pt x="237127" y="33001"/>
                      <a:pt x="230490" y="36181"/>
                      <a:pt x="223702" y="35396"/>
                    </a:cubicBezTo>
                    <a:lnTo>
                      <a:pt x="19797" y="35396"/>
                    </a:lnTo>
                    <a:cubicBezTo>
                      <a:pt x="13008" y="36181"/>
                      <a:pt x="6372" y="33001"/>
                      <a:pt x="2731" y="27219"/>
                    </a:cubicBezTo>
                    <a:cubicBezTo>
                      <a:pt x="-910" y="21436"/>
                      <a:pt x="-910" y="14077"/>
                      <a:pt x="2731" y="8295"/>
                    </a:cubicBezTo>
                    <a:cubicBezTo>
                      <a:pt x="6372" y="2513"/>
                      <a:pt x="13008" y="-667"/>
                      <a:pt x="19797" y="118"/>
                    </a:cubicBezTo>
                    <a:lnTo>
                      <a:pt x="19797" y="1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9AB1995-EDAD-46FE-B616-FE5036105331}"/>
                  </a:ext>
                </a:extLst>
              </p:cNvPr>
              <p:cNvSpPr/>
              <p:nvPr/>
            </p:nvSpPr>
            <p:spPr>
              <a:xfrm>
                <a:off x="14315134" y="2508372"/>
                <a:ext cx="261526" cy="35277"/>
              </a:xfrm>
              <a:custGeom>
                <a:avLst/>
                <a:gdLst>
                  <a:gd name="connsiteX0" fmla="*/ 17639 w 261526"/>
                  <a:gd name="connsiteY0" fmla="*/ 0 h 35277"/>
                  <a:gd name="connsiteX1" fmla="*/ 243887 w 261526"/>
                  <a:gd name="connsiteY1" fmla="*/ 0 h 35277"/>
                  <a:gd name="connsiteX2" fmla="*/ 261526 w 261526"/>
                  <a:gd name="connsiteY2" fmla="*/ 17639 h 35277"/>
                  <a:gd name="connsiteX3" fmla="*/ 243887 w 261526"/>
                  <a:gd name="connsiteY3" fmla="*/ 35278 h 35277"/>
                  <a:gd name="connsiteX4" fmla="*/ 17639 w 261526"/>
                  <a:gd name="connsiteY4" fmla="*/ 35278 h 35277"/>
                  <a:gd name="connsiteX5" fmla="*/ 0 w 261526"/>
                  <a:gd name="connsiteY5" fmla="*/ 17639 h 35277"/>
                  <a:gd name="connsiteX6" fmla="*/ 17639 w 261526"/>
                  <a:gd name="connsiteY6" fmla="*/ 0 h 3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26" h="35277">
                    <a:moveTo>
                      <a:pt x="17639" y="0"/>
                    </a:moveTo>
                    <a:lnTo>
                      <a:pt x="243887" y="0"/>
                    </a:lnTo>
                    <a:cubicBezTo>
                      <a:pt x="253629" y="0"/>
                      <a:pt x="261526" y="7897"/>
                      <a:pt x="261526" y="17639"/>
                    </a:cubicBezTo>
                    <a:cubicBezTo>
                      <a:pt x="261526" y="27381"/>
                      <a:pt x="253629" y="35278"/>
                      <a:pt x="243887" y="35278"/>
                    </a:cubicBezTo>
                    <a:lnTo>
                      <a:pt x="17639" y="35278"/>
                    </a:lnTo>
                    <a:cubicBezTo>
                      <a:pt x="7897" y="35278"/>
                      <a:pt x="0" y="27381"/>
                      <a:pt x="0" y="17639"/>
                    </a:cubicBezTo>
                    <a:cubicBezTo>
                      <a:pt x="0" y="7897"/>
                      <a:pt x="7897" y="0"/>
                      <a:pt x="1763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2" name="任意多边形: 形状 81">
                <a:extLst>
                  <a:ext uri="{FF2B5EF4-FFF2-40B4-BE49-F238E27FC236}">
                    <a16:creationId xmlns:a16="http://schemas.microsoft.com/office/drawing/2014/main" id="{8EBC4589-CE33-48EA-8BC0-ECAF0CAAD172}"/>
                  </a:ext>
                </a:extLst>
              </p:cNvPr>
              <p:cNvSpPr/>
              <p:nvPr/>
            </p:nvSpPr>
            <p:spPr>
              <a:xfrm>
                <a:off x="14661209" y="2344096"/>
                <a:ext cx="552920" cy="552920"/>
              </a:xfrm>
              <a:custGeom>
                <a:avLst/>
                <a:gdLst>
                  <a:gd name="connsiteX0" fmla="*/ 552920 w 552920"/>
                  <a:gd name="connsiteY0" fmla="*/ 276460 h 552920"/>
                  <a:gd name="connsiteX1" fmla="*/ 276460 w 552920"/>
                  <a:gd name="connsiteY1" fmla="*/ 552920 h 552920"/>
                  <a:gd name="connsiteX2" fmla="*/ 0 w 552920"/>
                  <a:gd name="connsiteY2" fmla="*/ 276460 h 552920"/>
                  <a:gd name="connsiteX3" fmla="*/ 276460 w 552920"/>
                  <a:gd name="connsiteY3" fmla="*/ 0 h 552920"/>
                  <a:gd name="connsiteX4" fmla="*/ 552920 w 552920"/>
                  <a:gd name="connsiteY4" fmla="*/ 276460 h 55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20" h="552920">
                    <a:moveTo>
                      <a:pt x="552920" y="276460"/>
                    </a:moveTo>
                    <a:cubicBezTo>
                      <a:pt x="552920" y="429145"/>
                      <a:pt x="429145" y="552920"/>
                      <a:pt x="276460" y="552920"/>
                    </a:cubicBezTo>
                    <a:cubicBezTo>
                      <a:pt x="123775" y="552920"/>
                      <a:pt x="0" y="429145"/>
                      <a:pt x="0" y="276460"/>
                    </a:cubicBezTo>
                    <a:cubicBezTo>
                      <a:pt x="0" y="123775"/>
                      <a:pt x="123775" y="0"/>
                      <a:pt x="276460" y="0"/>
                    </a:cubicBezTo>
                    <a:cubicBezTo>
                      <a:pt x="429145" y="0"/>
                      <a:pt x="552920" y="123775"/>
                      <a:pt x="552920" y="27646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3" name="任意多边形: 形状 82">
                <a:extLst>
                  <a:ext uri="{FF2B5EF4-FFF2-40B4-BE49-F238E27FC236}">
                    <a16:creationId xmlns:a16="http://schemas.microsoft.com/office/drawing/2014/main" id="{765BE428-9F82-4D34-87C6-ECFEBDB137EB}"/>
                  </a:ext>
                </a:extLst>
              </p:cNvPr>
              <p:cNvSpPr/>
              <p:nvPr/>
            </p:nvSpPr>
            <p:spPr>
              <a:xfrm>
                <a:off x="14801379" y="2472976"/>
                <a:ext cx="272463" cy="271640"/>
              </a:xfrm>
              <a:custGeom>
                <a:avLst/>
                <a:gdLst>
                  <a:gd name="connsiteX0" fmla="*/ 210961 w 272463"/>
                  <a:gd name="connsiteY0" fmla="*/ 271640 h 271640"/>
                  <a:gd name="connsiteX1" fmla="*/ 200260 w 272463"/>
                  <a:gd name="connsiteY1" fmla="*/ 260939 h 271640"/>
                  <a:gd name="connsiteX2" fmla="*/ 200260 w 272463"/>
                  <a:gd name="connsiteY2" fmla="*/ 88549 h 271640"/>
                  <a:gd name="connsiteX3" fmla="*/ 210961 w 272463"/>
                  <a:gd name="connsiteY3" fmla="*/ 77848 h 271640"/>
                  <a:gd name="connsiteX4" fmla="*/ 261879 w 272463"/>
                  <a:gd name="connsiteY4" fmla="*/ 77848 h 271640"/>
                  <a:gd name="connsiteX5" fmla="*/ 269404 w 272463"/>
                  <a:gd name="connsiteY5" fmla="*/ 80989 h 271640"/>
                  <a:gd name="connsiteX6" fmla="*/ 272463 w 272463"/>
                  <a:gd name="connsiteY6" fmla="*/ 88549 h 271640"/>
                  <a:gd name="connsiteX7" fmla="*/ 272463 w 272463"/>
                  <a:gd name="connsiteY7" fmla="*/ 260939 h 271640"/>
                  <a:gd name="connsiteX8" fmla="*/ 269404 w 272463"/>
                  <a:gd name="connsiteY8" fmla="*/ 268499 h 271640"/>
                  <a:gd name="connsiteX9" fmla="*/ 261879 w 272463"/>
                  <a:gd name="connsiteY9" fmla="*/ 271640 h 271640"/>
                  <a:gd name="connsiteX10" fmla="*/ 210961 w 272463"/>
                  <a:gd name="connsiteY10" fmla="*/ 271640 h 271640"/>
                  <a:gd name="connsiteX11" fmla="*/ 99953 w 272463"/>
                  <a:gd name="connsiteY11" fmla="*/ 260939 h 271640"/>
                  <a:gd name="connsiteX12" fmla="*/ 99953 w 272463"/>
                  <a:gd name="connsiteY12" fmla="*/ 10585 h 271640"/>
                  <a:gd name="connsiteX13" fmla="*/ 110537 w 272463"/>
                  <a:gd name="connsiteY13" fmla="*/ 1 h 271640"/>
                  <a:gd name="connsiteX14" fmla="*/ 161572 w 272463"/>
                  <a:gd name="connsiteY14" fmla="*/ 1 h 271640"/>
                  <a:gd name="connsiteX15" fmla="*/ 169132 w 272463"/>
                  <a:gd name="connsiteY15" fmla="*/ 3059 h 271640"/>
                  <a:gd name="connsiteX16" fmla="*/ 172273 w 272463"/>
                  <a:gd name="connsiteY16" fmla="*/ 10585 h 271640"/>
                  <a:gd name="connsiteX17" fmla="*/ 172273 w 272463"/>
                  <a:gd name="connsiteY17" fmla="*/ 260939 h 271640"/>
                  <a:gd name="connsiteX18" fmla="*/ 161572 w 272463"/>
                  <a:gd name="connsiteY18" fmla="*/ 271640 h 271640"/>
                  <a:gd name="connsiteX19" fmla="*/ 110537 w 272463"/>
                  <a:gd name="connsiteY19" fmla="*/ 271640 h 271640"/>
                  <a:gd name="connsiteX20" fmla="*/ 103012 w 272463"/>
                  <a:gd name="connsiteY20" fmla="*/ 268499 h 271640"/>
                  <a:gd name="connsiteX21" fmla="*/ 99953 w 272463"/>
                  <a:gd name="connsiteY21" fmla="*/ 260939 h 271640"/>
                  <a:gd name="connsiteX22" fmla="*/ 99953 w 272463"/>
                  <a:gd name="connsiteY22" fmla="*/ 260939 h 271640"/>
                  <a:gd name="connsiteX23" fmla="*/ 0 w 272463"/>
                  <a:gd name="connsiteY23" fmla="*/ 260939 h 271640"/>
                  <a:gd name="connsiteX24" fmla="*/ 0 w 272463"/>
                  <a:gd name="connsiteY24" fmla="*/ 131587 h 271640"/>
                  <a:gd name="connsiteX25" fmla="*/ 10701 w 272463"/>
                  <a:gd name="connsiteY25" fmla="*/ 120886 h 271640"/>
                  <a:gd name="connsiteX26" fmla="*/ 61618 w 272463"/>
                  <a:gd name="connsiteY26" fmla="*/ 120886 h 271640"/>
                  <a:gd name="connsiteX27" fmla="*/ 72319 w 272463"/>
                  <a:gd name="connsiteY27" fmla="*/ 131587 h 271640"/>
                  <a:gd name="connsiteX28" fmla="*/ 72319 w 272463"/>
                  <a:gd name="connsiteY28" fmla="*/ 260939 h 271640"/>
                  <a:gd name="connsiteX29" fmla="*/ 61618 w 272463"/>
                  <a:gd name="connsiteY29" fmla="*/ 271640 h 271640"/>
                  <a:gd name="connsiteX30" fmla="*/ 10701 w 272463"/>
                  <a:gd name="connsiteY30" fmla="*/ 271640 h 271640"/>
                  <a:gd name="connsiteX31" fmla="*/ 0 w 272463"/>
                  <a:gd name="connsiteY31" fmla="*/ 260939 h 271640"/>
                  <a:gd name="connsiteX32" fmla="*/ 0 w 272463"/>
                  <a:gd name="connsiteY32" fmla="*/ 260939 h 27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2463" h="271640">
                    <a:moveTo>
                      <a:pt x="210961" y="271640"/>
                    </a:moveTo>
                    <a:cubicBezTo>
                      <a:pt x="205051" y="271640"/>
                      <a:pt x="200260" y="266849"/>
                      <a:pt x="200260" y="260939"/>
                    </a:cubicBezTo>
                    <a:lnTo>
                      <a:pt x="200260" y="88549"/>
                    </a:lnTo>
                    <a:cubicBezTo>
                      <a:pt x="200260" y="82639"/>
                      <a:pt x="205051" y="77848"/>
                      <a:pt x="210961" y="77848"/>
                    </a:cubicBezTo>
                    <a:lnTo>
                      <a:pt x="261879" y="77848"/>
                    </a:lnTo>
                    <a:cubicBezTo>
                      <a:pt x="264706" y="77848"/>
                      <a:pt x="267416" y="78979"/>
                      <a:pt x="269404" y="80989"/>
                    </a:cubicBezTo>
                    <a:cubicBezTo>
                      <a:pt x="271392" y="82999"/>
                      <a:pt x="272493" y="85721"/>
                      <a:pt x="272463" y="88549"/>
                    </a:cubicBezTo>
                    <a:lnTo>
                      <a:pt x="272463" y="260939"/>
                    </a:lnTo>
                    <a:cubicBezTo>
                      <a:pt x="272493" y="263767"/>
                      <a:pt x="271392" y="266489"/>
                      <a:pt x="269404" y="268499"/>
                    </a:cubicBezTo>
                    <a:cubicBezTo>
                      <a:pt x="267416" y="270509"/>
                      <a:pt x="264706" y="271640"/>
                      <a:pt x="261879" y="271640"/>
                    </a:cubicBezTo>
                    <a:lnTo>
                      <a:pt x="210961" y="271640"/>
                    </a:lnTo>
                    <a:close/>
                    <a:moveTo>
                      <a:pt x="99953" y="260939"/>
                    </a:moveTo>
                    <a:lnTo>
                      <a:pt x="99953" y="10585"/>
                    </a:lnTo>
                    <a:cubicBezTo>
                      <a:pt x="99953" y="4740"/>
                      <a:pt x="104692" y="1"/>
                      <a:pt x="110537" y="1"/>
                    </a:cubicBezTo>
                    <a:lnTo>
                      <a:pt x="161572" y="1"/>
                    </a:lnTo>
                    <a:cubicBezTo>
                      <a:pt x="164399" y="-30"/>
                      <a:pt x="167122" y="1071"/>
                      <a:pt x="169132" y="3059"/>
                    </a:cubicBezTo>
                    <a:cubicBezTo>
                      <a:pt x="171142" y="5047"/>
                      <a:pt x="172273" y="7757"/>
                      <a:pt x="172273" y="10585"/>
                    </a:cubicBezTo>
                    <a:lnTo>
                      <a:pt x="172273" y="260939"/>
                    </a:lnTo>
                    <a:cubicBezTo>
                      <a:pt x="172273" y="266849"/>
                      <a:pt x="167482" y="271640"/>
                      <a:pt x="161572" y="271640"/>
                    </a:cubicBezTo>
                    <a:lnTo>
                      <a:pt x="110537" y="271640"/>
                    </a:lnTo>
                    <a:cubicBezTo>
                      <a:pt x="107710" y="271640"/>
                      <a:pt x="105000" y="270509"/>
                      <a:pt x="103012" y="268499"/>
                    </a:cubicBezTo>
                    <a:cubicBezTo>
                      <a:pt x="101023" y="266489"/>
                      <a:pt x="99922" y="263767"/>
                      <a:pt x="99953" y="260939"/>
                    </a:cubicBezTo>
                    <a:lnTo>
                      <a:pt x="99953" y="260939"/>
                    </a:lnTo>
                    <a:close/>
                    <a:moveTo>
                      <a:pt x="0" y="260939"/>
                    </a:moveTo>
                    <a:lnTo>
                      <a:pt x="0" y="131587"/>
                    </a:lnTo>
                    <a:cubicBezTo>
                      <a:pt x="0" y="125677"/>
                      <a:pt x="4791" y="120886"/>
                      <a:pt x="10701" y="120886"/>
                    </a:cubicBezTo>
                    <a:lnTo>
                      <a:pt x="61618" y="120886"/>
                    </a:lnTo>
                    <a:cubicBezTo>
                      <a:pt x="67528" y="120886"/>
                      <a:pt x="72319" y="125677"/>
                      <a:pt x="72319" y="131587"/>
                    </a:cubicBezTo>
                    <a:lnTo>
                      <a:pt x="72319" y="260939"/>
                    </a:lnTo>
                    <a:cubicBezTo>
                      <a:pt x="72319" y="266849"/>
                      <a:pt x="67528" y="271640"/>
                      <a:pt x="61618" y="271640"/>
                    </a:cubicBezTo>
                    <a:lnTo>
                      <a:pt x="10701" y="271640"/>
                    </a:lnTo>
                    <a:cubicBezTo>
                      <a:pt x="4791" y="271640"/>
                      <a:pt x="0" y="266849"/>
                      <a:pt x="0" y="260939"/>
                    </a:cubicBezTo>
                    <a:lnTo>
                      <a:pt x="0" y="26093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43C5BB-9B41-449C-A187-7832045AF994}"/>
              </a:ext>
            </a:extLst>
          </p:cNvPr>
          <p:cNvGrpSpPr/>
          <p:nvPr/>
        </p:nvGrpSpPr>
        <p:grpSpPr>
          <a:xfrm>
            <a:off x="1636523" y="2193872"/>
            <a:ext cx="3601140" cy="2995112"/>
            <a:chOff x="1636523" y="2193872"/>
            <a:chExt cx="3601140" cy="2995112"/>
          </a:xfrm>
        </p:grpSpPr>
        <p:sp>
          <p:nvSpPr>
            <p:cNvPr id="62" name="任意多边形: 形状 6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4001ACE-4298-4748-BE30-C22AE85B64F0}"/>
                </a:ext>
              </a:extLst>
            </p:cNvPr>
            <p:cNvSpPr/>
            <p:nvPr/>
          </p:nvSpPr>
          <p:spPr>
            <a:xfrm flipH="1" flipV="1">
              <a:off x="1636523" y="2193872"/>
              <a:ext cx="3601140" cy="2995112"/>
            </a:xfrm>
            <a:custGeom>
              <a:avLst/>
              <a:gdLst>
                <a:gd name="connsiteX0" fmla="*/ 0 w 1893248"/>
                <a:gd name="connsiteY0" fmla="*/ 1610617 h 3221236"/>
                <a:gd name="connsiteX1" fmla="*/ 1893248 w 1893248"/>
                <a:gd name="connsiteY1" fmla="*/ 1610617 h 3221236"/>
                <a:gd name="connsiteX2" fmla="*/ 1893248 w 1893248"/>
                <a:gd name="connsiteY2" fmla="*/ 72035 h 3221236"/>
                <a:gd name="connsiteX3" fmla="*/ 1803785 w 1893248"/>
                <a:gd name="connsiteY3" fmla="*/ 2185 h 3221236"/>
                <a:gd name="connsiteX4" fmla="*/ 54537 w 1893248"/>
                <a:gd name="connsiteY4" fmla="*/ 439497 h 3221236"/>
                <a:gd name="connsiteX5" fmla="*/ 0 w 1893248"/>
                <a:gd name="connsiteY5" fmla="*/ 509347 h 3221236"/>
                <a:gd name="connsiteX6" fmla="*/ 1836937 w 1893248"/>
                <a:gd name="connsiteY6" fmla="*/ 3219517 h 3221236"/>
                <a:gd name="connsiteX7" fmla="*/ 1893248 w 1893248"/>
                <a:gd name="connsiteY7" fmla="*/ 3149200 h 3221236"/>
                <a:gd name="connsiteX8" fmla="*/ 1893248 w 1893248"/>
                <a:gd name="connsiteY8" fmla="*/ 1610618 h 3221236"/>
                <a:gd name="connsiteX9" fmla="*/ 0 w 1893248"/>
                <a:gd name="connsiteY9" fmla="*/ 1610618 h 3221236"/>
                <a:gd name="connsiteX10" fmla="*/ 0 w 1893248"/>
                <a:gd name="connsiteY10" fmla="*/ 2711888 h 3221236"/>
                <a:gd name="connsiteX11" fmla="*/ 54537 w 1893248"/>
                <a:gd name="connsiteY11" fmla="*/ 2781738 h 3221236"/>
                <a:gd name="connsiteX12" fmla="*/ 1803785 w 1893248"/>
                <a:gd name="connsiteY12" fmla="*/ 3219050 h 3221236"/>
                <a:gd name="connsiteX13" fmla="*/ 1836937 w 1893248"/>
                <a:gd name="connsiteY13" fmla="*/ 3219517 h 322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3248" h="3221236">
                  <a:moveTo>
                    <a:pt x="0" y="1610617"/>
                  </a:moveTo>
                  <a:lnTo>
                    <a:pt x="1893248" y="1610617"/>
                  </a:lnTo>
                  <a:lnTo>
                    <a:pt x="1893248" y="72035"/>
                  </a:lnTo>
                  <a:cubicBezTo>
                    <a:pt x="1893248" y="25189"/>
                    <a:pt x="1849232" y="-9177"/>
                    <a:pt x="1803785" y="2185"/>
                  </a:cubicBezTo>
                  <a:lnTo>
                    <a:pt x="54537" y="439497"/>
                  </a:lnTo>
                  <a:cubicBezTo>
                    <a:pt x="22469" y="447514"/>
                    <a:pt x="0" y="476292"/>
                    <a:pt x="0" y="509347"/>
                  </a:cubicBezTo>
                  <a:close/>
                  <a:moveTo>
                    <a:pt x="1836937" y="3219517"/>
                  </a:moveTo>
                  <a:cubicBezTo>
                    <a:pt x="1868489" y="3212449"/>
                    <a:pt x="1893248" y="3184335"/>
                    <a:pt x="1893248" y="3149200"/>
                  </a:cubicBezTo>
                  <a:lnTo>
                    <a:pt x="1893248" y="1610618"/>
                  </a:lnTo>
                  <a:lnTo>
                    <a:pt x="0" y="1610618"/>
                  </a:lnTo>
                  <a:lnTo>
                    <a:pt x="0" y="2711888"/>
                  </a:lnTo>
                  <a:cubicBezTo>
                    <a:pt x="0" y="2744943"/>
                    <a:pt x="22469" y="2773721"/>
                    <a:pt x="54537" y="2781738"/>
                  </a:cubicBezTo>
                  <a:lnTo>
                    <a:pt x="1803785" y="3219050"/>
                  </a:lnTo>
                  <a:cubicBezTo>
                    <a:pt x="1815147" y="3221891"/>
                    <a:pt x="1826419" y="3221873"/>
                    <a:pt x="1836937" y="3219517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4" name="组合 8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DB5221B6-5FB5-48C5-A456-23E077692BE9}"/>
                </a:ext>
              </a:extLst>
            </p:cNvPr>
            <p:cNvGrpSpPr/>
            <p:nvPr/>
          </p:nvGrpSpPr>
          <p:grpSpPr>
            <a:xfrm>
              <a:off x="1934469" y="3254724"/>
              <a:ext cx="2480839" cy="1335885"/>
              <a:chOff x="12868275" y="3767437"/>
              <a:chExt cx="3529188" cy="1900401"/>
            </a:xfrm>
          </p:grpSpPr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ED0A1B47-F982-434E-A27E-01DBF0111054}"/>
                  </a:ext>
                </a:extLst>
              </p:cNvPr>
              <p:cNvSpPr/>
              <p:nvPr/>
            </p:nvSpPr>
            <p:spPr>
              <a:xfrm>
                <a:off x="13428129" y="4692047"/>
                <a:ext cx="608928" cy="622999"/>
              </a:xfrm>
              <a:custGeom>
                <a:avLst/>
                <a:gdLst>
                  <a:gd name="connsiteX0" fmla="*/ 137940 w 608928"/>
                  <a:gd name="connsiteY0" fmla="*/ 595143 h 622999"/>
                  <a:gd name="connsiteX1" fmla="*/ 4002 w 608928"/>
                  <a:gd name="connsiteY1" fmla="*/ 383476 h 622999"/>
                  <a:gd name="connsiteX2" fmla="*/ 34341 w 608928"/>
                  <a:gd name="connsiteY2" fmla="*/ 395236 h 622999"/>
                  <a:gd name="connsiteX3" fmla="*/ 128415 w 608928"/>
                  <a:gd name="connsiteY3" fmla="*/ 411581 h 622999"/>
                  <a:gd name="connsiteX4" fmla="*/ 79026 w 608928"/>
                  <a:gd name="connsiteY4" fmla="*/ 146645 h 622999"/>
                  <a:gd name="connsiteX5" fmla="*/ 271055 w 608928"/>
                  <a:gd name="connsiteY5" fmla="*/ 118070 h 622999"/>
                  <a:gd name="connsiteX6" fmla="*/ 349254 w 608928"/>
                  <a:gd name="connsiteY6" fmla="*/ 316684 h 622999"/>
                  <a:gd name="connsiteX7" fmla="*/ 364306 w 608928"/>
                  <a:gd name="connsiteY7" fmla="*/ 301397 h 622999"/>
                  <a:gd name="connsiteX8" fmla="*/ 444269 w 608928"/>
                  <a:gd name="connsiteY8" fmla="*/ 183804 h 622999"/>
                  <a:gd name="connsiteX9" fmla="*/ 547868 w 608928"/>
                  <a:gd name="connsiteY9" fmla="*/ 243306 h 622999"/>
                  <a:gd name="connsiteX10" fmla="*/ 560920 w 608928"/>
                  <a:gd name="connsiteY10" fmla="*/ 567038 h 622999"/>
                  <a:gd name="connsiteX11" fmla="*/ 138763 w 608928"/>
                  <a:gd name="connsiteY11" fmla="*/ 595966 h 622999"/>
                  <a:gd name="connsiteX12" fmla="*/ 137940 w 608928"/>
                  <a:gd name="connsiteY12" fmla="*/ 595143 h 622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928" h="622999">
                    <a:moveTo>
                      <a:pt x="137940" y="595143"/>
                    </a:moveTo>
                    <a:cubicBezTo>
                      <a:pt x="62563" y="561041"/>
                      <a:pt x="-19164" y="469554"/>
                      <a:pt x="4002" y="383476"/>
                    </a:cubicBezTo>
                    <a:cubicBezTo>
                      <a:pt x="15589" y="380511"/>
                      <a:pt x="27779" y="385236"/>
                      <a:pt x="34341" y="395236"/>
                    </a:cubicBezTo>
                    <a:cubicBezTo>
                      <a:pt x="34341" y="395236"/>
                      <a:pt x="165104" y="599494"/>
                      <a:pt x="128415" y="411581"/>
                    </a:cubicBezTo>
                    <a:cubicBezTo>
                      <a:pt x="111129" y="323269"/>
                      <a:pt x="81378" y="237897"/>
                      <a:pt x="79026" y="146645"/>
                    </a:cubicBezTo>
                    <a:cubicBezTo>
                      <a:pt x="75145" y="-19161"/>
                      <a:pt x="227310" y="-65139"/>
                      <a:pt x="271055" y="118070"/>
                    </a:cubicBezTo>
                    <a:cubicBezTo>
                      <a:pt x="276817" y="142294"/>
                      <a:pt x="298924" y="339261"/>
                      <a:pt x="349254" y="316684"/>
                    </a:cubicBezTo>
                    <a:cubicBezTo>
                      <a:pt x="355736" y="313274"/>
                      <a:pt x="360997" y="307931"/>
                      <a:pt x="364306" y="301397"/>
                    </a:cubicBezTo>
                    <a:cubicBezTo>
                      <a:pt x="389823" y="259534"/>
                      <a:pt x="397467" y="198033"/>
                      <a:pt x="444269" y="183804"/>
                    </a:cubicBezTo>
                    <a:cubicBezTo>
                      <a:pt x="485308" y="170869"/>
                      <a:pt x="525760" y="206499"/>
                      <a:pt x="547868" y="243306"/>
                    </a:cubicBezTo>
                    <a:cubicBezTo>
                      <a:pt x="592670" y="318095"/>
                      <a:pt x="652643" y="504009"/>
                      <a:pt x="560920" y="567038"/>
                    </a:cubicBezTo>
                    <a:cubicBezTo>
                      <a:pt x="469198" y="630068"/>
                      <a:pt x="237776" y="640063"/>
                      <a:pt x="138763" y="595966"/>
                    </a:cubicBezTo>
                    <a:lnTo>
                      <a:pt x="137940" y="595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D789559F-965D-4C54-B2AD-0D70AE5EF724}"/>
                  </a:ext>
                </a:extLst>
              </p:cNvPr>
              <p:cNvSpPr/>
              <p:nvPr/>
            </p:nvSpPr>
            <p:spPr>
              <a:xfrm>
                <a:off x="15449468" y="5048983"/>
                <a:ext cx="564427" cy="618855"/>
              </a:xfrm>
              <a:custGeom>
                <a:avLst/>
                <a:gdLst>
                  <a:gd name="connsiteX0" fmla="*/ 20896 w 564427"/>
                  <a:gd name="connsiteY0" fmla="*/ 437056 h 618855"/>
                  <a:gd name="connsiteX1" fmla="*/ 63817 w 564427"/>
                  <a:gd name="connsiteY1" fmla="*/ 190112 h 618855"/>
                  <a:gd name="connsiteX2" fmla="*/ 78046 w 564427"/>
                  <a:gd name="connsiteY2" fmla="*/ 219628 h 618855"/>
                  <a:gd name="connsiteX3" fmla="*/ 136842 w 564427"/>
                  <a:gd name="connsiteY3" fmla="*/ 294887 h 618855"/>
                  <a:gd name="connsiteX4" fmla="*/ 277953 w 564427"/>
                  <a:gd name="connsiteY4" fmla="*/ 65229 h 618855"/>
                  <a:gd name="connsiteX5" fmla="*/ 439643 w 564427"/>
                  <a:gd name="connsiteY5" fmla="*/ 172708 h 618855"/>
                  <a:gd name="connsiteX6" fmla="*/ 364384 w 564427"/>
                  <a:gd name="connsiteY6" fmla="*/ 372616 h 618855"/>
                  <a:gd name="connsiteX7" fmla="*/ 385786 w 564427"/>
                  <a:gd name="connsiteY7" fmla="*/ 371322 h 618855"/>
                  <a:gd name="connsiteX8" fmla="*/ 524310 w 564427"/>
                  <a:gd name="connsiteY8" fmla="*/ 337456 h 618855"/>
                  <a:gd name="connsiteX9" fmla="*/ 561234 w 564427"/>
                  <a:gd name="connsiteY9" fmla="*/ 451050 h 618855"/>
                  <a:gd name="connsiteX10" fmla="*/ 350997 w 564427"/>
                  <a:gd name="connsiteY10" fmla="*/ 617326 h 618855"/>
                  <a:gd name="connsiteX11" fmla="*/ 21249 w 564427"/>
                  <a:gd name="connsiteY11" fmla="*/ 437880 h 618855"/>
                  <a:gd name="connsiteX12" fmla="*/ 20896 w 564427"/>
                  <a:gd name="connsiteY12" fmla="*/ 437056 h 61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4427" h="618855">
                    <a:moveTo>
                      <a:pt x="20896" y="437056"/>
                    </a:moveTo>
                    <a:cubicBezTo>
                      <a:pt x="-12265" y="361209"/>
                      <a:pt x="-11442" y="238560"/>
                      <a:pt x="63817" y="190112"/>
                    </a:cubicBezTo>
                    <a:cubicBezTo>
                      <a:pt x="74453" y="195829"/>
                      <a:pt x="80198" y="207746"/>
                      <a:pt x="78046" y="219628"/>
                    </a:cubicBezTo>
                    <a:cubicBezTo>
                      <a:pt x="78046" y="219628"/>
                      <a:pt x="37947" y="458929"/>
                      <a:pt x="136842" y="294887"/>
                    </a:cubicBezTo>
                    <a:cubicBezTo>
                      <a:pt x="183879" y="217629"/>
                      <a:pt x="219157" y="134491"/>
                      <a:pt x="277953" y="65229"/>
                    </a:cubicBezTo>
                    <a:cubicBezTo>
                      <a:pt x="386021" y="-61066"/>
                      <a:pt x="530072" y="7491"/>
                      <a:pt x="439643" y="172708"/>
                    </a:cubicBezTo>
                    <a:cubicBezTo>
                      <a:pt x="427884" y="194581"/>
                      <a:pt x="311937" y="355447"/>
                      <a:pt x="364384" y="372616"/>
                    </a:cubicBezTo>
                    <a:cubicBezTo>
                      <a:pt x="371484" y="374362"/>
                      <a:pt x="378947" y="373911"/>
                      <a:pt x="385786" y="371322"/>
                    </a:cubicBezTo>
                    <a:cubicBezTo>
                      <a:pt x="432823" y="357446"/>
                      <a:pt x="479860" y="316994"/>
                      <a:pt x="524310" y="337456"/>
                    </a:cubicBezTo>
                    <a:cubicBezTo>
                      <a:pt x="563350" y="355447"/>
                      <a:pt x="569465" y="408834"/>
                      <a:pt x="561234" y="451050"/>
                    </a:cubicBezTo>
                    <a:cubicBezTo>
                      <a:pt x="544300" y="536540"/>
                      <a:pt x="461299" y="632143"/>
                      <a:pt x="350997" y="617326"/>
                    </a:cubicBezTo>
                    <a:cubicBezTo>
                      <a:pt x="238343" y="602039"/>
                      <a:pt x="64640" y="537010"/>
                      <a:pt x="21249" y="437880"/>
                    </a:cubicBezTo>
                    <a:lnTo>
                      <a:pt x="20896" y="4370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DC1A4B77-7BA9-4E88-AB71-5253919296C2}"/>
                  </a:ext>
                </a:extLst>
              </p:cNvPr>
              <p:cNvSpPr/>
              <p:nvPr/>
            </p:nvSpPr>
            <p:spPr>
              <a:xfrm>
                <a:off x="12868275" y="5172420"/>
                <a:ext cx="3529188" cy="493888"/>
              </a:xfrm>
              <a:custGeom>
                <a:avLst/>
                <a:gdLst>
                  <a:gd name="connsiteX0" fmla="*/ 3529189 w 3529188"/>
                  <a:gd name="connsiteY0" fmla="*/ 493889 h 493888"/>
                  <a:gd name="connsiteX1" fmla="*/ 1764595 w 3529188"/>
                  <a:gd name="connsiteY1" fmla="*/ 0 h 493888"/>
                  <a:gd name="connsiteX2" fmla="*/ 0 w 3529188"/>
                  <a:gd name="connsiteY2" fmla="*/ 493889 h 493888"/>
                  <a:gd name="connsiteX3" fmla="*/ 3529189 w 3529188"/>
                  <a:gd name="connsiteY3" fmla="*/ 493889 h 493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9188" h="493888">
                    <a:moveTo>
                      <a:pt x="3529189" y="493889"/>
                    </a:moveTo>
                    <a:cubicBezTo>
                      <a:pt x="3085747" y="189677"/>
                      <a:pt x="2459097" y="0"/>
                      <a:pt x="1764595" y="0"/>
                    </a:cubicBezTo>
                    <a:cubicBezTo>
                      <a:pt x="1070093" y="0"/>
                      <a:pt x="443442" y="189677"/>
                      <a:pt x="0" y="493889"/>
                    </a:cubicBezTo>
                    <a:lnTo>
                      <a:pt x="3529189" y="49388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18A02BF5-1EF0-4554-A876-1CD9A4691F5D}"/>
                  </a:ext>
                </a:extLst>
              </p:cNvPr>
              <p:cNvSpPr/>
              <p:nvPr/>
            </p:nvSpPr>
            <p:spPr>
              <a:xfrm>
                <a:off x="15337885" y="4749086"/>
                <a:ext cx="340741" cy="532001"/>
              </a:xfrm>
              <a:custGeom>
                <a:avLst/>
                <a:gdLst>
                  <a:gd name="connsiteX0" fmla="*/ 325683 w 340741"/>
                  <a:gd name="connsiteY0" fmla="*/ 0 h 532001"/>
                  <a:gd name="connsiteX1" fmla="*/ 296402 w 340741"/>
                  <a:gd name="connsiteY1" fmla="*/ 129940 h 532001"/>
                  <a:gd name="connsiteX2" fmla="*/ 340617 w 340741"/>
                  <a:gd name="connsiteY2" fmla="*/ 203788 h 532001"/>
                  <a:gd name="connsiteX3" fmla="*/ 319215 w 340741"/>
                  <a:gd name="connsiteY3" fmla="*/ 263760 h 532001"/>
                  <a:gd name="connsiteX4" fmla="*/ 246778 w 340741"/>
                  <a:gd name="connsiteY4" fmla="*/ 358893 h 532001"/>
                  <a:gd name="connsiteX5" fmla="*/ 278175 w 340741"/>
                  <a:gd name="connsiteY5" fmla="*/ 436268 h 532001"/>
                  <a:gd name="connsiteX6" fmla="*/ 238547 w 340741"/>
                  <a:gd name="connsiteY6" fmla="*/ 513527 h 532001"/>
                  <a:gd name="connsiteX7" fmla="*/ 215028 w 340741"/>
                  <a:gd name="connsiteY7" fmla="*/ 530460 h 532001"/>
                  <a:gd name="connsiteX8" fmla="*/ 187982 w 340741"/>
                  <a:gd name="connsiteY8" fmla="*/ 530460 h 532001"/>
                  <a:gd name="connsiteX9" fmla="*/ 61805 w 340741"/>
                  <a:gd name="connsiteY9" fmla="*/ 490126 h 532001"/>
                  <a:gd name="connsiteX10" fmla="*/ 3009 w 340741"/>
                  <a:gd name="connsiteY10" fmla="*/ 436151 h 532001"/>
                  <a:gd name="connsiteX11" fmla="*/ 25570 w 340741"/>
                  <a:gd name="connsiteY11" fmla="*/ 387721 h 532001"/>
                  <a:gd name="connsiteX12" fmla="*/ 29915 w 340741"/>
                  <a:gd name="connsiteY12" fmla="*/ 385319 h 532001"/>
                  <a:gd name="connsiteX13" fmla="*/ 52280 w 340741"/>
                  <a:gd name="connsiteY13" fmla="*/ 366771 h 532001"/>
                  <a:gd name="connsiteX14" fmla="*/ 69331 w 340741"/>
                  <a:gd name="connsiteY14" fmla="*/ 296921 h 532001"/>
                  <a:gd name="connsiteX15" fmla="*/ 107901 w 340741"/>
                  <a:gd name="connsiteY15" fmla="*/ 189912 h 532001"/>
                  <a:gd name="connsiteX16" fmla="*/ 157643 w 340741"/>
                  <a:gd name="connsiteY16" fmla="*/ 180857 h 532001"/>
                  <a:gd name="connsiteX17" fmla="*/ 221155 w 340741"/>
                  <a:gd name="connsiteY17" fmla="*/ 103511 h 532001"/>
                  <a:gd name="connsiteX18" fmla="*/ 223705 w 340741"/>
                  <a:gd name="connsiteY18" fmla="*/ 97460 h 532001"/>
                  <a:gd name="connsiteX19" fmla="*/ 252540 w 340741"/>
                  <a:gd name="connsiteY19" fmla="*/ 45038 h 532001"/>
                  <a:gd name="connsiteX20" fmla="*/ 325683 w 340741"/>
                  <a:gd name="connsiteY20" fmla="*/ 0 h 532001"/>
                  <a:gd name="connsiteX21" fmla="*/ 224083 w 340741"/>
                  <a:gd name="connsiteY21" fmla="*/ 197438 h 532001"/>
                  <a:gd name="connsiteX22" fmla="*/ 101551 w 340741"/>
                  <a:gd name="connsiteY22" fmla="*/ 481659 h 532001"/>
                  <a:gd name="connsiteX23" fmla="*/ 142473 w 340741"/>
                  <a:gd name="connsiteY23" fmla="*/ 481659 h 532001"/>
                  <a:gd name="connsiteX24" fmla="*/ 224083 w 340741"/>
                  <a:gd name="connsiteY24" fmla="*/ 197438 h 5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0741" h="532001">
                    <a:moveTo>
                      <a:pt x="325683" y="0"/>
                    </a:moveTo>
                    <a:cubicBezTo>
                      <a:pt x="297578" y="35278"/>
                      <a:pt x="279587" y="85255"/>
                      <a:pt x="296402" y="129940"/>
                    </a:cubicBezTo>
                    <a:cubicBezTo>
                      <a:pt x="308044" y="160749"/>
                      <a:pt x="343087" y="160984"/>
                      <a:pt x="340617" y="203788"/>
                    </a:cubicBezTo>
                    <a:cubicBezTo>
                      <a:pt x="338199" y="225161"/>
                      <a:pt x="330875" y="245685"/>
                      <a:pt x="319215" y="263760"/>
                    </a:cubicBezTo>
                    <a:cubicBezTo>
                      <a:pt x="299347" y="298511"/>
                      <a:pt x="274992" y="330497"/>
                      <a:pt x="246778" y="358893"/>
                    </a:cubicBezTo>
                    <a:cubicBezTo>
                      <a:pt x="270296" y="377238"/>
                      <a:pt x="282261" y="406723"/>
                      <a:pt x="278175" y="436268"/>
                    </a:cubicBezTo>
                    <a:cubicBezTo>
                      <a:pt x="273563" y="465595"/>
                      <a:pt x="259674" y="492672"/>
                      <a:pt x="238547" y="513527"/>
                    </a:cubicBezTo>
                    <a:cubicBezTo>
                      <a:pt x="232326" y="521134"/>
                      <a:pt x="224216" y="526973"/>
                      <a:pt x="215028" y="530460"/>
                    </a:cubicBezTo>
                    <a:cubicBezTo>
                      <a:pt x="206130" y="532515"/>
                      <a:pt x="196880" y="532515"/>
                      <a:pt x="187982" y="530460"/>
                    </a:cubicBezTo>
                    <a:cubicBezTo>
                      <a:pt x="144231" y="523035"/>
                      <a:pt x="101751" y="509455"/>
                      <a:pt x="61805" y="490126"/>
                    </a:cubicBezTo>
                    <a:cubicBezTo>
                      <a:pt x="36876" y="478249"/>
                      <a:pt x="11475" y="462021"/>
                      <a:pt x="3009" y="436151"/>
                    </a:cubicBezTo>
                    <a:cubicBezTo>
                      <a:pt x="-6693" y="406459"/>
                      <a:pt x="8732" y="397024"/>
                      <a:pt x="25570" y="387721"/>
                    </a:cubicBezTo>
                    <a:lnTo>
                      <a:pt x="29915" y="385319"/>
                    </a:lnTo>
                    <a:cubicBezTo>
                      <a:pt x="38609" y="380470"/>
                      <a:pt x="47139" y="375200"/>
                      <a:pt x="52280" y="366771"/>
                    </a:cubicBezTo>
                    <a:cubicBezTo>
                      <a:pt x="64627" y="346545"/>
                      <a:pt x="64980" y="319499"/>
                      <a:pt x="69331" y="296921"/>
                    </a:cubicBezTo>
                    <a:cubicBezTo>
                      <a:pt x="75681" y="263643"/>
                      <a:pt x="66273" y="202965"/>
                      <a:pt x="107901" y="189912"/>
                    </a:cubicBezTo>
                    <a:cubicBezTo>
                      <a:pt x="124012" y="184856"/>
                      <a:pt x="141533" y="186031"/>
                      <a:pt x="157643" y="180857"/>
                    </a:cubicBezTo>
                    <a:cubicBezTo>
                      <a:pt x="192640" y="169719"/>
                      <a:pt x="207128" y="136798"/>
                      <a:pt x="221155" y="103511"/>
                    </a:cubicBezTo>
                    <a:lnTo>
                      <a:pt x="223705" y="97460"/>
                    </a:lnTo>
                    <a:cubicBezTo>
                      <a:pt x="231791" y="78314"/>
                      <a:pt x="240128" y="59478"/>
                      <a:pt x="252540" y="45038"/>
                    </a:cubicBezTo>
                    <a:cubicBezTo>
                      <a:pt x="270179" y="24459"/>
                      <a:pt x="313923" y="14346"/>
                      <a:pt x="325683" y="0"/>
                    </a:cubicBezTo>
                    <a:close/>
                    <a:moveTo>
                      <a:pt x="224083" y="197438"/>
                    </a:moveTo>
                    <a:cubicBezTo>
                      <a:pt x="224083" y="197438"/>
                      <a:pt x="97436" y="345134"/>
                      <a:pt x="101551" y="481659"/>
                    </a:cubicBezTo>
                    <a:lnTo>
                      <a:pt x="142473" y="481659"/>
                    </a:lnTo>
                    <a:cubicBezTo>
                      <a:pt x="142473" y="481659"/>
                      <a:pt x="157290" y="317030"/>
                      <a:pt x="224083" y="1974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30789602-70BF-4E9E-AB8A-D6F3A8B5342D}"/>
                  </a:ext>
                </a:extLst>
              </p:cNvPr>
              <p:cNvSpPr/>
              <p:nvPr/>
            </p:nvSpPr>
            <p:spPr>
              <a:xfrm>
                <a:off x="13600771" y="3882970"/>
                <a:ext cx="312783" cy="217343"/>
              </a:xfrm>
              <a:custGeom>
                <a:avLst/>
                <a:gdLst>
                  <a:gd name="connsiteX0" fmla="*/ 259397 w 312783"/>
                  <a:gd name="connsiteY0" fmla="*/ 94121 h 217343"/>
                  <a:gd name="connsiteX1" fmla="*/ 259397 w 312783"/>
                  <a:gd name="connsiteY1" fmla="*/ 94121 h 217343"/>
                  <a:gd name="connsiteX2" fmla="*/ 182583 w 312783"/>
                  <a:gd name="connsiteY2" fmla="*/ 1392 h 217343"/>
                  <a:gd name="connsiteX3" fmla="*/ 78892 w 312783"/>
                  <a:gd name="connsiteY3" fmla="*/ 62606 h 217343"/>
                  <a:gd name="connsiteX4" fmla="*/ 10208 w 312783"/>
                  <a:gd name="connsiteY4" fmla="*/ 101555 h 217343"/>
                  <a:gd name="connsiteX5" fmla="*/ 11469 w 312783"/>
                  <a:gd name="connsiteY5" fmla="*/ 180505 h 217343"/>
                  <a:gd name="connsiteX6" fmla="*/ 81362 w 312783"/>
                  <a:gd name="connsiteY6" fmla="*/ 217241 h 217343"/>
                  <a:gd name="connsiteX7" fmla="*/ 251754 w 312783"/>
                  <a:gd name="connsiteY7" fmla="*/ 217241 h 217343"/>
                  <a:gd name="connsiteX8" fmla="*/ 312663 w 312783"/>
                  <a:gd name="connsiteY8" fmla="*/ 159225 h 217343"/>
                  <a:gd name="connsiteX9" fmla="*/ 259397 w 312783"/>
                  <a:gd name="connsiteY9" fmla="*/ 94121 h 217343"/>
                  <a:gd name="connsiteX10" fmla="*/ 259397 w 312783"/>
                  <a:gd name="connsiteY10" fmla="*/ 94121 h 21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783" h="217343">
                    <a:moveTo>
                      <a:pt x="259397" y="94121"/>
                    </a:moveTo>
                    <a:lnTo>
                      <a:pt x="259397" y="94121"/>
                    </a:lnTo>
                    <a:cubicBezTo>
                      <a:pt x="260051" y="48538"/>
                      <a:pt x="227492" y="9233"/>
                      <a:pt x="182583" y="1392"/>
                    </a:cubicBezTo>
                    <a:cubicBezTo>
                      <a:pt x="137675" y="-6449"/>
                      <a:pt x="93723" y="19498"/>
                      <a:pt x="78892" y="62606"/>
                    </a:cubicBezTo>
                    <a:cubicBezTo>
                      <a:pt x="50598" y="62052"/>
                      <a:pt x="24257" y="76989"/>
                      <a:pt x="10208" y="101555"/>
                    </a:cubicBezTo>
                    <a:cubicBezTo>
                      <a:pt x="-3841" y="126122"/>
                      <a:pt x="-3358" y="156399"/>
                      <a:pt x="11469" y="180505"/>
                    </a:cubicBezTo>
                    <a:cubicBezTo>
                      <a:pt x="26295" y="204610"/>
                      <a:pt x="53099" y="218698"/>
                      <a:pt x="81362" y="217241"/>
                    </a:cubicBezTo>
                    <a:lnTo>
                      <a:pt x="251754" y="217241"/>
                    </a:lnTo>
                    <a:cubicBezTo>
                      <a:pt x="284105" y="216809"/>
                      <a:pt x="310659" y="191518"/>
                      <a:pt x="312663" y="159225"/>
                    </a:cubicBezTo>
                    <a:cubicBezTo>
                      <a:pt x="314668" y="126932"/>
                      <a:pt x="291447" y="98551"/>
                      <a:pt x="259397" y="94121"/>
                    </a:cubicBezTo>
                    <a:lnTo>
                      <a:pt x="259397" y="9412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3C64B1D3-0E64-4510-95F6-B8172447F6B9}"/>
                  </a:ext>
                </a:extLst>
              </p:cNvPr>
              <p:cNvSpPr/>
              <p:nvPr/>
            </p:nvSpPr>
            <p:spPr>
              <a:xfrm>
                <a:off x="14244272" y="3767437"/>
                <a:ext cx="387208" cy="270461"/>
              </a:xfrm>
              <a:custGeom>
                <a:avLst/>
                <a:gdLst>
                  <a:gd name="connsiteX0" fmla="*/ 320158 w 387208"/>
                  <a:gd name="connsiteY0" fmla="*/ 116285 h 270461"/>
                  <a:gd name="connsiteX1" fmla="*/ 320158 w 387208"/>
                  <a:gd name="connsiteY1" fmla="*/ 115697 h 270461"/>
                  <a:gd name="connsiteX2" fmla="*/ 223962 w 387208"/>
                  <a:gd name="connsiteY2" fmla="*/ 1687 h 270461"/>
                  <a:gd name="connsiteX3" fmla="*/ 95203 w 387208"/>
                  <a:gd name="connsiteY3" fmla="*/ 77009 h 270461"/>
                  <a:gd name="connsiteX4" fmla="*/ 12 w 387208"/>
                  <a:gd name="connsiteY4" fmla="*/ 175258 h 270461"/>
                  <a:gd name="connsiteX5" fmla="*/ 98261 w 387208"/>
                  <a:gd name="connsiteY5" fmla="*/ 270449 h 270461"/>
                  <a:gd name="connsiteX6" fmla="*/ 309928 w 387208"/>
                  <a:gd name="connsiteY6" fmla="*/ 270449 h 270461"/>
                  <a:gd name="connsiteX7" fmla="*/ 387054 w 387208"/>
                  <a:gd name="connsiteY7" fmla="*/ 198139 h 270461"/>
                  <a:gd name="connsiteX8" fmla="*/ 319570 w 387208"/>
                  <a:gd name="connsiteY8" fmla="*/ 116755 h 270461"/>
                  <a:gd name="connsiteX9" fmla="*/ 320158 w 387208"/>
                  <a:gd name="connsiteY9" fmla="*/ 116285 h 270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7208" h="270461">
                    <a:moveTo>
                      <a:pt x="320158" y="116285"/>
                    </a:moveTo>
                    <a:lnTo>
                      <a:pt x="320158" y="115697"/>
                    </a:lnTo>
                    <a:cubicBezTo>
                      <a:pt x="320089" y="59355"/>
                      <a:pt x="279488" y="11236"/>
                      <a:pt x="223962" y="1687"/>
                    </a:cubicBezTo>
                    <a:cubicBezTo>
                      <a:pt x="168435" y="-7863"/>
                      <a:pt x="114091" y="23928"/>
                      <a:pt x="95203" y="77009"/>
                    </a:cubicBezTo>
                    <a:cubicBezTo>
                      <a:pt x="41787" y="77853"/>
                      <a:pt x="-832" y="121841"/>
                      <a:pt x="12" y="175258"/>
                    </a:cubicBezTo>
                    <a:cubicBezTo>
                      <a:pt x="857" y="228675"/>
                      <a:pt x="44844" y="271293"/>
                      <a:pt x="98261" y="270449"/>
                    </a:cubicBezTo>
                    <a:lnTo>
                      <a:pt x="309928" y="270449"/>
                    </a:lnTo>
                    <a:cubicBezTo>
                      <a:pt x="350709" y="270522"/>
                      <a:pt x="384501" y="238840"/>
                      <a:pt x="387054" y="198139"/>
                    </a:cubicBezTo>
                    <a:cubicBezTo>
                      <a:pt x="389608" y="157437"/>
                      <a:pt x="360041" y="121780"/>
                      <a:pt x="319570" y="116755"/>
                    </a:cubicBezTo>
                    <a:lnTo>
                      <a:pt x="320158" y="11628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91" name="图形 16">
                <a:extLst>
                  <a:ext uri="{FF2B5EF4-FFF2-40B4-BE49-F238E27FC236}">
                    <a16:creationId xmlns:a16="http://schemas.microsoft.com/office/drawing/2014/main" id="{64F5D802-B701-4C05-8FEA-F95EC1CD0AA8}"/>
                  </a:ext>
                </a:extLst>
              </p:cNvPr>
              <p:cNvGrpSpPr/>
              <p:nvPr/>
            </p:nvGrpSpPr>
            <p:grpSpPr>
              <a:xfrm>
                <a:off x="14144625" y="4415138"/>
                <a:ext cx="1019175" cy="971550"/>
                <a:chOff x="14144625" y="4415138"/>
                <a:chExt cx="1019175" cy="971550"/>
              </a:xfr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</p:grpSpPr>
            <p:sp>
              <p:nvSpPr>
                <p:cNvPr id="97" name="任意多边形: 形状 96">
                  <a:extLst>
                    <a:ext uri="{FF2B5EF4-FFF2-40B4-BE49-F238E27FC236}">
                      <a16:creationId xmlns:a16="http://schemas.microsoft.com/office/drawing/2014/main" id="{211B03E2-BF8B-4F87-9E56-3DDF19E416A5}"/>
                    </a:ext>
                  </a:extLst>
                </p:cNvPr>
                <p:cNvSpPr/>
                <p:nvPr/>
              </p:nvSpPr>
              <p:spPr>
                <a:xfrm>
                  <a:off x="14430375" y="5272388"/>
                  <a:ext cx="247650" cy="114300"/>
                </a:xfrm>
                <a:custGeom>
                  <a:avLst/>
                  <a:gdLst>
                    <a:gd name="connsiteX0" fmla="*/ 134 w 247650"/>
                    <a:gd name="connsiteY0" fmla="*/ 68 h 114300"/>
                    <a:gd name="connsiteX1" fmla="*/ 128685 w 247650"/>
                    <a:gd name="connsiteY1" fmla="*/ 68 h 114300"/>
                    <a:gd name="connsiteX2" fmla="*/ 247784 w 247650"/>
                    <a:gd name="connsiteY2" fmla="*/ 114368 h 114300"/>
                    <a:gd name="connsiteX3" fmla="*/ 206153 w 247650"/>
                    <a:gd name="connsiteY3" fmla="*/ 112346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650" h="114300">
                      <a:moveTo>
                        <a:pt x="134" y="68"/>
                      </a:moveTo>
                      <a:lnTo>
                        <a:pt x="128685" y="68"/>
                      </a:lnTo>
                      <a:lnTo>
                        <a:pt x="247784" y="114368"/>
                      </a:lnTo>
                      <a:lnTo>
                        <a:pt x="206153" y="11234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8" name="任意多边形: 形状 97">
                  <a:extLst>
                    <a:ext uri="{FF2B5EF4-FFF2-40B4-BE49-F238E27FC236}">
                      <a16:creationId xmlns:a16="http://schemas.microsoft.com/office/drawing/2014/main" id="{3FD45356-6518-4EF6-9E98-0B6B1315E6DB}"/>
                    </a:ext>
                  </a:extLst>
                </p:cNvPr>
                <p:cNvSpPr/>
                <p:nvPr/>
              </p:nvSpPr>
              <p:spPr>
                <a:xfrm>
                  <a:off x="14144625" y="4415138"/>
                  <a:ext cx="971550" cy="971549"/>
                </a:xfrm>
                <a:custGeom>
                  <a:avLst/>
                  <a:gdLst>
                    <a:gd name="connsiteX0" fmla="*/ 485909 w 971550"/>
                    <a:gd name="connsiteY0" fmla="*/ 68 h 971549"/>
                    <a:gd name="connsiteX1" fmla="*/ 971684 w 971550"/>
                    <a:gd name="connsiteY1" fmla="*/ 423314 h 971549"/>
                    <a:gd name="connsiteX2" fmla="*/ 609323 w 971550"/>
                    <a:gd name="connsiteY2" fmla="*/ 832781 h 971549"/>
                    <a:gd name="connsiteX3" fmla="*/ 508351 w 971550"/>
                    <a:gd name="connsiteY3" fmla="*/ 964806 h 971549"/>
                    <a:gd name="connsiteX4" fmla="*/ 505139 w 971550"/>
                    <a:gd name="connsiteY4" fmla="*/ 968027 h 971549"/>
                    <a:gd name="connsiteX5" fmla="*/ 480815 w 971550"/>
                    <a:gd name="connsiteY5" fmla="*/ 964806 h 971549"/>
                    <a:gd name="connsiteX6" fmla="*/ 480815 w 971550"/>
                    <a:gd name="connsiteY6" fmla="*/ 964806 h 971549"/>
                    <a:gd name="connsiteX7" fmla="*/ 383129 w 971550"/>
                    <a:gd name="connsiteY7" fmla="*/ 837069 h 971549"/>
                    <a:gd name="connsiteX8" fmla="*/ 134 w 971550"/>
                    <a:gd name="connsiteY8" fmla="*/ 423314 h 971549"/>
                    <a:gd name="connsiteX9" fmla="*/ 485909 w 971550"/>
                    <a:gd name="connsiteY9" fmla="*/ 68 h 971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71550" h="971549">
                      <a:moveTo>
                        <a:pt x="485909" y="68"/>
                      </a:moveTo>
                      <a:cubicBezTo>
                        <a:pt x="754195" y="68"/>
                        <a:pt x="971684" y="189562"/>
                        <a:pt x="971684" y="423314"/>
                      </a:cubicBezTo>
                      <a:cubicBezTo>
                        <a:pt x="971684" y="619911"/>
                        <a:pt x="817840" y="785201"/>
                        <a:pt x="609323" y="832781"/>
                      </a:cubicBezTo>
                      <a:lnTo>
                        <a:pt x="508351" y="964806"/>
                      </a:lnTo>
                      <a:cubicBezTo>
                        <a:pt x="507426" y="966016"/>
                        <a:pt x="506346" y="967099"/>
                        <a:pt x="505139" y="968027"/>
                      </a:cubicBezTo>
                      <a:cubicBezTo>
                        <a:pt x="497535" y="973872"/>
                        <a:pt x="486644" y="972430"/>
                        <a:pt x="480815" y="964806"/>
                      </a:cubicBezTo>
                      <a:lnTo>
                        <a:pt x="480815" y="964806"/>
                      </a:lnTo>
                      <a:lnTo>
                        <a:pt x="383129" y="837069"/>
                      </a:lnTo>
                      <a:cubicBezTo>
                        <a:pt x="164206" y="795982"/>
                        <a:pt x="134" y="626342"/>
                        <a:pt x="134" y="423314"/>
                      </a:cubicBezTo>
                      <a:cubicBezTo>
                        <a:pt x="134" y="189562"/>
                        <a:pt x="217622" y="68"/>
                        <a:pt x="485909" y="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9" name="任意多边形: 形状 98">
                  <a:extLst>
                    <a:ext uri="{FF2B5EF4-FFF2-40B4-BE49-F238E27FC236}">
                      <a16:creationId xmlns:a16="http://schemas.microsoft.com/office/drawing/2014/main" id="{7742557A-972C-4BB3-8C6E-F244E8D34DF5}"/>
                    </a:ext>
                  </a:extLst>
                </p:cNvPr>
                <p:cNvSpPr/>
                <p:nvPr/>
              </p:nvSpPr>
              <p:spPr>
                <a:xfrm>
                  <a:off x="14639925" y="5348588"/>
                  <a:ext cx="28575" cy="38100"/>
                </a:xfrm>
                <a:custGeom>
                  <a:avLst/>
                  <a:gdLst>
                    <a:gd name="connsiteX0" fmla="*/ 134 w 28575"/>
                    <a:gd name="connsiteY0" fmla="*/ 68 h 38100"/>
                    <a:gd name="connsiteX1" fmla="*/ 28709 w 28575"/>
                    <a:gd name="connsiteY1" fmla="*/ 68 h 38100"/>
                    <a:gd name="connsiteX2" fmla="*/ 28709 w 28575"/>
                    <a:gd name="connsiteY2" fmla="*/ 38168 h 38100"/>
                    <a:gd name="connsiteX3" fmla="*/ 134 w 28575"/>
                    <a:gd name="connsiteY3" fmla="*/ 3816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38100">
                      <a:moveTo>
                        <a:pt x="134" y="68"/>
                      </a:moveTo>
                      <a:lnTo>
                        <a:pt x="28709" y="68"/>
                      </a:lnTo>
                      <a:lnTo>
                        <a:pt x="28709" y="38168"/>
                      </a:lnTo>
                      <a:lnTo>
                        <a:pt x="134" y="381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0" name="任意多边形: 形状 99">
                  <a:extLst>
                    <a:ext uri="{FF2B5EF4-FFF2-40B4-BE49-F238E27FC236}">
                      <a16:creationId xmlns:a16="http://schemas.microsoft.com/office/drawing/2014/main" id="{4476F697-58A2-42AE-9E0D-F0F062CFD6A0}"/>
                    </a:ext>
                  </a:extLst>
                </p:cNvPr>
                <p:cNvSpPr/>
                <p:nvPr/>
              </p:nvSpPr>
              <p:spPr>
                <a:xfrm>
                  <a:off x="14192250" y="4415138"/>
                  <a:ext cx="971550" cy="971549"/>
                </a:xfrm>
                <a:custGeom>
                  <a:avLst/>
                  <a:gdLst>
                    <a:gd name="connsiteX0" fmla="*/ 485909 w 971550"/>
                    <a:gd name="connsiteY0" fmla="*/ 68 h 971549"/>
                    <a:gd name="connsiteX1" fmla="*/ 971684 w 971550"/>
                    <a:gd name="connsiteY1" fmla="*/ 423314 h 971549"/>
                    <a:gd name="connsiteX2" fmla="*/ 595481 w 971550"/>
                    <a:gd name="connsiteY2" fmla="*/ 835750 h 971549"/>
                    <a:gd name="connsiteX3" fmla="*/ 496785 w 971550"/>
                    <a:gd name="connsiteY3" fmla="*/ 964806 h 971549"/>
                    <a:gd name="connsiteX4" fmla="*/ 493573 w 971550"/>
                    <a:gd name="connsiteY4" fmla="*/ 968027 h 971549"/>
                    <a:gd name="connsiteX5" fmla="*/ 469249 w 971550"/>
                    <a:gd name="connsiteY5" fmla="*/ 964806 h 971549"/>
                    <a:gd name="connsiteX6" fmla="*/ 369471 w 971550"/>
                    <a:gd name="connsiteY6" fmla="*/ 834324 h 971549"/>
                    <a:gd name="connsiteX7" fmla="*/ 134 w 971550"/>
                    <a:gd name="connsiteY7" fmla="*/ 423314 h 971549"/>
                    <a:gd name="connsiteX8" fmla="*/ 485909 w 971550"/>
                    <a:gd name="connsiteY8" fmla="*/ 68 h 971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1550" h="971549">
                      <a:moveTo>
                        <a:pt x="485909" y="68"/>
                      </a:moveTo>
                      <a:cubicBezTo>
                        <a:pt x="754195" y="68"/>
                        <a:pt x="971684" y="189562"/>
                        <a:pt x="971684" y="423314"/>
                      </a:cubicBezTo>
                      <a:cubicBezTo>
                        <a:pt x="971684" y="624237"/>
                        <a:pt x="810996" y="792460"/>
                        <a:pt x="595481" y="835750"/>
                      </a:cubicBezTo>
                      <a:lnTo>
                        <a:pt x="496785" y="964806"/>
                      </a:lnTo>
                      <a:cubicBezTo>
                        <a:pt x="495860" y="966016"/>
                        <a:pt x="494780" y="967099"/>
                        <a:pt x="493573" y="968027"/>
                      </a:cubicBezTo>
                      <a:cubicBezTo>
                        <a:pt x="485969" y="973872"/>
                        <a:pt x="475078" y="972430"/>
                        <a:pt x="469249" y="964806"/>
                      </a:cubicBezTo>
                      <a:lnTo>
                        <a:pt x="369471" y="834324"/>
                      </a:lnTo>
                      <a:cubicBezTo>
                        <a:pt x="157417" y="788874"/>
                        <a:pt x="134" y="622098"/>
                        <a:pt x="134" y="423314"/>
                      </a:cubicBezTo>
                      <a:cubicBezTo>
                        <a:pt x="134" y="189562"/>
                        <a:pt x="217622" y="68"/>
                        <a:pt x="485909" y="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1" name="任意多边形: 形状 100">
                  <a:extLst>
                    <a:ext uri="{FF2B5EF4-FFF2-40B4-BE49-F238E27FC236}">
                      <a16:creationId xmlns:a16="http://schemas.microsoft.com/office/drawing/2014/main" id="{F07569C6-2188-48DA-8626-631329984D35}"/>
                    </a:ext>
                  </a:extLst>
                </p:cNvPr>
                <p:cNvSpPr/>
                <p:nvPr/>
              </p:nvSpPr>
              <p:spPr>
                <a:xfrm>
                  <a:off x="14601825" y="4729463"/>
                  <a:ext cx="161925" cy="161925"/>
                </a:xfrm>
                <a:custGeom>
                  <a:avLst/>
                  <a:gdLst>
                    <a:gd name="connsiteX0" fmla="*/ 162059 w 161925"/>
                    <a:gd name="connsiteY0" fmla="*/ 81031 h 161925"/>
                    <a:gd name="connsiteX1" fmla="*/ 81096 w 161925"/>
                    <a:gd name="connsiteY1" fmla="*/ 161993 h 161925"/>
                    <a:gd name="connsiteX2" fmla="*/ 134 w 161925"/>
                    <a:gd name="connsiteY2" fmla="*/ 81031 h 161925"/>
                    <a:gd name="connsiteX3" fmla="*/ 81096 w 161925"/>
                    <a:gd name="connsiteY3" fmla="*/ 68 h 161925"/>
                    <a:gd name="connsiteX4" fmla="*/ 162059 w 161925"/>
                    <a:gd name="connsiteY4" fmla="*/ 81031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62059" y="81031"/>
                      </a:moveTo>
                      <a:cubicBezTo>
                        <a:pt x="162059" y="125745"/>
                        <a:pt x="125810" y="161993"/>
                        <a:pt x="81096" y="161993"/>
                      </a:cubicBezTo>
                      <a:cubicBezTo>
                        <a:pt x="36382" y="161993"/>
                        <a:pt x="134" y="125745"/>
                        <a:pt x="134" y="81031"/>
                      </a:cubicBezTo>
                      <a:cubicBezTo>
                        <a:pt x="134" y="36316"/>
                        <a:pt x="36382" y="68"/>
                        <a:pt x="81096" y="68"/>
                      </a:cubicBezTo>
                      <a:cubicBezTo>
                        <a:pt x="125810" y="68"/>
                        <a:pt x="162059" y="36316"/>
                        <a:pt x="162059" y="810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2" name="任意多边形: 形状 101">
                  <a:extLst>
                    <a:ext uri="{FF2B5EF4-FFF2-40B4-BE49-F238E27FC236}">
                      <a16:creationId xmlns:a16="http://schemas.microsoft.com/office/drawing/2014/main" id="{AB4EFF38-7BA0-4079-BB67-8ACDCC4BB162}"/>
                    </a:ext>
                  </a:extLst>
                </p:cNvPr>
                <p:cNvSpPr/>
                <p:nvPr/>
              </p:nvSpPr>
              <p:spPr>
                <a:xfrm>
                  <a:off x="14392275" y="4729463"/>
                  <a:ext cx="161925" cy="161925"/>
                </a:xfrm>
                <a:custGeom>
                  <a:avLst/>
                  <a:gdLst>
                    <a:gd name="connsiteX0" fmla="*/ 162059 w 161925"/>
                    <a:gd name="connsiteY0" fmla="*/ 81031 h 161925"/>
                    <a:gd name="connsiteX1" fmla="*/ 81096 w 161925"/>
                    <a:gd name="connsiteY1" fmla="*/ 161993 h 161925"/>
                    <a:gd name="connsiteX2" fmla="*/ 134 w 161925"/>
                    <a:gd name="connsiteY2" fmla="*/ 81031 h 161925"/>
                    <a:gd name="connsiteX3" fmla="*/ 81096 w 161925"/>
                    <a:gd name="connsiteY3" fmla="*/ 68 h 161925"/>
                    <a:gd name="connsiteX4" fmla="*/ 162059 w 161925"/>
                    <a:gd name="connsiteY4" fmla="*/ 81031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62059" y="81031"/>
                      </a:moveTo>
                      <a:cubicBezTo>
                        <a:pt x="162059" y="125745"/>
                        <a:pt x="125810" y="161993"/>
                        <a:pt x="81096" y="161993"/>
                      </a:cubicBezTo>
                      <a:cubicBezTo>
                        <a:pt x="36382" y="161993"/>
                        <a:pt x="134" y="125745"/>
                        <a:pt x="134" y="81031"/>
                      </a:cubicBezTo>
                      <a:cubicBezTo>
                        <a:pt x="134" y="36316"/>
                        <a:pt x="36382" y="68"/>
                        <a:pt x="81096" y="68"/>
                      </a:cubicBezTo>
                      <a:cubicBezTo>
                        <a:pt x="125810" y="68"/>
                        <a:pt x="162059" y="36316"/>
                        <a:pt x="162059" y="810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3" name="任意多边形: 形状 102">
                  <a:extLst>
                    <a:ext uri="{FF2B5EF4-FFF2-40B4-BE49-F238E27FC236}">
                      <a16:creationId xmlns:a16="http://schemas.microsoft.com/office/drawing/2014/main" id="{3883F48C-3074-450F-93ED-240D4EB263EF}"/>
                    </a:ext>
                  </a:extLst>
                </p:cNvPr>
                <p:cNvSpPr/>
                <p:nvPr/>
              </p:nvSpPr>
              <p:spPr>
                <a:xfrm>
                  <a:off x="14801850" y="4729463"/>
                  <a:ext cx="161925" cy="161925"/>
                </a:xfrm>
                <a:custGeom>
                  <a:avLst/>
                  <a:gdLst>
                    <a:gd name="connsiteX0" fmla="*/ 162059 w 161925"/>
                    <a:gd name="connsiteY0" fmla="*/ 81031 h 161925"/>
                    <a:gd name="connsiteX1" fmla="*/ 81096 w 161925"/>
                    <a:gd name="connsiteY1" fmla="*/ 161993 h 161925"/>
                    <a:gd name="connsiteX2" fmla="*/ 134 w 161925"/>
                    <a:gd name="connsiteY2" fmla="*/ 81031 h 161925"/>
                    <a:gd name="connsiteX3" fmla="*/ 81096 w 161925"/>
                    <a:gd name="connsiteY3" fmla="*/ 68 h 161925"/>
                    <a:gd name="connsiteX4" fmla="*/ 162059 w 161925"/>
                    <a:gd name="connsiteY4" fmla="*/ 81031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5" h="161925">
                      <a:moveTo>
                        <a:pt x="162059" y="81031"/>
                      </a:moveTo>
                      <a:cubicBezTo>
                        <a:pt x="162059" y="125745"/>
                        <a:pt x="125810" y="161993"/>
                        <a:pt x="81096" y="161993"/>
                      </a:cubicBezTo>
                      <a:cubicBezTo>
                        <a:pt x="36382" y="161993"/>
                        <a:pt x="134" y="125745"/>
                        <a:pt x="134" y="81031"/>
                      </a:cubicBezTo>
                      <a:cubicBezTo>
                        <a:pt x="134" y="36316"/>
                        <a:pt x="36382" y="68"/>
                        <a:pt x="81096" y="68"/>
                      </a:cubicBezTo>
                      <a:cubicBezTo>
                        <a:pt x="125810" y="68"/>
                        <a:pt x="162059" y="36316"/>
                        <a:pt x="162059" y="8103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4" name="任意多边形: 形状 103">
                  <a:extLst>
                    <a:ext uri="{FF2B5EF4-FFF2-40B4-BE49-F238E27FC236}">
                      <a16:creationId xmlns:a16="http://schemas.microsoft.com/office/drawing/2014/main" id="{BB8CE4B4-F2D9-4337-901B-AF80BB736C4B}"/>
                    </a:ext>
                  </a:extLst>
                </p:cNvPr>
                <p:cNvSpPr/>
                <p:nvPr/>
              </p:nvSpPr>
              <p:spPr>
                <a:xfrm>
                  <a:off x="14592300" y="4748513"/>
                  <a:ext cx="142875" cy="133350"/>
                </a:xfrm>
                <a:custGeom>
                  <a:avLst/>
                  <a:gdLst>
                    <a:gd name="connsiteX0" fmla="*/ 143009 w 142875"/>
                    <a:gd name="connsiteY0" fmla="*/ 66743 h 133350"/>
                    <a:gd name="connsiteX1" fmla="*/ 71571 w 142875"/>
                    <a:gd name="connsiteY1" fmla="*/ 133418 h 133350"/>
                    <a:gd name="connsiteX2" fmla="*/ 134 w 142875"/>
                    <a:gd name="connsiteY2" fmla="*/ 66743 h 133350"/>
                    <a:gd name="connsiteX3" fmla="*/ 71571 w 142875"/>
                    <a:gd name="connsiteY3" fmla="*/ 68 h 133350"/>
                    <a:gd name="connsiteX4" fmla="*/ 143009 w 142875"/>
                    <a:gd name="connsiteY4" fmla="*/ 6674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33350">
                      <a:moveTo>
                        <a:pt x="143009" y="66743"/>
                      </a:moveTo>
                      <a:cubicBezTo>
                        <a:pt x="143009" y="103567"/>
                        <a:pt x="111025" y="133418"/>
                        <a:pt x="71571" y="133418"/>
                      </a:cubicBezTo>
                      <a:cubicBezTo>
                        <a:pt x="32117" y="133418"/>
                        <a:pt x="134" y="103567"/>
                        <a:pt x="134" y="66743"/>
                      </a:cubicBezTo>
                      <a:cubicBezTo>
                        <a:pt x="134" y="29919"/>
                        <a:pt x="32117" y="68"/>
                        <a:pt x="71571" y="68"/>
                      </a:cubicBezTo>
                      <a:cubicBezTo>
                        <a:pt x="111025" y="68"/>
                        <a:pt x="143009" y="29919"/>
                        <a:pt x="143009" y="667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5" name="任意多边形: 形状 104">
                  <a:extLst>
                    <a:ext uri="{FF2B5EF4-FFF2-40B4-BE49-F238E27FC236}">
                      <a16:creationId xmlns:a16="http://schemas.microsoft.com/office/drawing/2014/main" id="{8B3EC8CC-A15E-431B-A63B-10255E0BA8E0}"/>
                    </a:ext>
                  </a:extLst>
                </p:cNvPr>
                <p:cNvSpPr/>
                <p:nvPr/>
              </p:nvSpPr>
              <p:spPr>
                <a:xfrm>
                  <a:off x="14382750" y="4748513"/>
                  <a:ext cx="142875" cy="133350"/>
                </a:xfrm>
                <a:custGeom>
                  <a:avLst/>
                  <a:gdLst>
                    <a:gd name="connsiteX0" fmla="*/ 143009 w 142875"/>
                    <a:gd name="connsiteY0" fmla="*/ 66743 h 133350"/>
                    <a:gd name="connsiteX1" fmla="*/ 71571 w 142875"/>
                    <a:gd name="connsiteY1" fmla="*/ 133418 h 133350"/>
                    <a:gd name="connsiteX2" fmla="*/ 134 w 142875"/>
                    <a:gd name="connsiteY2" fmla="*/ 66743 h 133350"/>
                    <a:gd name="connsiteX3" fmla="*/ 71571 w 142875"/>
                    <a:gd name="connsiteY3" fmla="*/ 68 h 133350"/>
                    <a:gd name="connsiteX4" fmla="*/ 143009 w 142875"/>
                    <a:gd name="connsiteY4" fmla="*/ 6674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33350">
                      <a:moveTo>
                        <a:pt x="143009" y="66743"/>
                      </a:moveTo>
                      <a:cubicBezTo>
                        <a:pt x="143009" y="103567"/>
                        <a:pt x="111025" y="133418"/>
                        <a:pt x="71571" y="133418"/>
                      </a:cubicBezTo>
                      <a:cubicBezTo>
                        <a:pt x="32117" y="133418"/>
                        <a:pt x="134" y="103567"/>
                        <a:pt x="134" y="66743"/>
                      </a:cubicBezTo>
                      <a:cubicBezTo>
                        <a:pt x="134" y="29919"/>
                        <a:pt x="32117" y="68"/>
                        <a:pt x="71571" y="68"/>
                      </a:cubicBezTo>
                      <a:cubicBezTo>
                        <a:pt x="111025" y="68"/>
                        <a:pt x="143009" y="29919"/>
                        <a:pt x="143009" y="667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6" name="任意多边形: 形状 105">
                  <a:extLst>
                    <a:ext uri="{FF2B5EF4-FFF2-40B4-BE49-F238E27FC236}">
                      <a16:creationId xmlns:a16="http://schemas.microsoft.com/office/drawing/2014/main" id="{019DED60-F15A-485F-8C24-EDFD5C46EB20}"/>
                    </a:ext>
                  </a:extLst>
                </p:cNvPr>
                <p:cNvSpPr/>
                <p:nvPr/>
              </p:nvSpPr>
              <p:spPr>
                <a:xfrm>
                  <a:off x="14801850" y="4748513"/>
                  <a:ext cx="142875" cy="133350"/>
                </a:xfrm>
                <a:custGeom>
                  <a:avLst/>
                  <a:gdLst>
                    <a:gd name="connsiteX0" fmla="*/ 143009 w 142875"/>
                    <a:gd name="connsiteY0" fmla="*/ 66743 h 133350"/>
                    <a:gd name="connsiteX1" fmla="*/ 71571 w 142875"/>
                    <a:gd name="connsiteY1" fmla="*/ 133418 h 133350"/>
                    <a:gd name="connsiteX2" fmla="*/ 134 w 142875"/>
                    <a:gd name="connsiteY2" fmla="*/ 66743 h 133350"/>
                    <a:gd name="connsiteX3" fmla="*/ 71571 w 142875"/>
                    <a:gd name="connsiteY3" fmla="*/ 68 h 133350"/>
                    <a:gd name="connsiteX4" fmla="*/ 143009 w 142875"/>
                    <a:gd name="connsiteY4" fmla="*/ 6674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133350">
                      <a:moveTo>
                        <a:pt x="143009" y="66743"/>
                      </a:moveTo>
                      <a:cubicBezTo>
                        <a:pt x="143009" y="103567"/>
                        <a:pt x="111025" y="133418"/>
                        <a:pt x="71571" y="133418"/>
                      </a:cubicBezTo>
                      <a:cubicBezTo>
                        <a:pt x="32117" y="133418"/>
                        <a:pt x="134" y="103567"/>
                        <a:pt x="134" y="66743"/>
                      </a:cubicBezTo>
                      <a:cubicBezTo>
                        <a:pt x="134" y="29919"/>
                        <a:pt x="32117" y="68"/>
                        <a:pt x="71571" y="68"/>
                      </a:cubicBezTo>
                      <a:cubicBezTo>
                        <a:pt x="111025" y="68"/>
                        <a:pt x="143009" y="29919"/>
                        <a:pt x="143009" y="667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92" name="图形 16">
                <a:extLst>
                  <a:ext uri="{FF2B5EF4-FFF2-40B4-BE49-F238E27FC236}">
                    <a16:creationId xmlns:a16="http://schemas.microsoft.com/office/drawing/2014/main" id="{C7CD180E-96E9-4328-AA8D-971E40D41DB9}"/>
                  </a:ext>
                </a:extLst>
              </p:cNvPr>
              <p:cNvGrpSpPr/>
              <p:nvPr/>
            </p:nvGrpSpPr>
            <p:grpSpPr>
              <a:xfrm>
                <a:off x="14847261" y="4996163"/>
                <a:ext cx="411788" cy="466725"/>
                <a:chOff x="14847261" y="4996163"/>
                <a:chExt cx="411788" cy="466725"/>
              </a:xfr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2700000" scaled="1"/>
                <a:tileRect/>
              </a:gradFill>
            </p:grpSpPr>
            <p:sp>
              <p:nvSpPr>
                <p:cNvPr id="93" name="任意多边形: 形状 92">
                  <a:extLst>
                    <a:ext uri="{FF2B5EF4-FFF2-40B4-BE49-F238E27FC236}">
                      <a16:creationId xmlns:a16="http://schemas.microsoft.com/office/drawing/2014/main" id="{8BA96283-79F6-412E-9AD7-849188AA83FB}"/>
                    </a:ext>
                  </a:extLst>
                </p:cNvPr>
                <p:cNvSpPr/>
                <p:nvPr/>
              </p:nvSpPr>
              <p:spPr>
                <a:xfrm>
                  <a:off x="14849475" y="4996163"/>
                  <a:ext cx="409575" cy="466725"/>
                </a:xfrm>
                <a:custGeom>
                  <a:avLst/>
                  <a:gdLst>
                    <a:gd name="connsiteX0" fmla="*/ 409781 w 409575"/>
                    <a:gd name="connsiteY0" fmla="*/ 66848 h 466725"/>
                    <a:gd name="connsiteX1" fmla="*/ 409781 w 409575"/>
                    <a:gd name="connsiteY1" fmla="*/ 108600 h 466725"/>
                    <a:gd name="connsiteX2" fmla="*/ 204994 w 409575"/>
                    <a:gd name="connsiteY2" fmla="*/ 175319 h 466725"/>
                    <a:gd name="connsiteX3" fmla="*/ 206 w 409575"/>
                    <a:gd name="connsiteY3" fmla="*/ 108600 h 466725"/>
                    <a:gd name="connsiteX4" fmla="*/ 206 w 409575"/>
                    <a:gd name="connsiteY4" fmla="*/ 66848 h 466725"/>
                    <a:gd name="connsiteX5" fmla="*/ 204994 w 409575"/>
                    <a:gd name="connsiteY5" fmla="*/ 129 h 466725"/>
                    <a:gd name="connsiteX6" fmla="*/ 409781 w 409575"/>
                    <a:gd name="connsiteY6" fmla="*/ 66848 h 466725"/>
                    <a:gd name="connsiteX7" fmla="*/ 409781 w 409575"/>
                    <a:gd name="connsiteY7" fmla="*/ 159365 h 466725"/>
                    <a:gd name="connsiteX8" fmla="*/ 409781 w 409575"/>
                    <a:gd name="connsiteY8" fmla="*/ 253435 h 466725"/>
                    <a:gd name="connsiteX9" fmla="*/ 204994 w 409575"/>
                    <a:gd name="connsiteY9" fmla="*/ 320258 h 466725"/>
                    <a:gd name="connsiteX10" fmla="*/ 206 w 409575"/>
                    <a:gd name="connsiteY10" fmla="*/ 253435 h 466725"/>
                    <a:gd name="connsiteX11" fmla="*/ 206 w 409575"/>
                    <a:gd name="connsiteY11" fmla="*/ 159365 h 466725"/>
                    <a:gd name="connsiteX12" fmla="*/ 204994 w 409575"/>
                    <a:gd name="connsiteY12" fmla="*/ 203810 h 466725"/>
                    <a:gd name="connsiteX13" fmla="*/ 409781 w 409575"/>
                    <a:gd name="connsiteY13" fmla="*/ 159365 h 466725"/>
                    <a:gd name="connsiteX14" fmla="*/ 409781 w 409575"/>
                    <a:gd name="connsiteY14" fmla="*/ 305961 h 466725"/>
                    <a:gd name="connsiteX15" fmla="*/ 409781 w 409575"/>
                    <a:gd name="connsiteY15" fmla="*/ 400031 h 466725"/>
                    <a:gd name="connsiteX16" fmla="*/ 204994 w 409575"/>
                    <a:gd name="connsiteY16" fmla="*/ 466854 h 466725"/>
                    <a:gd name="connsiteX17" fmla="*/ 206 w 409575"/>
                    <a:gd name="connsiteY17" fmla="*/ 400031 h 466725"/>
                    <a:gd name="connsiteX18" fmla="*/ 206 w 409575"/>
                    <a:gd name="connsiteY18" fmla="*/ 305961 h 466725"/>
                    <a:gd name="connsiteX19" fmla="*/ 204994 w 409575"/>
                    <a:gd name="connsiteY19" fmla="*/ 350406 h 466725"/>
                    <a:gd name="connsiteX20" fmla="*/ 409781 w 409575"/>
                    <a:gd name="connsiteY20" fmla="*/ 305961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09575" h="466725">
                      <a:moveTo>
                        <a:pt x="409781" y="66848"/>
                      </a:moveTo>
                      <a:lnTo>
                        <a:pt x="409781" y="108600"/>
                      </a:lnTo>
                      <a:cubicBezTo>
                        <a:pt x="409781" y="145378"/>
                        <a:pt x="318106" y="175319"/>
                        <a:pt x="204994" y="175319"/>
                      </a:cubicBezTo>
                      <a:cubicBezTo>
                        <a:pt x="91882" y="175319"/>
                        <a:pt x="206" y="145378"/>
                        <a:pt x="206" y="108600"/>
                      </a:cubicBezTo>
                      <a:lnTo>
                        <a:pt x="206" y="66848"/>
                      </a:lnTo>
                      <a:cubicBezTo>
                        <a:pt x="206" y="30070"/>
                        <a:pt x="91882" y="129"/>
                        <a:pt x="204994" y="129"/>
                      </a:cubicBezTo>
                      <a:cubicBezTo>
                        <a:pt x="318106" y="129"/>
                        <a:pt x="409781" y="30070"/>
                        <a:pt x="409781" y="66848"/>
                      </a:cubicBezTo>
                      <a:close/>
                      <a:moveTo>
                        <a:pt x="409781" y="159365"/>
                      </a:moveTo>
                      <a:lnTo>
                        <a:pt x="409781" y="253435"/>
                      </a:lnTo>
                      <a:cubicBezTo>
                        <a:pt x="409781" y="290213"/>
                        <a:pt x="318106" y="320258"/>
                        <a:pt x="204994" y="320258"/>
                      </a:cubicBezTo>
                      <a:cubicBezTo>
                        <a:pt x="91882" y="320258"/>
                        <a:pt x="206" y="290213"/>
                        <a:pt x="206" y="253435"/>
                      </a:cubicBezTo>
                      <a:lnTo>
                        <a:pt x="206" y="159365"/>
                      </a:lnTo>
                      <a:cubicBezTo>
                        <a:pt x="44223" y="189616"/>
                        <a:pt x="124765" y="203810"/>
                        <a:pt x="204994" y="203810"/>
                      </a:cubicBezTo>
                      <a:cubicBezTo>
                        <a:pt x="285223" y="203810"/>
                        <a:pt x="365764" y="189720"/>
                        <a:pt x="409781" y="159365"/>
                      </a:cubicBezTo>
                      <a:close/>
                      <a:moveTo>
                        <a:pt x="409781" y="305961"/>
                      </a:moveTo>
                      <a:lnTo>
                        <a:pt x="409781" y="400031"/>
                      </a:lnTo>
                      <a:cubicBezTo>
                        <a:pt x="409781" y="436810"/>
                        <a:pt x="318106" y="466854"/>
                        <a:pt x="204994" y="466854"/>
                      </a:cubicBezTo>
                      <a:cubicBezTo>
                        <a:pt x="91882" y="466854"/>
                        <a:pt x="206" y="436810"/>
                        <a:pt x="206" y="400031"/>
                      </a:cubicBezTo>
                      <a:lnTo>
                        <a:pt x="206" y="305961"/>
                      </a:lnTo>
                      <a:cubicBezTo>
                        <a:pt x="44223" y="336212"/>
                        <a:pt x="124765" y="350406"/>
                        <a:pt x="204994" y="350406"/>
                      </a:cubicBezTo>
                      <a:cubicBezTo>
                        <a:pt x="285223" y="350406"/>
                        <a:pt x="365764" y="336212"/>
                        <a:pt x="409781" y="3059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94" name="图形 16">
                  <a:extLst>
                    <a:ext uri="{FF2B5EF4-FFF2-40B4-BE49-F238E27FC236}">
                      <a16:creationId xmlns:a16="http://schemas.microsoft.com/office/drawing/2014/main" id="{A5451964-2B40-4EA7-9808-36287898B9A7}"/>
                    </a:ext>
                  </a:extLst>
                </p:cNvPr>
                <p:cNvGrpSpPr/>
                <p:nvPr/>
              </p:nvGrpSpPr>
              <p:grpSpPr>
                <a:xfrm>
                  <a:off x="14847261" y="5077752"/>
                  <a:ext cx="411109" cy="277091"/>
                  <a:chOff x="14847261" y="5077752"/>
                  <a:chExt cx="411109" cy="277091"/>
                </a:xfrm>
                <a:grpFill/>
              </p:grpSpPr>
              <p:sp>
                <p:nvSpPr>
                  <p:cNvPr id="95" name="任意多边形: 形状 94">
                    <a:extLst>
                      <a:ext uri="{FF2B5EF4-FFF2-40B4-BE49-F238E27FC236}">
                        <a16:creationId xmlns:a16="http://schemas.microsoft.com/office/drawing/2014/main" id="{A408BC40-A56A-47BE-91AC-5A24C3B174D4}"/>
                      </a:ext>
                    </a:extLst>
                  </p:cNvPr>
                  <p:cNvSpPr/>
                  <p:nvPr/>
                </p:nvSpPr>
                <p:spPr>
                  <a:xfrm>
                    <a:off x="14847261" y="5240543"/>
                    <a:ext cx="411109" cy="114300"/>
                  </a:xfrm>
                  <a:custGeom>
                    <a:avLst/>
                    <a:gdLst>
                      <a:gd name="connsiteX0" fmla="*/ 205762 w 411109"/>
                      <a:gd name="connsiteY0" fmla="*/ 78901 h 114300"/>
                      <a:gd name="connsiteX1" fmla="*/ 207 w 411109"/>
                      <a:gd name="connsiteY1" fmla="*/ 137 h 114300"/>
                      <a:gd name="connsiteX2" fmla="*/ 207 w 411109"/>
                      <a:gd name="connsiteY2" fmla="*/ 62050 h 114300"/>
                      <a:gd name="connsiteX3" fmla="*/ 205762 w 411109"/>
                      <a:gd name="connsiteY3" fmla="*/ 114437 h 114300"/>
                      <a:gd name="connsiteX4" fmla="*/ 411317 w 411109"/>
                      <a:gd name="connsiteY4" fmla="*/ 62050 h 114300"/>
                      <a:gd name="connsiteX5" fmla="*/ 411317 w 411109"/>
                      <a:gd name="connsiteY5" fmla="*/ 137 h 114300"/>
                      <a:gd name="connsiteX6" fmla="*/ 205762 w 411109"/>
                      <a:gd name="connsiteY6" fmla="*/ 7890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1109" h="114300">
                        <a:moveTo>
                          <a:pt x="205762" y="78901"/>
                        </a:moveTo>
                        <a:cubicBezTo>
                          <a:pt x="92331" y="78901"/>
                          <a:pt x="207" y="43488"/>
                          <a:pt x="207" y="137"/>
                        </a:cubicBezTo>
                        <a:lnTo>
                          <a:pt x="207" y="62050"/>
                        </a:lnTo>
                        <a:cubicBezTo>
                          <a:pt x="44389" y="97707"/>
                          <a:pt x="125232" y="114437"/>
                          <a:pt x="205762" y="114437"/>
                        </a:cubicBezTo>
                        <a:cubicBezTo>
                          <a:pt x="286292" y="114437"/>
                          <a:pt x="367135" y="97829"/>
                          <a:pt x="411317" y="62050"/>
                        </a:cubicBezTo>
                        <a:lnTo>
                          <a:pt x="411317" y="137"/>
                        </a:lnTo>
                        <a:cubicBezTo>
                          <a:pt x="411317" y="43488"/>
                          <a:pt x="319193" y="78901"/>
                          <a:pt x="205762" y="7890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96" name="任意多边形: 形状 95">
                    <a:extLst>
                      <a:ext uri="{FF2B5EF4-FFF2-40B4-BE49-F238E27FC236}">
                        <a16:creationId xmlns:a16="http://schemas.microsoft.com/office/drawing/2014/main" id="{93EFBD11-562F-4E4E-8EE1-3255826F1405}"/>
                      </a:ext>
                    </a:extLst>
                  </p:cNvPr>
                  <p:cNvSpPr/>
                  <p:nvPr/>
                </p:nvSpPr>
                <p:spPr>
                  <a:xfrm>
                    <a:off x="14847261" y="5077752"/>
                    <a:ext cx="411109" cy="133350"/>
                  </a:xfrm>
                  <a:custGeom>
                    <a:avLst/>
                    <a:gdLst>
                      <a:gd name="connsiteX0" fmla="*/ 205762 w 411109"/>
                      <a:gd name="connsiteY0" fmla="*/ 93482 h 133350"/>
                      <a:gd name="connsiteX1" fmla="*/ 207 w 411109"/>
                      <a:gd name="connsiteY1" fmla="*/ 137 h 133350"/>
                      <a:gd name="connsiteX2" fmla="*/ 207 w 411109"/>
                      <a:gd name="connsiteY2" fmla="*/ 71305 h 133350"/>
                      <a:gd name="connsiteX3" fmla="*/ 205762 w 411109"/>
                      <a:gd name="connsiteY3" fmla="*/ 133487 h 133350"/>
                      <a:gd name="connsiteX4" fmla="*/ 411317 w 411109"/>
                      <a:gd name="connsiteY4" fmla="*/ 71305 h 133350"/>
                      <a:gd name="connsiteX5" fmla="*/ 411317 w 411109"/>
                      <a:gd name="connsiteY5" fmla="*/ 137 h 133350"/>
                      <a:gd name="connsiteX6" fmla="*/ 205762 w 411109"/>
                      <a:gd name="connsiteY6" fmla="*/ 9348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11109" h="133350">
                        <a:moveTo>
                          <a:pt x="205762" y="93482"/>
                        </a:moveTo>
                        <a:cubicBezTo>
                          <a:pt x="92331" y="93482"/>
                          <a:pt x="207" y="51593"/>
                          <a:pt x="207" y="137"/>
                        </a:cubicBezTo>
                        <a:lnTo>
                          <a:pt x="207" y="71305"/>
                        </a:lnTo>
                        <a:cubicBezTo>
                          <a:pt x="44389" y="113629"/>
                          <a:pt x="125232" y="133487"/>
                          <a:pt x="205762" y="133487"/>
                        </a:cubicBezTo>
                        <a:cubicBezTo>
                          <a:pt x="286292" y="133487"/>
                          <a:pt x="367135" y="113774"/>
                          <a:pt x="411317" y="71305"/>
                        </a:cubicBezTo>
                        <a:lnTo>
                          <a:pt x="411317" y="137"/>
                        </a:lnTo>
                        <a:cubicBezTo>
                          <a:pt x="411317" y="51593"/>
                          <a:pt x="319193" y="93482"/>
                          <a:pt x="205762" y="93482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08" name="TextBox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2315D06-DCCD-4A02-8E6E-AE772784BFA7}"/>
              </a:ext>
            </a:extLst>
          </p:cNvPr>
          <p:cNvSpPr txBox="1"/>
          <p:nvPr/>
        </p:nvSpPr>
        <p:spPr>
          <a:xfrm>
            <a:off x="2360517" y="5753944"/>
            <a:ext cx="1077218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9" name="TextBox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F672402-A7AA-4C77-BB83-3763948FA2FE}"/>
              </a:ext>
            </a:extLst>
          </p:cNvPr>
          <p:cNvSpPr txBox="1"/>
          <p:nvPr/>
        </p:nvSpPr>
        <p:spPr>
          <a:xfrm>
            <a:off x="7169563" y="5753944"/>
            <a:ext cx="1082027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0" name="文本框 10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A40E017-0AFD-4CED-A963-7EB553CA7A12}"/>
              </a:ext>
            </a:extLst>
          </p:cNvPr>
          <p:cNvSpPr txBox="1"/>
          <p:nvPr/>
        </p:nvSpPr>
        <p:spPr>
          <a:xfrm>
            <a:off x="7169562" y="6034451"/>
            <a:ext cx="308796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fr-FR" altLang="zh-CN" sz="1200" kern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1" name="文本框 1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B183945-1FA8-438F-9FF3-F38D1111AA93}"/>
              </a:ext>
            </a:extLst>
          </p:cNvPr>
          <p:cNvSpPr txBox="1"/>
          <p:nvPr/>
        </p:nvSpPr>
        <p:spPr>
          <a:xfrm>
            <a:off x="2360516" y="6034451"/>
            <a:ext cx="308796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fr-FR" altLang="zh-CN" sz="1200" kern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10224CD-16DE-467A-B735-298FF58024BA}"/>
              </a:ext>
            </a:extLst>
          </p:cNvPr>
          <p:cNvGrpSpPr/>
          <p:nvPr/>
        </p:nvGrpSpPr>
        <p:grpSpPr>
          <a:xfrm>
            <a:off x="4474323" y="1810649"/>
            <a:ext cx="3243353" cy="3761558"/>
            <a:chOff x="4474323" y="1810649"/>
            <a:chExt cx="3243353" cy="3761558"/>
          </a:xfrm>
        </p:grpSpPr>
        <p:pic>
          <p:nvPicPr>
            <p:cNvPr id="64" name="图片 6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B76E631-DB55-4A8F-A69B-7A8ACA13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74323" y="1810649"/>
              <a:ext cx="3243353" cy="3761558"/>
            </a:xfrm>
            <a:prstGeom prst="rect">
              <a:avLst/>
            </a:prstGeom>
            <a:effectLst>
              <a:outerShdw blurRad="381000" dist="127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0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6C0AA0-63E0-418A-8B5A-A0212EFC0EDD}"/>
                </a:ext>
              </a:extLst>
            </p:cNvPr>
            <p:cNvSpPr txBox="1"/>
            <p:nvPr/>
          </p:nvSpPr>
          <p:spPr>
            <a:xfrm>
              <a:off x="5473233" y="2413468"/>
              <a:ext cx="1245534" cy="246221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sz="160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60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12" name="图片 1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A619DE0-E510-46FC-B012-1524E7D5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7560" y="3304310"/>
              <a:ext cx="2696882" cy="1876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6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0" grpId="0" animBg="1"/>
      <p:bldP spid="63" grpId="0"/>
      <p:bldP spid="108" grpId="0"/>
      <p:bldP spid="109" grpId="0"/>
      <p:bldP spid="110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6B6451-32C6-41DB-8F7D-F3F27183DC63}"/>
              </a:ext>
            </a:extLst>
          </p:cNvPr>
          <p:cNvGrpSpPr/>
          <p:nvPr/>
        </p:nvGrpSpPr>
        <p:grpSpPr>
          <a:xfrm>
            <a:off x="455429" y="218221"/>
            <a:ext cx="743578" cy="983175"/>
            <a:chOff x="4376500" y="2885956"/>
            <a:chExt cx="788874" cy="1043066"/>
          </a:xfrm>
        </p:grpSpPr>
        <p:sp>
          <p:nvSpPr>
            <p:cNvPr id="13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9F2310-88A6-4209-894B-0912E7F05E57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E30A9DA-894F-4547-8873-F824318DD53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30695-6BFF-4FFC-9DD2-2F64292311F2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6303B-C50C-4585-B9B1-43FFBA5AEB34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02</a:t>
            </a:r>
          </a:p>
        </p:txBody>
      </p:sp>
      <p:sp>
        <p:nvSpPr>
          <p:cNvPr id="24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83B2D9A-CB9C-4CCC-9D5C-DADFF57D3E89}"/>
              </a:ext>
            </a:extLst>
          </p:cNvPr>
          <p:cNvSpPr txBox="1"/>
          <p:nvPr/>
        </p:nvSpPr>
        <p:spPr>
          <a:xfrm>
            <a:off x="703385" y="1955941"/>
            <a:ext cx="1862689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sz="2400" b="1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FF8133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E7EFF3-E807-4D19-B889-90A6F47E536C}"/>
              </a:ext>
            </a:extLst>
          </p:cNvPr>
          <p:cNvGrpSpPr/>
          <p:nvPr/>
        </p:nvGrpSpPr>
        <p:grpSpPr>
          <a:xfrm>
            <a:off x="703385" y="2589893"/>
            <a:ext cx="891561" cy="184666"/>
            <a:chOff x="703385" y="2589893"/>
            <a:chExt cx="891561" cy="184666"/>
          </a:xfrm>
        </p:grpSpPr>
        <p:sp>
          <p:nvSpPr>
            <p:cNvPr id="25" name="矩形 2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310B2ED-C35C-4C93-BF30-EA04A691FA6E}"/>
                </a:ext>
              </a:extLst>
            </p:cNvPr>
            <p:cNvSpPr/>
            <p:nvPr/>
          </p:nvSpPr>
          <p:spPr>
            <a:xfrm>
              <a:off x="703385" y="2589893"/>
              <a:ext cx="174009" cy="184666"/>
            </a:xfrm>
            <a:prstGeom prst="rect">
              <a:avLst/>
            </a:prstGeom>
            <a:gradFill>
              <a:gsLst>
                <a:gs pos="100000">
                  <a:sysClr val="windowText" lastClr="000000"/>
                </a:gs>
                <a:gs pos="0">
                  <a:sysClr val="windowText" lastClr="000000">
                    <a:lumMod val="50000"/>
                    <a:lumOff val="50000"/>
                  </a:sysClr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F5EE989-B6D8-4881-903B-77B053FD67DF}"/>
                </a:ext>
              </a:extLst>
            </p:cNvPr>
            <p:cNvSpPr txBox="1"/>
            <p:nvPr/>
          </p:nvSpPr>
          <p:spPr>
            <a:xfrm>
              <a:off x="920081" y="2589893"/>
              <a:ext cx="674865" cy="18466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fr-FR" sz="120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Product A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CAF6AC6-A7DE-4ED5-8C3F-8597963E24C4}"/>
              </a:ext>
            </a:extLst>
          </p:cNvPr>
          <p:cNvGrpSpPr/>
          <p:nvPr/>
        </p:nvGrpSpPr>
        <p:grpSpPr>
          <a:xfrm>
            <a:off x="1898201" y="2589893"/>
            <a:ext cx="891563" cy="184666"/>
            <a:chOff x="1898201" y="2589893"/>
            <a:chExt cx="891563" cy="184666"/>
          </a:xfrm>
        </p:grpSpPr>
        <p:sp>
          <p:nvSpPr>
            <p:cNvPr id="26" name="矩形 2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32DA848-A8D3-4012-A37D-1FB65D564A5A}"/>
                </a:ext>
              </a:extLst>
            </p:cNvPr>
            <p:cNvSpPr/>
            <p:nvPr/>
          </p:nvSpPr>
          <p:spPr>
            <a:xfrm>
              <a:off x="1898201" y="2589893"/>
              <a:ext cx="174009" cy="184666"/>
            </a:xfrm>
            <a:prstGeom prst="rect">
              <a:avLst/>
            </a:prstGeom>
            <a:gradFill flip="none" rotWithShape="1">
              <a:gsLst>
                <a:gs pos="100000">
                  <a:srgbClr val="FF513E"/>
                </a:gs>
                <a:gs pos="0">
                  <a:srgbClr val="FF992D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D0D2C325-4D46-42C6-A4A8-AE20047B4B18}"/>
                </a:ext>
              </a:extLst>
            </p:cNvPr>
            <p:cNvSpPr txBox="1"/>
            <p:nvPr/>
          </p:nvSpPr>
          <p:spPr>
            <a:xfrm>
              <a:off x="2114899" y="2589893"/>
              <a:ext cx="674865" cy="18466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fr-FR" sz="120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Product B</a:t>
              </a:r>
              <a:endParaRPr lang="fr-FR" sz="120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3FDE7ECA-3151-466D-BB4B-0EADAB63CBF3}"/>
              </a:ext>
            </a:extLst>
          </p:cNvPr>
          <p:cNvSpPr txBox="1"/>
          <p:nvPr/>
        </p:nvSpPr>
        <p:spPr>
          <a:xfrm>
            <a:off x="861692" y="4614498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115</a:t>
            </a:r>
            <a:endParaRPr lang="fr-FR" sz="1800" dirty="0">
              <a:gradFill>
                <a:gsLst>
                  <a:gs pos="100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30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959F0FD-4F60-4151-9CF5-55992C0AD743}"/>
              </a:ext>
            </a:extLst>
          </p:cNvPr>
          <p:cNvSpPr txBox="1"/>
          <p:nvPr/>
        </p:nvSpPr>
        <p:spPr>
          <a:xfrm>
            <a:off x="1637917" y="4337499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srgbClr val="FF513E"/>
                    </a:gs>
                    <a:gs pos="0">
                      <a:srgbClr val="FF992D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160</a:t>
            </a:r>
            <a:endParaRPr lang="fr-FR" sz="1800" dirty="0">
              <a:gradFill>
                <a:gsLst>
                  <a:gs pos="100000">
                    <a:srgbClr val="FF513E"/>
                  </a:gs>
                  <a:gs pos="0">
                    <a:srgbClr val="FF992D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31" name="矩形: 圆角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C18D2E21-D599-4577-BC98-A922E51E088D}"/>
              </a:ext>
            </a:extLst>
          </p:cNvPr>
          <p:cNvSpPr/>
          <p:nvPr/>
        </p:nvSpPr>
        <p:spPr>
          <a:xfrm>
            <a:off x="703385" y="5051406"/>
            <a:ext cx="658055" cy="7194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/>
              </a:gs>
              <a:gs pos="0">
                <a:sysClr val="windowText" lastClr="000000">
                  <a:lumMod val="50000"/>
                  <a:lumOff val="50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2" name="矩形: 圆角 3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BAF5185-65FA-4224-AE1F-ACE7911EA486}"/>
              </a:ext>
            </a:extLst>
          </p:cNvPr>
          <p:cNvSpPr/>
          <p:nvPr/>
        </p:nvSpPr>
        <p:spPr>
          <a:xfrm>
            <a:off x="1518082" y="4774407"/>
            <a:ext cx="658055" cy="99647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513E"/>
              </a:gs>
              <a:gs pos="0">
                <a:srgbClr val="FF992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D14111F-18FF-4364-9C69-283F46134488}"/>
              </a:ext>
            </a:extLst>
          </p:cNvPr>
          <p:cNvSpPr txBox="1"/>
          <p:nvPr/>
        </p:nvSpPr>
        <p:spPr>
          <a:xfrm>
            <a:off x="3894017" y="3959534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218</a:t>
            </a:r>
            <a:endParaRPr lang="fr-FR" sz="1800" dirty="0">
              <a:gradFill>
                <a:gsLst>
                  <a:gs pos="100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34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C279F0C-0A51-44FC-AB76-0B0F63235FC6}"/>
              </a:ext>
            </a:extLst>
          </p:cNvPr>
          <p:cNvSpPr txBox="1"/>
          <p:nvPr/>
        </p:nvSpPr>
        <p:spPr>
          <a:xfrm>
            <a:off x="4686272" y="3312132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srgbClr val="FF513E"/>
                    </a:gs>
                    <a:gs pos="0">
                      <a:srgbClr val="FF992D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325</a:t>
            </a:r>
            <a:endParaRPr lang="fr-FR" sz="1800" dirty="0">
              <a:gradFill>
                <a:gsLst>
                  <a:gs pos="100000">
                    <a:srgbClr val="FF513E"/>
                  </a:gs>
                  <a:gs pos="0">
                    <a:srgbClr val="FF992D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35" name="矩形: 圆角 3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DF198DD-D005-4FCD-896E-C5E45F69623C}"/>
              </a:ext>
            </a:extLst>
          </p:cNvPr>
          <p:cNvSpPr/>
          <p:nvPr/>
        </p:nvSpPr>
        <p:spPr>
          <a:xfrm>
            <a:off x="3758953" y="4396442"/>
            <a:ext cx="658055" cy="137443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/>
              </a:gs>
              <a:gs pos="0">
                <a:sysClr val="windowText" lastClr="000000">
                  <a:lumMod val="50000"/>
                  <a:lumOff val="50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6" name="矩形: 圆角 3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62609B6-0AD2-4D02-88CB-04E4A2E73730}"/>
              </a:ext>
            </a:extLst>
          </p:cNvPr>
          <p:cNvSpPr/>
          <p:nvPr/>
        </p:nvSpPr>
        <p:spPr>
          <a:xfrm>
            <a:off x="4573650" y="3749040"/>
            <a:ext cx="658055" cy="20218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513E"/>
              </a:gs>
              <a:gs pos="0">
                <a:srgbClr val="FF992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3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D1DC461-D80A-4FA1-A8DC-2BF8BBB9CF80}"/>
              </a:ext>
            </a:extLst>
          </p:cNvPr>
          <p:cNvSpPr txBox="1"/>
          <p:nvPr/>
        </p:nvSpPr>
        <p:spPr>
          <a:xfrm>
            <a:off x="6916723" y="2621252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439</a:t>
            </a:r>
            <a:endParaRPr lang="fr-FR" sz="1800" dirty="0">
              <a:gradFill>
                <a:gsLst>
                  <a:gs pos="100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38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6C86B60-A16D-4319-AB38-22ADD1293F8B}"/>
              </a:ext>
            </a:extLst>
          </p:cNvPr>
          <p:cNvSpPr txBox="1"/>
          <p:nvPr/>
        </p:nvSpPr>
        <p:spPr>
          <a:xfrm>
            <a:off x="7765083" y="2072612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srgbClr val="FF513E"/>
                    </a:gs>
                    <a:gs pos="0">
                      <a:srgbClr val="FF992D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531</a:t>
            </a:r>
            <a:endParaRPr lang="fr-FR" sz="1800" dirty="0">
              <a:gradFill>
                <a:gsLst>
                  <a:gs pos="100000">
                    <a:srgbClr val="FF513E"/>
                  </a:gs>
                  <a:gs pos="0">
                    <a:srgbClr val="FF992D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39" name="矩形: 圆角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F2EE9BF-0C5C-48E9-97A5-6BD84059FC75}"/>
              </a:ext>
            </a:extLst>
          </p:cNvPr>
          <p:cNvSpPr/>
          <p:nvPr/>
        </p:nvSpPr>
        <p:spPr>
          <a:xfrm>
            <a:off x="6814521" y="3058160"/>
            <a:ext cx="658055" cy="271272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/>
              </a:gs>
              <a:gs pos="0">
                <a:sysClr val="windowText" lastClr="000000">
                  <a:lumMod val="50000"/>
                  <a:lumOff val="50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0" name="矩形: 圆角 3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DA16CEC-E715-4D3A-A569-F60BA0A1BE46}"/>
              </a:ext>
            </a:extLst>
          </p:cNvPr>
          <p:cNvSpPr/>
          <p:nvPr/>
        </p:nvSpPr>
        <p:spPr>
          <a:xfrm>
            <a:off x="7629218" y="2509520"/>
            <a:ext cx="658055" cy="326136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513E"/>
              </a:gs>
              <a:gs pos="0">
                <a:srgbClr val="FF992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1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545BDDF-FEC4-4B38-AED8-9FD522B9BDAA}"/>
              </a:ext>
            </a:extLst>
          </p:cNvPr>
          <p:cNvSpPr txBox="1"/>
          <p:nvPr/>
        </p:nvSpPr>
        <p:spPr>
          <a:xfrm>
            <a:off x="9977099" y="1267093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prstClr val="black"/>
                    </a:gs>
                    <a:gs pos="0">
                      <a:prstClr val="black">
                        <a:lumMod val="50000"/>
                        <a:lumOff val="50000"/>
                      </a:prstClr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655</a:t>
            </a:r>
            <a:endParaRPr lang="fr-FR" sz="1800" dirty="0">
              <a:gradFill>
                <a:gsLst>
                  <a:gs pos="100000">
                    <a:prstClr val="black"/>
                  </a:gs>
                  <a:gs pos="0">
                    <a:prstClr val="black">
                      <a:lumMod val="50000"/>
                      <a:lumOff val="50000"/>
                    </a:prstClr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42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F2A3E638-B487-4295-AAD7-A464CB785E57}"/>
              </a:ext>
            </a:extLst>
          </p:cNvPr>
          <p:cNvSpPr txBox="1"/>
          <p:nvPr/>
        </p:nvSpPr>
        <p:spPr>
          <a:xfrm>
            <a:off x="10792598" y="1098523"/>
            <a:ext cx="38472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fr-FR" sz="1800">
                <a:gradFill>
                  <a:gsLst>
                    <a:gs pos="100000">
                      <a:srgbClr val="FF513E"/>
                    </a:gs>
                    <a:gs pos="0">
                      <a:srgbClr val="FF992D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682</a:t>
            </a:r>
            <a:endParaRPr lang="fr-FR" sz="1800" dirty="0">
              <a:gradFill>
                <a:gsLst>
                  <a:gs pos="100000">
                    <a:srgbClr val="FF513E"/>
                  </a:gs>
                  <a:gs pos="0">
                    <a:srgbClr val="FF992D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43" name="矩形: 圆角 4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C5EED0F2-D71F-4739-9913-A6F4CD0A777B}"/>
              </a:ext>
            </a:extLst>
          </p:cNvPr>
          <p:cNvSpPr/>
          <p:nvPr/>
        </p:nvSpPr>
        <p:spPr>
          <a:xfrm>
            <a:off x="9870088" y="1704001"/>
            <a:ext cx="658055" cy="406687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/>
              </a:gs>
              <a:gs pos="0">
                <a:sysClr val="windowText" lastClr="000000">
                  <a:lumMod val="50000"/>
                  <a:lumOff val="50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4" name="矩形: 圆角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CD5A617-7102-4B11-A8C6-CEBA4EED78A2}"/>
              </a:ext>
            </a:extLst>
          </p:cNvPr>
          <p:cNvSpPr/>
          <p:nvPr/>
        </p:nvSpPr>
        <p:spPr>
          <a:xfrm>
            <a:off x="10684785" y="1535431"/>
            <a:ext cx="658055" cy="42354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FF513E"/>
              </a:gs>
              <a:gs pos="0">
                <a:srgbClr val="FF992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cxnSp>
        <p:nvCxnSpPr>
          <p:cNvPr id="45" name="直接连接符 4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A92C71C-88E5-40FA-8AA9-4D2A2ACAE49B}"/>
              </a:ext>
            </a:extLst>
          </p:cNvPr>
          <p:cNvCxnSpPr/>
          <p:nvPr/>
        </p:nvCxnSpPr>
        <p:spPr>
          <a:xfrm>
            <a:off x="703385" y="2423146"/>
            <a:ext cx="4167048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46" name="图片 4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ADF2808-EAE6-45F1-BFA7-D70428277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18" y="5304725"/>
            <a:ext cx="12229636" cy="1572904"/>
          </a:xfrm>
          <a:prstGeom prst="rect">
            <a:avLst/>
          </a:prstGeom>
        </p:spPr>
      </p:pic>
      <p:sp>
        <p:nvSpPr>
          <p:cNvPr id="4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C0645C32-230C-4A31-A6F6-648653096C74}"/>
              </a:ext>
            </a:extLst>
          </p:cNvPr>
          <p:cNvSpPr txBox="1"/>
          <p:nvPr/>
        </p:nvSpPr>
        <p:spPr>
          <a:xfrm>
            <a:off x="1096720" y="5902717"/>
            <a:ext cx="686085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fr-FR" sz="24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2021</a:t>
            </a:r>
          </a:p>
        </p:txBody>
      </p:sp>
      <p:sp>
        <p:nvSpPr>
          <p:cNvPr id="48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3E670E5-6034-450D-8F36-F3DF694DEA18}"/>
              </a:ext>
            </a:extLst>
          </p:cNvPr>
          <p:cNvSpPr txBox="1"/>
          <p:nvPr/>
        </p:nvSpPr>
        <p:spPr>
          <a:xfrm>
            <a:off x="4152288" y="5902717"/>
            <a:ext cx="686085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fr-FR" sz="24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2024</a:t>
            </a:r>
          </a:p>
        </p:txBody>
      </p:sp>
      <p:sp>
        <p:nvSpPr>
          <p:cNvPr id="49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DB65739-FD7F-4DA5-87AC-C4DDBE706EED}"/>
              </a:ext>
            </a:extLst>
          </p:cNvPr>
          <p:cNvSpPr txBox="1"/>
          <p:nvPr/>
        </p:nvSpPr>
        <p:spPr>
          <a:xfrm>
            <a:off x="7207856" y="5902717"/>
            <a:ext cx="686085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fr-FR" sz="24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2027</a:t>
            </a:r>
          </a:p>
        </p:txBody>
      </p:sp>
      <p:sp>
        <p:nvSpPr>
          <p:cNvPr id="50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3E0819A-5D63-4884-B3DC-70270AD6C836}"/>
              </a:ext>
            </a:extLst>
          </p:cNvPr>
          <p:cNvSpPr txBox="1"/>
          <p:nvPr/>
        </p:nvSpPr>
        <p:spPr>
          <a:xfrm>
            <a:off x="10263423" y="5902717"/>
            <a:ext cx="686085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fr-FR" sz="24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40880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95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 animBg="1"/>
      <p:bldP spid="44" grpId="0" animBg="1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33">
            <a:extLst>
              <a:ext uri="{FF2B5EF4-FFF2-40B4-BE49-F238E27FC236}">
                <a16:creationId xmlns:a16="http://schemas.microsoft.com/office/drawing/2014/main" id="{FBD14F76-ABE6-4B62-892F-97782E69CE8C}"/>
              </a:ext>
            </a:extLst>
          </p:cNvPr>
          <p:cNvSpPr/>
          <p:nvPr/>
        </p:nvSpPr>
        <p:spPr>
          <a:xfrm>
            <a:off x="-2818111" y="3733962"/>
            <a:ext cx="5695549" cy="5695549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52" name="任意多边形: 形状 51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<a:extLst>
              <a:ext uri="{FF2B5EF4-FFF2-40B4-BE49-F238E27FC236}">
                <a16:creationId xmlns:a16="http://schemas.microsoft.com/office/drawing/2014/main" id="{C5CC5FD9-DF33-400B-8980-BDE24045E78B}"/>
              </a:ext>
            </a:extLst>
          </p:cNvPr>
          <p:cNvSpPr/>
          <p:nvPr/>
        </p:nvSpPr>
        <p:spPr>
          <a:xfrm>
            <a:off x="0" y="1093201"/>
            <a:ext cx="11023600" cy="5767219"/>
          </a:xfrm>
          <a:custGeom>
            <a:avLst/>
            <a:gdLst>
              <a:gd name="connsiteX0" fmla="*/ 0 w 10486839"/>
              <a:gd name="connsiteY0" fmla="*/ 0 h 5486401"/>
              <a:gd name="connsiteX1" fmla="*/ 4824221 w 10486839"/>
              <a:gd name="connsiteY1" fmla="*/ 2871256 h 5486401"/>
              <a:gd name="connsiteX2" fmla="*/ 4953436 w 10486839"/>
              <a:gd name="connsiteY2" fmla="*/ 3139489 h 5486401"/>
              <a:gd name="connsiteX3" fmla="*/ 4953298 w 10486839"/>
              <a:gd name="connsiteY3" fmla="*/ 3114554 h 5486401"/>
              <a:gd name="connsiteX4" fmla="*/ 7181642 w 10486839"/>
              <a:gd name="connsiteY4" fmla="*/ 4785812 h 5486401"/>
              <a:gd name="connsiteX5" fmla="*/ 9688529 w 10486839"/>
              <a:gd name="connsiteY5" fmla="*/ 4618686 h 5486401"/>
              <a:gd name="connsiteX6" fmla="*/ 10418191 w 10486839"/>
              <a:gd name="connsiteY6" fmla="*/ 5357442 h 5486401"/>
              <a:gd name="connsiteX7" fmla="*/ 10486839 w 10486839"/>
              <a:gd name="connsiteY7" fmla="*/ 5486401 h 5486401"/>
              <a:gd name="connsiteX8" fmla="*/ 4966403 w 10486839"/>
              <a:gd name="connsiteY8" fmla="*/ 5486401 h 5486401"/>
              <a:gd name="connsiteX9" fmla="*/ 4966403 w 10486839"/>
              <a:gd name="connsiteY9" fmla="*/ 5486400 h 5486401"/>
              <a:gd name="connsiteX10" fmla="*/ 0 w 10486839"/>
              <a:gd name="connsiteY10" fmla="*/ 5486400 h 5486401"/>
              <a:gd name="connsiteX0" fmla="*/ 0 w 10486839"/>
              <a:gd name="connsiteY0" fmla="*/ 0 h 5486401"/>
              <a:gd name="connsiteX1" fmla="*/ 4824221 w 10486839"/>
              <a:gd name="connsiteY1" fmla="*/ 2871256 h 5486401"/>
              <a:gd name="connsiteX2" fmla="*/ 4953298 w 10486839"/>
              <a:gd name="connsiteY2" fmla="*/ 3114554 h 5486401"/>
              <a:gd name="connsiteX3" fmla="*/ 7181642 w 10486839"/>
              <a:gd name="connsiteY3" fmla="*/ 4785812 h 5486401"/>
              <a:gd name="connsiteX4" fmla="*/ 9688529 w 10486839"/>
              <a:gd name="connsiteY4" fmla="*/ 4618686 h 5486401"/>
              <a:gd name="connsiteX5" fmla="*/ 10418191 w 10486839"/>
              <a:gd name="connsiteY5" fmla="*/ 5357442 h 5486401"/>
              <a:gd name="connsiteX6" fmla="*/ 10486839 w 10486839"/>
              <a:gd name="connsiteY6" fmla="*/ 5486401 h 5486401"/>
              <a:gd name="connsiteX7" fmla="*/ 4966403 w 10486839"/>
              <a:gd name="connsiteY7" fmla="*/ 5486401 h 5486401"/>
              <a:gd name="connsiteX8" fmla="*/ 4966403 w 10486839"/>
              <a:gd name="connsiteY8" fmla="*/ 5486400 h 5486401"/>
              <a:gd name="connsiteX9" fmla="*/ 0 w 10486839"/>
              <a:gd name="connsiteY9" fmla="*/ 5486400 h 5486401"/>
              <a:gd name="connsiteX10" fmla="*/ 0 w 10486839"/>
              <a:gd name="connsiteY10" fmla="*/ 0 h 5486401"/>
              <a:gd name="connsiteX0" fmla="*/ 0 w 10486839"/>
              <a:gd name="connsiteY0" fmla="*/ 0 h 5486401"/>
              <a:gd name="connsiteX1" fmla="*/ 4824221 w 10486839"/>
              <a:gd name="connsiteY1" fmla="*/ 2871256 h 5486401"/>
              <a:gd name="connsiteX2" fmla="*/ 4953298 w 10486839"/>
              <a:gd name="connsiteY2" fmla="*/ 3114554 h 5486401"/>
              <a:gd name="connsiteX3" fmla="*/ 7181642 w 10486839"/>
              <a:gd name="connsiteY3" fmla="*/ 4785812 h 5486401"/>
              <a:gd name="connsiteX4" fmla="*/ 9688529 w 10486839"/>
              <a:gd name="connsiteY4" fmla="*/ 4618686 h 5486401"/>
              <a:gd name="connsiteX5" fmla="*/ 10418191 w 10486839"/>
              <a:gd name="connsiteY5" fmla="*/ 5357442 h 5486401"/>
              <a:gd name="connsiteX6" fmla="*/ 10486839 w 10486839"/>
              <a:gd name="connsiteY6" fmla="*/ 5486401 h 5486401"/>
              <a:gd name="connsiteX7" fmla="*/ 4966403 w 10486839"/>
              <a:gd name="connsiteY7" fmla="*/ 5486401 h 5486401"/>
              <a:gd name="connsiteX8" fmla="*/ 4966403 w 10486839"/>
              <a:gd name="connsiteY8" fmla="*/ 5486400 h 5486401"/>
              <a:gd name="connsiteX9" fmla="*/ 0 w 10486839"/>
              <a:gd name="connsiteY9" fmla="*/ 5486400 h 5486401"/>
              <a:gd name="connsiteX10" fmla="*/ 0 w 10486839"/>
              <a:gd name="connsiteY10" fmla="*/ 0 h 5486401"/>
              <a:gd name="connsiteX0" fmla="*/ 0 w 10486839"/>
              <a:gd name="connsiteY0" fmla="*/ 0 h 5486401"/>
              <a:gd name="connsiteX1" fmla="*/ 4824221 w 10486839"/>
              <a:gd name="connsiteY1" fmla="*/ 2871256 h 5486401"/>
              <a:gd name="connsiteX2" fmla="*/ 4953298 w 10486839"/>
              <a:gd name="connsiteY2" fmla="*/ 3114554 h 5486401"/>
              <a:gd name="connsiteX3" fmla="*/ 7181642 w 10486839"/>
              <a:gd name="connsiteY3" fmla="*/ 4785812 h 5486401"/>
              <a:gd name="connsiteX4" fmla="*/ 9688529 w 10486839"/>
              <a:gd name="connsiteY4" fmla="*/ 4618686 h 5486401"/>
              <a:gd name="connsiteX5" fmla="*/ 10418191 w 10486839"/>
              <a:gd name="connsiteY5" fmla="*/ 5357442 h 5486401"/>
              <a:gd name="connsiteX6" fmla="*/ 10486839 w 10486839"/>
              <a:gd name="connsiteY6" fmla="*/ 5486401 h 5486401"/>
              <a:gd name="connsiteX7" fmla="*/ 4966403 w 10486839"/>
              <a:gd name="connsiteY7" fmla="*/ 5486401 h 5486401"/>
              <a:gd name="connsiteX8" fmla="*/ 4966403 w 10486839"/>
              <a:gd name="connsiteY8" fmla="*/ 5486400 h 5486401"/>
              <a:gd name="connsiteX9" fmla="*/ 0 w 10486839"/>
              <a:gd name="connsiteY9" fmla="*/ 5486400 h 5486401"/>
              <a:gd name="connsiteX10" fmla="*/ 0 w 10486839"/>
              <a:gd name="connsiteY10" fmla="*/ 0 h 5486401"/>
              <a:gd name="connsiteX0" fmla="*/ 0 w 10486839"/>
              <a:gd name="connsiteY0" fmla="*/ 0 h 5486401"/>
              <a:gd name="connsiteX1" fmla="*/ 4824221 w 10486839"/>
              <a:gd name="connsiteY1" fmla="*/ 2871256 h 5486401"/>
              <a:gd name="connsiteX2" fmla="*/ 4953298 w 10486839"/>
              <a:gd name="connsiteY2" fmla="*/ 3114554 h 5486401"/>
              <a:gd name="connsiteX3" fmla="*/ 7181642 w 10486839"/>
              <a:gd name="connsiteY3" fmla="*/ 4785812 h 5486401"/>
              <a:gd name="connsiteX4" fmla="*/ 9688529 w 10486839"/>
              <a:gd name="connsiteY4" fmla="*/ 4618686 h 5486401"/>
              <a:gd name="connsiteX5" fmla="*/ 10418191 w 10486839"/>
              <a:gd name="connsiteY5" fmla="*/ 5357442 h 5486401"/>
              <a:gd name="connsiteX6" fmla="*/ 10486839 w 10486839"/>
              <a:gd name="connsiteY6" fmla="*/ 5486401 h 5486401"/>
              <a:gd name="connsiteX7" fmla="*/ 4966403 w 10486839"/>
              <a:gd name="connsiteY7" fmla="*/ 5486401 h 5486401"/>
              <a:gd name="connsiteX8" fmla="*/ 4966403 w 10486839"/>
              <a:gd name="connsiteY8" fmla="*/ 5486400 h 5486401"/>
              <a:gd name="connsiteX9" fmla="*/ 0 w 10486839"/>
              <a:gd name="connsiteY9" fmla="*/ 5486400 h 5486401"/>
              <a:gd name="connsiteX10" fmla="*/ 0 w 10486839"/>
              <a:gd name="connsiteY10" fmla="*/ 0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6839" h="5486401">
                <a:moveTo>
                  <a:pt x="0" y="0"/>
                </a:moveTo>
                <a:cubicBezTo>
                  <a:pt x="2083163" y="0"/>
                  <a:pt x="3895158" y="1161007"/>
                  <a:pt x="4824221" y="2871256"/>
                </a:cubicBezTo>
                <a:cubicBezTo>
                  <a:pt x="4867247" y="2952355"/>
                  <a:pt x="4922972" y="3033455"/>
                  <a:pt x="4953298" y="3114554"/>
                </a:cubicBezTo>
                <a:cubicBezTo>
                  <a:pt x="5493917" y="4013637"/>
                  <a:pt x="6279982" y="4797509"/>
                  <a:pt x="7181642" y="4785812"/>
                </a:cubicBezTo>
                <a:cubicBezTo>
                  <a:pt x="8083303" y="4774115"/>
                  <a:pt x="8683655" y="4109677"/>
                  <a:pt x="9688529" y="4618686"/>
                </a:cubicBezTo>
                <a:cubicBezTo>
                  <a:pt x="10002553" y="4777752"/>
                  <a:pt x="10237589" y="5045838"/>
                  <a:pt x="10418191" y="5357442"/>
                </a:cubicBezTo>
                <a:lnTo>
                  <a:pt x="10486839" y="5486401"/>
                </a:lnTo>
                <a:lnTo>
                  <a:pt x="4966403" y="5486401"/>
                </a:lnTo>
                <a:lnTo>
                  <a:pt x="4966403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53" name="Группа 59">
            <a:extLst>
              <a:ext uri="{FF2B5EF4-FFF2-40B4-BE49-F238E27FC236}">
                <a16:creationId xmlns:a16="http://schemas.microsoft.com/office/drawing/2014/main" id="{2A8D8B6E-1914-4370-90F0-E9C2053E95D7}"/>
              </a:ext>
            </a:extLst>
          </p:cNvPr>
          <p:cNvGrpSpPr/>
          <p:nvPr/>
        </p:nvGrpSpPr>
        <p:grpSpPr>
          <a:xfrm>
            <a:off x="7441763" y="1316729"/>
            <a:ext cx="2813437" cy="4989852"/>
            <a:chOff x="9556961" y="3618434"/>
            <a:chExt cx="5415681" cy="9605140"/>
          </a:xfrm>
          <a:gradFill>
            <a:gsLst>
              <a:gs pos="0">
                <a:srgbClr val="FF992D">
                  <a:alpha val="30000"/>
                </a:srgbClr>
              </a:gs>
              <a:gs pos="100000">
                <a:srgbClr val="FF513E"/>
              </a:gs>
            </a:gsLst>
            <a:path path="circle">
              <a:fillToRect r="100000" b="100000"/>
            </a:path>
          </a:gradFill>
        </p:grpSpPr>
        <p:sp>
          <p:nvSpPr>
            <p:cNvPr id="54" name="Freeform 177">
              <a:extLst>
                <a:ext uri="{FF2B5EF4-FFF2-40B4-BE49-F238E27FC236}">
                  <a16:creationId xmlns:a16="http://schemas.microsoft.com/office/drawing/2014/main" id="{353ED395-09AF-40DE-B5A1-D3966BE2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437" y="3618434"/>
              <a:ext cx="4135059" cy="1753097"/>
            </a:xfrm>
            <a:custGeom>
              <a:avLst/>
              <a:gdLst>
                <a:gd name="T0" fmla="*/ 94 w 588"/>
                <a:gd name="T1" fmla="*/ 249 h 249"/>
                <a:gd name="T2" fmla="*/ 8 w 588"/>
                <a:gd name="T3" fmla="*/ 176 h 249"/>
                <a:gd name="T4" fmla="*/ 79 w 588"/>
                <a:gd name="T5" fmla="*/ 75 h 249"/>
                <a:gd name="T6" fmla="*/ 479 w 588"/>
                <a:gd name="T7" fmla="*/ 8 h 249"/>
                <a:gd name="T8" fmla="*/ 580 w 588"/>
                <a:gd name="T9" fmla="*/ 80 h 249"/>
                <a:gd name="T10" fmla="*/ 508 w 588"/>
                <a:gd name="T11" fmla="*/ 181 h 249"/>
                <a:gd name="T12" fmla="*/ 109 w 588"/>
                <a:gd name="T13" fmla="*/ 248 h 249"/>
                <a:gd name="T14" fmla="*/ 94 w 588"/>
                <a:gd name="T1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8" h="249">
                  <a:moveTo>
                    <a:pt x="94" y="249"/>
                  </a:moveTo>
                  <a:cubicBezTo>
                    <a:pt x="52" y="249"/>
                    <a:pt x="15" y="219"/>
                    <a:pt x="8" y="176"/>
                  </a:cubicBezTo>
                  <a:cubicBezTo>
                    <a:pt x="0" y="129"/>
                    <a:pt x="32" y="83"/>
                    <a:pt x="79" y="75"/>
                  </a:cubicBezTo>
                  <a:cubicBezTo>
                    <a:pt x="479" y="8"/>
                    <a:pt x="479" y="8"/>
                    <a:pt x="479" y="8"/>
                  </a:cubicBezTo>
                  <a:cubicBezTo>
                    <a:pt x="527" y="0"/>
                    <a:pt x="572" y="32"/>
                    <a:pt x="580" y="80"/>
                  </a:cubicBezTo>
                  <a:cubicBezTo>
                    <a:pt x="588" y="128"/>
                    <a:pt x="556" y="173"/>
                    <a:pt x="508" y="181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4" y="249"/>
                    <a:pt x="99" y="249"/>
                    <a:pt x="94" y="2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5" name="Freeform 178">
              <a:extLst>
                <a:ext uri="{FF2B5EF4-FFF2-40B4-BE49-F238E27FC236}">
                  <a16:creationId xmlns:a16="http://schemas.microsoft.com/office/drawing/2014/main" id="{EA0B7B81-93B7-42E3-822E-793BDF2D4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115" y="4869140"/>
              <a:ext cx="5322527" cy="1963890"/>
            </a:xfrm>
            <a:custGeom>
              <a:avLst/>
              <a:gdLst>
                <a:gd name="T0" fmla="*/ 95 w 757"/>
                <a:gd name="T1" fmla="*/ 279 h 279"/>
                <a:gd name="T2" fmla="*/ 9 w 757"/>
                <a:gd name="T3" fmla="*/ 206 h 279"/>
                <a:gd name="T4" fmla="*/ 80 w 757"/>
                <a:gd name="T5" fmla="*/ 105 h 279"/>
                <a:gd name="T6" fmla="*/ 648 w 757"/>
                <a:gd name="T7" fmla="*/ 8 h 279"/>
                <a:gd name="T8" fmla="*/ 749 w 757"/>
                <a:gd name="T9" fmla="*/ 80 h 279"/>
                <a:gd name="T10" fmla="*/ 677 w 757"/>
                <a:gd name="T11" fmla="*/ 181 h 279"/>
                <a:gd name="T12" fmla="*/ 110 w 757"/>
                <a:gd name="T13" fmla="*/ 278 h 279"/>
                <a:gd name="T14" fmla="*/ 95 w 757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279">
                  <a:moveTo>
                    <a:pt x="95" y="279"/>
                  </a:moveTo>
                  <a:cubicBezTo>
                    <a:pt x="53" y="279"/>
                    <a:pt x="16" y="249"/>
                    <a:pt x="9" y="206"/>
                  </a:cubicBezTo>
                  <a:cubicBezTo>
                    <a:pt x="0" y="158"/>
                    <a:pt x="33" y="113"/>
                    <a:pt x="80" y="105"/>
                  </a:cubicBezTo>
                  <a:cubicBezTo>
                    <a:pt x="648" y="8"/>
                    <a:pt x="648" y="8"/>
                    <a:pt x="648" y="8"/>
                  </a:cubicBezTo>
                  <a:cubicBezTo>
                    <a:pt x="695" y="0"/>
                    <a:pt x="741" y="32"/>
                    <a:pt x="749" y="80"/>
                  </a:cubicBezTo>
                  <a:cubicBezTo>
                    <a:pt x="757" y="128"/>
                    <a:pt x="725" y="173"/>
                    <a:pt x="677" y="181"/>
                  </a:cubicBezTo>
                  <a:cubicBezTo>
                    <a:pt x="110" y="278"/>
                    <a:pt x="110" y="278"/>
                    <a:pt x="110" y="278"/>
                  </a:cubicBezTo>
                  <a:cubicBezTo>
                    <a:pt x="105" y="278"/>
                    <a:pt x="100" y="279"/>
                    <a:pt x="95" y="2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6" name="Freeform 180">
              <a:extLst>
                <a:ext uri="{FF2B5EF4-FFF2-40B4-BE49-F238E27FC236}">
                  <a16:creationId xmlns:a16="http://schemas.microsoft.com/office/drawing/2014/main" id="{FC36D30E-0674-42D2-8A89-8B8F80C63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0115" y="6277939"/>
              <a:ext cx="5322527" cy="1953350"/>
            </a:xfrm>
            <a:custGeom>
              <a:avLst/>
              <a:gdLst>
                <a:gd name="T0" fmla="*/ 95 w 757"/>
                <a:gd name="T1" fmla="*/ 278 h 278"/>
                <a:gd name="T2" fmla="*/ 9 w 757"/>
                <a:gd name="T3" fmla="*/ 205 h 278"/>
                <a:gd name="T4" fmla="*/ 80 w 757"/>
                <a:gd name="T5" fmla="*/ 104 h 278"/>
                <a:gd name="T6" fmla="*/ 648 w 757"/>
                <a:gd name="T7" fmla="*/ 8 h 278"/>
                <a:gd name="T8" fmla="*/ 749 w 757"/>
                <a:gd name="T9" fmla="*/ 79 h 278"/>
                <a:gd name="T10" fmla="*/ 677 w 757"/>
                <a:gd name="T11" fmla="*/ 180 h 278"/>
                <a:gd name="T12" fmla="*/ 110 w 757"/>
                <a:gd name="T13" fmla="*/ 277 h 278"/>
                <a:gd name="T14" fmla="*/ 95 w 757"/>
                <a:gd name="T1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7" h="278">
                  <a:moveTo>
                    <a:pt x="95" y="278"/>
                  </a:moveTo>
                  <a:cubicBezTo>
                    <a:pt x="53" y="278"/>
                    <a:pt x="16" y="248"/>
                    <a:pt x="9" y="205"/>
                  </a:cubicBezTo>
                  <a:cubicBezTo>
                    <a:pt x="0" y="157"/>
                    <a:pt x="33" y="112"/>
                    <a:pt x="80" y="104"/>
                  </a:cubicBezTo>
                  <a:cubicBezTo>
                    <a:pt x="648" y="8"/>
                    <a:pt x="648" y="8"/>
                    <a:pt x="648" y="8"/>
                  </a:cubicBezTo>
                  <a:cubicBezTo>
                    <a:pt x="695" y="0"/>
                    <a:pt x="741" y="32"/>
                    <a:pt x="749" y="79"/>
                  </a:cubicBezTo>
                  <a:cubicBezTo>
                    <a:pt x="757" y="127"/>
                    <a:pt x="725" y="172"/>
                    <a:pt x="677" y="180"/>
                  </a:cubicBezTo>
                  <a:cubicBezTo>
                    <a:pt x="110" y="277"/>
                    <a:pt x="110" y="277"/>
                    <a:pt x="110" y="277"/>
                  </a:cubicBezTo>
                  <a:cubicBezTo>
                    <a:pt x="105" y="278"/>
                    <a:pt x="100" y="278"/>
                    <a:pt x="95" y="2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900" kern="0">
                <a:solidFill>
                  <a:prstClr val="black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7" name="Freeform 184">
              <a:extLst>
                <a:ext uri="{FF2B5EF4-FFF2-40B4-BE49-F238E27FC236}">
                  <a16:creationId xmlns:a16="http://schemas.microsoft.com/office/drawing/2014/main" id="{3E8CC54C-BEF2-4E1F-9CDB-D35F152C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7913" y="10251391"/>
              <a:ext cx="4373958" cy="2972183"/>
            </a:xfrm>
            <a:custGeom>
              <a:avLst/>
              <a:gdLst>
                <a:gd name="T0" fmla="*/ 588 w 622"/>
                <a:gd name="T1" fmla="*/ 0 h 423"/>
                <a:gd name="T2" fmla="*/ 34 w 622"/>
                <a:gd name="T3" fmla="*/ 0 h 423"/>
                <a:gd name="T4" fmla="*/ 0 w 622"/>
                <a:gd name="T5" fmla="*/ 34 h 423"/>
                <a:gd name="T6" fmla="*/ 0 w 622"/>
                <a:gd name="T7" fmla="*/ 58 h 423"/>
                <a:gd name="T8" fmla="*/ 177 w 622"/>
                <a:gd name="T9" fmla="*/ 267 h 423"/>
                <a:gd name="T10" fmla="*/ 175 w 622"/>
                <a:gd name="T11" fmla="*/ 278 h 423"/>
                <a:gd name="T12" fmla="*/ 202 w 622"/>
                <a:gd name="T13" fmla="*/ 304 h 423"/>
                <a:gd name="T14" fmla="*/ 204 w 622"/>
                <a:gd name="T15" fmla="*/ 304 h 423"/>
                <a:gd name="T16" fmla="*/ 185 w 622"/>
                <a:gd name="T17" fmla="*/ 329 h 423"/>
                <a:gd name="T18" fmla="*/ 211 w 622"/>
                <a:gd name="T19" fmla="*/ 356 h 423"/>
                <a:gd name="T20" fmla="*/ 189 w 622"/>
                <a:gd name="T21" fmla="*/ 381 h 423"/>
                <a:gd name="T22" fmla="*/ 216 w 622"/>
                <a:gd name="T23" fmla="*/ 408 h 423"/>
                <a:gd name="T24" fmla="*/ 233 w 622"/>
                <a:gd name="T25" fmla="*/ 408 h 423"/>
                <a:gd name="T26" fmla="*/ 309 w 622"/>
                <a:gd name="T27" fmla="*/ 423 h 423"/>
                <a:gd name="T28" fmla="*/ 385 w 622"/>
                <a:gd name="T29" fmla="*/ 408 h 423"/>
                <a:gd name="T30" fmla="*/ 406 w 622"/>
                <a:gd name="T31" fmla="*/ 408 h 423"/>
                <a:gd name="T32" fmla="*/ 432 w 622"/>
                <a:gd name="T33" fmla="*/ 381 h 423"/>
                <a:gd name="T34" fmla="*/ 411 w 622"/>
                <a:gd name="T35" fmla="*/ 356 h 423"/>
                <a:gd name="T36" fmla="*/ 437 w 622"/>
                <a:gd name="T37" fmla="*/ 329 h 423"/>
                <a:gd name="T38" fmla="*/ 419 w 622"/>
                <a:gd name="T39" fmla="*/ 304 h 423"/>
                <a:gd name="T40" fmla="*/ 420 w 622"/>
                <a:gd name="T41" fmla="*/ 304 h 423"/>
                <a:gd name="T42" fmla="*/ 446 w 622"/>
                <a:gd name="T43" fmla="*/ 278 h 423"/>
                <a:gd name="T44" fmla="*/ 444 w 622"/>
                <a:gd name="T45" fmla="*/ 267 h 423"/>
                <a:gd name="T46" fmla="*/ 622 w 622"/>
                <a:gd name="T47" fmla="*/ 58 h 423"/>
                <a:gd name="T48" fmla="*/ 622 w 622"/>
                <a:gd name="T49" fmla="*/ 34 h 423"/>
                <a:gd name="T50" fmla="*/ 588 w 622"/>
                <a:gd name="T5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2" h="423">
                  <a:moveTo>
                    <a:pt x="58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63"/>
                    <a:pt x="77" y="251"/>
                    <a:pt x="177" y="267"/>
                  </a:cubicBezTo>
                  <a:cubicBezTo>
                    <a:pt x="176" y="270"/>
                    <a:pt x="175" y="274"/>
                    <a:pt x="175" y="278"/>
                  </a:cubicBezTo>
                  <a:cubicBezTo>
                    <a:pt x="175" y="292"/>
                    <a:pt x="187" y="304"/>
                    <a:pt x="202" y="304"/>
                  </a:cubicBezTo>
                  <a:cubicBezTo>
                    <a:pt x="204" y="304"/>
                    <a:pt x="204" y="304"/>
                    <a:pt x="204" y="304"/>
                  </a:cubicBezTo>
                  <a:cubicBezTo>
                    <a:pt x="193" y="307"/>
                    <a:pt x="185" y="317"/>
                    <a:pt x="185" y="329"/>
                  </a:cubicBezTo>
                  <a:cubicBezTo>
                    <a:pt x="185" y="343"/>
                    <a:pt x="197" y="355"/>
                    <a:pt x="211" y="356"/>
                  </a:cubicBezTo>
                  <a:cubicBezTo>
                    <a:pt x="199" y="358"/>
                    <a:pt x="189" y="369"/>
                    <a:pt x="189" y="381"/>
                  </a:cubicBezTo>
                  <a:cubicBezTo>
                    <a:pt x="189" y="396"/>
                    <a:pt x="201" y="408"/>
                    <a:pt x="216" y="408"/>
                  </a:cubicBezTo>
                  <a:cubicBezTo>
                    <a:pt x="233" y="408"/>
                    <a:pt x="233" y="408"/>
                    <a:pt x="233" y="408"/>
                  </a:cubicBezTo>
                  <a:cubicBezTo>
                    <a:pt x="249" y="417"/>
                    <a:pt x="277" y="423"/>
                    <a:pt x="309" y="423"/>
                  </a:cubicBezTo>
                  <a:cubicBezTo>
                    <a:pt x="342" y="423"/>
                    <a:pt x="370" y="417"/>
                    <a:pt x="385" y="408"/>
                  </a:cubicBezTo>
                  <a:cubicBezTo>
                    <a:pt x="406" y="408"/>
                    <a:pt x="406" y="408"/>
                    <a:pt x="406" y="408"/>
                  </a:cubicBezTo>
                  <a:cubicBezTo>
                    <a:pt x="420" y="408"/>
                    <a:pt x="432" y="396"/>
                    <a:pt x="432" y="381"/>
                  </a:cubicBezTo>
                  <a:cubicBezTo>
                    <a:pt x="432" y="369"/>
                    <a:pt x="423" y="358"/>
                    <a:pt x="411" y="356"/>
                  </a:cubicBezTo>
                  <a:cubicBezTo>
                    <a:pt x="426" y="356"/>
                    <a:pt x="437" y="344"/>
                    <a:pt x="437" y="329"/>
                  </a:cubicBezTo>
                  <a:cubicBezTo>
                    <a:pt x="437" y="317"/>
                    <a:pt x="430" y="307"/>
                    <a:pt x="419" y="304"/>
                  </a:cubicBezTo>
                  <a:cubicBezTo>
                    <a:pt x="420" y="304"/>
                    <a:pt x="420" y="304"/>
                    <a:pt x="420" y="304"/>
                  </a:cubicBezTo>
                  <a:cubicBezTo>
                    <a:pt x="435" y="304"/>
                    <a:pt x="446" y="292"/>
                    <a:pt x="446" y="278"/>
                  </a:cubicBezTo>
                  <a:cubicBezTo>
                    <a:pt x="446" y="274"/>
                    <a:pt x="446" y="271"/>
                    <a:pt x="444" y="267"/>
                  </a:cubicBezTo>
                  <a:cubicBezTo>
                    <a:pt x="545" y="251"/>
                    <a:pt x="622" y="164"/>
                    <a:pt x="622" y="58"/>
                  </a:cubicBezTo>
                  <a:cubicBezTo>
                    <a:pt x="622" y="34"/>
                    <a:pt x="622" y="34"/>
                    <a:pt x="622" y="34"/>
                  </a:cubicBezTo>
                  <a:cubicBezTo>
                    <a:pt x="622" y="15"/>
                    <a:pt x="607" y="0"/>
                    <a:pt x="58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900" ker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58" name="Группа 70">
              <a:extLst>
                <a:ext uri="{FF2B5EF4-FFF2-40B4-BE49-F238E27FC236}">
                  <a16:creationId xmlns:a16="http://schemas.microsoft.com/office/drawing/2014/main" id="{61A85903-4519-4115-B7CD-B37439E747A8}"/>
                </a:ext>
              </a:extLst>
            </p:cNvPr>
            <p:cNvGrpSpPr/>
            <p:nvPr/>
          </p:nvGrpSpPr>
          <p:grpSpPr>
            <a:xfrm>
              <a:off x="9650115" y="7676202"/>
              <a:ext cx="5322527" cy="2427638"/>
              <a:chOff x="2687738" y="6338886"/>
              <a:chExt cx="2405063" cy="1096964"/>
            </a:xfrm>
            <a:grpFill/>
          </p:grpSpPr>
          <p:sp>
            <p:nvSpPr>
              <p:cNvPr id="63" name="Freeform 182">
                <a:extLst>
                  <a:ext uri="{FF2B5EF4-FFF2-40B4-BE49-F238E27FC236}">
                    <a16:creationId xmlns:a16="http://schemas.microsoft.com/office/drawing/2014/main" id="{86AFE978-6DEF-4A39-90A6-5A97A9898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738" y="6338886"/>
                <a:ext cx="2405063" cy="882650"/>
              </a:xfrm>
              <a:custGeom>
                <a:avLst/>
                <a:gdLst>
                  <a:gd name="T0" fmla="*/ 95 w 757"/>
                  <a:gd name="T1" fmla="*/ 278 h 278"/>
                  <a:gd name="T2" fmla="*/ 9 w 757"/>
                  <a:gd name="T3" fmla="*/ 205 h 278"/>
                  <a:gd name="T4" fmla="*/ 80 w 757"/>
                  <a:gd name="T5" fmla="*/ 104 h 278"/>
                  <a:gd name="T6" fmla="*/ 648 w 757"/>
                  <a:gd name="T7" fmla="*/ 8 h 278"/>
                  <a:gd name="T8" fmla="*/ 749 w 757"/>
                  <a:gd name="T9" fmla="*/ 80 h 278"/>
                  <a:gd name="T10" fmla="*/ 677 w 757"/>
                  <a:gd name="T11" fmla="*/ 181 h 278"/>
                  <a:gd name="T12" fmla="*/ 110 w 757"/>
                  <a:gd name="T13" fmla="*/ 277 h 278"/>
                  <a:gd name="T14" fmla="*/ 95 w 757"/>
                  <a:gd name="T15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7" h="278">
                    <a:moveTo>
                      <a:pt x="95" y="278"/>
                    </a:moveTo>
                    <a:cubicBezTo>
                      <a:pt x="53" y="278"/>
                      <a:pt x="16" y="248"/>
                      <a:pt x="9" y="205"/>
                    </a:cubicBezTo>
                    <a:cubicBezTo>
                      <a:pt x="0" y="158"/>
                      <a:pt x="33" y="112"/>
                      <a:pt x="80" y="104"/>
                    </a:cubicBezTo>
                    <a:cubicBezTo>
                      <a:pt x="648" y="8"/>
                      <a:pt x="648" y="8"/>
                      <a:pt x="648" y="8"/>
                    </a:cubicBezTo>
                    <a:cubicBezTo>
                      <a:pt x="695" y="0"/>
                      <a:pt x="741" y="32"/>
                      <a:pt x="749" y="80"/>
                    </a:cubicBezTo>
                    <a:cubicBezTo>
                      <a:pt x="757" y="127"/>
                      <a:pt x="725" y="173"/>
                      <a:pt x="677" y="181"/>
                    </a:cubicBezTo>
                    <a:cubicBezTo>
                      <a:pt x="110" y="277"/>
                      <a:pt x="110" y="277"/>
                      <a:pt x="110" y="277"/>
                    </a:cubicBezTo>
                    <a:cubicBezTo>
                      <a:pt x="105" y="278"/>
                      <a:pt x="100" y="278"/>
                      <a:pt x="95" y="2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 kern="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4" name="Freeform 185">
                <a:extLst>
                  <a:ext uri="{FF2B5EF4-FFF2-40B4-BE49-F238E27FC236}">
                    <a16:creationId xmlns:a16="http://schemas.microsoft.com/office/drawing/2014/main" id="{186AECA2-DC51-4830-B5ED-1FC4BE02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313" y="7183437"/>
                <a:ext cx="557213" cy="252413"/>
              </a:xfrm>
              <a:custGeom>
                <a:avLst/>
                <a:gdLst>
                  <a:gd name="T0" fmla="*/ 175 w 175"/>
                  <a:gd name="T1" fmla="*/ 71 h 79"/>
                  <a:gd name="T2" fmla="*/ 175 w 175"/>
                  <a:gd name="T3" fmla="*/ 12 h 79"/>
                  <a:gd name="T4" fmla="*/ 162 w 175"/>
                  <a:gd name="T5" fmla="*/ 1 h 79"/>
                  <a:gd name="T6" fmla="*/ 9 w 175"/>
                  <a:gd name="T7" fmla="*/ 27 h 79"/>
                  <a:gd name="T8" fmla="*/ 0 w 175"/>
                  <a:gd name="T9" fmla="*/ 38 h 79"/>
                  <a:gd name="T10" fmla="*/ 0 w 175"/>
                  <a:gd name="T11" fmla="*/ 71 h 79"/>
                  <a:gd name="T12" fmla="*/ 8 w 175"/>
                  <a:gd name="T13" fmla="*/ 79 h 79"/>
                  <a:gd name="T14" fmla="*/ 167 w 175"/>
                  <a:gd name="T15" fmla="*/ 79 h 79"/>
                  <a:gd name="T16" fmla="*/ 175 w 175"/>
                  <a:gd name="T17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79">
                    <a:moveTo>
                      <a:pt x="175" y="71"/>
                    </a:moveTo>
                    <a:cubicBezTo>
                      <a:pt x="175" y="12"/>
                      <a:pt x="175" y="12"/>
                      <a:pt x="175" y="12"/>
                    </a:cubicBezTo>
                    <a:cubicBezTo>
                      <a:pt x="175" y="5"/>
                      <a:pt x="169" y="0"/>
                      <a:pt x="162" y="1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4" y="28"/>
                      <a:pt x="0" y="33"/>
                      <a:pt x="0" y="3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6"/>
                      <a:pt x="4" y="79"/>
                      <a:pt x="8" y="79"/>
                    </a:cubicBezTo>
                    <a:cubicBezTo>
                      <a:pt x="167" y="79"/>
                      <a:pt x="167" y="79"/>
                      <a:pt x="167" y="79"/>
                    </a:cubicBezTo>
                    <a:cubicBezTo>
                      <a:pt x="172" y="79"/>
                      <a:pt x="175" y="76"/>
                      <a:pt x="175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 kern="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5" name="Rectangle 186">
                <a:extLst>
                  <a:ext uri="{FF2B5EF4-FFF2-40B4-BE49-F238E27FC236}">
                    <a16:creationId xmlns:a16="http://schemas.microsoft.com/office/drawing/2014/main" id="{F6AF8C31-2703-4E60-AB12-A06B2B131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313" y="7117732"/>
                <a:ext cx="557213" cy="3093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 kern="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6" name="Freeform 187">
                <a:extLst>
                  <a:ext uri="{FF2B5EF4-FFF2-40B4-BE49-F238E27FC236}">
                    <a16:creationId xmlns:a16="http://schemas.microsoft.com/office/drawing/2014/main" id="{F549BE9C-87EE-436F-92C9-D893FAEB7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250" y="7008812"/>
                <a:ext cx="555625" cy="427038"/>
              </a:xfrm>
              <a:custGeom>
                <a:avLst/>
                <a:gdLst>
                  <a:gd name="T0" fmla="*/ 175 w 175"/>
                  <a:gd name="T1" fmla="*/ 126 h 134"/>
                  <a:gd name="T2" fmla="*/ 175 w 175"/>
                  <a:gd name="T3" fmla="*/ 12 h 134"/>
                  <a:gd name="T4" fmla="*/ 162 w 175"/>
                  <a:gd name="T5" fmla="*/ 2 h 134"/>
                  <a:gd name="T6" fmla="*/ 9 w 175"/>
                  <a:gd name="T7" fmla="*/ 28 h 134"/>
                  <a:gd name="T8" fmla="*/ 0 w 175"/>
                  <a:gd name="T9" fmla="*/ 38 h 134"/>
                  <a:gd name="T10" fmla="*/ 0 w 175"/>
                  <a:gd name="T11" fmla="*/ 126 h 134"/>
                  <a:gd name="T12" fmla="*/ 8 w 175"/>
                  <a:gd name="T13" fmla="*/ 134 h 134"/>
                  <a:gd name="T14" fmla="*/ 167 w 175"/>
                  <a:gd name="T15" fmla="*/ 134 h 134"/>
                  <a:gd name="T16" fmla="*/ 175 w 175"/>
                  <a:gd name="T17" fmla="*/ 1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34">
                    <a:moveTo>
                      <a:pt x="175" y="126"/>
                    </a:moveTo>
                    <a:cubicBezTo>
                      <a:pt x="175" y="12"/>
                      <a:pt x="175" y="12"/>
                      <a:pt x="175" y="12"/>
                    </a:cubicBezTo>
                    <a:cubicBezTo>
                      <a:pt x="175" y="6"/>
                      <a:pt x="169" y="0"/>
                      <a:pt x="162" y="2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4" y="28"/>
                      <a:pt x="0" y="33"/>
                      <a:pt x="0" y="3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1"/>
                      <a:pt x="4" y="134"/>
                      <a:pt x="8" y="134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72" y="134"/>
                      <a:pt x="175" y="131"/>
                      <a:pt x="175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 kern="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7" name="Rectangle 188">
                <a:extLst>
                  <a:ext uri="{FF2B5EF4-FFF2-40B4-BE49-F238E27FC236}">
                    <a16:creationId xmlns:a16="http://schemas.microsoft.com/office/drawing/2014/main" id="{E2DEE876-E433-43EF-8990-AFBB7DC32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250" y="6960838"/>
                <a:ext cx="555625" cy="47501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900" kern="0">
                  <a:solidFill>
                    <a:prstClr val="black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59" name="Текст 12">
              <a:extLst>
                <a:ext uri="{FF2B5EF4-FFF2-40B4-BE49-F238E27FC236}">
                  <a16:creationId xmlns:a16="http://schemas.microsoft.com/office/drawing/2014/main" id="{EFBF906C-BF12-4CEF-B17B-884E3E563B70}"/>
                </a:ext>
              </a:extLst>
            </p:cNvPr>
            <p:cNvSpPr txBox="1">
              <a:spLocks/>
            </p:cNvSpPr>
            <p:nvPr/>
          </p:nvSpPr>
          <p:spPr>
            <a:xfrm rot="21036643">
              <a:off x="9556961" y="5452983"/>
              <a:ext cx="5003350" cy="1126274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02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Текст 12">
              <a:extLst>
                <a:ext uri="{FF2B5EF4-FFF2-40B4-BE49-F238E27FC236}">
                  <a16:creationId xmlns:a16="http://schemas.microsoft.com/office/drawing/2014/main" id="{2DFB8D1B-A030-4F82-8B65-79E47ED12FCF}"/>
                </a:ext>
              </a:extLst>
            </p:cNvPr>
            <p:cNvSpPr txBox="1">
              <a:spLocks/>
            </p:cNvSpPr>
            <p:nvPr/>
          </p:nvSpPr>
          <p:spPr>
            <a:xfrm rot="21036643">
              <a:off x="9556961" y="6876367"/>
              <a:ext cx="5003350" cy="1126274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03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endParaRPr lang="ru-RU" sz="10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Текст 12">
              <a:extLst>
                <a:ext uri="{FF2B5EF4-FFF2-40B4-BE49-F238E27FC236}">
                  <a16:creationId xmlns:a16="http://schemas.microsoft.com/office/drawing/2014/main" id="{54E0B2A9-4E8E-426D-A9CA-DC0224BAA693}"/>
                </a:ext>
              </a:extLst>
            </p:cNvPr>
            <p:cNvSpPr txBox="1">
              <a:spLocks/>
            </p:cNvSpPr>
            <p:nvPr/>
          </p:nvSpPr>
          <p:spPr>
            <a:xfrm rot="21036643">
              <a:off x="9556961" y="8201748"/>
              <a:ext cx="5003350" cy="1126274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04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Текст 12">
              <a:extLst>
                <a:ext uri="{FF2B5EF4-FFF2-40B4-BE49-F238E27FC236}">
                  <a16:creationId xmlns:a16="http://schemas.microsoft.com/office/drawing/2014/main" id="{B701D8AF-D318-4BE8-BFCB-768300B90A0E}"/>
                </a:ext>
              </a:extLst>
            </p:cNvPr>
            <p:cNvSpPr txBox="1">
              <a:spLocks/>
            </p:cNvSpPr>
            <p:nvPr/>
          </p:nvSpPr>
          <p:spPr>
            <a:xfrm rot="21036643">
              <a:off x="9556961" y="4032292"/>
              <a:ext cx="5003350" cy="1126274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01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en-US" altLang="zh-CN" sz="1400" dirty="0">
                  <a:solidFill>
                    <a:prstClr val="white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4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8" name="í$ḻîḑé">
            <a:extLst>
              <a:ext uri="{FF2B5EF4-FFF2-40B4-BE49-F238E27FC236}">
                <a16:creationId xmlns:a16="http://schemas.microsoft.com/office/drawing/2014/main" id="{86AFC2B5-327D-47AB-9DD1-ABDFDD8A4F08}"/>
              </a:ext>
            </a:extLst>
          </p:cNvPr>
          <p:cNvSpPr/>
          <p:nvPr/>
        </p:nvSpPr>
        <p:spPr>
          <a:xfrm>
            <a:off x="1848173" y="2143600"/>
            <a:ext cx="466162" cy="465458"/>
          </a:xfrm>
          <a:custGeom>
            <a:avLst/>
            <a:gdLst>
              <a:gd name="T0" fmla="*/ 2332 w 4663"/>
              <a:gd name="T1" fmla="*/ 0 h 4663"/>
              <a:gd name="T2" fmla="*/ 0 w 4663"/>
              <a:gd name="T3" fmla="*/ 2332 h 4663"/>
              <a:gd name="T4" fmla="*/ 2332 w 4663"/>
              <a:gd name="T5" fmla="*/ 4663 h 4663"/>
              <a:gd name="T6" fmla="*/ 4663 w 4663"/>
              <a:gd name="T7" fmla="*/ 2332 h 4663"/>
              <a:gd name="T8" fmla="*/ 2332 w 4663"/>
              <a:gd name="T9" fmla="*/ 0 h 4663"/>
              <a:gd name="T10" fmla="*/ 1694 w 4663"/>
              <a:gd name="T11" fmla="*/ 1888 h 4663"/>
              <a:gd name="T12" fmla="*/ 1699 w 4663"/>
              <a:gd name="T13" fmla="*/ 1883 h 4663"/>
              <a:gd name="T14" fmla="*/ 1724 w 4663"/>
              <a:gd name="T15" fmla="*/ 1825 h 4663"/>
              <a:gd name="T16" fmla="*/ 1718 w 4663"/>
              <a:gd name="T17" fmla="*/ 1395 h 4663"/>
              <a:gd name="T18" fmla="*/ 2108 w 4663"/>
              <a:gd name="T19" fmla="*/ 1006 h 4663"/>
              <a:gd name="T20" fmla="*/ 2159 w 4663"/>
              <a:gd name="T21" fmla="*/ 993 h 4663"/>
              <a:gd name="T22" fmla="*/ 2165 w 4663"/>
              <a:gd name="T23" fmla="*/ 991 h 4663"/>
              <a:gd name="T24" fmla="*/ 2207 w 4663"/>
              <a:gd name="T25" fmla="*/ 989 h 4663"/>
              <a:gd name="T26" fmla="*/ 2207 w 4663"/>
              <a:gd name="T27" fmla="*/ 992 h 4663"/>
              <a:gd name="T28" fmla="*/ 2217 w 4663"/>
              <a:gd name="T29" fmla="*/ 991 h 4663"/>
              <a:gd name="T30" fmla="*/ 2244 w 4663"/>
              <a:gd name="T31" fmla="*/ 987 h 4663"/>
              <a:gd name="T32" fmla="*/ 2253 w 4663"/>
              <a:gd name="T33" fmla="*/ 985 h 4663"/>
              <a:gd name="T34" fmla="*/ 2510 w 4663"/>
              <a:gd name="T35" fmla="*/ 1043 h 4663"/>
              <a:gd name="T36" fmla="*/ 2614 w 4663"/>
              <a:gd name="T37" fmla="*/ 1079 h 4663"/>
              <a:gd name="T38" fmla="*/ 2906 w 4663"/>
              <a:gd name="T39" fmla="*/ 1260 h 4663"/>
              <a:gd name="T40" fmla="*/ 2980 w 4663"/>
              <a:gd name="T41" fmla="*/ 1830 h 4663"/>
              <a:gd name="T42" fmla="*/ 2987 w 4663"/>
              <a:gd name="T43" fmla="*/ 1878 h 4663"/>
              <a:gd name="T44" fmla="*/ 2996 w 4663"/>
              <a:gd name="T45" fmla="*/ 1888 h 4663"/>
              <a:gd name="T46" fmla="*/ 2984 w 4663"/>
              <a:gd name="T47" fmla="*/ 2083 h 4663"/>
              <a:gd name="T48" fmla="*/ 2943 w 4663"/>
              <a:gd name="T49" fmla="*/ 2171 h 4663"/>
              <a:gd name="T50" fmla="*/ 2929 w 4663"/>
              <a:gd name="T51" fmla="*/ 2201 h 4663"/>
              <a:gd name="T52" fmla="*/ 2324 w 4663"/>
              <a:gd name="T53" fmla="*/ 2838 h 4663"/>
              <a:gd name="T54" fmla="*/ 1759 w 4663"/>
              <a:gd name="T55" fmla="*/ 2201 h 4663"/>
              <a:gd name="T56" fmla="*/ 1744 w 4663"/>
              <a:gd name="T57" fmla="*/ 2169 h 4663"/>
              <a:gd name="T58" fmla="*/ 1702 w 4663"/>
              <a:gd name="T59" fmla="*/ 2072 h 4663"/>
              <a:gd name="T60" fmla="*/ 1694 w 4663"/>
              <a:gd name="T61" fmla="*/ 1888 h 4663"/>
              <a:gd name="T62" fmla="*/ 1154 w 4663"/>
              <a:gd name="T63" fmla="*/ 3191 h 4663"/>
              <a:gd name="T64" fmla="*/ 1340 w 4663"/>
              <a:gd name="T65" fmla="*/ 3065 h 4663"/>
              <a:gd name="T66" fmla="*/ 1840 w 4663"/>
              <a:gd name="T67" fmla="*/ 2847 h 4663"/>
              <a:gd name="T68" fmla="*/ 1858 w 4663"/>
              <a:gd name="T69" fmla="*/ 2831 h 4663"/>
              <a:gd name="T70" fmla="*/ 1914 w 4663"/>
              <a:gd name="T71" fmla="*/ 2774 h 4663"/>
              <a:gd name="T72" fmla="*/ 1927 w 4663"/>
              <a:gd name="T73" fmla="*/ 2762 h 4663"/>
              <a:gd name="T74" fmla="*/ 1940 w 4663"/>
              <a:gd name="T75" fmla="*/ 2774 h 4663"/>
              <a:gd name="T76" fmla="*/ 2324 w 4663"/>
              <a:gd name="T77" fmla="*/ 2954 h 4663"/>
              <a:gd name="T78" fmla="*/ 2714 w 4663"/>
              <a:gd name="T79" fmla="*/ 2790 h 4663"/>
              <a:gd name="T80" fmla="*/ 2724 w 4663"/>
              <a:gd name="T81" fmla="*/ 2782 h 4663"/>
              <a:gd name="T82" fmla="*/ 2750 w 4663"/>
              <a:gd name="T83" fmla="*/ 2795 h 4663"/>
              <a:gd name="T84" fmla="*/ 2834 w 4663"/>
              <a:gd name="T85" fmla="*/ 2855 h 4663"/>
              <a:gd name="T86" fmla="*/ 2858 w 4663"/>
              <a:gd name="T87" fmla="*/ 2867 h 4663"/>
              <a:gd name="T88" fmla="*/ 2856 w 4663"/>
              <a:gd name="T89" fmla="*/ 2870 h 4663"/>
              <a:gd name="T90" fmla="*/ 2866 w 4663"/>
              <a:gd name="T91" fmla="*/ 2876 h 4663"/>
              <a:gd name="T92" fmla="*/ 2944 w 4663"/>
              <a:gd name="T93" fmla="*/ 2918 h 4663"/>
              <a:gd name="T94" fmla="*/ 3024 w 4663"/>
              <a:gd name="T95" fmla="*/ 2949 h 4663"/>
              <a:gd name="T96" fmla="*/ 3291 w 4663"/>
              <a:gd name="T97" fmla="*/ 3055 h 4663"/>
              <a:gd name="T98" fmla="*/ 3316 w 4663"/>
              <a:gd name="T99" fmla="*/ 3063 h 4663"/>
              <a:gd name="T100" fmla="*/ 3507 w 4663"/>
              <a:gd name="T101" fmla="*/ 3187 h 4663"/>
              <a:gd name="T102" fmla="*/ 3739 w 4663"/>
              <a:gd name="T103" fmla="*/ 4067 h 4663"/>
              <a:gd name="T104" fmla="*/ 2332 w 4663"/>
              <a:gd name="T105" fmla="*/ 4567 h 4663"/>
              <a:gd name="T106" fmla="*/ 925 w 4663"/>
              <a:gd name="T107" fmla="*/ 4067 h 4663"/>
              <a:gd name="T108" fmla="*/ 1154 w 4663"/>
              <a:gd name="T109" fmla="*/ 3191 h 4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63" h="4663">
                <a:moveTo>
                  <a:pt x="2332" y="0"/>
                </a:moveTo>
                <a:cubicBezTo>
                  <a:pt x="1046" y="0"/>
                  <a:pt x="0" y="1046"/>
                  <a:pt x="0" y="2332"/>
                </a:cubicBezTo>
                <a:cubicBezTo>
                  <a:pt x="0" y="3617"/>
                  <a:pt x="1046" y="4663"/>
                  <a:pt x="2332" y="4663"/>
                </a:cubicBezTo>
                <a:cubicBezTo>
                  <a:pt x="3617" y="4663"/>
                  <a:pt x="4663" y="3617"/>
                  <a:pt x="4663" y="2332"/>
                </a:cubicBezTo>
                <a:cubicBezTo>
                  <a:pt x="4663" y="1046"/>
                  <a:pt x="3617" y="0"/>
                  <a:pt x="2332" y="0"/>
                </a:cubicBezTo>
                <a:close/>
                <a:moveTo>
                  <a:pt x="1694" y="1888"/>
                </a:moveTo>
                <a:lnTo>
                  <a:pt x="1699" y="1883"/>
                </a:lnTo>
                <a:cubicBezTo>
                  <a:pt x="1718" y="1869"/>
                  <a:pt x="1727" y="1848"/>
                  <a:pt x="1724" y="1825"/>
                </a:cubicBezTo>
                <a:cubicBezTo>
                  <a:pt x="1677" y="1543"/>
                  <a:pt x="1708" y="1425"/>
                  <a:pt x="1718" y="1395"/>
                </a:cubicBezTo>
                <a:cubicBezTo>
                  <a:pt x="1800" y="1143"/>
                  <a:pt x="2058" y="1027"/>
                  <a:pt x="2108" y="1006"/>
                </a:cubicBezTo>
                <a:cubicBezTo>
                  <a:pt x="2119" y="1002"/>
                  <a:pt x="2139" y="996"/>
                  <a:pt x="2159" y="993"/>
                </a:cubicBezTo>
                <a:lnTo>
                  <a:pt x="2165" y="991"/>
                </a:lnTo>
                <a:lnTo>
                  <a:pt x="2207" y="989"/>
                </a:lnTo>
                <a:lnTo>
                  <a:pt x="2207" y="992"/>
                </a:lnTo>
                <a:lnTo>
                  <a:pt x="2217" y="991"/>
                </a:lnTo>
                <a:cubicBezTo>
                  <a:pt x="2225" y="990"/>
                  <a:pt x="2233" y="989"/>
                  <a:pt x="2244" y="987"/>
                </a:cubicBezTo>
                <a:lnTo>
                  <a:pt x="2253" y="985"/>
                </a:lnTo>
                <a:cubicBezTo>
                  <a:pt x="2261" y="985"/>
                  <a:pt x="2361" y="998"/>
                  <a:pt x="2510" y="1043"/>
                </a:cubicBezTo>
                <a:lnTo>
                  <a:pt x="2614" y="1079"/>
                </a:lnTo>
                <a:cubicBezTo>
                  <a:pt x="2803" y="1135"/>
                  <a:pt x="2890" y="1239"/>
                  <a:pt x="2906" y="1260"/>
                </a:cubicBezTo>
                <a:cubicBezTo>
                  <a:pt x="3058" y="1432"/>
                  <a:pt x="3017" y="1691"/>
                  <a:pt x="2980" y="1830"/>
                </a:cubicBezTo>
                <a:cubicBezTo>
                  <a:pt x="2975" y="1847"/>
                  <a:pt x="2978" y="1864"/>
                  <a:pt x="2987" y="1878"/>
                </a:cubicBezTo>
                <a:lnTo>
                  <a:pt x="2996" y="1888"/>
                </a:lnTo>
                <a:cubicBezTo>
                  <a:pt x="3007" y="1903"/>
                  <a:pt x="3017" y="1961"/>
                  <a:pt x="2984" y="2083"/>
                </a:cubicBezTo>
                <a:cubicBezTo>
                  <a:pt x="2977" y="2120"/>
                  <a:pt x="2964" y="2150"/>
                  <a:pt x="2943" y="2171"/>
                </a:cubicBezTo>
                <a:cubicBezTo>
                  <a:pt x="2936" y="2179"/>
                  <a:pt x="2931" y="2189"/>
                  <a:pt x="2929" y="2201"/>
                </a:cubicBezTo>
                <a:cubicBezTo>
                  <a:pt x="2877" y="2502"/>
                  <a:pt x="2608" y="2838"/>
                  <a:pt x="2324" y="2838"/>
                </a:cubicBezTo>
                <a:cubicBezTo>
                  <a:pt x="2084" y="2838"/>
                  <a:pt x="1809" y="2529"/>
                  <a:pt x="1759" y="2201"/>
                </a:cubicBezTo>
                <a:cubicBezTo>
                  <a:pt x="1757" y="2189"/>
                  <a:pt x="1752" y="2178"/>
                  <a:pt x="1744" y="2169"/>
                </a:cubicBezTo>
                <a:cubicBezTo>
                  <a:pt x="1723" y="2148"/>
                  <a:pt x="1710" y="2117"/>
                  <a:pt x="1702" y="2072"/>
                </a:cubicBezTo>
                <a:cubicBezTo>
                  <a:pt x="1678" y="1986"/>
                  <a:pt x="1676" y="1917"/>
                  <a:pt x="1694" y="1888"/>
                </a:cubicBezTo>
                <a:close/>
                <a:moveTo>
                  <a:pt x="1154" y="3191"/>
                </a:moveTo>
                <a:cubicBezTo>
                  <a:pt x="1164" y="3178"/>
                  <a:pt x="1223" y="3110"/>
                  <a:pt x="1340" y="3065"/>
                </a:cubicBezTo>
                <a:cubicBezTo>
                  <a:pt x="1444" y="3033"/>
                  <a:pt x="1700" y="2948"/>
                  <a:pt x="1840" y="2847"/>
                </a:cubicBezTo>
                <a:cubicBezTo>
                  <a:pt x="1846" y="2843"/>
                  <a:pt x="1853" y="2836"/>
                  <a:pt x="1858" y="2831"/>
                </a:cubicBezTo>
                <a:cubicBezTo>
                  <a:pt x="1871" y="2817"/>
                  <a:pt x="1891" y="2796"/>
                  <a:pt x="1914" y="2774"/>
                </a:cubicBezTo>
                <a:lnTo>
                  <a:pt x="1927" y="2762"/>
                </a:lnTo>
                <a:lnTo>
                  <a:pt x="1940" y="2774"/>
                </a:lnTo>
                <a:cubicBezTo>
                  <a:pt x="2064" y="2890"/>
                  <a:pt x="2200" y="2954"/>
                  <a:pt x="2324" y="2954"/>
                </a:cubicBezTo>
                <a:cubicBezTo>
                  <a:pt x="2455" y="2954"/>
                  <a:pt x="2590" y="2897"/>
                  <a:pt x="2714" y="2790"/>
                </a:cubicBezTo>
                <a:lnTo>
                  <a:pt x="2724" y="2782"/>
                </a:lnTo>
                <a:lnTo>
                  <a:pt x="2750" y="2795"/>
                </a:lnTo>
                <a:cubicBezTo>
                  <a:pt x="2774" y="2816"/>
                  <a:pt x="2815" y="2846"/>
                  <a:pt x="2834" y="2855"/>
                </a:cubicBezTo>
                <a:lnTo>
                  <a:pt x="2858" y="2867"/>
                </a:lnTo>
                <a:lnTo>
                  <a:pt x="2856" y="2870"/>
                </a:lnTo>
                <a:lnTo>
                  <a:pt x="2866" y="2876"/>
                </a:lnTo>
                <a:cubicBezTo>
                  <a:pt x="2889" y="2890"/>
                  <a:pt x="2914" y="2903"/>
                  <a:pt x="2944" y="2918"/>
                </a:cubicBezTo>
                <a:cubicBezTo>
                  <a:pt x="2973" y="2931"/>
                  <a:pt x="2998" y="2941"/>
                  <a:pt x="3024" y="2949"/>
                </a:cubicBezTo>
                <a:cubicBezTo>
                  <a:pt x="3045" y="2956"/>
                  <a:pt x="3160" y="2995"/>
                  <a:pt x="3291" y="3055"/>
                </a:cubicBezTo>
                <a:lnTo>
                  <a:pt x="3316" y="3063"/>
                </a:lnTo>
                <a:cubicBezTo>
                  <a:pt x="3445" y="3112"/>
                  <a:pt x="3501" y="3180"/>
                  <a:pt x="3507" y="3187"/>
                </a:cubicBezTo>
                <a:cubicBezTo>
                  <a:pt x="3659" y="3412"/>
                  <a:pt x="3717" y="3833"/>
                  <a:pt x="3739" y="4067"/>
                </a:cubicBezTo>
                <a:cubicBezTo>
                  <a:pt x="3342" y="4390"/>
                  <a:pt x="2842" y="4567"/>
                  <a:pt x="2332" y="4567"/>
                </a:cubicBezTo>
                <a:cubicBezTo>
                  <a:pt x="1821" y="4567"/>
                  <a:pt x="1322" y="4390"/>
                  <a:pt x="925" y="4067"/>
                </a:cubicBezTo>
                <a:cubicBezTo>
                  <a:pt x="946" y="3833"/>
                  <a:pt x="1004" y="3414"/>
                  <a:pt x="1154" y="3191"/>
                </a:cubicBezTo>
                <a:close/>
              </a:path>
            </a:pathLst>
          </a:custGeom>
          <a:gradFill>
            <a:gsLst>
              <a:gs pos="0">
                <a:srgbClr val="FF992D">
                  <a:alpha val="30000"/>
                </a:srgbClr>
              </a:gs>
              <a:gs pos="100000">
                <a:srgbClr val="FF513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377"/>
            <a:endParaRPr lang="zh-CN" altLang="en-US"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69" name="îṧľíḍe">
            <a:extLst>
              <a:ext uri="{FF2B5EF4-FFF2-40B4-BE49-F238E27FC236}">
                <a16:creationId xmlns:a16="http://schemas.microsoft.com/office/drawing/2014/main" id="{1ADC2F4B-F67B-466B-B14D-A564E509AAC3}"/>
              </a:ext>
            </a:extLst>
          </p:cNvPr>
          <p:cNvSpPr/>
          <p:nvPr/>
        </p:nvSpPr>
        <p:spPr>
          <a:xfrm>
            <a:off x="1848173" y="3447197"/>
            <a:ext cx="466162" cy="465458"/>
          </a:xfrm>
          <a:custGeom>
            <a:avLst/>
            <a:gdLst>
              <a:gd name="T0" fmla="*/ 2332 w 4663"/>
              <a:gd name="T1" fmla="*/ 0 h 4663"/>
              <a:gd name="T2" fmla="*/ 0 w 4663"/>
              <a:gd name="T3" fmla="*/ 2332 h 4663"/>
              <a:gd name="T4" fmla="*/ 2332 w 4663"/>
              <a:gd name="T5" fmla="*/ 4663 h 4663"/>
              <a:gd name="T6" fmla="*/ 4663 w 4663"/>
              <a:gd name="T7" fmla="*/ 2332 h 4663"/>
              <a:gd name="T8" fmla="*/ 2332 w 4663"/>
              <a:gd name="T9" fmla="*/ 0 h 4663"/>
              <a:gd name="T10" fmla="*/ 1694 w 4663"/>
              <a:gd name="T11" fmla="*/ 1888 h 4663"/>
              <a:gd name="T12" fmla="*/ 1699 w 4663"/>
              <a:gd name="T13" fmla="*/ 1883 h 4663"/>
              <a:gd name="T14" fmla="*/ 1724 w 4663"/>
              <a:gd name="T15" fmla="*/ 1825 h 4663"/>
              <a:gd name="T16" fmla="*/ 1718 w 4663"/>
              <a:gd name="T17" fmla="*/ 1395 h 4663"/>
              <a:gd name="T18" fmla="*/ 2108 w 4663"/>
              <a:gd name="T19" fmla="*/ 1006 h 4663"/>
              <a:gd name="T20" fmla="*/ 2159 w 4663"/>
              <a:gd name="T21" fmla="*/ 993 h 4663"/>
              <a:gd name="T22" fmla="*/ 2165 w 4663"/>
              <a:gd name="T23" fmla="*/ 991 h 4663"/>
              <a:gd name="T24" fmla="*/ 2207 w 4663"/>
              <a:gd name="T25" fmla="*/ 989 h 4663"/>
              <a:gd name="T26" fmla="*/ 2207 w 4663"/>
              <a:gd name="T27" fmla="*/ 992 h 4663"/>
              <a:gd name="T28" fmla="*/ 2217 w 4663"/>
              <a:gd name="T29" fmla="*/ 991 h 4663"/>
              <a:gd name="T30" fmla="*/ 2244 w 4663"/>
              <a:gd name="T31" fmla="*/ 987 h 4663"/>
              <a:gd name="T32" fmla="*/ 2253 w 4663"/>
              <a:gd name="T33" fmla="*/ 985 h 4663"/>
              <a:gd name="T34" fmla="*/ 2510 w 4663"/>
              <a:gd name="T35" fmla="*/ 1043 h 4663"/>
              <a:gd name="T36" fmla="*/ 2614 w 4663"/>
              <a:gd name="T37" fmla="*/ 1079 h 4663"/>
              <a:gd name="T38" fmla="*/ 2906 w 4663"/>
              <a:gd name="T39" fmla="*/ 1260 h 4663"/>
              <a:gd name="T40" fmla="*/ 2980 w 4663"/>
              <a:gd name="T41" fmla="*/ 1830 h 4663"/>
              <a:gd name="T42" fmla="*/ 2987 w 4663"/>
              <a:gd name="T43" fmla="*/ 1878 h 4663"/>
              <a:gd name="T44" fmla="*/ 2996 w 4663"/>
              <a:gd name="T45" fmla="*/ 1888 h 4663"/>
              <a:gd name="T46" fmla="*/ 2984 w 4663"/>
              <a:gd name="T47" fmla="*/ 2083 h 4663"/>
              <a:gd name="T48" fmla="*/ 2943 w 4663"/>
              <a:gd name="T49" fmla="*/ 2171 h 4663"/>
              <a:gd name="T50" fmla="*/ 2929 w 4663"/>
              <a:gd name="T51" fmla="*/ 2201 h 4663"/>
              <a:gd name="T52" fmla="*/ 2324 w 4663"/>
              <a:gd name="T53" fmla="*/ 2838 h 4663"/>
              <a:gd name="T54" fmla="*/ 1759 w 4663"/>
              <a:gd name="T55" fmla="*/ 2201 h 4663"/>
              <a:gd name="T56" fmla="*/ 1744 w 4663"/>
              <a:gd name="T57" fmla="*/ 2169 h 4663"/>
              <a:gd name="T58" fmla="*/ 1702 w 4663"/>
              <a:gd name="T59" fmla="*/ 2072 h 4663"/>
              <a:gd name="T60" fmla="*/ 1694 w 4663"/>
              <a:gd name="T61" fmla="*/ 1888 h 4663"/>
              <a:gd name="T62" fmla="*/ 1154 w 4663"/>
              <a:gd name="T63" fmla="*/ 3191 h 4663"/>
              <a:gd name="T64" fmla="*/ 1340 w 4663"/>
              <a:gd name="T65" fmla="*/ 3065 h 4663"/>
              <a:gd name="T66" fmla="*/ 1840 w 4663"/>
              <a:gd name="T67" fmla="*/ 2847 h 4663"/>
              <a:gd name="T68" fmla="*/ 1858 w 4663"/>
              <a:gd name="T69" fmla="*/ 2831 h 4663"/>
              <a:gd name="T70" fmla="*/ 1914 w 4663"/>
              <a:gd name="T71" fmla="*/ 2774 h 4663"/>
              <a:gd name="T72" fmla="*/ 1927 w 4663"/>
              <a:gd name="T73" fmla="*/ 2762 h 4663"/>
              <a:gd name="T74" fmla="*/ 1940 w 4663"/>
              <a:gd name="T75" fmla="*/ 2774 h 4663"/>
              <a:gd name="T76" fmla="*/ 2324 w 4663"/>
              <a:gd name="T77" fmla="*/ 2954 h 4663"/>
              <a:gd name="T78" fmla="*/ 2714 w 4663"/>
              <a:gd name="T79" fmla="*/ 2790 h 4663"/>
              <a:gd name="T80" fmla="*/ 2724 w 4663"/>
              <a:gd name="T81" fmla="*/ 2782 h 4663"/>
              <a:gd name="T82" fmla="*/ 2750 w 4663"/>
              <a:gd name="T83" fmla="*/ 2795 h 4663"/>
              <a:gd name="T84" fmla="*/ 2834 w 4663"/>
              <a:gd name="T85" fmla="*/ 2855 h 4663"/>
              <a:gd name="T86" fmla="*/ 2858 w 4663"/>
              <a:gd name="T87" fmla="*/ 2867 h 4663"/>
              <a:gd name="T88" fmla="*/ 2856 w 4663"/>
              <a:gd name="T89" fmla="*/ 2870 h 4663"/>
              <a:gd name="T90" fmla="*/ 2866 w 4663"/>
              <a:gd name="T91" fmla="*/ 2876 h 4663"/>
              <a:gd name="T92" fmla="*/ 2944 w 4663"/>
              <a:gd name="T93" fmla="*/ 2918 h 4663"/>
              <a:gd name="T94" fmla="*/ 3024 w 4663"/>
              <a:gd name="T95" fmla="*/ 2949 h 4663"/>
              <a:gd name="T96" fmla="*/ 3291 w 4663"/>
              <a:gd name="T97" fmla="*/ 3055 h 4663"/>
              <a:gd name="T98" fmla="*/ 3316 w 4663"/>
              <a:gd name="T99" fmla="*/ 3063 h 4663"/>
              <a:gd name="T100" fmla="*/ 3507 w 4663"/>
              <a:gd name="T101" fmla="*/ 3187 h 4663"/>
              <a:gd name="T102" fmla="*/ 3739 w 4663"/>
              <a:gd name="T103" fmla="*/ 4067 h 4663"/>
              <a:gd name="T104" fmla="*/ 2332 w 4663"/>
              <a:gd name="T105" fmla="*/ 4567 h 4663"/>
              <a:gd name="T106" fmla="*/ 925 w 4663"/>
              <a:gd name="T107" fmla="*/ 4067 h 4663"/>
              <a:gd name="T108" fmla="*/ 1154 w 4663"/>
              <a:gd name="T109" fmla="*/ 3191 h 4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63" h="4663">
                <a:moveTo>
                  <a:pt x="2332" y="0"/>
                </a:moveTo>
                <a:cubicBezTo>
                  <a:pt x="1046" y="0"/>
                  <a:pt x="0" y="1046"/>
                  <a:pt x="0" y="2332"/>
                </a:cubicBezTo>
                <a:cubicBezTo>
                  <a:pt x="0" y="3617"/>
                  <a:pt x="1046" y="4663"/>
                  <a:pt x="2332" y="4663"/>
                </a:cubicBezTo>
                <a:cubicBezTo>
                  <a:pt x="3617" y="4663"/>
                  <a:pt x="4663" y="3617"/>
                  <a:pt x="4663" y="2332"/>
                </a:cubicBezTo>
                <a:cubicBezTo>
                  <a:pt x="4663" y="1046"/>
                  <a:pt x="3617" y="0"/>
                  <a:pt x="2332" y="0"/>
                </a:cubicBezTo>
                <a:close/>
                <a:moveTo>
                  <a:pt x="1694" y="1888"/>
                </a:moveTo>
                <a:lnTo>
                  <a:pt x="1699" y="1883"/>
                </a:lnTo>
                <a:cubicBezTo>
                  <a:pt x="1718" y="1869"/>
                  <a:pt x="1727" y="1848"/>
                  <a:pt x="1724" y="1825"/>
                </a:cubicBezTo>
                <a:cubicBezTo>
                  <a:pt x="1677" y="1543"/>
                  <a:pt x="1708" y="1425"/>
                  <a:pt x="1718" y="1395"/>
                </a:cubicBezTo>
                <a:cubicBezTo>
                  <a:pt x="1800" y="1143"/>
                  <a:pt x="2058" y="1027"/>
                  <a:pt x="2108" y="1006"/>
                </a:cubicBezTo>
                <a:cubicBezTo>
                  <a:pt x="2119" y="1002"/>
                  <a:pt x="2139" y="996"/>
                  <a:pt x="2159" y="993"/>
                </a:cubicBezTo>
                <a:lnTo>
                  <a:pt x="2165" y="991"/>
                </a:lnTo>
                <a:lnTo>
                  <a:pt x="2207" y="989"/>
                </a:lnTo>
                <a:lnTo>
                  <a:pt x="2207" y="992"/>
                </a:lnTo>
                <a:lnTo>
                  <a:pt x="2217" y="991"/>
                </a:lnTo>
                <a:cubicBezTo>
                  <a:pt x="2225" y="990"/>
                  <a:pt x="2233" y="989"/>
                  <a:pt x="2244" y="987"/>
                </a:cubicBezTo>
                <a:lnTo>
                  <a:pt x="2253" y="985"/>
                </a:lnTo>
                <a:cubicBezTo>
                  <a:pt x="2261" y="985"/>
                  <a:pt x="2361" y="998"/>
                  <a:pt x="2510" y="1043"/>
                </a:cubicBezTo>
                <a:lnTo>
                  <a:pt x="2614" y="1079"/>
                </a:lnTo>
                <a:cubicBezTo>
                  <a:pt x="2803" y="1135"/>
                  <a:pt x="2890" y="1239"/>
                  <a:pt x="2906" y="1260"/>
                </a:cubicBezTo>
                <a:cubicBezTo>
                  <a:pt x="3058" y="1432"/>
                  <a:pt x="3017" y="1691"/>
                  <a:pt x="2980" y="1830"/>
                </a:cubicBezTo>
                <a:cubicBezTo>
                  <a:pt x="2975" y="1847"/>
                  <a:pt x="2978" y="1864"/>
                  <a:pt x="2987" y="1878"/>
                </a:cubicBezTo>
                <a:lnTo>
                  <a:pt x="2996" y="1888"/>
                </a:lnTo>
                <a:cubicBezTo>
                  <a:pt x="3007" y="1903"/>
                  <a:pt x="3017" y="1961"/>
                  <a:pt x="2984" y="2083"/>
                </a:cubicBezTo>
                <a:cubicBezTo>
                  <a:pt x="2977" y="2120"/>
                  <a:pt x="2964" y="2150"/>
                  <a:pt x="2943" y="2171"/>
                </a:cubicBezTo>
                <a:cubicBezTo>
                  <a:pt x="2936" y="2179"/>
                  <a:pt x="2931" y="2189"/>
                  <a:pt x="2929" y="2201"/>
                </a:cubicBezTo>
                <a:cubicBezTo>
                  <a:pt x="2877" y="2502"/>
                  <a:pt x="2608" y="2838"/>
                  <a:pt x="2324" y="2838"/>
                </a:cubicBezTo>
                <a:cubicBezTo>
                  <a:pt x="2084" y="2838"/>
                  <a:pt x="1809" y="2529"/>
                  <a:pt x="1759" y="2201"/>
                </a:cubicBezTo>
                <a:cubicBezTo>
                  <a:pt x="1757" y="2189"/>
                  <a:pt x="1752" y="2178"/>
                  <a:pt x="1744" y="2169"/>
                </a:cubicBezTo>
                <a:cubicBezTo>
                  <a:pt x="1723" y="2148"/>
                  <a:pt x="1710" y="2117"/>
                  <a:pt x="1702" y="2072"/>
                </a:cubicBezTo>
                <a:cubicBezTo>
                  <a:pt x="1678" y="1986"/>
                  <a:pt x="1676" y="1917"/>
                  <a:pt x="1694" y="1888"/>
                </a:cubicBezTo>
                <a:close/>
                <a:moveTo>
                  <a:pt x="1154" y="3191"/>
                </a:moveTo>
                <a:cubicBezTo>
                  <a:pt x="1164" y="3178"/>
                  <a:pt x="1223" y="3110"/>
                  <a:pt x="1340" y="3065"/>
                </a:cubicBezTo>
                <a:cubicBezTo>
                  <a:pt x="1444" y="3033"/>
                  <a:pt x="1700" y="2948"/>
                  <a:pt x="1840" y="2847"/>
                </a:cubicBezTo>
                <a:cubicBezTo>
                  <a:pt x="1846" y="2843"/>
                  <a:pt x="1853" y="2836"/>
                  <a:pt x="1858" y="2831"/>
                </a:cubicBezTo>
                <a:cubicBezTo>
                  <a:pt x="1871" y="2817"/>
                  <a:pt x="1891" y="2796"/>
                  <a:pt x="1914" y="2774"/>
                </a:cubicBezTo>
                <a:lnTo>
                  <a:pt x="1927" y="2762"/>
                </a:lnTo>
                <a:lnTo>
                  <a:pt x="1940" y="2774"/>
                </a:lnTo>
                <a:cubicBezTo>
                  <a:pt x="2064" y="2890"/>
                  <a:pt x="2200" y="2954"/>
                  <a:pt x="2324" y="2954"/>
                </a:cubicBezTo>
                <a:cubicBezTo>
                  <a:pt x="2455" y="2954"/>
                  <a:pt x="2590" y="2897"/>
                  <a:pt x="2714" y="2790"/>
                </a:cubicBezTo>
                <a:lnTo>
                  <a:pt x="2724" y="2782"/>
                </a:lnTo>
                <a:lnTo>
                  <a:pt x="2750" y="2795"/>
                </a:lnTo>
                <a:cubicBezTo>
                  <a:pt x="2774" y="2816"/>
                  <a:pt x="2815" y="2846"/>
                  <a:pt x="2834" y="2855"/>
                </a:cubicBezTo>
                <a:lnTo>
                  <a:pt x="2858" y="2867"/>
                </a:lnTo>
                <a:lnTo>
                  <a:pt x="2856" y="2870"/>
                </a:lnTo>
                <a:lnTo>
                  <a:pt x="2866" y="2876"/>
                </a:lnTo>
                <a:cubicBezTo>
                  <a:pt x="2889" y="2890"/>
                  <a:pt x="2914" y="2903"/>
                  <a:pt x="2944" y="2918"/>
                </a:cubicBezTo>
                <a:cubicBezTo>
                  <a:pt x="2973" y="2931"/>
                  <a:pt x="2998" y="2941"/>
                  <a:pt x="3024" y="2949"/>
                </a:cubicBezTo>
                <a:cubicBezTo>
                  <a:pt x="3045" y="2956"/>
                  <a:pt x="3160" y="2995"/>
                  <a:pt x="3291" y="3055"/>
                </a:cubicBezTo>
                <a:lnTo>
                  <a:pt x="3316" y="3063"/>
                </a:lnTo>
                <a:cubicBezTo>
                  <a:pt x="3445" y="3112"/>
                  <a:pt x="3501" y="3180"/>
                  <a:pt x="3507" y="3187"/>
                </a:cubicBezTo>
                <a:cubicBezTo>
                  <a:pt x="3659" y="3412"/>
                  <a:pt x="3717" y="3833"/>
                  <a:pt x="3739" y="4067"/>
                </a:cubicBezTo>
                <a:cubicBezTo>
                  <a:pt x="3342" y="4390"/>
                  <a:pt x="2842" y="4567"/>
                  <a:pt x="2332" y="4567"/>
                </a:cubicBezTo>
                <a:cubicBezTo>
                  <a:pt x="1821" y="4567"/>
                  <a:pt x="1322" y="4390"/>
                  <a:pt x="925" y="4067"/>
                </a:cubicBezTo>
                <a:cubicBezTo>
                  <a:pt x="946" y="3833"/>
                  <a:pt x="1004" y="3414"/>
                  <a:pt x="1154" y="3191"/>
                </a:cubicBezTo>
                <a:close/>
              </a:path>
            </a:pathLst>
          </a:custGeom>
          <a:gradFill>
            <a:gsLst>
              <a:gs pos="0">
                <a:srgbClr val="FF992D">
                  <a:alpha val="30000"/>
                </a:srgbClr>
              </a:gs>
              <a:gs pos="100000">
                <a:srgbClr val="FF513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377"/>
            <a:endParaRPr lang="zh-CN" altLang="en-US"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70" name="iṡḻiḍê">
            <a:extLst>
              <a:ext uri="{FF2B5EF4-FFF2-40B4-BE49-F238E27FC236}">
                <a16:creationId xmlns:a16="http://schemas.microsoft.com/office/drawing/2014/main" id="{0E684907-D37D-422E-A158-96C8153F885D}"/>
              </a:ext>
            </a:extLst>
          </p:cNvPr>
          <p:cNvSpPr/>
          <p:nvPr/>
        </p:nvSpPr>
        <p:spPr>
          <a:xfrm>
            <a:off x="1848173" y="4750794"/>
            <a:ext cx="466162" cy="465458"/>
          </a:xfrm>
          <a:custGeom>
            <a:avLst/>
            <a:gdLst>
              <a:gd name="T0" fmla="*/ 2332 w 4663"/>
              <a:gd name="T1" fmla="*/ 0 h 4663"/>
              <a:gd name="T2" fmla="*/ 0 w 4663"/>
              <a:gd name="T3" fmla="*/ 2332 h 4663"/>
              <a:gd name="T4" fmla="*/ 2332 w 4663"/>
              <a:gd name="T5" fmla="*/ 4663 h 4663"/>
              <a:gd name="T6" fmla="*/ 4663 w 4663"/>
              <a:gd name="T7" fmla="*/ 2332 h 4663"/>
              <a:gd name="T8" fmla="*/ 2332 w 4663"/>
              <a:gd name="T9" fmla="*/ 0 h 4663"/>
              <a:gd name="T10" fmla="*/ 1694 w 4663"/>
              <a:gd name="T11" fmla="*/ 1888 h 4663"/>
              <a:gd name="T12" fmla="*/ 1699 w 4663"/>
              <a:gd name="T13" fmla="*/ 1883 h 4663"/>
              <a:gd name="T14" fmla="*/ 1724 w 4663"/>
              <a:gd name="T15" fmla="*/ 1825 h 4663"/>
              <a:gd name="T16" fmla="*/ 1718 w 4663"/>
              <a:gd name="T17" fmla="*/ 1395 h 4663"/>
              <a:gd name="T18" fmla="*/ 2108 w 4663"/>
              <a:gd name="T19" fmla="*/ 1006 h 4663"/>
              <a:gd name="T20" fmla="*/ 2159 w 4663"/>
              <a:gd name="T21" fmla="*/ 993 h 4663"/>
              <a:gd name="T22" fmla="*/ 2165 w 4663"/>
              <a:gd name="T23" fmla="*/ 991 h 4663"/>
              <a:gd name="T24" fmla="*/ 2207 w 4663"/>
              <a:gd name="T25" fmla="*/ 989 h 4663"/>
              <a:gd name="T26" fmla="*/ 2207 w 4663"/>
              <a:gd name="T27" fmla="*/ 992 h 4663"/>
              <a:gd name="T28" fmla="*/ 2217 w 4663"/>
              <a:gd name="T29" fmla="*/ 991 h 4663"/>
              <a:gd name="T30" fmla="*/ 2244 w 4663"/>
              <a:gd name="T31" fmla="*/ 987 h 4663"/>
              <a:gd name="T32" fmla="*/ 2253 w 4663"/>
              <a:gd name="T33" fmla="*/ 985 h 4663"/>
              <a:gd name="T34" fmla="*/ 2510 w 4663"/>
              <a:gd name="T35" fmla="*/ 1043 h 4663"/>
              <a:gd name="T36" fmla="*/ 2614 w 4663"/>
              <a:gd name="T37" fmla="*/ 1079 h 4663"/>
              <a:gd name="T38" fmla="*/ 2906 w 4663"/>
              <a:gd name="T39" fmla="*/ 1260 h 4663"/>
              <a:gd name="T40" fmla="*/ 2980 w 4663"/>
              <a:gd name="T41" fmla="*/ 1830 h 4663"/>
              <a:gd name="T42" fmla="*/ 2987 w 4663"/>
              <a:gd name="T43" fmla="*/ 1878 h 4663"/>
              <a:gd name="T44" fmla="*/ 2996 w 4663"/>
              <a:gd name="T45" fmla="*/ 1888 h 4663"/>
              <a:gd name="T46" fmla="*/ 2984 w 4663"/>
              <a:gd name="T47" fmla="*/ 2083 h 4663"/>
              <a:gd name="T48" fmla="*/ 2943 w 4663"/>
              <a:gd name="T49" fmla="*/ 2171 h 4663"/>
              <a:gd name="T50" fmla="*/ 2929 w 4663"/>
              <a:gd name="T51" fmla="*/ 2201 h 4663"/>
              <a:gd name="T52" fmla="*/ 2324 w 4663"/>
              <a:gd name="T53" fmla="*/ 2838 h 4663"/>
              <a:gd name="T54" fmla="*/ 1759 w 4663"/>
              <a:gd name="T55" fmla="*/ 2201 h 4663"/>
              <a:gd name="T56" fmla="*/ 1744 w 4663"/>
              <a:gd name="T57" fmla="*/ 2169 h 4663"/>
              <a:gd name="T58" fmla="*/ 1702 w 4663"/>
              <a:gd name="T59" fmla="*/ 2072 h 4663"/>
              <a:gd name="T60" fmla="*/ 1694 w 4663"/>
              <a:gd name="T61" fmla="*/ 1888 h 4663"/>
              <a:gd name="T62" fmla="*/ 1154 w 4663"/>
              <a:gd name="T63" fmla="*/ 3191 h 4663"/>
              <a:gd name="T64" fmla="*/ 1340 w 4663"/>
              <a:gd name="T65" fmla="*/ 3065 h 4663"/>
              <a:gd name="T66" fmla="*/ 1840 w 4663"/>
              <a:gd name="T67" fmla="*/ 2847 h 4663"/>
              <a:gd name="T68" fmla="*/ 1858 w 4663"/>
              <a:gd name="T69" fmla="*/ 2831 h 4663"/>
              <a:gd name="T70" fmla="*/ 1914 w 4663"/>
              <a:gd name="T71" fmla="*/ 2774 h 4663"/>
              <a:gd name="T72" fmla="*/ 1927 w 4663"/>
              <a:gd name="T73" fmla="*/ 2762 h 4663"/>
              <a:gd name="T74" fmla="*/ 1940 w 4663"/>
              <a:gd name="T75" fmla="*/ 2774 h 4663"/>
              <a:gd name="T76" fmla="*/ 2324 w 4663"/>
              <a:gd name="T77" fmla="*/ 2954 h 4663"/>
              <a:gd name="T78" fmla="*/ 2714 w 4663"/>
              <a:gd name="T79" fmla="*/ 2790 h 4663"/>
              <a:gd name="T80" fmla="*/ 2724 w 4663"/>
              <a:gd name="T81" fmla="*/ 2782 h 4663"/>
              <a:gd name="T82" fmla="*/ 2750 w 4663"/>
              <a:gd name="T83" fmla="*/ 2795 h 4663"/>
              <a:gd name="T84" fmla="*/ 2834 w 4663"/>
              <a:gd name="T85" fmla="*/ 2855 h 4663"/>
              <a:gd name="T86" fmla="*/ 2858 w 4663"/>
              <a:gd name="T87" fmla="*/ 2867 h 4663"/>
              <a:gd name="T88" fmla="*/ 2856 w 4663"/>
              <a:gd name="T89" fmla="*/ 2870 h 4663"/>
              <a:gd name="T90" fmla="*/ 2866 w 4663"/>
              <a:gd name="T91" fmla="*/ 2876 h 4663"/>
              <a:gd name="T92" fmla="*/ 2944 w 4663"/>
              <a:gd name="T93" fmla="*/ 2918 h 4663"/>
              <a:gd name="T94" fmla="*/ 3024 w 4663"/>
              <a:gd name="T95" fmla="*/ 2949 h 4663"/>
              <a:gd name="T96" fmla="*/ 3291 w 4663"/>
              <a:gd name="T97" fmla="*/ 3055 h 4663"/>
              <a:gd name="T98" fmla="*/ 3316 w 4663"/>
              <a:gd name="T99" fmla="*/ 3063 h 4663"/>
              <a:gd name="T100" fmla="*/ 3507 w 4663"/>
              <a:gd name="T101" fmla="*/ 3187 h 4663"/>
              <a:gd name="T102" fmla="*/ 3739 w 4663"/>
              <a:gd name="T103" fmla="*/ 4067 h 4663"/>
              <a:gd name="T104" fmla="*/ 2332 w 4663"/>
              <a:gd name="T105" fmla="*/ 4567 h 4663"/>
              <a:gd name="T106" fmla="*/ 925 w 4663"/>
              <a:gd name="T107" fmla="*/ 4067 h 4663"/>
              <a:gd name="T108" fmla="*/ 1154 w 4663"/>
              <a:gd name="T109" fmla="*/ 3191 h 4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63" h="4663">
                <a:moveTo>
                  <a:pt x="2332" y="0"/>
                </a:moveTo>
                <a:cubicBezTo>
                  <a:pt x="1046" y="0"/>
                  <a:pt x="0" y="1046"/>
                  <a:pt x="0" y="2332"/>
                </a:cubicBezTo>
                <a:cubicBezTo>
                  <a:pt x="0" y="3617"/>
                  <a:pt x="1046" y="4663"/>
                  <a:pt x="2332" y="4663"/>
                </a:cubicBezTo>
                <a:cubicBezTo>
                  <a:pt x="3617" y="4663"/>
                  <a:pt x="4663" y="3617"/>
                  <a:pt x="4663" y="2332"/>
                </a:cubicBezTo>
                <a:cubicBezTo>
                  <a:pt x="4663" y="1046"/>
                  <a:pt x="3617" y="0"/>
                  <a:pt x="2332" y="0"/>
                </a:cubicBezTo>
                <a:close/>
                <a:moveTo>
                  <a:pt x="1694" y="1888"/>
                </a:moveTo>
                <a:lnTo>
                  <a:pt x="1699" y="1883"/>
                </a:lnTo>
                <a:cubicBezTo>
                  <a:pt x="1718" y="1869"/>
                  <a:pt x="1727" y="1848"/>
                  <a:pt x="1724" y="1825"/>
                </a:cubicBezTo>
                <a:cubicBezTo>
                  <a:pt x="1677" y="1543"/>
                  <a:pt x="1708" y="1425"/>
                  <a:pt x="1718" y="1395"/>
                </a:cubicBezTo>
                <a:cubicBezTo>
                  <a:pt x="1800" y="1143"/>
                  <a:pt x="2058" y="1027"/>
                  <a:pt x="2108" y="1006"/>
                </a:cubicBezTo>
                <a:cubicBezTo>
                  <a:pt x="2119" y="1002"/>
                  <a:pt x="2139" y="996"/>
                  <a:pt x="2159" y="993"/>
                </a:cubicBezTo>
                <a:lnTo>
                  <a:pt x="2165" y="991"/>
                </a:lnTo>
                <a:lnTo>
                  <a:pt x="2207" y="989"/>
                </a:lnTo>
                <a:lnTo>
                  <a:pt x="2207" y="992"/>
                </a:lnTo>
                <a:lnTo>
                  <a:pt x="2217" y="991"/>
                </a:lnTo>
                <a:cubicBezTo>
                  <a:pt x="2225" y="990"/>
                  <a:pt x="2233" y="989"/>
                  <a:pt x="2244" y="987"/>
                </a:cubicBezTo>
                <a:lnTo>
                  <a:pt x="2253" y="985"/>
                </a:lnTo>
                <a:cubicBezTo>
                  <a:pt x="2261" y="985"/>
                  <a:pt x="2361" y="998"/>
                  <a:pt x="2510" y="1043"/>
                </a:cubicBezTo>
                <a:lnTo>
                  <a:pt x="2614" y="1079"/>
                </a:lnTo>
                <a:cubicBezTo>
                  <a:pt x="2803" y="1135"/>
                  <a:pt x="2890" y="1239"/>
                  <a:pt x="2906" y="1260"/>
                </a:cubicBezTo>
                <a:cubicBezTo>
                  <a:pt x="3058" y="1432"/>
                  <a:pt x="3017" y="1691"/>
                  <a:pt x="2980" y="1830"/>
                </a:cubicBezTo>
                <a:cubicBezTo>
                  <a:pt x="2975" y="1847"/>
                  <a:pt x="2978" y="1864"/>
                  <a:pt x="2987" y="1878"/>
                </a:cubicBezTo>
                <a:lnTo>
                  <a:pt x="2996" y="1888"/>
                </a:lnTo>
                <a:cubicBezTo>
                  <a:pt x="3007" y="1903"/>
                  <a:pt x="3017" y="1961"/>
                  <a:pt x="2984" y="2083"/>
                </a:cubicBezTo>
                <a:cubicBezTo>
                  <a:pt x="2977" y="2120"/>
                  <a:pt x="2964" y="2150"/>
                  <a:pt x="2943" y="2171"/>
                </a:cubicBezTo>
                <a:cubicBezTo>
                  <a:pt x="2936" y="2179"/>
                  <a:pt x="2931" y="2189"/>
                  <a:pt x="2929" y="2201"/>
                </a:cubicBezTo>
                <a:cubicBezTo>
                  <a:pt x="2877" y="2502"/>
                  <a:pt x="2608" y="2838"/>
                  <a:pt x="2324" y="2838"/>
                </a:cubicBezTo>
                <a:cubicBezTo>
                  <a:pt x="2084" y="2838"/>
                  <a:pt x="1809" y="2529"/>
                  <a:pt x="1759" y="2201"/>
                </a:cubicBezTo>
                <a:cubicBezTo>
                  <a:pt x="1757" y="2189"/>
                  <a:pt x="1752" y="2178"/>
                  <a:pt x="1744" y="2169"/>
                </a:cubicBezTo>
                <a:cubicBezTo>
                  <a:pt x="1723" y="2148"/>
                  <a:pt x="1710" y="2117"/>
                  <a:pt x="1702" y="2072"/>
                </a:cubicBezTo>
                <a:cubicBezTo>
                  <a:pt x="1678" y="1986"/>
                  <a:pt x="1676" y="1917"/>
                  <a:pt x="1694" y="1888"/>
                </a:cubicBezTo>
                <a:close/>
                <a:moveTo>
                  <a:pt x="1154" y="3191"/>
                </a:moveTo>
                <a:cubicBezTo>
                  <a:pt x="1164" y="3178"/>
                  <a:pt x="1223" y="3110"/>
                  <a:pt x="1340" y="3065"/>
                </a:cubicBezTo>
                <a:cubicBezTo>
                  <a:pt x="1444" y="3033"/>
                  <a:pt x="1700" y="2948"/>
                  <a:pt x="1840" y="2847"/>
                </a:cubicBezTo>
                <a:cubicBezTo>
                  <a:pt x="1846" y="2843"/>
                  <a:pt x="1853" y="2836"/>
                  <a:pt x="1858" y="2831"/>
                </a:cubicBezTo>
                <a:cubicBezTo>
                  <a:pt x="1871" y="2817"/>
                  <a:pt x="1891" y="2796"/>
                  <a:pt x="1914" y="2774"/>
                </a:cubicBezTo>
                <a:lnTo>
                  <a:pt x="1927" y="2762"/>
                </a:lnTo>
                <a:lnTo>
                  <a:pt x="1940" y="2774"/>
                </a:lnTo>
                <a:cubicBezTo>
                  <a:pt x="2064" y="2890"/>
                  <a:pt x="2200" y="2954"/>
                  <a:pt x="2324" y="2954"/>
                </a:cubicBezTo>
                <a:cubicBezTo>
                  <a:pt x="2455" y="2954"/>
                  <a:pt x="2590" y="2897"/>
                  <a:pt x="2714" y="2790"/>
                </a:cubicBezTo>
                <a:lnTo>
                  <a:pt x="2724" y="2782"/>
                </a:lnTo>
                <a:lnTo>
                  <a:pt x="2750" y="2795"/>
                </a:lnTo>
                <a:cubicBezTo>
                  <a:pt x="2774" y="2816"/>
                  <a:pt x="2815" y="2846"/>
                  <a:pt x="2834" y="2855"/>
                </a:cubicBezTo>
                <a:lnTo>
                  <a:pt x="2858" y="2867"/>
                </a:lnTo>
                <a:lnTo>
                  <a:pt x="2856" y="2870"/>
                </a:lnTo>
                <a:lnTo>
                  <a:pt x="2866" y="2876"/>
                </a:lnTo>
                <a:cubicBezTo>
                  <a:pt x="2889" y="2890"/>
                  <a:pt x="2914" y="2903"/>
                  <a:pt x="2944" y="2918"/>
                </a:cubicBezTo>
                <a:cubicBezTo>
                  <a:pt x="2973" y="2931"/>
                  <a:pt x="2998" y="2941"/>
                  <a:pt x="3024" y="2949"/>
                </a:cubicBezTo>
                <a:cubicBezTo>
                  <a:pt x="3045" y="2956"/>
                  <a:pt x="3160" y="2995"/>
                  <a:pt x="3291" y="3055"/>
                </a:cubicBezTo>
                <a:lnTo>
                  <a:pt x="3316" y="3063"/>
                </a:lnTo>
                <a:cubicBezTo>
                  <a:pt x="3445" y="3112"/>
                  <a:pt x="3501" y="3180"/>
                  <a:pt x="3507" y="3187"/>
                </a:cubicBezTo>
                <a:cubicBezTo>
                  <a:pt x="3659" y="3412"/>
                  <a:pt x="3717" y="3833"/>
                  <a:pt x="3739" y="4067"/>
                </a:cubicBezTo>
                <a:cubicBezTo>
                  <a:pt x="3342" y="4390"/>
                  <a:pt x="2842" y="4567"/>
                  <a:pt x="2332" y="4567"/>
                </a:cubicBezTo>
                <a:cubicBezTo>
                  <a:pt x="1821" y="4567"/>
                  <a:pt x="1322" y="4390"/>
                  <a:pt x="925" y="4067"/>
                </a:cubicBezTo>
                <a:cubicBezTo>
                  <a:pt x="946" y="3833"/>
                  <a:pt x="1004" y="3414"/>
                  <a:pt x="1154" y="3191"/>
                </a:cubicBezTo>
                <a:close/>
              </a:path>
            </a:pathLst>
          </a:custGeom>
          <a:gradFill>
            <a:gsLst>
              <a:gs pos="0">
                <a:srgbClr val="FF992D">
                  <a:alpha val="30000"/>
                </a:srgbClr>
              </a:gs>
              <a:gs pos="100000">
                <a:srgbClr val="FF513E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r" defTabSz="914377"/>
            <a:endParaRPr lang="zh-CN" altLang="en-US"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54EAE619-7F1D-4B6B-AA26-E14AF3CD85F5}"/>
              </a:ext>
            </a:extLst>
          </p:cNvPr>
          <p:cNvSpPr txBox="1">
            <a:spLocks/>
          </p:cNvSpPr>
          <p:nvPr/>
        </p:nvSpPr>
        <p:spPr>
          <a:xfrm>
            <a:off x="2511557" y="2295136"/>
            <a:ext cx="3538107" cy="60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7E801F10-DAE7-48DD-9668-87808B33AEF6}"/>
              </a:ext>
            </a:extLst>
          </p:cNvPr>
          <p:cNvSpPr txBox="1">
            <a:spLocks/>
          </p:cNvSpPr>
          <p:nvPr/>
        </p:nvSpPr>
        <p:spPr>
          <a:xfrm>
            <a:off x="2511556" y="2017567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7A9A1024-01C2-471C-8AA4-4D5433F1825A}"/>
              </a:ext>
            </a:extLst>
          </p:cNvPr>
          <p:cNvSpPr txBox="1">
            <a:spLocks/>
          </p:cNvSpPr>
          <p:nvPr/>
        </p:nvSpPr>
        <p:spPr>
          <a:xfrm>
            <a:off x="2511557" y="3635484"/>
            <a:ext cx="3538107" cy="60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FB3F2E2F-3EE3-4BCF-9B73-9B7622FE9B0C}"/>
              </a:ext>
            </a:extLst>
          </p:cNvPr>
          <p:cNvSpPr txBox="1">
            <a:spLocks/>
          </p:cNvSpPr>
          <p:nvPr/>
        </p:nvSpPr>
        <p:spPr>
          <a:xfrm>
            <a:off x="2511556" y="3357915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5" name="Text Placeholder 32">
            <a:extLst>
              <a:ext uri="{FF2B5EF4-FFF2-40B4-BE49-F238E27FC236}">
                <a16:creationId xmlns:a16="http://schemas.microsoft.com/office/drawing/2014/main" id="{879342A9-D3E9-4416-B744-B71B7422DB42}"/>
              </a:ext>
            </a:extLst>
          </p:cNvPr>
          <p:cNvSpPr txBox="1">
            <a:spLocks/>
          </p:cNvSpPr>
          <p:nvPr/>
        </p:nvSpPr>
        <p:spPr>
          <a:xfrm>
            <a:off x="2511557" y="4975833"/>
            <a:ext cx="3538107" cy="60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6" name="Text Placeholder 33">
            <a:extLst>
              <a:ext uri="{FF2B5EF4-FFF2-40B4-BE49-F238E27FC236}">
                <a16:creationId xmlns:a16="http://schemas.microsoft.com/office/drawing/2014/main" id="{E01CEEA5-0F38-4426-88E7-A59ADEB95037}"/>
              </a:ext>
            </a:extLst>
          </p:cNvPr>
          <p:cNvSpPr txBox="1">
            <a:spLocks/>
          </p:cNvSpPr>
          <p:nvPr/>
        </p:nvSpPr>
        <p:spPr>
          <a:xfrm>
            <a:off x="2511556" y="4698264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7" name="Oval 35">
            <a:extLst>
              <a:ext uri="{FF2B5EF4-FFF2-40B4-BE49-F238E27FC236}">
                <a16:creationId xmlns:a16="http://schemas.microsoft.com/office/drawing/2014/main" id="{4F1230C2-7FCB-4EF0-B308-A0F209436E90}"/>
              </a:ext>
            </a:extLst>
          </p:cNvPr>
          <p:cNvSpPr/>
          <p:nvPr/>
        </p:nvSpPr>
        <p:spPr>
          <a:xfrm>
            <a:off x="9138231" y="-1596339"/>
            <a:ext cx="4372312" cy="4372312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6B6451-32C6-41DB-8F7D-F3F27183DC63}"/>
              </a:ext>
            </a:extLst>
          </p:cNvPr>
          <p:cNvGrpSpPr/>
          <p:nvPr/>
        </p:nvGrpSpPr>
        <p:grpSpPr>
          <a:xfrm>
            <a:off x="455429" y="218221"/>
            <a:ext cx="743578" cy="983175"/>
            <a:chOff x="4376500" y="2885956"/>
            <a:chExt cx="788874" cy="1043066"/>
          </a:xfrm>
        </p:grpSpPr>
        <p:sp>
          <p:nvSpPr>
            <p:cNvPr id="13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9F2310-88A6-4209-894B-0912E7F05E57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E30A9DA-894F-4547-8873-F824318DD53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30695-6BFF-4FFC-9DD2-2F64292311F2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6303B-C50C-4585-B9B1-43FFBA5AEB34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02</a:t>
            </a:r>
          </a:p>
        </p:txBody>
      </p:sp>
    </p:spTree>
    <p:extLst>
      <p:ext uri="{BB962C8B-B14F-4D97-AF65-F5344CB8AC3E}">
        <p14:creationId xmlns:p14="http://schemas.microsoft.com/office/powerpoint/2010/main" val="4988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 p14:presetBounceEnd="7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4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5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67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2" grpId="0" animBg="1"/>
          <p:bldP spid="68" grpId="0" animBg="1"/>
          <p:bldP spid="69" grpId="0" animBg="1"/>
          <p:bldP spid="70" grpId="0" animBg="1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 animBg="1"/>
          <p:bldP spid="15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4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67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2" grpId="0" animBg="1"/>
          <p:bldP spid="68" grpId="0" animBg="1"/>
          <p:bldP spid="69" grpId="0" animBg="1"/>
          <p:bldP spid="70" grpId="0" animBg="1"/>
          <p:bldP spid="71" grpId="0"/>
          <p:bldP spid="72" grpId="0"/>
          <p:bldP spid="73" grpId="0"/>
          <p:bldP spid="74" grpId="0"/>
          <p:bldP spid="75" grpId="0"/>
          <p:bldP spid="76" grpId="0"/>
          <p:bldP spid="77" grpId="0" animBg="1"/>
          <p:bldP spid="15" grpId="0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: 圆角 4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BBFAC4C-A49D-4B7C-9143-F2B7B279326F}"/>
              </a:ext>
            </a:extLst>
          </p:cNvPr>
          <p:cNvSpPr/>
          <p:nvPr/>
        </p:nvSpPr>
        <p:spPr>
          <a:xfrm rot="13455794">
            <a:off x="5814758" y="-3868914"/>
            <a:ext cx="6131303" cy="6131303"/>
          </a:xfrm>
          <a:prstGeom prst="roundRect">
            <a:avLst>
              <a:gd name="adj" fmla="val 31926"/>
            </a:avLst>
          </a:prstGeom>
          <a:gradFill>
            <a:gsLst>
              <a:gs pos="0">
                <a:srgbClr val="FF992D"/>
              </a:gs>
              <a:gs pos="100000">
                <a:srgbClr val="FF992D"/>
              </a:gs>
              <a:gs pos="77000">
                <a:srgbClr val="FF513E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11557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36B6451-32C6-41DB-8F7D-F3F27183DC63}"/>
              </a:ext>
            </a:extLst>
          </p:cNvPr>
          <p:cNvGrpSpPr/>
          <p:nvPr/>
        </p:nvGrpSpPr>
        <p:grpSpPr>
          <a:xfrm>
            <a:off x="455429" y="218221"/>
            <a:ext cx="743578" cy="983175"/>
            <a:chOff x="4376500" y="2885956"/>
            <a:chExt cx="788874" cy="1043066"/>
          </a:xfrm>
        </p:grpSpPr>
        <p:sp>
          <p:nvSpPr>
            <p:cNvPr id="13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9F2310-88A6-4209-894B-0912E7F05E57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E30A9DA-894F-4547-8873-F824318DD53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30695-6BFF-4FFC-9DD2-2F64292311F2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6303B-C50C-4585-B9B1-43FFBA5AEB34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02</a:t>
            </a:r>
          </a:p>
        </p:txBody>
      </p:sp>
      <p:sp>
        <p:nvSpPr>
          <p:cNvPr id="36" name="任意多边形: 形状 3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9B517C3-AED4-44FD-87ED-FA9C8AAD36CA}"/>
              </a:ext>
            </a:extLst>
          </p:cNvPr>
          <p:cNvSpPr/>
          <p:nvPr/>
        </p:nvSpPr>
        <p:spPr>
          <a:xfrm>
            <a:off x="-559443" y="2442258"/>
            <a:ext cx="13310886" cy="1643605"/>
          </a:xfrm>
          <a:custGeom>
            <a:avLst/>
            <a:gdLst>
              <a:gd name="connsiteX0" fmla="*/ 0 w 13310886"/>
              <a:gd name="connsiteY0" fmla="*/ 1643605 h 1643605"/>
              <a:gd name="connsiteX1" fmla="*/ 3565002 w 13310886"/>
              <a:gd name="connsiteY1" fmla="*/ 393539 h 1643605"/>
              <a:gd name="connsiteX2" fmla="*/ 9745883 w 13310886"/>
              <a:gd name="connsiteY2" fmla="*/ 1319514 h 1643605"/>
              <a:gd name="connsiteX3" fmla="*/ 13310886 w 13310886"/>
              <a:gd name="connsiteY3" fmla="*/ 0 h 16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0886" h="1643605">
                <a:moveTo>
                  <a:pt x="0" y="1643605"/>
                </a:moveTo>
                <a:cubicBezTo>
                  <a:pt x="970344" y="1045579"/>
                  <a:pt x="1940688" y="447554"/>
                  <a:pt x="3565002" y="393539"/>
                </a:cubicBezTo>
                <a:cubicBezTo>
                  <a:pt x="5189316" y="339524"/>
                  <a:pt x="8121569" y="1385104"/>
                  <a:pt x="9745883" y="1319514"/>
                </a:cubicBezTo>
                <a:cubicBezTo>
                  <a:pt x="11370197" y="1253924"/>
                  <a:pt x="12340541" y="626962"/>
                  <a:pt x="13310886" y="0"/>
                </a:cubicBezTo>
              </a:path>
            </a:pathLst>
          </a:custGeom>
          <a:noFill/>
          <a:ln w="38100">
            <a:gradFill flip="none" rotWithShape="1">
              <a:gsLst>
                <a:gs pos="30000">
                  <a:srgbClr val="FF992D"/>
                </a:gs>
                <a:gs pos="70000">
                  <a:srgbClr val="FF513E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7788FF6-7BD8-40C0-BCE4-E8870F522E28}"/>
              </a:ext>
            </a:extLst>
          </p:cNvPr>
          <p:cNvGrpSpPr/>
          <p:nvPr/>
        </p:nvGrpSpPr>
        <p:grpSpPr>
          <a:xfrm>
            <a:off x="1067979" y="2182196"/>
            <a:ext cx="3072650" cy="3066554"/>
            <a:chOff x="1067979" y="2182196"/>
            <a:chExt cx="3072650" cy="3066554"/>
          </a:xfrm>
        </p:grpSpPr>
        <p:pic>
          <p:nvPicPr>
            <p:cNvPr id="39" name="图片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14CA1BE7-1FA3-45C3-A03F-62524A2B1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7979" y="2182196"/>
              <a:ext cx="3072650" cy="3066554"/>
            </a:xfrm>
            <a:prstGeom prst="rect">
              <a:avLst/>
            </a:prstGeom>
            <a:effectLst>
              <a:outerShdw blurRad="635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40" name="弧形 3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DAAF396D-23F7-4205-8817-ACA74C0F83CB}"/>
                </a:ext>
              </a:extLst>
            </p:cNvPr>
            <p:cNvSpPr/>
            <p:nvPr/>
          </p:nvSpPr>
          <p:spPr>
            <a:xfrm rot="18900000">
              <a:off x="1392628" y="2503797"/>
              <a:ext cx="2423352" cy="2423352"/>
            </a:xfrm>
            <a:prstGeom prst="arc">
              <a:avLst/>
            </a:prstGeom>
            <a:noFill/>
            <a:ln w="635000" cap="rnd" cmpd="sng" algn="ctr">
              <a:gradFill>
                <a:gsLst>
                  <a:gs pos="0">
                    <a:srgbClr val="FF992D"/>
                  </a:gs>
                  <a:gs pos="100000">
                    <a:srgbClr val="FF513E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592C1D-FC23-4253-A2A9-70DFD181056D}"/>
                </a:ext>
              </a:extLst>
            </p:cNvPr>
            <p:cNvSpPr txBox="1"/>
            <p:nvPr/>
          </p:nvSpPr>
          <p:spPr>
            <a:xfrm>
              <a:off x="1866926" y="2398279"/>
              <a:ext cx="147476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2022-2024</a:t>
              </a:r>
              <a:endParaRPr lang="fr-FR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F3BC535-A87D-40AF-B338-42E4A6A8750A}"/>
                </a:ext>
              </a:extLst>
            </p:cNvPr>
            <p:cNvSpPr txBox="1"/>
            <p:nvPr/>
          </p:nvSpPr>
          <p:spPr>
            <a:xfrm>
              <a:off x="1590098" y="3531865"/>
              <a:ext cx="2028413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200"/>
                </a:spcAft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F08E24-7CBE-4B89-8B43-A42C19CB37DA}"/>
              </a:ext>
            </a:extLst>
          </p:cNvPr>
          <p:cNvGrpSpPr/>
          <p:nvPr/>
        </p:nvGrpSpPr>
        <p:grpSpPr>
          <a:xfrm>
            <a:off x="4559675" y="2182196"/>
            <a:ext cx="3072650" cy="3066554"/>
            <a:chOff x="4559675" y="2182196"/>
            <a:chExt cx="3072650" cy="3066554"/>
          </a:xfrm>
        </p:grpSpPr>
        <p:pic>
          <p:nvPicPr>
            <p:cNvPr id="38" name="图片 3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FCAE8DB-C485-4BE5-891C-F6AD051A0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59675" y="2182196"/>
              <a:ext cx="3072650" cy="3066554"/>
            </a:xfrm>
            <a:prstGeom prst="rect">
              <a:avLst/>
            </a:prstGeom>
            <a:effectLst>
              <a:outerShdw blurRad="635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41" name="弧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9459449-E4C0-4B05-9898-C9F4374AA95B}"/>
                </a:ext>
              </a:extLst>
            </p:cNvPr>
            <p:cNvSpPr/>
            <p:nvPr/>
          </p:nvSpPr>
          <p:spPr>
            <a:xfrm rot="18900000">
              <a:off x="4884324" y="2503797"/>
              <a:ext cx="2423352" cy="2423352"/>
            </a:xfrm>
            <a:prstGeom prst="arc">
              <a:avLst/>
            </a:prstGeom>
            <a:noFill/>
            <a:ln w="635000" cap="rnd" cmpd="sng" algn="ctr">
              <a:gradFill>
                <a:gsLst>
                  <a:gs pos="0">
                    <a:srgbClr val="FF992D"/>
                  </a:gs>
                  <a:gs pos="100000">
                    <a:srgbClr val="FF513E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11506919-EAE0-4BBF-A8AF-63344E68EE01}"/>
                </a:ext>
              </a:extLst>
            </p:cNvPr>
            <p:cNvSpPr txBox="1"/>
            <p:nvPr/>
          </p:nvSpPr>
          <p:spPr>
            <a:xfrm>
              <a:off x="5358622" y="2398279"/>
              <a:ext cx="147476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2025-2026</a:t>
              </a:r>
              <a:endParaRPr lang="fr-FR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70D224D-C55C-4F73-B007-12EA08D705CC}"/>
                </a:ext>
              </a:extLst>
            </p:cNvPr>
            <p:cNvSpPr txBox="1"/>
            <p:nvPr/>
          </p:nvSpPr>
          <p:spPr>
            <a:xfrm>
              <a:off x="5081793" y="3531865"/>
              <a:ext cx="2028413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200"/>
                </a:spcAft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A889E9D-AF4E-4B8C-9188-A3586682F622}"/>
              </a:ext>
            </a:extLst>
          </p:cNvPr>
          <p:cNvGrpSpPr/>
          <p:nvPr/>
        </p:nvGrpSpPr>
        <p:grpSpPr>
          <a:xfrm>
            <a:off x="8051371" y="2182196"/>
            <a:ext cx="3072650" cy="3066554"/>
            <a:chOff x="8051371" y="2182196"/>
            <a:chExt cx="3072650" cy="3066554"/>
          </a:xfrm>
        </p:grpSpPr>
        <p:pic>
          <p:nvPicPr>
            <p:cNvPr id="37" name="图片 3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EEE7BC0C-FF33-4948-8C3E-8B1C9BC4F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1371" y="2182196"/>
              <a:ext cx="3072650" cy="3066554"/>
            </a:xfrm>
            <a:prstGeom prst="rect">
              <a:avLst/>
            </a:prstGeom>
            <a:effectLst>
              <a:outerShdw blurRad="635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42" name="弧形 4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01B98A6D-8D82-4AB0-BBF4-5E66C95AA549}"/>
                </a:ext>
              </a:extLst>
            </p:cNvPr>
            <p:cNvSpPr/>
            <p:nvPr/>
          </p:nvSpPr>
          <p:spPr>
            <a:xfrm rot="18900000">
              <a:off x="8376020" y="2503797"/>
              <a:ext cx="2423352" cy="2423352"/>
            </a:xfrm>
            <a:prstGeom prst="arc">
              <a:avLst/>
            </a:prstGeom>
            <a:noFill/>
            <a:ln w="635000" cap="rnd" cmpd="sng" algn="ctr">
              <a:gradFill>
                <a:gsLst>
                  <a:gs pos="0">
                    <a:srgbClr val="FF992D"/>
                  </a:gs>
                  <a:gs pos="100000">
                    <a:srgbClr val="FF513E"/>
                  </a:gs>
                </a:gsLst>
                <a:lin ang="5400000" scaled="1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708A5FC-6FA8-48E6-999D-ED2EFC2E3CE5}"/>
                </a:ext>
              </a:extLst>
            </p:cNvPr>
            <p:cNvSpPr txBox="1"/>
            <p:nvPr/>
          </p:nvSpPr>
          <p:spPr>
            <a:xfrm>
              <a:off x="8850318" y="2398279"/>
              <a:ext cx="1474763" cy="369332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2027-2029</a:t>
              </a:r>
              <a:endParaRPr lang="fr-FR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8CF714B-F118-4D92-AB04-973033C550B8}"/>
                </a:ext>
              </a:extLst>
            </p:cNvPr>
            <p:cNvSpPr txBox="1"/>
            <p:nvPr/>
          </p:nvSpPr>
          <p:spPr>
            <a:xfrm>
              <a:off x="8573488" y="3531865"/>
              <a:ext cx="2028413" cy="6063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200"/>
                </a:spcAft>
                <a:defRPr/>
              </a:pPr>
              <a:r>
                <a:rPr lang="en-US" altLang="zh-CN" sz="14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9" name="矩形 4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69DAB79-BA97-4E4A-8362-B4ADFB63737D}"/>
              </a:ext>
            </a:extLst>
          </p:cNvPr>
          <p:cNvSpPr/>
          <p:nvPr/>
        </p:nvSpPr>
        <p:spPr>
          <a:xfrm>
            <a:off x="2153919" y="5708508"/>
            <a:ext cx="7884160" cy="2185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9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ja-JP" sz="1400" dirty="0">
              <a:solidFill>
                <a:schemeClr val="tx1">
                  <a:lumMod val="50000"/>
                  <a:lumOff val="50000"/>
                  <a:alpha val="9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15" grpId="0"/>
      <p:bldP spid="16" grpId="0"/>
      <p:bldP spid="36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: 空心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8459F2A-786C-48CA-9D3E-AC15A840A87C}"/>
              </a:ext>
            </a:extLst>
          </p:cNvPr>
          <p:cNvSpPr/>
          <p:nvPr/>
        </p:nvSpPr>
        <p:spPr>
          <a:xfrm>
            <a:off x="9265920" y="4678681"/>
            <a:ext cx="3484299" cy="3484299"/>
          </a:xfrm>
          <a:prstGeom prst="donut">
            <a:avLst/>
          </a:prstGeom>
          <a:gradFill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任意多边形: 形状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5037369-2FD7-4C47-8D0C-57ABE32D5455}"/>
              </a:ext>
            </a:extLst>
          </p:cNvPr>
          <p:cNvSpPr/>
          <p:nvPr/>
        </p:nvSpPr>
        <p:spPr>
          <a:xfrm>
            <a:off x="0" y="0"/>
            <a:ext cx="3591033" cy="6858000"/>
          </a:xfrm>
          <a:custGeom>
            <a:avLst/>
            <a:gdLst>
              <a:gd name="connsiteX0" fmla="*/ 0 w 3591033"/>
              <a:gd name="connsiteY0" fmla="*/ 0 h 6858000"/>
              <a:gd name="connsiteX1" fmla="*/ 3540608 w 3591033"/>
              <a:gd name="connsiteY1" fmla="*/ 0 h 6858000"/>
              <a:gd name="connsiteX2" fmla="*/ 3555683 w 3591033"/>
              <a:gd name="connsiteY2" fmla="*/ 65723 h 6858000"/>
              <a:gd name="connsiteX3" fmla="*/ 3505200 w 3591033"/>
              <a:gd name="connsiteY3" fmla="*/ 1310640 h 6858000"/>
              <a:gd name="connsiteX4" fmla="*/ 1996440 w 3591033"/>
              <a:gd name="connsiteY4" fmla="*/ 3916680 h 6858000"/>
              <a:gd name="connsiteX5" fmla="*/ 2987040 w 3591033"/>
              <a:gd name="connsiteY5" fmla="*/ 6568440 h 6858000"/>
              <a:gd name="connsiteX6" fmla="*/ 2946887 w 3591033"/>
              <a:gd name="connsiteY6" fmla="*/ 6823026 h 6858000"/>
              <a:gd name="connsiteX7" fmla="*/ 2936486 w 3591033"/>
              <a:gd name="connsiteY7" fmla="*/ 6858000 h 6858000"/>
              <a:gd name="connsiteX8" fmla="*/ 0 w 359103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1033" h="6858000">
                <a:moveTo>
                  <a:pt x="0" y="0"/>
                </a:moveTo>
                <a:lnTo>
                  <a:pt x="3540608" y="0"/>
                </a:lnTo>
                <a:lnTo>
                  <a:pt x="3555683" y="65723"/>
                </a:lnTo>
                <a:cubicBezTo>
                  <a:pt x="3627755" y="457835"/>
                  <a:pt x="3578860" y="922020"/>
                  <a:pt x="3505200" y="1310640"/>
                </a:cubicBezTo>
                <a:cubicBezTo>
                  <a:pt x="3357880" y="2087880"/>
                  <a:pt x="2082800" y="3040380"/>
                  <a:pt x="1996440" y="3916680"/>
                </a:cubicBezTo>
                <a:cubicBezTo>
                  <a:pt x="1910080" y="4792980"/>
                  <a:pt x="3048000" y="5897880"/>
                  <a:pt x="2987040" y="6568440"/>
                </a:cubicBezTo>
                <a:cubicBezTo>
                  <a:pt x="2979420" y="6652260"/>
                  <a:pt x="2966085" y="6737747"/>
                  <a:pt x="2946887" y="6823026"/>
                </a:cubicBezTo>
                <a:lnTo>
                  <a:pt x="293648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椭圆 2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C3F7171-2384-40F6-BB99-A60230B319BB}"/>
              </a:ext>
            </a:extLst>
          </p:cNvPr>
          <p:cNvSpPr/>
          <p:nvPr/>
        </p:nvSpPr>
        <p:spPr>
          <a:xfrm>
            <a:off x="7879080" y="640080"/>
            <a:ext cx="1539240" cy="1539240"/>
          </a:xfrm>
          <a:prstGeom prst="ellipse">
            <a:avLst/>
          </a:prstGeom>
          <a:gradFill flip="none" rotWithShape="1"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31" name="图片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9D4E770-87DB-4672-A976-254AE141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5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3078" y="1215957"/>
            <a:ext cx="8705843" cy="4487045"/>
          </a:xfrm>
          <a:prstGeom prst="rect">
            <a:avLst/>
          </a:prstGeom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C1447815-4244-41FF-9DE8-EA16AAADAEE4}"/>
              </a:ext>
            </a:extLst>
          </p:cNvPr>
          <p:cNvGrpSpPr/>
          <p:nvPr/>
        </p:nvGrpSpPr>
        <p:grpSpPr>
          <a:xfrm>
            <a:off x="1102833" y="1956570"/>
            <a:ext cx="2682694" cy="3137068"/>
            <a:chOff x="6948684" y="2855102"/>
            <a:chExt cx="944758" cy="1104774"/>
          </a:xfrm>
        </p:grpSpPr>
        <p:sp>
          <p:nvSpPr>
            <p:cNvPr id="17" name="Freeform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CFA0279-C8BA-4B68-9B2E-C88A1C77CAF5}"/>
                </a:ext>
              </a:extLst>
            </p:cNvPr>
            <p:cNvSpPr/>
            <p:nvPr/>
          </p:nvSpPr>
          <p:spPr bwMode="auto">
            <a:xfrm>
              <a:off x="7079214" y="3007739"/>
              <a:ext cx="683698" cy="799499"/>
            </a:xfrm>
            <a:custGeom>
              <a:avLst/>
              <a:gdLst>
                <a:gd name="T0" fmla="*/ 4205 w 7171"/>
                <a:gd name="T1" fmla="*/ 0 h 8400"/>
                <a:gd name="T2" fmla="*/ 7171 w 7171"/>
                <a:gd name="T3" fmla="*/ 1229 h 8400"/>
                <a:gd name="T4" fmla="*/ 5981 w 7171"/>
                <a:gd name="T5" fmla="*/ 2419 h 8400"/>
                <a:gd name="T6" fmla="*/ 4205 w 7171"/>
                <a:gd name="T7" fmla="*/ 1680 h 8400"/>
                <a:gd name="T8" fmla="*/ 2419 w 7171"/>
                <a:gd name="T9" fmla="*/ 2419 h 8400"/>
                <a:gd name="T10" fmla="*/ 1680 w 7171"/>
                <a:gd name="T11" fmla="*/ 4195 h 8400"/>
                <a:gd name="T12" fmla="*/ 2419 w 7171"/>
                <a:gd name="T13" fmla="*/ 5981 h 8400"/>
                <a:gd name="T14" fmla="*/ 4205 w 7171"/>
                <a:gd name="T15" fmla="*/ 6720 h 8400"/>
                <a:gd name="T16" fmla="*/ 5981 w 7171"/>
                <a:gd name="T17" fmla="*/ 5981 h 8400"/>
                <a:gd name="T18" fmla="*/ 7171 w 7171"/>
                <a:gd name="T19" fmla="*/ 7171 h 8400"/>
                <a:gd name="T20" fmla="*/ 4205 w 7171"/>
                <a:gd name="T21" fmla="*/ 8400 h 8400"/>
                <a:gd name="T22" fmla="*/ 1229 w 7171"/>
                <a:gd name="T23" fmla="*/ 7171 h 8400"/>
                <a:gd name="T24" fmla="*/ 0 w 7171"/>
                <a:gd name="T25" fmla="*/ 4195 h 8400"/>
                <a:gd name="T26" fmla="*/ 1229 w 7171"/>
                <a:gd name="T27" fmla="*/ 1229 h 8400"/>
                <a:gd name="T28" fmla="*/ 4205 w 7171"/>
                <a:gd name="T29" fmla="*/ 0 h 8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1" h="8400">
                  <a:moveTo>
                    <a:pt x="4205" y="0"/>
                  </a:moveTo>
                  <a:cubicBezTo>
                    <a:pt x="5363" y="0"/>
                    <a:pt x="6352" y="409"/>
                    <a:pt x="7171" y="1229"/>
                  </a:cubicBezTo>
                  <a:lnTo>
                    <a:pt x="5981" y="2419"/>
                  </a:lnTo>
                  <a:cubicBezTo>
                    <a:pt x="5488" y="1926"/>
                    <a:pt x="4896" y="1680"/>
                    <a:pt x="4205" y="1680"/>
                  </a:cubicBezTo>
                  <a:cubicBezTo>
                    <a:pt x="3507" y="1680"/>
                    <a:pt x="2912" y="1926"/>
                    <a:pt x="2419" y="2419"/>
                  </a:cubicBezTo>
                  <a:cubicBezTo>
                    <a:pt x="1926" y="2912"/>
                    <a:pt x="1680" y="3504"/>
                    <a:pt x="1680" y="4195"/>
                  </a:cubicBezTo>
                  <a:cubicBezTo>
                    <a:pt x="1680" y="4893"/>
                    <a:pt x="1926" y="5488"/>
                    <a:pt x="2419" y="5981"/>
                  </a:cubicBezTo>
                  <a:cubicBezTo>
                    <a:pt x="2912" y="6473"/>
                    <a:pt x="3507" y="6720"/>
                    <a:pt x="4205" y="6720"/>
                  </a:cubicBezTo>
                  <a:cubicBezTo>
                    <a:pt x="4896" y="6720"/>
                    <a:pt x="5488" y="6473"/>
                    <a:pt x="5981" y="5981"/>
                  </a:cubicBezTo>
                  <a:lnTo>
                    <a:pt x="7171" y="7171"/>
                  </a:lnTo>
                  <a:cubicBezTo>
                    <a:pt x="6352" y="7990"/>
                    <a:pt x="5363" y="8400"/>
                    <a:pt x="4205" y="8400"/>
                  </a:cubicBezTo>
                  <a:cubicBezTo>
                    <a:pt x="3040" y="8400"/>
                    <a:pt x="2048" y="7990"/>
                    <a:pt x="1229" y="7171"/>
                  </a:cubicBezTo>
                  <a:cubicBezTo>
                    <a:pt x="410" y="6352"/>
                    <a:pt x="0" y="5360"/>
                    <a:pt x="0" y="4195"/>
                  </a:cubicBezTo>
                  <a:cubicBezTo>
                    <a:pt x="0" y="3037"/>
                    <a:pt x="410" y="2048"/>
                    <a:pt x="1229" y="1229"/>
                  </a:cubicBezTo>
                  <a:cubicBezTo>
                    <a:pt x="2048" y="409"/>
                    <a:pt x="3040" y="0"/>
                    <a:pt x="4205" y="0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8" name="图片 1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4039A52-E8EF-49C5-94CC-A679BBDEE893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8684" y="2855102"/>
              <a:ext cx="944758" cy="1104774"/>
            </a:xfrm>
            <a:custGeom>
              <a:avLst/>
              <a:gdLst>
                <a:gd name="connsiteX0" fmla="*/ 553997 w 944758"/>
                <a:gd name="connsiteY0" fmla="*/ 0 h 1104774"/>
                <a:gd name="connsiteX1" fmla="*/ 944758 w 944758"/>
                <a:gd name="connsiteY1" fmla="*/ 161639 h 1104774"/>
                <a:gd name="connsiteX2" fmla="*/ 787979 w 944758"/>
                <a:gd name="connsiteY2" fmla="*/ 318149 h 1104774"/>
                <a:gd name="connsiteX3" fmla="*/ 553997 w 944758"/>
                <a:gd name="connsiteY3" fmla="*/ 220955 h 1104774"/>
                <a:gd name="connsiteX4" fmla="*/ 318696 w 944758"/>
                <a:gd name="connsiteY4" fmla="*/ 318149 h 1104774"/>
                <a:gd name="connsiteX5" fmla="*/ 221335 w 944758"/>
                <a:gd name="connsiteY5" fmla="*/ 551730 h 1104774"/>
                <a:gd name="connsiteX6" fmla="*/ 318696 w 944758"/>
                <a:gd name="connsiteY6" fmla="*/ 786626 h 1104774"/>
                <a:gd name="connsiteX7" fmla="*/ 553997 w 944758"/>
                <a:gd name="connsiteY7" fmla="*/ 883819 h 1104774"/>
                <a:gd name="connsiteX8" fmla="*/ 787979 w 944758"/>
                <a:gd name="connsiteY8" fmla="*/ 786626 h 1104774"/>
                <a:gd name="connsiteX9" fmla="*/ 944758 w 944758"/>
                <a:gd name="connsiteY9" fmla="*/ 943135 h 1104774"/>
                <a:gd name="connsiteX10" fmla="*/ 553997 w 944758"/>
                <a:gd name="connsiteY10" fmla="*/ 1104774 h 1104774"/>
                <a:gd name="connsiteX11" fmla="*/ 161917 w 944758"/>
                <a:gd name="connsiteY11" fmla="*/ 943135 h 1104774"/>
                <a:gd name="connsiteX12" fmla="*/ 0 w 944758"/>
                <a:gd name="connsiteY12" fmla="*/ 551730 h 1104774"/>
                <a:gd name="connsiteX13" fmla="*/ 161917 w 944758"/>
                <a:gd name="connsiteY13" fmla="*/ 161639 h 1104774"/>
                <a:gd name="connsiteX14" fmla="*/ 553997 w 944758"/>
                <a:gd name="connsiteY14" fmla="*/ 0 h 11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4758" h="1104774">
                  <a:moveTo>
                    <a:pt x="553997" y="0"/>
                  </a:moveTo>
                  <a:cubicBezTo>
                    <a:pt x="706560" y="0"/>
                    <a:pt x="836857" y="53792"/>
                    <a:pt x="944758" y="161639"/>
                  </a:cubicBezTo>
                  <a:lnTo>
                    <a:pt x="787979" y="318149"/>
                  </a:lnTo>
                  <a:cubicBezTo>
                    <a:pt x="723028" y="253309"/>
                    <a:pt x="645034" y="220955"/>
                    <a:pt x="553997" y="220955"/>
                  </a:cubicBezTo>
                  <a:cubicBezTo>
                    <a:pt x="462037" y="220955"/>
                    <a:pt x="383648" y="253309"/>
                    <a:pt x="318696" y="318149"/>
                  </a:cubicBezTo>
                  <a:cubicBezTo>
                    <a:pt x="253745" y="382988"/>
                    <a:pt x="221335" y="460849"/>
                    <a:pt x="221335" y="551730"/>
                  </a:cubicBezTo>
                  <a:cubicBezTo>
                    <a:pt x="221335" y="643531"/>
                    <a:pt x="253745" y="721786"/>
                    <a:pt x="318696" y="786626"/>
                  </a:cubicBezTo>
                  <a:cubicBezTo>
                    <a:pt x="383648" y="851334"/>
                    <a:pt x="462037" y="883819"/>
                    <a:pt x="553997" y="883819"/>
                  </a:cubicBezTo>
                  <a:cubicBezTo>
                    <a:pt x="645034" y="883819"/>
                    <a:pt x="723028" y="851334"/>
                    <a:pt x="787979" y="786626"/>
                  </a:cubicBezTo>
                  <a:lnTo>
                    <a:pt x="944758" y="943135"/>
                  </a:lnTo>
                  <a:cubicBezTo>
                    <a:pt x="836857" y="1050851"/>
                    <a:pt x="706560" y="1104774"/>
                    <a:pt x="553997" y="1104774"/>
                  </a:cubicBezTo>
                  <a:cubicBezTo>
                    <a:pt x="400511" y="1104774"/>
                    <a:pt x="269818" y="1050851"/>
                    <a:pt x="161917" y="943135"/>
                  </a:cubicBezTo>
                  <a:cubicBezTo>
                    <a:pt x="54017" y="835420"/>
                    <a:pt x="0" y="704951"/>
                    <a:pt x="0" y="551730"/>
                  </a:cubicBezTo>
                  <a:cubicBezTo>
                    <a:pt x="0" y="399429"/>
                    <a:pt x="54017" y="269355"/>
                    <a:pt x="161917" y="161639"/>
                  </a:cubicBezTo>
                  <a:cubicBezTo>
                    <a:pt x="269818" y="53792"/>
                    <a:pt x="400511" y="0"/>
                    <a:pt x="553997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9" name="文本框 18" descr="e7d195523061f1c0c30ee18c1b05f65d12b38e2533cb2ccdAE0CC34CB5CBEBFAEC353FED4DECE97C3E379FD1D933F5E4DC18EF8EA6B7A1130D5F6DE9DD2BE4B0A8C9126ACE5083D1F5A9E323B29CCFC723947F2A7770FFCFC0136AC2E9358C416F4A10C6952D33DA63038E460805E61AD394230B9BB5ED30CDD32E0864C96BD7869770F58DC06A0E">
            <a:extLst>
              <a:ext uri="{FF2B5EF4-FFF2-40B4-BE49-F238E27FC236}">
                <a16:creationId xmlns:a16="http://schemas.microsoft.com/office/drawing/2014/main" id="{D54AA9D1-C518-4865-97BF-AD42FFC0E236}"/>
              </a:ext>
            </a:extLst>
          </p:cNvPr>
          <p:cNvSpPr txBox="1"/>
          <p:nvPr/>
        </p:nvSpPr>
        <p:spPr>
          <a:xfrm>
            <a:off x="5236782" y="1846723"/>
            <a:ext cx="30524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THREE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4A3C0C-0C01-4E9E-96B1-99ABB378A418}"/>
              </a:ext>
            </a:extLst>
          </p:cNvPr>
          <p:cNvSpPr txBox="1"/>
          <p:nvPr/>
        </p:nvSpPr>
        <p:spPr>
          <a:xfrm>
            <a:off x="3937975" y="2993034"/>
            <a:ext cx="565005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D959AC0E-5E4F-4B82-9FFA-3511CAA24B38}"/>
              </a:ext>
            </a:extLst>
          </p:cNvPr>
          <p:cNvSpPr txBox="1"/>
          <p:nvPr/>
        </p:nvSpPr>
        <p:spPr>
          <a:xfrm>
            <a:off x="5238435" y="4783222"/>
            <a:ext cx="3049130" cy="228056"/>
          </a:xfrm>
          <a:prstGeom prst="rect">
            <a:avLst/>
          </a:prstGeom>
          <a:noFill/>
        </p:spPr>
        <p:txBody>
          <a:bodyPr wrap="none" lIns="42970" tIns="21485" rIns="42970" bIns="21485" rtlCol="0">
            <a:spAutoFit/>
          </a:bodyPr>
          <a:lstStyle/>
          <a:p>
            <a:pPr algn="ctr"/>
            <a:r>
              <a:rPr lang="en-US" altLang="zh-CN" sz="1200" spc="15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The part 03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40AA8C-A059-4610-8287-2B0F794543C7}"/>
              </a:ext>
            </a:extLst>
          </p:cNvPr>
          <p:cNvSpPr/>
          <p:nvPr/>
        </p:nvSpPr>
        <p:spPr>
          <a:xfrm>
            <a:off x="4476603" y="4101030"/>
            <a:ext cx="4572794" cy="307785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163900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9" grpId="0"/>
      <p:bldP spid="19" grpId="1"/>
      <p:bldP spid="20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1AA0B41-30CE-43B1-B0F7-2BCBCDDCDF9D}"/>
              </a:ext>
            </a:extLst>
          </p:cNvPr>
          <p:cNvGrpSpPr/>
          <p:nvPr/>
        </p:nvGrpSpPr>
        <p:grpSpPr>
          <a:xfrm>
            <a:off x="406206" y="216756"/>
            <a:ext cx="842024" cy="984640"/>
            <a:chOff x="6948684" y="2855102"/>
            <a:chExt cx="944758" cy="1104774"/>
          </a:xfrm>
        </p:grpSpPr>
        <p:sp>
          <p:nvSpPr>
            <p:cNvPr id="11" name="Freeform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100344B-49E5-4735-854A-E4A3106A5344}"/>
                </a:ext>
              </a:extLst>
            </p:cNvPr>
            <p:cNvSpPr/>
            <p:nvPr/>
          </p:nvSpPr>
          <p:spPr bwMode="auto">
            <a:xfrm>
              <a:off x="7079214" y="3007739"/>
              <a:ext cx="683698" cy="799499"/>
            </a:xfrm>
            <a:custGeom>
              <a:avLst/>
              <a:gdLst>
                <a:gd name="T0" fmla="*/ 4205 w 7171"/>
                <a:gd name="T1" fmla="*/ 0 h 8400"/>
                <a:gd name="T2" fmla="*/ 7171 w 7171"/>
                <a:gd name="T3" fmla="*/ 1229 h 8400"/>
                <a:gd name="T4" fmla="*/ 5981 w 7171"/>
                <a:gd name="T5" fmla="*/ 2419 h 8400"/>
                <a:gd name="T6" fmla="*/ 4205 w 7171"/>
                <a:gd name="T7" fmla="*/ 1680 h 8400"/>
                <a:gd name="T8" fmla="*/ 2419 w 7171"/>
                <a:gd name="T9" fmla="*/ 2419 h 8400"/>
                <a:gd name="T10" fmla="*/ 1680 w 7171"/>
                <a:gd name="T11" fmla="*/ 4195 h 8400"/>
                <a:gd name="T12" fmla="*/ 2419 w 7171"/>
                <a:gd name="T13" fmla="*/ 5981 h 8400"/>
                <a:gd name="T14" fmla="*/ 4205 w 7171"/>
                <a:gd name="T15" fmla="*/ 6720 h 8400"/>
                <a:gd name="T16" fmla="*/ 5981 w 7171"/>
                <a:gd name="T17" fmla="*/ 5981 h 8400"/>
                <a:gd name="T18" fmla="*/ 7171 w 7171"/>
                <a:gd name="T19" fmla="*/ 7171 h 8400"/>
                <a:gd name="T20" fmla="*/ 4205 w 7171"/>
                <a:gd name="T21" fmla="*/ 8400 h 8400"/>
                <a:gd name="T22" fmla="*/ 1229 w 7171"/>
                <a:gd name="T23" fmla="*/ 7171 h 8400"/>
                <a:gd name="T24" fmla="*/ 0 w 7171"/>
                <a:gd name="T25" fmla="*/ 4195 h 8400"/>
                <a:gd name="T26" fmla="*/ 1229 w 7171"/>
                <a:gd name="T27" fmla="*/ 1229 h 8400"/>
                <a:gd name="T28" fmla="*/ 4205 w 7171"/>
                <a:gd name="T29" fmla="*/ 0 h 8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1" h="8400">
                  <a:moveTo>
                    <a:pt x="4205" y="0"/>
                  </a:moveTo>
                  <a:cubicBezTo>
                    <a:pt x="5363" y="0"/>
                    <a:pt x="6352" y="409"/>
                    <a:pt x="7171" y="1229"/>
                  </a:cubicBezTo>
                  <a:lnTo>
                    <a:pt x="5981" y="2419"/>
                  </a:lnTo>
                  <a:cubicBezTo>
                    <a:pt x="5488" y="1926"/>
                    <a:pt x="4896" y="1680"/>
                    <a:pt x="4205" y="1680"/>
                  </a:cubicBezTo>
                  <a:cubicBezTo>
                    <a:pt x="3507" y="1680"/>
                    <a:pt x="2912" y="1926"/>
                    <a:pt x="2419" y="2419"/>
                  </a:cubicBezTo>
                  <a:cubicBezTo>
                    <a:pt x="1926" y="2912"/>
                    <a:pt x="1680" y="3504"/>
                    <a:pt x="1680" y="4195"/>
                  </a:cubicBezTo>
                  <a:cubicBezTo>
                    <a:pt x="1680" y="4893"/>
                    <a:pt x="1926" y="5488"/>
                    <a:pt x="2419" y="5981"/>
                  </a:cubicBezTo>
                  <a:cubicBezTo>
                    <a:pt x="2912" y="6473"/>
                    <a:pt x="3507" y="6720"/>
                    <a:pt x="4205" y="6720"/>
                  </a:cubicBezTo>
                  <a:cubicBezTo>
                    <a:pt x="4896" y="6720"/>
                    <a:pt x="5488" y="6473"/>
                    <a:pt x="5981" y="5981"/>
                  </a:cubicBezTo>
                  <a:lnTo>
                    <a:pt x="7171" y="7171"/>
                  </a:lnTo>
                  <a:cubicBezTo>
                    <a:pt x="6352" y="7990"/>
                    <a:pt x="5363" y="8400"/>
                    <a:pt x="4205" y="8400"/>
                  </a:cubicBezTo>
                  <a:cubicBezTo>
                    <a:pt x="3040" y="8400"/>
                    <a:pt x="2048" y="7990"/>
                    <a:pt x="1229" y="7171"/>
                  </a:cubicBezTo>
                  <a:cubicBezTo>
                    <a:pt x="410" y="6352"/>
                    <a:pt x="0" y="5360"/>
                    <a:pt x="0" y="4195"/>
                  </a:cubicBezTo>
                  <a:cubicBezTo>
                    <a:pt x="0" y="3037"/>
                    <a:pt x="410" y="2048"/>
                    <a:pt x="1229" y="1229"/>
                  </a:cubicBezTo>
                  <a:cubicBezTo>
                    <a:pt x="2048" y="409"/>
                    <a:pt x="3040" y="0"/>
                    <a:pt x="4205" y="0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7" name="图片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A2A4059-AFC7-41F8-A114-AB81DD8B4A27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8684" y="2855102"/>
              <a:ext cx="944758" cy="1104774"/>
            </a:xfrm>
            <a:custGeom>
              <a:avLst/>
              <a:gdLst>
                <a:gd name="connsiteX0" fmla="*/ 553997 w 944758"/>
                <a:gd name="connsiteY0" fmla="*/ 0 h 1104774"/>
                <a:gd name="connsiteX1" fmla="*/ 944758 w 944758"/>
                <a:gd name="connsiteY1" fmla="*/ 161639 h 1104774"/>
                <a:gd name="connsiteX2" fmla="*/ 787979 w 944758"/>
                <a:gd name="connsiteY2" fmla="*/ 318149 h 1104774"/>
                <a:gd name="connsiteX3" fmla="*/ 553997 w 944758"/>
                <a:gd name="connsiteY3" fmla="*/ 220955 h 1104774"/>
                <a:gd name="connsiteX4" fmla="*/ 318696 w 944758"/>
                <a:gd name="connsiteY4" fmla="*/ 318149 h 1104774"/>
                <a:gd name="connsiteX5" fmla="*/ 221335 w 944758"/>
                <a:gd name="connsiteY5" fmla="*/ 551730 h 1104774"/>
                <a:gd name="connsiteX6" fmla="*/ 318696 w 944758"/>
                <a:gd name="connsiteY6" fmla="*/ 786626 h 1104774"/>
                <a:gd name="connsiteX7" fmla="*/ 553997 w 944758"/>
                <a:gd name="connsiteY7" fmla="*/ 883819 h 1104774"/>
                <a:gd name="connsiteX8" fmla="*/ 787979 w 944758"/>
                <a:gd name="connsiteY8" fmla="*/ 786626 h 1104774"/>
                <a:gd name="connsiteX9" fmla="*/ 944758 w 944758"/>
                <a:gd name="connsiteY9" fmla="*/ 943135 h 1104774"/>
                <a:gd name="connsiteX10" fmla="*/ 553997 w 944758"/>
                <a:gd name="connsiteY10" fmla="*/ 1104774 h 1104774"/>
                <a:gd name="connsiteX11" fmla="*/ 161917 w 944758"/>
                <a:gd name="connsiteY11" fmla="*/ 943135 h 1104774"/>
                <a:gd name="connsiteX12" fmla="*/ 0 w 944758"/>
                <a:gd name="connsiteY12" fmla="*/ 551730 h 1104774"/>
                <a:gd name="connsiteX13" fmla="*/ 161917 w 944758"/>
                <a:gd name="connsiteY13" fmla="*/ 161639 h 1104774"/>
                <a:gd name="connsiteX14" fmla="*/ 553997 w 944758"/>
                <a:gd name="connsiteY14" fmla="*/ 0 h 11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4758" h="1104774">
                  <a:moveTo>
                    <a:pt x="553997" y="0"/>
                  </a:moveTo>
                  <a:cubicBezTo>
                    <a:pt x="706560" y="0"/>
                    <a:pt x="836857" y="53792"/>
                    <a:pt x="944758" y="161639"/>
                  </a:cubicBezTo>
                  <a:lnTo>
                    <a:pt x="787979" y="318149"/>
                  </a:lnTo>
                  <a:cubicBezTo>
                    <a:pt x="723028" y="253309"/>
                    <a:pt x="645034" y="220955"/>
                    <a:pt x="553997" y="220955"/>
                  </a:cubicBezTo>
                  <a:cubicBezTo>
                    <a:pt x="462037" y="220955"/>
                    <a:pt x="383648" y="253309"/>
                    <a:pt x="318696" y="318149"/>
                  </a:cubicBezTo>
                  <a:cubicBezTo>
                    <a:pt x="253745" y="382988"/>
                    <a:pt x="221335" y="460849"/>
                    <a:pt x="221335" y="551730"/>
                  </a:cubicBezTo>
                  <a:cubicBezTo>
                    <a:pt x="221335" y="643531"/>
                    <a:pt x="253745" y="721786"/>
                    <a:pt x="318696" y="786626"/>
                  </a:cubicBezTo>
                  <a:cubicBezTo>
                    <a:pt x="383648" y="851334"/>
                    <a:pt x="462037" y="883819"/>
                    <a:pt x="553997" y="883819"/>
                  </a:cubicBezTo>
                  <a:cubicBezTo>
                    <a:pt x="645034" y="883819"/>
                    <a:pt x="723028" y="851334"/>
                    <a:pt x="787979" y="786626"/>
                  </a:cubicBezTo>
                  <a:lnTo>
                    <a:pt x="944758" y="943135"/>
                  </a:lnTo>
                  <a:cubicBezTo>
                    <a:pt x="836857" y="1050851"/>
                    <a:pt x="706560" y="1104774"/>
                    <a:pt x="553997" y="1104774"/>
                  </a:cubicBezTo>
                  <a:cubicBezTo>
                    <a:pt x="400511" y="1104774"/>
                    <a:pt x="269818" y="1050851"/>
                    <a:pt x="161917" y="943135"/>
                  </a:cubicBezTo>
                  <a:cubicBezTo>
                    <a:pt x="54017" y="835420"/>
                    <a:pt x="0" y="704951"/>
                    <a:pt x="0" y="551730"/>
                  </a:cubicBezTo>
                  <a:cubicBezTo>
                    <a:pt x="0" y="399429"/>
                    <a:pt x="54017" y="269355"/>
                    <a:pt x="161917" y="161639"/>
                  </a:cubicBezTo>
                  <a:cubicBezTo>
                    <a:pt x="269818" y="53792"/>
                    <a:pt x="400511" y="0"/>
                    <a:pt x="553997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6046538-F848-4E99-8534-8A5A37FCA965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3D4EAA-B81E-47D4-9A2F-0B352A6F47BD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03</a:t>
            </a:r>
          </a:p>
        </p:txBody>
      </p:sp>
      <p:sp>
        <p:nvSpPr>
          <p:cNvPr id="20" name="任意多边形: 形状 1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500DEAA-EC68-46C3-9ED9-E0B17E741299}"/>
              </a:ext>
            </a:extLst>
          </p:cNvPr>
          <p:cNvSpPr/>
          <p:nvPr/>
        </p:nvSpPr>
        <p:spPr>
          <a:xfrm rot="976902">
            <a:off x="6405174" y="1721088"/>
            <a:ext cx="4224182" cy="3658248"/>
          </a:xfrm>
          <a:custGeom>
            <a:avLst/>
            <a:gdLst>
              <a:gd name="connsiteX0" fmla="*/ 2540000 w 2540000"/>
              <a:gd name="connsiteY0" fmla="*/ 1099852 h 2199704"/>
              <a:gd name="connsiteX1" fmla="*/ 1905000 w 2540000"/>
              <a:gd name="connsiteY1" fmla="*/ 2199704 h 2199704"/>
              <a:gd name="connsiteX2" fmla="*/ 635000 w 2540000"/>
              <a:gd name="connsiteY2" fmla="*/ 2199704 h 2199704"/>
              <a:gd name="connsiteX3" fmla="*/ 0 w 2540000"/>
              <a:gd name="connsiteY3" fmla="*/ 1099852 h 2199704"/>
              <a:gd name="connsiteX4" fmla="*/ 635000 w 2540000"/>
              <a:gd name="connsiteY4" fmla="*/ 0 h 2199704"/>
              <a:gd name="connsiteX5" fmla="*/ 1905000 w 2540000"/>
              <a:gd name="connsiteY5" fmla="*/ 0 h 2199704"/>
              <a:gd name="connsiteX6" fmla="*/ 2540000 w 2540000"/>
              <a:gd name="connsiteY6" fmla="*/ 1099852 h 21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199704">
                <a:moveTo>
                  <a:pt x="2540000" y="1099852"/>
                </a:moveTo>
                <a:lnTo>
                  <a:pt x="1905000" y="2199704"/>
                </a:lnTo>
                <a:lnTo>
                  <a:pt x="635000" y="2199704"/>
                </a:lnTo>
                <a:lnTo>
                  <a:pt x="0" y="1099852"/>
                </a:lnTo>
                <a:lnTo>
                  <a:pt x="635000" y="0"/>
                </a:lnTo>
                <a:lnTo>
                  <a:pt x="1905000" y="0"/>
                </a:lnTo>
                <a:lnTo>
                  <a:pt x="2540000" y="1099852"/>
                </a:lnTo>
                <a:close/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1A26481-CC3B-45A3-9EFE-6777E5E7F656}"/>
              </a:ext>
            </a:extLst>
          </p:cNvPr>
          <p:cNvSpPr txBox="1"/>
          <p:nvPr/>
        </p:nvSpPr>
        <p:spPr>
          <a:xfrm>
            <a:off x="5177989" y="2436858"/>
            <a:ext cx="1130117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3F2BAECA-84C6-4A7D-B1AA-B30E93EFB2A6}"/>
              </a:ext>
            </a:extLst>
          </p:cNvPr>
          <p:cNvSpPr txBox="1"/>
          <p:nvPr/>
        </p:nvSpPr>
        <p:spPr>
          <a:xfrm>
            <a:off x="5596956" y="5762315"/>
            <a:ext cx="1130117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任意多边形: 形状 2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F46A0751-0B70-4DEE-919C-37D2E2FC570A}"/>
              </a:ext>
            </a:extLst>
          </p:cNvPr>
          <p:cNvSpPr/>
          <p:nvPr/>
        </p:nvSpPr>
        <p:spPr>
          <a:xfrm>
            <a:off x="6988250" y="1866544"/>
            <a:ext cx="3373632" cy="2966483"/>
          </a:xfrm>
          <a:custGeom>
            <a:avLst/>
            <a:gdLst>
              <a:gd name="connsiteX0" fmla="*/ 335665 w 3437681"/>
              <a:gd name="connsiteY0" fmla="*/ 2812648 h 2812648"/>
              <a:gd name="connsiteX1" fmla="*/ 0 w 3437681"/>
              <a:gd name="connsiteY1" fmla="*/ 1215342 h 2812648"/>
              <a:gd name="connsiteX2" fmla="*/ 1076445 w 3437681"/>
              <a:gd name="connsiteY2" fmla="*/ 0 h 2812648"/>
              <a:gd name="connsiteX3" fmla="*/ 2743200 w 3437681"/>
              <a:gd name="connsiteY3" fmla="*/ 428263 h 2812648"/>
              <a:gd name="connsiteX4" fmla="*/ 3437681 w 3437681"/>
              <a:gd name="connsiteY4" fmla="*/ 2037144 h 2812648"/>
              <a:gd name="connsiteX5" fmla="*/ 1794076 w 3437681"/>
              <a:gd name="connsiteY5" fmla="*/ 2268638 h 2812648"/>
              <a:gd name="connsiteX6" fmla="*/ 335665 w 3437681"/>
              <a:gd name="connsiteY6" fmla="*/ 2812648 h 2812648"/>
              <a:gd name="connsiteX0" fmla="*/ 335665 w 3301745"/>
              <a:gd name="connsiteY0" fmla="*/ 2812648 h 2812648"/>
              <a:gd name="connsiteX1" fmla="*/ 0 w 3301745"/>
              <a:gd name="connsiteY1" fmla="*/ 1215342 h 2812648"/>
              <a:gd name="connsiteX2" fmla="*/ 1076445 w 3301745"/>
              <a:gd name="connsiteY2" fmla="*/ 0 h 2812648"/>
              <a:gd name="connsiteX3" fmla="*/ 2743200 w 3301745"/>
              <a:gd name="connsiteY3" fmla="*/ 428263 h 2812648"/>
              <a:gd name="connsiteX4" fmla="*/ 3301745 w 3301745"/>
              <a:gd name="connsiteY4" fmla="*/ 2173082 h 2812648"/>
              <a:gd name="connsiteX5" fmla="*/ 1794076 w 3301745"/>
              <a:gd name="connsiteY5" fmla="*/ 2268638 h 2812648"/>
              <a:gd name="connsiteX6" fmla="*/ 335665 w 3301745"/>
              <a:gd name="connsiteY6" fmla="*/ 2812648 h 2812648"/>
              <a:gd name="connsiteX0" fmla="*/ 109104 w 3301745"/>
              <a:gd name="connsiteY0" fmla="*/ 2903272 h 2903272"/>
              <a:gd name="connsiteX1" fmla="*/ 0 w 3301745"/>
              <a:gd name="connsiteY1" fmla="*/ 1215342 h 2903272"/>
              <a:gd name="connsiteX2" fmla="*/ 1076445 w 3301745"/>
              <a:gd name="connsiteY2" fmla="*/ 0 h 2903272"/>
              <a:gd name="connsiteX3" fmla="*/ 2743200 w 3301745"/>
              <a:gd name="connsiteY3" fmla="*/ 428263 h 2903272"/>
              <a:gd name="connsiteX4" fmla="*/ 3301745 w 3301745"/>
              <a:gd name="connsiteY4" fmla="*/ 2173082 h 2903272"/>
              <a:gd name="connsiteX5" fmla="*/ 1794076 w 3301745"/>
              <a:gd name="connsiteY5" fmla="*/ 2268638 h 2903272"/>
              <a:gd name="connsiteX6" fmla="*/ 109104 w 3301745"/>
              <a:gd name="connsiteY6" fmla="*/ 2903272 h 29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1745" h="2903272">
                <a:moveTo>
                  <a:pt x="109104" y="2903272"/>
                </a:moveTo>
                <a:lnTo>
                  <a:pt x="0" y="1215342"/>
                </a:lnTo>
                <a:lnTo>
                  <a:pt x="1076445" y="0"/>
                </a:lnTo>
                <a:lnTo>
                  <a:pt x="2743200" y="428263"/>
                </a:lnTo>
                <a:lnTo>
                  <a:pt x="3301745" y="2173082"/>
                </a:lnTo>
                <a:lnTo>
                  <a:pt x="1794076" y="2268638"/>
                </a:lnTo>
                <a:lnTo>
                  <a:pt x="109104" y="2903272"/>
                </a:lnTo>
                <a:close/>
              </a:path>
            </a:pathLst>
          </a:custGeom>
          <a:gradFill>
            <a:gsLst>
              <a:gs pos="0">
                <a:srgbClr val="FF992D"/>
              </a:gs>
              <a:gs pos="100000">
                <a:srgbClr val="FF513E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27" name="图片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035E64F-DE4B-4450-BD83-0A7A44DE5F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4581" y="2102288"/>
            <a:ext cx="2865368" cy="2895851"/>
          </a:xfrm>
          <a:prstGeom prst="rect">
            <a:avLst/>
          </a:prstGeom>
        </p:spPr>
      </p:pic>
      <p:cxnSp>
        <p:nvCxnSpPr>
          <p:cNvPr id="28" name="直接连接符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B66593C-97CF-48B6-8F8C-8F57660CA9A5}"/>
              </a:ext>
            </a:extLst>
          </p:cNvPr>
          <p:cNvCxnSpPr>
            <a:cxnSpLocks/>
          </p:cNvCxnSpPr>
          <p:nvPr/>
        </p:nvCxnSpPr>
        <p:spPr>
          <a:xfrm>
            <a:off x="7884932" y="959875"/>
            <a:ext cx="1319499" cy="5405293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ysClr val="windowText" lastClr="000000"/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Text" lastClr="000000"/>
                </a:gs>
              </a:gsLst>
              <a:lin ang="5400000" scaled="1"/>
            </a:gradFill>
            <a:prstDash val="dash"/>
            <a:miter lim="800000"/>
          </a:ln>
          <a:effectLst/>
        </p:spPr>
      </p:cxnSp>
      <p:cxnSp>
        <p:nvCxnSpPr>
          <p:cNvPr id="29" name="直接连接符 2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C59EF0B-A9DF-4A1D-99CC-FCA0E4D686AD}"/>
              </a:ext>
            </a:extLst>
          </p:cNvPr>
          <p:cNvCxnSpPr>
            <a:cxnSpLocks/>
          </p:cNvCxnSpPr>
          <p:nvPr/>
        </p:nvCxnSpPr>
        <p:spPr>
          <a:xfrm flipV="1">
            <a:off x="6311954" y="1569424"/>
            <a:ext cx="4276763" cy="4089577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ysClr val="windowText" lastClr="000000"/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Text" lastClr="000000"/>
                </a:gs>
              </a:gsLst>
              <a:lin ang="5400000" scaled="1"/>
            </a:gradFill>
            <a:prstDash val="dash"/>
            <a:miter lim="800000"/>
          </a:ln>
          <a:effectLst/>
        </p:spPr>
      </p:cxnSp>
      <p:cxnSp>
        <p:nvCxnSpPr>
          <p:cNvPr id="30" name="直接连接符 2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3FED07EC-2262-417D-B727-8756766438FD}"/>
              </a:ext>
            </a:extLst>
          </p:cNvPr>
          <p:cNvCxnSpPr>
            <a:cxnSpLocks/>
          </p:cNvCxnSpPr>
          <p:nvPr/>
        </p:nvCxnSpPr>
        <p:spPr>
          <a:xfrm>
            <a:off x="5773332" y="2748781"/>
            <a:ext cx="5523875" cy="1613379"/>
          </a:xfrm>
          <a:prstGeom prst="line">
            <a:avLst/>
          </a:prstGeom>
          <a:noFill/>
          <a:ln w="12700" cap="flat" cmpd="sng" algn="ctr">
            <a:gradFill>
              <a:gsLst>
                <a:gs pos="0">
                  <a:sysClr val="windowText" lastClr="000000"/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Text" lastClr="000000"/>
                </a:gs>
              </a:gsLst>
              <a:lin ang="5400000" scaled="1"/>
            </a:gradFill>
            <a:prstDash val="dash"/>
            <a:miter lim="800000"/>
          </a:ln>
          <a:effectLst/>
        </p:spPr>
      </p:cxnSp>
      <p:grpSp>
        <p:nvGrpSpPr>
          <p:cNvPr id="31" name="组合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F5135D6-6408-4BCE-A8E1-35914A2CFD5C}"/>
              </a:ext>
            </a:extLst>
          </p:cNvPr>
          <p:cNvGrpSpPr/>
          <p:nvPr/>
        </p:nvGrpSpPr>
        <p:grpSpPr>
          <a:xfrm>
            <a:off x="8135432" y="3112522"/>
            <a:ext cx="763666" cy="875383"/>
            <a:chOff x="8459657" y="2996148"/>
            <a:chExt cx="763666" cy="875383"/>
          </a:xfrm>
          <a:solidFill>
            <a:sysClr val="window" lastClr="FFFFFF"/>
          </a:solidFill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647CDD48-3731-4CC6-8797-AFEB6D3D5CD8}"/>
                </a:ext>
              </a:extLst>
            </p:cNvPr>
            <p:cNvSpPr/>
            <p:nvPr/>
          </p:nvSpPr>
          <p:spPr>
            <a:xfrm>
              <a:off x="8459657" y="3183135"/>
              <a:ext cx="387928" cy="688396"/>
            </a:xfrm>
            <a:custGeom>
              <a:avLst/>
              <a:gdLst>
                <a:gd name="connsiteX0" fmla="*/ 365606 w 387928"/>
                <a:gd name="connsiteY0" fmla="*/ 688396 h 688396"/>
                <a:gd name="connsiteX1" fmla="*/ 359052 w 387928"/>
                <a:gd name="connsiteY1" fmla="*/ 686933 h 688396"/>
                <a:gd name="connsiteX2" fmla="*/ 8559 w 387928"/>
                <a:gd name="connsiteY2" fmla="*/ 519000 h 688396"/>
                <a:gd name="connsiteX3" fmla="*/ 0 w 387928"/>
                <a:gd name="connsiteY3" fmla="*/ 505295 h 688396"/>
                <a:gd name="connsiteX4" fmla="*/ 0 w 387928"/>
                <a:gd name="connsiteY4" fmla="*/ 15200 h 688396"/>
                <a:gd name="connsiteX5" fmla="*/ 15027 w 387928"/>
                <a:gd name="connsiteY5" fmla="*/ 0 h 688396"/>
                <a:gd name="connsiteX6" fmla="*/ 21669 w 387928"/>
                <a:gd name="connsiteY6" fmla="*/ 1495 h 688396"/>
                <a:gd name="connsiteX7" fmla="*/ 379204 w 387928"/>
                <a:gd name="connsiteY7" fmla="*/ 169428 h 688396"/>
                <a:gd name="connsiteX8" fmla="*/ 387926 w 387928"/>
                <a:gd name="connsiteY8" fmla="*/ 183350 h 688396"/>
                <a:gd name="connsiteX9" fmla="*/ 380774 w 387928"/>
                <a:gd name="connsiteY9" fmla="*/ 673282 h 688396"/>
                <a:gd name="connsiteX10" fmla="*/ 365606 w 387928"/>
                <a:gd name="connsiteY10" fmla="*/ 688233 h 688396"/>
                <a:gd name="connsiteX11" fmla="*/ 30337 w 387928"/>
                <a:gd name="connsiteY11" fmla="*/ 495598 h 688396"/>
                <a:gd name="connsiteX12" fmla="*/ 350818 w 387928"/>
                <a:gd name="connsiteY12" fmla="*/ 649339 h 688396"/>
                <a:gd name="connsiteX13" fmla="*/ 357480 w 387928"/>
                <a:gd name="connsiteY13" fmla="*/ 192884 h 688396"/>
                <a:gd name="connsiteX14" fmla="*/ 30337 w 387928"/>
                <a:gd name="connsiteY14" fmla="*/ 39091 h 6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928" h="688396">
                  <a:moveTo>
                    <a:pt x="365606" y="688396"/>
                  </a:moveTo>
                  <a:cubicBezTo>
                    <a:pt x="363341" y="688390"/>
                    <a:pt x="361104" y="687892"/>
                    <a:pt x="359052" y="686933"/>
                  </a:cubicBezTo>
                  <a:lnTo>
                    <a:pt x="8559" y="519000"/>
                  </a:lnTo>
                  <a:cubicBezTo>
                    <a:pt x="3308" y="516458"/>
                    <a:pt x="-21" y="511129"/>
                    <a:pt x="0" y="505295"/>
                  </a:cubicBezTo>
                  <a:lnTo>
                    <a:pt x="0" y="15200"/>
                  </a:lnTo>
                  <a:cubicBezTo>
                    <a:pt x="-48" y="6853"/>
                    <a:pt x="6680" y="48"/>
                    <a:pt x="15027" y="0"/>
                  </a:cubicBezTo>
                  <a:cubicBezTo>
                    <a:pt x="17326" y="-13"/>
                    <a:pt x="19597" y="498"/>
                    <a:pt x="21669" y="1495"/>
                  </a:cubicBezTo>
                  <a:lnTo>
                    <a:pt x="379204" y="169428"/>
                  </a:lnTo>
                  <a:cubicBezTo>
                    <a:pt x="384619" y="171924"/>
                    <a:pt x="388042" y="177389"/>
                    <a:pt x="387926" y="183350"/>
                  </a:cubicBezTo>
                  <a:lnTo>
                    <a:pt x="380774" y="673282"/>
                  </a:lnTo>
                  <a:cubicBezTo>
                    <a:pt x="380686" y="681587"/>
                    <a:pt x="373912" y="688264"/>
                    <a:pt x="365606" y="688233"/>
                  </a:cubicBezTo>
                  <a:close/>
                  <a:moveTo>
                    <a:pt x="30337" y="495598"/>
                  </a:moveTo>
                  <a:lnTo>
                    <a:pt x="350818" y="649339"/>
                  </a:lnTo>
                  <a:lnTo>
                    <a:pt x="357480" y="192884"/>
                  </a:lnTo>
                  <a:lnTo>
                    <a:pt x="30337" y="39091"/>
                  </a:lnTo>
                  <a:close/>
                </a:path>
              </a:pathLst>
            </a:custGeom>
            <a:grpFill/>
            <a:ln w="10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3717C133-5F3D-4111-9F19-662F39680131}"/>
                </a:ext>
              </a:extLst>
            </p:cNvPr>
            <p:cNvSpPr/>
            <p:nvPr/>
          </p:nvSpPr>
          <p:spPr>
            <a:xfrm>
              <a:off x="8459759" y="2996148"/>
              <a:ext cx="763564" cy="875383"/>
            </a:xfrm>
            <a:custGeom>
              <a:avLst/>
              <a:gdLst>
                <a:gd name="connsiteX0" fmla="*/ 365504 w 763564"/>
                <a:gd name="connsiteY0" fmla="*/ 875383 h 875383"/>
                <a:gd name="connsiteX1" fmla="*/ 350381 w 763564"/>
                <a:gd name="connsiteY1" fmla="*/ 860170 h 875383"/>
                <a:gd name="connsiteX2" fmla="*/ 359166 w 763564"/>
                <a:gd name="connsiteY2" fmla="*/ 846455 h 875383"/>
                <a:gd name="connsiteX3" fmla="*/ 729486 w 763564"/>
                <a:gd name="connsiteY3" fmla="*/ 675271 h 875383"/>
                <a:gd name="connsiteX4" fmla="*/ 732845 w 763564"/>
                <a:gd name="connsiteY4" fmla="*/ 222286 h 875383"/>
                <a:gd name="connsiteX5" fmla="*/ 378993 w 763564"/>
                <a:gd name="connsiteY5" fmla="*/ 384097 h 875383"/>
                <a:gd name="connsiteX6" fmla="*/ 366209 w 763564"/>
                <a:gd name="connsiteY6" fmla="*/ 384097 h 875383"/>
                <a:gd name="connsiteX7" fmla="*/ 8673 w 763564"/>
                <a:gd name="connsiteY7" fmla="*/ 216164 h 875383"/>
                <a:gd name="connsiteX8" fmla="*/ 6 w 763564"/>
                <a:gd name="connsiteY8" fmla="*/ 202729 h 875383"/>
                <a:gd name="connsiteX9" fmla="*/ 8132 w 763564"/>
                <a:gd name="connsiteY9" fmla="*/ 188970 h 875383"/>
                <a:gd name="connsiteX10" fmla="*/ 365667 w 763564"/>
                <a:gd name="connsiteY10" fmla="*/ 1643 h 875383"/>
                <a:gd name="connsiteX11" fmla="*/ 379373 w 763564"/>
                <a:gd name="connsiteY11" fmla="*/ 1643 h 875383"/>
                <a:gd name="connsiteX12" fmla="*/ 754839 w 763564"/>
                <a:gd name="connsiteY12" fmla="*/ 185394 h 875383"/>
                <a:gd name="connsiteX13" fmla="*/ 755272 w 763564"/>
                <a:gd name="connsiteY13" fmla="*/ 185394 h 875383"/>
                <a:gd name="connsiteX14" fmla="*/ 762369 w 763564"/>
                <a:gd name="connsiteY14" fmla="*/ 193358 h 875383"/>
                <a:gd name="connsiteX15" fmla="*/ 763019 w 763564"/>
                <a:gd name="connsiteY15" fmla="*/ 194495 h 875383"/>
                <a:gd name="connsiteX16" fmla="*/ 763560 w 763564"/>
                <a:gd name="connsiteY16" fmla="*/ 198883 h 875383"/>
                <a:gd name="connsiteX17" fmla="*/ 759985 w 763564"/>
                <a:gd name="connsiteY17" fmla="*/ 684968 h 875383"/>
                <a:gd name="connsiteX18" fmla="*/ 751209 w 763564"/>
                <a:gd name="connsiteY18" fmla="*/ 698619 h 875383"/>
                <a:gd name="connsiteX19" fmla="*/ 372005 w 763564"/>
                <a:gd name="connsiteY19" fmla="*/ 873812 h 875383"/>
                <a:gd name="connsiteX20" fmla="*/ 365504 w 763564"/>
                <a:gd name="connsiteY20" fmla="*/ 875383 h 875383"/>
                <a:gd name="connsiteX21" fmla="*/ 49140 w 763564"/>
                <a:gd name="connsiteY21" fmla="*/ 201483 h 875383"/>
                <a:gd name="connsiteX22" fmla="*/ 372980 w 763564"/>
                <a:gd name="connsiteY22" fmla="*/ 353544 h 875383"/>
                <a:gd name="connsiteX23" fmla="*/ 712963 w 763564"/>
                <a:gd name="connsiteY23" fmla="*/ 198179 h 875383"/>
                <a:gd name="connsiteX24" fmla="*/ 372980 w 763564"/>
                <a:gd name="connsiteY24" fmla="*/ 31979 h 87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3564" h="875383">
                  <a:moveTo>
                    <a:pt x="365504" y="875383"/>
                  </a:moveTo>
                  <a:cubicBezTo>
                    <a:pt x="357127" y="875358"/>
                    <a:pt x="350356" y="868547"/>
                    <a:pt x="350381" y="860170"/>
                  </a:cubicBezTo>
                  <a:cubicBezTo>
                    <a:pt x="350398" y="854280"/>
                    <a:pt x="353823" y="848933"/>
                    <a:pt x="359166" y="846455"/>
                  </a:cubicBezTo>
                  <a:lnTo>
                    <a:pt x="729486" y="675271"/>
                  </a:lnTo>
                  <a:lnTo>
                    <a:pt x="732845" y="222286"/>
                  </a:lnTo>
                  <a:lnTo>
                    <a:pt x="378993" y="384097"/>
                  </a:lnTo>
                  <a:cubicBezTo>
                    <a:pt x="374937" y="385965"/>
                    <a:pt x="370265" y="385965"/>
                    <a:pt x="366209" y="384097"/>
                  </a:cubicBezTo>
                  <a:lnTo>
                    <a:pt x="8673" y="216164"/>
                  </a:lnTo>
                  <a:cubicBezTo>
                    <a:pt x="3476" y="213686"/>
                    <a:pt x="121" y="208487"/>
                    <a:pt x="6" y="202729"/>
                  </a:cubicBezTo>
                  <a:cubicBezTo>
                    <a:pt x="-156" y="196962"/>
                    <a:pt x="3003" y="191613"/>
                    <a:pt x="8132" y="188970"/>
                  </a:cubicBezTo>
                  <a:lnTo>
                    <a:pt x="365667" y="1643"/>
                  </a:lnTo>
                  <a:cubicBezTo>
                    <a:pt x="369973" y="-548"/>
                    <a:pt x="375067" y="-548"/>
                    <a:pt x="379373" y="1643"/>
                  </a:cubicBezTo>
                  <a:lnTo>
                    <a:pt x="754839" y="185394"/>
                  </a:lnTo>
                  <a:lnTo>
                    <a:pt x="755272" y="185394"/>
                  </a:lnTo>
                  <a:cubicBezTo>
                    <a:pt x="758511" y="187117"/>
                    <a:pt x="761028" y="189941"/>
                    <a:pt x="762369" y="193358"/>
                  </a:cubicBezTo>
                  <a:cubicBezTo>
                    <a:pt x="762615" y="193718"/>
                    <a:pt x="762832" y="194099"/>
                    <a:pt x="763019" y="194495"/>
                  </a:cubicBezTo>
                  <a:cubicBezTo>
                    <a:pt x="763412" y="195923"/>
                    <a:pt x="763594" y="197401"/>
                    <a:pt x="763560" y="198883"/>
                  </a:cubicBezTo>
                  <a:lnTo>
                    <a:pt x="759985" y="684968"/>
                  </a:lnTo>
                  <a:cubicBezTo>
                    <a:pt x="759931" y="690829"/>
                    <a:pt x="756518" y="696138"/>
                    <a:pt x="751209" y="698619"/>
                  </a:cubicBezTo>
                  <a:lnTo>
                    <a:pt x="372005" y="873812"/>
                  </a:lnTo>
                  <a:cubicBezTo>
                    <a:pt x="369986" y="874823"/>
                    <a:pt x="367763" y="875361"/>
                    <a:pt x="365504" y="875383"/>
                  </a:cubicBezTo>
                  <a:close/>
                  <a:moveTo>
                    <a:pt x="49140" y="201483"/>
                  </a:moveTo>
                  <a:lnTo>
                    <a:pt x="372980" y="353544"/>
                  </a:lnTo>
                  <a:lnTo>
                    <a:pt x="712963" y="198179"/>
                  </a:lnTo>
                  <a:lnTo>
                    <a:pt x="372980" y="31979"/>
                  </a:lnTo>
                  <a:close/>
                </a:path>
              </a:pathLst>
            </a:custGeom>
            <a:grpFill/>
            <a:ln w="10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412612ED-1F30-4D5A-A642-C25D006CDA7D}"/>
                </a:ext>
              </a:extLst>
            </p:cNvPr>
            <p:cNvSpPr/>
            <p:nvPr/>
          </p:nvSpPr>
          <p:spPr>
            <a:xfrm>
              <a:off x="8463207" y="3000065"/>
              <a:ext cx="753196" cy="696597"/>
            </a:xfrm>
            <a:custGeom>
              <a:avLst/>
              <a:gdLst>
                <a:gd name="connsiteX0" fmla="*/ 362056 w 753196"/>
                <a:gd name="connsiteY0" fmla="*/ 653314 h 696597"/>
                <a:gd name="connsiteX1" fmla="*/ 355285 w 753196"/>
                <a:gd name="connsiteY1" fmla="*/ 651744 h 696597"/>
                <a:gd name="connsiteX2" fmla="*/ 183615 w 753196"/>
                <a:gd name="connsiteY2" fmla="*/ 565882 h 696597"/>
                <a:gd name="connsiteX3" fmla="*/ 175218 w 753196"/>
                <a:gd name="connsiteY3" fmla="*/ 552122 h 696597"/>
                <a:gd name="connsiteX4" fmla="*/ 178793 w 753196"/>
                <a:gd name="connsiteY4" fmla="*/ 291067 h 696597"/>
                <a:gd name="connsiteX5" fmla="*/ 186865 w 753196"/>
                <a:gd name="connsiteY5" fmla="*/ 277848 h 696597"/>
                <a:gd name="connsiteX6" fmla="*/ 363790 w 753196"/>
                <a:gd name="connsiteY6" fmla="*/ 184023 h 696597"/>
                <a:gd name="connsiteX7" fmla="*/ 377333 w 753196"/>
                <a:gd name="connsiteY7" fmla="*/ 183698 h 696597"/>
                <a:gd name="connsiteX8" fmla="*/ 554476 w 753196"/>
                <a:gd name="connsiteY8" fmla="*/ 266797 h 696597"/>
                <a:gd name="connsiteX9" fmla="*/ 563197 w 753196"/>
                <a:gd name="connsiteY9" fmla="*/ 280557 h 696597"/>
                <a:gd name="connsiteX10" fmla="*/ 563197 w 753196"/>
                <a:gd name="connsiteY10" fmla="*/ 538037 h 696597"/>
                <a:gd name="connsiteX11" fmla="*/ 555234 w 753196"/>
                <a:gd name="connsiteY11" fmla="*/ 551363 h 696597"/>
                <a:gd name="connsiteX12" fmla="*/ 369532 w 753196"/>
                <a:gd name="connsiteY12" fmla="*/ 651527 h 696597"/>
                <a:gd name="connsiteX13" fmla="*/ 362056 w 753196"/>
                <a:gd name="connsiteY13" fmla="*/ 653314 h 696597"/>
                <a:gd name="connsiteX14" fmla="*/ 205716 w 753196"/>
                <a:gd name="connsiteY14" fmla="*/ 543020 h 696597"/>
                <a:gd name="connsiteX15" fmla="*/ 361785 w 753196"/>
                <a:gd name="connsiteY15" fmla="*/ 621082 h 696597"/>
                <a:gd name="connsiteX16" fmla="*/ 532861 w 753196"/>
                <a:gd name="connsiteY16" fmla="*/ 528990 h 696597"/>
                <a:gd name="connsiteX17" fmla="*/ 532861 w 753196"/>
                <a:gd name="connsiteY17" fmla="*/ 290146 h 696597"/>
                <a:gd name="connsiteX18" fmla="*/ 371321 w 753196"/>
                <a:gd name="connsiteY18" fmla="*/ 214305 h 696597"/>
                <a:gd name="connsiteX19" fmla="*/ 208805 w 753196"/>
                <a:gd name="connsiteY19" fmla="*/ 300384 h 696597"/>
                <a:gd name="connsiteX20" fmla="*/ 368991 w 753196"/>
                <a:gd name="connsiteY20" fmla="*/ 113058 h 696597"/>
                <a:gd name="connsiteX21" fmla="*/ 353823 w 753196"/>
                <a:gd name="connsiteY21" fmla="*/ 97889 h 696597"/>
                <a:gd name="connsiteX22" fmla="*/ 353823 w 753196"/>
                <a:gd name="connsiteY22" fmla="*/ 15168 h 696597"/>
                <a:gd name="connsiteX23" fmla="*/ 368991 w 753196"/>
                <a:gd name="connsiteY23" fmla="*/ 0 h 696597"/>
                <a:gd name="connsiteX24" fmla="*/ 384159 w 753196"/>
                <a:gd name="connsiteY24" fmla="*/ 15168 h 696597"/>
                <a:gd name="connsiteX25" fmla="*/ 384159 w 753196"/>
                <a:gd name="connsiteY25" fmla="*/ 97889 h 696597"/>
                <a:gd name="connsiteX26" fmla="*/ 368991 w 753196"/>
                <a:gd name="connsiteY26" fmla="*/ 113058 h 696597"/>
                <a:gd name="connsiteX27" fmla="*/ 15194 w 753196"/>
                <a:gd name="connsiteY27" fmla="*/ 696598 h 696597"/>
                <a:gd name="connsiteX28" fmla="*/ 0 w 753196"/>
                <a:gd name="connsiteY28" fmla="*/ 681455 h 696597"/>
                <a:gd name="connsiteX29" fmla="*/ 7447 w 753196"/>
                <a:gd name="connsiteY29" fmla="*/ 668375 h 696597"/>
                <a:gd name="connsiteX30" fmla="*/ 90168 w 753196"/>
                <a:gd name="connsiteY30" fmla="*/ 619620 h 696597"/>
                <a:gd name="connsiteX31" fmla="*/ 110468 w 753196"/>
                <a:gd name="connsiteY31" fmla="*/ 626551 h 696597"/>
                <a:gd name="connsiteX32" fmla="*/ 105607 w 753196"/>
                <a:gd name="connsiteY32" fmla="*/ 645622 h 696597"/>
                <a:gd name="connsiteX33" fmla="*/ 22832 w 753196"/>
                <a:gd name="connsiteY33" fmla="*/ 694377 h 696597"/>
                <a:gd name="connsiteX34" fmla="*/ 15194 w 753196"/>
                <a:gd name="connsiteY34" fmla="*/ 696598 h 696597"/>
                <a:gd name="connsiteX35" fmla="*/ 737902 w 753196"/>
                <a:gd name="connsiteY35" fmla="*/ 693511 h 696597"/>
                <a:gd name="connsiteX36" fmla="*/ 729342 w 753196"/>
                <a:gd name="connsiteY36" fmla="*/ 690856 h 696597"/>
                <a:gd name="connsiteX37" fmla="*/ 655994 w 753196"/>
                <a:gd name="connsiteY37" fmla="*/ 640205 h 696597"/>
                <a:gd name="connsiteX38" fmla="*/ 653009 w 753196"/>
                <a:gd name="connsiteY38" fmla="*/ 618963 h 696597"/>
                <a:gd name="connsiteX39" fmla="*/ 673167 w 753196"/>
                <a:gd name="connsiteY39" fmla="*/ 615232 h 696597"/>
                <a:gd name="connsiteX40" fmla="*/ 746677 w 753196"/>
                <a:gd name="connsiteY40" fmla="*/ 665774 h 696597"/>
                <a:gd name="connsiteX41" fmla="*/ 750488 w 753196"/>
                <a:gd name="connsiteY41" fmla="*/ 686884 h 696597"/>
                <a:gd name="connsiteX42" fmla="*/ 738065 w 753196"/>
                <a:gd name="connsiteY42" fmla="*/ 693402 h 69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53196" h="696597">
                  <a:moveTo>
                    <a:pt x="362056" y="653314"/>
                  </a:moveTo>
                  <a:cubicBezTo>
                    <a:pt x="359710" y="653311"/>
                    <a:pt x="357395" y="652774"/>
                    <a:pt x="355285" y="651744"/>
                  </a:cubicBezTo>
                  <a:lnTo>
                    <a:pt x="183615" y="565882"/>
                  </a:lnTo>
                  <a:cubicBezTo>
                    <a:pt x="178417" y="563275"/>
                    <a:pt x="175159" y="557936"/>
                    <a:pt x="175218" y="552122"/>
                  </a:cubicBezTo>
                  <a:lnTo>
                    <a:pt x="178793" y="291067"/>
                  </a:lnTo>
                  <a:cubicBezTo>
                    <a:pt x="178897" y="285526"/>
                    <a:pt x="181983" y="280471"/>
                    <a:pt x="186865" y="277848"/>
                  </a:cubicBezTo>
                  <a:lnTo>
                    <a:pt x="363790" y="184023"/>
                  </a:lnTo>
                  <a:cubicBezTo>
                    <a:pt x="368007" y="181810"/>
                    <a:pt x="373016" y="181689"/>
                    <a:pt x="377333" y="183698"/>
                  </a:cubicBezTo>
                  <a:lnTo>
                    <a:pt x="554476" y="266797"/>
                  </a:lnTo>
                  <a:cubicBezTo>
                    <a:pt x="559799" y="269312"/>
                    <a:pt x="563195" y="274670"/>
                    <a:pt x="563197" y="280557"/>
                  </a:cubicBezTo>
                  <a:lnTo>
                    <a:pt x="563197" y="538037"/>
                  </a:lnTo>
                  <a:cubicBezTo>
                    <a:pt x="563202" y="543607"/>
                    <a:pt x="560142" y="548727"/>
                    <a:pt x="555234" y="551363"/>
                  </a:cubicBezTo>
                  <a:lnTo>
                    <a:pt x="369532" y="651527"/>
                  </a:lnTo>
                  <a:cubicBezTo>
                    <a:pt x="367233" y="652750"/>
                    <a:pt x="364660" y="653366"/>
                    <a:pt x="362056" y="653314"/>
                  </a:cubicBezTo>
                  <a:close/>
                  <a:moveTo>
                    <a:pt x="205716" y="543020"/>
                  </a:moveTo>
                  <a:lnTo>
                    <a:pt x="361785" y="621082"/>
                  </a:lnTo>
                  <a:lnTo>
                    <a:pt x="532861" y="528990"/>
                  </a:lnTo>
                  <a:lnTo>
                    <a:pt x="532861" y="290146"/>
                  </a:lnTo>
                  <a:lnTo>
                    <a:pt x="371321" y="214305"/>
                  </a:lnTo>
                  <a:lnTo>
                    <a:pt x="208805" y="300384"/>
                  </a:lnTo>
                  <a:close/>
                  <a:moveTo>
                    <a:pt x="368991" y="113058"/>
                  </a:moveTo>
                  <a:cubicBezTo>
                    <a:pt x="360613" y="113058"/>
                    <a:pt x="353823" y="106266"/>
                    <a:pt x="353823" y="97889"/>
                  </a:cubicBezTo>
                  <a:lnTo>
                    <a:pt x="353823" y="15168"/>
                  </a:lnTo>
                  <a:cubicBezTo>
                    <a:pt x="353823" y="6792"/>
                    <a:pt x="360613" y="0"/>
                    <a:pt x="368991" y="0"/>
                  </a:cubicBezTo>
                  <a:cubicBezTo>
                    <a:pt x="377368" y="0"/>
                    <a:pt x="384159" y="6792"/>
                    <a:pt x="384159" y="15168"/>
                  </a:cubicBezTo>
                  <a:lnTo>
                    <a:pt x="384159" y="97889"/>
                  </a:lnTo>
                  <a:cubicBezTo>
                    <a:pt x="384129" y="106254"/>
                    <a:pt x="377356" y="113028"/>
                    <a:pt x="368991" y="113058"/>
                  </a:cubicBezTo>
                  <a:close/>
                  <a:moveTo>
                    <a:pt x="15194" y="696598"/>
                  </a:moveTo>
                  <a:cubicBezTo>
                    <a:pt x="6816" y="696612"/>
                    <a:pt x="14" y="689832"/>
                    <a:pt x="0" y="681455"/>
                  </a:cubicBezTo>
                  <a:cubicBezTo>
                    <a:pt x="-8" y="676084"/>
                    <a:pt x="2824" y="671109"/>
                    <a:pt x="7447" y="668375"/>
                  </a:cubicBezTo>
                  <a:lnTo>
                    <a:pt x="90168" y="619620"/>
                  </a:lnTo>
                  <a:cubicBezTo>
                    <a:pt x="97687" y="615928"/>
                    <a:pt x="106776" y="619032"/>
                    <a:pt x="110468" y="626551"/>
                  </a:cubicBezTo>
                  <a:cubicBezTo>
                    <a:pt x="113752" y="633239"/>
                    <a:pt x="111691" y="641322"/>
                    <a:pt x="105607" y="645622"/>
                  </a:cubicBezTo>
                  <a:lnTo>
                    <a:pt x="22832" y="694377"/>
                  </a:lnTo>
                  <a:cubicBezTo>
                    <a:pt x="20524" y="695775"/>
                    <a:pt x="17891" y="696540"/>
                    <a:pt x="15194" y="696598"/>
                  </a:cubicBezTo>
                  <a:close/>
                  <a:moveTo>
                    <a:pt x="737902" y="693511"/>
                  </a:moveTo>
                  <a:cubicBezTo>
                    <a:pt x="734846" y="693507"/>
                    <a:pt x="731864" y="692583"/>
                    <a:pt x="729342" y="690856"/>
                  </a:cubicBezTo>
                  <a:lnTo>
                    <a:pt x="655994" y="640205"/>
                  </a:lnTo>
                  <a:cubicBezTo>
                    <a:pt x="649303" y="635164"/>
                    <a:pt x="647967" y="625653"/>
                    <a:pt x="653009" y="618963"/>
                  </a:cubicBezTo>
                  <a:cubicBezTo>
                    <a:pt x="657743" y="612679"/>
                    <a:pt x="666497" y="611059"/>
                    <a:pt x="673167" y="615232"/>
                  </a:cubicBezTo>
                  <a:lnTo>
                    <a:pt x="746677" y="665774"/>
                  </a:lnTo>
                  <a:cubicBezTo>
                    <a:pt x="753559" y="670552"/>
                    <a:pt x="755265" y="680004"/>
                    <a:pt x="750488" y="686884"/>
                  </a:cubicBezTo>
                  <a:cubicBezTo>
                    <a:pt x="747660" y="690956"/>
                    <a:pt x="743022" y="693390"/>
                    <a:pt x="738065" y="693402"/>
                  </a:cubicBezTo>
                  <a:close/>
                </a:path>
              </a:pathLst>
            </a:custGeom>
            <a:grpFill/>
            <a:ln w="10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5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B463358-3FC8-4B65-9E80-CAF854E0C530}"/>
              </a:ext>
            </a:extLst>
          </p:cNvPr>
          <p:cNvSpPr txBox="1"/>
          <p:nvPr/>
        </p:nvSpPr>
        <p:spPr>
          <a:xfrm>
            <a:off x="8639372" y="6408823"/>
            <a:ext cx="1130117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D8CB7D7-F258-42FD-B098-B6AA591B11BB}"/>
              </a:ext>
            </a:extLst>
          </p:cNvPr>
          <p:cNvSpPr txBox="1"/>
          <p:nvPr/>
        </p:nvSpPr>
        <p:spPr>
          <a:xfrm>
            <a:off x="7319873" y="690802"/>
            <a:ext cx="1130117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3E3C1CA-B081-4267-8807-DEDD7DE98D16}"/>
              </a:ext>
            </a:extLst>
          </p:cNvPr>
          <p:cNvSpPr txBox="1"/>
          <p:nvPr/>
        </p:nvSpPr>
        <p:spPr>
          <a:xfrm>
            <a:off x="10121080" y="1281201"/>
            <a:ext cx="1130117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8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DA217C4-83A9-4025-BA83-A7C22BD38A3A}"/>
              </a:ext>
            </a:extLst>
          </p:cNvPr>
          <p:cNvSpPr txBox="1"/>
          <p:nvPr/>
        </p:nvSpPr>
        <p:spPr>
          <a:xfrm>
            <a:off x="10772014" y="4427862"/>
            <a:ext cx="1130117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TextBox 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DF36512-0E69-484D-8F34-76FEC635EAB8}"/>
              </a:ext>
            </a:extLst>
          </p:cNvPr>
          <p:cNvSpPr txBox="1"/>
          <p:nvPr/>
        </p:nvSpPr>
        <p:spPr>
          <a:xfrm>
            <a:off x="965366" y="3103209"/>
            <a:ext cx="3979592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</a:p>
        </p:txBody>
      </p:sp>
      <p:grpSp>
        <p:nvGrpSpPr>
          <p:cNvPr id="40" name="Group 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52808FC-24F1-4E02-81BB-9E43ADFE48F0}"/>
              </a:ext>
            </a:extLst>
          </p:cNvPr>
          <p:cNvGrpSpPr/>
          <p:nvPr/>
        </p:nvGrpSpPr>
        <p:grpSpPr>
          <a:xfrm>
            <a:off x="1009731" y="1813868"/>
            <a:ext cx="3979592" cy="1062336"/>
            <a:chOff x="6246961" y="2042198"/>
            <a:chExt cx="3979592" cy="1062335"/>
          </a:xfrm>
        </p:grpSpPr>
        <p:sp>
          <p:nvSpPr>
            <p:cNvPr id="41" name="TextBox 5">
              <a:extLst>
                <a:ext uri="{FF2B5EF4-FFF2-40B4-BE49-F238E27FC236}">
                  <a16:creationId xmlns:a16="http://schemas.microsoft.com/office/drawing/2014/main" id="{CB04E444-6A72-4EBC-899F-4661DCAD9766}"/>
                </a:ext>
              </a:extLst>
            </p:cNvPr>
            <p:cNvSpPr txBox="1"/>
            <p:nvPr/>
          </p:nvSpPr>
          <p:spPr>
            <a:xfrm>
              <a:off x="6246962" y="2396648"/>
              <a:ext cx="397959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b="1" dirty="0">
                  <a:latin typeface="Arial"/>
                  <a:ea typeface="微软雅黑"/>
                  <a:cs typeface="+mn-ea"/>
                  <a:sym typeface="Arial"/>
                </a:rPr>
                <a:t>Mock-up Slide</a:t>
              </a:r>
            </a:p>
          </p:txBody>
        </p:sp>
        <p:grpSp>
          <p:nvGrpSpPr>
            <p:cNvPr id="42" name="Group 6">
              <a:extLst>
                <a:ext uri="{FF2B5EF4-FFF2-40B4-BE49-F238E27FC236}">
                  <a16:creationId xmlns:a16="http://schemas.microsoft.com/office/drawing/2014/main" id="{158E7D06-0ECD-4627-93CE-EF22FC75784C}"/>
                </a:ext>
              </a:extLst>
            </p:cNvPr>
            <p:cNvGrpSpPr/>
            <p:nvPr/>
          </p:nvGrpSpPr>
          <p:grpSpPr>
            <a:xfrm>
              <a:off x="6246961" y="2042198"/>
              <a:ext cx="3089364" cy="307777"/>
              <a:chOff x="6583636" y="1555322"/>
              <a:chExt cx="3089364" cy="307777"/>
            </a:xfrm>
          </p:grpSpPr>
          <p:sp>
            <p:nvSpPr>
              <p:cNvPr id="43" name="TextBox 7">
                <a:extLst>
                  <a:ext uri="{FF2B5EF4-FFF2-40B4-BE49-F238E27FC236}">
                    <a16:creationId xmlns:a16="http://schemas.microsoft.com/office/drawing/2014/main" id="{281E421B-A3D1-4EC7-B71F-FD9A9B421300}"/>
                  </a:ext>
                </a:extLst>
              </p:cNvPr>
              <p:cNvSpPr txBox="1"/>
              <p:nvPr/>
            </p:nvSpPr>
            <p:spPr>
              <a:xfrm>
                <a:off x="6966788" y="1555322"/>
                <a:ext cx="2706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7965C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Freeppt7.com </a:t>
                </a:r>
                <a:r>
                  <a:rPr lang="en-US" sz="1400" dirty="0">
                    <a:solidFill>
                      <a:srgbClr val="F7965C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presentation</a:t>
                </a:r>
                <a:endParaRPr lang="en-GB" sz="1400" dirty="0">
                  <a:solidFill>
                    <a:srgbClr val="F7965C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334E6A92-743A-479E-8F99-34E5D3EECC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3636" y="1701590"/>
                <a:ext cx="297179" cy="1"/>
              </a:xfrm>
              <a:prstGeom prst="line">
                <a:avLst/>
              </a:prstGeom>
              <a:ln w="28575" cap="rnd">
                <a:solidFill>
                  <a:srgbClr val="F796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074ADCD-347E-4A20-A953-EE33C8AA6F50}"/>
              </a:ext>
            </a:extLst>
          </p:cNvPr>
          <p:cNvGrpSpPr/>
          <p:nvPr/>
        </p:nvGrpSpPr>
        <p:grpSpPr>
          <a:xfrm>
            <a:off x="965366" y="4545777"/>
            <a:ext cx="1356183" cy="1561557"/>
            <a:chOff x="7084828" y="4117940"/>
            <a:chExt cx="1356183" cy="1561557"/>
          </a:xfrm>
        </p:grpSpPr>
        <p:sp>
          <p:nvSpPr>
            <p:cNvPr id="46" name="Rectangle 5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6726576-DBFB-4EEF-AD1C-DF4538056472}"/>
                </a:ext>
              </a:extLst>
            </p:cNvPr>
            <p:cNvSpPr/>
            <p:nvPr/>
          </p:nvSpPr>
          <p:spPr>
            <a:xfrm>
              <a:off x="7129193" y="4117940"/>
              <a:ext cx="1311818" cy="13301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bg1">
                  <a:alpha val="2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8193C08-080A-4B1C-B410-6C353B8C3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5299" y="4366078"/>
              <a:ext cx="359603" cy="351430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TextBox 7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FE038401-0873-4636-A164-5753078265FF}"/>
                </a:ext>
              </a:extLst>
            </p:cNvPr>
            <p:cNvSpPr txBox="1"/>
            <p:nvPr/>
          </p:nvSpPr>
          <p:spPr>
            <a:xfrm>
              <a:off x="7084828" y="4848500"/>
              <a:ext cx="12086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09CAD08-B2D3-412E-B1FC-3075D7716CE8}"/>
              </a:ext>
            </a:extLst>
          </p:cNvPr>
          <p:cNvGrpSpPr/>
          <p:nvPr/>
        </p:nvGrpSpPr>
        <p:grpSpPr>
          <a:xfrm>
            <a:off x="2480679" y="4545777"/>
            <a:ext cx="1311818" cy="1428231"/>
            <a:chOff x="8600141" y="4117940"/>
            <a:chExt cx="1311818" cy="1428231"/>
          </a:xfrm>
        </p:grpSpPr>
        <p:sp>
          <p:nvSpPr>
            <p:cNvPr id="50" name="Rectangle 5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1093748-8232-476F-910D-3C069966B7AC}"/>
                </a:ext>
              </a:extLst>
            </p:cNvPr>
            <p:cNvSpPr/>
            <p:nvPr/>
          </p:nvSpPr>
          <p:spPr>
            <a:xfrm>
              <a:off x="8600141" y="4117940"/>
              <a:ext cx="1311818" cy="1330130"/>
            </a:xfrm>
            <a:prstGeom prst="rect">
              <a:avLst/>
            </a:pr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Freeform 5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3BCCC007-2A31-49E8-BC0B-04467C138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1514" y="4376295"/>
              <a:ext cx="429072" cy="310566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TextBox 7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780B08F-1666-4DB9-9127-A5468D2BFD13}"/>
                </a:ext>
              </a:extLst>
            </p:cNvPr>
            <p:cNvSpPr txBox="1"/>
            <p:nvPr/>
          </p:nvSpPr>
          <p:spPr>
            <a:xfrm>
              <a:off x="8747630" y="4838285"/>
              <a:ext cx="1016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7E6E0D5-798A-4752-82CF-3EEA9D2A8859}"/>
              </a:ext>
            </a:extLst>
          </p:cNvPr>
          <p:cNvGrpSpPr/>
          <p:nvPr/>
        </p:nvGrpSpPr>
        <p:grpSpPr>
          <a:xfrm>
            <a:off x="3951627" y="4545777"/>
            <a:ext cx="1311818" cy="1565968"/>
            <a:chOff x="10071089" y="4117940"/>
            <a:chExt cx="1311818" cy="1565968"/>
          </a:xfrm>
        </p:grpSpPr>
        <p:sp>
          <p:nvSpPr>
            <p:cNvPr id="54" name="Rectangle 5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46A8A99-A724-4D3A-BF2E-294BF0BA66C0}"/>
                </a:ext>
              </a:extLst>
            </p:cNvPr>
            <p:cNvSpPr/>
            <p:nvPr/>
          </p:nvSpPr>
          <p:spPr>
            <a:xfrm>
              <a:off x="10071089" y="4117940"/>
              <a:ext cx="1311818" cy="13301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15875">
              <a:solidFill>
                <a:schemeClr val="bg1">
                  <a:alpha val="22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B7E7222E-0D0A-4003-9E20-035BC89FE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3541" y="4361669"/>
              <a:ext cx="326912" cy="328956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TextBox 7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186788BF-7159-4843-B07B-D2C7B3B05BC0}"/>
                </a:ext>
              </a:extLst>
            </p:cNvPr>
            <p:cNvSpPr txBox="1"/>
            <p:nvPr/>
          </p:nvSpPr>
          <p:spPr>
            <a:xfrm>
              <a:off x="10218578" y="4852911"/>
              <a:ext cx="1164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456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900"/>
                            </p:stCondLst>
                            <p:childTnLst>
                              <p:par>
                                <p:cTn id="8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2" grpId="0"/>
      <p:bldP spid="23" grpId="0"/>
      <p:bldP spid="26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1AA0B41-30CE-43B1-B0F7-2BCBCDDCDF9D}"/>
              </a:ext>
            </a:extLst>
          </p:cNvPr>
          <p:cNvGrpSpPr/>
          <p:nvPr/>
        </p:nvGrpSpPr>
        <p:grpSpPr>
          <a:xfrm>
            <a:off x="406206" y="216756"/>
            <a:ext cx="842024" cy="984640"/>
            <a:chOff x="6948684" y="2855102"/>
            <a:chExt cx="944758" cy="1104774"/>
          </a:xfrm>
        </p:grpSpPr>
        <p:sp>
          <p:nvSpPr>
            <p:cNvPr id="11" name="Freeform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100344B-49E5-4735-854A-E4A3106A5344}"/>
                </a:ext>
              </a:extLst>
            </p:cNvPr>
            <p:cNvSpPr/>
            <p:nvPr/>
          </p:nvSpPr>
          <p:spPr bwMode="auto">
            <a:xfrm>
              <a:off x="7079214" y="3007739"/>
              <a:ext cx="683698" cy="799499"/>
            </a:xfrm>
            <a:custGeom>
              <a:avLst/>
              <a:gdLst>
                <a:gd name="T0" fmla="*/ 4205 w 7171"/>
                <a:gd name="T1" fmla="*/ 0 h 8400"/>
                <a:gd name="T2" fmla="*/ 7171 w 7171"/>
                <a:gd name="T3" fmla="*/ 1229 h 8400"/>
                <a:gd name="T4" fmla="*/ 5981 w 7171"/>
                <a:gd name="T5" fmla="*/ 2419 h 8400"/>
                <a:gd name="T6" fmla="*/ 4205 w 7171"/>
                <a:gd name="T7" fmla="*/ 1680 h 8400"/>
                <a:gd name="T8" fmla="*/ 2419 w 7171"/>
                <a:gd name="T9" fmla="*/ 2419 h 8400"/>
                <a:gd name="T10" fmla="*/ 1680 w 7171"/>
                <a:gd name="T11" fmla="*/ 4195 h 8400"/>
                <a:gd name="T12" fmla="*/ 2419 w 7171"/>
                <a:gd name="T13" fmla="*/ 5981 h 8400"/>
                <a:gd name="T14" fmla="*/ 4205 w 7171"/>
                <a:gd name="T15" fmla="*/ 6720 h 8400"/>
                <a:gd name="T16" fmla="*/ 5981 w 7171"/>
                <a:gd name="T17" fmla="*/ 5981 h 8400"/>
                <a:gd name="T18" fmla="*/ 7171 w 7171"/>
                <a:gd name="T19" fmla="*/ 7171 h 8400"/>
                <a:gd name="T20" fmla="*/ 4205 w 7171"/>
                <a:gd name="T21" fmla="*/ 8400 h 8400"/>
                <a:gd name="T22" fmla="*/ 1229 w 7171"/>
                <a:gd name="T23" fmla="*/ 7171 h 8400"/>
                <a:gd name="T24" fmla="*/ 0 w 7171"/>
                <a:gd name="T25" fmla="*/ 4195 h 8400"/>
                <a:gd name="T26" fmla="*/ 1229 w 7171"/>
                <a:gd name="T27" fmla="*/ 1229 h 8400"/>
                <a:gd name="T28" fmla="*/ 4205 w 7171"/>
                <a:gd name="T29" fmla="*/ 0 h 8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1" h="8400">
                  <a:moveTo>
                    <a:pt x="4205" y="0"/>
                  </a:moveTo>
                  <a:cubicBezTo>
                    <a:pt x="5363" y="0"/>
                    <a:pt x="6352" y="409"/>
                    <a:pt x="7171" y="1229"/>
                  </a:cubicBezTo>
                  <a:lnTo>
                    <a:pt x="5981" y="2419"/>
                  </a:lnTo>
                  <a:cubicBezTo>
                    <a:pt x="5488" y="1926"/>
                    <a:pt x="4896" y="1680"/>
                    <a:pt x="4205" y="1680"/>
                  </a:cubicBezTo>
                  <a:cubicBezTo>
                    <a:pt x="3507" y="1680"/>
                    <a:pt x="2912" y="1926"/>
                    <a:pt x="2419" y="2419"/>
                  </a:cubicBezTo>
                  <a:cubicBezTo>
                    <a:pt x="1926" y="2912"/>
                    <a:pt x="1680" y="3504"/>
                    <a:pt x="1680" y="4195"/>
                  </a:cubicBezTo>
                  <a:cubicBezTo>
                    <a:pt x="1680" y="4893"/>
                    <a:pt x="1926" y="5488"/>
                    <a:pt x="2419" y="5981"/>
                  </a:cubicBezTo>
                  <a:cubicBezTo>
                    <a:pt x="2912" y="6473"/>
                    <a:pt x="3507" y="6720"/>
                    <a:pt x="4205" y="6720"/>
                  </a:cubicBezTo>
                  <a:cubicBezTo>
                    <a:pt x="4896" y="6720"/>
                    <a:pt x="5488" y="6473"/>
                    <a:pt x="5981" y="5981"/>
                  </a:cubicBezTo>
                  <a:lnTo>
                    <a:pt x="7171" y="7171"/>
                  </a:lnTo>
                  <a:cubicBezTo>
                    <a:pt x="6352" y="7990"/>
                    <a:pt x="5363" y="8400"/>
                    <a:pt x="4205" y="8400"/>
                  </a:cubicBezTo>
                  <a:cubicBezTo>
                    <a:pt x="3040" y="8400"/>
                    <a:pt x="2048" y="7990"/>
                    <a:pt x="1229" y="7171"/>
                  </a:cubicBezTo>
                  <a:cubicBezTo>
                    <a:pt x="410" y="6352"/>
                    <a:pt x="0" y="5360"/>
                    <a:pt x="0" y="4195"/>
                  </a:cubicBezTo>
                  <a:cubicBezTo>
                    <a:pt x="0" y="3037"/>
                    <a:pt x="410" y="2048"/>
                    <a:pt x="1229" y="1229"/>
                  </a:cubicBezTo>
                  <a:cubicBezTo>
                    <a:pt x="2048" y="409"/>
                    <a:pt x="3040" y="0"/>
                    <a:pt x="4205" y="0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7" name="图片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A2A4059-AFC7-41F8-A114-AB81DD8B4A27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8684" y="2855102"/>
              <a:ext cx="944758" cy="1104774"/>
            </a:xfrm>
            <a:custGeom>
              <a:avLst/>
              <a:gdLst>
                <a:gd name="connsiteX0" fmla="*/ 553997 w 944758"/>
                <a:gd name="connsiteY0" fmla="*/ 0 h 1104774"/>
                <a:gd name="connsiteX1" fmla="*/ 944758 w 944758"/>
                <a:gd name="connsiteY1" fmla="*/ 161639 h 1104774"/>
                <a:gd name="connsiteX2" fmla="*/ 787979 w 944758"/>
                <a:gd name="connsiteY2" fmla="*/ 318149 h 1104774"/>
                <a:gd name="connsiteX3" fmla="*/ 553997 w 944758"/>
                <a:gd name="connsiteY3" fmla="*/ 220955 h 1104774"/>
                <a:gd name="connsiteX4" fmla="*/ 318696 w 944758"/>
                <a:gd name="connsiteY4" fmla="*/ 318149 h 1104774"/>
                <a:gd name="connsiteX5" fmla="*/ 221335 w 944758"/>
                <a:gd name="connsiteY5" fmla="*/ 551730 h 1104774"/>
                <a:gd name="connsiteX6" fmla="*/ 318696 w 944758"/>
                <a:gd name="connsiteY6" fmla="*/ 786626 h 1104774"/>
                <a:gd name="connsiteX7" fmla="*/ 553997 w 944758"/>
                <a:gd name="connsiteY7" fmla="*/ 883819 h 1104774"/>
                <a:gd name="connsiteX8" fmla="*/ 787979 w 944758"/>
                <a:gd name="connsiteY8" fmla="*/ 786626 h 1104774"/>
                <a:gd name="connsiteX9" fmla="*/ 944758 w 944758"/>
                <a:gd name="connsiteY9" fmla="*/ 943135 h 1104774"/>
                <a:gd name="connsiteX10" fmla="*/ 553997 w 944758"/>
                <a:gd name="connsiteY10" fmla="*/ 1104774 h 1104774"/>
                <a:gd name="connsiteX11" fmla="*/ 161917 w 944758"/>
                <a:gd name="connsiteY11" fmla="*/ 943135 h 1104774"/>
                <a:gd name="connsiteX12" fmla="*/ 0 w 944758"/>
                <a:gd name="connsiteY12" fmla="*/ 551730 h 1104774"/>
                <a:gd name="connsiteX13" fmla="*/ 161917 w 944758"/>
                <a:gd name="connsiteY13" fmla="*/ 161639 h 1104774"/>
                <a:gd name="connsiteX14" fmla="*/ 553997 w 944758"/>
                <a:gd name="connsiteY14" fmla="*/ 0 h 11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4758" h="1104774">
                  <a:moveTo>
                    <a:pt x="553997" y="0"/>
                  </a:moveTo>
                  <a:cubicBezTo>
                    <a:pt x="706560" y="0"/>
                    <a:pt x="836857" y="53792"/>
                    <a:pt x="944758" y="161639"/>
                  </a:cubicBezTo>
                  <a:lnTo>
                    <a:pt x="787979" y="318149"/>
                  </a:lnTo>
                  <a:cubicBezTo>
                    <a:pt x="723028" y="253309"/>
                    <a:pt x="645034" y="220955"/>
                    <a:pt x="553997" y="220955"/>
                  </a:cubicBezTo>
                  <a:cubicBezTo>
                    <a:pt x="462037" y="220955"/>
                    <a:pt x="383648" y="253309"/>
                    <a:pt x="318696" y="318149"/>
                  </a:cubicBezTo>
                  <a:cubicBezTo>
                    <a:pt x="253745" y="382988"/>
                    <a:pt x="221335" y="460849"/>
                    <a:pt x="221335" y="551730"/>
                  </a:cubicBezTo>
                  <a:cubicBezTo>
                    <a:pt x="221335" y="643531"/>
                    <a:pt x="253745" y="721786"/>
                    <a:pt x="318696" y="786626"/>
                  </a:cubicBezTo>
                  <a:cubicBezTo>
                    <a:pt x="383648" y="851334"/>
                    <a:pt x="462037" y="883819"/>
                    <a:pt x="553997" y="883819"/>
                  </a:cubicBezTo>
                  <a:cubicBezTo>
                    <a:pt x="645034" y="883819"/>
                    <a:pt x="723028" y="851334"/>
                    <a:pt x="787979" y="786626"/>
                  </a:cubicBezTo>
                  <a:lnTo>
                    <a:pt x="944758" y="943135"/>
                  </a:lnTo>
                  <a:cubicBezTo>
                    <a:pt x="836857" y="1050851"/>
                    <a:pt x="706560" y="1104774"/>
                    <a:pt x="553997" y="1104774"/>
                  </a:cubicBezTo>
                  <a:cubicBezTo>
                    <a:pt x="400511" y="1104774"/>
                    <a:pt x="269818" y="1050851"/>
                    <a:pt x="161917" y="943135"/>
                  </a:cubicBezTo>
                  <a:cubicBezTo>
                    <a:pt x="54017" y="835420"/>
                    <a:pt x="0" y="704951"/>
                    <a:pt x="0" y="551730"/>
                  </a:cubicBezTo>
                  <a:cubicBezTo>
                    <a:pt x="0" y="399429"/>
                    <a:pt x="54017" y="269355"/>
                    <a:pt x="161917" y="161639"/>
                  </a:cubicBezTo>
                  <a:cubicBezTo>
                    <a:pt x="269818" y="53792"/>
                    <a:pt x="400511" y="0"/>
                    <a:pt x="553997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6046538-F848-4E99-8534-8A5A37FCA965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3D4EAA-B81E-47D4-9A2F-0B352A6F47BD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03</a:t>
            </a:r>
          </a:p>
        </p:txBody>
      </p:sp>
      <p:sp>
        <p:nvSpPr>
          <p:cNvPr id="7" name="矩形: 圆角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D83B162-B4EA-436B-A160-F1F1B678A5DA}"/>
              </a:ext>
            </a:extLst>
          </p:cNvPr>
          <p:cNvSpPr/>
          <p:nvPr/>
        </p:nvSpPr>
        <p:spPr>
          <a:xfrm>
            <a:off x="2674620" y="1983379"/>
            <a:ext cx="2872739" cy="3927219"/>
          </a:xfrm>
          <a:prstGeom prst="roundRect">
            <a:avLst>
              <a:gd name="adj" fmla="val 286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8" name="矩形: 圆角 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24E9A51-4C9F-4D5C-8C6E-C6FFE87BA563}"/>
              </a:ext>
            </a:extLst>
          </p:cNvPr>
          <p:cNvSpPr/>
          <p:nvPr/>
        </p:nvSpPr>
        <p:spPr>
          <a:xfrm>
            <a:off x="3452657" y="3805441"/>
            <a:ext cx="2452844" cy="2732519"/>
          </a:xfrm>
          <a:prstGeom prst="roundRect">
            <a:avLst>
              <a:gd name="adj" fmla="val 2864"/>
            </a:avLst>
          </a:prstGeom>
          <a:gradFill flip="none" rotWithShape="1">
            <a:gsLst>
              <a:gs pos="0">
                <a:srgbClr val="FF992D"/>
              </a:gs>
              <a:gs pos="100000">
                <a:srgbClr val="FF513E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9" name="矩形: 圆角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300F4017-9C7E-421A-B795-187E5CF8565A}"/>
              </a:ext>
            </a:extLst>
          </p:cNvPr>
          <p:cNvSpPr/>
          <p:nvPr/>
        </p:nvSpPr>
        <p:spPr>
          <a:xfrm>
            <a:off x="320039" y="3165361"/>
            <a:ext cx="2774475" cy="2961119"/>
          </a:xfrm>
          <a:prstGeom prst="roundRect">
            <a:avLst>
              <a:gd name="adj" fmla="val 1491"/>
            </a:avLst>
          </a:prstGeom>
          <a:gradFill flip="none" rotWithShape="1">
            <a:gsLst>
              <a:gs pos="0">
                <a:srgbClr val="FF992D"/>
              </a:gs>
              <a:gs pos="100000">
                <a:srgbClr val="FF513E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: 圆角 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29A79B5-36C4-4775-AE20-58B62A7FD129}"/>
              </a:ext>
            </a:extLst>
          </p:cNvPr>
          <p:cNvSpPr/>
          <p:nvPr/>
        </p:nvSpPr>
        <p:spPr>
          <a:xfrm flipH="1">
            <a:off x="6644642" y="1983379"/>
            <a:ext cx="2872739" cy="3927219"/>
          </a:xfrm>
          <a:prstGeom prst="roundRect">
            <a:avLst>
              <a:gd name="adj" fmla="val 286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: 圆角 1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BCE0F43-0E4B-46F5-8938-55A598540B3A}"/>
              </a:ext>
            </a:extLst>
          </p:cNvPr>
          <p:cNvSpPr/>
          <p:nvPr/>
        </p:nvSpPr>
        <p:spPr>
          <a:xfrm flipH="1">
            <a:off x="6286501" y="3805441"/>
            <a:ext cx="2452844" cy="2732519"/>
          </a:xfrm>
          <a:prstGeom prst="roundRect">
            <a:avLst>
              <a:gd name="adj" fmla="val 2864"/>
            </a:avLst>
          </a:prstGeom>
          <a:gradFill flip="none" rotWithShape="1">
            <a:gsLst>
              <a:gs pos="0">
                <a:srgbClr val="FF992D"/>
              </a:gs>
              <a:gs pos="100000">
                <a:srgbClr val="FF513E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: 圆角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3DA911D-EE80-4A60-A6C2-C195C9A902AE}"/>
              </a:ext>
            </a:extLst>
          </p:cNvPr>
          <p:cNvSpPr/>
          <p:nvPr/>
        </p:nvSpPr>
        <p:spPr>
          <a:xfrm flipH="1">
            <a:off x="9097488" y="3165361"/>
            <a:ext cx="2774475" cy="2961119"/>
          </a:xfrm>
          <a:prstGeom prst="roundRect">
            <a:avLst>
              <a:gd name="adj" fmla="val 1491"/>
            </a:avLst>
          </a:prstGeom>
          <a:gradFill flip="none" rotWithShape="1">
            <a:gsLst>
              <a:gs pos="0">
                <a:srgbClr val="FF992D"/>
              </a:gs>
              <a:gs pos="100000">
                <a:srgbClr val="FF513E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24" name="图片 2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9CD8CD6-9B63-4D64-B384-35FB16CEB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18" y="4390285"/>
            <a:ext cx="12229636" cy="2487384"/>
          </a:xfrm>
          <a:prstGeom prst="rect">
            <a:avLst/>
          </a:prstGeom>
        </p:spPr>
      </p:pic>
      <p:sp>
        <p:nvSpPr>
          <p:cNvPr id="25" name="Rectangle 32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2DF2B276-75B8-4A2C-8810-6DC04FC071DB}"/>
              </a:ext>
            </a:extLst>
          </p:cNvPr>
          <p:cNvSpPr/>
          <p:nvPr/>
        </p:nvSpPr>
        <p:spPr>
          <a:xfrm>
            <a:off x="627523" y="3577656"/>
            <a:ext cx="215950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Calibri"/>
              <a:sym typeface="Arial"/>
            </a:endParaRPr>
          </a:p>
        </p:txBody>
      </p:sp>
      <p:sp>
        <p:nvSpPr>
          <p:cNvPr id="26" name="Rectangle 32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5F22AF90-A202-4A8C-940E-49645E3CAD27}"/>
              </a:ext>
            </a:extLst>
          </p:cNvPr>
          <p:cNvSpPr/>
          <p:nvPr/>
        </p:nvSpPr>
        <p:spPr>
          <a:xfrm>
            <a:off x="3599326" y="4176074"/>
            <a:ext cx="215950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Calibri"/>
              <a:sym typeface="Arial"/>
            </a:endParaRPr>
          </a:p>
        </p:txBody>
      </p:sp>
      <p:sp>
        <p:nvSpPr>
          <p:cNvPr id="27" name="Rectangle 32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D7E9C97F-40AE-4DDB-9419-4AA82A30F664}"/>
              </a:ext>
            </a:extLst>
          </p:cNvPr>
          <p:cNvSpPr/>
          <p:nvPr/>
        </p:nvSpPr>
        <p:spPr>
          <a:xfrm>
            <a:off x="6433170" y="4176074"/>
            <a:ext cx="215950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Calibri"/>
              <a:sym typeface="Arial"/>
            </a:endParaRPr>
          </a:p>
        </p:txBody>
      </p:sp>
      <p:sp>
        <p:nvSpPr>
          <p:cNvPr id="28" name="Rectangle 32" descr="e7d195523061f1c03a90ee8e42cb24248e56383cd534985688F9F494128731F165EE95AB4B0C0A38076AAEA07667B1565C446FC45FF01DFB0E885BCDBDF3A284F3DB14DA61DD97F0BAB2E6C668FB49312D8A702330F6D99A32E431D743AEA352730A5DC99E77695B9E88E40D60C32BA28C17BB7CABD1A46AF23594DF6528BF791C5C014762CD5143DAF29347DE3D1A39">
            <a:extLst>
              <a:ext uri="{FF2B5EF4-FFF2-40B4-BE49-F238E27FC236}">
                <a16:creationId xmlns:a16="http://schemas.microsoft.com/office/drawing/2014/main" id="{4E70E240-D45F-4ADF-8BD7-CF41175075FE}"/>
              </a:ext>
            </a:extLst>
          </p:cNvPr>
          <p:cNvSpPr/>
          <p:nvPr/>
        </p:nvSpPr>
        <p:spPr>
          <a:xfrm>
            <a:off x="9478486" y="3577656"/>
            <a:ext cx="2159506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Calibri"/>
              <a:sym typeface="Arial"/>
            </a:endParaRPr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AC7AED8F-60F6-4143-9E26-28CCC98AFBCC}"/>
              </a:ext>
            </a:extLst>
          </p:cNvPr>
          <p:cNvGrpSpPr/>
          <p:nvPr/>
        </p:nvGrpSpPr>
        <p:grpSpPr>
          <a:xfrm>
            <a:off x="3514273" y="1728757"/>
            <a:ext cx="1164806" cy="1505969"/>
            <a:chOff x="6200197" y="4287118"/>
            <a:chExt cx="1164806" cy="1505969"/>
          </a:xfrm>
        </p:grpSpPr>
        <p:grpSp>
          <p:nvGrpSpPr>
            <p:cNvPr id="33" name="Group 12">
              <a:extLst>
                <a:ext uri="{FF2B5EF4-FFF2-40B4-BE49-F238E27FC236}">
                  <a16:creationId xmlns:a16="http://schemas.microsoft.com/office/drawing/2014/main" id="{D8A2FE76-8B98-48C4-8D89-9F4DF72261E8}"/>
                </a:ext>
              </a:extLst>
            </p:cNvPr>
            <p:cNvGrpSpPr/>
            <p:nvPr/>
          </p:nvGrpSpPr>
          <p:grpSpPr>
            <a:xfrm>
              <a:off x="6287647" y="4287118"/>
              <a:ext cx="989905" cy="989904"/>
              <a:chOff x="6527772" y="2351228"/>
              <a:chExt cx="1036336" cy="1036335"/>
            </a:xfrm>
          </p:grpSpPr>
          <p:sp>
            <p:nvSpPr>
              <p:cNvPr id="35" name="Oval 13">
                <a:extLst>
                  <a:ext uri="{FF2B5EF4-FFF2-40B4-BE49-F238E27FC236}">
                    <a16:creationId xmlns:a16="http://schemas.microsoft.com/office/drawing/2014/main" id="{EDCB0902-4448-4AC3-BB61-4E95639AB116}"/>
                  </a:ext>
                </a:extLst>
              </p:cNvPr>
              <p:cNvSpPr/>
              <p:nvPr/>
            </p:nvSpPr>
            <p:spPr>
              <a:xfrm>
                <a:off x="6527772" y="2351228"/>
                <a:ext cx="1036336" cy="1036335"/>
              </a:xfrm>
              <a:prstGeom prst="ellipse">
                <a:avLst/>
              </a:prstGeom>
              <a:noFill/>
              <a:ln w="50800" cap="rnd" cmpd="sng" algn="ctr">
                <a:solidFill>
                  <a:srgbClr val="FFFFFF">
                    <a:lumMod val="65000"/>
                    <a:alpha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65%</a:t>
                </a:r>
              </a:p>
            </p:txBody>
          </p:sp>
          <p:sp>
            <p:nvSpPr>
              <p:cNvPr id="36" name="Arc 14">
                <a:extLst>
                  <a:ext uri="{FF2B5EF4-FFF2-40B4-BE49-F238E27FC236}">
                    <a16:creationId xmlns:a16="http://schemas.microsoft.com/office/drawing/2014/main" id="{7DD0572F-24FC-4DF8-BFE6-79568F7F5841}"/>
                  </a:ext>
                </a:extLst>
              </p:cNvPr>
              <p:cNvSpPr/>
              <p:nvPr/>
            </p:nvSpPr>
            <p:spPr>
              <a:xfrm>
                <a:off x="6527772" y="2351228"/>
                <a:ext cx="1036336" cy="1036335"/>
              </a:xfrm>
              <a:prstGeom prst="arc">
                <a:avLst>
                  <a:gd name="adj1" fmla="val 1321972"/>
                  <a:gd name="adj2" fmla="val 16160151"/>
                </a:avLst>
              </a:prstGeom>
              <a:noFill/>
              <a:ln w="76200" cap="rnd" cmpd="sng" algn="ctr">
                <a:solidFill>
                  <a:srgbClr val="FF81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17604FA-B1BE-49C2-A710-3D4576AE1406}"/>
                </a:ext>
              </a:extLst>
            </p:cNvPr>
            <p:cNvSpPr txBox="1"/>
            <p:nvPr/>
          </p:nvSpPr>
          <p:spPr>
            <a:xfrm>
              <a:off x="6200197" y="5485310"/>
              <a:ext cx="1164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Poppins" panose="00000500000000000000" pitchFamily="2" charset="0"/>
                  <a:sym typeface="Arial"/>
                </a:rPr>
                <a:t>Career A</a:t>
              </a:r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id="{EC5C676E-A49A-46F9-B61C-2D2527A0CFD6}"/>
              </a:ext>
            </a:extLst>
          </p:cNvPr>
          <p:cNvGrpSpPr/>
          <p:nvPr/>
        </p:nvGrpSpPr>
        <p:grpSpPr>
          <a:xfrm>
            <a:off x="7498608" y="1693044"/>
            <a:ext cx="1164806" cy="1505969"/>
            <a:chOff x="7656007" y="4287118"/>
            <a:chExt cx="1164806" cy="1505969"/>
          </a:xfrm>
        </p:grpSpPr>
        <p:grpSp>
          <p:nvGrpSpPr>
            <p:cNvPr id="38" name="Group 15">
              <a:extLst>
                <a:ext uri="{FF2B5EF4-FFF2-40B4-BE49-F238E27FC236}">
                  <a16:creationId xmlns:a16="http://schemas.microsoft.com/office/drawing/2014/main" id="{FE27D64E-C053-43CA-A7C6-FFBAF472C497}"/>
                </a:ext>
              </a:extLst>
            </p:cNvPr>
            <p:cNvGrpSpPr/>
            <p:nvPr/>
          </p:nvGrpSpPr>
          <p:grpSpPr>
            <a:xfrm>
              <a:off x="7743457" y="4287118"/>
              <a:ext cx="989905" cy="989904"/>
              <a:chOff x="7973131" y="2351228"/>
              <a:chExt cx="1036336" cy="1036335"/>
            </a:xfrm>
          </p:grpSpPr>
          <p:sp>
            <p:nvSpPr>
              <p:cNvPr id="40" name="Oval 16">
                <a:extLst>
                  <a:ext uri="{FF2B5EF4-FFF2-40B4-BE49-F238E27FC236}">
                    <a16:creationId xmlns:a16="http://schemas.microsoft.com/office/drawing/2014/main" id="{A985C088-0D30-401B-BABC-C5BE7D0F9DEC}"/>
                  </a:ext>
                </a:extLst>
              </p:cNvPr>
              <p:cNvSpPr/>
              <p:nvPr/>
            </p:nvSpPr>
            <p:spPr>
              <a:xfrm>
                <a:off x="7973131" y="2351228"/>
                <a:ext cx="1036336" cy="1036335"/>
              </a:xfrm>
              <a:prstGeom prst="ellipse">
                <a:avLst/>
              </a:prstGeom>
              <a:noFill/>
              <a:ln w="50800" cap="rnd" cmpd="sng" algn="ctr">
                <a:solidFill>
                  <a:srgbClr val="FFFFFF">
                    <a:lumMod val="65000"/>
                    <a:alpha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52%</a:t>
                </a:r>
              </a:p>
            </p:txBody>
          </p:sp>
          <p:sp>
            <p:nvSpPr>
              <p:cNvPr id="41" name="Arc 17">
                <a:extLst>
                  <a:ext uri="{FF2B5EF4-FFF2-40B4-BE49-F238E27FC236}">
                    <a16:creationId xmlns:a16="http://schemas.microsoft.com/office/drawing/2014/main" id="{809E0B2B-04F9-41C0-93B0-334E3694E9C8}"/>
                  </a:ext>
                </a:extLst>
              </p:cNvPr>
              <p:cNvSpPr/>
              <p:nvPr/>
            </p:nvSpPr>
            <p:spPr>
              <a:xfrm>
                <a:off x="7973131" y="2351228"/>
                <a:ext cx="1036336" cy="1036335"/>
              </a:xfrm>
              <a:prstGeom prst="arc">
                <a:avLst>
                  <a:gd name="adj1" fmla="val 4204255"/>
                  <a:gd name="adj2" fmla="val 16160151"/>
                </a:avLst>
              </a:prstGeom>
              <a:noFill/>
              <a:ln w="76200" cap="rnd" cmpd="sng" algn="ctr">
                <a:solidFill>
                  <a:srgbClr val="FF81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0D4202C5-AA47-473C-9B62-0915538022BB}"/>
                </a:ext>
              </a:extLst>
            </p:cNvPr>
            <p:cNvSpPr txBox="1"/>
            <p:nvPr/>
          </p:nvSpPr>
          <p:spPr>
            <a:xfrm>
              <a:off x="7656007" y="5485310"/>
              <a:ext cx="1164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Poppins" panose="00000500000000000000" pitchFamily="2" charset="0"/>
                  <a:sym typeface="Arial"/>
                </a:rPr>
                <a:t>Career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1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1AA0B41-30CE-43B1-B0F7-2BCBCDDCDF9D}"/>
              </a:ext>
            </a:extLst>
          </p:cNvPr>
          <p:cNvGrpSpPr/>
          <p:nvPr/>
        </p:nvGrpSpPr>
        <p:grpSpPr>
          <a:xfrm>
            <a:off x="406206" y="216756"/>
            <a:ext cx="842024" cy="984640"/>
            <a:chOff x="6948684" y="2855102"/>
            <a:chExt cx="944758" cy="1104774"/>
          </a:xfrm>
        </p:grpSpPr>
        <p:sp>
          <p:nvSpPr>
            <p:cNvPr id="11" name="Freeform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100344B-49E5-4735-854A-E4A3106A5344}"/>
                </a:ext>
              </a:extLst>
            </p:cNvPr>
            <p:cNvSpPr/>
            <p:nvPr/>
          </p:nvSpPr>
          <p:spPr bwMode="auto">
            <a:xfrm>
              <a:off x="7079214" y="3007739"/>
              <a:ext cx="683698" cy="799499"/>
            </a:xfrm>
            <a:custGeom>
              <a:avLst/>
              <a:gdLst>
                <a:gd name="T0" fmla="*/ 4205 w 7171"/>
                <a:gd name="T1" fmla="*/ 0 h 8400"/>
                <a:gd name="T2" fmla="*/ 7171 w 7171"/>
                <a:gd name="T3" fmla="*/ 1229 h 8400"/>
                <a:gd name="T4" fmla="*/ 5981 w 7171"/>
                <a:gd name="T5" fmla="*/ 2419 h 8400"/>
                <a:gd name="T6" fmla="*/ 4205 w 7171"/>
                <a:gd name="T7" fmla="*/ 1680 h 8400"/>
                <a:gd name="T8" fmla="*/ 2419 w 7171"/>
                <a:gd name="T9" fmla="*/ 2419 h 8400"/>
                <a:gd name="T10" fmla="*/ 1680 w 7171"/>
                <a:gd name="T11" fmla="*/ 4195 h 8400"/>
                <a:gd name="T12" fmla="*/ 2419 w 7171"/>
                <a:gd name="T13" fmla="*/ 5981 h 8400"/>
                <a:gd name="T14" fmla="*/ 4205 w 7171"/>
                <a:gd name="T15" fmla="*/ 6720 h 8400"/>
                <a:gd name="T16" fmla="*/ 5981 w 7171"/>
                <a:gd name="T17" fmla="*/ 5981 h 8400"/>
                <a:gd name="T18" fmla="*/ 7171 w 7171"/>
                <a:gd name="T19" fmla="*/ 7171 h 8400"/>
                <a:gd name="T20" fmla="*/ 4205 w 7171"/>
                <a:gd name="T21" fmla="*/ 8400 h 8400"/>
                <a:gd name="T22" fmla="*/ 1229 w 7171"/>
                <a:gd name="T23" fmla="*/ 7171 h 8400"/>
                <a:gd name="T24" fmla="*/ 0 w 7171"/>
                <a:gd name="T25" fmla="*/ 4195 h 8400"/>
                <a:gd name="T26" fmla="*/ 1229 w 7171"/>
                <a:gd name="T27" fmla="*/ 1229 h 8400"/>
                <a:gd name="T28" fmla="*/ 4205 w 7171"/>
                <a:gd name="T29" fmla="*/ 0 h 8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1" h="8400">
                  <a:moveTo>
                    <a:pt x="4205" y="0"/>
                  </a:moveTo>
                  <a:cubicBezTo>
                    <a:pt x="5363" y="0"/>
                    <a:pt x="6352" y="409"/>
                    <a:pt x="7171" y="1229"/>
                  </a:cubicBezTo>
                  <a:lnTo>
                    <a:pt x="5981" y="2419"/>
                  </a:lnTo>
                  <a:cubicBezTo>
                    <a:pt x="5488" y="1926"/>
                    <a:pt x="4896" y="1680"/>
                    <a:pt x="4205" y="1680"/>
                  </a:cubicBezTo>
                  <a:cubicBezTo>
                    <a:pt x="3507" y="1680"/>
                    <a:pt x="2912" y="1926"/>
                    <a:pt x="2419" y="2419"/>
                  </a:cubicBezTo>
                  <a:cubicBezTo>
                    <a:pt x="1926" y="2912"/>
                    <a:pt x="1680" y="3504"/>
                    <a:pt x="1680" y="4195"/>
                  </a:cubicBezTo>
                  <a:cubicBezTo>
                    <a:pt x="1680" y="4893"/>
                    <a:pt x="1926" y="5488"/>
                    <a:pt x="2419" y="5981"/>
                  </a:cubicBezTo>
                  <a:cubicBezTo>
                    <a:pt x="2912" y="6473"/>
                    <a:pt x="3507" y="6720"/>
                    <a:pt x="4205" y="6720"/>
                  </a:cubicBezTo>
                  <a:cubicBezTo>
                    <a:pt x="4896" y="6720"/>
                    <a:pt x="5488" y="6473"/>
                    <a:pt x="5981" y="5981"/>
                  </a:cubicBezTo>
                  <a:lnTo>
                    <a:pt x="7171" y="7171"/>
                  </a:lnTo>
                  <a:cubicBezTo>
                    <a:pt x="6352" y="7990"/>
                    <a:pt x="5363" y="8400"/>
                    <a:pt x="4205" y="8400"/>
                  </a:cubicBezTo>
                  <a:cubicBezTo>
                    <a:pt x="3040" y="8400"/>
                    <a:pt x="2048" y="7990"/>
                    <a:pt x="1229" y="7171"/>
                  </a:cubicBezTo>
                  <a:cubicBezTo>
                    <a:pt x="410" y="6352"/>
                    <a:pt x="0" y="5360"/>
                    <a:pt x="0" y="4195"/>
                  </a:cubicBezTo>
                  <a:cubicBezTo>
                    <a:pt x="0" y="3037"/>
                    <a:pt x="410" y="2048"/>
                    <a:pt x="1229" y="1229"/>
                  </a:cubicBezTo>
                  <a:cubicBezTo>
                    <a:pt x="2048" y="409"/>
                    <a:pt x="3040" y="0"/>
                    <a:pt x="4205" y="0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7" name="图片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A2A4059-AFC7-41F8-A114-AB81DD8B4A27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8684" y="2855102"/>
              <a:ext cx="944758" cy="1104774"/>
            </a:xfrm>
            <a:custGeom>
              <a:avLst/>
              <a:gdLst>
                <a:gd name="connsiteX0" fmla="*/ 553997 w 944758"/>
                <a:gd name="connsiteY0" fmla="*/ 0 h 1104774"/>
                <a:gd name="connsiteX1" fmla="*/ 944758 w 944758"/>
                <a:gd name="connsiteY1" fmla="*/ 161639 h 1104774"/>
                <a:gd name="connsiteX2" fmla="*/ 787979 w 944758"/>
                <a:gd name="connsiteY2" fmla="*/ 318149 h 1104774"/>
                <a:gd name="connsiteX3" fmla="*/ 553997 w 944758"/>
                <a:gd name="connsiteY3" fmla="*/ 220955 h 1104774"/>
                <a:gd name="connsiteX4" fmla="*/ 318696 w 944758"/>
                <a:gd name="connsiteY4" fmla="*/ 318149 h 1104774"/>
                <a:gd name="connsiteX5" fmla="*/ 221335 w 944758"/>
                <a:gd name="connsiteY5" fmla="*/ 551730 h 1104774"/>
                <a:gd name="connsiteX6" fmla="*/ 318696 w 944758"/>
                <a:gd name="connsiteY6" fmla="*/ 786626 h 1104774"/>
                <a:gd name="connsiteX7" fmla="*/ 553997 w 944758"/>
                <a:gd name="connsiteY7" fmla="*/ 883819 h 1104774"/>
                <a:gd name="connsiteX8" fmla="*/ 787979 w 944758"/>
                <a:gd name="connsiteY8" fmla="*/ 786626 h 1104774"/>
                <a:gd name="connsiteX9" fmla="*/ 944758 w 944758"/>
                <a:gd name="connsiteY9" fmla="*/ 943135 h 1104774"/>
                <a:gd name="connsiteX10" fmla="*/ 553997 w 944758"/>
                <a:gd name="connsiteY10" fmla="*/ 1104774 h 1104774"/>
                <a:gd name="connsiteX11" fmla="*/ 161917 w 944758"/>
                <a:gd name="connsiteY11" fmla="*/ 943135 h 1104774"/>
                <a:gd name="connsiteX12" fmla="*/ 0 w 944758"/>
                <a:gd name="connsiteY12" fmla="*/ 551730 h 1104774"/>
                <a:gd name="connsiteX13" fmla="*/ 161917 w 944758"/>
                <a:gd name="connsiteY13" fmla="*/ 161639 h 1104774"/>
                <a:gd name="connsiteX14" fmla="*/ 553997 w 944758"/>
                <a:gd name="connsiteY14" fmla="*/ 0 h 11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4758" h="1104774">
                  <a:moveTo>
                    <a:pt x="553997" y="0"/>
                  </a:moveTo>
                  <a:cubicBezTo>
                    <a:pt x="706560" y="0"/>
                    <a:pt x="836857" y="53792"/>
                    <a:pt x="944758" y="161639"/>
                  </a:cubicBezTo>
                  <a:lnTo>
                    <a:pt x="787979" y="318149"/>
                  </a:lnTo>
                  <a:cubicBezTo>
                    <a:pt x="723028" y="253309"/>
                    <a:pt x="645034" y="220955"/>
                    <a:pt x="553997" y="220955"/>
                  </a:cubicBezTo>
                  <a:cubicBezTo>
                    <a:pt x="462037" y="220955"/>
                    <a:pt x="383648" y="253309"/>
                    <a:pt x="318696" y="318149"/>
                  </a:cubicBezTo>
                  <a:cubicBezTo>
                    <a:pt x="253745" y="382988"/>
                    <a:pt x="221335" y="460849"/>
                    <a:pt x="221335" y="551730"/>
                  </a:cubicBezTo>
                  <a:cubicBezTo>
                    <a:pt x="221335" y="643531"/>
                    <a:pt x="253745" y="721786"/>
                    <a:pt x="318696" y="786626"/>
                  </a:cubicBezTo>
                  <a:cubicBezTo>
                    <a:pt x="383648" y="851334"/>
                    <a:pt x="462037" y="883819"/>
                    <a:pt x="553997" y="883819"/>
                  </a:cubicBezTo>
                  <a:cubicBezTo>
                    <a:pt x="645034" y="883819"/>
                    <a:pt x="723028" y="851334"/>
                    <a:pt x="787979" y="786626"/>
                  </a:cubicBezTo>
                  <a:lnTo>
                    <a:pt x="944758" y="943135"/>
                  </a:lnTo>
                  <a:cubicBezTo>
                    <a:pt x="836857" y="1050851"/>
                    <a:pt x="706560" y="1104774"/>
                    <a:pt x="553997" y="1104774"/>
                  </a:cubicBezTo>
                  <a:cubicBezTo>
                    <a:pt x="400511" y="1104774"/>
                    <a:pt x="269818" y="1050851"/>
                    <a:pt x="161917" y="943135"/>
                  </a:cubicBezTo>
                  <a:cubicBezTo>
                    <a:pt x="54017" y="835420"/>
                    <a:pt x="0" y="704951"/>
                    <a:pt x="0" y="551730"/>
                  </a:cubicBezTo>
                  <a:cubicBezTo>
                    <a:pt x="0" y="399429"/>
                    <a:pt x="54017" y="269355"/>
                    <a:pt x="161917" y="161639"/>
                  </a:cubicBezTo>
                  <a:cubicBezTo>
                    <a:pt x="269818" y="53792"/>
                    <a:pt x="400511" y="0"/>
                    <a:pt x="553997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6046538-F848-4E99-8534-8A5A37FCA965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3D4EAA-B81E-47D4-9A2F-0B352A6F47BD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03</a:t>
            </a:r>
          </a:p>
        </p:txBody>
      </p:sp>
      <p:sp>
        <p:nvSpPr>
          <p:cNvPr id="7" name="椭圆 6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<a:extLst>
              <a:ext uri="{FF2B5EF4-FFF2-40B4-BE49-F238E27FC236}">
                <a16:creationId xmlns:a16="http://schemas.microsoft.com/office/drawing/2014/main" id="{3BC0A2D2-D792-4E04-869D-CFEB3CE3E5D9}"/>
              </a:ext>
            </a:extLst>
          </p:cNvPr>
          <p:cNvSpPr/>
          <p:nvPr/>
        </p:nvSpPr>
        <p:spPr>
          <a:xfrm>
            <a:off x="-1390615" y="4688861"/>
            <a:ext cx="3093504" cy="3093504"/>
          </a:xfrm>
          <a:prstGeom prst="ellipse">
            <a:avLst/>
          </a:prstGeom>
          <a:gradFill>
            <a:gsLst>
              <a:gs pos="0">
                <a:srgbClr val="FF992D"/>
              </a:gs>
              <a:gs pos="100000">
                <a:srgbClr val="FF992D"/>
              </a:gs>
              <a:gs pos="77000">
                <a:srgbClr val="FF513E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E3BAE9B-E205-4BD9-99B8-A19A219B7838}"/>
              </a:ext>
            </a:extLst>
          </p:cNvPr>
          <p:cNvGrpSpPr/>
          <p:nvPr/>
        </p:nvGrpSpPr>
        <p:grpSpPr>
          <a:xfrm>
            <a:off x="1263650" y="1929927"/>
            <a:ext cx="9660522" cy="813273"/>
            <a:chOff x="1263650" y="1929927"/>
            <a:chExt cx="9660522" cy="813273"/>
          </a:xfrm>
        </p:grpSpPr>
        <p:sp>
          <p:nvSpPr>
            <p:cNvPr id="9" name="矩形: 圆角 8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0270BD11-3CF3-4A27-83BC-62B5AC23B897}"/>
                </a:ext>
              </a:extLst>
            </p:cNvPr>
            <p:cNvSpPr/>
            <p:nvPr/>
          </p:nvSpPr>
          <p:spPr>
            <a:xfrm>
              <a:off x="1263650" y="1929927"/>
              <a:ext cx="9660522" cy="813273"/>
            </a:xfrm>
            <a:prstGeom prst="roundRect">
              <a:avLst/>
            </a:prstGeom>
            <a:solidFill>
              <a:srgbClr val="FF813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sx="102000" sy="102000" algn="ctr" rotWithShape="0">
                <a:srgbClr val="FF8133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2" name="图形 11" descr="e7d195523061f1c074694c8bbf98be7b1e4b015d796375963FD28840057458461C7CA0DAD340D15583DEDFC2E3241C4F392EF3A8B4D067B40CF4F149DD7E51F346B0CAB1BCCF6DB2480C67273C6C9E4C89BD0DD3DD6A33516F2F1E3D6B07DC374CF71D76908953AF0D3F76673BC3A3E271482A6927126F57B735FE0649D5D14FAD3CA79240EB087A">
              <a:extLst>
                <a:ext uri="{FF2B5EF4-FFF2-40B4-BE49-F238E27FC236}">
                  <a16:creationId xmlns:a16="http://schemas.microsoft.com/office/drawing/2014/main" id="{D57C4972-FAC6-44D0-82F8-F7CBB03B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0785" y="2117488"/>
              <a:ext cx="381000" cy="438150"/>
            </a:xfrm>
            <a:prstGeom prst="rect">
              <a:avLst/>
            </a:prstGeom>
          </p:spPr>
        </p:pic>
        <p:sp>
          <p:nvSpPr>
            <p:cNvPr id="13" name="矩形 12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46726B29-E171-4866-AEF1-4310EB2F9B64}"/>
                </a:ext>
              </a:extLst>
            </p:cNvPr>
            <p:cNvSpPr/>
            <p:nvPr/>
          </p:nvSpPr>
          <p:spPr>
            <a:xfrm>
              <a:off x="2046276" y="21893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14" name="矩形 13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0E8C4826-8A4B-448D-AE9B-C8A398A92EE7}"/>
                </a:ext>
              </a:extLst>
            </p:cNvPr>
            <p:cNvSpPr/>
            <p:nvPr/>
          </p:nvSpPr>
          <p:spPr>
            <a:xfrm>
              <a:off x="3941773" y="21893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15" name="矩形 14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C38460C7-4BAD-4DB1-92B6-0DE382FA426A}"/>
                </a:ext>
              </a:extLst>
            </p:cNvPr>
            <p:cNvSpPr/>
            <p:nvPr/>
          </p:nvSpPr>
          <p:spPr>
            <a:xfrm>
              <a:off x="5837270" y="21893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Track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16" name="矩形 15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5A750F27-1451-4063-933E-93F32345FC29}"/>
                </a:ext>
              </a:extLst>
            </p:cNvPr>
            <p:cNvSpPr/>
            <p:nvPr/>
          </p:nvSpPr>
          <p:spPr>
            <a:xfrm>
              <a:off x="7732767" y="2189324"/>
              <a:ext cx="31914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29200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0BC71F8-CD57-46CF-BE2C-8370D887B0F3}"/>
              </a:ext>
            </a:extLst>
          </p:cNvPr>
          <p:cNvGrpSpPr/>
          <p:nvPr/>
        </p:nvGrpSpPr>
        <p:grpSpPr>
          <a:xfrm>
            <a:off x="1263650" y="2952277"/>
            <a:ext cx="9660522" cy="813273"/>
            <a:chOff x="1263650" y="2952277"/>
            <a:chExt cx="9660522" cy="813273"/>
          </a:xfrm>
        </p:grpSpPr>
        <p:sp>
          <p:nvSpPr>
            <p:cNvPr id="21" name="矩形: 圆角 20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7DA248C5-61D2-4BBC-AC97-72D13D30D582}"/>
                </a:ext>
              </a:extLst>
            </p:cNvPr>
            <p:cNvSpPr/>
            <p:nvPr/>
          </p:nvSpPr>
          <p:spPr>
            <a:xfrm>
              <a:off x="1263650" y="2952277"/>
              <a:ext cx="9660522" cy="81327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1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FFE55FE4-A020-4744-B6E2-6EC140D43384}"/>
                </a:ext>
              </a:extLst>
            </p:cNvPr>
            <p:cNvSpPr/>
            <p:nvPr/>
          </p:nvSpPr>
          <p:spPr>
            <a:xfrm>
              <a:off x="2046276" y="322437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3" name="矩形 22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1BBF7911-09DE-47FF-B189-64CFD19DF288}"/>
                </a:ext>
              </a:extLst>
            </p:cNvPr>
            <p:cNvSpPr/>
            <p:nvPr/>
          </p:nvSpPr>
          <p:spPr>
            <a:xfrm>
              <a:off x="3941773" y="322437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24" name="矩形 23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75EC0C9F-624F-43B0-8099-B77B0D20FC95}"/>
                </a:ext>
              </a:extLst>
            </p:cNvPr>
            <p:cNvSpPr/>
            <p:nvPr/>
          </p:nvSpPr>
          <p:spPr>
            <a:xfrm>
              <a:off x="5837270" y="322437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Track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25" name="矩形 24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20B5BB78-0C94-4EE1-8207-0A9A2D118F7A}"/>
                </a:ext>
              </a:extLst>
            </p:cNvPr>
            <p:cNvSpPr/>
            <p:nvPr/>
          </p:nvSpPr>
          <p:spPr>
            <a:xfrm>
              <a:off x="7732767" y="3224374"/>
              <a:ext cx="31914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495758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pic>
          <p:nvPicPr>
            <p:cNvPr id="26" name="图形 25" descr="e7d195523061f1c074694c8bbf98be7b1e4b015d796375963FD28840057458461C7CA0DAD340D15583DEDFC2E3241C4F392EF3A8B4D067B40CF4F149DD7E51F346B0CAB1BCCF6DB2480C67273C6C9E4C955EA350A830510F818DEFEFC0532BE2CCF8C193911FB1E5878F729A7E68056E4F237FFF59C2BCA9AC43669B9F01B0E676E7A2F44CBE8A0C">
              <a:extLst>
                <a:ext uri="{FF2B5EF4-FFF2-40B4-BE49-F238E27FC236}">
                  <a16:creationId xmlns:a16="http://schemas.microsoft.com/office/drawing/2014/main" id="{89B880E8-556A-4565-81FD-B48A1EF0D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60785" y="3109202"/>
              <a:ext cx="381000" cy="457200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1FA2DA9-E8DD-48AD-9C6F-9E682A651F8D}"/>
              </a:ext>
            </a:extLst>
          </p:cNvPr>
          <p:cNvGrpSpPr/>
          <p:nvPr/>
        </p:nvGrpSpPr>
        <p:grpSpPr>
          <a:xfrm>
            <a:off x="1263650" y="3974627"/>
            <a:ext cx="9660522" cy="813273"/>
            <a:chOff x="1263650" y="3974627"/>
            <a:chExt cx="9660522" cy="813273"/>
          </a:xfrm>
        </p:grpSpPr>
        <p:sp>
          <p:nvSpPr>
            <p:cNvPr id="28" name="矩形: 圆角 27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EDE8D33C-0904-45E4-B99D-4B73D44C2BF8}"/>
                </a:ext>
              </a:extLst>
            </p:cNvPr>
            <p:cNvSpPr/>
            <p:nvPr/>
          </p:nvSpPr>
          <p:spPr>
            <a:xfrm>
              <a:off x="1263650" y="3974627"/>
              <a:ext cx="9660522" cy="81327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矩形 28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35F21F60-9A2A-469F-8CD5-8C37A337BB51}"/>
                </a:ext>
              </a:extLst>
            </p:cNvPr>
            <p:cNvSpPr/>
            <p:nvPr/>
          </p:nvSpPr>
          <p:spPr>
            <a:xfrm>
              <a:off x="2046276" y="42340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30" name="矩形 29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93A7923E-91BE-4BD6-9285-116C37E3FFF9}"/>
                </a:ext>
              </a:extLst>
            </p:cNvPr>
            <p:cNvSpPr/>
            <p:nvPr/>
          </p:nvSpPr>
          <p:spPr>
            <a:xfrm>
              <a:off x="3941773" y="42340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31" name="矩形 30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E0E73F83-E06F-47C3-9206-9248FB6A20C6}"/>
                </a:ext>
              </a:extLst>
            </p:cNvPr>
            <p:cNvSpPr/>
            <p:nvPr/>
          </p:nvSpPr>
          <p:spPr>
            <a:xfrm>
              <a:off x="5837270" y="42340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Track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32" name="矩形 31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CF0AD803-FD09-48EF-B48E-E573DB7A493F}"/>
                </a:ext>
              </a:extLst>
            </p:cNvPr>
            <p:cNvSpPr/>
            <p:nvPr/>
          </p:nvSpPr>
          <p:spPr>
            <a:xfrm>
              <a:off x="7732767" y="4234024"/>
              <a:ext cx="31914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59058687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pic>
          <p:nvPicPr>
            <p:cNvPr id="33" name="图形 32" descr="e7d195523061f1c074694c8bbf98be7b1e4b015d796375963FD28840057458461C7CA0DAD340D15583DEDFC2E3241C4F392EF3A8B4D067B40CF4F149DD7E51F346B0CAB1BCCF6DB2480C67273C6C9E4C89BD0DD3DD6A33516F2F1E3D6B07DC374CF71D76908953AF0D3F76673BC3A3E271482A6927126F57B735FE0649D5D14FAD3CA79240EB087A">
              <a:extLst>
                <a:ext uri="{FF2B5EF4-FFF2-40B4-BE49-F238E27FC236}">
                  <a16:creationId xmlns:a16="http://schemas.microsoft.com/office/drawing/2014/main" id="{2280C6FD-9B27-45DC-B833-855E79BC2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22685" y="4152663"/>
              <a:ext cx="457200" cy="457200"/>
            </a:xfrm>
            <a:prstGeom prst="rect">
              <a:avLst/>
            </a:prstGeom>
          </p:spPr>
        </p:pic>
      </p:grpSp>
      <p:sp>
        <p:nvSpPr>
          <p:cNvPr id="34" name="圆: 空心 33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<a:extLst>
              <a:ext uri="{FF2B5EF4-FFF2-40B4-BE49-F238E27FC236}">
                <a16:creationId xmlns:a16="http://schemas.microsoft.com/office/drawing/2014/main" id="{3E145F4D-4CB1-47EE-8B25-91A2D75BEAA8}"/>
              </a:ext>
            </a:extLst>
          </p:cNvPr>
          <p:cNvSpPr/>
          <p:nvPr/>
        </p:nvSpPr>
        <p:spPr>
          <a:xfrm>
            <a:off x="10465864" y="5382382"/>
            <a:ext cx="784571" cy="784571"/>
          </a:xfrm>
          <a:prstGeom prst="donut">
            <a:avLst>
              <a:gd name="adj" fmla="val 29325"/>
            </a:avLst>
          </a:prstGeom>
          <a:solidFill>
            <a:srgbClr val="FDC7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FA5D2D3-0463-4591-9352-46A8970D1590}"/>
              </a:ext>
            </a:extLst>
          </p:cNvPr>
          <p:cNvGrpSpPr/>
          <p:nvPr/>
        </p:nvGrpSpPr>
        <p:grpSpPr>
          <a:xfrm>
            <a:off x="1263650" y="4996977"/>
            <a:ext cx="9660522" cy="813273"/>
            <a:chOff x="1263650" y="4996977"/>
            <a:chExt cx="9660522" cy="813273"/>
          </a:xfrm>
        </p:grpSpPr>
        <p:sp>
          <p:nvSpPr>
            <p:cNvPr id="36" name="矩形: 圆角 35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94B441D4-293A-44B9-B0F7-FFCA4C50D662}"/>
                </a:ext>
              </a:extLst>
            </p:cNvPr>
            <p:cNvSpPr/>
            <p:nvPr/>
          </p:nvSpPr>
          <p:spPr>
            <a:xfrm>
              <a:off x="1263650" y="4996977"/>
              <a:ext cx="9660522" cy="81327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任意多边形: 形状 36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DD01DBAF-5A48-4DA6-886F-47E7F9114156}"/>
                </a:ext>
              </a:extLst>
            </p:cNvPr>
            <p:cNvSpPr/>
            <p:nvPr/>
          </p:nvSpPr>
          <p:spPr>
            <a:xfrm>
              <a:off x="10465864" y="5382382"/>
              <a:ext cx="458308" cy="427868"/>
            </a:xfrm>
            <a:custGeom>
              <a:avLst/>
              <a:gdLst>
                <a:gd name="connsiteX0" fmla="*/ 392286 w 458308"/>
                <a:gd name="connsiteY0" fmla="*/ 0 h 427868"/>
                <a:gd name="connsiteX1" fmla="*/ 458308 w 458308"/>
                <a:gd name="connsiteY1" fmla="*/ 6656 h 427868"/>
                <a:gd name="connsiteX2" fmla="*/ 458308 w 458308"/>
                <a:gd name="connsiteY2" fmla="*/ 244768 h 427868"/>
                <a:gd name="connsiteX3" fmla="*/ 455424 w 458308"/>
                <a:gd name="connsiteY3" fmla="*/ 242824 h 427868"/>
                <a:gd name="connsiteX4" fmla="*/ 392285 w 458308"/>
                <a:gd name="connsiteY4" fmla="*/ 230076 h 427868"/>
                <a:gd name="connsiteX5" fmla="*/ 230075 w 458308"/>
                <a:gd name="connsiteY5" fmla="*/ 392286 h 427868"/>
                <a:gd name="connsiteX6" fmla="*/ 237259 w 458308"/>
                <a:gd name="connsiteY6" fmla="*/ 427868 h 427868"/>
                <a:gd name="connsiteX7" fmla="*/ 7184 w 458308"/>
                <a:gd name="connsiteY7" fmla="*/ 427868 h 427868"/>
                <a:gd name="connsiteX8" fmla="*/ 0 w 458308"/>
                <a:gd name="connsiteY8" fmla="*/ 392286 h 427868"/>
                <a:gd name="connsiteX9" fmla="*/ 392286 w 458308"/>
                <a:gd name="connsiteY9" fmla="*/ 0 h 42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308" h="427868">
                  <a:moveTo>
                    <a:pt x="392286" y="0"/>
                  </a:moveTo>
                  <a:lnTo>
                    <a:pt x="458308" y="6656"/>
                  </a:lnTo>
                  <a:lnTo>
                    <a:pt x="458308" y="244768"/>
                  </a:lnTo>
                  <a:lnTo>
                    <a:pt x="455424" y="242824"/>
                  </a:lnTo>
                  <a:cubicBezTo>
                    <a:pt x="436018" y="234615"/>
                    <a:pt x="414682" y="230076"/>
                    <a:pt x="392285" y="230076"/>
                  </a:cubicBezTo>
                  <a:cubicBezTo>
                    <a:pt x="302699" y="230076"/>
                    <a:pt x="230075" y="302700"/>
                    <a:pt x="230075" y="392286"/>
                  </a:cubicBezTo>
                  <a:lnTo>
                    <a:pt x="237259" y="427868"/>
                  </a:lnTo>
                  <a:lnTo>
                    <a:pt x="7184" y="427868"/>
                  </a:lnTo>
                  <a:lnTo>
                    <a:pt x="0" y="392286"/>
                  </a:lnTo>
                  <a:cubicBezTo>
                    <a:pt x="0" y="175632"/>
                    <a:pt x="175632" y="0"/>
                    <a:pt x="392286" y="0"/>
                  </a:cubicBezTo>
                  <a:close/>
                </a:path>
              </a:pathLst>
            </a:custGeom>
            <a:solidFill>
              <a:srgbClr val="FDC741">
                <a:alpha val="1000"/>
              </a:srgbClr>
            </a:solidFill>
            <a:ln w="15875" cap="flat" cmpd="sng" algn="ctr">
              <a:noFill/>
              <a:prstDash val="solid"/>
              <a:miter lim="800000"/>
            </a:ln>
            <a:effectLst>
              <a:glow rad="279400">
                <a:srgbClr val="FDC741">
                  <a:alpha val="12000"/>
                </a:srgbClr>
              </a:glow>
              <a:outerShdw blurRad="444500" sx="138000" sy="138000" algn="ctr" rotWithShape="0">
                <a:srgbClr val="FDC741"/>
              </a:outerShdw>
              <a:softEdge rad="63500"/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40062B24-3EC5-46A9-AE9D-4C7CD046E074}"/>
                </a:ext>
              </a:extLst>
            </p:cNvPr>
            <p:cNvSpPr/>
            <p:nvPr/>
          </p:nvSpPr>
          <p:spPr>
            <a:xfrm>
              <a:off x="1263650" y="5157072"/>
              <a:ext cx="372540" cy="653178"/>
            </a:xfrm>
            <a:custGeom>
              <a:avLst/>
              <a:gdLst>
                <a:gd name="connsiteX0" fmla="*/ 0 w 372540"/>
                <a:gd name="connsiteY0" fmla="*/ 0 h 653178"/>
                <a:gd name="connsiteX1" fmla="*/ 86036 w 372540"/>
                <a:gd name="connsiteY1" fmla="*/ 94663 h 653178"/>
                <a:gd name="connsiteX2" fmla="*/ 317688 w 372540"/>
                <a:gd name="connsiteY2" fmla="*/ 476475 h 653178"/>
                <a:gd name="connsiteX3" fmla="*/ 372540 w 372540"/>
                <a:gd name="connsiteY3" fmla="*/ 653178 h 653178"/>
                <a:gd name="connsiteX4" fmla="*/ 135548 w 372540"/>
                <a:gd name="connsiteY4" fmla="*/ 653178 h 653178"/>
                <a:gd name="connsiteX5" fmla="*/ 0 w 372540"/>
                <a:gd name="connsiteY5" fmla="*/ 517630 h 65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40" h="653178">
                  <a:moveTo>
                    <a:pt x="0" y="0"/>
                  </a:moveTo>
                  <a:lnTo>
                    <a:pt x="86036" y="94663"/>
                  </a:lnTo>
                  <a:cubicBezTo>
                    <a:pt x="180602" y="209250"/>
                    <a:pt x="258985" y="337687"/>
                    <a:pt x="317688" y="476475"/>
                  </a:cubicBezTo>
                  <a:lnTo>
                    <a:pt x="372540" y="653178"/>
                  </a:lnTo>
                  <a:lnTo>
                    <a:pt x="135548" y="653178"/>
                  </a:lnTo>
                  <a:cubicBezTo>
                    <a:pt x="60687" y="653178"/>
                    <a:pt x="0" y="592491"/>
                    <a:pt x="0" y="517630"/>
                  </a:cubicBezTo>
                  <a:close/>
                </a:path>
              </a:pathLst>
            </a:custGeom>
            <a:solidFill>
              <a:srgbClr val="FF8133">
                <a:alpha val="5000"/>
              </a:srgbClr>
            </a:solidFill>
            <a:ln w="15875" cap="flat" cmpd="sng" algn="ctr">
              <a:noFill/>
              <a:prstDash val="solid"/>
              <a:miter lim="800000"/>
            </a:ln>
            <a:effectLst>
              <a:glow rad="342900">
                <a:srgbClr val="FF8133">
                  <a:alpha val="15000"/>
                </a:srgbClr>
              </a:glow>
              <a:outerShdw blurRad="444500" sx="138000" sy="138000" algn="ctr" rotWithShape="0">
                <a:srgbClr val="FF8133"/>
              </a:outerShdw>
              <a:softEdge rad="63500"/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矩形 38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91A21EDF-BEEA-48F4-AAFB-35AED03CF091}"/>
                </a:ext>
              </a:extLst>
            </p:cNvPr>
            <p:cNvSpPr/>
            <p:nvPr/>
          </p:nvSpPr>
          <p:spPr>
            <a:xfrm>
              <a:off x="2046276" y="52754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40" name="矩形 39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9DA85E3C-6CB7-4984-B325-031114345708}"/>
                </a:ext>
              </a:extLst>
            </p:cNvPr>
            <p:cNvSpPr/>
            <p:nvPr/>
          </p:nvSpPr>
          <p:spPr>
            <a:xfrm>
              <a:off x="3941773" y="52754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Add title text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41" name="矩形 40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A09B08C5-C0B7-4EA7-84A7-1073C6CC82FE}"/>
                </a:ext>
              </a:extLst>
            </p:cNvPr>
            <p:cNvSpPr/>
            <p:nvPr/>
          </p:nvSpPr>
          <p:spPr>
            <a:xfrm>
              <a:off x="5837270" y="5275424"/>
              <a:ext cx="18954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Track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sp>
          <p:nvSpPr>
            <p:cNvPr id="42" name="矩形 41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<a:extLst>
                <a:ext uri="{FF2B5EF4-FFF2-40B4-BE49-F238E27FC236}">
                  <a16:creationId xmlns:a16="http://schemas.microsoft.com/office/drawing/2014/main" id="{1C0C1967-9300-4506-B80B-504321681935}"/>
                </a:ext>
              </a:extLst>
            </p:cNvPr>
            <p:cNvSpPr/>
            <p:nvPr/>
          </p:nvSpPr>
          <p:spPr>
            <a:xfrm>
              <a:off x="7732767" y="5275424"/>
              <a:ext cx="31914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/>
                  <a:ea typeface="微软雅黑"/>
                  <a:cs typeface="Segoe UI Semibold" panose="020B0702040204020203" pitchFamily="34" charset="0"/>
                  <a:sym typeface="Arial"/>
                </a:rPr>
                <a:t>6974646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cs typeface="Segoe UI Semibold" panose="020B0702040204020203" pitchFamily="34" charset="0"/>
                <a:sym typeface="Arial"/>
              </a:endParaRPr>
            </a:p>
          </p:txBody>
        </p:sp>
        <p:pic>
          <p:nvPicPr>
            <p:cNvPr id="43" name="图形 42" descr="e7d195523061f1c074694c8bbf98be7b1e4b015d796375963FD28840057458461C7CA0DAD340D15583DEDFC2E3241C4F392EF3A8B4D067B40CF4F149DD7E51F346B0CAB1BCCF6DB2480C67273C6C9E4C955EA350A830510F818DEFEFC0532BE2CCF8C193911FB1E5878F729A7E68056E4F237FFF59C2BCA9AC43669B9F01B0E676E7A2F44CBE8A0C">
              <a:extLst>
                <a:ext uri="{FF2B5EF4-FFF2-40B4-BE49-F238E27FC236}">
                  <a16:creationId xmlns:a16="http://schemas.microsoft.com/office/drawing/2014/main" id="{8E275513-0451-4EF4-8A78-32AF75C64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22685" y="5247623"/>
              <a:ext cx="4572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92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1AA0B41-30CE-43B1-B0F7-2BCBCDDCDF9D}"/>
              </a:ext>
            </a:extLst>
          </p:cNvPr>
          <p:cNvGrpSpPr/>
          <p:nvPr/>
        </p:nvGrpSpPr>
        <p:grpSpPr>
          <a:xfrm>
            <a:off x="406206" y="216756"/>
            <a:ext cx="842024" cy="984640"/>
            <a:chOff x="6948684" y="2855102"/>
            <a:chExt cx="944758" cy="1104774"/>
          </a:xfrm>
        </p:grpSpPr>
        <p:sp>
          <p:nvSpPr>
            <p:cNvPr id="11" name="Freeform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100344B-49E5-4735-854A-E4A3106A5344}"/>
                </a:ext>
              </a:extLst>
            </p:cNvPr>
            <p:cNvSpPr/>
            <p:nvPr/>
          </p:nvSpPr>
          <p:spPr bwMode="auto">
            <a:xfrm>
              <a:off x="7079214" y="3007739"/>
              <a:ext cx="683698" cy="799499"/>
            </a:xfrm>
            <a:custGeom>
              <a:avLst/>
              <a:gdLst>
                <a:gd name="T0" fmla="*/ 4205 w 7171"/>
                <a:gd name="T1" fmla="*/ 0 h 8400"/>
                <a:gd name="T2" fmla="*/ 7171 w 7171"/>
                <a:gd name="T3" fmla="*/ 1229 h 8400"/>
                <a:gd name="T4" fmla="*/ 5981 w 7171"/>
                <a:gd name="T5" fmla="*/ 2419 h 8400"/>
                <a:gd name="T6" fmla="*/ 4205 w 7171"/>
                <a:gd name="T7" fmla="*/ 1680 h 8400"/>
                <a:gd name="T8" fmla="*/ 2419 w 7171"/>
                <a:gd name="T9" fmla="*/ 2419 h 8400"/>
                <a:gd name="T10" fmla="*/ 1680 w 7171"/>
                <a:gd name="T11" fmla="*/ 4195 h 8400"/>
                <a:gd name="T12" fmla="*/ 2419 w 7171"/>
                <a:gd name="T13" fmla="*/ 5981 h 8400"/>
                <a:gd name="T14" fmla="*/ 4205 w 7171"/>
                <a:gd name="T15" fmla="*/ 6720 h 8400"/>
                <a:gd name="T16" fmla="*/ 5981 w 7171"/>
                <a:gd name="T17" fmla="*/ 5981 h 8400"/>
                <a:gd name="T18" fmla="*/ 7171 w 7171"/>
                <a:gd name="T19" fmla="*/ 7171 h 8400"/>
                <a:gd name="T20" fmla="*/ 4205 w 7171"/>
                <a:gd name="T21" fmla="*/ 8400 h 8400"/>
                <a:gd name="T22" fmla="*/ 1229 w 7171"/>
                <a:gd name="T23" fmla="*/ 7171 h 8400"/>
                <a:gd name="T24" fmla="*/ 0 w 7171"/>
                <a:gd name="T25" fmla="*/ 4195 h 8400"/>
                <a:gd name="T26" fmla="*/ 1229 w 7171"/>
                <a:gd name="T27" fmla="*/ 1229 h 8400"/>
                <a:gd name="T28" fmla="*/ 4205 w 7171"/>
                <a:gd name="T29" fmla="*/ 0 h 8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1" h="8400">
                  <a:moveTo>
                    <a:pt x="4205" y="0"/>
                  </a:moveTo>
                  <a:cubicBezTo>
                    <a:pt x="5363" y="0"/>
                    <a:pt x="6352" y="409"/>
                    <a:pt x="7171" y="1229"/>
                  </a:cubicBezTo>
                  <a:lnTo>
                    <a:pt x="5981" y="2419"/>
                  </a:lnTo>
                  <a:cubicBezTo>
                    <a:pt x="5488" y="1926"/>
                    <a:pt x="4896" y="1680"/>
                    <a:pt x="4205" y="1680"/>
                  </a:cubicBezTo>
                  <a:cubicBezTo>
                    <a:pt x="3507" y="1680"/>
                    <a:pt x="2912" y="1926"/>
                    <a:pt x="2419" y="2419"/>
                  </a:cubicBezTo>
                  <a:cubicBezTo>
                    <a:pt x="1926" y="2912"/>
                    <a:pt x="1680" y="3504"/>
                    <a:pt x="1680" y="4195"/>
                  </a:cubicBezTo>
                  <a:cubicBezTo>
                    <a:pt x="1680" y="4893"/>
                    <a:pt x="1926" y="5488"/>
                    <a:pt x="2419" y="5981"/>
                  </a:cubicBezTo>
                  <a:cubicBezTo>
                    <a:pt x="2912" y="6473"/>
                    <a:pt x="3507" y="6720"/>
                    <a:pt x="4205" y="6720"/>
                  </a:cubicBezTo>
                  <a:cubicBezTo>
                    <a:pt x="4896" y="6720"/>
                    <a:pt x="5488" y="6473"/>
                    <a:pt x="5981" y="5981"/>
                  </a:cubicBezTo>
                  <a:lnTo>
                    <a:pt x="7171" y="7171"/>
                  </a:lnTo>
                  <a:cubicBezTo>
                    <a:pt x="6352" y="7990"/>
                    <a:pt x="5363" y="8400"/>
                    <a:pt x="4205" y="8400"/>
                  </a:cubicBezTo>
                  <a:cubicBezTo>
                    <a:pt x="3040" y="8400"/>
                    <a:pt x="2048" y="7990"/>
                    <a:pt x="1229" y="7171"/>
                  </a:cubicBezTo>
                  <a:cubicBezTo>
                    <a:pt x="410" y="6352"/>
                    <a:pt x="0" y="5360"/>
                    <a:pt x="0" y="4195"/>
                  </a:cubicBezTo>
                  <a:cubicBezTo>
                    <a:pt x="0" y="3037"/>
                    <a:pt x="410" y="2048"/>
                    <a:pt x="1229" y="1229"/>
                  </a:cubicBezTo>
                  <a:cubicBezTo>
                    <a:pt x="2048" y="409"/>
                    <a:pt x="3040" y="0"/>
                    <a:pt x="4205" y="0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7" name="图片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A2A4059-AFC7-41F8-A114-AB81DD8B4A27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8684" y="2855102"/>
              <a:ext cx="944758" cy="1104774"/>
            </a:xfrm>
            <a:custGeom>
              <a:avLst/>
              <a:gdLst>
                <a:gd name="connsiteX0" fmla="*/ 553997 w 944758"/>
                <a:gd name="connsiteY0" fmla="*/ 0 h 1104774"/>
                <a:gd name="connsiteX1" fmla="*/ 944758 w 944758"/>
                <a:gd name="connsiteY1" fmla="*/ 161639 h 1104774"/>
                <a:gd name="connsiteX2" fmla="*/ 787979 w 944758"/>
                <a:gd name="connsiteY2" fmla="*/ 318149 h 1104774"/>
                <a:gd name="connsiteX3" fmla="*/ 553997 w 944758"/>
                <a:gd name="connsiteY3" fmla="*/ 220955 h 1104774"/>
                <a:gd name="connsiteX4" fmla="*/ 318696 w 944758"/>
                <a:gd name="connsiteY4" fmla="*/ 318149 h 1104774"/>
                <a:gd name="connsiteX5" fmla="*/ 221335 w 944758"/>
                <a:gd name="connsiteY5" fmla="*/ 551730 h 1104774"/>
                <a:gd name="connsiteX6" fmla="*/ 318696 w 944758"/>
                <a:gd name="connsiteY6" fmla="*/ 786626 h 1104774"/>
                <a:gd name="connsiteX7" fmla="*/ 553997 w 944758"/>
                <a:gd name="connsiteY7" fmla="*/ 883819 h 1104774"/>
                <a:gd name="connsiteX8" fmla="*/ 787979 w 944758"/>
                <a:gd name="connsiteY8" fmla="*/ 786626 h 1104774"/>
                <a:gd name="connsiteX9" fmla="*/ 944758 w 944758"/>
                <a:gd name="connsiteY9" fmla="*/ 943135 h 1104774"/>
                <a:gd name="connsiteX10" fmla="*/ 553997 w 944758"/>
                <a:gd name="connsiteY10" fmla="*/ 1104774 h 1104774"/>
                <a:gd name="connsiteX11" fmla="*/ 161917 w 944758"/>
                <a:gd name="connsiteY11" fmla="*/ 943135 h 1104774"/>
                <a:gd name="connsiteX12" fmla="*/ 0 w 944758"/>
                <a:gd name="connsiteY12" fmla="*/ 551730 h 1104774"/>
                <a:gd name="connsiteX13" fmla="*/ 161917 w 944758"/>
                <a:gd name="connsiteY13" fmla="*/ 161639 h 1104774"/>
                <a:gd name="connsiteX14" fmla="*/ 553997 w 944758"/>
                <a:gd name="connsiteY14" fmla="*/ 0 h 11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4758" h="1104774">
                  <a:moveTo>
                    <a:pt x="553997" y="0"/>
                  </a:moveTo>
                  <a:cubicBezTo>
                    <a:pt x="706560" y="0"/>
                    <a:pt x="836857" y="53792"/>
                    <a:pt x="944758" y="161639"/>
                  </a:cubicBezTo>
                  <a:lnTo>
                    <a:pt x="787979" y="318149"/>
                  </a:lnTo>
                  <a:cubicBezTo>
                    <a:pt x="723028" y="253309"/>
                    <a:pt x="645034" y="220955"/>
                    <a:pt x="553997" y="220955"/>
                  </a:cubicBezTo>
                  <a:cubicBezTo>
                    <a:pt x="462037" y="220955"/>
                    <a:pt x="383648" y="253309"/>
                    <a:pt x="318696" y="318149"/>
                  </a:cubicBezTo>
                  <a:cubicBezTo>
                    <a:pt x="253745" y="382988"/>
                    <a:pt x="221335" y="460849"/>
                    <a:pt x="221335" y="551730"/>
                  </a:cubicBezTo>
                  <a:cubicBezTo>
                    <a:pt x="221335" y="643531"/>
                    <a:pt x="253745" y="721786"/>
                    <a:pt x="318696" y="786626"/>
                  </a:cubicBezTo>
                  <a:cubicBezTo>
                    <a:pt x="383648" y="851334"/>
                    <a:pt x="462037" y="883819"/>
                    <a:pt x="553997" y="883819"/>
                  </a:cubicBezTo>
                  <a:cubicBezTo>
                    <a:pt x="645034" y="883819"/>
                    <a:pt x="723028" y="851334"/>
                    <a:pt x="787979" y="786626"/>
                  </a:cubicBezTo>
                  <a:lnTo>
                    <a:pt x="944758" y="943135"/>
                  </a:lnTo>
                  <a:cubicBezTo>
                    <a:pt x="836857" y="1050851"/>
                    <a:pt x="706560" y="1104774"/>
                    <a:pt x="553997" y="1104774"/>
                  </a:cubicBezTo>
                  <a:cubicBezTo>
                    <a:pt x="400511" y="1104774"/>
                    <a:pt x="269818" y="1050851"/>
                    <a:pt x="161917" y="943135"/>
                  </a:cubicBezTo>
                  <a:cubicBezTo>
                    <a:pt x="54017" y="835420"/>
                    <a:pt x="0" y="704951"/>
                    <a:pt x="0" y="551730"/>
                  </a:cubicBezTo>
                  <a:cubicBezTo>
                    <a:pt x="0" y="399429"/>
                    <a:pt x="54017" y="269355"/>
                    <a:pt x="161917" y="161639"/>
                  </a:cubicBezTo>
                  <a:cubicBezTo>
                    <a:pt x="269818" y="53792"/>
                    <a:pt x="400511" y="0"/>
                    <a:pt x="553997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76046538-F848-4E99-8534-8A5A37FCA965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F3D4EAA-B81E-47D4-9A2F-0B352A6F47BD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03</a:t>
            </a:r>
          </a:p>
        </p:txBody>
      </p:sp>
      <p:sp>
        <p:nvSpPr>
          <p:cNvPr id="39" name="椭圆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15623A8-BF23-4194-911E-E3BED1000399}"/>
              </a:ext>
            </a:extLst>
          </p:cNvPr>
          <p:cNvSpPr/>
          <p:nvPr/>
        </p:nvSpPr>
        <p:spPr>
          <a:xfrm>
            <a:off x="6416040" y="-1447800"/>
            <a:ext cx="5425440" cy="5425440"/>
          </a:xfrm>
          <a:prstGeom prst="ellipse">
            <a:avLst/>
          </a:prstGeom>
          <a:gradFill>
            <a:gsLst>
              <a:gs pos="0">
                <a:srgbClr val="FF992D"/>
              </a:gs>
              <a:gs pos="100000">
                <a:srgbClr val="FF992D"/>
              </a:gs>
              <a:gs pos="77000">
                <a:srgbClr val="FF513E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40" name="图片 3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C286DF57-01B1-42E1-A82C-E66AACF4E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7946" y="250158"/>
            <a:ext cx="5383235" cy="6626926"/>
          </a:xfrm>
          <a:prstGeom prst="rect">
            <a:avLst/>
          </a:prstGeom>
          <a:effectLst>
            <a:outerShdw blurRad="1524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41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FBD96FC9-B7AC-4915-A638-04AB42CE912D}"/>
              </a:ext>
            </a:extLst>
          </p:cNvPr>
          <p:cNvSpPr txBox="1"/>
          <p:nvPr/>
        </p:nvSpPr>
        <p:spPr>
          <a:xfrm>
            <a:off x="797070" y="2210101"/>
            <a:ext cx="1862689" cy="36933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sz="2400" b="1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rgbClr val="FF8133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42" name="直接连接符 4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0F763E4-662D-419D-89C7-9565294912F4}"/>
              </a:ext>
            </a:extLst>
          </p:cNvPr>
          <p:cNvCxnSpPr>
            <a:cxnSpLocks/>
          </p:cNvCxnSpPr>
          <p:nvPr/>
        </p:nvCxnSpPr>
        <p:spPr>
          <a:xfrm>
            <a:off x="797070" y="2696558"/>
            <a:ext cx="2908495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3" name="矩形: 圆角 4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41B797A-E9C3-47E2-8844-A33EDFA7D94A}"/>
              </a:ext>
            </a:extLst>
          </p:cNvPr>
          <p:cNvSpPr/>
          <p:nvPr/>
        </p:nvSpPr>
        <p:spPr>
          <a:xfrm>
            <a:off x="703385" y="3627120"/>
            <a:ext cx="3974147" cy="2621280"/>
          </a:xfrm>
          <a:prstGeom prst="roundRect">
            <a:avLst>
              <a:gd name="adj" fmla="val 66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4" name="矩形: 圆角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BC5DD4F-EBFA-45B9-ADD8-CDDDF6232E24}"/>
              </a:ext>
            </a:extLst>
          </p:cNvPr>
          <p:cNvSpPr/>
          <p:nvPr/>
        </p:nvSpPr>
        <p:spPr>
          <a:xfrm>
            <a:off x="4955345" y="3627120"/>
            <a:ext cx="3974147" cy="2621280"/>
          </a:xfrm>
          <a:prstGeom prst="roundRect">
            <a:avLst>
              <a:gd name="adj" fmla="val 66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5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1DC780B-6945-4C66-8E57-2BA6B93DF34A}"/>
              </a:ext>
            </a:extLst>
          </p:cNvPr>
          <p:cNvSpPr txBox="1"/>
          <p:nvPr/>
        </p:nvSpPr>
        <p:spPr>
          <a:xfrm>
            <a:off x="1268992" y="4568428"/>
            <a:ext cx="2842931" cy="477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Add title text.</a:t>
            </a:r>
            <a:endParaRPr lang="zh-CN" altLang="en-US" sz="1100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TextBox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81D84EC-F288-422A-9DB9-C9BD5543E975}"/>
              </a:ext>
            </a:extLst>
          </p:cNvPr>
          <p:cNvSpPr txBox="1"/>
          <p:nvPr/>
        </p:nvSpPr>
        <p:spPr>
          <a:xfrm>
            <a:off x="1268992" y="4205458"/>
            <a:ext cx="1245534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175E9FE-5A85-4D91-A81A-B177B7517BFF}"/>
              </a:ext>
            </a:extLst>
          </p:cNvPr>
          <p:cNvGrpSpPr/>
          <p:nvPr/>
        </p:nvGrpSpPr>
        <p:grpSpPr>
          <a:xfrm>
            <a:off x="2941123" y="5556885"/>
            <a:ext cx="1591604" cy="569536"/>
            <a:chOff x="2941123" y="5556885"/>
            <a:chExt cx="1591604" cy="569536"/>
          </a:xfrm>
        </p:grpSpPr>
        <p:grpSp>
          <p:nvGrpSpPr>
            <p:cNvPr id="48" name="组合 4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B7F4B14D-360F-4A48-BFB5-BD13E1BA09B5}"/>
                </a:ext>
              </a:extLst>
            </p:cNvPr>
            <p:cNvGrpSpPr/>
            <p:nvPr/>
          </p:nvGrpSpPr>
          <p:grpSpPr>
            <a:xfrm>
              <a:off x="2941123" y="5614580"/>
              <a:ext cx="326333" cy="326331"/>
              <a:chOff x="2866864" y="7439666"/>
              <a:chExt cx="798804" cy="798799"/>
            </a:xfrm>
          </p:grpSpPr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90AB8B86-BDA7-4BE6-BF03-408A45CC353C}"/>
                  </a:ext>
                </a:extLst>
              </p:cNvPr>
              <p:cNvSpPr/>
              <p:nvPr/>
            </p:nvSpPr>
            <p:spPr>
              <a:xfrm>
                <a:off x="2866864" y="7439666"/>
                <a:ext cx="798804" cy="798799"/>
              </a:xfrm>
              <a:custGeom>
                <a:avLst/>
                <a:gdLst>
                  <a:gd name="connsiteX0" fmla="*/ 798730 w 798804"/>
                  <a:gd name="connsiteY0" fmla="*/ 399400 h 798799"/>
                  <a:gd name="connsiteX1" fmla="*/ 399400 w 798804"/>
                  <a:gd name="connsiteY1" fmla="*/ 798730 h 798799"/>
                  <a:gd name="connsiteX2" fmla="*/ 69 w 798804"/>
                  <a:gd name="connsiteY2" fmla="*/ 399400 h 798799"/>
                  <a:gd name="connsiteX3" fmla="*/ 399400 w 798804"/>
                  <a:gd name="connsiteY3" fmla="*/ 69 h 798799"/>
                  <a:gd name="connsiteX4" fmla="*/ 798730 w 798804"/>
                  <a:gd name="connsiteY4" fmla="*/ 399400 h 7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804" h="798799">
                    <a:moveTo>
                      <a:pt x="798730" y="399400"/>
                    </a:moveTo>
                    <a:cubicBezTo>
                      <a:pt x="802723" y="647304"/>
                      <a:pt x="647304" y="802563"/>
                      <a:pt x="399400" y="798730"/>
                    </a:cubicBezTo>
                    <a:cubicBezTo>
                      <a:pt x="151495" y="802563"/>
                      <a:pt x="-3764" y="647304"/>
                      <a:pt x="69" y="399400"/>
                    </a:cubicBezTo>
                    <a:cubicBezTo>
                      <a:pt x="-3764" y="151495"/>
                      <a:pt x="151495" y="-3764"/>
                      <a:pt x="399400" y="69"/>
                    </a:cubicBezTo>
                    <a:cubicBezTo>
                      <a:pt x="647304" y="-3764"/>
                      <a:pt x="802563" y="151495"/>
                      <a:pt x="798730" y="399400"/>
                    </a:cubicBezTo>
                    <a:close/>
                  </a:path>
                </a:pathLst>
              </a:custGeom>
              <a:solidFill>
                <a:srgbClr val="FF866E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61808CD2-B0E9-4B4B-90C5-365FDD6C14A4}"/>
                  </a:ext>
                </a:extLst>
              </p:cNvPr>
              <p:cNvSpPr/>
              <p:nvPr/>
            </p:nvSpPr>
            <p:spPr>
              <a:xfrm>
                <a:off x="3026604" y="7599408"/>
                <a:ext cx="637871" cy="637870"/>
              </a:xfrm>
              <a:custGeom>
                <a:avLst/>
                <a:gdLst>
                  <a:gd name="connsiteX0" fmla="*/ 637872 w 637871"/>
                  <a:gd name="connsiteY0" fmla="*/ 282307 h 637870"/>
                  <a:gd name="connsiteX1" fmla="*/ 319526 w 637871"/>
                  <a:gd name="connsiteY1" fmla="*/ 60 h 637870"/>
                  <a:gd name="connsiteX2" fmla="*/ 62 w 637871"/>
                  <a:gd name="connsiteY2" fmla="*/ 319524 h 637870"/>
                  <a:gd name="connsiteX3" fmla="*/ 282149 w 637871"/>
                  <a:gd name="connsiteY3" fmla="*/ 637870 h 637870"/>
                  <a:gd name="connsiteX4" fmla="*/ 637872 w 637871"/>
                  <a:gd name="connsiteY4" fmla="*/ 282307 h 63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871" h="637870">
                    <a:moveTo>
                      <a:pt x="637872" y="282307"/>
                    </a:moveTo>
                    <a:cubicBezTo>
                      <a:pt x="625732" y="105803"/>
                      <a:pt x="505135" y="-2815"/>
                      <a:pt x="319526" y="60"/>
                    </a:cubicBezTo>
                    <a:cubicBezTo>
                      <a:pt x="121298" y="-3135"/>
                      <a:pt x="-3133" y="121297"/>
                      <a:pt x="62" y="319524"/>
                    </a:cubicBezTo>
                    <a:cubicBezTo>
                      <a:pt x="-2973" y="505133"/>
                      <a:pt x="105805" y="625730"/>
                      <a:pt x="282149" y="637870"/>
                    </a:cubicBezTo>
                    <a:cubicBezTo>
                      <a:pt x="491238" y="625092"/>
                      <a:pt x="625093" y="491236"/>
                      <a:pt x="637872" y="282307"/>
                    </a:cubicBezTo>
                    <a:close/>
                  </a:path>
                </a:pathLst>
              </a:custGeom>
              <a:solidFill>
                <a:srgbClr val="FF7F61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0804628E-8CDA-4088-9A41-B743E36B0A6C}"/>
                  </a:ext>
                </a:extLst>
              </p:cNvPr>
              <p:cNvSpPr/>
              <p:nvPr/>
            </p:nvSpPr>
            <p:spPr>
              <a:xfrm>
                <a:off x="3186353" y="7759155"/>
                <a:ext cx="472692" cy="472692"/>
              </a:xfrm>
              <a:custGeom>
                <a:avLst/>
                <a:gdLst>
                  <a:gd name="connsiteX0" fmla="*/ 472692 w 472692"/>
                  <a:gd name="connsiteY0" fmla="*/ 171917 h 472692"/>
                  <a:gd name="connsiteX1" fmla="*/ 239643 w 472692"/>
                  <a:gd name="connsiteY1" fmla="*/ 45 h 472692"/>
                  <a:gd name="connsiteX2" fmla="*/ 45 w 472692"/>
                  <a:gd name="connsiteY2" fmla="*/ 239643 h 472692"/>
                  <a:gd name="connsiteX3" fmla="*/ 171757 w 472692"/>
                  <a:gd name="connsiteY3" fmla="*/ 472692 h 472692"/>
                  <a:gd name="connsiteX4" fmla="*/ 472692 w 472692"/>
                  <a:gd name="connsiteY4" fmla="*/ 171917 h 47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692" h="472692">
                    <a:moveTo>
                      <a:pt x="472692" y="171917"/>
                    </a:moveTo>
                    <a:cubicBezTo>
                      <a:pt x="449531" y="63938"/>
                      <a:pt x="364234" y="-1872"/>
                      <a:pt x="239643" y="45"/>
                    </a:cubicBezTo>
                    <a:cubicBezTo>
                      <a:pt x="90933" y="-2351"/>
                      <a:pt x="-2351" y="90933"/>
                      <a:pt x="45" y="239643"/>
                    </a:cubicBezTo>
                    <a:cubicBezTo>
                      <a:pt x="-1872" y="364234"/>
                      <a:pt x="63938" y="449531"/>
                      <a:pt x="171757" y="472692"/>
                    </a:cubicBezTo>
                    <a:cubicBezTo>
                      <a:pt x="336441" y="445857"/>
                      <a:pt x="445857" y="336441"/>
                      <a:pt x="472692" y="171917"/>
                    </a:cubicBezTo>
                    <a:close/>
                  </a:path>
                </a:pathLst>
              </a:custGeom>
              <a:solidFill>
                <a:srgbClr val="FF734D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AD39BEC4-6B98-4944-BD22-738BFDBF308E}"/>
                  </a:ext>
                </a:extLst>
              </p:cNvPr>
              <p:cNvSpPr/>
              <p:nvPr/>
            </p:nvSpPr>
            <p:spPr>
              <a:xfrm>
                <a:off x="3346096" y="7918902"/>
                <a:ext cx="299052" cy="299048"/>
              </a:xfrm>
              <a:custGeom>
                <a:avLst/>
                <a:gdLst>
                  <a:gd name="connsiteX0" fmla="*/ 299053 w 299052"/>
                  <a:gd name="connsiteY0" fmla="*/ 71271 h 299048"/>
                  <a:gd name="connsiteX1" fmla="*/ 159766 w 299052"/>
                  <a:gd name="connsiteY1" fmla="*/ 30 h 299048"/>
                  <a:gd name="connsiteX2" fmla="*/ 34 w 299052"/>
                  <a:gd name="connsiteY2" fmla="*/ 159762 h 299048"/>
                  <a:gd name="connsiteX3" fmla="*/ 71115 w 299052"/>
                  <a:gd name="connsiteY3" fmla="*/ 299049 h 299048"/>
                  <a:gd name="connsiteX4" fmla="*/ 299053 w 299052"/>
                  <a:gd name="connsiteY4" fmla="*/ 71271 h 2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052" h="299048">
                    <a:moveTo>
                      <a:pt x="299053" y="71271"/>
                    </a:moveTo>
                    <a:cubicBezTo>
                      <a:pt x="273336" y="25268"/>
                      <a:pt x="224458" y="-928"/>
                      <a:pt x="159766" y="30"/>
                    </a:cubicBezTo>
                    <a:cubicBezTo>
                      <a:pt x="60573" y="-1567"/>
                      <a:pt x="-1563" y="60569"/>
                      <a:pt x="34" y="159762"/>
                    </a:cubicBezTo>
                    <a:cubicBezTo>
                      <a:pt x="-1084" y="224454"/>
                      <a:pt x="25272" y="273332"/>
                      <a:pt x="71115" y="299049"/>
                    </a:cubicBezTo>
                    <a:cubicBezTo>
                      <a:pt x="180883" y="266820"/>
                      <a:pt x="266747" y="181016"/>
                      <a:pt x="299053" y="71271"/>
                    </a:cubicBezTo>
                    <a:close/>
                  </a:path>
                </a:pathLst>
              </a:custGeom>
              <a:solidFill>
                <a:srgbClr val="FF6A36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96210DAB-54F5-46EF-ADAF-8A7C4E3C416C}"/>
                  </a:ext>
                </a:extLst>
              </p:cNvPr>
              <p:cNvSpPr/>
              <p:nvPr/>
            </p:nvSpPr>
            <p:spPr>
              <a:xfrm>
                <a:off x="3047668" y="7660259"/>
                <a:ext cx="438791" cy="387259"/>
              </a:xfrm>
              <a:custGeom>
                <a:avLst/>
                <a:gdLst>
                  <a:gd name="connsiteX0" fmla="*/ 305011 w 438791"/>
                  <a:gd name="connsiteY0" fmla="*/ 194780 h 387259"/>
                  <a:gd name="connsiteX1" fmla="*/ 225944 w 438791"/>
                  <a:gd name="connsiteY1" fmla="*/ 4859 h 387259"/>
                  <a:gd name="connsiteX2" fmla="*/ 215466 w 438791"/>
                  <a:gd name="connsiteY2" fmla="*/ 641 h 387259"/>
                  <a:gd name="connsiteX3" fmla="*/ 211249 w 438791"/>
                  <a:gd name="connsiteY3" fmla="*/ 4859 h 387259"/>
                  <a:gd name="connsiteX4" fmla="*/ 132181 w 438791"/>
                  <a:gd name="connsiteY4" fmla="*/ 194780 h 387259"/>
                  <a:gd name="connsiteX5" fmla="*/ 13021 w 438791"/>
                  <a:gd name="connsiteY5" fmla="*/ 96864 h 387259"/>
                  <a:gd name="connsiteX6" fmla="*/ 1787 w 438791"/>
                  <a:gd name="connsiteY6" fmla="*/ 98030 h 387259"/>
                  <a:gd name="connsiteX7" fmla="*/ 83 w 438791"/>
                  <a:gd name="connsiteY7" fmla="*/ 104212 h 387259"/>
                  <a:gd name="connsiteX8" fmla="*/ 35703 w 438791"/>
                  <a:gd name="connsiteY8" fmla="*/ 346366 h 387259"/>
                  <a:gd name="connsiteX9" fmla="*/ 83623 w 438791"/>
                  <a:gd name="connsiteY9" fmla="*/ 387257 h 387259"/>
                  <a:gd name="connsiteX10" fmla="*/ 355167 w 438791"/>
                  <a:gd name="connsiteY10" fmla="*/ 387257 h 387259"/>
                  <a:gd name="connsiteX11" fmla="*/ 403087 w 438791"/>
                  <a:gd name="connsiteY11" fmla="*/ 346366 h 387259"/>
                  <a:gd name="connsiteX12" fmla="*/ 438707 w 438791"/>
                  <a:gd name="connsiteY12" fmla="*/ 104212 h 387259"/>
                  <a:gd name="connsiteX13" fmla="*/ 431951 w 438791"/>
                  <a:gd name="connsiteY13" fmla="*/ 95160 h 387259"/>
                  <a:gd name="connsiteX14" fmla="*/ 425769 w 438791"/>
                  <a:gd name="connsiteY14" fmla="*/ 96864 h 38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8791" h="387259">
                    <a:moveTo>
                      <a:pt x="305011" y="194780"/>
                    </a:moveTo>
                    <a:lnTo>
                      <a:pt x="225944" y="4859"/>
                    </a:lnTo>
                    <a:cubicBezTo>
                      <a:pt x="224215" y="801"/>
                      <a:pt x="219524" y="-1088"/>
                      <a:pt x="215466" y="641"/>
                    </a:cubicBezTo>
                    <a:cubicBezTo>
                      <a:pt x="213569" y="1449"/>
                      <a:pt x="212057" y="2961"/>
                      <a:pt x="211249" y="4859"/>
                    </a:cubicBezTo>
                    <a:lnTo>
                      <a:pt x="132181" y="194780"/>
                    </a:lnTo>
                    <a:lnTo>
                      <a:pt x="13021" y="96864"/>
                    </a:lnTo>
                    <a:cubicBezTo>
                      <a:pt x="9597" y="94084"/>
                      <a:pt x="4567" y="94605"/>
                      <a:pt x="1787" y="98030"/>
                    </a:cubicBezTo>
                    <a:cubicBezTo>
                      <a:pt x="380" y="99762"/>
                      <a:pt x="-238" y="102004"/>
                      <a:pt x="83" y="104212"/>
                    </a:cubicBezTo>
                    <a:lnTo>
                      <a:pt x="35703" y="346366"/>
                    </a:lnTo>
                    <a:cubicBezTo>
                      <a:pt x="39214" y="370055"/>
                      <a:pt x="59676" y="387516"/>
                      <a:pt x="83623" y="387257"/>
                    </a:cubicBezTo>
                    <a:lnTo>
                      <a:pt x="355167" y="387257"/>
                    </a:lnTo>
                    <a:cubicBezTo>
                      <a:pt x="379114" y="387516"/>
                      <a:pt x="399576" y="370055"/>
                      <a:pt x="403087" y="346366"/>
                    </a:cubicBezTo>
                    <a:lnTo>
                      <a:pt x="438707" y="104212"/>
                    </a:lnTo>
                    <a:cubicBezTo>
                      <a:pt x="439341" y="99847"/>
                      <a:pt x="436316" y="95794"/>
                      <a:pt x="431951" y="95160"/>
                    </a:cubicBezTo>
                    <a:cubicBezTo>
                      <a:pt x="429743" y="94840"/>
                      <a:pt x="427501" y="95458"/>
                      <a:pt x="425769" y="96864"/>
                    </a:cubicBezTo>
                    <a:close/>
                  </a:path>
                </a:pathLst>
              </a:custGeom>
              <a:solidFill>
                <a:srgbClr val="FFCBBD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4513D195-7F44-4D41-B437-8E6B43AC5161}"/>
                  </a:ext>
                </a:extLst>
              </p:cNvPr>
              <p:cNvSpPr/>
              <p:nvPr/>
            </p:nvSpPr>
            <p:spPr>
              <a:xfrm>
                <a:off x="3234318" y="7567521"/>
                <a:ext cx="63892" cy="63892"/>
              </a:xfrm>
              <a:custGeom>
                <a:avLst/>
                <a:gdLst>
                  <a:gd name="connsiteX0" fmla="*/ 0 w 63892"/>
                  <a:gd name="connsiteY0" fmla="*/ 31946 h 63892"/>
                  <a:gd name="connsiteX1" fmla="*/ 31946 w 63892"/>
                  <a:gd name="connsiteY1" fmla="*/ 63893 h 63892"/>
                  <a:gd name="connsiteX2" fmla="*/ 63893 w 63892"/>
                  <a:gd name="connsiteY2" fmla="*/ 31946 h 63892"/>
                  <a:gd name="connsiteX3" fmla="*/ 31946 w 63892"/>
                  <a:gd name="connsiteY3" fmla="*/ 0 h 63892"/>
                  <a:gd name="connsiteX4" fmla="*/ 0 w 63892"/>
                  <a:gd name="connsiteY4" fmla="*/ 31946 h 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2" h="63892">
                    <a:moveTo>
                      <a:pt x="0" y="31946"/>
                    </a:moveTo>
                    <a:cubicBezTo>
                      <a:pt x="0" y="49590"/>
                      <a:pt x="14303" y="63893"/>
                      <a:pt x="31946" y="63893"/>
                    </a:cubicBezTo>
                    <a:cubicBezTo>
                      <a:pt x="49590" y="63893"/>
                      <a:pt x="63893" y="49590"/>
                      <a:pt x="63893" y="31946"/>
                    </a:cubicBezTo>
                    <a:cubicBezTo>
                      <a:pt x="63893" y="14303"/>
                      <a:pt x="49590" y="0"/>
                      <a:pt x="31946" y="0"/>
                    </a:cubicBezTo>
                    <a:cubicBezTo>
                      <a:pt x="14303" y="0"/>
                      <a:pt x="0" y="14303"/>
                      <a:pt x="0" y="31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4DB35594-76F6-47E7-B3A2-D07F0F5480AF}"/>
                  </a:ext>
                </a:extLst>
              </p:cNvPr>
              <p:cNvSpPr/>
              <p:nvPr/>
            </p:nvSpPr>
            <p:spPr>
              <a:xfrm>
                <a:off x="2994719" y="7676139"/>
                <a:ext cx="63892" cy="63892"/>
              </a:xfrm>
              <a:custGeom>
                <a:avLst/>
                <a:gdLst>
                  <a:gd name="connsiteX0" fmla="*/ 0 w 63892"/>
                  <a:gd name="connsiteY0" fmla="*/ 31946 h 63892"/>
                  <a:gd name="connsiteX1" fmla="*/ 31946 w 63892"/>
                  <a:gd name="connsiteY1" fmla="*/ 63893 h 63892"/>
                  <a:gd name="connsiteX2" fmla="*/ 63893 w 63892"/>
                  <a:gd name="connsiteY2" fmla="*/ 31946 h 63892"/>
                  <a:gd name="connsiteX3" fmla="*/ 31946 w 63892"/>
                  <a:gd name="connsiteY3" fmla="*/ 0 h 63892"/>
                  <a:gd name="connsiteX4" fmla="*/ 0 w 63892"/>
                  <a:gd name="connsiteY4" fmla="*/ 31946 h 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2" h="63892">
                    <a:moveTo>
                      <a:pt x="0" y="31946"/>
                    </a:moveTo>
                    <a:cubicBezTo>
                      <a:pt x="0" y="49590"/>
                      <a:pt x="14303" y="63893"/>
                      <a:pt x="31946" y="63893"/>
                    </a:cubicBezTo>
                    <a:cubicBezTo>
                      <a:pt x="49590" y="63893"/>
                      <a:pt x="63893" y="49590"/>
                      <a:pt x="63893" y="31946"/>
                    </a:cubicBezTo>
                    <a:cubicBezTo>
                      <a:pt x="63893" y="14303"/>
                      <a:pt x="49590" y="0"/>
                      <a:pt x="31946" y="0"/>
                    </a:cubicBezTo>
                    <a:cubicBezTo>
                      <a:pt x="14303" y="0"/>
                      <a:pt x="0" y="14303"/>
                      <a:pt x="0" y="31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71786696-340A-462C-A04A-108C20D9EE4C}"/>
                  </a:ext>
                </a:extLst>
              </p:cNvPr>
              <p:cNvSpPr/>
              <p:nvPr/>
            </p:nvSpPr>
            <p:spPr>
              <a:xfrm>
                <a:off x="3473916" y="7676139"/>
                <a:ext cx="63892" cy="63892"/>
              </a:xfrm>
              <a:custGeom>
                <a:avLst/>
                <a:gdLst>
                  <a:gd name="connsiteX0" fmla="*/ 0 w 63892"/>
                  <a:gd name="connsiteY0" fmla="*/ 31946 h 63892"/>
                  <a:gd name="connsiteX1" fmla="*/ 31946 w 63892"/>
                  <a:gd name="connsiteY1" fmla="*/ 63893 h 63892"/>
                  <a:gd name="connsiteX2" fmla="*/ 63893 w 63892"/>
                  <a:gd name="connsiteY2" fmla="*/ 31946 h 63892"/>
                  <a:gd name="connsiteX3" fmla="*/ 31946 w 63892"/>
                  <a:gd name="connsiteY3" fmla="*/ 0 h 63892"/>
                  <a:gd name="connsiteX4" fmla="*/ 0 w 63892"/>
                  <a:gd name="connsiteY4" fmla="*/ 31946 h 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2" h="63892">
                    <a:moveTo>
                      <a:pt x="0" y="31946"/>
                    </a:moveTo>
                    <a:cubicBezTo>
                      <a:pt x="0" y="49590"/>
                      <a:pt x="14303" y="63893"/>
                      <a:pt x="31946" y="63893"/>
                    </a:cubicBezTo>
                    <a:cubicBezTo>
                      <a:pt x="49590" y="63893"/>
                      <a:pt x="63893" y="49590"/>
                      <a:pt x="63893" y="31946"/>
                    </a:cubicBezTo>
                    <a:cubicBezTo>
                      <a:pt x="63893" y="14303"/>
                      <a:pt x="49590" y="0"/>
                      <a:pt x="31946" y="0"/>
                    </a:cubicBezTo>
                    <a:cubicBezTo>
                      <a:pt x="14303" y="0"/>
                      <a:pt x="0" y="14303"/>
                      <a:pt x="0" y="31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49" name="图片 4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C7EA0FF-1252-423E-AB7B-E7A8A9F5D811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14987" y="5556885"/>
              <a:ext cx="1517740" cy="569536"/>
            </a:xfrm>
            <a:custGeom>
              <a:avLst/>
              <a:gdLst>
                <a:gd name="connsiteX0" fmla="*/ 258508 w 1517740"/>
                <a:gd name="connsiteY0" fmla="*/ 0 h 569536"/>
                <a:gd name="connsiteX1" fmla="*/ 1517740 w 1517740"/>
                <a:gd name="connsiteY1" fmla="*/ 0 h 569536"/>
                <a:gd name="connsiteX2" fmla="*/ 1259233 w 1517740"/>
                <a:gd name="connsiteY2" fmla="*/ 569536 h 569536"/>
                <a:gd name="connsiteX3" fmla="*/ 0 w 1517740"/>
                <a:gd name="connsiteY3" fmla="*/ 569536 h 56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7740" h="569536">
                  <a:moveTo>
                    <a:pt x="258508" y="0"/>
                  </a:moveTo>
                  <a:lnTo>
                    <a:pt x="1517740" y="0"/>
                  </a:lnTo>
                  <a:lnTo>
                    <a:pt x="1259233" y="569536"/>
                  </a:lnTo>
                  <a:lnTo>
                    <a:pt x="0" y="569536"/>
                  </a:lnTo>
                  <a:close/>
                </a:path>
              </a:pathLst>
            </a:custGeom>
            <a:effectLst/>
          </p:spPr>
        </p:pic>
        <p:sp>
          <p:nvSpPr>
            <p:cNvPr id="50" name="TextBox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B0BA155-CADB-4E22-B30B-7D80139BB41F}"/>
                </a:ext>
              </a:extLst>
            </p:cNvPr>
            <p:cNvSpPr txBox="1"/>
            <p:nvPr/>
          </p:nvSpPr>
          <p:spPr>
            <a:xfrm>
              <a:off x="3374655" y="5690828"/>
              <a:ext cx="458459" cy="15388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fr-FR" sz="100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122,350</a:t>
              </a:r>
              <a:endParaRPr lang="fr-FR" sz="1000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782B543-C2D1-4629-A2ED-E4E5F9148F24}"/>
              </a:ext>
            </a:extLst>
          </p:cNvPr>
          <p:cNvGrpSpPr/>
          <p:nvPr/>
        </p:nvGrpSpPr>
        <p:grpSpPr>
          <a:xfrm>
            <a:off x="7142733" y="5556885"/>
            <a:ext cx="1591604" cy="569536"/>
            <a:chOff x="7142733" y="5556885"/>
            <a:chExt cx="1591604" cy="569536"/>
          </a:xfrm>
        </p:grpSpPr>
        <p:grpSp>
          <p:nvGrpSpPr>
            <p:cNvPr id="60" name="组合 5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1C43569-03B2-4A3D-8935-9B8E2E9C9EAF}"/>
                </a:ext>
              </a:extLst>
            </p:cNvPr>
            <p:cNvGrpSpPr/>
            <p:nvPr/>
          </p:nvGrpSpPr>
          <p:grpSpPr>
            <a:xfrm>
              <a:off x="7142733" y="5614580"/>
              <a:ext cx="326333" cy="326331"/>
              <a:chOff x="2866864" y="7439666"/>
              <a:chExt cx="798804" cy="798799"/>
            </a:xfrm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9048881F-6C27-4C03-8405-B4B28142BBB4}"/>
                  </a:ext>
                </a:extLst>
              </p:cNvPr>
              <p:cNvSpPr/>
              <p:nvPr/>
            </p:nvSpPr>
            <p:spPr>
              <a:xfrm>
                <a:off x="2866864" y="7439666"/>
                <a:ext cx="798804" cy="798799"/>
              </a:xfrm>
              <a:custGeom>
                <a:avLst/>
                <a:gdLst>
                  <a:gd name="connsiteX0" fmla="*/ 798730 w 798804"/>
                  <a:gd name="connsiteY0" fmla="*/ 399400 h 798799"/>
                  <a:gd name="connsiteX1" fmla="*/ 399400 w 798804"/>
                  <a:gd name="connsiteY1" fmla="*/ 798730 h 798799"/>
                  <a:gd name="connsiteX2" fmla="*/ 69 w 798804"/>
                  <a:gd name="connsiteY2" fmla="*/ 399400 h 798799"/>
                  <a:gd name="connsiteX3" fmla="*/ 399400 w 798804"/>
                  <a:gd name="connsiteY3" fmla="*/ 69 h 798799"/>
                  <a:gd name="connsiteX4" fmla="*/ 798730 w 798804"/>
                  <a:gd name="connsiteY4" fmla="*/ 399400 h 79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804" h="798799">
                    <a:moveTo>
                      <a:pt x="798730" y="399400"/>
                    </a:moveTo>
                    <a:cubicBezTo>
                      <a:pt x="802723" y="647304"/>
                      <a:pt x="647304" y="802563"/>
                      <a:pt x="399400" y="798730"/>
                    </a:cubicBezTo>
                    <a:cubicBezTo>
                      <a:pt x="151495" y="802563"/>
                      <a:pt x="-3764" y="647304"/>
                      <a:pt x="69" y="399400"/>
                    </a:cubicBezTo>
                    <a:cubicBezTo>
                      <a:pt x="-3764" y="151495"/>
                      <a:pt x="151495" y="-3764"/>
                      <a:pt x="399400" y="69"/>
                    </a:cubicBezTo>
                    <a:cubicBezTo>
                      <a:pt x="647304" y="-3764"/>
                      <a:pt x="802563" y="151495"/>
                      <a:pt x="798730" y="399400"/>
                    </a:cubicBezTo>
                    <a:close/>
                  </a:path>
                </a:pathLst>
              </a:custGeom>
              <a:solidFill>
                <a:srgbClr val="FF866E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CD6EB841-8EB0-4B2A-A6A9-F7212023BB5B}"/>
                  </a:ext>
                </a:extLst>
              </p:cNvPr>
              <p:cNvSpPr/>
              <p:nvPr/>
            </p:nvSpPr>
            <p:spPr>
              <a:xfrm>
                <a:off x="3026604" y="7599408"/>
                <a:ext cx="637871" cy="637870"/>
              </a:xfrm>
              <a:custGeom>
                <a:avLst/>
                <a:gdLst>
                  <a:gd name="connsiteX0" fmla="*/ 637872 w 637871"/>
                  <a:gd name="connsiteY0" fmla="*/ 282307 h 637870"/>
                  <a:gd name="connsiteX1" fmla="*/ 319526 w 637871"/>
                  <a:gd name="connsiteY1" fmla="*/ 60 h 637870"/>
                  <a:gd name="connsiteX2" fmla="*/ 62 w 637871"/>
                  <a:gd name="connsiteY2" fmla="*/ 319524 h 637870"/>
                  <a:gd name="connsiteX3" fmla="*/ 282149 w 637871"/>
                  <a:gd name="connsiteY3" fmla="*/ 637870 h 637870"/>
                  <a:gd name="connsiteX4" fmla="*/ 637872 w 637871"/>
                  <a:gd name="connsiteY4" fmla="*/ 282307 h 637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871" h="637870">
                    <a:moveTo>
                      <a:pt x="637872" y="282307"/>
                    </a:moveTo>
                    <a:cubicBezTo>
                      <a:pt x="625732" y="105803"/>
                      <a:pt x="505135" y="-2815"/>
                      <a:pt x="319526" y="60"/>
                    </a:cubicBezTo>
                    <a:cubicBezTo>
                      <a:pt x="121298" y="-3135"/>
                      <a:pt x="-3133" y="121297"/>
                      <a:pt x="62" y="319524"/>
                    </a:cubicBezTo>
                    <a:cubicBezTo>
                      <a:pt x="-2973" y="505133"/>
                      <a:pt x="105805" y="625730"/>
                      <a:pt x="282149" y="637870"/>
                    </a:cubicBezTo>
                    <a:cubicBezTo>
                      <a:pt x="491238" y="625092"/>
                      <a:pt x="625093" y="491236"/>
                      <a:pt x="637872" y="282307"/>
                    </a:cubicBezTo>
                    <a:close/>
                  </a:path>
                </a:pathLst>
              </a:custGeom>
              <a:solidFill>
                <a:srgbClr val="FF7F61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2C249BEF-9F38-40DB-83A1-274CD4CAB8FF}"/>
                  </a:ext>
                </a:extLst>
              </p:cNvPr>
              <p:cNvSpPr/>
              <p:nvPr/>
            </p:nvSpPr>
            <p:spPr>
              <a:xfrm>
                <a:off x="3186353" y="7759155"/>
                <a:ext cx="472692" cy="472692"/>
              </a:xfrm>
              <a:custGeom>
                <a:avLst/>
                <a:gdLst>
                  <a:gd name="connsiteX0" fmla="*/ 472692 w 472692"/>
                  <a:gd name="connsiteY0" fmla="*/ 171917 h 472692"/>
                  <a:gd name="connsiteX1" fmla="*/ 239643 w 472692"/>
                  <a:gd name="connsiteY1" fmla="*/ 45 h 472692"/>
                  <a:gd name="connsiteX2" fmla="*/ 45 w 472692"/>
                  <a:gd name="connsiteY2" fmla="*/ 239643 h 472692"/>
                  <a:gd name="connsiteX3" fmla="*/ 171757 w 472692"/>
                  <a:gd name="connsiteY3" fmla="*/ 472692 h 472692"/>
                  <a:gd name="connsiteX4" fmla="*/ 472692 w 472692"/>
                  <a:gd name="connsiteY4" fmla="*/ 171917 h 47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692" h="472692">
                    <a:moveTo>
                      <a:pt x="472692" y="171917"/>
                    </a:moveTo>
                    <a:cubicBezTo>
                      <a:pt x="449531" y="63938"/>
                      <a:pt x="364234" y="-1872"/>
                      <a:pt x="239643" y="45"/>
                    </a:cubicBezTo>
                    <a:cubicBezTo>
                      <a:pt x="90933" y="-2351"/>
                      <a:pt x="-2351" y="90933"/>
                      <a:pt x="45" y="239643"/>
                    </a:cubicBezTo>
                    <a:cubicBezTo>
                      <a:pt x="-1872" y="364234"/>
                      <a:pt x="63938" y="449531"/>
                      <a:pt x="171757" y="472692"/>
                    </a:cubicBezTo>
                    <a:cubicBezTo>
                      <a:pt x="336441" y="445857"/>
                      <a:pt x="445857" y="336441"/>
                      <a:pt x="472692" y="171917"/>
                    </a:cubicBezTo>
                    <a:close/>
                  </a:path>
                </a:pathLst>
              </a:custGeom>
              <a:solidFill>
                <a:srgbClr val="FF734D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26FD0F5B-E871-438C-84DB-890C6343A42F}"/>
                  </a:ext>
                </a:extLst>
              </p:cNvPr>
              <p:cNvSpPr/>
              <p:nvPr/>
            </p:nvSpPr>
            <p:spPr>
              <a:xfrm>
                <a:off x="3346096" y="7918902"/>
                <a:ext cx="299052" cy="299048"/>
              </a:xfrm>
              <a:custGeom>
                <a:avLst/>
                <a:gdLst>
                  <a:gd name="connsiteX0" fmla="*/ 299053 w 299052"/>
                  <a:gd name="connsiteY0" fmla="*/ 71271 h 299048"/>
                  <a:gd name="connsiteX1" fmla="*/ 159766 w 299052"/>
                  <a:gd name="connsiteY1" fmla="*/ 30 h 299048"/>
                  <a:gd name="connsiteX2" fmla="*/ 34 w 299052"/>
                  <a:gd name="connsiteY2" fmla="*/ 159762 h 299048"/>
                  <a:gd name="connsiteX3" fmla="*/ 71115 w 299052"/>
                  <a:gd name="connsiteY3" fmla="*/ 299049 h 299048"/>
                  <a:gd name="connsiteX4" fmla="*/ 299053 w 299052"/>
                  <a:gd name="connsiteY4" fmla="*/ 71271 h 2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052" h="299048">
                    <a:moveTo>
                      <a:pt x="299053" y="71271"/>
                    </a:moveTo>
                    <a:cubicBezTo>
                      <a:pt x="273336" y="25268"/>
                      <a:pt x="224458" y="-928"/>
                      <a:pt x="159766" y="30"/>
                    </a:cubicBezTo>
                    <a:cubicBezTo>
                      <a:pt x="60573" y="-1567"/>
                      <a:pt x="-1563" y="60569"/>
                      <a:pt x="34" y="159762"/>
                    </a:cubicBezTo>
                    <a:cubicBezTo>
                      <a:pt x="-1084" y="224454"/>
                      <a:pt x="25272" y="273332"/>
                      <a:pt x="71115" y="299049"/>
                    </a:cubicBezTo>
                    <a:cubicBezTo>
                      <a:pt x="180883" y="266820"/>
                      <a:pt x="266747" y="181016"/>
                      <a:pt x="299053" y="71271"/>
                    </a:cubicBezTo>
                    <a:close/>
                  </a:path>
                </a:pathLst>
              </a:custGeom>
              <a:solidFill>
                <a:srgbClr val="FF6A36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A2AE37FC-051A-4846-9957-720F1CCD8BC7}"/>
                  </a:ext>
                </a:extLst>
              </p:cNvPr>
              <p:cNvSpPr/>
              <p:nvPr/>
            </p:nvSpPr>
            <p:spPr>
              <a:xfrm>
                <a:off x="3047668" y="7660259"/>
                <a:ext cx="438791" cy="387259"/>
              </a:xfrm>
              <a:custGeom>
                <a:avLst/>
                <a:gdLst>
                  <a:gd name="connsiteX0" fmla="*/ 305011 w 438791"/>
                  <a:gd name="connsiteY0" fmla="*/ 194780 h 387259"/>
                  <a:gd name="connsiteX1" fmla="*/ 225944 w 438791"/>
                  <a:gd name="connsiteY1" fmla="*/ 4859 h 387259"/>
                  <a:gd name="connsiteX2" fmla="*/ 215466 w 438791"/>
                  <a:gd name="connsiteY2" fmla="*/ 641 h 387259"/>
                  <a:gd name="connsiteX3" fmla="*/ 211249 w 438791"/>
                  <a:gd name="connsiteY3" fmla="*/ 4859 h 387259"/>
                  <a:gd name="connsiteX4" fmla="*/ 132181 w 438791"/>
                  <a:gd name="connsiteY4" fmla="*/ 194780 h 387259"/>
                  <a:gd name="connsiteX5" fmla="*/ 13021 w 438791"/>
                  <a:gd name="connsiteY5" fmla="*/ 96864 h 387259"/>
                  <a:gd name="connsiteX6" fmla="*/ 1787 w 438791"/>
                  <a:gd name="connsiteY6" fmla="*/ 98030 h 387259"/>
                  <a:gd name="connsiteX7" fmla="*/ 83 w 438791"/>
                  <a:gd name="connsiteY7" fmla="*/ 104212 h 387259"/>
                  <a:gd name="connsiteX8" fmla="*/ 35703 w 438791"/>
                  <a:gd name="connsiteY8" fmla="*/ 346366 h 387259"/>
                  <a:gd name="connsiteX9" fmla="*/ 83623 w 438791"/>
                  <a:gd name="connsiteY9" fmla="*/ 387257 h 387259"/>
                  <a:gd name="connsiteX10" fmla="*/ 355167 w 438791"/>
                  <a:gd name="connsiteY10" fmla="*/ 387257 h 387259"/>
                  <a:gd name="connsiteX11" fmla="*/ 403087 w 438791"/>
                  <a:gd name="connsiteY11" fmla="*/ 346366 h 387259"/>
                  <a:gd name="connsiteX12" fmla="*/ 438707 w 438791"/>
                  <a:gd name="connsiteY12" fmla="*/ 104212 h 387259"/>
                  <a:gd name="connsiteX13" fmla="*/ 431951 w 438791"/>
                  <a:gd name="connsiteY13" fmla="*/ 95160 h 387259"/>
                  <a:gd name="connsiteX14" fmla="*/ 425769 w 438791"/>
                  <a:gd name="connsiteY14" fmla="*/ 96864 h 38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8791" h="387259">
                    <a:moveTo>
                      <a:pt x="305011" y="194780"/>
                    </a:moveTo>
                    <a:lnTo>
                      <a:pt x="225944" y="4859"/>
                    </a:lnTo>
                    <a:cubicBezTo>
                      <a:pt x="224215" y="801"/>
                      <a:pt x="219524" y="-1088"/>
                      <a:pt x="215466" y="641"/>
                    </a:cubicBezTo>
                    <a:cubicBezTo>
                      <a:pt x="213569" y="1449"/>
                      <a:pt x="212057" y="2961"/>
                      <a:pt x="211249" y="4859"/>
                    </a:cubicBezTo>
                    <a:lnTo>
                      <a:pt x="132181" y="194780"/>
                    </a:lnTo>
                    <a:lnTo>
                      <a:pt x="13021" y="96864"/>
                    </a:lnTo>
                    <a:cubicBezTo>
                      <a:pt x="9597" y="94084"/>
                      <a:pt x="4567" y="94605"/>
                      <a:pt x="1787" y="98030"/>
                    </a:cubicBezTo>
                    <a:cubicBezTo>
                      <a:pt x="380" y="99762"/>
                      <a:pt x="-238" y="102004"/>
                      <a:pt x="83" y="104212"/>
                    </a:cubicBezTo>
                    <a:lnTo>
                      <a:pt x="35703" y="346366"/>
                    </a:lnTo>
                    <a:cubicBezTo>
                      <a:pt x="39214" y="370055"/>
                      <a:pt x="59676" y="387516"/>
                      <a:pt x="83623" y="387257"/>
                    </a:cubicBezTo>
                    <a:lnTo>
                      <a:pt x="355167" y="387257"/>
                    </a:lnTo>
                    <a:cubicBezTo>
                      <a:pt x="379114" y="387516"/>
                      <a:pt x="399576" y="370055"/>
                      <a:pt x="403087" y="346366"/>
                    </a:cubicBezTo>
                    <a:lnTo>
                      <a:pt x="438707" y="104212"/>
                    </a:lnTo>
                    <a:cubicBezTo>
                      <a:pt x="439341" y="99847"/>
                      <a:pt x="436316" y="95794"/>
                      <a:pt x="431951" y="95160"/>
                    </a:cubicBezTo>
                    <a:cubicBezTo>
                      <a:pt x="429743" y="94840"/>
                      <a:pt x="427501" y="95458"/>
                      <a:pt x="425769" y="96864"/>
                    </a:cubicBezTo>
                    <a:close/>
                  </a:path>
                </a:pathLst>
              </a:custGeom>
              <a:solidFill>
                <a:srgbClr val="FFCBBD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759FA63D-1809-49BA-8C3E-0CD5E836BE18}"/>
                  </a:ext>
                </a:extLst>
              </p:cNvPr>
              <p:cNvSpPr/>
              <p:nvPr/>
            </p:nvSpPr>
            <p:spPr>
              <a:xfrm>
                <a:off x="3234318" y="7567521"/>
                <a:ext cx="63892" cy="63892"/>
              </a:xfrm>
              <a:custGeom>
                <a:avLst/>
                <a:gdLst>
                  <a:gd name="connsiteX0" fmla="*/ 0 w 63892"/>
                  <a:gd name="connsiteY0" fmla="*/ 31946 h 63892"/>
                  <a:gd name="connsiteX1" fmla="*/ 31946 w 63892"/>
                  <a:gd name="connsiteY1" fmla="*/ 63893 h 63892"/>
                  <a:gd name="connsiteX2" fmla="*/ 63893 w 63892"/>
                  <a:gd name="connsiteY2" fmla="*/ 31946 h 63892"/>
                  <a:gd name="connsiteX3" fmla="*/ 31946 w 63892"/>
                  <a:gd name="connsiteY3" fmla="*/ 0 h 63892"/>
                  <a:gd name="connsiteX4" fmla="*/ 0 w 63892"/>
                  <a:gd name="connsiteY4" fmla="*/ 31946 h 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2" h="63892">
                    <a:moveTo>
                      <a:pt x="0" y="31946"/>
                    </a:moveTo>
                    <a:cubicBezTo>
                      <a:pt x="0" y="49590"/>
                      <a:pt x="14303" y="63893"/>
                      <a:pt x="31946" y="63893"/>
                    </a:cubicBezTo>
                    <a:cubicBezTo>
                      <a:pt x="49590" y="63893"/>
                      <a:pt x="63893" y="49590"/>
                      <a:pt x="63893" y="31946"/>
                    </a:cubicBezTo>
                    <a:cubicBezTo>
                      <a:pt x="63893" y="14303"/>
                      <a:pt x="49590" y="0"/>
                      <a:pt x="31946" y="0"/>
                    </a:cubicBezTo>
                    <a:cubicBezTo>
                      <a:pt x="14303" y="0"/>
                      <a:pt x="0" y="14303"/>
                      <a:pt x="0" y="31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EAC80165-12A3-4E7F-B6DD-47A3706E6AD1}"/>
                  </a:ext>
                </a:extLst>
              </p:cNvPr>
              <p:cNvSpPr/>
              <p:nvPr/>
            </p:nvSpPr>
            <p:spPr>
              <a:xfrm>
                <a:off x="2994719" y="7676139"/>
                <a:ext cx="63892" cy="63892"/>
              </a:xfrm>
              <a:custGeom>
                <a:avLst/>
                <a:gdLst>
                  <a:gd name="connsiteX0" fmla="*/ 0 w 63892"/>
                  <a:gd name="connsiteY0" fmla="*/ 31946 h 63892"/>
                  <a:gd name="connsiteX1" fmla="*/ 31946 w 63892"/>
                  <a:gd name="connsiteY1" fmla="*/ 63893 h 63892"/>
                  <a:gd name="connsiteX2" fmla="*/ 63893 w 63892"/>
                  <a:gd name="connsiteY2" fmla="*/ 31946 h 63892"/>
                  <a:gd name="connsiteX3" fmla="*/ 31946 w 63892"/>
                  <a:gd name="connsiteY3" fmla="*/ 0 h 63892"/>
                  <a:gd name="connsiteX4" fmla="*/ 0 w 63892"/>
                  <a:gd name="connsiteY4" fmla="*/ 31946 h 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2" h="63892">
                    <a:moveTo>
                      <a:pt x="0" y="31946"/>
                    </a:moveTo>
                    <a:cubicBezTo>
                      <a:pt x="0" y="49590"/>
                      <a:pt x="14303" y="63893"/>
                      <a:pt x="31946" y="63893"/>
                    </a:cubicBezTo>
                    <a:cubicBezTo>
                      <a:pt x="49590" y="63893"/>
                      <a:pt x="63893" y="49590"/>
                      <a:pt x="63893" y="31946"/>
                    </a:cubicBezTo>
                    <a:cubicBezTo>
                      <a:pt x="63893" y="14303"/>
                      <a:pt x="49590" y="0"/>
                      <a:pt x="31946" y="0"/>
                    </a:cubicBezTo>
                    <a:cubicBezTo>
                      <a:pt x="14303" y="0"/>
                      <a:pt x="0" y="14303"/>
                      <a:pt x="0" y="31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FC8DF91F-0150-4161-81B1-9E2760DBD184}"/>
                  </a:ext>
                </a:extLst>
              </p:cNvPr>
              <p:cNvSpPr/>
              <p:nvPr/>
            </p:nvSpPr>
            <p:spPr>
              <a:xfrm>
                <a:off x="3473916" y="7676139"/>
                <a:ext cx="63892" cy="63892"/>
              </a:xfrm>
              <a:custGeom>
                <a:avLst/>
                <a:gdLst>
                  <a:gd name="connsiteX0" fmla="*/ 0 w 63892"/>
                  <a:gd name="connsiteY0" fmla="*/ 31946 h 63892"/>
                  <a:gd name="connsiteX1" fmla="*/ 31946 w 63892"/>
                  <a:gd name="connsiteY1" fmla="*/ 63893 h 63892"/>
                  <a:gd name="connsiteX2" fmla="*/ 63893 w 63892"/>
                  <a:gd name="connsiteY2" fmla="*/ 31946 h 63892"/>
                  <a:gd name="connsiteX3" fmla="*/ 31946 w 63892"/>
                  <a:gd name="connsiteY3" fmla="*/ 0 h 63892"/>
                  <a:gd name="connsiteX4" fmla="*/ 0 w 63892"/>
                  <a:gd name="connsiteY4" fmla="*/ 31946 h 6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92" h="63892">
                    <a:moveTo>
                      <a:pt x="0" y="31946"/>
                    </a:moveTo>
                    <a:cubicBezTo>
                      <a:pt x="0" y="49590"/>
                      <a:pt x="14303" y="63893"/>
                      <a:pt x="31946" y="63893"/>
                    </a:cubicBezTo>
                    <a:cubicBezTo>
                      <a:pt x="49590" y="63893"/>
                      <a:pt x="63893" y="49590"/>
                      <a:pt x="63893" y="31946"/>
                    </a:cubicBezTo>
                    <a:cubicBezTo>
                      <a:pt x="63893" y="14303"/>
                      <a:pt x="49590" y="0"/>
                      <a:pt x="31946" y="0"/>
                    </a:cubicBezTo>
                    <a:cubicBezTo>
                      <a:pt x="14303" y="0"/>
                      <a:pt x="0" y="14303"/>
                      <a:pt x="0" y="319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prstClr val="black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pic>
          <p:nvPicPr>
            <p:cNvPr id="61" name="图片 6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73A7DAB-104A-405A-9BFF-72098BE61C5D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16597" y="5556885"/>
              <a:ext cx="1517740" cy="569536"/>
            </a:xfrm>
            <a:custGeom>
              <a:avLst/>
              <a:gdLst>
                <a:gd name="connsiteX0" fmla="*/ 258508 w 1517740"/>
                <a:gd name="connsiteY0" fmla="*/ 0 h 569536"/>
                <a:gd name="connsiteX1" fmla="*/ 1517740 w 1517740"/>
                <a:gd name="connsiteY1" fmla="*/ 0 h 569536"/>
                <a:gd name="connsiteX2" fmla="*/ 1259233 w 1517740"/>
                <a:gd name="connsiteY2" fmla="*/ 569536 h 569536"/>
                <a:gd name="connsiteX3" fmla="*/ 0 w 1517740"/>
                <a:gd name="connsiteY3" fmla="*/ 569536 h 56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7740" h="569536">
                  <a:moveTo>
                    <a:pt x="258508" y="0"/>
                  </a:moveTo>
                  <a:lnTo>
                    <a:pt x="1517740" y="0"/>
                  </a:lnTo>
                  <a:lnTo>
                    <a:pt x="1259233" y="569536"/>
                  </a:lnTo>
                  <a:lnTo>
                    <a:pt x="0" y="569536"/>
                  </a:lnTo>
                  <a:close/>
                </a:path>
              </a:pathLst>
            </a:custGeom>
            <a:effectLst/>
          </p:spPr>
        </p:pic>
        <p:sp>
          <p:nvSpPr>
            <p:cNvPr id="62" name="TextBox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529D150-D8CA-461B-BABD-3B630F4D5C5F}"/>
                </a:ext>
              </a:extLst>
            </p:cNvPr>
            <p:cNvSpPr txBox="1"/>
            <p:nvPr/>
          </p:nvSpPr>
          <p:spPr>
            <a:xfrm>
              <a:off x="7576265" y="5690828"/>
              <a:ext cx="387927" cy="15388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r>
                <a:rPr lang="fr-FR" sz="1000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24,350</a:t>
              </a:r>
            </a:p>
          </p:txBody>
        </p:sp>
      </p:grpSp>
      <p:sp>
        <p:nvSpPr>
          <p:cNvPr id="71" name="TextBox 1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0B6249A-8CFB-4A52-BC1D-9A8CA2E39603}"/>
              </a:ext>
            </a:extLst>
          </p:cNvPr>
          <p:cNvSpPr txBox="1"/>
          <p:nvPr/>
        </p:nvSpPr>
        <p:spPr>
          <a:xfrm>
            <a:off x="797070" y="2813683"/>
            <a:ext cx="500990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2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558AE01-95AA-455D-A52C-2409FBC939A1}"/>
              </a:ext>
            </a:extLst>
          </p:cNvPr>
          <p:cNvSpPr txBox="1"/>
          <p:nvPr/>
        </p:nvSpPr>
        <p:spPr>
          <a:xfrm>
            <a:off x="5339245" y="4564158"/>
            <a:ext cx="2842931" cy="477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Add title text.</a:t>
            </a:r>
            <a:endParaRPr lang="zh-CN" altLang="en-US" sz="1100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3" name="TextBox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7836378-C7FB-49DF-91CB-0923AD92D4F4}"/>
              </a:ext>
            </a:extLst>
          </p:cNvPr>
          <p:cNvSpPr txBox="1"/>
          <p:nvPr/>
        </p:nvSpPr>
        <p:spPr>
          <a:xfrm>
            <a:off x="5339245" y="4201188"/>
            <a:ext cx="1245534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sz="16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fr-FR" sz="1600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3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5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9" grpId="0" animBg="1"/>
      <p:bldP spid="41" grpId="0"/>
      <p:bldP spid="43" grpId="0" animBg="1"/>
      <p:bldP spid="44" grpId="0" animBg="1"/>
      <p:bldP spid="45" grpId="0"/>
      <p:bldP spid="46" grpId="0"/>
      <p:bldP spid="71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33">
            <a:extLst>
              <a:ext uri="{FF2B5EF4-FFF2-40B4-BE49-F238E27FC236}">
                <a16:creationId xmlns:a16="http://schemas.microsoft.com/office/drawing/2014/main" id="{7072AE60-A68C-4601-BA87-ECA4C1137822}"/>
              </a:ext>
            </a:extLst>
          </p:cNvPr>
          <p:cNvSpPr/>
          <p:nvPr/>
        </p:nvSpPr>
        <p:spPr>
          <a:xfrm>
            <a:off x="7180446" y="4589808"/>
            <a:ext cx="5695549" cy="5695549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4" name="Oval 35">
            <a:extLst>
              <a:ext uri="{FF2B5EF4-FFF2-40B4-BE49-F238E27FC236}">
                <a16:creationId xmlns:a16="http://schemas.microsoft.com/office/drawing/2014/main" id="{E0B66F27-9C1C-4877-B282-194740ACD821}"/>
              </a:ext>
            </a:extLst>
          </p:cNvPr>
          <p:cNvSpPr/>
          <p:nvPr/>
        </p:nvSpPr>
        <p:spPr>
          <a:xfrm>
            <a:off x="452916" y="-2370132"/>
            <a:ext cx="4372312" cy="4372312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48D55C8-97F8-4026-9167-F5F0F9C590F0}"/>
              </a:ext>
            </a:extLst>
          </p:cNvPr>
          <p:cNvGrpSpPr/>
          <p:nvPr/>
        </p:nvGrpSpPr>
        <p:grpSpPr>
          <a:xfrm>
            <a:off x="1533980" y="3029755"/>
            <a:ext cx="1145528" cy="1044580"/>
            <a:chOff x="1548048" y="2885198"/>
            <a:chExt cx="1145528" cy="1044580"/>
          </a:xfrm>
        </p:grpSpPr>
        <p:sp>
          <p:nvSpPr>
            <p:cNvPr id="4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59C062E-B768-420A-A202-751E665A0B3E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5" name="图片 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640874E-1F5C-4247-B568-40A58E69829E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C444BE4C-0D74-4F61-84F6-169B4556474D}"/>
              </a:ext>
            </a:extLst>
          </p:cNvPr>
          <p:cNvSpPr txBox="1"/>
          <p:nvPr/>
        </p:nvSpPr>
        <p:spPr>
          <a:xfrm>
            <a:off x="1227984" y="5726867"/>
            <a:ext cx="1757520" cy="189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1050" kern="0" spc="3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The part one</a:t>
            </a:r>
          </a:p>
        </p:txBody>
      </p:sp>
      <p:sp>
        <p:nvSpPr>
          <p:cNvPr id="16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616DF4A-D6A0-4248-BB9E-96C251ACDE27}"/>
              </a:ext>
            </a:extLst>
          </p:cNvPr>
          <p:cNvSpPr txBox="1"/>
          <p:nvPr/>
        </p:nvSpPr>
        <p:spPr>
          <a:xfrm>
            <a:off x="3878110" y="5726867"/>
            <a:ext cx="1757520" cy="189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1050" kern="0" spc="3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The part two</a:t>
            </a:r>
          </a:p>
        </p:txBody>
      </p:sp>
      <p:sp>
        <p:nvSpPr>
          <p:cNvPr id="17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B652EFB-459F-4CB1-AF85-EF687E43B844}"/>
              </a:ext>
            </a:extLst>
          </p:cNvPr>
          <p:cNvSpPr txBox="1"/>
          <p:nvPr/>
        </p:nvSpPr>
        <p:spPr>
          <a:xfrm>
            <a:off x="6528236" y="5726867"/>
            <a:ext cx="1757520" cy="189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1050" kern="0" spc="3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The part three</a:t>
            </a:r>
          </a:p>
        </p:txBody>
      </p:sp>
      <p:sp>
        <p:nvSpPr>
          <p:cNvPr id="18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E6BB669-84C8-447E-9780-4652E5910591}"/>
              </a:ext>
            </a:extLst>
          </p:cNvPr>
          <p:cNvSpPr txBox="1"/>
          <p:nvPr/>
        </p:nvSpPr>
        <p:spPr>
          <a:xfrm>
            <a:off x="9178362" y="5726867"/>
            <a:ext cx="1757520" cy="189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1050" kern="0" spc="300" dirty="0">
                <a:solidFill>
                  <a:prstClr val="white">
                    <a:lumMod val="50000"/>
                  </a:prstClr>
                </a:solidFill>
                <a:latin typeface="Arial"/>
                <a:ea typeface="微软雅黑"/>
                <a:sym typeface="Arial"/>
              </a:rPr>
              <a:t>The part four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AF2834D-30B1-48E3-9745-8B043BECCC67}"/>
              </a:ext>
            </a:extLst>
          </p:cNvPr>
          <p:cNvGrpSpPr/>
          <p:nvPr/>
        </p:nvGrpSpPr>
        <p:grpSpPr>
          <a:xfrm>
            <a:off x="4362432" y="3030513"/>
            <a:ext cx="788874" cy="1043066"/>
            <a:chOff x="4376500" y="2885956"/>
            <a:chExt cx="788874" cy="1043066"/>
          </a:xfrm>
        </p:grpSpPr>
        <p:sp>
          <p:nvSpPr>
            <p:cNvPr id="21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E0FF938-1154-4FC7-8856-69A99381A525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2" name="图片 2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936002B-1B98-43FD-B97D-88C95323EA77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11C207C-CE39-419C-87AE-626A9B836F7D}"/>
              </a:ext>
            </a:extLst>
          </p:cNvPr>
          <p:cNvGrpSpPr/>
          <p:nvPr/>
        </p:nvGrpSpPr>
        <p:grpSpPr>
          <a:xfrm>
            <a:off x="6934616" y="2999659"/>
            <a:ext cx="944758" cy="1104774"/>
            <a:chOff x="6948684" y="2855102"/>
            <a:chExt cx="944758" cy="1104774"/>
          </a:xfrm>
        </p:grpSpPr>
        <p:sp>
          <p:nvSpPr>
            <p:cNvPr id="20" name="Freeform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77E400C-3326-4D77-8049-52890316B616}"/>
                </a:ext>
              </a:extLst>
            </p:cNvPr>
            <p:cNvSpPr/>
            <p:nvPr/>
          </p:nvSpPr>
          <p:spPr bwMode="auto">
            <a:xfrm>
              <a:off x="7079214" y="3007739"/>
              <a:ext cx="683698" cy="799499"/>
            </a:xfrm>
            <a:custGeom>
              <a:avLst/>
              <a:gdLst>
                <a:gd name="T0" fmla="*/ 4205 w 7171"/>
                <a:gd name="T1" fmla="*/ 0 h 8400"/>
                <a:gd name="T2" fmla="*/ 7171 w 7171"/>
                <a:gd name="T3" fmla="*/ 1229 h 8400"/>
                <a:gd name="T4" fmla="*/ 5981 w 7171"/>
                <a:gd name="T5" fmla="*/ 2419 h 8400"/>
                <a:gd name="T6" fmla="*/ 4205 w 7171"/>
                <a:gd name="T7" fmla="*/ 1680 h 8400"/>
                <a:gd name="T8" fmla="*/ 2419 w 7171"/>
                <a:gd name="T9" fmla="*/ 2419 h 8400"/>
                <a:gd name="T10" fmla="*/ 1680 w 7171"/>
                <a:gd name="T11" fmla="*/ 4195 h 8400"/>
                <a:gd name="T12" fmla="*/ 2419 w 7171"/>
                <a:gd name="T13" fmla="*/ 5981 h 8400"/>
                <a:gd name="T14" fmla="*/ 4205 w 7171"/>
                <a:gd name="T15" fmla="*/ 6720 h 8400"/>
                <a:gd name="T16" fmla="*/ 5981 w 7171"/>
                <a:gd name="T17" fmla="*/ 5981 h 8400"/>
                <a:gd name="T18" fmla="*/ 7171 w 7171"/>
                <a:gd name="T19" fmla="*/ 7171 h 8400"/>
                <a:gd name="T20" fmla="*/ 4205 w 7171"/>
                <a:gd name="T21" fmla="*/ 8400 h 8400"/>
                <a:gd name="T22" fmla="*/ 1229 w 7171"/>
                <a:gd name="T23" fmla="*/ 7171 h 8400"/>
                <a:gd name="T24" fmla="*/ 0 w 7171"/>
                <a:gd name="T25" fmla="*/ 4195 h 8400"/>
                <a:gd name="T26" fmla="*/ 1229 w 7171"/>
                <a:gd name="T27" fmla="*/ 1229 h 8400"/>
                <a:gd name="T28" fmla="*/ 4205 w 7171"/>
                <a:gd name="T29" fmla="*/ 0 h 8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71" h="8400">
                  <a:moveTo>
                    <a:pt x="4205" y="0"/>
                  </a:moveTo>
                  <a:cubicBezTo>
                    <a:pt x="5363" y="0"/>
                    <a:pt x="6352" y="409"/>
                    <a:pt x="7171" y="1229"/>
                  </a:cubicBezTo>
                  <a:lnTo>
                    <a:pt x="5981" y="2419"/>
                  </a:lnTo>
                  <a:cubicBezTo>
                    <a:pt x="5488" y="1926"/>
                    <a:pt x="4896" y="1680"/>
                    <a:pt x="4205" y="1680"/>
                  </a:cubicBezTo>
                  <a:cubicBezTo>
                    <a:pt x="3507" y="1680"/>
                    <a:pt x="2912" y="1926"/>
                    <a:pt x="2419" y="2419"/>
                  </a:cubicBezTo>
                  <a:cubicBezTo>
                    <a:pt x="1926" y="2912"/>
                    <a:pt x="1680" y="3504"/>
                    <a:pt x="1680" y="4195"/>
                  </a:cubicBezTo>
                  <a:cubicBezTo>
                    <a:pt x="1680" y="4893"/>
                    <a:pt x="1926" y="5488"/>
                    <a:pt x="2419" y="5981"/>
                  </a:cubicBezTo>
                  <a:cubicBezTo>
                    <a:pt x="2912" y="6473"/>
                    <a:pt x="3507" y="6720"/>
                    <a:pt x="4205" y="6720"/>
                  </a:cubicBezTo>
                  <a:cubicBezTo>
                    <a:pt x="4896" y="6720"/>
                    <a:pt x="5488" y="6473"/>
                    <a:pt x="5981" y="5981"/>
                  </a:cubicBezTo>
                  <a:lnTo>
                    <a:pt x="7171" y="7171"/>
                  </a:lnTo>
                  <a:cubicBezTo>
                    <a:pt x="6352" y="7990"/>
                    <a:pt x="5363" y="8400"/>
                    <a:pt x="4205" y="8400"/>
                  </a:cubicBezTo>
                  <a:cubicBezTo>
                    <a:pt x="3040" y="8400"/>
                    <a:pt x="2048" y="7990"/>
                    <a:pt x="1229" y="7171"/>
                  </a:cubicBezTo>
                  <a:cubicBezTo>
                    <a:pt x="410" y="6352"/>
                    <a:pt x="0" y="5360"/>
                    <a:pt x="0" y="4195"/>
                  </a:cubicBezTo>
                  <a:cubicBezTo>
                    <a:pt x="0" y="3037"/>
                    <a:pt x="410" y="2048"/>
                    <a:pt x="1229" y="1229"/>
                  </a:cubicBezTo>
                  <a:cubicBezTo>
                    <a:pt x="2048" y="409"/>
                    <a:pt x="3040" y="0"/>
                    <a:pt x="4205" y="0"/>
                  </a:cubicBez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3" name="图片 2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7C3E118-B5C0-48E2-A436-474075C3248C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8684" y="2855102"/>
              <a:ext cx="944758" cy="1104774"/>
            </a:xfrm>
            <a:custGeom>
              <a:avLst/>
              <a:gdLst>
                <a:gd name="connsiteX0" fmla="*/ 553997 w 944758"/>
                <a:gd name="connsiteY0" fmla="*/ 0 h 1104774"/>
                <a:gd name="connsiteX1" fmla="*/ 944758 w 944758"/>
                <a:gd name="connsiteY1" fmla="*/ 161639 h 1104774"/>
                <a:gd name="connsiteX2" fmla="*/ 787979 w 944758"/>
                <a:gd name="connsiteY2" fmla="*/ 318149 h 1104774"/>
                <a:gd name="connsiteX3" fmla="*/ 553997 w 944758"/>
                <a:gd name="connsiteY3" fmla="*/ 220955 h 1104774"/>
                <a:gd name="connsiteX4" fmla="*/ 318696 w 944758"/>
                <a:gd name="connsiteY4" fmla="*/ 318149 h 1104774"/>
                <a:gd name="connsiteX5" fmla="*/ 221335 w 944758"/>
                <a:gd name="connsiteY5" fmla="*/ 551730 h 1104774"/>
                <a:gd name="connsiteX6" fmla="*/ 318696 w 944758"/>
                <a:gd name="connsiteY6" fmla="*/ 786626 h 1104774"/>
                <a:gd name="connsiteX7" fmla="*/ 553997 w 944758"/>
                <a:gd name="connsiteY7" fmla="*/ 883819 h 1104774"/>
                <a:gd name="connsiteX8" fmla="*/ 787979 w 944758"/>
                <a:gd name="connsiteY8" fmla="*/ 786626 h 1104774"/>
                <a:gd name="connsiteX9" fmla="*/ 944758 w 944758"/>
                <a:gd name="connsiteY9" fmla="*/ 943135 h 1104774"/>
                <a:gd name="connsiteX10" fmla="*/ 553997 w 944758"/>
                <a:gd name="connsiteY10" fmla="*/ 1104774 h 1104774"/>
                <a:gd name="connsiteX11" fmla="*/ 161917 w 944758"/>
                <a:gd name="connsiteY11" fmla="*/ 943135 h 1104774"/>
                <a:gd name="connsiteX12" fmla="*/ 0 w 944758"/>
                <a:gd name="connsiteY12" fmla="*/ 551730 h 1104774"/>
                <a:gd name="connsiteX13" fmla="*/ 161917 w 944758"/>
                <a:gd name="connsiteY13" fmla="*/ 161639 h 1104774"/>
                <a:gd name="connsiteX14" fmla="*/ 553997 w 944758"/>
                <a:gd name="connsiteY14" fmla="*/ 0 h 11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4758" h="1104774">
                  <a:moveTo>
                    <a:pt x="553997" y="0"/>
                  </a:moveTo>
                  <a:cubicBezTo>
                    <a:pt x="706560" y="0"/>
                    <a:pt x="836857" y="53792"/>
                    <a:pt x="944758" y="161639"/>
                  </a:cubicBezTo>
                  <a:lnTo>
                    <a:pt x="787979" y="318149"/>
                  </a:lnTo>
                  <a:cubicBezTo>
                    <a:pt x="723028" y="253309"/>
                    <a:pt x="645034" y="220955"/>
                    <a:pt x="553997" y="220955"/>
                  </a:cubicBezTo>
                  <a:cubicBezTo>
                    <a:pt x="462037" y="220955"/>
                    <a:pt x="383648" y="253309"/>
                    <a:pt x="318696" y="318149"/>
                  </a:cubicBezTo>
                  <a:cubicBezTo>
                    <a:pt x="253745" y="382988"/>
                    <a:pt x="221335" y="460849"/>
                    <a:pt x="221335" y="551730"/>
                  </a:cubicBezTo>
                  <a:cubicBezTo>
                    <a:pt x="221335" y="643531"/>
                    <a:pt x="253745" y="721786"/>
                    <a:pt x="318696" y="786626"/>
                  </a:cubicBezTo>
                  <a:cubicBezTo>
                    <a:pt x="383648" y="851334"/>
                    <a:pt x="462037" y="883819"/>
                    <a:pt x="553997" y="883819"/>
                  </a:cubicBezTo>
                  <a:cubicBezTo>
                    <a:pt x="645034" y="883819"/>
                    <a:pt x="723028" y="851334"/>
                    <a:pt x="787979" y="786626"/>
                  </a:cubicBezTo>
                  <a:lnTo>
                    <a:pt x="944758" y="943135"/>
                  </a:lnTo>
                  <a:cubicBezTo>
                    <a:pt x="836857" y="1050851"/>
                    <a:pt x="706560" y="1104774"/>
                    <a:pt x="553997" y="1104774"/>
                  </a:cubicBezTo>
                  <a:cubicBezTo>
                    <a:pt x="400511" y="1104774"/>
                    <a:pt x="269818" y="1050851"/>
                    <a:pt x="161917" y="943135"/>
                  </a:cubicBezTo>
                  <a:cubicBezTo>
                    <a:pt x="54017" y="835420"/>
                    <a:pt x="0" y="704951"/>
                    <a:pt x="0" y="551730"/>
                  </a:cubicBezTo>
                  <a:cubicBezTo>
                    <a:pt x="0" y="399429"/>
                    <a:pt x="54017" y="269355"/>
                    <a:pt x="161917" y="161639"/>
                  </a:cubicBezTo>
                  <a:cubicBezTo>
                    <a:pt x="269818" y="53792"/>
                    <a:pt x="400511" y="0"/>
                    <a:pt x="553997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56A5BCA-242A-4577-B740-4AB57DB3D7DB}"/>
              </a:ext>
            </a:extLst>
          </p:cNvPr>
          <p:cNvGrpSpPr/>
          <p:nvPr/>
        </p:nvGrpSpPr>
        <p:grpSpPr>
          <a:xfrm>
            <a:off x="9583047" y="3030893"/>
            <a:ext cx="948150" cy="1042306"/>
            <a:chOff x="9597115" y="2886336"/>
            <a:chExt cx="948150" cy="1042306"/>
          </a:xfrm>
        </p:grpSpPr>
        <p:sp>
          <p:nvSpPr>
            <p:cNvPr id="19" name="Freeform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FC8F140-2EE9-4BC9-9DEF-986914DDA934}"/>
                </a:ext>
              </a:extLst>
            </p:cNvPr>
            <p:cNvSpPr/>
            <p:nvPr/>
          </p:nvSpPr>
          <p:spPr bwMode="auto">
            <a:xfrm>
              <a:off x="9728113" y="3030342"/>
              <a:ext cx="686153" cy="754293"/>
            </a:xfrm>
            <a:custGeom>
              <a:avLst/>
              <a:gdLst>
                <a:gd name="T0" fmla="*/ 1680 w 7200"/>
                <a:gd name="T1" fmla="*/ 1680 h 7920"/>
                <a:gd name="T2" fmla="*/ 1680 w 7200"/>
                <a:gd name="T3" fmla="*/ 6240 h 7920"/>
                <a:gd name="T4" fmla="*/ 3245 w 7200"/>
                <a:gd name="T5" fmla="*/ 6240 h 7920"/>
                <a:gd name="T6" fmla="*/ 4853 w 7200"/>
                <a:gd name="T7" fmla="*/ 5573 h 7920"/>
                <a:gd name="T8" fmla="*/ 5520 w 7200"/>
                <a:gd name="T9" fmla="*/ 3955 h 7920"/>
                <a:gd name="T10" fmla="*/ 4853 w 7200"/>
                <a:gd name="T11" fmla="*/ 2347 h 7920"/>
                <a:gd name="T12" fmla="*/ 3245 w 7200"/>
                <a:gd name="T13" fmla="*/ 1680 h 7920"/>
                <a:gd name="T14" fmla="*/ 1680 w 7200"/>
                <a:gd name="T15" fmla="*/ 1680 h 7920"/>
                <a:gd name="T16" fmla="*/ 0 w 7200"/>
                <a:gd name="T17" fmla="*/ 0 h 7920"/>
                <a:gd name="T18" fmla="*/ 3245 w 7200"/>
                <a:gd name="T19" fmla="*/ 0 h 7920"/>
                <a:gd name="T20" fmla="*/ 6039 w 7200"/>
                <a:gd name="T21" fmla="*/ 1161 h 7920"/>
                <a:gd name="T22" fmla="*/ 7200 w 7200"/>
                <a:gd name="T23" fmla="*/ 3955 h 7920"/>
                <a:gd name="T24" fmla="*/ 6039 w 7200"/>
                <a:gd name="T25" fmla="*/ 6758 h 7920"/>
                <a:gd name="T26" fmla="*/ 3245 w 7200"/>
                <a:gd name="T27" fmla="*/ 7920 h 7920"/>
                <a:gd name="T28" fmla="*/ 0 w 7200"/>
                <a:gd name="T29" fmla="*/ 7920 h 7920"/>
                <a:gd name="T30" fmla="*/ 0 w 7200"/>
                <a:gd name="T3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0" h="7920">
                  <a:moveTo>
                    <a:pt x="1680" y="1680"/>
                  </a:moveTo>
                  <a:lnTo>
                    <a:pt x="1680" y="6240"/>
                  </a:lnTo>
                  <a:lnTo>
                    <a:pt x="3245" y="6240"/>
                  </a:lnTo>
                  <a:cubicBezTo>
                    <a:pt x="3872" y="6240"/>
                    <a:pt x="4408" y="6017"/>
                    <a:pt x="4853" y="5573"/>
                  </a:cubicBezTo>
                  <a:cubicBezTo>
                    <a:pt x="5298" y="5128"/>
                    <a:pt x="5520" y="4589"/>
                    <a:pt x="5520" y="3955"/>
                  </a:cubicBezTo>
                  <a:cubicBezTo>
                    <a:pt x="5520" y="3328"/>
                    <a:pt x="5298" y="2792"/>
                    <a:pt x="4853" y="2347"/>
                  </a:cubicBezTo>
                  <a:cubicBezTo>
                    <a:pt x="4408" y="1902"/>
                    <a:pt x="3872" y="1680"/>
                    <a:pt x="3245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245" y="0"/>
                  </a:lnTo>
                  <a:cubicBezTo>
                    <a:pt x="4333" y="0"/>
                    <a:pt x="5264" y="387"/>
                    <a:pt x="6039" y="1161"/>
                  </a:cubicBezTo>
                  <a:cubicBezTo>
                    <a:pt x="6813" y="1936"/>
                    <a:pt x="7200" y="2867"/>
                    <a:pt x="7200" y="3955"/>
                  </a:cubicBezTo>
                  <a:cubicBezTo>
                    <a:pt x="7200" y="5049"/>
                    <a:pt x="6813" y="5984"/>
                    <a:pt x="6039" y="6758"/>
                  </a:cubicBezTo>
                  <a:cubicBezTo>
                    <a:pt x="5264" y="7533"/>
                    <a:pt x="4333" y="7920"/>
                    <a:pt x="3245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4" name="图片 2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FCFB8E3-D629-468E-843C-9587992B47BC}"/>
                </a:ext>
              </a:extLst>
            </p:cNvPr>
            <p:cNvPicPr>
              <a:picLocks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7115" y="2886336"/>
              <a:ext cx="948150" cy="1042306"/>
            </a:xfrm>
            <a:custGeom>
              <a:avLst/>
              <a:gdLst>
                <a:gd name="connsiteX0" fmla="*/ 221235 w 948150"/>
                <a:gd name="connsiteY0" fmla="*/ 221095 h 1042306"/>
                <a:gd name="connsiteX1" fmla="*/ 221235 w 948150"/>
                <a:gd name="connsiteY1" fmla="*/ 821211 h 1042306"/>
                <a:gd name="connsiteX2" fmla="*/ 427326 w 948150"/>
                <a:gd name="connsiteY2" fmla="*/ 821211 h 1042306"/>
                <a:gd name="connsiteX3" fmla="*/ 639079 w 948150"/>
                <a:gd name="connsiteY3" fmla="*/ 733431 h 1042306"/>
                <a:gd name="connsiteX4" fmla="*/ 726915 w 948150"/>
                <a:gd name="connsiteY4" fmla="*/ 520495 h 1042306"/>
                <a:gd name="connsiteX5" fmla="*/ 639079 w 948150"/>
                <a:gd name="connsiteY5" fmla="*/ 308875 h 1042306"/>
                <a:gd name="connsiteX6" fmla="*/ 427326 w 948150"/>
                <a:gd name="connsiteY6" fmla="*/ 221095 h 1042306"/>
                <a:gd name="connsiteX7" fmla="*/ 0 w 948150"/>
                <a:gd name="connsiteY7" fmla="*/ 0 h 1042306"/>
                <a:gd name="connsiteX8" fmla="*/ 427326 w 948150"/>
                <a:gd name="connsiteY8" fmla="*/ 0 h 1042306"/>
                <a:gd name="connsiteX9" fmla="*/ 795261 w 948150"/>
                <a:gd name="connsiteY9" fmla="*/ 152793 h 1042306"/>
                <a:gd name="connsiteX10" fmla="*/ 948150 w 948150"/>
                <a:gd name="connsiteY10" fmla="*/ 520495 h 1042306"/>
                <a:gd name="connsiteX11" fmla="*/ 795261 w 948150"/>
                <a:gd name="connsiteY11" fmla="*/ 889382 h 1042306"/>
                <a:gd name="connsiteX12" fmla="*/ 427326 w 948150"/>
                <a:gd name="connsiteY12" fmla="*/ 1042306 h 1042306"/>
                <a:gd name="connsiteX13" fmla="*/ 0 w 948150"/>
                <a:gd name="connsiteY13" fmla="*/ 1042306 h 10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8150" h="1042306">
                  <a:moveTo>
                    <a:pt x="221235" y="221095"/>
                  </a:moveTo>
                  <a:lnTo>
                    <a:pt x="221235" y="821211"/>
                  </a:lnTo>
                  <a:lnTo>
                    <a:pt x="427326" y="821211"/>
                  </a:lnTo>
                  <a:cubicBezTo>
                    <a:pt x="509894" y="821211"/>
                    <a:pt x="580479" y="791863"/>
                    <a:pt x="639079" y="733431"/>
                  </a:cubicBezTo>
                  <a:cubicBezTo>
                    <a:pt x="697680" y="674867"/>
                    <a:pt x="726915" y="603932"/>
                    <a:pt x="726915" y="520495"/>
                  </a:cubicBezTo>
                  <a:cubicBezTo>
                    <a:pt x="726915" y="437979"/>
                    <a:pt x="697680" y="367439"/>
                    <a:pt x="639079" y="308875"/>
                  </a:cubicBezTo>
                  <a:cubicBezTo>
                    <a:pt x="580479" y="250311"/>
                    <a:pt x="509894" y="221095"/>
                    <a:pt x="427326" y="221095"/>
                  </a:cubicBezTo>
                  <a:close/>
                  <a:moveTo>
                    <a:pt x="0" y="0"/>
                  </a:moveTo>
                  <a:lnTo>
                    <a:pt x="427326" y="0"/>
                  </a:lnTo>
                  <a:cubicBezTo>
                    <a:pt x="570602" y="0"/>
                    <a:pt x="693203" y="50931"/>
                    <a:pt x="795261" y="152793"/>
                  </a:cubicBezTo>
                  <a:cubicBezTo>
                    <a:pt x="897187" y="254786"/>
                    <a:pt x="948150" y="377310"/>
                    <a:pt x="948150" y="520495"/>
                  </a:cubicBezTo>
                  <a:cubicBezTo>
                    <a:pt x="948150" y="664470"/>
                    <a:pt x="897187" y="787520"/>
                    <a:pt x="795261" y="889382"/>
                  </a:cubicBezTo>
                  <a:cubicBezTo>
                    <a:pt x="693203" y="991375"/>
                    <a:pt x="570602" y="1042306"/>
                    <a:pt x="427326" y="1042306"/>
                  </a:cubicBezTo>
                  <a:lnTo>
                    <a:pt x="0" y="104230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6BF2D87-3F5C-4214-9BFE-9629EED214D1}"/>
              </a:ext>
            </a:extLst>
          </p:cNvPr>
          <p:cNvGrpSpPr/>
          <p:nvPr/>
        </p:nvGrpSpPr>
        <p:grpSpPr>
          <a:xfrm>
            <a:off x="960595" y="4650699"/>
            <a:ext cx="2292295" cy="871097"/>
            <a:chOff x="974663" y="4777309"/>
            <a:chExt cx="2292295" cy="871097"/>
          </a:xfrm>
        </p:grpSpPr>
        <p:sp>
          <p:nvSpPr>
            <p:cNvPr id="6" name="矩形: 圆角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333EF84-02C1-4820-9886-F464064EE906}"/>
                </a:ext>
              </a:extLst>
            </p:cNvPr>
            <p:cNvSpPr/>
            <p:nvPr/>
          </p:nvSpPr>
          <p:spPr>
            <a:xfrm>
              <a:off x="1242051" y="4777309"/>
              <a:ext cx="1757520" cy="4931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0" name="图片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43DF1C4-E2BA-4339-979F-A5769A381156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5315" y="4904629"/>
              <a:ext cx="2270992" cy="731584"/>
            </a:xfrm>
            <a:custGeom>
              <a:avLst/>
              <a:gdLst>
                <a:gd name="connsiteX0" fmla="*/ 365792 w 2270992"/>
                <a:gd name="connsiteY0" fmla="*/ 0 h 731584"/>
                <a:gd name="connsiteX1" fmla="*/ 1905200 w 2270992"/>
                <a:gd name="connsiteY1" fmla="*/ 0 h 731584"/>
                <a:gd name="connsiteX2" fmla="*/ 2270992 w 2270992"/>
                <a:gd name="connsiteY2" fmla="*/ 365792 h 731584"/>
                <a:gd name="connsiteX3" fmla="*/ 1905200 w 2270992"/>
                <a:gd name="connsiteY3" fmla="*/ 731584 h 731584"/>
                <a:gd name="connsiteX4" fmla="*/ 365792 w 2270992"/>
                <a:gd name="connsiteY4" fmla="*/ 731584 h 731584"/>
                <a:gd name="connsiteX5" fmla="*/ 0 w 2270992"/>
                <a:gd name="connsiteY5" fmla="*/ 365792 h 731584"/>
                <a:gd name="connsiteX6" fmla="*/ 365792 w 2270992"/>
                <a:gd name="connsiteY6" fmla="*/ 0 h 73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0992" h="731584">
                  <a:moveTo>
                    <a:pt x="365792" y="0"/>
                  </a:moveTo>
                  <a:lnTo>
                    <a:pt x="1905200" y="0"/>
                  </a:lnTo>
                  <a:cubicBezTo>
                    <a:pt x="2107221" y="0"/>
                    <a:pt x="2270992" y="163771"/>
                    <a:pt x="2270992" y="365792"/>
                  </a:cubicBezTo>
                  <a:cubicBezTo>
                    <a:pt x="2270992" y="567813"/>
                    <a:pt x="2107221" y="731584"/>
                    <a:pt x="1905200" y="731584"/>
                  </a:cubicBezTo>
                  <a:lnTo>
                    <a:pt x="365792" y="731584"/>
                  </a:lnTo>
                  <a:cubicBezTo>
                    <a:pt x="163771" y="731584"/>
                    <a:pt x="0" y="567813"/>
                    <a:pt x="0" y="365792"/>
                  </a:cubicBezTo>
                  <a:cubicBezTo>
                    <a:pt x="0" y="163771"/>
                    <a:pt x="163771" y="0"/>
                    <a:pt x="365792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57000">
                    <a:sysClr val="window" lastClr="FFFFFF"/>
                  </a:gs>
                  <a:gs pos="0">
                    <a:sysClr val="window" lastClr="FFFFFF"/>
                  </a:gs>
                  <a:gs pos="30000">
                    <a:srgbClr val="FF992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25" name="图片 2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501804D-506A-4D9A-BAF1-74DEF710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4663" y="4892436"/>
              <a:ext cx="2292295" cy="755970"/>
            </a:xfrm>
            <a:prstGeom prst="rect">
              <a:avLst/>
            </a:prstGeom>
          </p:spPr>
        </p:pic>
        <p:sp>
          <p:nvSpPr>
            <p:cNvPr id="29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BB5C26E6-DCD7-4363-A39D-3811CC7FEC8B}"/>
                </a:ext>
              </a:extLst>
            </p:cNvPr>
            <p:cNvSpPr txBox="1"/>
            <p:nvPr/>
          </p:nvSpPr>
          <p:spPr>
            <a:xfrm>
              <a:off x="1428313" y="5131922"/>
              <a:ext cx="1384996" cy="2769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sz="180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738B24E-8F25-4D31-BD4E-34CF2F915B8E}"/>
              </a:ext>
            </a:extLst>
          </p:cNvPr>
          <p:cNvGrpSpPr/>
          <p:nvPr/>
        </p:nvGrpSpPr>
        <p:grpSpPr>
          <a:xfrm>
            <a:off x="3607675" y="4650699"/>
            <a:ext cx="2298391" cy="871097"/>
            <a:chOff x="3621743" y="4777309"/>
            <a:chExt cx="2298391" cy="871097"/>
          </a:xfrm>
        </p:grpSpPr>
        <p:sp>
          <p:nvSpPr>
            <p:cNvPr id="7" name="矩形: 圆角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8FFA1A1-60FA-4F84-B0FE-D40ADC8C8D21}"/>
                </a:ext>
              </a:extLst>
            </p:cNvPr>
            <p:cNvSpPr/>
            <p:nvPr/>
          </p:nvSpPr>
          <p:spPr>
            <a:xfrm>
              <a:off x="3892177" y="4777309"/>
              <a:ext cx="1757520" cy="4931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1" name="图片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2C0B849-5E5C-4CB4-A195-FD045A48AFC0}"/>
                </a:ext>
              </a:extLst>
            </p:cNvPr>
            <p:cNvPicPr>
              <a:picLocks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35442" y="4904629"/>
              <a:ext cx="2270993" cy="731584"/>
            </a:xfrm>
            <a:custGeom>
              <a:avLst/>
              <a:gdLst>
                <a:gd name="connsiteX0" fmla="*/ 365792 w 2270993"/>
                <a:gd name="connsiteY0" fmla="*/ 0 h 731584"/>
                <a:gd name="connsiteX1" fmla="*/ 1905200 w 2270993"/>
                <a:gd name="connsiteY1" fmla="*/ 0 h 731584"/>
                <a:gd name="connsiteX2" fmla="*/ 2270993 w 2270993"/>
                <a:gd name="connsiteY2" fmla="*/ 365792 h 731584"/>
                <a:gd name="connsiteX3" fmla="*/ 1905200 w 2270993"/>
                <a:gd name="connsiteY3" fmla="*/ 731584 h 731584"/>
                <a:gd name="connsiteX4" fmla="*/ 365792 w 2270993"/>
                <a:gd name="connsiteY4" fmla="*/ 731584 h 731584"/>
                <a:gd name="connsiteX5" fmla="*/ 0 w 2270993"/>
                <a:gd name="connsiteY5" fmla="*/ 365792 h 731584"/>
                <a:gd name="connsiteX6" fmla="*/ 365792 w 2270993"/>
                <a:gd name="connsiteY6" fmla="*/ 0 h 73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0993" h="731584">
                  <a:moveTo>
                    <a:pt x="365792" y="0"/>
                  </a:moveTo>
                  <a:lnTo>
                    <a:pt x="1905200" y="0"/>
                  </a:lnTo>
                  <a:cubicBezTo>
                    <a:pt x="2107221" y="0"/>
                    <a:pt x="2270993" y="163771"/>
                    <a:pt x="2270993" y="365792"/>
                  </a:cubicBezTo>
                  <a:cubicBezTo>
                    <a:pt x="2270993" y="567813"/>
                    <a:pt x="2107221" y="731584"/>
                    <a:pt x="1905200" y="731584"/>
                  </a:cubicBezTo>
                  <a:lnTo>
                    <a:pt x="365792" y="731584"/>
                  </a:lnTo>
                  <a:cubicBezTo>
                    <a:pt x="163771" y="731584"/>
                    <a:pt x="0" y="567813"/>
                    <a:pt x="0" y="365792"/>
                  </a:cubicBezTo>
                  <a:cubicBezTo>
                    <a:pt x="0" y="163771"/>
                    <a:pt x="163771" y="0"/>
                    <a:pt x="365792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57000">
                    <a:sysClr val="window" lastClr="FFFFFF"/>
                  </a:gs>
                  <a:gs pos="0">
                    <a:sysClr val="window" lastClr="FFFFFF"/>
                  </a:gs>
                  <a:gs pos="30000">
                    <a:srgbClr val="FF992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26" name="图片 2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16371BBF-2A61-4CE5-9148-0DEDFBA72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1743" y="4892436"/>
              <a:ext cx="2298391" cy="755970"/>
            </a:xfrm>
            <a:prstGeom prst="rect">
              <a:avLst/>
            </a:prstGeom>
          </p:spPr>
        </p:pic>
        <p:sp>
          <p:nvSpPr>
            <p:cNvPr id="30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14637DF4-B454-4231-8F74-94934A8B7B22}"/>
                </a:ext>
              </a:extLst>
            </p:cNvPr>
            <p:cNvSpPr txBox="1"/>
            <p:nvPr/>
          </p:nvSpPr>
          <p:spPr>
            <a:xfrm>
              <a:off x="4078439" y="5131922"/>
              <a:ext cx="1384996" cy="2769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sz="180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C804C4A-17C6-4805-93DD-7D105A1966E6}"/>
              </a:ext>
            </a:extLst>
          </p:cNvPr>
          <p:cNvGrpSpPr/>
          <p:nvPr/>
        </p:nvGrpSpPr>
        <p:grpSpPr>
          <a:xfrm>
            <a:off x="6257800" y="4650699"/>
            <a:ext cx="2298391" cy="871097"/>
            <a:chOff x="6271868" y="4777309"/>
            <a:chExt cx="2298391" cy="871097"/>
          </a:xfrm>
        </p:grpSpPr>
        <p:sp>
          <p:nvSpPr>
            <p:cNvPr id="8" name="矩形: 圆角 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E307172C-60D0-48DB-831A-1DA95E3A7B62}"/>
                </a:ext>
              </a:extLst>
            </p:cNvPr>
            <p:cNvSpPr/>
            <p:nvPr/>
          </p:nvSpPr>
          <p:spPr>
            <a:xfrm>
              <a:off x="6542303" y="4777309"/>
              <a:ext cx="1757520" cy="4931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2" name="图片 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F2AB215-FF0D-4C09-AC58-DB215CC44C18}"/>
                </a:ext>
              </a:extLst>
            </p:cNvPr>
            <p:cNvPicPr>
              <a:picLocks/>
            </p:cNvPicPr>
            <p:nvPr/>
          </p:nvPicPr>
          <p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85567" y="4904629"/>
              <a:ext cx="2270992" cy="731584"/>
            </a:xfrm>
            <a:custGeom>
              <a:avLst/>
              <a:gdLst>
                <a:gd name="connsiteX0" fmla="*/ 365792 w 2270992"/>
                <a:gd name="connsiteY0" fmla="*/ 0 h 731584"/>
                <a:gd name="connsiteX1" fmla="*/ 1905200 w 2270992"/>
                <a:gd name="connsiteY1" fmla="*/ 0 h 731584"/>
                <a:gd name="connsiteX2" fmla="*/ 2270992 w 2270992"/>
                <a:gd name="connsiteY2" fmla="*/ 365792 h 731584"/>
                <a:gd name="connsiteX3" fmla="*/ 1905200 w 2270992"/>
                <a:gd name="connsiteY3" fmla="*/ 731584 h 731584"/>
                <a:gd name="connsiteX4" fmla="*/ 365792 w 2270992"/>
                <a:gd name="connsiteY4" fmla="*/ 731584 h 731584"/>
                <a:gd name="connsiteX5" fmla="*/ 0 w 2270992"/>
                <a:gd name="connsiteY5" fmla="*/ 365792 h 731584"/>
                <a:gd name="connsiteX6" fmla="*/ 365792 w 2270992"/>
                <a:gd name="connsiteY6" fmla="*/ 0 h 73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0992" h="731584">
                  <a:moveTo>
                    <a:pt x="365792" y="0"/>
                  </a:moveTo>
                  <a:lnTo>
                    <a:pt x="1905200" y="0"/>
                  </a:lnTo>
                  <a:cubicBezTo>
                    <a:pt x="2107221" y="0"/>
                    <a:pt x="2270992" y="163771"/>
                    <a:pt x="2270992" y="365792"/>
                  </a:cubicBezTo>
                  <a:cubicBezTo>
                    <a:pt x="2270992" y="567813"/>
                    <a:pt x="2107221" y="731584"/>
                    <a:pt x="1905200" y="731584"/>
                  </a:cubicBezTo>
                  <a:lnTo>
                    <a:pt x="365792" y="731584"/>
                  </a:lnTo>
                  <a:cubicBezTo>
                    <a:pt x="163771" y="731584"/>
                    <a:pt x="0" y="567813"/>
                    <a:pt x="0" y="365792"/>
                  </a:cubicBezTo>
                  <a:cubicBezTo>
                    <a:pt x="0" y="163771"/>
                    <a:pt x="163771" y="0"/>
                    <a:pt x="365792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57000">
                    <a:sysClr val="window" lastClr="FFFFFF"/>
                  </a:gs>
                  <a:gs pos="0">
                    <a:sysClr val="window" lastClr="FFFFFF"/>
                  </a:gs>
                  <a:gs pos="30000">
                    <a:srgbClr val="FF992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27" name="图片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9EFF426-3D42-4355-9528-CBFB46CB2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71868" y="4892436"/>
              <a:ext cx="2298391" cy="755970"/>
            </a:xfrm>
            <a:prstGeom prst="rect">
              <a:avLst/>
            </a:prstGeom>
          </p:spPr>
        </p:pic>
        <p:sp>
          <p:nvSpPr>
            <p:cNvPr id="31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52497D5-723F-4B02-A366-B0FC76F46CCE}"/>
                </a:ext>
              </a:extLst>
            </p:cNvPr>
            <p:cNvSpPr txBox="1"/>
            <p:nvPr/>
          </p:nvSpPr>
          <p:spPr>
            <a:xfrm>
              <a:off x="6728565" y="5131922"/>
              <a:ext cx="1384996" cy="2769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sz="180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E99CA46-65DC-438D-BF14-7AE4238BD07E}"/>
              </a:ext>
            </a:extLst>
          </p:cNvPr>
          <p:cNvGrpSpPr/>
          <p:nvPr/>
        </p:nvGrpSpPr>
        <p:grpSpPr>
          <a:xfrm>
            <a:off x="8910973" y="4650699"/>
            <a:ext cx="2292295" cy="871097"/>
            <a:chOff x="8925041" y="4777309"/>
            <a:chExt cx="2292295" cy="871097"/>
          </a:xfrm>
        </p:grpSpPr>
        <p:sp>
          <p:nvSpPr>
            <p:cNvPr id="9" name="矩形: 圆角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043E919B-BC04-4253-93AD-1FDB9B66E9B6}"/>
                </a:ext>
              </a:extLst>
            </p:cNvPr>
            <p:cNvSpPr/>
            <p:nvPr/>
          </p:nvSpPr>
          <p:spPr>
            <a:xfrm>
              <a:off x="9192429" y="4777309"/>
              <a:ext cx="1757520" cy="4931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3" name="图片 1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EABC3BD1-927C-4BBE-8A5F-8AB1B2B9DD90}"/>
                </a:ext>
              </a:extLst>
            </p:cNvPr>
            <p:cNvPicPr>
              <a:picLocks/>
            </p:cNvPicPr>
            <p:nvPr/>
          </p:nvPicPr>
          <p:blipFill>
            <a:blip r:embed="rId23" cstate="screen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35693" y="4904629"/>
              <a:ext cx="2270992" cy="731584"/>
            </a:xfrm>
            <a:custGeom>
              <a:avLst/>
              <a:gdLst>
                <a:gd name="connsiteX0" fmla="*/ 365792 w 2270992"/>
                <a:gd name="connsiteY0" fmla="*/ 0 h 731584"/>
                <a:gd name="connsiteX1" fmla="*/ 1905200 w 2270992"/>
                <a:gd name="connsiteY1" fmla="*/ 0 h 731584"/>
                <a:gd name="connsiteX2" fmla="*/ 2270992 w 2270992"/>
                <a:gd name="connsiteY2" fmla="*/ 365792 h 731584"/>
                <a:gd name="connsiteX3" fmla="*/ 1905200 w 2270992"/>
                <a:gd name="connsiteY3" fmla="*/ 731584 h 731584"/>
                <a:gd name="connsiteX4" fmla="*/ 365792 w 2270992"/>
                <a:gd name="connsiteY4" fmla="*/ 731584 h 731584"/>
                <a:gd name="connsiteX5" fmla="*/ 0 w 2270992"/>
                <a:gd name="connsiteY5" fmla="*/ 365792 h 731584"/>
                <a:gd name="connsiteX6" fmla="*/ 365792 w 2270992"/>
                <a:gd name="connsiteY6" fmla="*/ 0 h 73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0992" h="731584">
                  <a:moveTo>
                    <a:pt x="365792" y="0"/>
                  </a:moveTo>
                  <a:lnTo>
                    <a:pt x="1905200" y="0"/>
                  </a:lnTo>
                  <a:cubicBezTo>
                    <a:pt x="2107221" y="0"/>
                    <a:pt x="2270992" y="163771"/>
                    <a:pt x="2270992" y="365792"/>
                  </a:cubicBezTo>
                  <a:cubicBezTo>
                    <a:pt x="2270992" y="567813"/>
                    <a:pt x="2107221" y="731584"/>
                    <a:pt x="1905200" y="731584"/>
                  </a:cubicBezTo>
                  <a:lnTo>
                    <a:pt x="365792" y="731584"/>
                  </a:lnTo>
                  <a:cubicBezTo>
                    <a:pt x="163771" y="731584"/>
                    <a:pt x="0" y="567813"/>
                    <a:pt x="0" y="365792"/>
                  </a:cubicBezTo>
                  <a:cubicBezTo>
                    <a:pt x="0" y="163771"/>
                    <a:pt x="163771" y="0"/>
                    <a:pt x="365792" y="0"/>
                  </a:cubicBezTo>
                  <a:close/>
                </a:path>
              </a:pathLst>
            </a:custGeom>
            <a:ln>
              <a:gradFill flip="none" rotWithShape="1">
                <a:gsLst>
                  <a:gs pos="57000">
                    <a:sysClr val="window" lastClr="FFFFFF"/>
                  </a:gs>
                  <a:gs pos="0">
                    <a:sysClr val="window" lastClr="FFFFFF"/>
                  </a:gs>
                  <a:gs pos="30000">
                    <a:srgbClr val="FF992D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  <p:pic>
          <p:nvPicPr>
            <p:cNvPr id="28" name="图片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28DF056-F2B7-4D63-8969-26BD2937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5041" y="4892436"/>
              <a:ext cx="2292295" cy="755970"/>
            </a:xfrm>
            <a:prstGeom prst="rect">
              <a:avLst/>
            </a:prstGeom>
          </p:spPr>
        </p:pic>
        <p:sp>
          <p:nvSpPr>
            <p:cNvPr id="32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950193F-D524-4D9A-B4F8-4A041895E84A}"/>
                </a:ext>
              </a:extLst>
            </p:cNvPr>
            <p:cNvSpPr txBox="1"/>
            <p:nvPr/>
          </p:nvSpPr>
          <p:spPr>
            <a:xfrm>
              <a:off x="9378692" y="5131922"/>
              <a:ext cx="1384995" cy="276999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sz="1800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93B8FD13-0AF3-482F-AFF4-DFE7C8D3D9F2}"/>
              </a:ext>
            </a:extLst>
          </p:cNvPr>
          <p:cNvSpPr txBox="1"/>
          <p:nvPr/>
        </p:nvSpPr>
        <p:spPr>
          <a:xfrm>
            <a:off x="4049033" y="536050"/>
            <a:ext cx="4220058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dirty="0"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Contents</a:t>
            </a:r>
            <a:endParaRPr lang="zh-CN" altLang="en-US" sz="7200" dirty="0"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29BB1F6-0E9D-4D3A-961C-6B2B92449FA4}"/>
              </a:ext>
            </a:extLst>
          </p:cNvPr>
          <p:cNvSpPr/>
          <p:nvPr/>
        </p:nvSpPr>
        <p:spPr>
          <a:xfrm>
            <a:off x="3621373" y="1704068"/>
            <a:ext cx="5104615" cy="307785"/>
          </a:xfrm>
          <a:prstGeom prst="rect">
            <a:avLst/>
          </a:prstGeom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768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4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150"/>
                                </p:stCondLst>
                                <p:childTnLst>
                                  <p:par>
                                    <p:cTn id="6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31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77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grpId="0" nodeType="withEffect" p14:presetBounceEnd="7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80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1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 animBg="1"/>
          <p:bldP spid="15" grpId="0"/>
          <p:bldP spid="16" grpId="0"/>
          <p:bldP spid="17" grpId="0"/>
          <p:bldP spid="18" grpId="0"/>
          <p:bldP spid="33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3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45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1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150"/>
                                </p:stCondLst>
                                <p:childTnLst>
                                  <p:par>
                                    <p:cTn id="60" presetID="2" presetClass="entr" presetSubtype="4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315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 animBg="1"/>
          <p:bldP spid="15" grpId="0"/>
          <p:bldP spid="16" grpId="0"/>
          <p:bldP spid="17" grpId="0"/>
          <p:bldP spid="18" grpId="0"/>
          <p:bldP spid="33" grpId="0"/>
          <p:bldP spid="3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: 空心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8459F2A-786C-48CA-9D3E-AC15A840A87C}"/>
              </a:ext>
            </a:extLst>
          </p:cNvPr>
          <p:cNvSpPr/>
          <p:nvPr/>
        </p:nvSpPr>
        <p:spPr>
          <a:xfrm>
            <a:off x="9265920" y="4678681"/>
            <a:ext cx="3484299" cy="3484299"/>
          </a:xfrm>
          <a:prstGeom prst="donut">
            <a:avLst/>
          </a:prstGeom>
          <a:gradFill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任意多边形: 形状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5037369-2FD7-4C47-8D0C-57ABE32D5455}"/>
              </a:ext>
            </a:extLst>
          </p:cNvPr>
          <p:cNvSpPr/>
          <p:nvPr/>
        </p:nvSpPr>
        <p:spPr>
          <a:xfrm>
            <a:off x="0" y="0"/>
            <a:ext cx="3591033" cy="6858000"/>
          </a:xfrm>
          <a:custGeom>
            <a:avLst/>
            <a:gdLst>
              <a:gd name="connsiteX0" fmla="*/ 0 w 3591033"/>
              <a:gd name="connsiteY0" fmla="*/ 0 h 6858000"/>
              <a:gd name="connsiteX1" fmla="*/ 3540608 w 3591033"/>
              <a:gd name="connsiteY1" fmla="*/ 0 h 6858000"/>
              <a:gd name="connsiteX2" fmla="*/ 3555683 w 3591033"/>
              <a:gd name="connsiteY2" fmla="*/ 65723 h 6858000"/>
              <a:gd name="connsiteX3" fmla="*/ 3505200 w 3591033"/>
              <a:gd name="connsiteY3" fmla="*/ 1310640 h 6858000"/>
              <a:gd name="connsiteX4" fmla="*/ 1996440 w 3591033"/>
              <a:gd name="connsiteY4" fmla="*/ 3916680 h 6858000"/>
              <a:gd name="connsiteX5" fmla="*/ 2987040 w 3591033"/>
              <a:gd name="connsiteY5" fmla="*/ 6568440 h 6858000"/>
              <a:gd name="connsiteX6" fmla="*/ 2946887 w 3591033"/>
              <a:gd name="connsiteY6" fmla="*/ 6823026 h 6858000"/>
              <a:gd name="connsiteX7" fmla="*/ 2936486 w 3591033"/>
              <a:gd name="connsiteY7" fmla="*/ 6858000 h 6858000"/>
              <a:gd name="connsiteX8" fmla="*/ 0 w 359103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1033" h="6858000">
                <a:moveTo>
                  <a:pt x="0" y="0"/>
                </a:moveTo>
                <a:lnTo>
                  <a:pt x="3540608" y="0"/>
                </a:lnTo>
                <a:lnTo>
                  <a:pt x="3555683" y="65723"/>
                </a:lnTo>
                <a:cubicBezTo>
                  <a:pt x="3627755" y="457835"/>
                  <a:pt x="3578860" y="922020"/>
                  <a:pt x="3505200" y="1310640"/>
                </a:cubicBezTo>
                <a:cubicBezTo>
                  <a:pt x="3357880" y="2087880"/>
                  <a:pt x="2082800" y="3040380"/>
                  <a:pt x="1996440" y="3916680"/>
                </a:cubicBezTo>
                <a:cubicBezTo>
                  <a:pt x="1910080" y="4792980"/>
                  <a:pt x="3048000" y="5897880"/>
                  <a:pt x="2987040" y="6568440"/>
                </a:cubicBezTo>
                <a:cubicBezTo>
                  <a:pt x="2979420" y="6652260"/>
                  <a:pt x="2966085" y="6737747"/>
                  <a:pt x="2946887" y="6823026"/>
                </a:cubicBezTo>
                <a:lnTo>
                  <a:pt x="293648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椭圆 2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C3F7171-2384-40F6-BB99-A60230B319BB}"/>
              </a:ext>
            </a:extLst>
          </p:cNvPr>
          <p:cNvSpPr/>
          <p:nvPr/>
        </p:nvSpPr>
        <p:spPr>
          <a:xfrm>
            <a:off x="7879080" y="640080"/>
            <a:ext cx="1539240" cy="1539240"/>
          </a:xfrm>
          <a:prstGeom prst="ellipse">
            <a:avLst/>
          </a:prstGeom>
          <a:gradFill flip="none" rotWithShape="1"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31" name="图片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9D4E770-87DB-4672-A976-254AE141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5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3078" y="1215957"/>
            <a:ext cx="8705843" cy="4487045"/>
          </a:xfrm>
          <a:prstGeom prst="rect">
            <a:avLst/>
          </a:prstGeom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11B995A-5163-4C0F-B83B-F09882C04697}"/>
              </a:ext>
            </a:extLst>
          </p:cNvPr>
          <p:cNvGrpSpPr/>
          <p:nvPr/>
        </p:nvGrpSpPr>
        <p:grpSpPr>
          <a:xfrm>
            <a:off x="1264419" y="2088376"/>
            <a:ext cx="2733783" cy="3005261"/>
            <a:chOff x="9597115" y="2886336"/>
            <a:chExt cx="948150" cy="1042306"/>
          </a:xfrm>
        </p:grpSpPr>
        <p:sp>
          <p:nvSpPr>
            <p:cNvPr id="14" name="Freeform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B9C512D7-C5AE-4B03-954D-EA3E90303C7C}"/>
                </a:ext>
              </a:extLst>
            </p:cNvPr>
            <p:cNvSpPr/>
            <p:nvPr/>
          </p:nvSpPr>
          <p:spPr bwMode="auto">
            <a:xfrm>
              <a:off x="9728113" y="3030342"/>
              <a:ext cx="686153" cy="754293"/>
            </a:xfrm>
            <a:custGeom>
              <a:avLst/>
              <a:gdLst>
                <a:gd name="T0" fmla="*/ 1680 w 7200"/>
                <a:gd name="T1" fmla="*/ 1680 h 7920"/>
                <a:gd name="T2" fmla="*/ 1680 w 7200"/>
                <a:gd name="T3" fmla="*/ 6240 h 7920"/>
                <a:gd name="T4" fmla="*/ 3245 w 7200"/>
                <a:gd name="T5" fmla="*/ 6240 h 7920"/>
                <a:gd name="T6" fmla="*/ 4853 w 7200"/>
                <a:gd name="T7" fmla="*/ 5573 h 7920"/>
                <a:gd name="T8" fmla="*/ 5520 w 7200"/>
                <a:gd name="T9" fmla="*/ 3955 h 7920"/>
                <a:gd name="T10" fmla="*/ 4853 w 7200"/>
                <a:gd name="T11" fmla="*/ 2347 h 7920"/>
                <a:gd name="T12" fmla="*/ 3245 w 7200"/>
                <a:gd name="T13" fmla="*/ 1680 h 7920"/>
                <a:gd name="T14" fmla="*/ 1680 w 7200"/>
                <a:gd name="T15" fmla="*/ 1680 h 7920"/>
                <a:gd name="T16" fmla="*/ 0 w 7200"/>
                <a:gd name="T17" fmla="*/ 0 h 7920"/>
                <a:gd name="T18" fmla="*/ 3245 w 7200"/>
                <a:gd name="T19" fmla="*/ 0 h 7920"/>
                <a:gd name="T20" fmla="*/ 6039 w 7200"/>
                <a:gd name="T21" fmla="*/ 1161 h 7920"/>
                <a:gd name="T22" fmla="*/ 7200 w 7200"/>
                <a:gd name="T23" fmla="*/ 3955 h 7920"/>
                <a:gd name="T24" fmla="*/ 6039 w 7200"/>
                <a:gd name="T25" fmla="*/ 6758 h 7920"/>
                <a:gd name="T26" fmla="*/ 3245 w 7200"/>
                <a:gd name="T27" fmla="*/ 7920 h 7920"/>
                <a:gd name="T28" fmla="*/ 0 w 7200"/>
                <a:gd name="T29" fmla="*/ 7920 h 7920"/>
                <a:gd name="T30" fmla="*/ 0 w 7200"/>
                <a:gd name="T3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0" h="7920">
                  <a:moveTo>
                    <a:pt x="1680" y="1680"/>
                  </a:moveTo>
                  <a:lnTo>
                    <a:pt x="1680" y="6240"/>
                  </a:lnTo>
                  <a:lnTo>
                    <a:pt x="3245" y="6240"/>
                  </a:lnTo>
                  <a:cubicBezTo>
                    <a:pt x="3872" y="6240"/>
                    <a:pt x="4408" y="6017"/>
                    <a:pt x="4853" y="5573"/>
                  </a:cubicBezTo>
                  <a:cubicBezTo>
                    <a:pt x="5298" y="5128"/>
                    <a:pt x="5520" y="4589"/>
                    <a:pt x="5520" y="3955"/>
                  </a:cubicBezTo>
                  <a:cubicBezTo>
                    <a:pt x="5520" y="3328"/>
                    <a:pt x="5298" y="2792"/>
                    <a:pt x="4853" y="2347"/>
                  </a:cubicBezTo>
                  <a:cubicBezTo>
                    <a:pt x="4408" y="1902"/>
                    <a:pt x="3872" y="1680"/>
                    <a:pt x="3245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245" y="0"/>
                  </a:lnTo>
                  <a:cubicBezTo>
                    <a:pt x="4333" y="0"/>
                    <a:pt x="5264" y="387"/>
                    <a:pt x="6039" y="1161"/>
                  </a:cubicBezTo>
                  <a:cubicBezTo>
                    <a:pt x="6813" y="1936"/>
                    <a:pt x="7200" y="2867"/>
                    <a:pt x="7200" y="3955"/>
                  </a:cubicBezTo>
                  <a:cubicBezTo>
                    <a:pt x="7200" y="5049"/>
                    <a:pt x="6813" y="5984"/>
                    <a:pt x="6039" y="6758"/>
                  </a:cubicBezTo>
                  <a:cubicBezTo>
                    <a:pt x="5264" y="7533"/>
                    <a:pt x="4333" y="7920"/>
                    <a:pt x="3245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5" name="图片 1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61ADEA8-9678-4090-B4BA-752BFB62F618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7115" y="2886336"/>
              <a:ext cx="948150" cy="1042306"/>
            </a:xfrm>
            <a:custGeom>
              <a:avLst/>
              <a:gdLst>
                <a:gd name="connsiteX0" fmla="*/ 221235 w 948150"/>
                <a:gd name="connsiteY0" fmla="*/ 221095 h 1042306"/>
                <a:gd name="connsiteX1" fmla="*/ 221235 w 948150"/>
                <a:gd name="connsiteY1" fmla="*/ 821211 h 1042306"/>
                <a:gd name="connsiteX2" fmla="*/ 427326 w 948150"/>
                <a:gd name="connsiteY2" fmla="*/ 821211 h 1042306"/>
                <a:gd name="connsiteX3" fmla="*/ 639079 w 948150"/>
                <a:gd name="connsiteY3" fmla="*/ 733431 h 1042306"/>
                <a:gd name="connsiteX4" fmla="*/ 726915 w 948150"/>
                <a:gd name="connsiteY4" fmla="*/ 520495 h 1042306"/>
                <a:gd name="connsiteX5" fmla="*/ 639079 w 948150"/>
                <a:gd name="connsiteY5" fmla="*/ 308875 h 1042306"/>
                <a:gd name="connsiteX6" fmla="*/ 427326 w 948150"/>
                <a:gd name="connsiteY6" fmla="*/ 221095 h 1042306"/>
                <a:gd name="connsiteX7" fmla="*/ 0 w 948150"/>
                <a:gd name="connsiteY7" fmla="*/ 0 h 1042306"/>
                <a:gd name="connsiteX8" fmla="*/ 427326 w 948150"/>
                <a:gd name="connsiteY8" fmla="*/ 0 h 1042306"/>
                <a:gd name="connsiteX9" fmla="*/ 795261 w 948150"/>
                <a:gd name="connsiteY9" fmla="*/ 152793 h 1042306"/>
                <a:gd name="connsiteX10" fmla="*/ 948150 w 948150"/>
                <a:gd name="connsiteY10" fmla="*/ 520495 h 1042306"/>
                <a:gd name="connsiteX11" fmla="*/ 795261 w 948150"/>
                <a:gd name="connsiteY11" fmla="*/ 889382 h 1042306"/>
                <a:gd name="connsiteX12" fmla="*/ 427326 w 948150"/>
                <a:gd name="connsiteY12" fmla="*/ 1042306 h 1042306"/>
                <a:gd name="connsiteX13" fmla="*/ 0 w 948150"/>
                <a:gd name="connsiteY13" fmla="*/ 1042306 h 10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8150" h="1042306">
                  <a:moveTo>
                    <a:pt x="221235" y="221095"/>
                  </a:moveTo>
                  <a:lnTo>
                    <a:pt x="221235" y="821211"/>
                  </a:lnTo>
                  <a:lnTo>
                    <a:pt x="427326" y="821211"/>
                  </a:lnTo>
                  <a:cubicBezTo>
                    <a:pt x="509894" y="821211"/>
                    <a:pt x="580479" y="791863"/>
                    <a:pt x="639079" y="733431"/>
                  </a:cubicBezTo>
                  <a:cubicBezTo>
                    <a:pt x="697680" y="674867"/>
                    <a:pt x="726915" y="603932"/>
                    <a:pt x="726915" y="520495"/>
                  </a:cubicBezTo>
                  <a:cubicBezTo>
                    <a:pt x="726915" y="437979"/>
                    <a:pt x="697680" y="367439"/>
                    <a:pt x="639079" y="308875"/>
                  </a:cubicBezTo>
                  <a:cubicBezTo>
                    <a:pt x="580479" y="250311"/>
                    <a:pt x="509894" y="221095"/>
                    <a:pt x="427326" y="221095"/>
                  </a:cubicBezTo>
                  <a:close/>
                  <a:moveTo>
                    <a:pt x="0" y="0"/>
                  </a:moveTo>
                  <a:lnTo>
                    <a:pt x="427326" y="0"/>
                  </a:lnTo>
                  <a:cubicBezTo>
                    <a:pt x="570602" y="0"/>
                    <a:pt x="693203" y="50931"/>
                    <a:pt x="795261" y="152793"/>
                  </a:cubicBezTo>
                  <a:cubicBezTo>
                    <a:pt x="897187" y="254786"/>
                    <a:pt x="948150" y="377310"/>
                    <a:pt x="948150" y="520495"/>
                  </a:cubicBezTo>
                  <a:cubicBezTo>
                    <a:pt x="948150" y="664470"/>
                    <a:pt x="897187" y="787520"/>
                    <a:pt x="795261" y="889382"/>
                  </a:cubicBezTo>
                  <a:cubicBezTo>
                    <a:pt x="693203" y="991375"/>
                    <a:pt x="570602" y="1042306"/>
                    <a:pt x="427326" y="1042306"/>
                  </a:cubicBezTo>
                  <a:lnTo>
                    <a:pt x="0" y="104230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6" name="文本框 15" descr="e7d195523061f1c0c30ee18c1b05f65d12b38e2533cb2ccdAE0CC34CB5CBEBFAEC353FED4DECE97C3E379FD1D933F5E4DC18EF8EA6B7A1130D5F6DE9DD2BE4B0A8C9126ACE5083D1F5A9E323B29CCFC723947F2A7770FFCFC0136AC2E9358C416F4A10C6952D33DA63038E460805E61AD394230B9BB5ED30CDD32E0864C96BD7869770F58DC06A0E">
            <a:extLst>
              <a:ext uri="{FF2B5EF4-FFF2-40B4-BE49-F238E27FC236}">
                <a16:creationId xmlns:a16="http://schemas.microsoft.com/office/drawing/2014/main" id="{BB26BFAD-A080-459F-B5E7-E0B3B858539D}"/>
              </a:ext>
            </a:extLst>
          </p:cNvPr>
          <p:cNvSpPr txBox="1"/>
          <p:nvPr/>
        </p:nvSpPr>
        <p:spPr>
          <a:xfrm>
            <a:off x="5471623" y="1846723"/>
            <a:ext cx="2582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FOUR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D10B80-1EA9-41CC-9E11-D2547FF11A67}"/>
              </a:ext>
            </a:extLst>
          </p:cNvPr>
          <p:cNvSpPr txBox="1"/>
          <p:nvPr/>
        </p:nvSpPr>
        <p:spPr>
          <a:xfrm>
            <a:off x="3937975" y="2993034"/>
            <a:ext cx="565005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1A570A0-8C4C-42AE-82BA-67EF9C7983A7}"/>
              </a:ext>
            </a:extLst>
          </p:cNvPr>
          <p:cNvSpPr txBox="1"/>
          <p:nvPr/>
        </p:nvSpPr>
        <p:spPr>
          <a:xfrm>
            <a:off x="5238435" y="4783222"/>
            <a:ext cx="3049130" cy="228056"/>
          </a:xfrm>
          <a:prstGeom prst="rect">
            <a:avLst/>
          </a:prstGeom>
          <a:noFill/>
        </p:spPr>
        <p:txBody>
          <a:bodyPr wrap="none" lIns="42970" tIns="21485" rIns="42970" bIns="21485" rtlCol="0">
            <a:spAutoFit/>
          </a:bodyPr>
          <a:lstStyle/>
          <a:p>
            <a:pPr algn="ctr"/>
            <a:r>
              <a:rPr lang="en-US" altLang="zh-CN" sz="1200" spc="15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The part 04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41CCD84-40EE-4F23-8A24-0CE7E7B84674}"/>
              </a:ext>
            </a:extLst>
          </p:cNvPr>
          <p:cNvSpPr/>
          <p:nvPr/>
        </p:nvSpPr>
        <p:spPr>
          <a:xfrm>
            <a:off x="4476603" y="4101030"/>
            <a:ext cx="4572794" cy="307785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602398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6" grpId="0"/>
      <p:bldP spid="16" grpId="1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734B65AC-F762-493A-9955-47DA129D5B4D}"/>
              </a:ext>
            </a:extLst>
          </p:cNvPr>
          <p:cNvGrpSpPr/>
          <p:nvPr/>
        </p:nvGrpSpPr>
        <p:grpSpPr>
          <a:xfrm>
            <a:off x="-3874969" y="0"/>
            <a:ext cx="8588138" cy="6865697"/>
            <a:chOff x="-3874969" y="0"/>
            <a:chExt cx="8588138" cy="6865697"/>
          </a:xfrm>
        </p:grpSpPr>
        <p:sp>
          <p:nvSpPr>
            <p:cNvPr id="48" name="椭圆 47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CE6FD2D9-382D-40A1-8FA1-00108D192A23}"/>
                </a:ext>
              </a:extLst>
            </p:cNvPr>
            <p:cNvSpPr/>
            <p:nvPr/>
          </p:nvSpPr>
          <p:spPr>
            <a:xfrm>
              <a:off x="2782751" y="1373836"/>
              <a:ext cx="1600964" cy="160096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任意多边形: 形状 48" descr="e7d195523061f1c074694c8bbf98be7b1e4b015d796375963FD28840057458461C7CA0DAD340D15583DEDFC2E3241C4F392EF3A8B4D067B40CF4F149DD7E51F346B0CAB1BCCF6DB2480C67273C6C9E4C995D9A21819077BD8181F591CEEC776F5474C0D812FE0E2DE2B2D8B7B1209E4B06F7AA01E59A3E7ECE676C8014B4124DE8DEC279DE0179A5">
              <a:extLst>
                <a:ext uri="{FF2B5EF4-FFF2-40B4-BE49-F238E27FC236}">
                  <a16:creationId xmlns:a16="http://schemas.microsoft.com/office/drawing/2014/main" id="{7CC50AFE-CFCA-40C3-B9A9-25D5805D9254}"/>
                </a:ext>
              </a:extLst>
            </p:cNvPr>
            <p:cNvSpPr/>
            <p:nvPr/>
          </p:nvSpPr>
          <p:spPr>
            <a:xfrm flipH="1">
              <a:off x="-73790" y="0"/>
              <a:ext cx="2552700" cy="6865697"/>
            </a:xfrm>
            <a:custGeom>
              <a:avLst/>
              <a:gdLst>
                <a:gd name="connsiteX0" fmla="*/ 300575 w 306925"/>
                <a:gd name="connsiteY0" fmla="*/ 0 h 825500"/>
                <a:gd name="connsiteX1" fmla="*/ 192625 w 306925"/>
                <a:gd name="connsiteY1" fmla="*/ 146050 h 825500"/>
                <a:gd name="connsiteX2" fmla="*/ 224375 w 306925"/>
                <a:gd name="connsiteY2" fmla="*/ 469900 h 825500"/>
                <a:gd name="connsiteX3" fmla="*/ 14825 w 306925"/>
                <a:gd name="connsiteY3" fmla="*/ 685800 h 825500"/>
                <a:gd name="connsiteX4" fmla="*/ 46575 w 306925"/>
                <a:gd name="connsiteY4" fmla="*/ 825500 h 825500"/>
                <a:gd name="connsiteX5" fmla="*/ 306925 w 306925"/>
                <a:gd name="connsiteY5" fmla="*/ 825500 h 825500"/>
                <a:gd name="connsiteX6" fmla="*/ 300575 w 306925"/>
                <a:gd name="connsiteY6" fmla="*/ 0 h 82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925" h="825500">
                  <a:moveTo>
                    <a:pt x="300575" y="0"/>
                  </a:moveTo>
                  <a:cubicBezTo>
                    <a:pt x="252950" y="33866"/>
                    <a:pt x="205325" y="67733"/>
                    <a:pt x="192625" y="146050"/>
                  </a:cubicBezTo>
                  <a:cubicBezTo>
                    <a:pt x="179925" y="224367"/>
                    <a:pt x="254008" y="379942"/>
                    <a:pt x="224375" y="469900"/>
                  </a:cubicBezTo>
                  <a:cubicBezTo>
                    <a:pt x="194742" y="559858"/>
                    <a:pt x="44458" y="626533"/>
                    <a:pt x="14825" y="685800"/>
                  </a:cubicBezTo>
                  <a:cubicBezTo>
                    <a:pt x="-14808" y="745067"/>
                    <a:pt x="2125" y="808567"/>
                    <a:pt x="46575" y="825500"/>
                  </a:cubicBezTo>
                  <a:lnTo>
                    <a:pt x="306925" y="825500"/>
                  </a:lnTo>
                  <a:cubicBezTo>
                    <a:pt x="304808" y="550333"/>
                    <a:pt x="302692" y="275167"/>
                    <a:pt x="300575" y="0"/>
                  </a:cubicBezTo>
                  <a:close/>
                </a:path>
              </a:pathLst>
            </a:cu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圆角矩形 9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C59CA555-353A-4476-BAA5-FB8BFA1F29FC}"/>
                </a:ext>
              </a:extLst>
            </p:cNvPr>
            <p:cNvSpPr/>
            <p:nvPr/>
          </p:nvSpPr>
          <p:spPr>
            <a:xfrm>
              <a:off x="-3021512" y="967173"/>
              <a:ext cx="6881222" cy="4795727"/>
            </a:xfrm>
            <a:prstGeom prst="roundRect">
              <a:avLst>
                <a:gd name="adj" fmla="val 3493"/>
              </a:avLst>
            </a:prstGeom>
            <a:solidFill>
              <a:srgbClr val="3A383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矩形 50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A8A7E12B-8982-4B69-9DCD-6C6D50D1BA1A}"/>
                </a:ext>
              </a:extLst>
            </p:cNvPr>
            <p:cNvSpPr/>
            <p:nvPr/>
          </p:nvSpPr>
          <p:spPr>
            <a:xfrm>
              <a:off x="-2885901" y="1104405"/>
              <a:ext cx="6610001" cy="442471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2" name="组合 51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5D763C6B-5288-4EED-935F-755972954B1F}"/>
                </a:ext>
              </a:extLst>
            </p:cNvPr>
            <p:cNvGrpSpPr/>
            <p:nvPr/>
          </p:nvGrpSpPr>
          <p:grpSpPr>
            <a:xfrm>
              <a:off x="-3874969" y="5637349"/>
              <a:ext cx="8588138" cy="205881"/>
              <a:chOff x="2786063" y="5160949"/>
              <a:chExt cx="6619875" cy="168424"/>
            </a:xfrm>
          </p:grpSpPr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724057B0-4C47-4A6A-8579-FA777EC6C8B8}"/>
                  </a:ext>
                </a:extLst>
              </p:cNvPr>
              <p:cNvSpPr/>
              <p:nvPr/>
            </p:nvSpPr>
            <p:spPr>
              <a:xfrm>
                <a:off x="2786063" y="5160949"/>
                <a:ext cx="6619875" cy="63525"/>
              </a:xfrm>
              <a:prstGeom prst="rect">
                <a:avLst/>
              </a:prstGeom>
              <a:solidFill>
                <a:srgbClr val="969B9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8" name="梯形 13">
                <a:extLst>
                  <a:ext uri="{FF2B5EF4-FFF2-40B4-BE49-F238E27FC236}">
                    <a16:creationId xmlns:a16="http://schemas.microsoft.com/office/drawing/2014/main" id="{21A8A2A5-B4D9-47B6-A995-AA1AE9808C1B}"/>
                  </a:ext>
                </a:extLst>
              </p:cNvPr>
              <p:cNvSpPr/>
              <p:nvPr/>
            </p:nvSpPr>
            <p:spPr>
              <a:xfrm flipV="1">
                <a:off x="2786063" y="5224474"/>
                <a:ext cx="6619875" cy="104899"/>
              </a:xfrm>
              <a:custGeom>
                <a:avLst/>
                <a:gdLst>
                  <a:gd name="connsiteX0" fmla="*/ 0 w 6619875"/>
                  <a:gd name="connsiteY0" fmla="*/ 146100 h 146100"/>
                  <a:gd name="connsiteX1" fmla="*/ 269888 w 6619875"/>
                  <a:gd name="connsiteY1" fmla="*/ 0 h 146100"/>
                  <a:gd name="connsiteX2" fmla="*/ 6349987 w 6619875"/>
                  <a:gd name="connsiteY2" fmla="*/ 0 h 146100"/>
                  <a:gd name="connsiteX3" fmla="*/ 6619875 w 6619875"/>
                  <a:gd name="connsiteY3" fmla="*/ 146100 h 146100"/>
                  <a:gd name="connsiteX4" fmla="*/ 0 w 6619875"/>
                  <a:gd name="connsiteY4" fmla="*/ 146100 h 146100"/>
                  <a:gd name="connsiteX0" fmla="*/ 0 w 6619875"/>
                  <a:gd name="connsiteY0" fmla="*/ 146100 h 146100"/>
                  <a:gd name="connsiteX1" fmla="*/ 269888 w 6619875"/>
                  <a:gd name="connsiteY1" fmla="*/ 0 h 146100"/>
                  <a:gd name="connsiteX2" fmla="*/ 6349987 w 6619875"/>
                  <a:gd name="connsiteY2" fmla="*/ 0 h 146100"/>
                  <a:gd name="connsiteX3" fmla="*/ 6619875 w 6619875"/>
                  <a:gd name="connsiteY3" fmla="*/ 146100 h 146100"/>
                  <a:gd name="connsiteX4" fmla="*/ 0 w 6619875"/>
                  <a:gd name="connsiteY4" fmla="*/ 146100 h 146100"/>
                  <a:gd name="connsiteX0" fmla="*/ 0 w 6619875"/>
                  <a:gd name="connsiteY0" fmla="*/ 146100 h 146100"/>
                  <a:gd name="connsiteX1" fmla="*/ 269888 w 6619875"/>
                  <a:gd name="connsiteY1" fmla="*/ 0 h 146100"/>
                  <a:gd name="connsiteX2" fmla="*/ 6349987 w 6619875"/>
                  <a:gd name="connsiteY2" fmla="*/ 0 h 146100"/>
                  <a:gd name="connsiteX3" fmla="*/ 6619875 w 6619875"/>
                  <a:gd name="connsiteY3" fmla="*/ 146100 h 146100"/>
                  <a:gd name="connsiteX4" fmla="*/ 0 w 6619875"/>
                  <a:gd name="connsiteY4" fmla="*/ 146100 h 146100"/>
                  <a:gd name="connsiteX0" fmla="*/ 0 w 6619875"/>
                  <a:gd name="connsiteY0" fmla="*/ 146132 h 146132"/>
                  <a:gd name="connsiteX1" fmla="*/ 269888 w 6619875"/>
                  <a:gd name="connsiteY1" fmla="*/ 32 h 146132"/>
                  <a:gd name="connsiteX2" fmla="*/ 6349987 w 6619875"/>
                  <a:gd name="connsiteY2" fmla="*/ 32 h 146132"/>
                  <a:gd name="connsiteX3" fmla="*/ 6619875 w 6619875"/>
                  <a:gd name="connsiteY3" fmla="*/ 146132 h 146132"/>
                  <a:gd name="connsiteX4" fmla="*/ 0 w 6619875"/>
                  <a:gd name="connsiteY4" fmla="*/ 146132 h 146132"/>
                  <a:gd name="connsiteX0" fmla="*/ 0 w 6619875"/>
                  <a:gd name="connsiteY0" fmla="*/ 146137 h 146137"/>
                  <a:gd name="connsiteX1" fmla="*/ 269888 w 6619875"/>
                  <a:gd name="connsiteY1" fmla="*/ 37 h 146137"/>
                  <a:gd name="connsiteX2" fmla="*/ 6349987 w 6619875"/>
                  <a:gd name="connsiteY2" fmla="*/ 37 h 146137"/>
                  <a:gd name="connsiteX3" fmla="*/ 6619875 w 6619875"/>
                  <a:gd name="connsiteY3" fmla="*/ 146137 h 146137"/>
                  <a:gd name="connsiteX4" fmla="*/ 0 w 6619875"/>
                  <a:gd name="connsiteY4" fmla="*/ 146137 h 14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9875" h="146137">
                    <a:moveTo>
                      <a:pt x="0" y="146137"/>
                    </a:moveTo>
                    <a:cubicBezTo>
                      <a:pt x="70913" y="94262"/>
                      <a:pt x="173575" y="4287"/>
                      <a:pt x="269888" y="37"/>
                    </a:cubicBezTo>
                    <a:lnTo>
                      <a:pt x="6349987" y="37"/>
                    </a:lnTo>
                    <a:cubicBezTo>
                      <a:pt x="6446300" y="-2063"/>
                      <a:pt x="6539437" y="84737"/>
                      <a:pt x="6619875" y="146137"/>
                    </a:cubicBezTo>
                    <a:lnTo>
                      <a:pt x="0" y="146137"/>
                    </a:lnTo>
                    <a:close/>
                  </a:path>
                </a:pathLst>
              </a:custGeom>
              <a:solidFill>
                <a:srgbClr val="25303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3" name="椭圆 52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3F6FD0C8-2BE4-4E65-B272-F8764D8588A1}"/>
                </a:ext>
              </a:extLst>
            </p:cNvPr>
            <p:cNvSpPr/>
            <p:nvPr/>
          </p:nvSpPr>
          <p:spPr>
            <a:xfrm>
              <a:off x="383004" y="999180"/>
              <a:ext cx="72193" cy="72193"/>
            </a:xfrm>
            <a:prstGeom prst="ellipse">
              <a:avLst/>
            </a:prstGeom>
            <a:solidFill>
              <a:srgbClr val="3A3838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矩形 53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31832386-A301-4ACE-B7C9-9EEB3D348A90}"/>
                </a:ext>
              </a:extLst>
            </p:cNvPr>
            <p:cNvSpPr/>
            <p:nvPr/>
          </p:nvSpPr>
          <p:spPr>
            <a:xfrm>
              <a:off x="-661721" y="5636975"/>
              <a:ext cx="2161640" cy="77653"/>
            </a:xfrm>
            <a:prstGeom prst="rect">
              <a:avLst/>
            </a:prstGeom>
            <a:gradFill flip="none" rotWithShape="1">
              <a:gsLst>
                <a:gs pos="97191">
                  <a:srgbClr val="25303A"/>
                </a:gs>
                <a:gs pos="71000">
                  <a:srgbClr val="969B9F"/>
                </a:gs>
                <a:gs pos="24000">
                  <a:srgbClr val="969B9F"/>
                </a:gs>
                <a:gs pos="0">
                  <a:srgbClr val="25303A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矩形 54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B1E91DC3-DB72-42AD-8A16-AB533131145C}"/>
                </a:ext>
              </a:extLst>
            </p:cNvPr>
            <p:cNvSpPr/>
            <p:nvPr/>
          </p:nvSpPr>
          <p:spPr>
            <a:xfrm>
              <a:off x="-2607738" y="1314769"/>
              <a:ext cx="6131988" cy="400399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41300" algn="ctr" rotWithShape="0">
                <a:prstClr val="black">
                  <a:alpha val="5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任意多边形: 形状 55" descr="e7d195523061f1c074694c8bbf98be7b1e4b015d796375963FD28840057458461C7CA0DAD340D15583DEDFC2E3241C4F392EF3A8B4D067B40CF4F149DD7E51F346B0CAB1BCCF6DB2480C67273C6C9E4C995D9A21819077BD8181F591CEEC776F5474C0D812FE0E2DE2B2D8B7B1209E4B06F7AA01E59A3E7ECE676C8014B4124DE8DEC279DE0179A5">
              <a:extLst>
                <a:ext uri="{FF2B5EF4-FFF2-40B4-BE49-F238E27FC236}">
                  <a16:creationId xmlns:a16="http://schemas.microsoft.com/office/drawing/2014/main" id="{952EA7AB-650A-466C-AD81-C12135A94D91}"/>
                </a:ext>
              </a:extLst>
            </p:cNvPr>
            <p:cNvSpPr/>
            <p:nvPr/>
          </p:nvSpPr>
          <p:spPr>
            <a:xfrm flipH="1">
              <a:off x="-73790" y="1104405"/>
              <a:ext cx="2294535" cy="4424719"/>
            </a:xfrm>
            <a:custGeom>
              <a:avLst/>
              <a:gdLst>
                <a:gd name="connsiteX0" fmla="*/ 2260499 w 2294535"/>
                <a:gd name="connsiteY0" fmla="*/ 0 h 4424719"/>
                <a:gd name="connsiteX1" fmla="*/ 1375829 w 2294535"/>
                <a:gd name="connsiteY1" fmla="*/ 0 h 4424719"/>
                <a:gd name="connsiteX2" fmla="*/ 1354181 w 2294535"/>
                <a:gd name="connsiteY2" fmla="*/ 110295 h 4424719"/>
                <a:gd name="connsiteX3" fmla="*/ 1618247 w 2294535"/>
                <a:gd name="connsiteY3" fmla="*/ 2803761 h 4424719"/>
                <a:gd name="connsiteX4" fmla="*/ 10955 w 2294535"/>
                <a:gd name="connsiteY4" fmla="*/ 4411412 h 4424719"/>
                <a:gd name="connsiteX5" fmla="*/ 0 w 2294535"/>
                <a:gd name="connsiteY5" fmla="*/ 4424719 h 4424719"/>
                <a:gd name="connsiteX6" fmla="*/ 2294535 w 2294535"/>
                <a:gd name="connsiteY6" fmla="*/ 4424719 h 442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535" h="4424719">
                  <a:moveTo>
                    <a:pt x="2260499" y="0"/>
                  </a:moveTo>
                  <a:lnTo>
                    <a:pt x="1375829" y="0"/>
                  </a:lnTo>
                  <a:lnTo>
                    <a:pt x="1354181" y="110295"/>
                  </a:lnTo>
                  <a:cubicBezTo>
                    <a:pt x="1248555" y="761659"/>
                    <a:pt x="1864705" y="2055579"/>
                    <a:pt x="1618247" y="2803761"/>
                  </a:cubicBezTo>
                  <a:cubicBezTo>
                    <a:pt x="1402596" y="3458420"/>
                    <a:pt x="418674" y="3964820"/>
                    <a:pt x="10955" y="4411412"/>
                  </a:cubicBezTo>
                  <a:lnTo>
                    <a:pt x="0" y="4424719"/>
                  </a:lnTo>
                  <a:lnTo>
                    <a:pt x="2294535" y="4424719"/>
                  </a:lnTo>
                  <a:close/>
                </a:path>
              </a:pathLst>
            </a:custGeom>
            <a:solidFill>
              <a:srgbClr val="FF8133">
                <a:alpha val="1000"/>
              </a:srgbClr>
            </a:solidFill>
            <a:ln w="15875" cap="flat" cmpd="sng" algn="ctr">
              <a:noFill/>
              <a:prstDash val="solid"/>
              <a:miter lim="800000"/>
            </a:ln>
            <a:effectLst>
              <a:glow rad="292100">
                <a:srgbClr val="FF8133">
                  <a:alpha val="6000"/>
                </a:srgbClr>
              </a:glow>
              <a:softEdge rad="63500"/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任意多边形: 形状 56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2EE7D7D1-2BA8-4581-AD39-932CBDA14F80}"/>
                </a:ext>
              </a:extLst>
            </p:cNvPr>
            <p:cNvSpPr/>
            <p:nvPr/>
          </p:nvSpPr>
          <p:spPr>
            <a:xfrm>
              <a:off x="2790956" y="1373836"/>
              <a:ext cx="941349" cy="1600964"/>
            </a:xfrm>
            <a:custGeom>
              <a:avLst/>
              <a:gdLst>
                <a:gd name="connsiteX0" fmla="*/ 800482 w 941349"/>
                <a:gd name="connsiteY0" fmla="*/ 0 h 1600964"/>
                <a:gd name="connsiteX1" fmla="*/ 882327 w 941349"/>
                <a:gd name="connsiteY1" fmla="*/ 4133 h 1600964"/>
                <a:gd name="connsiteX2" fmla="*/ 941349 w 941349"/>
                <a:gd name="connsiteY2" fmla="*/ 13141 h 1600964"/>
                <a:gd name="connsiteX3" fmla="*/ 941349 w 941349"/>
                <a:gd name="connsiteY3" fmla="*/ 1587824 h 1600964"/>
                <a:gd name="connsiteX4" fmla="*/ 882327 w 941349"/>
                <a:gd name="connsiteY4" fmla="*/ 1596831 h 1600964"/>
                <a:gd name="connsiteX5" fmla="*/ 800482 w 941349"/>
                <a:gd name="connsiteY5" fmla="*/ 1600964 h 1600964"/>
                <a:gd name="connsiteX6" fmla="*/ 0 w 941349"/>
                <a:gd name="connsiteY6" fmla="*/ 800482 h 1600964"/>
                <a:gd name="connsiteX7" fmla="*/ 800482 w 941349"/>
                <a:gd name="connsiteY7" fmla="*/ 0 h 160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349" h="1600964">
                  <a:moveTo>
                    <a:pt x="800482" y="0"/>
                  </a:moveTo>
                  <a:cubicBezTo>
                    <a:pt x="828113" y="0"/>
                    <a:pt x="855417" y="1400"/>
                    <a:pt x="882327" y="4133"/>
                  </a:cubicBezTo>
                  <a:lnTo>
                    <a:pt x="941349" y="13141"/>
                  </a:lnTo>
                  <a:lnTo>
                    <a:pt x="941349" y="1587824"/>
                  </a:lnTo>
                  <a:lnTo>
                    <a:pt x="882327" y="1596831"/>
                  </a:lnTo>
                  <a:cubicBezTo>
                    <a:pt x="855417" y="1599564"/>
                    <a:pt x="828113" y="1600964"/>
                    <a:pt x="800482" y="1600964"/>
                  </a:cubicBezTo>
                  <a:cubicBezTo>
                    <a:pt x="358388" y="1600964"/>
                    <a:pt x="0" y="1242576"/>
                    <a:pt x="0" y="800482"/>
                  </a:cubicBezTo>
                  <a:cubicBezTo>
                    <a:pt x="0" y="358388"/>
                    <a:pt x="358388" y="0"/>
                    <a:pt x="800482" y="0"/>
                  </a:cubicBezTo>
                  <a:close/>
                </a:path>
              </a:pathLst>
            </a:custGeom>
            <a:solidFill>
              <a:srgbClr val="FF8133">
                <a:alpha val="5000"/>
              </a:srgbClr>
            </a:solidFill>
            <a:ln w="15875" cap="flat" cmpd="sng" algn="ctr">
              <a:noFill/>
              <a:prstDash val="solid"/>
              <a:miter lim="800000"/>
            </a:ln>
            <a:effectLst>
              <a:glow rad="342900">
                <a:srgbClr val="FF8133">
                  <a:alpha val="15000"/>
                </a:srgbClr>
              </a:glow>
              <a:outerShdw blurRad="444500" sx="138000" sy="138000" algn="ctr" rotWithShape="0">
                <a:srgbClr val="FF8133"/>
              </a:outerShdw>
              <a:softEdge rad="63500"/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8" name="组合 57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3A9C27D9-87D0-4C71-A32C-E25249378FA3}"/>
                </a:ext>
              </a:extLst>
            </p:cNvPr>
            <p:cNvGrpSpPr/>
            <p:nvPr/>
          </p:nvGrpSpPr>
          <p:grpSpPr>
            <a:xfrm>
              <a:off x="669504" y="1917450"/>
              <a:ext cx="2317642" cy="2735830"/>
              <a:chOff x="1009175" y="2318410"/>
              <a:chExt cx="1638300" cy="1933910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F9579740-9B8B-45A8-8A3D-0EFF5BA0E135}"/>
                  </a:ext>
                </a:extLst>
              </p:cNvPr>
              <p:cNvGrpSpPr/>
              <p:nvPr/>
            </p:nvGrpSpPr>
            <p:grpSpPr>
              <a:xfrm>
                <a:off x="1009175" y="2318410"/>
                <a:ext cx="1638300" cy="422672"/>
                <a:chOff x="5286375" y="2071792"/>
                <a:chExt cx="1638300" cy="422672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6F8BAEA4-304F-428D-B21B-A016CC14D4AC}"/>
                    </a:ext>
                  </a:extLst>
                </p:cNvPr>
                <p:cNvSpPr/>
                <p:nvPr/>
              </p:nvSpPr>
              <p:spPr>
                <a:xfrm>
                  <a:off x="5286375" y="2071792"/>
                  <a:ext cx="422672" cy="422672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3" name="圆角矩形 22">
                  <a:extLst>
                    <a:ext uri="{FF2B5EF4-FFF2-40B4-BE49-F238E27FC236}">
                      <a16:creationId xmlns:a16="http://schemas.microsoft.com/office/drawing/2014/main" id="{E00C0405-486F-4075-AE26-302BE09FDD91}"/>
                    </a:ext>
                  </a:extLst>
                </p:cNvPr>
                <p:cNvSpPr/>
                <p:nvPr/>
              </p:nvSpPr>
              <p:spPr>
                <a:xfrm>
                  <a:off x="5808108" y="2109654"/>
                  <a:ext cx="642937" cy="66809"/>
                </a:xfrm>
                <a:prstGeom prst="roundRect">
                  <a:avLst/>
                </a:prstGeom>
                <a:solidFill>
                  <a:srgbClr val="E7E6E6">
                    <a:lumMod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B785AA51-0E5D-47BE-891F-F5B8E6EC2A45}"/>
                    </a:ext>
                  </a:extLst>
                </p:cNvPr>
                <p:cNvCxnSpPr/>
                <p:nvPr/>
              </p:nvCxnSpPr>
              <p:spPr>
                <a:xfrm>
                  <a:off x="5808108" y="2283128"/>
                  <a:ext cx="45934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4E30C4D1-698F-4795-A717-7EBDDF0A8037}"/>
                    </a:ext>
                  </a:extLst>
                </p:cNvPr>
                <p:cNvCxnSpPr/>
                <p:nvPr/>
              </p:nvCxnSpPr>
              <p:spPr>
                <a:xfrm>
                  <a:off x="5808108" y="2368853"/>
                  <a:ext cx="111656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A95F288B-F7C4-46BF-9022-81568D46DC06}"/>
                    </a:ext>
                  </a:extLst>
                </p:cNvPr>
                <p:cNvCxnSpPr/>
                <p:nvPr/>
              </p:nvCxnSpPr>
              <p:spPr>
                <a:xfrm>
                  <a:off x="5808108" y="2454578"/>
                  <a:ext cx="76890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4228FC35-863D-4FB5-A0FC-7B0B39DC8794}"/>
                  </a:ext>
                </a:extLst>
              </p:cNvPr>
              <p:cNvGrpSpPr/>
              <p:nvPr/>
            </p:nvGrpSpPr>
            <p:grpSpPr>
              <a:xfrm>
                <a:off x="1009175" y="3074029"/>
                <a:ext cx="1638300" cy="422672"/>
                <a:chOff x="5286375" y="2071792"/>
                <a:chExt cx="1638300" cy="422672"/>
              </a:xfrm>
            </p:grpSpPr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B01ED945-A4BC-44D0-8852-8BBEB15F7491}"/>
                    </a:ext>
                  </a:extLst>
                </p:cNvPr>
                <p:cNvSpPr/>
                <p:nvPr/>
              </p:nvSpPr>
              <p:spPr>
                <a:xfrm>
                  <a:off x="5286375" y="2071792"/>
                  <a:ext cx="422672" cy="422672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8" name="圆角矩形 33">
                  <a:extLst>
                    <a:ext uri="{FF2B5EF4-FFF2-40B4-BE49-F238E27FC236}">
                      <a16:creationId xmlns:a16="http://schemas.microsoft.com/office/drawing/2014/main" id="{A8EB8D9E-92EC-4C92-9FD1-A3991CAD9BFA}"/>
                    </a:ext>
                  </a:extLst>
                </p:cNvPr>
                <p:cNvSpPr/>
                <p:nvPr/>
              </p:nvSpPr>
              <p:spPr>
                <a:xfrm>
                  <a:off x="5808108" y="2109654"/>
                  <a:ext cx="642937" cy="66809"/>
                </a:xfrm>
                <a:prstGeom prst="roundRect">
                  <a:avLst/>
                </a:prstGeom>
                <a:solidFill>
                  <a:srgbClr val="E7E6E6">
                    <a:lumMod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0705EB19-8D46-4E5D-A97D-4B2A55A6C8E5}"/>
                    </a:ext>
                  </a:extLst>
                </p:cNvPr>
                <p:cNvCxnSpPr/>
                <p:nvPr/>
              </p:nvCxnSpPr>
              <p:spPr>
                <a:xfrm>
                  <a:off x="5808108" y="2283128"/>
                  <a:ext cx="45934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13476AC9-161F-4D40-A766-3A31C96D06EC}"/>
                    </a:ext>
                  </a:extLst>
                </p:cNvPr>
                <p:cNvCxnSpPr/>
                <p:nvPr/>
              </p:nvCxnSpPr>
              <p:spPr>
                <a:xfrm>
                  <a:off x="5808108" y="2368853"/>
                  <a:ext cx="111656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1C17BD9B-5AD2-425F-8FB8-FDBA78037EBF}"/>
                    </a:ext>
                  </a:extLst>
                </p:cNvPr>
                <p:cNvCxnSpPr/>
                <p:nvPr/>
              </p:nvCxnSpPr>
              <p:spPr>
                <a:xfrm>
                  <a:off x="5808108" y="2454578"/>
                  <a:ext cx="76890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37A66F1E-CC6E-4D90-AB41-3F2D8F06D9C4}"/>
                  </a:ext>
                </a:extLst>
              </p:cNvPr>
              <p:cNvGrpSpPr/>
              <p:nvPr/>
            </p:nvGrpSpPr>
            <p:grpSpPr>
              <a:xfrm>
                <a:off x="1009175" y="3829648"/>
                <a:ext cx="1638300" cy="422672"/>
                <a:chOff x="5286375" y="2071792"/>
                <a:chExt cx="1638300" cy="422672"/>
              </a:xfrm>
            </p:grpSpPr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37202B5D-0ED9-42D2-B058-C95F555C2EF5}"/>
                    </a:ext>
                  </a:extLst>
                </p:cNvPr>
                <p:cNvSpPr/>
                <p:nvPr/>
              </p:nvSpPr>
              <p:spPr>
                <a:xfrm>
                  <a:off x="5286375" y="2071792"/>
                  <a:ext cx="422672" cy="422672"/>
                </a:xfrm>
                <a:prstGeom prst="ellipse">
                  <a:avLst/>
                </a:prstGeom>
                <a:solidFill>
                  <a:srgbClr val="FFFFFF">
                    <a:lumMod val="8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圆角矩形 39">
                  <a:extLst>
                    <a:ext uri="{FF2B5EF4-FFF2-40B4-BE49-F238E27FC236}">
                      <a16:creationId xmlns:a16="http://schemas.microsoft.com/office/drawing/2014/main" id="{D8E5CCC0-8CAF-4A05-BF27-C281BC4DA62F}"/>
                    </a:ext>
                  </a:extLst>
                </p:cNvPr>
                <p:cNvSpPr/>
                <p:nvPr/>
              </p:nvSpPr>
              <p:spPr>
                <a:xfrm>
                  <a:off x="5808108" y="2109654"/>
                  <a:ext cx="642937" cy="66809"/>
                </a:xfrm>
                <a:prstGeom prst="roundRect">
                  <a:avLst/>
                </a:prstGeom>
                <a:solidFill>
                  <a:srgbClr val="E7E6E6">
                    <a:lumMod val="2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>
                    <a:solidFill>
                      <a:srgbClr val="FFFFFF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83293292-17CE-4DB9-B103-AC01FCC92931}"/>
                    </a:ext>
                  </a:extLst>
                </p:cNvPr>
                <p:cNvCxnSpPr/>
                <p:nvPr/>
              </p:nvCxnSpPr>
              <p:spPr>
                <a:xfrm>
                  <a:off x="5808108" y="2283128"/>
                  <a:ext cx="45934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7EE4205F-9C7F-4975-A57A-3D6F4B67E6A0}"/>
                    </a:ext>
                  </a:extLst>
                </p:cNvPr>
                <p:cNvCxnSpPr/>
                <p:nvPr/>
              </p:nvCxnSpPr>
              <p:spPr>
                <a:xfrm>
                  <a:off x="5808108" y="2368853"/>
                  <a:ext cx="111656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B5A1FFE3-9707-41A5-AE5E-EA6C067E2AA7}"/>
                    </a:ext>
                  </a:extLst>
                </p:cNvPr>
                <p:cNvCxnSpPr/>
                <p:nvPr/>
              </p:nvCxnSpPr>
              <p:spPr>
                <a:xfrm>
                  <a:off x="5808108" y="2454578"/>
                  <a:ext cx="76890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FFFFF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grpSp>
        <p:nvGrpSpPr>
          <p:cNvPr id="79" name="Group 107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F29D8E76-C574-455E-B006-F52C72BD137D}"/>
              </a:ext>
            </a:extLst>
          </p:cNvPr>
          <p:cNvGrpSpPr/>
          <p:nvPr/>
        </p:nvGrpSpPr>
        <p:grpSpPr>
          <a:xfrm>
            <a:off x="4702673" y="2333713"/>
            <a:ext cx="2786653" cy="2852581"/>
            <a:chOff x="3929487" y="2578790"/>
            <a:chExt cx="3041984" cy="3113953"/>
          </a:xfrm>
        </p:grpSpPr>
        <p:sp>
          <p:nvSpPr>
            <p:cNvPr id="80" name="Block Arc 2">
              <a:extLst>
                <a:ext uri="{FF2B5EF4-FFF2-40B4-BE49-F238E27FC236}">
                  <a16:creationId xmlns:a16="http://schemas.microsoft.com/office/drawing/2014/main" id="{563047CE-7CF6-45AF-8AAB-7EA0831DA697}"/>
                </a:ext>
              </a:extLst>
            </p:cNvPr>
            <p:cNvSpPr/>
            <p:nvPr/>
          </p:nvSpPr>
          <p:spPr>
            <a:xfrm flipH="1">
              <a:off x="3929487" y="2650759"/>
              <a:ext cx="3041984" cy="3041984"/>
            </a:xfrm>
            <a:prstGeom prst="blockArc">
              <a:avLst>
                <a:gd name="adj1" fmla="val 19090874"/>
                <a:gd name="adj2" fmla="val 16202949"/>
                <a:gd name="adj3" fmla="val 5085"/>
              </a:avLst>
            </a:prstGeom>
            <a:solidFill>
              <a:srgbClr val="FF8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Block Arc 3">
              <a:extLst>
                <a:ext uri="{FF2B5EF4-FFF2-40B4-BE49-F238E27FC236}">
                  <a16:creationId xmlns:a16="http://schemas.microsoft.com/office/drawing/2014/main" id="{977C7ADA-6B81-4E8C-811F-FD1D2487F8E4}"/>
                </a:ext>
              </a:extLst>
            </p:cNvPr>
            <p:cNvSpPr/>
            <p:nvPr/>
          </p:nvSpPr>
          <p:spPr>
            <a:xfrm flipH="1">
              <a:off x="4175008" y="2896280"/>
              <a:ext cx="2550942" cy="2550942"/>
            </a:xfrm>
            <a:prstGeom prst="blockArc">
              <a:avLst>
                <a:gd name="adj1" fmla="val 1896788"/>
                <a:gd name="adj2" fmla="val 16212231"/>
                <a:gd name="adj3" fmla="val 6142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2" name="Block Arc 4">
              <a:extLst>
                <a:ext uri="{FF2B5EF4-FFF2-40B4-BE49-F238E27FC236}">
                  <a16:creationId xmlns:a16="http://schemas.microsoft.com/office/drawing/2014/main" id="{51DC2D42-233C-41F5-9897-3C252F963410}"/>
                </a:ext>
              </a:extLst>
            </p:cNvPr>
            <p:cNvSpPr/>
            <p:nvPr/>
          </p:nvSpPr>
          <p:spPr>
            <a:xfrm flipH="1">
              <a:off x="4440829" y="3162101"/>
              <a:ext cx="2019300" cy="2019300"/>
            </a:xfrm>
            <a:prstGeom prst="blockArc">
              <a:avLst>
                <a:gd name="adj1" fmla="val 594200"/>
                <a:gd name="adj2" fmla="val 16212547"/>
                <a:gd name="adj3" fmla="val 7246"/>
              </a:avLst>
            </a:prstGeom>
            <a:solidFill>
              <a:srgbClr val="FF8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Block Arc 5">
              <a:extLst>
                <a:ext uri="{FF2B5EF4-FFF2-40B4-BE49-F238E27FC236}">
                  <a16:creationId xmlns:a16="http://schemas.microsoft.com/office/drawing/2014/main" id="{36F41816-4151-4471-A2A0-EA8B61FFD11A}"/>
                </a:ext>
              </a:extLst>
            </p:cNvPr>
            <p:cNvSpPr/>
            <p:nvPr/>
          </p:nvSpPr>
          <p:spPr>
            <a:xfrm flipH="1">
              <a:off x="4688479" y="3409751"/>
              <a:ext cx="1524000" cy="1524000"/>
            </a:xfrm>
            <a:prstGeom prst="blockArc">
              <a:avLst>
                <a:gd name="adj1" fmla="val 4096636"/>
                <a:gd name="adj2" fmla="val 16213195"/>
                <a:gd name="adj3" fmla="val 9346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Rectangle 16">
              <a:extLst>
                <a:ext uri="{FF2B5EF4-FFF2-40B4-BE49-F238E27FC236}">
                  <a16:creationId xmlns:a16="http://schemas.microsoft.com/office/drawing/2014/main" id="{DAEA2048-0CDE-433E-9F80-383AE29A2F49}"/>
                </a:ext>
              </a:extLst>
            </p:cNvPr>
            <p:cNvSpPr/>
            <p:nvPr/>
          </p:nvSpPr>
          <p:spPr>
            <a:xfrm>
              <a:off x="4886089" y="3348905"/>
              <a:ext cx="535814" cy="302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39%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85" name="Rectangle 17">
              <a:extLst>
                <a:ext uri="{FF2B5EF4-FFF2-40B4-BE49-F238E27FC236}">
                  <a16:creationId xmlns:a16="http://schemas.microsoft.com/office/drawing/2014/main" id="{5D40A7BA-D348-448E-B6FE-56C4ED0DB013}"/>
                </a:ext>
              </a:extLst>
            </p:cNvPr>
            <p:cNvSpPr/>
            <p:nvPr/>
          </p:nvSpPr>
          <p:spPr>
            <a:xfrm>
              <a:off x="4887693" y="3079518"/>
              <a:ext cx="535814" cy="302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68%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86" name="Rectangle 18">
              <a:extLst>
                <a:ext uri="{FF2B5EF4-FFF2-40B4-BE49-F238E27FC236}">
                  <a16:creationId xmlns:a16="http://schemas.microsoft.com/office/drawing/2014/main" id="{0940C94E-6E89-478D-9541-2E1F58072AF3}"/>
                </a:ext>
              </a:extLst>
            </p:cNvPr>
            <p:cNvSpPr/>
            <p:nvPr/>
          </p:nvSpPr>
          <p:spPr>
            <a:xfrm>
              <a:off x="4886089" y="2833889"/>
              <a:ext cx="535814" cy="302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80%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87" name="Rectangle 19">
              <a:extLst>
                <a:ext uri="{FF2B5EF4-FFF2-40B4-BE49-F238E27FC236}">
                  <a16:creationId xmlns:a16="http://schemas.microsoft.com/office/drawing/2014/main" id="{A0682627-132C-4FC6-BEC6-B9AA507357A8}"/>
                </a:ext>
              </a:extLst>
            </p:cNvPr>
            <p:cNvSpPr/>
            <p:nvPr/>
          </p:nvSpPr>
          <p:spPr>
            <a:xfrm>
              <a:off x="4887693" y="2578790"/>
              <a:ext cx="535814" cy="302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Segoe UI" panose="020B0502040204020203" pitchFamily="34" charset="0"/>
                  <a:sym typeface="Arial"/>
                </a:rPr>
                <a:t>99%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</p:grpSp>
      <p:cxnSp>
        <p:nvCxnSpPr>
          <p:cNvPr id="88" name="Elbow Connector 24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F68B2574-68AE-402B-89FC-A69CCD927E0B}"/>
              </a:ext>
            </a:extLst>
          </p:cNvPr>
          <p:cNvCxnSpPr>
            <a:cxnSpLocks/>
          </p:cNvCxnSpPr>
          <p:nvPr/>
        </p:nvCxnSpPr>
        <p:spPr>
          <a:xfrm flipV="1">
            <a:off x="7154319" y="3122133"/>
            <a:ext cx="1243514" cy="503288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89" name="Elbow Connector 25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D51D7F47-A262-4DD1-83FE-8F0741AAF66A}"/>
              </a:ext>
            </a:extLst>
          </p:cNvPr>
          <p:cNvCxnSpPr>
            <a:cxnSpLocks/>
          </p:cNvCxnSpPr>
          <p:nvPr/>
        </p:nvCxnSpPr>
        <p:spPr>
          <a:xfrm>
            <a:off x="6944116" y="3755678"/>
            <a:ext cx="1484896" cy="471098"/>
          </a:xfrm>
          <a:prstGeom prst="bentConnector3">
            <a:avLst>
              <a:gd name="adj1" fmla="val 55773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0" name="Elbow Connector 26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1172961C-AB99-497C-99FC-50BC5526DEA3}"/>
              </a:ext>
            </a:extLst>
          </p:cNvPr>
          <p:cNvCxnSpPr>
            <a:cxnSpLocks/>
          </p:cNvCxnSpPr>
          <p:nvPr/>
        </p:nvCxnSpPr>
        <p:spPr>
          <a:xfrm>
            <a:off x="6671351" y="3895071"/>
            <a:ext cx="1644804" cy="1460529"/>
          </a:xfrm>
          <a:prstGeom prst="bentConnector3">
            <a:avLst>
              <a:gd name="adj1" fmla="val 59555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1" name="Elbow Connector 23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02B2C2F6-263A-4E51-9CCC-E42183CFCC0A}"/>
              </a:ext>
            </a:extLst>
          </p:cNvPr>
          <p:cNvCxnSpPr>
            <a:cxnSpLocks/>
          </p:cNvCxnSpPr>
          <p:nvPr/>
        </p:nvCxnSpPr>
        <p:spPr>
          <a:xfrm flipV="1">
            <a:off x="7324496" y="2026738"/>
            <a:ext cx="969603" cy="1389744"/>
          </a:xfrm>
          <a:prstGeom prst="bentConnector3">
            <a:avLst>
              <a:gd name="adj1" fmla="val 33330"/>
            </a:avLst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2" name="Group 91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A16D33F2-CB54-4641-8004-50ED50595924}"/>
              </a:ext>
            </a:extLst>
          </p:cNvPr>
          <p:cNvGrpSpPr/>
          <p:nvPr/>
        </p:nvGrpSpPr>
        <p:grpSpPr>
          <a:xfrm>
            <a:off x="8561490" y="1575062"/>
            <a:ext cx="724404" cy="724404"/>
            <a:chOff x="1405252" y="2476482"/>
            <a:chExt cx="1668706" cy="1668706"/>
          </a:xfrm>
        </p:grpSpPr>
        <p:sp>
          <p:nvSpPr>
            <p:cNvPr id="93" name="Oval 95">
              <a:extLst>
                <a:ext uri="{FF2B5EF4-FFF2-40B4-BE49-F238E27FC236}">
                  <a16:creationId xmlns:a16="http://schemas.microsoft.com/office/drawing/2014/main" id="{45F7C5B3-4FC9-4961-AF41-30BB4DE766D5}"/>
                </a:ext>
              </a:extLst>
            </p:cNvPr>
            <p:cNvSpPr/>
            <p:nvPr/>
          </p:nvSpPr>
          <p:spPr>
            <a:xfrm>
              <a:off x="1586245" y="2657475"/>
              <a:ext cx="1306721" cy="1306721"/>
            </a:xfrm>
            <a:prstGeom prst="ellips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4" name="Group 96">
              <a:extLst>
                <a:ext uri="{FF2B5EF4-FFF2-40B4-BE49-F238E27FC236}">
                  <a16:creationId xmlns:a16="http://schemas.microsoft.com/office/drawing/2014/main" id="{0827CEBD-4052-4D94-A678-1BD1C79EB48E}"/>
                </a:ext>
              </a:extLst>
            </p:cNvPr>
            <p:cNvGrpSpPr/>
            <p:nvPr/>
          </p:nvGrpSpPr>
          <p:grpSpPr>
            <a:xfrm>
              <a:off x="1656963" y="2728193"/>
              <a:ext cx="1165284" cy="1165284"/>
              <a:chOff x="8125908" y="7183257"/>
              <a:chExt cx="1041918" cy="1041918"/>
            </a:xfrm>
          </p:grpSpPr>
          <p:sp>
            <p:nvSpPr>
              <p:cNvPr id="97" name="Oval 99">
                <a:extLst>
                  <a:ext uri="{FF2B5EF4-FFF2-40B4-BE49-F238E27FC236}">
                    <a16:creationId xmlns:a16="http://schemas.microsoft.com/office/drawing/2014/main" id="{59BD48CC-8849-4321-B235-33FCB586797D}"/>
                  </a:ext>
                </a:extLst>
              </p:cNvPr>
              <p:cNvSpPr/>
              <p:nvPr/>
            </p:nvSpPr>
            <p:spPr>
              <a:xfrm>
                <a:off x="8125908" y="7183257"/>
                <a:ext cx="1041918" cy="1041918"/>
              </a:xfrm>
              <a:prstGeom prst="ellipse">
                <a:avLst/>
              </a:prstGeom>
              <a:solidFill>
                <a:srgbClr val="FF8133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00" dist="317500" dir="8100000" sx="40000" sy="40000" algn="tr" rotWithShape="0">
                  <a:sysClr val="windowText" lastClr="000000">
                    <a:lumMod val="95000"/>
                    <a:lumOff val="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98" name="Group 100">
                <a:extLst>
                  <a:ext uri="{FF2B5EF4-FFF2-40B4-BE49-F238E27FC236}">
                    <a16:creationId xmlns:a16="http://schemas.microsoft.com/office/drawing/2014/main" id="{53B23659-0620-4CDA-9078-7BAA7A4671EA}"/>
                  </a:ext>
                </a:extLst>
              </p:cNvPr>
              <p:cNvGrpSpPr/>
              <p:nvPr/>
            </p:nvGrpSpPr>
            <p:grpSpPr>
              <a:xfrm>
                <a:off x="8414298" y="7508557"/>
                <a:ext cx="465138" cy="391319"/>
                <a:chOff x="5356342" y="3093565"/>
                <a:chExt cx="465138" cy="391319"/>
              </a:xfrm>
              <a:solidFill>
                <a:sysClr val="window" lastClr="FFFFFF"/>
              </a:solidFill>
            </p:grpSpPr>
            <p:sp>
              <p:nvSpPr>
                <p:cNvPr id="99" name="AutoShape 120">
                  <a:extLst>
                    <a:ext uri="{FF2B5EF4-FFF2-40B4-BE49-F238E27FC236}">
                      <a16:creationId xmlns:a16="http://schemas.microsoft.com/office/drawing/2014/main" id="{713E9412-C08F-4F03-BFEC-C4B9F67DE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3023" y="3195165"/>
                  <a:ext cx="231775" cy="2317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marL="0" marR="0" lvl="0" indent="0" algn="ctr" defTabSz="22860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0" name="AutoShape 121">
                  <a:extLst>
                    <a:ext uri="{FF2B5EF4-FFF2-40B4-BE49-F238E27FC236}">
                      <a16:creationId xmlns:a16="http://schemas.microsoft.com/office/drawing/2014/main" id="{2F5105E9-7677-497A-8911-23A70C31E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30967" y="3253109"/>
                  <a:ext cx="65088" cy="650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marL="0" marR="0" lvl="0" indent="0" algn="ctr" defTabSz="22860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1" name="AutoShape 122">
                  <a:extLst>
                    <a:ext uri="{FF2B5EF4-FFF2-40B4-BE49-F238E27FC236}">
                      <a16:creationId xmlns:a16="http://schemas.microsoft.com/office/drawing/2014/main" id="{EC2F3B38-E649-46D7-B09C-D1E5C151A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6342" y="3093565"/>
                  <a:ext cx="465138" cy="3913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marL="0" marR="0" lvl="0" indent="0" algn="ctr" defTabSz="22860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sp>
          <p:nvSpPr>
            <p:cNvPr id="95" name="Oval 97">
              <a:extLst>
                <a:ext uri="{FF2B5EF4-FFF2-40B4-BE49-F238E27FC236}">
                  <a16:creationId xmlns:a16="http://schemas.microsoft.com/office/drawing/2014/main" id="{1670C32C-C78A-4BA9-8900-918B707F0B8B}"/>
                </a:ext>
              </a:extLst>
            </p:cNvPr>
            <p:cNvSpPr/>
            <p:nvPr/>
          </p:nvSpPr>
          <p:spPr>
            <a:xfrm>
              <a:off x="1497877" y="2569107"/>
              <a:ext cx="1483456" cy="1483456"/>
            </a:xfrm>
            <a:prstGeom prst="ellips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  <a:alpha val="3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Oval 98">
              <a:extLst>
                <a:ext uri="{FF2B5EF4-FFF2-40B4-BE49-F238E27FC236}">
                  <a16:creationId xmlns:a16="http://schemas.microsoft.com/office/drawing/2014/main" id="{7B84C708-FB47-4D60-92A4-A064E498CFD2}"/>
                </a:ext>
              </a:extLst>
            </p:cNvPr>
            <p:cNvSpPr/>
            <p:nvPr/>
          </p:nvSpPr>
          <p:spPr>
            <a:xfrm>
              <a:off x="1405252" y="2476482"/>
              <a:ext cx="1668706" cy="1668706"/>
            </a:xfrm>
            <a:prstGeom prst="ellipse">
              <a:avLst/>
            </a:prstGeom>
            <a:noFill/>
            <a:ln w="0" cap="flat" cmpd="sng" algn="ctr">
              <a:solidFill>
                <a:sysClr val="window" lastClr="FFFFFF">
                  <a:lumMod val="85000"/>
                  <a:alpha val="1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2" name="Group 92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7C531EA1-51A8-4002-A666-A6FA6ABDB9D6}"/>
              </a:ext>
            </a:extLst>
          </p:cNvPr>
          <p:cNvGrpSpPr/>
          <p:nvPr/>
        </p:nvGrpSpPr>
        <p:grpSpPr>
          <a:xfrm>
            <a:off x="9398751" y="1575062"/>
            <a:ext cx="1820672" cy="1068194"/>
            <a:chOff x="1067595" y="4846503"/>
            <a:chExt cx="1820672" cy="1068194"/>
          </a:xfrm>
        </p:grpSpPr>
        <p:sp>
          <p:nvSpPr>
            <p:cNvPr id="103" name="Rectangle 93">
              <a:extLst>
                <a:ext uri="{FF2B5EF4-FFF2-40B4-BE49-F238E27FC236}">
                  <a16:creationId xmlns:a16="http://schemas.microsoft.com/office/drawing/2014/main" id="{F3168616-A99D-4FC0-9416-B18C121AD8C7}"/>
                </a:ext>
              </a:extLst>
            </p:cNvPr>
            <p:cNvSpPr/>
            <p:nvPr/>
          </p:nvSpPr>
          <p:spPr>
            <a:xfrm>
              <a:off x="1067595" y="5177892"/>
              <a:ext cx="1820672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Click here to add content, content to match the title.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endParaRPr>
            </a:p>
          </p:txBody>
        </p:sp>
        <p:sp>
          <p:nvSpPr>
            <p:cNvPr id="104" name="Rectangle 94">
              <a:extLst>
                <a:ext uri="{FF2B5EF4-FFF2-40B4-BE49-F238E27FC236}">
                  <a16:creationId xmlns:a16="http://schemas.microsoft.com/office/drawing/2014/main" id="{4CB5E3A4-77E0-403D-A665-7132694497EE}"/>
                </a:ext>
              </a:extLst>
            </p:cNvPr>
            <p:cNvSpPr/>
            <p:nvPr/>
          </p:nvSpPr>
          <p:spPr>
            <a:xfrm>
              <a:off x="1067595" y="4846503"/>
              <a:ext cx="1820672" cy="36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Feature 1</a:t>
              </a:r>
              <a:endPara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Calibri"/>
                <a:sym typeface="Arial"/>
              </a:endParaRPr>
            </a:p>
          </p:txBody>
        </p:sp>
      </p:grpSp>
      <p:grpSp>
        <p:nvGrpSpPr>
          <p:cNvPr id="105" name="Group 77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CF0B4902-ECDB-4D7F-9581-3F71A67A3D48}"/>
              </a:ext>
            </a:extLst>
          </p:cNvPr>
          <p:cNvGrpSpPr/>
          <p:nvPr/>
        </p:nvGrpSpPr>
        <p:grpSpPr>
          <a:xfrm>
            <a:off x="8561490" y="2720134"/>
            <a:ext cx="724404" cy="724404"/>
            <a:chOff x="4189477" y="3587606"/>
            <a:chExt cx="1155990" cy="1155990"/>
          </a:xfrm>
        </p:grpSpPr>
        <p:grpSp>
          <p:nvGrpSpPr>
            <p:cNvPr id="106" name="Group 81">
              <a:extLst>
                <a:ext uri="{FF2B5EF4-FFF2-40B4-BE49-F238E27FC236}">
                  <a16:creationId xmlns:a16="http://schemas.microsoft.com/office/drawing/2014/main" id="{B5F91FE3-1D10-43AB-87AD-13248A12618F}"/>
                </a:ext>
              </a:extLst>
            </p:cNvPr>
            <p:cNvGrpSpPr/>
            <p:nvPr/>
          </p:nvGrpSpPr>
          <p:grpSpPr>
            <a:xfrm>
              <a:off x="4189477" y="3587606"/>
              <a:ext cx="1155990" cy="1155990"/>
              <a:chOff x="1405252" y="2476482"/>
              <a:chExt cx="1668706" cy="1668706"/>
            </a:xfrm>
          </p:grpSpPr>
          <p:sp>
            <p:nvSpPr>
              <p:cNvPr id="112" name="Oval 87">
                <a:extLst>
                  <a:ext uri="{FF2B5EF4-FFF2-40B4-BE49-F238E27FC236}">
                    <a16:creationId xmlns:a16="http://schemas.microsoft.com/office/drawing/2014/main" id="{2151E8D2-8D0C-4286-87A5-18607F513F91}"/>
                  </a:ext>
                </a:extLst>
              </p:cNvPr>
              <p:cNvSpPr/>
              <p:nvPr/>
            </p:nvSpPr>
            <p:spPr>
              <a:xfrm>
                <a:off x="1586245" y="2657475"/>
                <a:ext cx="1306721" cy="1306721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" lastClr="FFFFFF">
                    <a:lumMod val="85000"/>
                    <a:alpha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3" name="Oval 88">
                <a:extLst>
                  <a:ext uri="{FF2B5EF4-FFF2-40B4-BE49-F238E27FC236}">
                    <a16:creationId xmlns:a16="http://schemas.microsoft.com/office/drawing/2014/main" id="{E5F509D6-AA6F-4808-86FD-249E1749CD35}"/>
                  </a:ext>
                </a:extLst>
              </p:cNvPr>
              <p:cNvSpPr/>
              <p:nvPr/>
            </p:nvSpPr>
            <p:spPr>
              <a:xfrm>
                <a:off x="1656963" y="2728193"/>
                <a:ext cx="1165284" cy="116528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00" dist="317500" dir="8100000" sx="40000" sy="40000" algn="tr" rotWithShape="0">
                  <a:sysClr val="windowText" lastClr="000000">
                    <a:lumMod val="95000"/>
                    <a:lumOff val="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4" name="Oval 89">
                <a:extLst>
                  <a:ext uri="{FF2B5EF4-FFF2-40B4-BE49-F238E27FC236}">
                    <a16:creationId xmlns:a16="http://schemas.microsoft.com/office/drawing/2014/main" id="{236B808E-5564-4616-AF13-0A6912BD9D83}"/>
                  </a:ext>
                </a:extLst>
              </p:cNvPr>
              <p:cNvSpPr/>
              <p:nvPr/>
            </p:nvSpPr>
            <p:spPr>
              <a:xfrm>
                <a:off x="1497877" y="2569107"/>
                <a:ext cx="1483456" cy="1483456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  <a:alpha val="3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5" name="Oval 90">
                <a:extLst>
                  <a:ext uri="{FF2B5EF4-FFF2-40B4-BE49-F238E27FC236}">
                    <a16:creationId xmlns:a16="http://schemas.microsoft.com/office/drawing/2014/main" id="{E29BA83E-718C-466F-B87B-F4AABA5B8A6E}"/>
                  </a:ext>
                </a:extLst>
              </p:cNvPr>
              <p:cNvSpPr/>
              <p:nvPr/>
            </p:nvSpPr>
            <p:spPr>
              <a:xfrm>
                <a:off x="1405252" y="2476482"/>
                <a:ext cx="1668706" cy="166870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" lastClr="FFFFFF">
                    <a:lumMod val="85000"/>
                    <a:alpha val="1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07" name="Group 82">
              <a:extLst>
                <a:ext uri="{FF2B5EF4-FFF2-40B4-BE49-F238E27FC236}">
                  <a16:creationId xmlns:a16="http://schemas.microsoft.com/office/drawing/2014/main" id="{4F26C8D9-E83D-4333-BE54-D99B0085FEA2}"/>
                </a:ext>
              </a:extLst>
            </p:cNvPr>
            <p:cNvGrpSpPr/>
            <p:nvPr/>
          </p:nvGrpSpPr>
          <p:grpSpPr>
            <a:xfrm>
              <a:off x="4597828" y="3995957"/>
              <a:ext cx="339288" cy="339288"/>
              <a:chOff x="8216107" y="2577307"/>
              <a:chExt cx="464344" cy="464344"/>
            </a:xfrm>
            <a:solidFill>
              <a:sysClr val="window" lastClr="FFFFFF"/>
            </a:solidFill>
          </p:grpSpPr>
          <p:sp>
            <p:nvSpPr>
              <p:cNvPr id="108" name="AutoShape 52">
                <a:extLst>
                  <a:ext uri="{FF2B5EF4-FFF2-40B4-BE49-F238E27FC236}">
                    <a16:creationId xmlns:a16="http://schemas.microsoft.com/office/drawing/2014/main" id="{15F22EBF-75F8-4AF9-B29D-5C3F80B7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9" name="AutoShape 53">
                <a:extLst>
                  <a:ext uri="{FF2B5EF4-FFF2-40B4-BE49-F238E27FC236}">
                    <a16:creationId xmlns:a16="http://schemas.microsoft.com/office/drawing/2014/main" id="{37CAEF10-054B-4887-9377-4B64C9A8C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0" name="AutoShape 54">
                <a:extLst>
                  <a:ext uri="{FF2B5EF4-FFF2-40B4-BE49-F238E27FC236}">
                    <a16:creationId xmlns:a16="http://schemas.microsoft.com/office/drawing/2014/main" id="{0D11A6D8-9517-4245-AA48-A17ABC5C4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1" name="AutoShape 55">
                <a:extLst>
                  <a:ext uri="{FF2B5EF4-FFF2-40B4-BE49-F238E27FC236}">
                    <a16:creationId xmlns:a16="http://schemas.microsoft.com/office/drawing/2014/main" id="{1FD79558-D0FC-48ED-8A35-BE593648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1" tIns="19051" rIns="19051" bIns="19051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16" name="Group 78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5C4AE0F8-06A7-4CC9-BCC0-AE125F943CDA}"/>
              </a:ext>
            </a:extLst>
          </p:cNvPr>
          <p:cNvGrpSpPr/>
          <p:nvPr/>
        </p:nvGrpSpPr>
        <p:grpSpPr>
          <a:xfrm>
            <a:off x="9398751" y="2708810"/>
            <a:ext cx="1820672" cy="1068194"/>
            <a:chOff x="1067595" y="4846503"/>
            <a:chExt cx="1820672" cy="1068194"/>
          </a:xfrm>
        </p:grpSpPr>
        <p:sp>
          <p:nvSpPr>
            <p:cNvPr id="117" name="Rectangle 79">
              <a:extLst>
                <a:ext uri="{FF2B5EF4-FFF2-40B4-BE49-F238E27FC236}">
                  <a16:creationId xmlns:a16="http://schemas.microsoft.com/office/drawing/2014/main" id="{7A0AB982-02A2-4B02-9071-841E5A8A6266}"/>
                </a:ext>
              </a:extLst>
            </p:cNvPr>
            <p:cNvSpPr/>
            <p:nvPr/>
          </p:nvSpPr>
          <p:spPr>
            <a:xfrm>
              <a:off x="1067595" y="5177892"/>
              <a:ext cx="1820672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prstClr val="white">
                    <a:lumMod val="65000"/>
                  </a:prst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endParaRPr>
            </a:p>
          </p:txBody>
        </p:sp>
        <p:sp>
          <p:nvSpPr>
            <p:cNvPr id="118" name="Rectangle 80">
              <a:extLst>
                <a:ext uri="{FF2B5EF4-FFF2-40B4-BE49-F238E27FC236}">
                  <a16:creationId xmlns:a16="http://schemas.microsoft.com/office/drawing/2014/main" id="{EFF6CD42-E94C-4013-8CA9-DFA601390005}"/>
                </a:ext>
              </a:extLst>
            </p:cNvPr>
            <p:cNvSpPr/>
            <p:nvPr/>
          </p:nvSpPr>
          <p:spPr>
            <a:xfrm>
              <a:off x="1067595" y="4846503"/>
              <a:ext cx="1820672" cy="36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Feature </a:t>
              </a:r>
              <a:r>
                <a:rPr 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2</a:t>
              </a:r>
              <a:endPara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Calibri"/>
                <a:sym typeface="Arial"/>
              </a:endParaRPr>
            </a:p>
          </p:txBody>
        </p:sp>
      </p:grpSp>
      <p:grpSp>
        <p:nvGrpSpPr>
          <p:cNvPr id="119" name="Group 67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B1B4A710-DC83-432E-975D-D222A809EC09}"/>
              </a:ext>
            </a:extLst>
          </p:cNvPr>
          <p:cNvGrpSpPr/>
          <p:nvPr/>
        </p:nvGrpSpPr>
        <p:grpSpPr>
          <a:xfrm>
            <a:off x="8561490" y="3842558"/>
            <a:ext cx="724404" cy="724404"/>
            <a:chOff x="6846534" y="3587606"/>
            <a:chExt cx="1155990" cy="1155990"/>
          </a:xfrm>
        </p:grpSpPr>
        <p:grpSp>
          <p:nvGrpSpPr>
            <p:cNvPr id="120" name="Group 71">
              <a:extLst>
                <a:ext uri="{FF2B5EF4-FFF2-40B4-BE49-F238E27FC236}">
                  <a16:creationId xmlns:a16="http://schemas.microsoft.com/office/drawing/2014/main" id="{5821387A-1ED1-4213-BD03-E6CDB177AA56}"/>
                </a:ext>
              </a:extLst>
            </p:cNvPr>
            <p:cNvGrpSpPr/>
            <p:nvPr/>
          </p:nvGrpSpPr>
          <p:grpSpPr>
            <a:xfrm>
              <a:off x="6846534" y="3587606"/>
              <a:ext cx="1155990" cy="1155990"/>
              <a:chOff x="1405252" y="2476482"/>
              <a:chExt cx="1668706" cy="1668706"/>
            </a:xfrm>
          </p:grpSpPr>
          <p:sp>
            <p:nvSpPr>
              <p:cNvPr id="122" name="Oval 73">
                <a:extLst>
                  <a:ext uri="{FF2B5EF4-FFF2-40B4-BE49-F238E27FC236}">
                    <a16:creationId xmlns:a16="http://schemas.microsoft.com/office/drawing/2014/main" id="{D634924B-735B-422A-96A6-7E7FEC388180}"/>
                  </a:ext>
                </a:extLst>
              </p:cNvPr>
              <p:cNvSpPr/>
              <p:nvPr/>
            </p:nvSpPr>
            <p:spPr>
              <a:xfrm>
                <a:off x="1586245" y="2657475"/>
                <a:ext cx="1306720" cy="130672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" lastClr="FFFFFF">
                    <a:lumMod val="85000"/>
                    <a:alpha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3" name="Oval 74">
                <a:extLst>
                  <a:ext uri="{FF2B5EF4-FFF2-40B4-BE49-F238E27FC236}">
                    <a16:creationId xmlns:a16="http://schemas.microsoft.com/office/drawing/2014/main" id="{B7F4359E-7E6A-4A79-8F4E-E934EE0E000D}"/>
                  </a:ext>
                </a:extLst>
              </p:cNvPr>
              <p:cNvSpPr/>
              <p:nvPr/>
            </p:nvSpPr>
            <p:spPr>
              <a:xfrm>
                <a:off x="1656963" y="2728193"/>
                <a:ext cx="1165284" cy="1165284"/>
              </a:xfrm>
              <a:prstGeom prst="ellipse">
                <a:avLst/>
              </a:prstGeom>
              <a:solidFill>
                <a:srgbClr val="FF8133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00" dist="317500" dir="8100000" sx="40000" sy="40000" algn="tr" rotWithShape="0">
                  <a:sysClr val="windowText" lastClr="000000">
                    <a:lumMod val="95000"/>
                    <a:lumOff val="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4" name="Oval 75">
                <a:extLst>
                  <a:ext uri="{FF2B5EF4-FFF2-40B4-BE49-F238E27FC236}">
                    <a16:creationId xmlns:a16="http://schemas.microsoft.com/office/drawing/2014/main" id="{48EE3D11-E267-4C9B-A311-570A3D30DBF5}"/>
                  </a:ext>
                </a:extLst>
              </p:cNvPr>
              <p:cNvSpPr/>
              <p:nvPr/>
            </p:nvSpPr>
            <p:spPr>
              <a:xfrm>
                <a:off x="1497877" y="2569107"/>
                <a:ext cx="1483456" cy="1483456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  <a:alpha val="3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5" name="Oval 76">
                <a:extLst>
                  <a:ext uri="{FF2B5EF4-FFF2-40B4-BE49-F238E27FC236}">
                    <a16:creationId xmlns:a16="http://schemas.microsoft.com/office/drawing/2014/main" id="{BF44C5D8-C8C4-4664-B4C3-00B1B2251956}"/>
                  </a:ext>
                </a:extLst>
              </p:cNvPr>
              <p:cNvSpPr/>
              <p:nvPr/>
            </p:nvSpPr>
            <p:spPr>
              <a:xfrm>
                <a:off x="1405252" y="2476482"/>
                <a:ext cx="1668706" cy="166870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" lastClr="FFFFFF">
                    <a:lumMod val="85000"/>
                    <a:alpha val="1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21" name="AutoShape 4">
              <a:extLst>
                <a:ext uri="{FF2B5EF4-FFF2-40B4-BE49-F238E27FC236}">
                  <a16:creationId xmlns:a16="http://schemas.microsoft.com/office/drawing/2014/main" id="{F9FEA139-5964-49C2-8D82-F2C198390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395" y="4000887"/>
              <a:ext cx="328269" cy="3294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marL="0" marR="0" lvl="0" indent="0" algn="ctr" defTabSz="228594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6" name="Group 68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229E6A45-513E-4ABB-AB7A-8BD835BBEF84}"/>
              </a:ext>
            </a:extLst>
          </p:cNvPr>
          <p:cNvGrpSpPr/>
          <p:nvPr/>
        </p:nvGrpSpPr>
        <p:grpSpPr>
          <a:xfrm>
            <a:off x="9398751" y="3862253"/>
            <a:ext cx="1820672" cy="1068194"/>
            <a:chOff x="1067595" y="4846503"/>
            <a:chExt cx="1820672" cy="1068194"/>
          </a:xfrm>
        </p:grpSpPr>
        <p:sp>
          <p:nvSpPr>
            <p:cNvPr id="127" name="Rectangle 69">
              <a:extLst>
                <a:ext uri="{FF2B5EF4-FFF2-40B4-BE49-F238E27FC236}">
                  <a16:creationId xmlns:a16="http://schemas.microsoft.com/office/drawing/2014/main" id="{578C550A-140C-4C9F-9CD3-85A581890669}"/>
                </a:ext>
              </a:extLst>
            </p:cNvPr>
            <p:cNvSpPr/>
            <p:nvPr/>
          </p:nvSpPr>
          <p:spPr>
            <a:xfrm>
              <a:off x="1067595" y="5177892"/>
              <a:ext cx="1820672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prstClr val="white">
                    <a:lumMod val="65000"/>
                  </a:prst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endParaRPr>
            </a:p>
          </p:txBody>
        </p:sp>
        <p:sp>
          <p:nvSpPr>
            <p:cNvPr id="128" name="Rectangle 70">
              <a:extLst>
                <a:ext uri="{FF2B5EF4-FFF2-40B4-BE49-F238E27FC236}">
                  <a16:creationId xmlns:a16="http://schemas.microsoft.com/office/drawing/2014/main" id="{CDB40DA5-1D7E-4CE4-AC01-E7292AD7D602}"/>
                </a:ext>
              </a:extLst>
            </p:cNvPr>
            <p:cNvSpPr/>
            <p:nvPr/>
          </p:nvSpPr>
          <p:spPr>
            <a:xfrm>
              <a:off x="1067595" y="4846503"/>
              <a:ext cx="1820672" cy="36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Feature </a:t>
              </a:r>
              <a:r>
                <a:rPr 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3</a:t>
              </a:r>
              <a:endPara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Calibri"/>
                <a:sym typeface="Arial"/>
              </a:endParaRPr>
            </a:p>
          </p:txBody>
        </p:sp>
      </p:grpSp>
      <p:grpSp>
        <p:nvGrpSpPr>
          <p:cNvPr id="129" name="Group 126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56F66999-765E-4BF3-89F4-A964E0F13A6E}"/>
              </a:ext>
            </a:extLst>
          </p:cNvPr>
          <p:cNvGrpSpPr/>
          <p:nvPr/>
        </p:nvGrpSpPr>
        <p:grpSpPr>
          <a:xfrm>
            <a:off x="8561490" y="4996002"/>
            <a:ext cx="724404" cy="724404"/>
            <a:chOff x="6846534" y="3587606"/>
            <a:chExt cx="1155990" cy="1155990"/>
          </a:xfrm>
        </p:grpSpPr>
        <p:grpSp>
          <p:nvGrpSpPr>
            <p:cNvPr id="130" name="Group 130">
              <a:extLst>
                <a:ext uri="{FF2B5EF4-FFF2-40B4-BE49-F238E27FC236}">
                  <a16:creationId xmlns:a16="http://schemas.microsoft.com/office/drawing/2014/main" id="{FDB45C29-0CFD-445F-BB83-05E51FB0631E}"/>
                </a:ext>
              </a:extLst>
            </p:cNvPr>
            <p:cNvGrpSpPr/>
            <p:nvPr/>
          </p:nvGrpSpPr>
          <p:grpSpPr>
            <a:xfrm>
              <a:off x="6846534" y="3587606"/>
              <a:ext cx="1155990" cy="1155990"/>
              <a:chOff x="1405252" y="2476482"/>
              <a:chExt cx="1668706" cy="1668706"/>
            </a:xfrm>
          </p:grpSpPr>
          <p:sp>
            <p:nvSpPr>
              <p:cNvPr id="132" name="Oval 132">
                <a:extLst>
                  <a:ext uri="{FF2B5EF4-FFF2-40B4-BE49-F238E27FC236}">
                    <a16:creationId xmlns:a16="http://schemas.microsoft.com/office/drawing/2014/main" id="{8AD024B9-0C50-4150-A6D9-FC17A6F724F5}"/>
                  </a:ext>
                </a:extLst>
              </p:cNvPr>
              <p:cNvSpPr/>
              <p:nvPr/>
            </p:nvSpPr>
            <p:spPr>
              <a:xfrm>
                <a:off x="1586245" y="2657475"/>
                <a:ext cx="1306720" cy="1306720"/>
              </a:xfrm>
              <a:prstGeom prst="ellipse">
                <a:avLst/>
              </a:prstGeom>
              <a:noFill/>
              <a:ln w="9525" cap="flat" cmpd="sng" algn="ctr">
                <a:solidFill>
                  <a:sysClr val="window" lastClr="FFFFFF">
                    <a:lumMod val="85000"/>
                    <a:alpha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3" name="Oval 133">
                <a:extLst>
                  <a:ext uri="{FF2B5EF4-FFF2-40B4-BE49-F238E27FC236}">
                    <a16:creationId xmlns:a16="http://schemas.microsoft.com/office/drawing/2014/main" id="{65A083BE-3DF7-49D4-B240-C197EADCF5DE}"/>
                  </a:ext>
                </a:extLst>
              </p:cNvPr>
              <p:cNvSpPr/>
              <p:nvPr/>
            </p:nvSpPr>
            <p:spPr>
              <a:xfrm>
                <a:off x="1656963" y="2728193"/>
                <a:ext cx="1165284" cy="116528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00" dist="317500" dir="8100000" sx="40000" sy="40000" algn="tr" rotWithShape="0">
                  <a:sysClr val="windowText" lastClr="000000">
                    <a:lumMod val="95000"/>
                    <a:lumOff val="5000"/>
                    <a:alpha val="40000"/>
                  </a:sys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4" name="Oval 134">
                <a:extLst>
                  <a:ext uri="{FF2B5EF4-FFF2-40B4-BE49-F238E27FC236}">
                    <a16:creationId xmlns:a16="http://schemas.microsoft.com/office/drawing/2014/main" id="{CCBD2F96-D5D1-45C4-98FF-013A5929DE33}"/>
                  </a:ext>
                </a:extLst>
              </p:cNvPr>
              <p:cNvSpPr/>
              <p:nvPr/>
            </p:nvSpPr>
            <p:spPr>
              <a:xfrm>
                <a:off x="1497877" y="2569107"/>
                <a:ext cx="1483456" cy="1483456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  <a:alpha val="3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5" name="Oval 135">
                <a:extLst>
                  <a:ext uri="{FF2B5EF4-FFF2-40B4-BE49-F238E27FC236}">
                    <a16:creationId xmlns:a16="http://schemas.microsoft.com/office/drawing/2014/main" id="{502AE19F-01D5-4997-AEF7-DCA5D9C682A9}"/>
                  </a:ext>
                </a:extLst>
              </p:cNvPr>
              <p:cNvSpPr/>
              <p:nvPr/>
            </p:nvSpPr>
            <p:spPr>
              <a:xfrm>
                <a:off x="1405252" y="2476482"/>
                <a:ext cx="1668706" cy="1668706"/>
              </a:xfrm>
              <a:prstGeom prst="ellipse">
                <a:avLst/>
              </a:prstGeom>
              <a:noFill/>
              <a:ln w="0" cap="flat" cmpd="sng" algn="ctr">
                <a:solidFill>
                  <a:sysClr val="window" lastClr="FFFFFF">
                    <a:lumMod val="85000"/>
                    <a:alpha val="1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31" name="AutoShape 4">
              <a:extLst>
                <a:ext uri="{FF2B5EF4-FFF2-40B4-BE49-F238E27FC236}">
                  <a16:creationId xmlns:a16="http://schemas.microsoft.com/office/drawing/2014/main" id="{57A4CCFF-9B9B-4F02-BF69-125E5AE72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395" y="4000887"/>
              <a:ext cx="328269" cy="3294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marL="0" marR="0" lvl="0" indent="0" algn="ctr" defTabSz="228594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6" name="Group 127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9974211A-FE4E-4C4B-A677-FC76E8CFA7A3}"/>
              </a:ext>
            </a:extLst>
          </p:cNvPr>
          <p:cNvGrpSpPr/>
          <p:nvPr/>
        </p:nvGrpSpPr>
        <p:grpSpPr>
          <a:xfrm>
            <a:off x="9398751" y="5015697"/>
            <a:ext cx="1820672" cy="1068194"/>
            <a:chOff x="1067595" y="4846503"/>
            <a:chExt cx="1820672" cy="1068194"/>
          </a:xfrm>
        </p:grpSpPr>
        <p:sp>
          <p:nvSpPr>
            <p:cNvPr id="137" name="Rectangle 128">
              <a:extLst>
                <a:ext uri="{FF2B5EF4-FFF2-40B4-BE49-F238E27FC236}">
                  <a16:creationId xmlns:a16="http://schemas.microsoft.com/office/drawing/2014/main" id="{28DFE9C8-5DE0-424C-9836-160B7EBBB2F7}"/>
                </a:ext>
              </a:extLst>
            </p:cNvPr>
            <p:cNvSpPr/>
            <p:nvPr/>
          </p:nvSpPr>
          <p:spPr>
            <a:xfrm>
              <a:off x="1067595" y="5177892"/>
              <a:ext cx="1820672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Click here to add content, content to match the title. </a:t>
              </a:r>
              <a:endParaRPr lang="zh-CN" altLang="en-US" sz="1200" dirty="0">
                <a:solidFill>
                  <a:prstClr val="white">
                    <a:lumMod val="65000"/>
                  </a:prst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endParaRPr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856D5FAF-37F5-4EC5-A9C3-C76B4532209F}"/>
                </a:ext>
              </a:extLst>
            </p:cNvPr>
            <p:cNvSpPr/>
            <p:nvPr/>
          </p:nvSpPr>
          <p:spPr>
            <a:xfrm>
              <a:off x="1067595" y="4846503"/>
              <a:ext cx="1820672" cy="3606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Feature </a:t>
              </a:r>
              <a:r>
                <a:rPr 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微软雅黑"/>
                  <a:cs typeface="Calibri"/>
                  <a:sym typeface="Arial"/>
                </a:rPr>
                <a:t>4</a:t>
              </a:r>
              <a:endPara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cs typeface="Calibri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5ECCF9-AC7A-44F8-A27D-2347DB32B758}"/>
              </a:ext>
            </a:extLst>
          </p:cNvPr>
          <p:cNvGrpSpPr/>
          <p:nvPr/>
        </p:nvGrpSpPr>
        <p:grpSpPr>
          <a:xfrm>
            <a:off x="427261" y="216756"/>
            <a:ext cx="895693" cy="984640"/>
            <a:chOff x="9597115" y="2886336"/>
            <a:chExt cx="948150" cy="1042306"/>
          </a:xfrm>
        </p:grpSpPr>
        <p:sp>
          <p:nvSpPr>
            <p:cNvPr id="13" name="Freeform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94145E0-9162-44D5-8064-42D7BAA8C054}"/>
                </a:ext>
              </a:extLst>
            </p:cNvPr>
            <p:cNvSpPr/>
            <p:nvPr/>
          </p:nvSpPr>
          <p:spPr bwMode="auto">
            <a:xfrm>
              <a:off x="9728113" y="3030342"/>
              <a:ext cx="686153" cy="754293"/>
            </a:xfrm>
            <a:custGeom>
              <a:avLst/>
              <a:gdLst>
                <a:gd name="T0" fmla="*/ 1680 w 7200"/>
                <a:gd name="T1" fmla="*/ 1680 h 7920"/>
                <a:gd name="T2" fmla="*/ 1680 w 7200"/>
                <a:gd name="T3" fmla="*/ 6240 h 7920"/>
                <a:gd name="T4" fmla="*/ 3245 w 7200"/>
                <a:gd name="T5" fmla="*/ 6240 h 7920"/>
                <a:gd name="T6" fmla="*/ 4853 w 7200"/>
                <a:gd name="T7" fmla="*/ 5573 h 7920"/>
                <a:gd name="T8" fmla="*/ 5520 w 7200"/>
                <a:gd name="T9" fmla="*/ 3955 h 7920"/>
                <a:gd name="T10" fmla="*/ 4853 w 7200"/>
                <a:gd name="T11" fmla="*/ 2347 h 7920"/>
                <a:gd name="T12" fmla="*/ 3245 w 7200"/>
                <a:gd name="T13" fmla="*/ 1680 h 7920"/>
                <a:gd name="T14" fmla="*/ 1680 w 7200"/>
                <a:gd name="T15" fmla="*/ 1680 h 7920"/>
                <a:gd name="T16" fmla="*/ 0 w 7200"/>
                <a:gd name="T17" fmla="*/ 0 h 7920"/>
                <a:gd name="T18" fmla="*/ 3245 w 7200"/>
                <a:gd name="T19" fmla="*/ 0 h 7920"/>
                <a:gd name="T20" fmla="*/ 6039 w 7200"/>
                <a:gd name="T21" fmla="*/ 1161 h 7920"/>
                <a:gd name="T22" fmla="*/ 7200 w 7200"/>
                <a:gd name="T23" fmla="*/ 3955 h 7920"/>
                <a:gd name="T24" fmla="*/ 6039 w 7200"/>
                <a:gd name="T25" fmla="*/ 6758 h 7920"/>
                <a:gd name="T26" fmla="*/ 3245 w 7200"/>
                <a:gd name="T27" fmla="*/ 7920 h 7920"/>
                <a:gd name="T28" fmla="*/ 0 w 7200"/>
                <a:gd name="T29" fmla="*/ 7920 h 7920"/>
                <a:gd name="T30" fmla="*/ 0 w 7200"/>
                <a:gd name="T3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0" h="7920">
                  <a:moveTo>
                    <a:pt x="1680" y="1680"/>
                  </a:moveTo>
                  <a:lnTo>
                    <a:pt x="1680" y="6240"/>
                  </a:lnTo>
                  <a:lnTo>
                    <a:pt x="3245" y="6240"/>
                  </a:lnTo>
                  <a:cubicBezTo>
                    <a:pt x="3872" y="6240"/>
                    <a:pt x="4408" y="6017"/>
                    <a:pt x="4853" y="5573"/>
                  </a:cubicBezTo>
                  <a:cubicBezTo>
                    <a:pt x="5298" y="5128"/>
                    <a:pt x="5520" y="4589"/>
                    <a:pt x="5520" y="3955"/>
                  </a:cubicBezTo>
                  <a:cubicBezTo>
                    <a:pt x="5520" y="3328"/>
                    <a:pt x="5298" y="2792"/>
                    <a:pt x="4853" y="2347"/>
                  </a:cubicBezTo>
                  <a:cubicBezTo>
                    <a:pt x="4408" y="1902"/>
                    <a:pt x="3872" y="1680"/>
                    <a:pt x="3245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245" y="0"/>
                  </a:lnTo>
                  <a:cubicBezTo>
                    <a:pt x="4333" y="0"/>
                    <a:pt x="5264" y="387"/>
                    <a:pt x="6039" y="1161"/>
                  </a:cubicBezTo>
                  <a:cubicBezTo>
                    <a:pt x="6813" y="1936"/>
                    <a:pt x="7200" y="2867"/>
                    <a:pt x="7200" y="3955"/>
                  </a:cubicBezTo>
                  <a:cubicBezTo>
                    <a:pt x="7200" y="5049"/>
                    <a:pt x="6813" y="5984"/>
                    <a:pt x="6039" y="6758"/>
                  </a:cubicBezTo>
                  <a:cubicBezTo>
                    <a:pt x="5264" y="7533"/>
                    <a:pt x="4333" y="7920"/>
                    <a:pt x="3245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5173014-19BB-45B0-BEA4-2D7245C206A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7115" y="2886336"/>
              <a:ext cx="948150" cy="1042306"/>
            </a:xfrm>
            <a:custGeom>
              <a:avLst/>
              <a:gdLst>
                <a:gd name="connsiteX0" fmla="*/ 221235 w 948150"/>
                <a:gd name="connsiteY0" fmla="*/ 221095 h 1042306"/>
                <a:gd name="connsiteX1" fmla="*/ 221235 w 948150"/>
                <a:gd name="connsiteY1" fmla="*/ 821211 h 1042306"/>
                <a:gd name="connsiteX2" fmla="*/ 427326 w 948150"/>
                <a:gd name="connsiteY2" fmla="*/ 821211 h 1042306"/>
                <a:gd name="connsiteX3" fmla="*/ 639079 w 948150"/>
                <a:gd name="connsiteY3" fmla="*/ 733431 h 1042306"/>
                <a:gd name="connsiteX4" fmla="*/ 726915 w 948150"/>
                <a:gd name="connsiteY4" fmla="*/ 520495 h 1042306"/>
                <a:gd name="connsiteX5" fmla="*/ 639079 w 948150"/>
                <a:gd name="connsiteY5" fmla="*/ 308875 h 1042306"/>
                <a:gd name="connsiteX6" fmla="*/ 427326 w 948150"/>
                <a:gd name="connsiteY6" fmla="*/ 221095 h 1042306"/>
                <a:gd name="connsiteX7" fmla="*/ 0 w 948150"/>
                <a:gd name="connsiteY7" fmla="*/ 0 h 1042306"/>
                <a:gd name="connsiteX8" fmla="*/ 427326 w 948150"/>
                <a:gd name="connsiteY8" fmla="*/ 0 h 1042306"/>
                <a:gd name="connsiteX9" fmla="*/ 795261 w 948150"/>
                <a:gd name="connsiteY9" fmla="*/ 152793 h 1042306"/>
                <a:gd name="connsiteX10" fmla="*/ 948150 w 948150"/>
                <a:gd name="connsiteY10" fmla="*/ 520495 h 1042306"/>
                <a:gd name="connsiteX11" fmla="*/ 795261 w 948150"/>
                <a:gd name="connsiteY11" fmla="*/ 889382 h 1042306"/>
                <a:gd name="connsiteX12" fmla="*/ 427326 w 948150"/>
                <a:gd name="connsiteY12" fmla="*/ 1042306 h 1042306"/>
                <a:gd name="connsiteX13" fmla="*/ 0 w 948150"/>
                <a:gd name="connsiteY13" fmla="*/ 1042306 h 10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8150" h="1042306">
                  <a:moveTo>
                    <a:pt x="221235" y="221095"/>
                  </a:moveTo>
                  <a:lnTo>
                    <a:pt x="221235" y="821211"/>
                  </a:lnTo>
                  <a:lnTo>
                    <a:pt x="427326" y="821211"/>
                  </a:lnTo>
                  <a:cubicBezTo>
                    <a:pt x="509894" y="821211"/>
                    <a:pt x="580479" y="791863"/>
                    <a:pt x="639079" y="733431"/>
                  </a:cubicBezTo>
                  <a:cubicBezTo>
                    <a:pt x="697680" y="674867"/>
                    <a:pt x="726915" y="603932"/>
                    <a:pt x="726915" y="520495"/>
                  </a:cubicBezTo>
                  <a:cubicBezTo>
                    <a:pt x="726915" y="437979"/>
                    <a:pt x="697680" y="367439"/>
                    <a:pt x="639079" y="308875"/>
                  </a:cubicBezTo>
                  <a:cubicBezTo>
                    <a:pt x="580479" y="250311"/>
                    <a:pt x="509894" y="221095"/>
                    <a:pt x="427326" y="221095"/>
                  </a:cubicBezTo>
                  <a:close/>
                  <a:moveTo>
                    <a:pt x="0" y="0"/>
                  </a:moveTo>
                  <a:lnTo>
                    <a:pt x="427326" y="0"/>
                  </a:lnTo>
                  <a:cubicBezTo>
                    <a:pt x="570602" y="0"/>
                    <a:pt x="693203" y="50931"/>
                    <a:pt x="795261" y="152793"/>
                  </a:cubicBezTo>
                  <a:cubicBezTo>
                    <a:pt x="897187" y="254786"/>
                    <a:pt x="948150" y="377310"/>
                    <a:pt x="948150" y="520495"/>
                  </a:cubicBezTo>
                  <a:cubicBezTo>
                    <a:pt x="948150" y="664470"/>
                    <a:pt x="897187" y="787520"/>
                    <a:pt x="795261" y="889382"/>
                  </a:cubicBezTo>
                  <a:cubicBezTo>
                    <a:pt x="693203" y="991375"/>
                    <a:pt x="570602" y="1042306"/>
                    <a:pt x="427326" y="1042306"/>
                  </a:cubicBezTo>
                  <a:lnTo>
                    <a:pt x="0" y="104230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7567CD0-F875-40EC-8508-3AD7CBF35298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5DC05-896D-46A8-BC5A-2CA2B384ADDA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04</a:t>
            </a:r>
          </a:p>
        </p:txBody>
      </p:sp>
    </p:spTree>
    <p:extLst>
      <p:ext uri="{BB962C8B-B14F-4D97-AF65-F5344CB8AC3E}">
        <p14:creationId xmlns:p14="http://schemas.microsoft.com/office/powerpoint/2010/main" val="1472274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5ECCF9-AC7A-44F8-A27D-2347DB32B758}"/>
              </a:ext>
            </a:extLst>
          </p:cNvPr>
          <p:cNvGrpSpPr/>
          <p:nvPr/>
        </p:nvGrpSpPr>
        <p:grpSpPr>
          <a:xfrm>
            <a:off x="427261" y="216756"/>
            <a:ext cx="895693" cy="984640"/>
            <a:chOff x="9597115" y="2886336"/>
            <a:chExt cx="948150" cy="1042306"/>
          </a:xfrm>
        </p:grpSpPr>
        <p:sp>
          <p:nvSpPr>
            <p:cNvPr id="13" name="Freeform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94145E0-9162-44D5-8064-42D7BAA8C054}"/>
                </a:ext>
              </a:extLst>
            </p:cNvPr>
            <p:cNvSpPr/>
            <p:nvPr/>
          </p:nvSpPr>
          <p:spPr bwMode="auto">
            <a:xfrm>
              <a:off x="9728113" y="3030342"/>
              <a:ext cx="686153" cy="754293"/>
            </a:xfrm>
            <a:custGeom>
              <a:avLst/>
              <a:gdLst>
                <a:gd name="T0" fmla="*/ 1680 w 7200"/>
                <a:gd name="T1" fmla="*/ 1680 h 7920"/>
                <a:gd name="T2" fmla="*/ 1680 w 7200"/>
                <a:gd name="T3" fmla="*/ 6240 h 7920"/>
                <a:gd name="T4" fmla="*/ 3245 w 7200"/>
                <a:gd name="T5" fmla="*/ 6240 h 7920"/>
                <a:gd name="T6" fmla="*/ 4853 w 7200"/>
                <a:gd name="T7" fmla="*/ 5573 h 7920"/>
                <a:gd name="T8" fmla="*/ 5520 w 7200"/>
                <a:gd name="T9" fmla="*/ 3955 h 7920"/>
                <a:gd name="T10" fmla="*/ 4853 w 7200"/>
                <a:gd name="T11" fmla="*/ 2347 h 7920"/>
                <a:gd name="T12" fmla="*/ 3245 w 7200"/>
                <a:gd name="T13" fmla="*/ 1680 h 7920"/>
                <a:gd name="T14" fmla="*/ 1680 w 7200"/>
                <a:gd name="T15" fmla="*/ 1680 h 7920"/>
                <a:gd name="T16" fmla="*/ 0 w 7200"/>
                <a:gd name="T17" fmla="*/ 0 h 7920"/>
                <a:gd name="T18" fmla="*/ 3245 w 7200"/>
                <a:gd name="T19" fmla="*/ 0 h 7920"/>
                <a:gd name="T20" fmla="*/ 6039 w 7200"/>
                <a:gd name="T21" fmla="*/ 1161 h 7920"/>
                <a:gd name="T22" fmla="*/ 7200 w 7200"/>
                <a:gd name="T23" fmla="*/ 3955 h 7920"/>
                <a:gd name="T24" fmla="*/ 6039 w 7200"/>
                <a:gd name="T25" fmla="*/ 6758 h 7920"/>
                <a:gd name="T26" fmla="*/ 3245 w 7200"/>
                <a:gd name="T27" fmla="*/ 7920 h 7920"/>
                <a:gd name="T28" fmla="*/ 0 w 7200"/>
                <a:gd name="T29" fmla="*/ 7920 h 7920"/>
                <a:gd name="T30" fmla="*/ 0 w 7200"/>
                <a:gd name="T3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0" h="7920">
                  <a:moveTo>
                    <a:pt x="1680" y="1680"/>
                  </a:moveTo>
                  <a:lnTo>
                    <a:pt x="1680" y="6240"/>
                  </a:lnTo>
                  <a:lnTo>
                    <a:pt x="3245" y="6240"/>
                  </a:lnTo>
                  <a:cubicBezTo>
                    <a:pt x="3872" y="6240"/>
                    <a:pt x="4408" y="6017"/>
                    <a:pt x="4853" y="5573"/>
                  </a:cubicBezTo>
                  <a:cubicBezTo>
                    <a:pt x="5298" y="5128"/>
                    <a:pt x="5520" y="4589"/>
                    <a:pt x="5520" y="3955"/>
                  </a:cubicBezTo>
                  <a:cubicBezTo>
                    <a:pt x="5520" y="3328"/>
                    <a:pt x="5298" y="2792"/>
                    <a:pt x="4853" y="2347"/>
                  </a:cubicBezTo>
                  <a:cubicBezTo>
                    <a:pt x="4408" y="1902"/>
                    <a:pt x="3872" y="1680"/>
                    <a:pt x="3245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245" y="0"/>
                  </a:lnTo>
                  <a:cubicBezTo>
                    <a:pt x="4333" y="0"/>
                    <a:pt x="5264" y="387"/>
                    <a:pt x="6039" y="1161"/>
                  </a:cubicBezTo>
                  <a:cubicBezTo>
                    <a:pt x="6813" y="1936"/>
                    <a:pt x="7200" y="2867"/>
                    <a:pt x="7200" y="3955"/>
                  </a:cubicBezTo>
                  <a:cubicBezTo>
                    <a:pt x="7200" y="5049"/>
                    <a:pt x="6813" y="5984"/>
                    <a:pt x="6039" y="6758"/>
                  </a:cubicBezTo>
                  <a:cubicBezTo>
                    <a:pt x="5264" y="7533"/>
                    <a:pt x="4333" y="7920"/>
                    <a:pt x="3245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5173014-19BB-45B0-BEA4-2D7245C206A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7115" y="2886336"/>
              <a:ext cx="948150" cy="1042306"/>
            </a:xfrm>
            <a:custGeom>
              <a:avLst/>
              <a:gdLst>
                <a:gd name="connsiteX0" fmla="*/ 221235 w 948150"/>
                <a:gd name="connsiteY0" fmla="*/ 221095 h 1042306"/>
                <a:gd name="connsiteX1" fmla="*/ 221235 w 948150"/>
                <a:gd name="connsiteY1" fmla="*/ 821211 h 1042306"/>
                <a:gd name="connsiteX2" fmla="*/ 427326 w 948150"/>
                <a:gd name="connsiteY2" fmla="*/ 821211 h 1042306"/>
                <a:gd name="connsiteX3" fmla="*/ 639079 w 948150"/>
                <a:gd name="connsiteY3" fmla="*/ 733431 h 1042306"/>
                <a:gd name="connsiteX4" fmla="*/ 726915 w 948150"/>
                <a:gd name="connsiteY4" fmla="*/ 520495 h 1042306"/>
                <a:gd name="connsiteX5" fmla="*/ 639079 w 948150"/>
                <a:gd name="connsiteY5" fmla="*/ 308875 h 1042306"/>
                <a:gd name="connsiteX6" fmla="*/ 427326 w 948150"/>
                <a:gd name="connsiteY6" fmla="*/ 221095 h 1042306"/>
                <a:gd name="connsiteX7" fmla="*/ 0 w 948150"/>
                <a:gd name="connsiteY7" fmla="*/ 0 h 1042306"/>
                <a:gd name="connsiteX8" fmla="*/ 427326 w 948150"/>
                <a:gd name="connsiteY8" fmla="*/ 0 h 1042306"/>
                <a:gd name="connsiteX9" fmla="*/ 795261 w 948150"/>
                <a:gd name="connsiteY9" fmla="*/ 152793 h 1042306"/>
                <a:gd name="connsiteX10" fmla="*/ 948150 w 948150"/>
                <a:gd name="connsiteY10" fmla="*/ 520495 h 1042306"/>
                <a:gd name="connsiteX11" fmla="*/ 795261 w 948150"/>
                <a:gd name="connsiteY11" fmla="*/ 889382 h 1042306"/>
                <a:gd name="connsiteX12" fmla="*/ 427326 w 948150"/>
                <a:gd name="connsiteY12" fmla="*/ 1042306 h 1042306"/>
                <a:gd name="connsiteX13" fmla="*/ 0 w 948150"/>
                <a:gd name="connsiteY13" fmla="*/ 1042306 h 10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8150" h="1042306">
                  <a:moveTo>
                    <a:pt x="221235" y="221095"/>
                  </a:moveTo>
                  <a:lnTo>
                    <a:pt x="221235" y="821211"/>
                  </a:lnTo>
                  <a:lnTo>
                    <a:pt x="427326" y="821211"/>
                  </a:lnTo>
                  <a:cubicBezTo>
                    <a:pt x="509894" y="821211"/>
                    <a:pt x="580479" y="791863"/>
                    <a:pt x="639079" y="733431"/>
                  </a:cubicBezTo>
                  <a:cubicBezTo>
                    <a:pt x="697680" y="674867"/>
                    <a:pt x="726915" y="603932"/>
                    <a:pt x="726915" y="520495"/>
                  </a:cubicBezTo>
                  <a:cubicBezTo>
                    <a:pt x="726915" y="437979"/>
                    <a:pt x="697680" y="367439"/>
                    <a:pt x="639079" y="308875"/>
                  </a:cubicBezTo>
                  <a:cubicBezTo>
                    <a:pt x="580479" y="250311"/>
                    <a:pt x="509894" y="221095"/>
                    <a:pt x="427326" y="221095"/>
                  </a:cubicBezTo>
                  <a:close/>
                  <a:moveTo>
                    <a:pt x="0" y="0"/>
                  </a:moveTo>
                  <a:lnTo>
                    <a:pt x="427326" y="0"/>
                  </a:lnTo>
                  <a:cubicBezTo>
                    <a:pt x="570602" y="0"/>
                    <a:pt x="693203" y="50931"/>
                    <a:pt x="795261" y="152793"/>
                  </a:cubicBezTo>
                  <a:cubicBezTo>
                    <a:pt x="897187" y="254786"/>
                    <a:pt x="948150" y="377310"/>
                    <a:pt x="948150" y="520495"/>
                  </a:cubicBezTo>
                  <a:cubicBezTo>
                    <a:pt x="948150" y="664470"/>
                    <a:pt x="897187" y="787520"/>
                    <a:pt x="795261" y="889382"/>
                  </a:cubicBezTo>
                  <a:cubicBezTo>
                    <a:pt x="693203" y="991375"/>
                    <a:pt x="570602" y="1042306"/>
                    <a:pt x="427326" y="1042306"/>
                  </a:cubicBezTo>
                  <a:lnTo>
                    <a:pt x="0" y="104230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7567CD0-F875-40EC-8508-3AD7CBF35298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5DC05-896D-46A8-BC5A-2CA2B384ADDA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04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306B14-0774-45DD-BCF7-AF6E596F0A18}"/>
              </a:ext>
            </a:extLst>
          </p:cNvPr>
          <p:cNvGrpSpPr/>
          <p:nvPr/>
        </p:nvGrpSpPr>
        <p:grpSpPr>
          <a:xfrm>
            <a:off x="9073662" y="-375622"/>
            <a:ext cx="7609243" cy="7609243"/>
            <a:chOff x="10108394" y="2595064"/>
            <a:chExt cx="5471416" cy="5471416"/>
          </a:xfrm>
        </p:grpSpPr>
        <p:sp>
          <p:nvSpPr>
            <p:cNvPr id="8" name="圆: 空心 7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77667599-83A9-4243-A727-FE0C4609E72E}"/>
                </a:ext>
              </a:extLst>
            </p:cNvPr>
            <p:cNvSpPr/>
            <p:nvPr/>
          </p:nvSpPr>
          <p:spPr>
            <a:xfrm>
              <a:off x="10956931" y="2665281"/>
              <a:ext cx="784571" cy="784571"/>
            </a:xfrm>
            <a:prstGeom prst="donut">
              <a:avLst>
                <a:gd name="adj" fmla="val 29325"/>
              </a:avLst>
            </a:prstGeom>
            <a:solidFill>
              <a:srgbClr val="FF8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空心弧 8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64A48C9D-3854-4AAB-AE01-5AC7406FE7E9}"/>
                </a:ext>
              </a:extLst>
            </p:cNvPr>
            <p:cNvSpPr/>
            <p:nvPr/>
          </p:nvSpPr>
          <p:spPr>
            <a:xfrm>
              <a:off x="10108394" y="2595064"/>
              <a:ext cx="5471416" cy="5471416"/>
            </a:xfrm>
            <a:prstGeom prst="blockArc">
              <a:avLst>
                <a:gd name="adj1" fmla="val 5935270"/>
                <a:gd name="adj2" fmla="val 15559055"/>
                <a:gd name="adj3" fmla="val 33088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任意多边形: 形状 9" descr="e7d195523061f1c074694c8bbf98be7b1e4b015d796375963FD28840057458461C7CA0DAD340D15583DEDFC2E3241C4F392EF3A8B4D067B40CF4F149DD7E51F346B0CAB1BCCF6DB2480C67273C6C9E4CB7D63619E1CD1CD898F268EB83ABFE1C770AEB56B9871CBD112779900AE5D5D3B8A757426D619BFD67D7ED8CE5D2318F6A0C13C335607E74">
              <a:extLst>
                <a:ext uri="{FF2B5EF4-FFF2-40B4-BE49-F238E27FC236}">
                  <a16:creationId xmlns:a16="http://schemas.microsoft.com/office/drawing/2014/main" id="{883AAB52-79EF-40FC-BD54-102E2F220DB9}"/>
                </a:ext>
              </a:extLst>
            </p:cNvPr>
            <p:cNvSpPr/>
            <p:nvPr/>
          </p:nvSpPr>
          <p:spPr>
            <a:xfrm>
              <a:off x="11040674" y="2854797"/>
              <a:ext cx="711443" cy="595056"/>
            </a:xfrm>
            <a:custGeom>
              <a:avLst/>
              <a:gdLst>
                <a:gd name="connsiteX0" fmla="*/ 653436 w 711443"/>
                <a:gd name="connsiteY0" fmla="*/ 0 h 595056"/>
                <a:gd name="connsiteX1" fmla="*/ 680615 w 711443"/>
                <a:gd name="connsiteY1" fmla="*/ 50075 h 595056"/>
                <a:gd name="connsiteX2" fmla="*/ 711443 w 711443"/>
                <a:gd name="connsiteY2" fmla="*/ 202770 h 595056"/>
                <a:gd name="connsiteX3" fmla="*/ 319157 w 711443"/>
                <a:gd name="connsiteY3" fmla="*/ 595056 h 595056"/>
                <a:gd name="connsiteX4" fmla="*/ 41769 w 711443"/>
                <a:gd name="connsiteY4" fmla="*/ 480158 h 595056"/>
                <a:gd name="connsiteX5" fmla="*/ 0 w 711443"/>
                <a:gd name="connsiteY5" fmla="*/ 429535 h 595056"/>
                <a:gd name="connsiteX6" fmla="*/ 21641 w 711443"/>
                <a:gd name="connsiteY6" fmla="*/ 409056 h 595056"/>
                <a:gd name="connsiteX7" fmla="*/ 180853 w 711443"/>
                <a:gd name="connsiteY7" fmla="*/ 282461 h 595056"/>
                <a:gd name="connsiteX8" fmla="*/ 204456 w 711443"/>
                <a:gd name="connsiteY8" fmla="*/ 317470 h 595056"/>
                <a:gd name="connsiteX9" fmla="*/ 319156 w 711443"/>
                <a:gd name="connsiteY9" fmla="*/ 364980 h 595056"/>
                <a:gd name="connsiteX10" fmla="*/ 481366 w 711443"/>
                <a:gd name="connsiteY10" fmla="*/ 202770 h 595056"/>
                <a:gd name="connsiteX11" fmla="*/ 468619 w 711443"/>
                <a:gd name="connsiteY11" fmla="*/ 139631 h 595056"/>
                <a:gd name="connsiteX12" fmla="*/ 447146 w 711443"/>
                <a:gd name="connsiteY12" fmla="*/ 107783 h 595056"/>
                <a:gd name="connsiteX13" fmla="*/ 613791 w 711443"/>
                <a:gd name="connsiteY13" fmla="*/ 17216 h 59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443" h="595056">
                  <a:moveTo>
                    <a:pt x="653436" y="0"/>
                  </a:moveTo>
                  <a:lnTo>
                    <a:pt x="680615" y="50075"/>
                  </a:lnTo>
                  <a:cubicBezTo>
                    <a:pt x="700466" y="97007"/>
                    <a:pt x="711443" y="148607"/>
                    <a:pt x="711443" y="202770"/>
                  </a:cubicBezTo>
                  <a:cubicBezTo>
                    <a:pt x="711443" y="419424"/>
                    <a:pt x="535811" y="595056"/>
                    <a:pt x="319157" y="595056"/>
                  </a:cubicBezTo>
                  <a:cubicBezTo>
                    <a:pt x="210830" y="595056"/>
                    <a:pt x="112759" y="551148"/>
                    <a:pt x="41769" y="480158"/>
                  </a:cubicBezTo>
                  <a:lnTo>
                    <a:pt x="0" y="429535"/>
                  </a:lnTo>
                  <a:lnTo>
                    <a:pt x="21641" y="409056"/>
                  </a:lnTo>
                  <a:lnTo>
                    <a:pt x="180853" y="282461"/>
                  </a:lnTo>
                  <a:lnTo>
                    <a:pt x="204456" y="317470"/>
                  </a:lnTo>
                  <a:cubicBezTo>
                    <a:pt x="233811" y="346824"/>
                    <a:pt x="274363" y="364980"/>
                    <a:pt x="319156" y="364980"/>
                  </a:cubicBezTo>
                  <a:cubicBezTo>
                    <a:pt x="408742" y="364980"/>
                    <a:pt x="481366" y="292356"/>
                    <a:pt x="481366" y="202770"/>
                  </a:cubicBezTo>
                  <a:cubicBezTo>
                    <a:pt x="481366" y="180374"/>
                    <a:pt x="476827" y="159037"/>
                    <a:pt x="468619" y="139631"/>
                  </a:cubicBezTo>
                  <a:lnTo>
                    <a:pt x="447146" y="107783"/>
                  </a:lnTo>
                  <a:lnTo>
                    <a:pt x="613791" y="17216"/>
                  </a:lnTo>
                  <a:close/>
                </a:path>
              </a:pathLst>
            </a:custGeom>
            <a:solidFill>
              <a:srgbClr val="FF8133">
                <a:alpha val="1000"/>
              </a:srgbClr>
            </a:solidFill>
            <a:ln w="15875" cap="flat" cmpd="sng" algn="ctr">
              <a:noFill/>
              <a:prstDash val="solid"/>
              <a:miter lim="800000"/>
            </a:ln>
            <a:effectLst>
              <a:glow rad="279400">
                <a:srgbClr val="FDC741">
                  <a:alpha val="12000"/>
                </a:srgbClr>
              </a:glow>
              <a:outerShdw blurRad="444500" sx="138000" sy="138000" algn="ctr" rotWithShape="0">
                <a:srgbClr val="FDC741"/>
              </a:outerShdw>
              <a:softEdge rad="63500"/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9CE5C17-DE48-42F5-8AA1-1C07653307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358" y="1400408"/>
            <a:ext cx="4416890" cy="4258261"/>
          </a:xfrm>
          <a:prstGeom prst="rect">
            <a:avLst/>
          </a:prstGeom>
        </p:spPr>
      </p:pic>
      <p:sp>
        <p:nvSpPr>
          <p:cNvPr id="17" name="TextBox 1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D92D20D-8C51-479E-B2B2-79AC2292BB2A}"/>
              </a:ext>
            </a:extLst>
          </p:cNvPr>
          <p:cNvSpPr txBox="1"/>
          <p:nvPr/>
        </p:nvSpPr>
        <p:spPr>
          <a:xfrm>
            <a:off x="1134738" y="1756791"/>
            <a:ext cx="508318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i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59CA9DA-B304-49DD-82C4-9A15F53064D7}"/>
              </a:ext>
            </a:extLst>
          </p:cNvPr>
          <p:cNvSpPr txBox="1"/>
          <p:nvPr/>
        </p:nvSpPr>
        <p:spPr>
          <a:xfrm>
            <a:off x="1134738" y="2907397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1600" b="1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TextBox 1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05222C9-3B4F-488F-AD55-0D66F4D8A637}"/>
              </a:ext>
            </a:extLst>
          </p:cNvPr>
          <p:cNvSpPr txBox="1"/>
          <p:nvPr/>
        </p:nvSpPr>
        <p:spPr>
          <a:xfrm>
            <a:off x="1134738" y="3255781"/>
            <a:ext cx="5009903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D482534-1EE5-4BCB-93D9-9F537845D5F1}"/>
              </a:ext>
            </a:extLst>
          </p:cNvPr>
          <p:cNvGrpSpPr/>
          <p:nvPr/>
        </p:nvGrpSpPr>
        <p:grpSpPr>
          <a:xfrm>
            <a:off x="1295570" y="5249867"/>
            <a:ext cx="5836193" cy="829296"/>
            <a:chOff x="875790" y="5438837"/>
            <a:chExt cx="5836193" cy="829296"/>
          </a:xfrm>
        </p:grpSpPr>
        <p:sp>
          <p:nvSpPr>
            <p:cNvPr id="21" name="TextBox 1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0B024B7-6D00-48D8-803E-ED2F6A6C3EC3}"/>
                </a:ext>
              </a:extLst>
            </p:cNvPr>
            <p:cNvSpPr txBox="1"/>
            <p:nvPr/>
          </p:nvSpPr>
          <p:spPr>
            <a:xfrm>
              <a:off x="1638106" y="5438837"/>
              <a:ext cx="5073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8133"/>
                  </a:solidFill>
                  <a:latin typeface="Arial"/>
                  <a:ea typeface="微软雅黑"/>
                  <a:cs typeface="+mn-ea"/>
                  <a:sym typeface="Arial"/>
                </a:rPr>
                <a:t>LATEST PROJECT</a:t>
              </a:r>
            </a:p>
          </p:txBody>
        </p:sp>
        <p:sp>
          <p:nvSpPr>
            <p:cNvPr id="22" name="Rectangle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68B44AF-9291-4A5C-86C0-FEA391AA5068}"/>
                </a:ext>
              </a:extLst>
            </p:cNvPr>
            <p:cNvSpPr/>
            <p:nvPr/>
          </p:nvSpPr>
          <p:spPr>
            <a:xfrm>
              <a:off x="875790" y="5792780"/>
              <a:ext cx="794935" cy="54859"/>
            </a:xfrm>
            <a:prstGeom prst="rect">
              <a:avLst/>
            </a:prstGeom>
            <a:solidFill>
              <a:srgbClr val="FF813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TextBox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87E29B9-E89A-4840-9BE0-836EEC44E3AF}"/>
                </a:ext>
              </a:extLst>
            </p:cNvPr>
            <p:cNvSpPr txBox="1"/>
            <p:nvPr/>
          </p:nvSpPr>
          <p:spPr>
            <a:xfrm>
              <a:off x="1811871" y="6106550"/>
              <a:ext cx="181299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tabLst>
                  <a:tab pos="1438275" algn="l"/>
                </a:tabLst>
              </a:pPr>
              <a:r>
                <a:rPr lang="en-US" altLang="zh-CN" sz="1050" i="1" dirty="0">
                  <a:solidFill>
                    <a:srgbClr val="2E3949"/>
                  </a:solidFill>
                  <a:latin typeface="Arial"/>
                  <a:ea typeface="微软雅黑"/>
                  <a:cs typeface="+mn-ea"/>
                  <a:sym typeface="Arial"/>
                </a:rPr>
                <a:t>Add title text       Add title text  </a:t>
              </a:r>
              <a:endParaRPr lang="zh-CN" altLang="en-US" sz="1050" i="1" dirty="0">
                <a:solidFill>
                  <a:srgbClr val="2E3949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ADA3777-B2D1-4BFA-9BDF-5AFA9E38A8C4}"/>
              </a:ext>
            </a:extLst>
          </p:cNvPr>
          <p:cNvGrpSpPr/>
          <p:nvPr/>
        </p:nvGrpSpPr>
        <p:grpSpPr>
          <a:xfrm>
            <a:off x="1101877" y="4238733"/>
            <a:ext cx="467833" cy="467833"/>
            <a:chOff x="1036268" y="4333171"/>
            <a:chExt cx="467833" cy="467833"/>
          </a:xfrm>
          <a:effectLst>
            <a:outerShdw blurRad="6858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Oval 6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DAF8DE76-6964-4ECB-9D44-938CF2A03EE1}"/>
                </a:ext>
              </a:extLst>
            </p:cNvPr>
            <p:cNvSpPr/>
            <p:nvPr/>
          </p:nvSpPr>
          <p:spPr>
            <a:xfrm>
              <a:off x="1036268" y="4333171"/>
              <a:ext cx="467833" cy="467833"/>
            </a:xfrm>
            <a:prstGeom prst="ellipse">
              <a:avLst/>
            </a:prstGeom>
            <a:gradFill>
              <a:gsLst>
                <a:gs pos="0">
                  <a:srgbClr val="FF8133">
                    <a:alpha val="0"/>
                  </a:srgbClr>
                </a:gs>
                <a:gs pos="100000">
                  <a:srgbClr val="FF513E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Freeform 6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2CA8F9EA-B76F-447A-BB63-F8C6D2898DF9}"/>
                </a:ext>
              </a:extLst>
            </p:cNvPr>
            <p:cNvSpPr/>
            <p:nvPr/>
          </p:nvSpPr>
          <p:spPr>
            <a:xfrm>
              <a:off x="1165485" y="4495651"/>
              <a:ext cx="209401" cy="142875"/>
            </a:xfrm>
            <a:custGeom>
              <a:avLst/>
              <a:gdLst/>
              <a:ahLst/>
              <a:cxnLst/>
              <a:rect l="l" t="t" r="r" b="b"/>
              <a:pathLst>
                <a:path w="209401" h="142875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A7FD69C-9F8B-492E-BC1F-0474427204CE}"/>
              </a:ext>
            </a:extLst>
          </p:cNvPr>
          <p:cNvGrpSpPr/>
          <p:nvPr/>
        </p:nvGrpSpPr>
        <p:grpSpPr>
          <a:xfrm>
            <a:off x="2893593" y="4238733"/>
            <a:ext cx="467833" cy="467833"/>
            <a:chOff x="2827984" y="4333171"/>
            <a:chExt cx="467833" cy="467833"/>
          </a:xfrm>
          <a:effectLst>
            <a:outerShdw blurRad="6858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Oval 6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0CB73F0-2D8E-4C07-8235-E22B8E0466B8}"/>
                </a:ext>
              </a:extLst>
            </p:cNvPr>
            <p:cNvSpPr/>
            <p:nvPr/>
          </p:nvSpPr>
          <p:spPr>
            <a:xfrm>
              <a:off x="2827984" y="4333171"/>
              <a:ext cx="467833" cy="467833"/>
            </a:xfrm>
            <a:prstGeom prst="ellipse">
              <a:avLst/>
            </a:prstGeom>
            <a:gradFill>
              <a:gsLst>
                <a:gs pos="0">
                  <a:srgbClr val="FF8133">
                    <a:alpha val="0"/>
                  </a:srgbClr>
                </a:gs>
                <a:gs pos="100000">
                  <a:srgbClr val="FF513E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9" name="Freeform 6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AD758435-0036-4897-8107-CDFB6BF0E342}"/>
                </a:ext>
              </a:extLst>
            </p:cNvPr>
            <p:cNvSpPr/>
            <p:nvPr/>
          </p:nvSpPr>
          <p:spPr>
            <a:xfrm>
              <a:off x="3004731" y="4455689"/>
              <a:ext cx="114337" cy="222795"/>
            </a:xfrm>
            <a:custGeom>
              <a:avLst/>
              <a:gdLst/>
              <a:ahLst/>
              <a:cxnLst/>
              <a:rect l="l" t="t" r="r" b="b"/>
              <a:pathLst>
                <a:path w="114337" h="22279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ECE188B-372A-4B37-9FD0-BF003829FBB6}"/>
              </a:ext>
            </a:extLst>
          </p:cNvPr>
          <p:cNvGrpSpPr/>
          <p:nvPr/>
        </p:nvGrpSpPr>
        <p:grpSpPr>
          <a:xfrm>
            <a:off x="4685309" y="4238733"/>
            <a:ext cx="467833" cy="467833"/>
            <a:chOff x="4619700" y="4333171"/>
            <a:chExt cx="467833" cy="467833"/>
          </a:xfrm>
          <a:effectLst>
            <a:outerShdw blurRad="6858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Oval 6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413FAA71-97CC-4B16-A39B-97189A2EE6D9}"/>
                </a:ext>
              </a:extLst>
            </p:cNvPr>
            <p:cNvSpPr/>
            <p:nvPr/>
          </p:nvSpPr>
          <p:spPr>
            <a:xfrm>
              <a:off x="4619700" y="4333171"/>
              <a:ext cx="467833" cy="467833"/>
            </a:xfrm>
            <a:prstGeom prst="ellipse">
              <a:avLst/>
            </a:prstGeom>
            <a:gradFill>
              <a:gsLst>
                <a:gs pos="0">
                  <a:srgbClr val="FF8133">
                    <a:alpha val="0"/>
                  </a:srgbClr>
                </a:gs>
                <a:gs pos="100000">
                  <a:srgbClr val="FF513E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Freeform 67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6EC1CD28-951F-4450-89AD-315229783E75}"/>
                </a:ext>
              </a:extLst>
            </p:cNvPr>
            <p:cNvSpPr/>
            <p:nvPr/>
          </p:nvSpPr>
          <p:spPr>
            <a:xfrm>
              <a:off x="4789027" y="4471762"/>
              <a:ext cx="146670" cy="190648"/>
            </a:xfrm>
            <a:custGeom>
              <a:avLst/>
              <a:gdLst/>
              <a:ahLst/>
              <a:cxnLst/>
              <a:rect l="l" t="t" r="r" b="b"/>
              <a:pathLst>
                <a:path w="146670" h="190648">
                  <a:moveTo>
                    <a:pt x="73335" y="178035"/>
                  </a:moveTo>
                  <a:cubicBezTo>
                    <a:pt x="72070" y="178035"/>
                    <a:pt x="70991" y="178482"/>
                    <a:pt x="70098" y="179375"/>
                  </a:cubicBezTo>
                  <a:cubicBezTo>
                    <a:pt x="69205" y="180268"/>
                    <a:pt x="68759" y="181421"/>
                    <a:pt x="68759" y="182835"/>
                  </a:cubicBezTo>
                  <a:cubicBezTo>
                    <a:pt x="68759" y="184100"/>
                    <a:pt x="69205" y="185179"/>
                    <a:pt x="70098" y="186072"/>
                  </a:cubicBezTo>
                  <a:cubicBezTo>
                    <a:pt x="70991" y="186965"/>
                    <a:pt x="72070" y="187411"/>
                    <a:pt x="73335" y="187411"/>
                  </a:cubicBezTo>
                  <a:cubicBezTo>
                    <a:pt x="74600" y="187411"/>
                    <a:pt x="75679" y="186965"/>
                    <a:pt x="76572" y="186072"/>
                  </a:cubicBezTo>
                  <a:cubicBezTo>
                    <a:pt x="77465" y="185179"/>
                    <a:pt x="77912" y="184100"/>
                    <a:pt x="77912" y="182835"/>
                  </a:cubicBezTo>
                  <a:cubicBezTo>
                    <a:pt x="77912" y="181421"/>
                    <a:pt x="77465" y="180268"/>
                    <a:pt x="76572" y="179375"/>
                  </a:cubicBezTo>
                  <a:cubicBezTo>
                    <a:pt x="75679" y="178482"/>
                    <a:pt x="74600" y="178035"/>
                    <a:pt x="73335" y="178035"/>
                  </a:cubicBezTo>
                  <a:close/>
                  <a:moveTo>
                    <a:pt x="16185" y="19198"/>
                  </a:moveTo>
                  <a:lnTo>
                    <a:pt x="16185" y="171673"/>
                  </a:lnTo>
                  <a:lnTo>
                    <a:pt x="130485" y="171673"/>
                  </a:lnTo>
                  <a:lnTo>
                    <a:pt x="130485" y="19198"/>
                  </a:lnTo>
                  <a:close/>
                  <a:moveTo>
                    <a:pt x="9153" y="0"/>
                  </a:moveTo>
                  <a:lnTo>
                    <a:pt x="137517" y="0"/>
                  </a:lnTo>
                  <a:cubicBezTo>
                    <a:pt x="140271" y="0"/>
                    <a:pt x="142485" y="874"/>
                    <a:pt x="144159" y="2623"/>
                  </a:cubicBezTo>
                  <a:cubicBezTo>
                    <a:pt x="145833" y="4371"/>
                    <a:pt x="146670" y="6622"/>
                    <a:pt x="146670" y="9376"/>
                  </a:cubicBezTo>
                  <a:lnTo>
                    <a:pt x="146670" y="181495"/>
                  </a:lnTo>
                  <a:cubicBezTo>
                    <a:pt x="146670" y="184249"/>
                    <a:pt x="145833" y="186463"/>
                    <a:pt x="144159" y="188137"/>
                  </a:cubicBezTo>
                  <a:cubicBezTo>
                    <a:pt x="142485" y="189811"/>
                    <a:pt x="140271" y="190648"/>
                    <a:pt x="137517" y="190648"/>
                  </a:cubicBezTo>
                  <a:lnTo>
                    <a:pt x="9153" y="190648"/>
                  </a:lnTo>
                  <a:cubicBezTo>
                    <a:pt x="6400" y="190648"/>
                    <a:pt x="4186" y="189811"/>
                    <a:pt x="2512" y="188137"/>
                  </a:cubicBezTo>
                  <a:cubicBezTo>
                    <a:pt x="837" y="186463"/>
                    <a:pt x="0" y="184249"/>
                    <a:pt x="0" y="181495"/>
                  </a:cubicBezTo>
                  <a:lnTo>
                    <a:pt x="0" y="9376"/>
                  </a:lnTo>
                  <a:cubicBezTo>
                    <a:pt x="0" y="6622"/>
                    <a:pt x="837" y="4371"/>
                    <a:pt x="2512" y="2623"/>
                  </a:cubicBezTo>
                  <a:cubicBezTo>
                    <a:pt x="4186" y="874"/>
                    <a:pt x="6400" y="0"/>
                    <a:pt x="9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E394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3" name="TextBox 6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C0B6B88-D1A0-44F0-8CFE-876835D0EA7B}"/>
              </a:ext>
            </a:extLst>
          </p:cNvPr>
          <p:cNvSpPr txBox="1"/>
          <p:nvPr/>
        </p:nvSpPr>
        <p:spPr>
          <a:xfrm>
            <a:off x="1773364" y="4149482"/>
            <a:ext cx="91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ea typeface="微软雅黑"/>
                <a:cs typeface="+mn-ea"/>
                <a:sym typeface="Arial"/>
              </a:rPr>
              <a:t>58%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Fill in the description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TextBox 69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CF59E69-4E75-42E3-B90E-4228DBC9E836}"/>
              </a:ext>
            </a:extLst>
          </p:cNvPr>
          <p:cNvSpPr txBox="1"/>
          <p:nvPr/>
        </p:nvSpPr>
        <p:spPr>
          <a:xfrm>
            <a:off x="3570965" y="4149481"/>
            <a:ext cx="91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ea typeface="微软雅黑"/>
                <a:cs typeface="+mn-ea"/>
                <a:sym typeface="Arial"/>
              </a:rPr>
              <a:t>90%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Fill in the description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TextBox 7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E26677-050C-45CB-87FE-905686BEF0E8}"/>
              </a:ext>
            </a:extLst>
          </p:cNvPr>
          <p:cNvSpPr txBox="1"/>
          <p:nvPr/>
        </p:nvSpPr>
        <p:spPr>
          <a:xfrm>
            <a:off x="5350911" y="4149480"/>
            <a:ext cx="91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ea typeface="微软雅黑"/>
                <a:cs typeface="+mn-ea"/>
                <a:sym typeface="Arial"/>
              </a:rPr>
              <a:t>84%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Fill in the description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02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4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9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4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4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5ECCF9-AC7A-44F8-A27D-2347DB32B758}"/>
              </a:ext>
            </a:extLst>
          </p:cNvPr>
          <p:cNvGrpSpPr/>
          <p:nvPr/>
        </p:nvGrpSpPr>
        <p:grpSpPr>
          <a:xfrm>
            <a:off x="427261" y="216756"/>
            <a:ext cx="895693" cy="984640"/>
            <a:chOff x="9597115" y="2886336"/>
            <a:chExt cx="948150" cy="1042306"/>
          </a:xfrm>
        </p:grpSpPr>
        <p:sp>
          <p:nvSpPr>
            <p:cNvPr id="13" name="Freeform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94145E0-9162-44D5-8064-42D7BAA8C054}"/>
                </a:ext>
              </a:extLst>
            </p:cNvPr>
            <p:cNvSpPr/>
            <p:nvPr/>
          </p:nvSpPr>
          <p:spPr bwMode="auto">
            <a:xfrm>
              <a:off x="9728113" y="3030342"/>
              <a:ext cx="686153" cy="754293"/>
            </a:xfrm>
            <a:custGeom>
              <a:avLst/>
              <a:gdLst>
                <a:gd name="T0" fmla="*/ 1680 w 7200"/>
                <a:gd name="T1" fmla="*/ 1680 h 7920"/>
                <a:gd name="T2" fmla="*/ 1680 w 7200"/>
                <a:gd name="T3" fmla="*/ 6240 h 7920"/>
                <a:gd name="T4" fmla="*/ 3245 w 7200"/>
                <a:gd name="T5" fmla="*/ 6240 h 7920"/>
                <a:gd name="T6" fmla="*/ 4853 w 7200"/>
                <a:gd name="T7" fmla="*/ 5573 h 7920"/>
                <a:gd name="T8" fmla="*/ 5520 w 7200"/>
                <a:gd name="T9" fmla="*/ 3955 h 7920"/>
                <a:gd name="T10" fmla="*/ 4853 w 7200"/>
                <a:gd name="T11" fmla="*/ 2347 h 7920"/>
                <a:gd name="T12" fmla="*/ 3245 w 7200"/>
                <a:gd name="T13" fmla="*/ 1680 h 7920"/>
                <a:gd name="T14" fmla="*/ 1680 w 7200"/>
                <a:gd name="T15" fmla="*/ 1680 h 7920"/>
                <a:gd name="T16" fmla="*/ 0 w 7200"/>
                <a:gd name="T17" fmla="*/ 0 h 7920"/>
                <a:gd name="T18" fmla="*/ 3245 w 7200"/>
                <a:gd name="T19" fmla="*/ 0 h 7920"/>
                <a:gd name="T20" fmla="*/ 6039 w 7200"/>
                <a:gd name="T21" fmla="*/ 1161 h 7920"/>
                <a:gd name="T22" fmla="*/ 7200 w 7200"/>
                <a:gd name="T23" fmla="*/ 3955 h 7920"/>
                <a:gd name="T24" fmla="*/ 6039 w 7200"/>
                <a:gd name="T25" fmla="*/ 6758 h 7920"/>
                <a:gd name="T26" fmla="*/ 3245 w 7200"/>
                <a:gd name="T27" fmla="*/ 7920 h 7920"/>
                <a:gd name="T28" fmla="*/ 0 w 7200"/>
                <a:gd name="T29" fmla="*/ 7920 h 7920"/>
                <a:gd name="T30" fmla="*/ 0 w 7200"/>
                <a:gd name="T3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0" h="7920">
                  <a:moveTo>
                    <a:pt x="1680" y="1680"/>
                  </a:moveTo>
                  <a:lnTo>
                    <a:pt x="1680" y="6240"/>
                  </a:lnTo>
                  <a:lnTo>
                    <a:pt x="3245" y="6240"/>
                  </a:lnTo>
                  <a:cubicBezTo>
                    <a:pt x="3872" y="6240"/>
                    <a:pt x="4408" y="6017"/>
                    <a:pt x="4853" y="5573"/>
                  </a:cubicBezTo>
                  <a:cubicBezTo>
                    <a:pt x="5298" y="5128"/>
                    <a:pt x="5520" y="4589"/>
                    <a:pt x="5520" y="3955"/>
                  </a:cubicBezTo>
                  <a:cubicBezTo>
                    <a:pt x="5520" y="3328"/>
                    <a:pt x="5298" y="2792"/>
                    <a:pt x="4853" y="2347"/>
                  </a:cubicBezTo>
                  <a:cubicBezTo>
                    <a:pt x="4408" y="1902"/>
                    <a:pt x="3872" y="1680"/>
                    <a:pt x="3245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245" y="0"/>
                  </a:lnTo>
                  <a:cubicBezTo>
                    <a:pt x="4333" y="0"/>
                    <a:pt x="5264" y="387"/>
                    <a:pt x="6039" y="1161"/>
                  </a:cubicBezTo>
                  <a:cubicBezTo>
                    <a:pt x="6813" y="1936"/>
                    <a:pt x="7200" y="2867"/>
                    <a:pt x="7200" y="3955"/>
                  </a:cubicBezTo>
                  <a:cubicBezTo>
                    <a:pt x="7200" y="5049"/>
                    <a:pt x="6813" y="5984"/>
                    <a:pt x="6039" y="6758"/>
                  </a:cubicBezTo>
                  <a:cubicBezTo>
                    <a:pt x="5264" y="7533"/>
                    <a:pt x="4333" y="7920"/>
                    <a:pt x="3245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5173014-19BB-45B0-BEA4-2D7245C206A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7115" y="2886336"/>
              <a:ext cx="948150" cy="1042306"/>
            </a:xfrm>
            <a:custGeom>
              <a:avLst/>
              <a:gdLst>
                <a:gd name="connsiteX0" fmla="*/ 221235 w 948150"/>
                <a:gd name="connsiteY0" fmla="*/ 221095 h 1042306"/>
                <a:gd name="connsiteX1" fmla="*/ 221235 w 948150"/>
                <a:gd name="connsiteY1" fmla="*/ 821211 h 1042306"/>
                <a:gd name="connsiteX2" fmla="*/ 427326 w 948150"/>
                <a:gd name="connsiteY2" fmla="*/ 821211 h 1042306"/>
                <a:gd name="connsiteX3" fmla="*/ 639079 w 948150"/>
                <a:gd name="connsiteY3" fmla="*/ 733431 h 1042306"/>
                <a:gd name="connsiteX4" fmla="*/ 726915 w 948150"/>
                <a:gd name="connsiteY4" fmla="*/ 520495 h 1042306"/>
                <a:gd name="connsiteX5" fmla="*/ 639079 w 948150"/>
                <a:gd name="connsiteY5" fmla="*/ 308875 h 1042306"/>
                <a:gd name="connsiteX6" fmla="*/ 427326 w 948150"/>
                <a:gd name="connsiteY6" fmla="*/ 221095 h 1042306"/>
                <a:gd name="connsiteX7" fmla="*/ 0 w 948150"/>
                <a:gd name="connsiteY7" fmla="*/ 0 h 1042306"/>
                <a:gd name="connsiteX8" fmla="*/ 427326 w 948150"/>
                <a:gd name="connsiteY8" fmla="*/ 0 h 1042306"/>
                <a:gd name="connsiteX9" fmla="*/ 795261 w 948150"/>
                <a:gd name="connsiteY9" fmla="*/ 152793 h 1042306"/>
                <a:gd name="connsiteX10" fmla="*/ 948150 w 948150"/>
                <a:gd name="connsiteY10" fmla="*/ 520495 h 1042306"/>
                <a:gd name="connsiteX11" fmla="*/ 795261 w 948150"/>
                <a:gd name="connsiteY11" fmla="*/ 889382 h 1042306"/>
                <a:gd name="connsiteX12" fmla="*/ 427326 w 948150"/>
                <a:gd name="connsiteY12" fmla="*/ 1042306 h 1042306"/>
                <a:gd name="connsiteX13" fmla="*/ 0 w 948150"/>
                <a:gd name="connsiteY13" fmla="*/ 1042306 h 10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8150" h="1042306">
                  <a:moveTo>
                    <a:pt x="221235" y="221095"/>
                  </a:moveTo>
                  <a:lnTo>
                    <a:pt x="221235" y="821211"/>
                  </a:lnTo>
                  <a:lnTo>
                    <a:pt x="427326" y="821211"/>
                  </a:lnTo>
                  <a:cubicBezTo>
                    <a:pt x="509894" y="821211"/>
                    <a:pt x="580479" y="791863"/>
                    <a:pt x="639079" y="733431"/>
                  </a:cubicBezTo>
                  <a:cubicBezTo>
                    <a:pt x="697680" y="674867"/>
                    <a:pt x="726915" y="603932"/>
                    <a:pt x="726915" y="520495"/>
                  </a:cubicBezTo>
                  <a:cubicBezTo>
                    <a:pt x="726915" y="437979"/>
                    <a:pt x="697680" y="367439"/>
                    <a:pt x="639079" y="308875"/>
                  </a:cubicBezTo>
                  <a:cubicBezTo>
                    <a:pt x="580479" y="250311"/>
                    <a:pt x="509894" y="221095"/>
                    <a:pt x="427326" y="221095"/>
                  </a:cubicBezTo>
                  <a:close/>
                  <a:moveTo>
                    <a:pt x="0" y="0"/>
                  </a:moveTo>
                  <a:lnTo>
                    <a:pt x="427326" y="0"/>
                  </a:lnTo>
                  <a:cubicBezTo>
                    <a:pt x="570602" y="0"/>
                    <a:pt x="693203" y="50931"/>
                    <a:pt x="795261" y="152793"/>
                  </a:cubicBezTo>
                  <a:cubicBezTo>
                    <a:pt x="897187" y="254786"/>
                    <a:pt x="948150" y="377310"/>
                    <a:pt x="948150" y="520495"/>
                  </a:cubicBezTo>
                  <a:cubicBezTo>
                    <a:pt x="948150" y="664470"/>
                    <a:pt x="897187" y="787520"/>
                    <a:pt x="795261" y="889382"/>
                  </a:cubicBezTo>
                  <a:cubicBezTo>
                    <a:pt x="693203" y="991375"/>
                    <a:pt x="570602" y="1042306"/>
                    <a:pt x="427326" y="1042306"/>
                  </a:cubicBezTo>
                  <a:lnTo>
                    <a:pt x="0" y="104230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7567CD0-F875-40EC-8508-3AD7CBF35298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5DC05-896D-46A8-BC5A-2CA2B384ADDA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04</a:t>
            </a:r>
          </a:p>
        </p:txBody>
      </p:sp>
      <p:sp>
        <p:nvSpPr>
          <p:cNvPr id="7" name="任意多边形: 形状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211577C-C65F-4B7A-A863-5762EDEB2CF6}"/>
              </a:ext>
            </a:extLst>
          </p:cNvPr>
          <p:cNvSpPr/>
          <p:nvPr/>
        </p:nvSpPr>
        <p:spPr>
          <a:xfrm>
            <a:off x="510540" y="2319163"/>
            <a:ext cx="11170920" cy="741680"/>
          </a:xfrm>
          <a:custGeom>
            <a:avLst/>
            <a:gdLst>
              <a:gd name="connsiteX0" fmla="*/ 0 w 11170920"/>
              <a:gd name="connsiteY0" fmla="*/ 0 h 741680"/>
              <a:gd name="connsiteX1" fmla="*/ 11170920 w 11170920"/>
              <a:gd name="connsiteY1" fmla="*/ 0 h 741680"/>
              <a:gd name="connsiteX2" fmla="*/ 11170920 w 11170920"/>
              <a:gd name="connsiteY2" fmla="*/ 741680 h 741680"/>
              <a:gd name="connsiteX3" fmla="*/ 0 w 11170920"/>
              <a:gd name="connsiteY3" fmla="*/ 74168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0920" h="741680">
                <a:moveTo>
                  <a:pt x="0" y="0"/>
                </a:moveTo>
                <a:lnTo>
                  <a:pt x="11170920" y="0"/>
                </a:lnTo>
                <a:lnTo>
                  <a:pt x="11170920" y="741680"/>
                </a:lnTo>
                <a:lnTo>
                  <a:pt x="0" y="741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任意多边形: 形状 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C6ABB1C-121C-4BAC-8576-4510C5D3EC22}"/>
              </a:ext>
            </a:extLst>
          </p:cNvPr>
          <p:cNvSpPr/>
          <p:nvPr/>
        </p:nvSpPr>
        <p:spPr>
          <a:xfrm>
            <a:off x="510540" y="3060843"/>
            <a:ext cx="11170920" cy="741680"/>
          </a:xfrm>
          <a:custGeom>
            <a:avLst/>
            <a:gdLst>
              <a:gd name="connsiteX0" fmla="*/ 0 w 11170920"/>
              <a:gd name="connsiteY0" fmla="*/ 0 h 741680"/>
              <a:gd name="connsiteX1" fmla="*/ 11170920 w 11170920"/>
              <a:gd name="connsiteY1" fmla="*/ 0 h 741680"/>
              <a:gd name="connsiteX2" fmla="*/ 11170920 w 11170920"/>
              <a:gd name="connsiteY2" fmla="*/ 741680 h 741680"/>
              <a:gd name="connsiteX3" fmla="*/ 0 w 11170920"/>
              <a:gd name="connsiteY3" fmla="*/ 74168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0920" h="741680">
                <a:moveTo>
                  <a:pt x="0" y="0"/>
                </a:moveTo>
                <a:lnTo>
                  <a:pt x="11170920" y="0"/>
                </a:lnTo>
                <a:lnTo>
                  <a:pt x="11170920" y="741680"/>
                </a:lnTo>
                <a:lnTo>
                  <a:pt x="0" y="7416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任意多边形: 形状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7BB9D1E-3011-4356-A05C-22A4F7224EC0}"/>
              </a:ext>
            </a:extLst>
          </p:cNvPr>
          <p:cNvSpPr/>
          <p:nvPr/>
        </p:nvSpPr>
        <p:spPr>
          <a:xfrm>
            <a:off x="510540" y="3802523"/>
            <a:ext cx="11170920" cy="741680"/>
          </a:xfrm>
          <a:custGeom>
            <a:avLst/>
            <a:gdLst>
              <a:gd name="connsiteX0" fmla="*/ 0 w 11170920"/>
              <a:gd name="connsiteY0" fmla="*/ 0 h 741680"/>
              <a:gd name="connsiteX1" fmla="*/ 11170920 w 11170920"/>
              <a:gd name="connsiteY1" fmla="*/ 0 h 741680"/>
              <a:gd name="connsiteX2" fmla="*/ 11170920 w 11170920"/>
              <a:gd name="connsiteY2" fmla="*/ 741680 h 741680"/>
              <a:gd name="connsiteX3" fmla="*/ 0 w 11170920"/>
              <a:gd name="connsiteY3" fmla="*/ 74168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0920" h="741680">
                <a:moveTo>
                  <a:pt x="0" y="0"/>
                </a:moveTo>
                <a:lnTo>
                  <a:pt x="11170920" y="0"/>
                </a:lnTo>
                <a:lnTo>
                  <a:pt x="11170920" y="741680"/>
                </a:lnTo>
                <a:lnTo>
                  <a:pt x="0" y="741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任意多边形: 形状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F7E7E30A-7EEF-4443-B65F-5F492E1FB056}"/>
              </a:ext>
            </a:extLst>
          </p:cNvPr>
          <p:cNvSpPr/>
          <p:nvPr/>
        </p:nvSpPr>
        <p:spPr>
          <a:xfrm>
            <a:off x="510540" y="4544203"/>
            <a:ext cx="11170920" cy="741680"/>
          </a:xfrm>
          <a:custGeom>
            <a:avLst/>
            <a:gdLst>
              <a:gd name="connsiteX0" fmla="*/ 0 w 11170920"/>
              <a:gd name="connsiteY0" fmla="*/ 0 h 741680"/>
              <a:gd name="connsiteX1" fmla="*/ 11170920 w 11170920"/>
              <a:gd name="connsiteY1" fmla="*/ 0 h 741680"/>
              <a:gd name="connsiteX2" fmla="*/ 11170920 w 11170920"/>
              <a:gd name="connsiteY2" fmla="*/ 741680 h 741680"/>
              <a:gd name="connsiteX3" fmla="*/ 0 w 11170920"/>
              <a:gd name="connsiteY3" fmla="*/ 74168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0920" h="741680">
                <a:moveTo>
                  <a:pt x="0" y="0"/>
                </a:moveTo>
                <a:lnTo>
                  <a:pt x="11170920" y="0"/>
                </a:lnTo>
                <a:lnTo>
                  <a:pt x="11170920" y="741680"/>
                </a:lnTo>
                <a:lnTo>
                  <a:pt x="0" y="7416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任意多边形: 形状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7CDEA0E-221B-4258-B019-4C2511310C61}"/>
              </a:ext>
            </a:extLst>
          </p:cNvPr>
          <p:cNvSpPr/>
          <p:nvPr/>
        </p:nvSpPr>
        <p:spPr>
          <a:xfrm>
            <a:off x="510540" y="5285883"/>
            <a:ext cx="11170920" cy="741680"/>
          </a:xfrm>
          <a:custGeom>
            <a:avLst/>
            <a:gdLst>
              <a:gd name="connsiteX0" fmla="*/ 0 w 11170920"/>
              <a:gd name="connsiteY0" fmla="*/ 0 h 741680"/>
              <a:gd name="connsiteX1" fmla="*/ 11170920 w 11170920"/>
              <a:gd name="connsiteY1" fmla="*/ 0 h 741680"/>
              <a:gd name="connsiteX2" fmla="*/ 11170920 w 11170920"/>
              <a:gd name="connsiteY2" fmla="*/ 614408 h 741680"/>
              <a:gd name="connsiteX3" fmla="*/ 11043648 w 11170920"/>
              <a:gd name="connsiteY3" fmla="*/ 741680 h 741680"/>
              <a:gd name="connsiteX4" fmla="*/ 127272 w 11170920"/>
              <a:gd name="connsiteY4" fmla="*/ 741680 h 741680"/>
              <a:gd name="connsiteX5" fmla="*/ 0 w 11170920"/>
              <a:gd name="connsiteY5" fmla="*/ 614408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0920" h="741680">
                <a:moveTo>
                  <a:pt x="0" y="0"/>
                </a:moveTo>
                <a:lnTo>
                  <a:pt x="11170920" y="0"/>
                </a:lnTo>
                <a:lnTo>
                  <a:pt x="11170920" y="614408"/>
                </a:lnTo>
                <a:cubicBezTo>
                  <a:pt x="11170920" y="684698"/>
                  <a:pt x="11113938" y="741680"/>
                  <a:pt x="11043648" y="741680"/>
                </a:cubicBezTo>
                <a:lnTo>
                  <a:pt x="127272" y="741680"/>
                </a:lnTo>
                <a:cubicBezTo>
                  <a:pt x="56982" y="741680"/>
                  <a:pt x="0" y="684698"/>
                  <a:pt x="0" y="614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任意多边形: 形状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4399107-8318-4788-A490-4156A4D46477}"/>
              </a:ext>
            </a:extLst>
          </p:cNvPr>
          <p:cNvSpPr/>
          <p:nvPr/>
        </p:nvSpPr>
        <p:spPr>
          <a:xfrm>
            <a:off x="510540" y="1577483"/>
            <a:ext cx="11170920" cy="741680"/>
          </a:xfrm>
          <a:custGeom>
            <a:avLst/>
            <a:gdLst>
              <a:gd name="connsiteX0" fmla="*/ 127272 w 11170920"/>
              <a:gd name="connsiteY0" fmla="*/ 0 h 741680"/>
              <a:gd name="connsiteX1" fmla="*/ 11043648 w 11170920"/>
              <a:gd name="connsiteY1" fmla="*/ 0 h 741680"/>
              <a:gd name="connsiteX2" fmla="*/ 11170920 w 11170920"/>
              <a:gd name="connsiteY2" fmla="*/ 127272 h 741680"/>
              <a:gd name="connsiteX3" fmla="*/ 11170920 w 11170920"/>
              <a:gd name="connsiteY3" fmla="*/ 741680 h 741680"/>
              <a:gd name="connsiteX4" fmla="*/ 0 w 11170920"/>
              <a:gd name="connsiteY4" fmla="*/ 741680 h 741680"/>
              <a:gd name="connsiteX5" fmla="*/ 0 w 11170920"/>
              <a:gd name="connsiteY5" fmla="*/ 127272 h 741680"/>
              <a:gd name="connsiteX6" fmla="*/ 127272 w 11170920"/>
              <a:gd name="connsiteY6" fmla="*/ 0 h 74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0920" h="741680">
                <a:moveTo>
                  <a:pt x="127272" y="0"/>
                </a:moveTo>
                <a:lnTo>
                  <a:pt x="11043648" y="0"/>
                </a:lnTo>
                <a:cubicBezTo>
                  <a:pt x="11113938" y="0"/>
                  <a:pt x="11170920" y="56982"/>
                  <a:pt x="11170920" y="127272"/>
                </a:cubicBezTo>
                <a:lnTo>
                  <a:pt x="11170920" y="741680"/>
                </a:lnTo>
                <a:lnTo>
                  <a:pt x="0" y="741680"/>
                </a:lnTo>
                <a:lnTo>
                  <a:pt x="0" y="127272"/>
                </a:lnTo>
                <a:cubicBezTo>
                  <a:pt x="0" y="56982"/>
                  <a:pt x="56982" y="0"/>
                  <a:pt x="127272" y="0"/>
                </a:cubicBezTo>
                <a:close/>
              </a:path>
            </a:pathLst>
          </a:custGeom>
          <a:gradFill>
            <a:gsLst>
              <a:gs pos="0">
                <a:srgbClr val="FF513E"/>
              </a:gs>
              <a:gs pos="100000">
                <a:srgbClr val="FF992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88C0B47-6D2B-48B7-8B0D-FF4379147759}"/>
              </a:ext>
            </a:extLst>
          </p:cNvPr>
          <p:cNvSpPr txBox="1"/>
          <p:nvPr/>
        </p:nvSpPr>
        <p:spPr>
          <a:xfrm>
            <a:off x="866207" y="2613059"/>
            <a:ext cx="107721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34F6A5D-E7D1-4431-BF98-4D38C6567F82}"/>
              </a:ext>
            </a:extLst>
          </p:cNvPr>
          <p:cNvSpPr txBox="1"/>
          <p:nvPr/>
        </p:nvSpPr>
        <p:spPr>
          <a:xfrm>
            <a:off x="866207" y="3354739"/>
            <a:ext cx="107721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F6BA4A5-FA33-4D7B-99CD-AA08464CF080}"/>
              </a:ext>
            </a:extLst>
          </p:cNvPr>
          <p:cNvSpPr txBox="1"/>
          <p:nvPr/>
        </p:nvSpPr>
        <p:spPr>
          <a:xfrm>
            <a:off x="866207" y="4096419"/>
            <a:ext cx="107721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FBC9ED5-6B67-469E-AA7A-E2D10AAD2247}"/>
              </a:ext>
            </a:extLst>
          </p:cNvPr>
          <p:cNvSpPr txBox="1"/>
          <p:nvPr/>
        </p:nvSpPr>
        <p:spPr>
          <a:xfrm>
            <a:off x="866207" y="4838099"/>
            <a:ext cx="107721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0AF7792-58AD-4D5E-9A42-DDA137FCC620}"/>
              </a:ext>
            </a:extLst>
          </p:cNvPr>
          <p:cNvSpPr txBox="1"/>
          <p:nvPr/>
        </p:nvSpPr>
        <p:spPr>
          <a:xfrm>
            <a:off x="866207" y="5579779"/>
            <a:ext cx="1077218" cy="2154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BC61FB2-03F0-4471-A2D8-7CE8F198690A}"/>
              </a:ext>
            </a:extLst>
          </p:cNvPr>
          <p:cNvSpPr txBox="1"/>
          <p:nvPr/>
        </p:nvSpPr>
        <p:spPr>
          <a:xfrm>
            <a:off x="3223242" y="1809824"/>
            <a:ext cx="487313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Goal</a:t>
            </a:r>
            <a:endParaRPr lang="fr-FR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7FD4819-812F-4F92-BB9B-B64D7B5F5412}"/>
              </a:ext>
            </a:extLst>
          </p:cNvPr>
          <p:cNvSpPr txBox="1"/>
          <p:nvPr/>
        </p:nvSpPr>
        <p:spPr>
          <a:xfrm>
            <a:off x="7621359" y="1809824"/>
            <a:ext cx="628377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Metric</a:t>
            </a:r>
            <a:endParaRPr lang="fr-FR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A3E3BA3-5948-4391-AE2C-D7C09A642700}"/>
              </a:ext>
            </a:extLst>
          </p:cNvPr>
          <p:cNvSpPr txBox="1"/>
          <p:nvPr/>
        </p:nvSpPr>
        <p:spPr>
          <a:xfrm>
            <a:off x="9914993" y="1809824"/>
            <a:ext cx="833562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Solution</a:t>
            </a:r>
            <a:endParaRPr lang="fr-FR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6" name="图片 2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86EA099-E232-4605-9E8B-2DFA2A6A1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grainSize="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873" y="1415732"/>
            <a:ext cx="2188654" cy="4773582"/>
          </a:xfrm>
          <a:prstGeom prst="rect">
            <a:avLst/>
          </a:prstGeom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2ACF2A7-AF58-478A-BF96-8355C09744D7}"/>
              </a:ext>
            </a:extLst>
          </p:cNvPr>
          <p:cNvSpPr txBox="1"/>
          <p:nvPr/>
        </p:nvSpPr>
        <p:spPr>
          <a:xfrm>
            <a:off x="5298068" y="1809824"/>
            <a:ext cx="641201" cy="2769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Signal</a:t>
            </a:r>
            <a:endParaRPr lang="fr-FR" sz="18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AC28527-EB0D-4695-9F68-C8FC62177EAB}"/>
              </a:ext>
            </a:extLst>
          </p:cNvPr>
          <p:cNvSpPr/>
          <p:nvPr/>
        </p:nvSpPr>
        <p:spPr>
          <a:xfrm>
            <a:off x="5388493" y="479887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9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BDBDEA5-F650-4986-A988-2793A9B8035F}"/>
              </a:ext>
            </a:extLst>
          </p:cNvPr>
          <p:cNvSpPr/>
          <p:nvPr/>
        </p:nvSpPr>
        <p:spPr>
          <a:xfrm>
            <a:off x="5388493" y="2530532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C6EC992B-F167-4FA1-A26B-06F49274D3B6}"/>
              </a:ext>
            </a:extLst>
          </p:cNvPr>
          <p:cNvSpPr/>
          <p:nvPr/>
        </p:nvSpPr>
        <p:spPr>
          <a:xfrm>
            <a:off x="5388493" y="554055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1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21FF891-9B1D-4D22-9BC8-390854FB2BA1}"/>
              </a:ext>
            </a:extLst>
          </p:cNvPr>
          <p:cNvSpPr/>
          <p:nvPr/>
        </p:nvSpPr>
        <p:spPr>
          <a:xfrm>
            <a:off x="5388493" y="4053876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2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C6156F1-D40C-4870-AE5A-590BB5E245EF}"/>
              </a:ext>
            </a:extLst>
          </p:cNvPr>
          <p:cNvSpPr/>
          <p:nvPr/>
        </p:nvSpPr>
        <p:spPr>
          <a:xfrm>
            <a:off x="5388493" y="331551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3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7989425-3667-4CAA-8B78-D546445A99D0}"/>
              </a:ext>
            </a:extLst>
          </p:cNvPr>
          <p:cNvSpPr/>
          <p:nvPr/>
        </p:nvSpPr>
        <p:spPr>
          <a:xfrm>
            <a:off x="3251294" y="479887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4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784B3FC-8C09-42D6-B1CC-9E9EF87BD0F1}"/>
              </a:ext>
            </a:extLst>
          </p:cNvPr>
          <p:cNvSpPr/>
          <p:nvPr/>
        </p:nvSpPr>
        <p:spPr>
          <a:xfrm>
            <a:off x="3251294" y="2530532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5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01DCC73-A7B6-4A3E-9724-7E22A2E31D70}"/>
              </a:ext>
            </a:extLst>
          </p:cNvPr>
          <p:cNvSpPr/>
          <p:nvPr/>
        </p:nvSpPr>
        <p:spPr>
          <a:xfrm>
            <a:off x="3251294" y="554055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6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C58DBB9-7EA8-40E0-BAFD-246DE818274D}"/>
              </a:ext>
            </a:extLst>
          </p:cNvPr>
          <p:cNvSpPr/>
          <p:nvPr/>
        </p:nvSpPr>
        <p:spPr>
          <a:xfrm>
            <a:off x="3251294" y="4053876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7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AA22774-FA7D-4183-A6AB-5F7DB757F213}"/>
              </a:ext>
            </a:extLst>
          </p:cNvPr>
          <p:cNvSpPr/>
          <p:nvPr/>
        </p:nvSpPr>
        <p:spPr>
          <a:xfrm>
            <a:off x="3251294" y="331551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8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1D502CC-1850-40BA-8F63-7A00B1766BB0}"/>
              </a:ext>
            </a:extLst>
          </p:cNvPr>
          <p:cNvSpPr/>
          <p:nvPr/>
        </p:nvSpPr>
        <p:spPr>
          <a:xfrm>
            <a:off x="7625366" y="479887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9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FC50AF34-3B92-4E27-A594-88315562A3F6}"/>
              </a:ext>
            </a:extLst>
          </p:cNvPr>
          <p:cNvSpPr/>
          <p:nvPr/>
        </p:nvSpPr>
        <p:spPr>
          <a:xfrm>
            <a:off x="7625366" y="2530532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0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0BAAEFE-5683-4729-9489-687EDB1F910B}"/>
              </a:ext>
            </a:extLst>
          </p:cNvPr>
          <p:cNvSpPr/>
          <p:nvPr/>
        </p:nvSpPr>
        <p:spPr>
          <a:xfrm>
            <a:off x="7625366" y="554055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1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6A8427E-7AAB-479F-AD25-C5C838FC6CF7}"/>
              </a:ext>
            </a:extLst>
          </p:cNvPr>
          <p:cNvSpPr/>
          <p:nvPr/>
        </p:nvSpPr>
        <p:spPr>
          <a:xfrm>
            <a:off x="7625366" y="4053876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2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D4DABF9-8E2D-45C1-8678-E43CBA45AFEE}"/>
              </a:ext>
            </a:extLst>
          </p:cNvPr>
          <p:cNvSpPr/>
          <p:nvPr/>
        </p:nvSpPr>
        <p:spPr>
          <a:xfrm>
            <a:off x="7625366" y="331551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3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DD9E969-69F7-4EE7-B4C6-0F8348CAB27E}"/>
              </a:ext>
            </a:extLst>
          </p:cNvPr>
          <p:cNvSpPr/>
          <p:nvPr/>
        </p:nvSpPr>
        <p:spPr>
          <a:xfrm>
            <a:off x="9943847" y="479887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4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96514EB-279C-4CA1-84E6-9A449BEAEEF5}"/>
              </a:ext>
            </a:extLst>
          </p:cNvPr>
          <p:cNvSpPr/>
          <p:nvPr/>
        </p:nvSpPr>
        <p:spPr>
          <a:xfrm>
            <a:off x="9943847" y="2530532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5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16E0A7E-71D5-4584-912E-C13086325835}"/>
              </a:ext>
            </a:extLst>
          </p:cNvPr>
          <p:cNvSpPr/>
          <p:nvPr/>
        </p:nvSpPr>
        <p:spPr>
          <a:xfrm>
            <a:off x="9943847" y="554055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6" name="图形 3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88548ED-E618-49BD-B06E-B50F673E66CA}"/>
              </a:ext>
            </a:extLst>
          </p:cNvPr>
          <p:cNvSpPr/>
          <p:nvPr/>
        </p:nvSpPr>
        <p:spPr>
          <a:xfrm>
            <a:off x="9943847" y="4053876"/>
            <a:ext cx="327256" cy="238974"/>
          </a:xfrm>
          <a:custGeom>
            <a:avLst/>
            <a:gdLst>
              <a:gd name="connsiteX0" fmla="*/ 1400329 w 1426444"/>
              <a:gd name="connsiteY0" fmla="*/ 26115 h 1041639"/>
              <a:gd name="connsiteX1" fmla="*/ 1400329 w 1426444"/>
              <a:gd name="connsiteY1" fmla="*/ 152321 h 1041639"/>
              <a:gd name="connsiteX2" fmla="*/ 537126 w 1426444"/>
              <a:gd name="connsiteY2" fmla="*/ 1015525 h 1041639"/>
              <a:gd name="connsiteX3" fmla="*/ 410920 w 1426444"/>
              <a:gd name="connsiteY3" fmla="*/ 1015525 h 1041639"/>
              <a:gd name="connsiteX4" fmla="*/ 23967 w 1426444"/>
              <a:gd name="connsiteY4" fmla="*/ 628571 h 1041639"/>
              <a:gd name="connsiteX5" fmla="*/ 28422 w 1426444"/>
              <a:gd name="connsiteY5" fmla="*/ 502365 h 1041639"/>
              <a:gd name="connsiteX6" fmla="*/ 150173 w 1426444"/>
              <a:gd name="connsiteY6" fmla="*/ 502365 h 1041639"/>
              <a:gd name="connsiteX7" fmla="*/ 474023 w 1426444"/>
              <a:gd name="connsiteY7" fmla="*/ 826215 h 1041639"/>
              <a:gd name="connsiteX8" fmla="*/ 1274123 w 1426444"/>
              <a:gd name="connsiteY8" fmla="*/ 26115 h 1041639"/>
              <a:gd name="connsiteX9" fmla="*/ 1400329 w 1426444"/>
              <a:gd name="connsiteY9" fmla="*/ 26115 h 10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6444" h="1041639">
                <a:moveTo>
                  <a:pt x="1400329" y="26115"/>
                </a:moveTo>
                <a:cubicBezTo>
                  <a:pt x="1435149" y="60979"/>
                  <a:pt x="1435149" y="117458"/>
                  <a:pt x="1400329" y="152321"/>
                </a:cubicBezTo>
                <a:lnTo>
                  <a:pt x="537126" y="1015525"/>
                </a:lnTo>
                <a:cubicBezTo>
                  <a:pt x="502262" y="1050345"/>
                  <a:pt x="445783" y="1050345"/>
                  <a:pt x="410920" y="1015525"/>
                </a:cubicBezTo>
                <a:lnTo>
                  <a:pt x="23967" y="628571"/>
                </a:lnTo>
                <a:cubicBezTo>
                  <a:pt x="-9654" y="592490"/>
                  <a:pt x="-7660" y="535986"/>
                  <a:pt x="28422" y="502365"/>
                </a:cubicBezTo>
                <a:cubicBezTo>
                  <a:pt x="62715" y="470410"/>
                  <a:pt x="115879" y="470410"/>
                  <a:pt x="150173" y="502365"/>
                </a:cubicBezTo>
                <a:lnTo>
                  <a:pt x="474023" y="826215"/>
                </a:lnTo>
                <a:lnTo>
                  <a:pt x="1274123" y="26115"/>
                </a:lnTo>
                <a:cubicBezTo>
                  <a:pt x="1308987" y="-8705"/>
                  <a:pt x="1365466" y="-8705"/>
                  <a:pt x="1400329" y="2611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7" name="图形 4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49473E7-9803-4835-BF40-1CCE476A36D8}"/>
              </a:ext>
            </a:extLst>
          </p:cNvPr>
          <p:cNvSpPr/>
          <p:nvPr/>
        </p:nvSpPr>
        <p:spPr>
          <a:xfrm>
            <a:off x="9943847" y="3315513"/>
            <a:ext cx="231842" cy="232340"/>
          </a:xfrm>
          <a:custGeom>
            <a:avLst/>
            <a:gdLst>
              <a:gd name="connsiteX0" fmla="*/ 24579 w 1010552"/>
              <a:gd name="connsiteY0" fmla="*/ 26750 h 1012722"/>
              <a:gd name="connsiteX1" fmla="*/ 143361 w 1010552"/>
              <a:gd name="connsiteY1" fmla="*/ 26750 h 1012722"/>
              <a:gd name="connsiteX2" fmla="*/ 504191 w 1010552"/>
              <a:gd name="connsiteY2" fmla="*/ 387579 h 1012722"/>
              <a:gd name="connsiteX3" fmla="*/ 865020 w 1010552"/>
              <a:gd name="connsiteY3" fmla="*/ 26750 h 1012722"/>
              <a:gd name="connsiteX4" fmla="*/ 983803 w 1010552"/>
              <a:gd name="connsiteY4" fmla="*/ 22557 h 1012722"/>
              <a:gd name="connsiteX5" fmla="*/ 987995 w 1010552"/>
              <a:gd name="connsiteY5" fmla="*/ 141339 h 1012722"/>
              <a:gd name="connsiteX6" fmla="*/ 983803 w 1010552"/>
              <a:gd name="connsiteY6" fmla="*/ 145532 h 1012722"/>
              <a:gd name="connsiteX7" fmla="*/ 622973 w 1010552"/>
              <a:gd name="connsiteY7" fmla="*/ 506361 h 1012722"/>
              <a:gd name="connsiteX8" fmla="*/ 983803 w 1010552"/>
              <a:gd name="connsiteY8" fmla="*/ 867191 h 1012722"/>
              <a:gd name="connsiteX9" fmla="*/ 987995 w 1010552"/>
              <a:gd name="connsiteY9" fmla="*/ 985973 h 1012722"/>
              <a:gd name="connsiteX10" fmla="*/ 869213 w 1010552"/>
              <a:gd name="connsiteY10" fmla="*/ 990166 h 1012722"/>
              <a:gd name="connsiteX11" fmla="*/ 865020 w 1010552"/>
              <a:gd name="connsiteY11" fmla="*/ 985973 h 1012722"/>
              <a:gd name="connsiteX12" fmla="*/ 504191 w 1010552"/>
              <a:gd name="connsiteY12" fmla="*/ 625144 h 1012722"/>
              <a:gd name="connsiteX13" fmla="*/ 143361 w 1010552"/>
              <a:gd name="connsiteY13" fmla="*/ 985973 h 1012722"/>
              <a:gd name="connsiteX14" fmla="*/ 24579 w 1010552"/>
              <a:gd name="connsiteY14" fmla="*/ 981780 h 1012722"/>
              <a:gd name="connsiteX15" fmla="*/ 24579 w 1010552"/>
              <a:gd name="connsiteY15" fmla="*/ 867191 h 1012722"/>
              <a:gd name="connsiteX16" fmla="*/ 385408 w 1010552"/>
              <a:gd name="connsiteY16" fmla="*/ 506361 h 1012722"/>
              <a:gd name="connsiteX17" fmla="*/ 24579 w 1010552"/>
              <a:gd name="connsiteY17" fmla="*/ 145532 h 1012722"/>
              <a:gd name="connsiteX18" fmla="*/ 24579 w 1010552"/>
              <a:gd name="connsiteY18" fmla="*/ 2675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0552" h="1012722">
                <a:moveTo>
                  <a:pt x="24579" y="26750"/>
                </a:moveTo>
                <a:cubicBezTo>
                  <a:pt x="57392" y="-6022"/>
                  <a:pt x="110549" y="-6022"/>
                  <a:pt x="143361" y="26750"/>
                </a:cubicBezTo>
                <a:lnTo>
                  <a:pt x="504191" y="387579"/>
                </a:lnTo>
                <a:lnTo>
                  <a:pt x="865020" y="26750"/>
                </a:lnTo>
                <a:cubicBezTo>
                  <a:pt x="896663" y="-7209"/>
                  <a:pt x="949844" y="-9086"/>
                  <a:pt x="983803" y="22557"/>
                </a:cubicBezTo>
                <a:cubicBezTo>
                  <a:pt x="1017761" y="54200"/>
                  <a:pt x="1019638" y="107381"/>
                  <a:pt x="987995" y="141339"/>
                </a:cubicBezTo>
                <a:cubicBezTo>
                  <a:pt x="986647" y="142786"/>
                  <a:pt x="985249" y="144184"/>
                  <a:pt x="983803" y="145532"/>
                </a:cubicBezTo>
                <a:lnTo>
                  <a:pt x="622973" y="506361"/>
                </a:lnTo>
                <a:lnTo>
                  <a:pt x="983803" y="867191"/>
                </a:lnTo>
                <a:cubicBezTo>
                  <a:pt x="1017761" y="898834"/>
                  <a:pt x="1019638" y="952015"/>
                  <a:pt x="987995" y="985973"/>
                </a:cubicBezTo>
                <a:cubicBezTo>
                  <a:pt x="956352" y="1019932"/>
                  <a:pt x="903172" y="1021809"/>
                  <a:pt x="869213" y="990166"/>
                </a:cubicBezTo>
                <a:cubicBezTo>
                  <a:pt x="867766" y="988818"/>
                  <a:pt x="866368" y="987420"/>
                  <a:pt x="865020" y="985973"/>
                </a:cubicBezTo>
                <a:lnTo>
                  <a:pt x="504191" y="625144"/>
                </a:lnTo>
                <a:lnTo>
                  <a:pt x="143361" y="985973"/>
                </a:lnTo>
                <a:cubicBezTo>
                  <a:pt x="109403" y="1017616"/>
                  <a:pt x="56222" y="1015739"/>
                  <a:pt x="24579" y="981780"/>
                </a:cubicBezTo>
                <a:cubicBezTo>
                  <a:pt x="-5496" y="949504"/>
                  <a:pt x="-5496" y="899467"/>
                  <a:pt x="24579" y="867191"/>
                </a:cubicBezTo>
                <a:lnTo>
                  <a:pt x="385408" y="506361"/>
                </a:lnTo>
                <a:lnTo>
                  <a:pt x="24579" y="145532"/>
                </a:lnTo>
                <a:cubicBezTo>
                  <a:pt x="-8193" y="112719"/>
                  <a:pt x="-8193" y="59563"/>
                  <a:pt x="24579" y="2675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8" name="Oval 33">
            <a:extLst>
              <a:ext uri="{FF2B5EF4-FFF2-40B4-BE49-F238E27FC236}">
                <a16:creationId xmlns:a16="http://schemas.microsoft.com/office/drawing/2014/main" id="{8268FCEB-6DE2-4D61-9E0F-BB43A0F050FF}"/>
              </a:ext>
            </a:extLst>
          </p:cNvPr>
          <p:cNvSpPr/>
          <p:nvPr/>
        </p:nvSpPr>
        <p:spPr>
          <a:xfrm>
            <a:off x="-904350" y="4538838"/>
            <a:ext cx="5695549" cy="5695549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49" name="Oval 35">
            <a:extLst>
              <a:ext uri="{FF2B5EF4-FFF2-40B4-BE49-F238E27FC236}">
                <a16:creationId xmlns:a16="http://schemas.microsoft.com/office/drawing/2014/main" id="{BE68D3DD-C66A-4EAE-889D-1756FAD67505}"/>
              </a:ext>
            </a:extLst>
          </p:cNvPr>
          <p:cNvSpPr/>
          <p:nvPr/>
        </p:nvSpPr>
        <p:spPr>
          <a:xfrm>
            <a:off x="8247111" y="-2370132"/>
            <a:ext cx="4372312" cy="4372312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1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8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1" fill="hold" grpId="0" nodeType="withEffect" p14:presetBounceEnd="7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4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</p:bldLst>
      </p:timing>
    </mc:Choice>
    <mc:Fallback xmlns=""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7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8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9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4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5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7" grpId="0" animBg="1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7" grpId="0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5ECCF9-AC7A-44F8-A27D-2347DB32B758}"/>
              </a:ext>
            </a:extLst>
          </p:cNvPr>
          <p:cNvGrpSpPr/>
          <p:nvPr/>
        </p:nvGrpSpPr>
        <p:grpSpPr>
          <a:xfrm>
            <a:off x="427261" y="216756"/>
            <a:ext cx="895693" cy="984640"/>
            <a:chOff x="9597115" y="2886336"/>
            <a:chExt cx="948150" cy="1042306"/>
          </a:xfrm>
        </p:grpSpPr>
        <p:sp>
          <p:nvSpPr>
            <p:cNvPr id="13" name="Freeform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94145E0-9162-44D5-8064-42D7BAA8C054}"/>
                </a:ext>
              </a:extLst>
            </p:cNvPr>
            <p:cNvSpPr/>
            <p:nvPr/>
          </p:nvSpPr>
          <p:spPr bwMode="auto">
            <a:xfrm>
              <a:off x="9728113" y="3030342"/>
              <a:ext cx="686153" cy="754293"/>
            </a:xfrm>
            <a:custGeom>
              <a:avLst/>
              <a:gdLst>
                <a:gd name="T0" fmla="*/ 1680 w 7200"/>
                <a:gd name="T1" fmla="*/ 1680 h 7920"/>
                <a:gd name="T2" fmla="*/ 1680 w 7200"/>
                <a:gd name="T3" fmla="*/ 6240 h 7920"/>
                <a:gd name="T4" fmla="*/ 3245 w 7200"/>
                <a:gd name="T5" fmla="*/ 6240 h 7920"/>
                <a:gd name="T6" fmla="*/ 4853 w 7200"/>
                <a:gd name="T7" fmla="*/ 5573 h 7920"/>
                <a:gd name="T8" fmla="*/ 5520 w 7200"/>
                <a:gd name="T9" fmla="*/ 3955 h 7920"/>
                <a:gd name="T10" fmla="*/ 4853 w 7200"/>
                <a:gd name="T11" fmla="*/ 2347 h 7920"/>
                <a:gd name="T12" fmla="*/ 3245 w 7200"/>
                <a:gd name="T13" fmla="*/ 1680 h 7920"/>
                <a:gd name="T14" fmla="*/ 1680 w 7200"/>
                <a:gd name="T15" fmla="*/ 1680 h 7920"/>
                <a:gd name="T16" fmla="*/ 0 w 7200"/>
                <a:gd name="T17" fmla="*/ 0 h 7920"/>
                <a:gd name="T18" fmla="*/ 3245 w 7200"/>
                <a:gd name="T19" fmla="*/ 0 h 7920"/>
                <a:gd name="T20" fmla="*/ 6039 w 7200"/>
                <a:gd name="T21" fmla="*/ 1161 h 7920"/>
                <a:gd name="T22" fmla="*/ 7200 w 7200"/>
                <a:gd name="T23" fmla="*/ 3955 h 7920"/>
                <a:gd name="T24" fmla="*/ 6039 w 7200"/>
                <a:gd name="T25" fmla="*/ 6758 h 7920"/>
                <a:gd name="T26" fmla="*/ 3245 w 7200"/>
                <a:gd name="T27" fmla="*/ 7920 h 7920"/>
                <a:gd name="T28" fmla="*/ 0 w 7200"/>
                <a:gd name="T29" fmla="*/ 7920 h 7920"/>
                <a:gd name="T30" fmla="*/ 0 w 7200"/>
                <a:gd name="T3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0" h="7920">
                  <a:moveTo>
                    <a:pt x="1680" y="1680"/>
                  </a:moveTo>
                  <a:lnTo>
                    <a:pt x="1680" y="6240"/>
                  </a:lnTo>
                  <a:lnTo>
                    <a:pt x="3245" y="6240"/>
                  </a:lnTo>
                  <a:cubicBezTo>
                    <a:pt x="3872" y="6240"/>
                    <a:pt x="4408" y="6017"/>
                    <a:pt x="4853" y="5573"/>
                  </a:cubicBezTo>
                  <a:cubicBezTo>
                    <a:pt x="5298" y="5128"/>
                    <a:pt x="5520" y="4589"/>
                    <a:pt x="5520" y="3955"/>
                  </a:cubicBezTo>
                  <a:cubicBezTo>
                    <a:pt x="5520" y="3328"/>
                    <a:pt x="5298" y="2792"/>
                    <a:pt x="4853" y="2347"/>
                  </a:cubicBezTo>
                  <a:cubicBezTo>
                    <a:pt x="4408" y="1902"/>
                    <a:pt x="3872" y="1680"/>
                    <a:pt x="3245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245" y="0"/>
                  </a:lnTo>
                  <a:cubicBezTo>
                    <a:pt x="4333" y="0"/>
                    <a:pt x="5264" y="387"/>
                    <a:pt x="6039" y="1161"/>
                  </a:cubicBezTo>
                  <a:cubicBezTo>
                    <a:pt x="6813" y="1936"/>
                    <a:pt x="7200" y="2867"/>
                    <a:pt x="7200" y="3955"/>
                  </a:cubicBezTo>
                  <a:cubicBezTo>
                    <a:pt x="7200" y="5049"/>
                    <a:pt x="6813" y="5984"/>
                    <a:pt x="6039" y="6758"/>
                  </a:cubicBezTo>
                  <a:cubicBezTo>
                    <a:pt x="5264" y="7533"/>
                    <a:pt x="4333" y="7920"/>
                    <a:pt x="3245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5173014-19BB-45B0-BEA4-2D7245C206A5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97115" y="2886336"/>
              <a:ext cx="948150" cy="1042306"/>
            </a:xfrm>
            <a:custGeom>
              <a:avLst/>
              <a:gdLst>
                <a:gd name="connsiteX0" fmla="*/ 221235 w 948150"/>
                <a:gd name="connsiteY0" fmla="*/ 221095 h 1042306"/>
                <a:gd name="connsiteX1" fmla="*/ 221235 w 948150"/>
                <a:gd name="connsiteY1" fmla="*/ 821211 h 1042306"/>
                <a:gd name="connsiteX2" fmla="*/ 427326 w 948150"/>
                <a:gd name="connsiteY2" fmla="*/ 821211 h 1042306"/>
                <a:gd name="connsiteX3" fmla="*/ 639079 w 948150"/>
                <a:gd name="connsiteY3" fmla="*/ 733431 h 1042306"/>
                <a:gd name="connsiteX4" fmla="*/ 726915 w 948150"/>
                <a:gd name="connsiteY4" fmla="*/ 520495 h 1042306"/>
                <a:gd name="connsiteX5" fmla="*/ 639079 w 948150"/>
                <a:gd name="connsiteY5" fmla="*/ 308875 h 1042306"/>
                <a:gd name="connsiteX6" fmla="*/ 427326 w 948150"/>
                <a:gd name="connsiteY6" fmla="*/ 221095 h 1042306"/>
                <a:gd name="connsiteX7" fmla="*/ 0 w 948150"/>
                <a:gd name="connsiteY7" fmla="*/ 0 h 1042306"/>
                <a:gd name="connsiteX8" fmla="*/ 427326 w 948150"/>
                <a:gd name="connsiteY8" fmla="*/ 0 h 1042306"/>
                <a:gd name="connsiteX9" fmla="*/ 795261 w 948150"/>
                <a:gd name="connsiteY9" fmla="*/ 152793 h 1042306"/>
                <a:gd name="connsiteX10" fmla="*/ 948150 w 948150"/>
                <a:gd name="connsiteY10" fmla="*/ 520495 h 1042306"/>
                <a:gd name="connsiteX11" fmla="*/ 795261 w 948150"/>
                <a:gd name="connsiteY11" fmla="*/ 889382 h 1042306"/>
                <a:gd name="connsiteX12" fmla="*/ 427326 w 948150"/>
                <a:gd name="connsiteY12" fmla="*/ 1042306 h 1042306"/>
                <a:gd name="connsiteX13" fmla="*/ 0 w 948150"/>
                <a:gd name="connsiteY13" fmla="*/ 1042306 h 104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8150" h="1042306">
                  <a:moveTo>
                    <a:pt x="221235" y="221095"/>
                  </a:moveTo>
                  <a:lnTo>
                    <a:pt x="221235" y="821211"/>
                  </a:lnTo>
                  <a:lnTo>
                    <a:pt x="427326" y="821211"/>
                  </a:lnTo>
                  <a:cubicBezTo>
                    <a:pt x="509894" y="821211"/>
                    <a:pt x="580479" y="791863"/>
                    <a:pt x="639079" y="733431"/>
                  </a:cubicBezTo>
                  <a:cubicBezTo>
                    <a:pt x="697680" y="674867"/>
                    <a:pt x="726915" y="603932"/>
                    <a:pt x="726915" y="520495"/>
                  </a:cubicBezTo>
                  <a:cubicBezTo>
                    <a:pt x="726915" y="437979"/>
                    <a:pt x="697680" y="367439"/>
                    <a:pt x="639079" y="308875"/>
                  </a:cubicBezTo>
                  <a:cubicBezTo>
                    <a:pt x="580479" y="250311"/>
                    <a:pt x="509894" y="221095"/>
                    <a:pt x="427326" y="221095"/>
                  </a:cubicBezTo>
                  <a:close/>
                  <a:moveTo>
                    <a:pt x="0" y="0"/>
                  </a:moveTo>
                  <a:lnTo>
                    <a:pt x="427326" y="0"/>
                  </a:lnTo>
                  <a:cubicBezTo>
                    <a:pt x="570602" y="0"/>
                    <a:pt x="693203" y="50931"/>
                    <a:pt x="795261" y="152793"/>
                  </a:cubicBezTo>
                  <a:cubicBezTo>
                    <a:pt x="897187" y="254786"/>
                    <a:pt x="948150" y="377310"/>
                    <a:pt x="948150" y="520495"/>
                  </a:cubicBezTo>
                  <a:cubicBezTo>
                    <a:pt x="948150" y="664470"/>
                    <a:pt x="897187" y="787520"/>
                    <a:pt x="795261" y="889382"/>
                  </a:cubicBezTo>
                  <a:cubicBezTo>
                    <a:pt x="693203" y="991375"/>
                    <a:pt x="570602" y="1042306"/>
                    <a:pt x="427326" y="1042306"/>
                  </a:cubicBezTo>
                  <a:lnTo>
                    <a:pt x="0" y="104230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7567CD0-F875-40EC-8508-3AD7CBF35298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B5DC05-896D-46A8-BC5A-2CA2B384ADDA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04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EF1794E-941A-44A6-91DD-9983FB8A95D1}"/>
              </a:ext>
            </a:extLst>
          </p:cNvPr>
          <p:cNvGrpSpPr/>
          <p:nvPr/>
        </p:nvGrpSpPr>
        <p:grpSpPr>
          <a:xfrm>
            <a:off x="616500" y="4451746"/>
            <a:ext cx="1602352" cy="1716624"/>
            <a:chOff x="616499" y="4455161"/>
            <a:chExt cx="1602352" cy="1716624"/>
          </a:xfrm>
        </p:grpSpPr>
        <p:sp>
          <p:nvSpPr>
            <p:cNvPr id="28" name="矩形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E619BAE-B35E-4246-BFF4-D04EF1F9DC33}"/>
                </a:ext>
              </a:extLst>
            </p:cNvPr>
            <p:cNvSpPr/>
            <p:nvPr/>
          </p:nvSpPr>
          <p:spPr>
            <a:xfrm>
              <a:off x="616499" y="4455161"/>
              <a:ext cx="1602352" cy="165040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矩形 2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9ABF6AA-DD97-4B8E-BC01-4D41975F6979}"/>
                </a:ext>
              </a:extLst>
            </p:cNvPr>
            <p:cNvSpPr/>
            <p:nvPr/>
          </p:nvSpPr>
          <p:spPr>
            <a:xfrm>
              <a:off x="616499" y="6071650"/>
              <a:ext cx="1602352" cy="1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文本框 2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836F0A3-5525-479A-8921-128698571DC8}"/>
                </a:ext>
              </a:extLst>
            </p:cNvPr>
            <p:cNvSpPr txBox="1"/>
            <p:nvPr/>
          </p:nvSpPr>
          <p:spPr>
            <a:xfrm>
              <a:off x="740406" y="5208262"/>
              <a:ext cx="1329876" cy="7968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fr-FR" altLang="zh-CN" sz="10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14DCCEE-3B1C-4FC7-8F8E-B18A63FF1102}"/>
                </a:ext>
              </a:extLst>
            </p:cNvPr>
            <p:cNvSpPr txBox="1"/>
            <p:nvPr/>
          </p:nvSpPr>
          <p:spPr>
            <a:xfrm>
              <a:off x="770863" y="4796879"/>
              <a:ext cx="1077218" cy="21544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5D2521D-9BC2-4531-868C-64EF880FFE02}"/>
              </a:ext>
            </a:extLst>
          </p:cNvPr>
          <p:cNvGrpSpPr/>
          <p:nvPr/>
        </p:nvGrpSpPr>
        <p:grpSpPr>
          <a:xfrm>
            <a:off x="6542826" y="1973276"/>
            <a:ext cx="2225233" cy="2225233"/>
            <a:chOff x="6542826" y="1973276"/>
            <a:chExt cx="2225233" cy="2225233"/>
          </a:xfrm>
        </p:grpSpPr>
        <p:pic>
          <p:nvPicPr>
            <p:cNvPr id="21" name="图片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B7AE4C51-DB18-4DA6-9BE8-4BF870F89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 grainSize="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2826" y="1973276"/>
              <a:ext cx="2225233" cy="2225233"/>
            </a:xfrm>
            <a:prstGeom prst="rect">
              <a:avLst/>
            </a:prstGeom>
            <a:effectLst>
              <a:outerShdw blurRad="381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6" name="椭圆 2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D9D2011F-A602-4BAC-A2C2-EB2F10FD612F}"/>
                </a:ext>
              </a:extLst>
            </p:cNvPr>
            <p:cNvSpPr/>
            <p:nvPr/>
          </p:nvSpPr>
          <p:spPr>
            <a:xfrm>
              <a:off x="6814910" y="2118780"/>
              <a:ext cx="1681066" cy="168106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45" name="图片 4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C8F5784-3691-40EE-B55B-3E1D7A9BEF6C}"/>
                </a:ext>
              </a:extLst>
            </p:cNvPr>
            <p:cNvPicPr>
              <a:picLocks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14910" y="2372017"/>
              <a:ext cx="1681066" cy="1681064"/>
            </a:xfrm>
            <a:custGeom>
              <a:avLst/>
              <a:gdLst>
                <a:gd name="connsiteX0" fmla="*/ 840533 w 1681066"/>
                <a:gd name="connsiteY0" fmla="*/ 0 h 1681064"/>
                <a:gd name="connsiteX1" fmla="*/ 1681066 w 1681066"/>
                <a:gd name="connsiteY1" fmla="*/ 840532 h 1681064"/>
                <a:gd name="connsiteX2" fmla="*/ 840533 w 1681066"/>
                <a:gd name="connsiteY2" fmla="*/ 1681064 h 1681064"/>
                <a:gd name="connsiteX3" fmla="*/ 0 w 1681066"/>
                <a:gd name="connsiteY3" fmla="*/ 840532 h 1681064"/>
                <a:gd name="connsiteX4" fmla="*/ 840533 w 1681066"/>
                <a:gd name="connsiteY4" fmla="*/ 0 h 16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066" h="1681064">
                  <a:moveTo>
                    <a:pt x="840533" y="0"/>
                  </a:moveTo>
                  <a:cubicBezTo>
                    <a:pt x="1304747" y="0"/>
                    <a:pt x="1681066" y="376319"/>
                    <a:pt x="1681066" y="840532"/>
                  </a:cubicBezTo>
                  <a:cubicBezTo>
                    <a:pt x="1681066" y="1304745"/>
                    <a:pt x="1304747" y="1681064"/>
                    <a:pt x="840533" y="1681064"/>
                  </a:cubicBezTo>
                  <a:cubicBezTo>
                    <a:pt x="376319" y="1681064"/>
                    <a:pt x="0" y="1304745"/>
                    <a:pt x="0" y="840532"/>
                  </a:cubicBezTo>
                  <a:cubicBezTo>
                    <a:pt x="0" y="376319"/>
                    <a:pt x="376319" y="0"/>
                    <a:pt x="840533" y="0"/>
                  </a:cubicBezTo>
                  <a:close/>
                </a:path>
              </a:pathLst>
            </a:custGeom>
            <a:ln w="12700">
              <a:solidFill>
                <a:schemeClr val="bg1"/>
              </a:solidFill>
            </a:ln>
            <a:effectLst/>
          </p:spPr>
        </p:pic>
        <p:grpSp>
          <p:nvGrpSpPr>
            <p:cNvPr id="48" name="组合 4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65439AC-4749-4F24-9CB5-67BF44F540E8}"/>
                </a:ext>
              </a:extLst>
            </p:cNvPr>
            <p:cNvGrpSpPr/>
            <p:nvPr/>
          </p:nvGrpSpPr>
          <p:grpSpPr>
            <a:xfrm>
              <a:off x="7399984" y="2832656"/>
              <a:ext cx="510918" cy="506474"/>
              <a:chOff x="6614664" y="7793787"/>
              <a:chExt cx="1449637" cy="1437028"/>
            </a:xfrm>
            <a:solidFill>
              <a:schemeClr val="bg1"/>
            </a:solidFill>
          </p:grpSpPr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338D56E0-2D20-4F49-919D-47DD1FDEC5F9}"/>
                  </a:ext>
                </a:extLst>
              </p:cNvPr>
              <p:cNvSpPr/>
              <p:nvPr/>
            </p:nvSpPr>
            <p:spPr>
              <a:xfrm>
                <a:off x="6614664" y="7793787"/>
                <a:ext cx="1119857" cy="1437028"/>
              </a:xfrm>
              <a:custGeom>
                <a:avLst/>
                <a:gdLst>
                  <a:gd name="connsiteX0" fmla="*/ 726821 w 1119857"/>
                  <a:gd name="connsiteY0" fmla="*/ 786073 h 1437028"/>
                  <a:gd name="connsiteX1" fmla="*/ 448847 w 1119857"/>
                  <a:gd name="connsiteY1" fmla="*/ 671010 h 1437028"/>
                  <a:gd name="connsiteX2" fmla="*/ 333784 w 1119857"/>
                  <a:gd name="connsiteY2" fmla="*/ 393036 h 1437028"/>
                  <a:gd name="connsiteX3" fmla="*/ 448847 w 1119857"/>
                  <a:gd name="connsiteY3" fmla="*/ 115063 h 1437028"/>
                  <a:gd name="connsiteX4" fmla="*/ 726821 w 1119857"/>
                  <a:gd name="connsiteY4" fmla="*/ 0 h 1437028"/>
                  <a:gd name="connsiteX5" fmla="*/ 1004795 w 1119857"/>
                  <a:gd name="connsiteY5" fmla="*/ 115063 h 1437028"/>
                  <a:gd name="connsiteX6" fmla="*/ 1119857 w 1119857"/>
                  <a:gd name="connsiteY6" fmla="*/ 393036 h 1437028"/>
                  <a:gd name="connsiteX7" fmla="*/ 1004795 w 1119857"/>
                  <a:gd name="connsiteY7" fmla="*/ 671010 h 1437028"/>
                  <a:gd name="connsiteX8" fmla="*/ 726821 w 1119857"/>
                  <a:gd name="connsiteY8" fmla="*/ 786073 h 1437028"/>
                  <a:gd name="connsiteX9" fmla="*/ 726821 w 1119857"/>
                  <a:gd name="connsiteY9" fmla="*/ 90320 h 1437028"/>
                  <a:gd name="connsiteX10" fmla="*/ 424104 w 1119857"/>
                  <a:gd name="connsiteY10" fmla="*/ 393036 h 1437028"/>
                  <a:gd name="connsiteX11" fmla="*/ 726821 w 1119857"/>
                  <a:gd name="connsiteY11" fmla="*/ 695753 h 1437028"/>
                  <a:gd name="connsiteX12" fmla="*/ 1029537 w 1119857"/>
                  <a:gd name="connsiteY12" fmla="*/ 393036 h 1437028"/>
                  <a:gd name="connsiteX13" fmla="*/ 726821 w 1119857"/>
                  <a:gd name="connsiteY13" fmla="*/ 90320 h 1437028"/>
                  <a:gd name="connsiteX14" fmla="*/ 328557 w 1119857"/>
                  <a:gd name="connsiteY14" fmla="*/ 1437029 h 1437028"/>
                  <a:gd name="connsiteX15" fmla="*/ 0 w 1119857"/>
                  <a:gd name="connsiteY15" fmla="*/ 1108472 h 1437028"/>
                  <a:gd name="connsiteX16" fmla="*/ 328557 w 1119857"/>
                  <a:gd name="connsiteY16" fmla="*/ 779915 h 1437028"/>
                  <a:gd name="connsiteX17" fmla="*/ 657113 w 1119857"/>
                  <a:gd name="connsiteY17" fmla="*/ 1108472 h 1437028"/>
                  <a:gd name="connsiteX18" fmla="*/ 328557 w 1119857"/>
                  <a:gd name="connsiteY18" fmla="*/ 1437029 h 1437028"/>
                  <a:gd name="connsiteX19" fmla="*/ 328557 w 1119857"/>
                  <a:gd name="connsiteY19" fmla="*/ 870235 h 1437028"/>
                  <a:gd name="connsiteX20" fmla="*/ 90320 w 1119857"/>
                  <a:gd name="connsiteY20" fmla="*/ 1108472 h 1437028"/>
                  <a:gd name="connsiteX21" fmla="*/ 328557 w 1119857"/>
                  <a:gd name="connsiteY21" fmla="*/ 1346709 h 1437028"/>
                  <a:gd name="connsiteX22" fmla="*/ 566793 w 1119857"/>
                  <a:gd name="connsiteY22" fmla="*/ 1108472 h 1437028"/>
                  <a:gd name="connsiteX23" fmla="*/ 328557 w 1119857"/>
                  <a:gd name="connsiteY23" fmla="*/ 870235 h 14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19857" h="1437028">
                    <a:moveTo>
                      <a:pt x="726821" y="786073"/>
                    </a:moveTo>
                    <a:cubicBezTo>
                      <a:pt x="621878" y="786073"/>
                      <a:pt x="523075" y="745238"/>
                      <a:pt x="448847" y="671010"/>
                    </a:cubicBezTo>
                    <a:cubicBezTo>
                      <a:pt x="374619" y="596764"/>
                      <a:pt x="333784" y="497979"/>
                      <a:pt x="333784" y="393036"/>
                    </a:cubicBezTo>
                    <a:cubicBezTo>
                      <a:pt x="333784" y="288094"/>
                      <a:pt x="374619" y="189291"/>
                      <a:pt x="448847" y="115063"/>
                    </a:cubicBezTo>
                    <a:cubicBezTo>
                      <a:pt x="523075" y="40816"/>
                      <a:pt x="621878" y="0"/>
                      <a:pt x="726821" y="0"/>
                    </a:cubicBezTo>
                    <a:cubicBezTo>
                      <a:pt x="831763" y="0"/>
                      <a:pt x="930566" y="40816"/>
                      <a:pt x="1004795" y="115063"/>
                    </a:cubicBezTo>
                    <a:cubicBezTo>
                      <a:pt x="1079041" y="189291"/>
                      <a:pt x="1119857" y="288094"/>
                      <a:pt x="1119857" y="393036"/>
                    </a:cubicBezTo>
                    <a:cubicBezTo>
                      <a:pt x="1119857" y="497979"/>
                      <a:pt x="1079041" y="596782"/>
                      <a:pt x="1004795" y="671010"/>
                    </a:cubicBezTo>
                    <a:cubicBezTo>
                      <a:pt x="930566" y="745257"/>
                      <a:pt x="831763" y="786073"/>
                      <a:pt x="726821" y="786073"/>
                    </a:cubicBezTo>
                    <a:close/>
                    <a:moveTo>
                      <a:pt x="726821" y="90320"/>
                    </a:moveTo>
                    <a:cubicBezTo>
                      <a:pt x="559929" y="90320"/>
                      <a:pt x="424104" y="226144"/>
                      <a:pt x="424104" y="393036"/>
                    </a:cubicBezTo>
                    <a:cubicBezTo>
                      <a:pt x="424104" y="559929"/>
                      <a:pt x="559929" y="695753"/>
                      <a:pt x="726821" y="695753"/>
                    </a:cubicBezTo>
                    <a:cubicBezTo>
                      <a:pt x="893713" y="695753"/>
                      <a:pt x="1029537" y="559929"/>
                      <a:pt x="1029537" y="393036"/>
                    </a:cubicBezTo>
                    <a:cubicBezTo>
                      <a:pt x="1029556" y="226144"/>
                      <a:pt x="893713" y="90320"/>
                      <a:pt x="726821" y="90320"/>
                    </a:cubicBezTo>
                    <a:close/>
                    <a:moveTo>
                      <a:pt x="328557" y="1437029"/>
                    </a:moveTo>
                    <a:cubicBezTo>
                      <a:pt x="147396" y="1437029"/>
                      <a:pt x="0" y="1289652"/>
                      <a:pt x="0" y="1108472"/>
                    </a:cubicBezTo>
                    <a:cubicBezTo>
                      <a:pt x="0" y="927311"/>
                      <a:pt x="147396" y="779915"/>
                      <a:pt x="328557" y="779915"/>
                    </a:cubicBezTo>
                    <a:cubicBezTo>
                      <a:pt x="509718" y="779915"/>
                      <a:pt x="657113" y="927311"/>
                      <a:pt x="657113" y="1108472"/>
                    </a:cubicBezTo>
                    <a:cubicBezTo>
                      <a:pt x="657113" y="1289652"/>
                      <a:pt x="509718" y="1437029"/>
                      <a:pt x="328557" y="1437029"/>
                    </a:cubicBezTo>
                    <a:close/>
                    <a:moveTo>
                      <a:pt x="328557" y="870235"/>
                    </a:moveTo>
                    <a:cubicBezTo>
                      <a:pt x="197253" y="870235"/>
                      <a:pt x="90320" y="977168"/>
                      <a:pt x="90320" y="1108472"/>
                    </a:cubicBezTo>
                    <a:cubicBezTo>
                      <a:pt x="90320" y="1239776"/>
                      <a:pt x="197253" y="1346709"/>
                      <a:pt x="328557" y="1346709"/>
                    </a:cubicBezTo>
                    <a:cubicBezTo>
                      <a:pt x="459879" y="1346709"/>
                      <a:pt x="566793" y="1239776"/>
                      <a:pt x="566793" y="1108472"/>
                    </a:cubicBezTo>
                    <a:cubicBezTo>
                      <a:pt x="566793" y="977168"/>
                      <a:pt x="460046" y="870235"/>
                      <a:pt x="328557" y="870235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71FBE76A-38A7-4BBB-9F29-61CEF5D4A8D7}"/>
                  </a:ext>
                </a:extLst>
              </p:cNvPr>
              <p:cNvSpPr/>
              <p:nvPr/>
            </p:nvSpPr>
            <p:spPr>
              <a:xfrm>
                <a:off x="6614664" y="8565033"/>
                <a:ext cx="1400379" cy="665782"/>
              </a:xfrm>
              <a:custGeom>
                <a:avLst/>
                <a:gdLst>
                  <a:gd name="connsiteX0" fmla="*/ 328557 w 1400379"/>
                  <a:gd name="connsiteY0" fmla="*/ 665783 h 665782"/>
                  <a:gd name="connsiteX1" fmla="*/ 0 w 1400379"/>
                  <a:gd name="connsiteY1" fmla="*/ 337226 h 665782"/>
                  <a:gd name="connsiteX2" fmla="*/ 328557 w 1400379"/>
                  <a:gd name="connsiteY2" fmla="*/ 8669 h 665782"/>
                  <a:gd name="connsiteX3" fmla="*/ 657113 w 1400379"/>
                  <a:gd name="connsiteY3" fmla="*/ 337226 h 665782"/>
                  <a:gd name="connsiteX4" fmla="*/ 328557 w 1400379"/>
                  <a:gd name="connsiteY4" fmla="*/ 665783 h 665782"/>
                  <a:gd name="connsiteX5" fmla="*/ 328557 w 1400379"/>
                  <a:gd name="connsiteY5" fmla="*/ 98989 h 665782"/>
                  <a:gd name="connsiteX6" fmla="*/ 90320 w 1400379"/>
                  <a:gd name="connsiteY6" fmla="*/ 337226 h 665782"/>
                  <a:gd name="connsiteX7" fmla="*/ 328557 w 1400379"/>
                  <a:gd name="connsiteY7" fmla="*/ 575462 h 665782"/>
                  <a:gd name="connsiteX8" fmla="*/ 566793 w 1400379"/>
                  <a:gd name="connsiteY8" fmla="*/ 337226 h 665782"/>
                  <a:gd name="connsiteX9" fmla="*/ 328557 w 1400379"/>
                  <a:gd name="connsiteY9" fmla="*/ 98989 h 665782"/>
                  <a:gd name="connsiteX10" fmla="*/ 1148042 w 1400379"/>
                  <a:gd name="connsiteY10" fmla="*/ 504676 h 665782"/>
                  <a:gd name="connsiteX11" fmla="*/ 895722 w 1400379"/>
                  <a:gd name="connsiteY11" fmla="*/ 252338 h 665782"/>
                  <a:gd name="connsiteX12" fmla="*/ 1148042 w 1400379"/>
                  <a:gd name="connsiteY12" fmla="*/ 0 h 665782"/>
                  <a:gd name="connsiteX13" fmla="*/ 1400380 w 1400379"/>
                  <a:gd name="connsiteY13" fmla="*/ 252338 h 665782"/>
                  <a:gd name="connsiteX14" fmla="*/ 1148042 w 1400379"/>
                  <a:gd name="connsiteY14" fmla="*/ 504676 h 665782"/>
                  <a:gd name="connsiteX15" fmla="*/ 1148042 w 1400379"/>
                  <a:gd name="connsiteY15" fmla="*/ 90320 h 665782"/>
                  <a:gd name="connsiteX16" fmla="*/ 986024 w 1400379"/>
                  <a:gd name="connsiteY16" fmla="*/ 252338 h 665782"/>
                  <a:gd name="connsiteX17" fmla="*/ 1148042 w 1400379"/>
                  <a:gd name="connsiteY17" fmla="*/ 414356 h 665782"/>
                  <a:gd name="connsiteX18" fmla="*/ 1310060 w 1400379"/>
                  <a:gd name="connsiteY18" fmla="*/ 252338 h 665782"/>
                  <a:gd name="connsiteX19" fmla="*/ 1148042 w 1400379"/>
                  <a:gd name="connsiteY19" fmla="*/ 90320 h 66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00379" h="665782">
                    <a:moveTo>
                      <a:pt x="328557" y="665783"/>
                    </a:moveTo>
                    <a:cubicBezTo>
                      <a:pt x="147396" y="665783"/>
                      <a:pt x="0" y="518406"/>
                      <a:pt x="0" y="337226"/>
                    </a:cubicBezTo>
                    <a:cubicBezTo>
                      <a:pt x="0" y="156065"/>
                      <a:pt x="147396" y="8669"/>
                      <a:pt x="328557" y="8669"/>
                    </a:cubicBezTo>
                    <a:cubicBezTo>
                      <a:pt x="509718" y="8669"/>
                      <a:pt x="657113" y="156065"/>
                      <a:pt x="657113" y="337226"/>
                    </a:cubicBezTo>
                    <a:cubicBezTo>
                      <a:pt x="657113" y="518406"/>
                      <a:pt x="509718" y="665783"/>
                      <a:pt x="328557" y="665783"/>
                    </a:cubicBezTo>
                    <a:close/>
                    <a:moveTo>
                      <a:pt x="328557" y="98989"/>
                    </a:moveTo>
                    <a:cubicBezTo>
                      <a:pt x="197253" y="98989"/>
                      <a:pt x="90320" y="205922"/>
                      <a:pt x="90320" y="337226"/>
                    </a:cubicBezTo>
                    <a:cubicBezTo>
                      <a:pt x="90320" y="468530"/>
                      <a:pt x="197253" y="575462"/>
                      <a:pt x="328557" y="575462"/>
                    </a:cubicBezTo>
                    <a:cubicBezTo>
                      <a:pt x="459879" y="575462"/>
                      <a:pt x="566793" y="468530"/>
                      <a:pt x="566793" y="337226"/>
                    </a:cubicBezTo>
                    <a:cubicBezTo>
                      <a:pt x="566793" y="205922"/>
                      <a:pt x="460046" y="98989"/>
                      <a:pt x="328557" y="98989"/>
                    </a:cubicBezTo>
                    <a:close/>
                    <a:moveTo>
                      <a:pt x="1148042" y="504676"/>
                    </a:moveTo>
                    <a:cubicBezTo>
                      <a:pt x="1008962" y="504676"/>
                      <a:pt x="895722" y="391418"/>
                      <a:pt x="895722" y="252338"/>
                    </a:cubicBezTo>
                    <a:cubicBezTo>
                      <a:pt x="895722" y="113258"/>
                      <a:pt x="1008980" y="0"/>
                      <a:pt x="1148042" y="0"/>
                    </a:cubicBezTo>
                    <a:cubicBezTo>
                      <a:pt x="1287122" y="0"/>
                      <a:pt x="1400380" y="113258"/>
                      <a:pt x="1400380" y="252338"/>
                    </a:cubicBezTo>
                    <a:cubicBezTo>
                      <a:pt x="1400361" y="391437"/>
                      <a:pt x="1287308" y="504676"/>
                      <a:pt x="1148042" y="504676"/>
                    </a:cubicBezTo>
                    <a:close/>
                    <a:moveTo>
                      <a:pt x="1148042" y="90320"/>
                    </a:moveTo>
                    <a:cubicBezTo>
                      <a:pt x="1058819" y="90320"/>
                      <a:pt x="986024" y="162930"/>
                      <a:pt x="986024" y="252338"/>
                    </a:cubicBezTo>
                    <a:cubicBezTo>
                      <a:pt x="986024" y="341747"/>
                      <a:pt x="1058633" y="414356"/>
                      <a:pt x="1148042" y="414356"/>
                    </a:cubicBezTo>
                    <a:cubicBezTo>
                      <a:pt x="1237450" y="414356"/>
                      <a:pt x="1310060" y="341747"/>
                      <a:pt x="1310060" y="252338"/>
                    </a:cubicBezTo>
                    <a:cubicBezTo>
                      <a:pt x="1310060" y="162948"/>
                      <a:pt x="1237450" y="90320"/>
                      <a:pt x="1148042" y="90320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D89B3041-24E0-4368-AAC3-60A91E9FE5B5}"/>
                  </a:ext>
                </a:extLst>
              </p:cNvPr>
              <p:cNvSpPr/>
              <p:nvPr/>
            </p:nvSpPr>
            <p:spPr>
              <a:xfrm>
                <a:off x="7024778" y="8455235"/>
                <a:ext cx="990265" cy="614474"/>
              </a:xfrm>
              <a:custGeom>
                <a:avLst/>
                <a:gdLst>
                  <a:gd name="connsiteX0" fmla="*/ 737927 w 990265"/>
                  <a:gd name="connsiteY0" fmla="*/ 614474 h 614474"/>
                  <a:gd name="connsiteX1" fmla="*/ 485608 w 990265"/>
                  <a:gd name="connsiteY1" fmla="*/ 362136 h 614474"/>
                  <a:gd name="connsiteX2" fmla="*/ 737927 w 990265"/>
                  <a:gd name="connsiteY2" fmla="*/ 109798 h 614474"/>
                  <a:gd name="connsiteX3" fmla="*/ 990265 w 990265"/>
                  <a:gd name="connsiteY3" fmla="*/ 362136 h 614474"/>
                  <a:gd name="connsiteX4" fmla="*/ 737927 w 990265"/>
                  <a:gd name="connsiteY4" fmla="*/ 614474 h 614474"/>
                  <a:gd name="connsiteX5" fmla="*/ 737927 w 990265"/>
                  <a:gd name="connsiteY5" fmla="*/ 200118 h 614474"/>
                  <a:gd name="connsiteX6" fmla="*/ 575909 w 990265"/>
                  <a:gd name="connsiteY6" fmla="*/ 362136 h 614474"/>
                  <a:gd name="connsiteX7" fmla="*/ 737927 w 990265"/>
                  <a:gd name="connsiteY7" fmla="*/ 524154 h 614474"/>
                  <a:gd name="connsiteX8" fmla="*/ 899945 w 990265"/>
                  <a:gd name="connsiteY8" fmla="*/ 362136 h 614474"/>
                  <a:gd name="connsiteX9" fmla="*/ 737927 w 990265"/>
                  <a:gd name="connsiteY9" fmla="*/ 200118 h 614474"/>
                  <a:gd name="connsiteX10" fmla="*/ 0 w 990265"/>
                  <a:gd name="connsiteY10" fmla="*/ 209755 h 614474"/>
                  <a:gd name="connsiteX11" fmla="*/ 124365 w 990265"/>
                  <a:gd name="connsiteY11" fmla="*/ 0 h 614474"/>
                  <a:gd name="connsiteX12" fmla="*/ 202053 w 990265"/>
                  <a:gd name="connsiteY12" fmla="*/ 46062 h 614474"/>
                  <a:gd name="connsiteX13" fmla="*/ 77688 w 990265"/>
                  <a:gd name="connsiteY13" fmla="*/ 255817 h 614474"/>
                  <a:gd name="connsiteX14" fmla="*/ 0 w 990265"/>
                  <a:gd name="connsiteY14" fmla="*/ 209755 h 614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0265" h="614474">
                    <a:moveTo>
                      <a:pt x="737927" y="614474"/>
                    </a:moveTo>
                    <a:cubicBezTo>
                      <a:pt x="598847" y="614474"/>
                      <a:pt x="485608" y="501216"/>
                      <a:pt x="485608" y="362136"/>
                    </a:cubicBezTo>
                    <a:cubicBezTo>
                      <a:pt x="485608" y="223056"/>
                      <a:pt x="598866" y="109798"/>
                      <a:pt x="737927" y="109798"/>
                    </a:cubicBezTo>
                    <a:cubicBezTo>
                      <a:pt x="877007" y="109798"/>
                      <a:pt x="990265" y="223056"/>
                      <a:pt x="990265" y="362136"/>
                    </a:cubicBezTo>
                    <a:cubicBezTo>
                      <a:pt x="990247" y="501235"/>
                      <a:pt x="877193" y="614474"/>
                      <a:pt x="737927" y="614474"/>
                    </a:cubicBezTo>
                    <a:close/>
                    <a:moveTo>
                      <a:pt x="737927" y="200118"/>
                    </a:moveTo>
                    <a:cubicBezTo>
                      <a:pt x="648705" y="200118"/>
                      <a:pt x="575909" y="272728"/>
                      <a:pt x="575909" y="362136"/>
                    </a:cubicBezTo>
                    <a:cubicBezTo>
                      <a:pt x="575909" y="451544"/>
                      <a:pt x="648519" y="524154"/>
                      <a:pt x="737927" y="524154"/>
                    </a:cubicBezTo>
                    <a:cubicBezTo>
                      <a:pt x="827336" y="524154"/>
                      <a:pt x="899945" y="451544"/>
                      <a:pt x="899945" y="362136"/>
                    </a:cubicBezTo>
                    <a:cubicBezTo>
                      <a:pt x="899945" y="272746"/>
                      <a:pt x="827336" y="200118"/>
                      <a:pt x="737927" y="200118"/>
                    </a:cubicBezTo>
                    <a:close/>
                    <a:moveTo>
                      <a:pt x="0" y="209755"/>
                    </a:moveTo>
                    <a:lnTo>
                      <a:pt x="124365" y="0"/>
                    </a:lnTo>
                    <a:lnTo>
                      <a:pt x="202053" y="46062"/>
                    </a:lnTo>
                    <a:lnTo>
                      <a:pt x="77688" y="255817"/>
                    </a:lnTo>
                    <a:lnTo>
                      <a:pt x="0" y="209755"/>
                    </a:ln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3FAC0653-8034-4920-AB13-DE88D27E712F}"/>
                  </a:ext>
                </a:extLst>
              </p:cNvPr>
              <p:cNvSpPr/>
              <p:nvPr/>
            </p:nvSpPr>
            <p:spPr>
              <a:xfrm>
                <a:off x="7533398" y="8432483"/>
                <a:ext cx="302474" cy="255240"/>
              </a:xfrm>
              <a:custGeom>
                <a:avLst/>
                <a:gdLst>
                  <a:gd name="connsiteX0" fmla="*/ 0 w 302474"/>
                  <a:gd name="connsiteY0" fmla="*/ 42174 h 255240"/>
                  <a:gd name="connsiteX1" fmla="*/ 79846 w 302474"/>
                  <a:gd name="connsiteY1" fmla="*/ 0 h 255240"/>
                  <a:gd name="connsiteX2" fmla="*/ 192398 w 302474"/>
                  <a:gd name="connsiteY2" fmla="*/ 213047 h 255240"/>
                  <a:gd name="connsiteX3" fmla="*/ 112551 w 302474"/>
                  <a:gd name="connsiteY3" fmla="*/ 255240 h 255240"/>
                  <a:gd name="connsiteX4" fmla="*/ 0 w 302474"/>
                  <a:gd name="connsiteY4" fmla="*/ 42174 h 255240"/>
                  <a:gd name="connsiteX5" fmla="*/ 176566 w 302474"/>
                  <a:gd name="connsiteY5" fmla="*/ 83307 h 255240"/>
                  <a:gd name="connsiteX6" fmla="*/ 302475 w 302474"/>
                  <a:gd name="connsiteY6" fmla="*/ 83307 h 255240"/>
                  <a:gd name="connsiteX7" fmla="*/ 302475 w 302474"/>
                  <a:gd name="connsiteY7" fmla="*/ 149424 h 255240"/>
                  <a:gd name="connsiteX8" fmla="*/ 176566 w 302474"/>
                  <a:gd name="connsiteY8" fmla="*/ 149424 h 25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474" h="255240">
                    <a:moveTo>
                      <a:pt x="0" y="42174"/>
                    </a:moveTo>
                    <a:lnTo>
                      <a:pt x="79846" y="0"/>
                    </a:lnTo>
                    <a:lnTo>
                      <a:pt x="192398" y="213047"/>
                    </a:lnTo>
                    <a:lnTo>
                      <a:pt x="112551" y="255240"/>
                    </a:lnTo>
                    <a:lnTo>
                      <a:pt x="0" y="42174"/>
                    </a:lnTo>
                    <a:close/>
                    <a:moveTo>
                      <a:pt x="176566" y="83307"/>
                    </a:moveTo>
                    <a:lnTo>
                      <a:pt x="302475" y="83307"/>
                    </a:lnTo>
                    <a:lnTo>
                      <a:pt x="302475" y="149424"/>
                    </a:lnTo>
                    <a:lnTo>
                      <a:pt x="176566" y="149424"/>
                    </a:ln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FFEA8A01-45F4-4E24-903B-BD29B1A3817F}"/>
                  </a:ext>
                </a:extLst>
              </p:cNvPr>
              <p:cNvSpPr/>
              <p:nvPr/>
            </p:nvSpPr>
            <p:spPr>
              <a:xfrm>
                <a:off x="7461109" y="8552390"/>
                <a:ext cx="603192" cy="566590"/>
              </a:xfrm>
              <a:custGeom>
                <a:avLst/>
                <a:gdLst>
                  <a:gd name="connsiteX0" fmla="*/ 51029 w 603192"/>
                  <a:gd name="connsiteY0" fmla="*/ 89031 h 566590"/>
                  <a:gd name="connsiteX1" fmla="*/ 140058 w 603192"/>
                  <a:gd name="connsiteY1" fmla="*/ 0 h 566590"/>
                  <a:gd name="connsiteX2" fmla="*/ 186809 w 603192"/>
                  <a:gd name="connsiteY2" fmla="*/ 46751 h 566590"/>
                  <a:gd name="connsiteX3" fmla="*/ 97780 w 603192"/>
                  <a:gd name="connsiteY3" fmla="*/ 135781 h 566590"/>
                  <a:gd name="connsiteX4" fmla="*/ 0 w 603192"/>
                  <a:gd name="connsiteY4" fmla="*/ 317733 h 566590"/>
                  <a:gd name="connsiteX5" fmla="*/ 0 w 603192"/>
                  <a:gd name="connsiteY5" fmla="*/ 191825 h 566590"/>
                  <a:gd name="connsiteX6" fmla="*/ 66117 w 603192"/>
                  <a:gd name="connsiteY6" fmla="*/ 191825 h 566590"/>
                  <a:gd name="connsiteX7" fmla="*/ 66117 w 603192"/>
                  <a:gd name="connsiteY7" fmla="*/ 317733 h 566590"/>
                  <a:gd name="connsiteX8" fmla="*/ 125616 w 603192"/>
                  <a:gd name="connsiteY8" fmla="*/ 515567 h 566590"/>
                  <a:gd name="connsiteX9" fmla="*/ 36589 w 603192"/>
                  <a:gd name="connsiteY9" fmla="*/ 426534 h 566590"/>
                  <a:gd name="connsiteX10" fmla="*/ 83340 w 603192"/>
                  <a:gd name="connsiteY10" fmla="*/ 379783 h 566590"/>
                  <a:gd name="connsiteX11" fmla="*/ 172371 w 603192"/>
                  <a:gd name="connsiteY11" fmla="*/ 468812 h 566590"/>
                  <a:gd name="connsiteX12" fmla="*/ 354337 w 603192"/>
                  <a:gd name="connsiteY12" fmla="*/ 566591 h 566590"/>
                  <a:gd name="connsiteX13" fmla="*/ 228429 w 603192"/>
                  <a:gd name="connsiteY13" fmla="*/ 566591 h 566590"/>
                  <a:gd name="connsiteX14" fmla="*/ 228429 w 603192"/>
                  <a:gd name="connsiteY14" fmla="*/ 500474 h 566590"/>
                  <a:gd name="connsiteX15" fmla="*/ 354337 w 603192"/>
                  <a:gd name="connsiteY15" fmla="*/ 500474 h 566590"/>
                  <a:gd name="connsiteX16" fmla="*/ 552171 w 603192"/>
                  <a:gd name="connsiteY16" fmla="*/ 440963 h 566590"/>
                  <a:gd name="connsiteX17" fmla="*/ 463140 w 603192"/>
                  <a:gd name="connsiteY17" fmla="*/ 529994 h 566590"/>
                  <a:gd name="connsiteX18" fmla="*/ 416389 w 603192"/>
                  <a:gd name="connsiteY18" fmla="*/ 483243 h 566590"/>
                  <a:gd name="connsiteX19" fmla="*/ 505418 w 603192"/>
                  <a:gd name="connsiteY19" fmla="*/ 394212 h 566590"/>
                  <a:gd name="connsiteX20" fmla="*/ 603193 w 603192"/>
                  <a:gd name="connsiteY20" fmla="*/ 212253 h 566590"/>
                  <a:gd name="connsiteX21" fmla="*/ 603193 w 603192"/>
                  <a:gd name="connsiteY21" fmla="*/ 338162 h 566590"/>
                  <a:gd name="connsiteX22" fmla="*/ 537076 w 603192"/>
                  <a:gd name="connsiteY22" fmla="*/ 338162 h 566590"/>
                  <a:gd name="connsiteX23" fmla="*/ 537076 w 603192"/>
                  <a:gd name="connsiteY23" fmla="*/ 212253 h 566590"/>
                  <a:gd name="connsiteX24" fmla="*/ 477549 w 603192"/>
                  <a:gd name="connsiteY24" fmla="*/ 14425 h 566590"/>
                  <a:gd name="connsiteX25" fmla="*/ 566579 w 603192"/>
                  <a:gd name="connsiteY25" fmla="*/ 103454 h 566590"/>
                  <a:gd name="connsiteX26" fmla="*/ 519829 w 603192"/>
                  <a:gd name="connsiteY26" fmla="*/ 150205 h 566590"/>
                  <a:gd name="connsiteX27" fmla="*/ 430798 w 603192"/>
                  <a:gd name="connsiteY27" fmla="*/ 61176 h 56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3192" h="566590">
                    <a:moveTo>
                      <a:pt x="51029" y="89031"/>
                    </a:moveTo>
                    <a:lnTo>
                      <a:pt x="140058" y="0"/>
                    </a:lnTo>
                    <a:lnTo>
                      <a:pt x="186809" y="46751"/>
                    </a:lnTo>
                    <a:lnTo>
                      <a:pt x="97780" y="135781"/>
                    </a:lnTo>
                    <a:close/>
                    <a:moveTo>
                      <a:pt x="0" y="317733"/>
                    </a:moveTo>
                    <a:lnTo>
                      <a:pt x="0" y="191825"/>
                    </a:lnTo>
                    <a:lnTo>
                      <a:pt x="66117" y="191825"/>
                    </a:lnTo>
                    <a:lnTo>
                      <a:pt x="66117" y="317733"/>
                    </a:lnTo>
                    <a:close/>
                    <a:moveTo>
                      <a:pt x="125616" y="515567"/>
                    </a:moveTo>
                    <a:lnTo>
                      <a:pt x="36589" y="426534"/>
                    </a:lnTo>
                    <a:lnTo>
                      <a:pt x="83340" y="379783"/>
                    </a:lnTo>
                    <a:lnTo>
                      <a:pt x="172371" y="468812"/>
                    </a:lnTo>
                    <a:close/>
                    <a:moveTo>
                      <a:pt x="354337" y="566591"/>
                    </a:moveTo>
                    <a:lnTo>
                      <a:pt x="228429" y="566591"/>
                    </a:lnTo>
                    <a:lnTo>
                      <a:pt x="228429" y="500474"/>
                    </a:lnTo>
                    <a:lnTo>
                      <a:pt x="354337" y="500474"/>
                    </a:lnTo>
                    <a:close/>
                    <a:moveTo>
                      <a:pt x="552171" y="440963"/>
                    </a:moveTo>
                    <a:lnTo>
                      <a:pt x="463140" y="529994"/>
                    </a:lnTo>
                    <a:lnTo>
                      <a:pt x="416389" y="483243"/>
                    </a:lnTo>
                    <a:lnTo>
                      <a:pt x="505418" y="394212"/>
                    </a:lnTo>
                    <a:close/>
                    <a:moveTo>
                      <a:pt x="603193" y="212253"/>
                    </a:moveTo>
                    <a:lnTo>
                      <a:pt x="603193" y="338162"/>
                    </a:lnTo>
                    <a:lnTo>
                      <a:pt x="537076" y="338162"/>
                    </a:lnTo>
                    <a:lnTo>
                      <a:pt x="537076" y="212253"/>
                    </a:lnTo>
                    <a:close/>
                    <a:moveTo>
                      <a:pt x="477549" y="14425"/>
                    </a:moveTo>
                    <a:lnTo>
                      <a:pt x="566579" y="103454"/>
                    </a:lnTo>
                    <a:lnTo>
                      <a:pt x="519829" y="150205"/>
                    </a:lnTo>
                    <a:lnTo>
                      <a:pt x="430798" y="61176"/>
                    </a:ln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EEBEA3-8139-4995-9ECD-C61F96B41529}"/>
              </a:ext>
            </a:extLst>
          </p:cNvPr>
          <p:cNvGrpSpPr/>
          <p:nvPr/>
        </p:nvGrpSpPr>
        <p:grpSpPr>
          <a:xfrm>
            <a:off x="3423943" y="1973276"/>
            <a:ext cx="2225233" cy="2225233"/>
            <a:chOff x="3423943" y="1973276"/>
            <a:chExt cx="2225233" cy="2225233"/>
          </a:xfrm>
        </p:grpSpPr>
        <p:pic>
          <p:nvPicPr>
            <p:cNvPr id="22" name="图片 2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9DFE181-22A6-40BE-A81B-D36076C20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FilmGrain grainSize="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3943" y="1973276"/>
              <a:ext cx="2225233" cy="2225233"/>
            </a:xfrm>
            <a:prstGeom prst="rect">
              <a:avLst/>
            </a:prstGeom>
            <a:effectLst>
              <a:outerShdw blurRad="381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5" name="椭圆 2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30A4019-6A0B-4B8F-A415-6FBB8B268D26}"/>
                </a:ext>
              </a:extLst>
            </p:cNvPr>
            <p:cNvSpPr/>
            <p:nvPr/>
          </p:nvSpPr>
          <p:spPr>
            <a:xfrm>
              <a:off x="3696027" y="2118780"/>
              <a:ext cx="1681066" cy="168106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46" name="图片 4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ABA2461-D7B0-4F79-AA6F-9EE4621941C1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96027" y="2372017"/>
              <a:ext cx="1681066" cy="1681064"/>
            </a:xfrm>
            <a:custGeom>
              <a:avLst/>
              <a:gdLst>
                <a:gd name="connsiteX0" fmla="*/ 840533 w 1681066"/>
                <a:gd name="connsiteY0" fmla="*/ 0 h 1681064"/>
                <a:gd name="connsiteX1" fmla="*/ 1681066 w 1681066"/>
                <a:gd name="connsiteY1" fmla="*/ 840532 h 1681064"/>
                <a:gd name="connsiteX2" fmla="*/ 840533 w 1681066"/>
                <a:gd name="connsiteY2" fmla="*/ 1681064 h 1681064"/>
                <a:gd name="connsiteX3" fmla="*/ 0 w 1681066"/>
                <a:gd name="connsiteY3" fmla="*/ 840532 h 1681064"/>
                <a:gd name="connsiteX4" fmla="*/ 840533 w 1681066"/>
                <a:gd name="connsiteY4" fmla="*/ 0 h 16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066" h="1681064">
                  <a:moveTo>
                    <a:pt x="840533" y="0"/>
                  </a:moveTo>
                  <a:cubicBezTo>
                    <a:pt x="1304747" y="0"/>
                    <a:pt x="1681066" y="376319"/>
                    <a:pt x="1681066" y="840532"/>
                  </a:cubicBezTo>
                  <a:cubicBezTo>
                    <a:pt x="1681066" y="1304745"/>
                    <a:pt x="1304747" y="1681064"/>
                    <a:pt x="840533" y="1681064"/>
                  </a:cubicBezTo>
                  <a:cubicBezTo>
                    <a:pt x="376319" y="1681064"/>
                    <a:pt x="0" y="1304745"/>
                    <a:pt x="0" y="840532"/>
                  </a:cubicBezTo>
                  <a:cubicBezTo>
                    <a:pt x="0" y="376319"/>
                    <a:pt x="376319" y="0"/>
                    <a:pt x="840533" y="0"/>
                  </a:cubicBezTo>
                  <a:close/>
                </a:path>
              </a:pathLst>
            </a:custGeom>
            <a:ln w="12700">
              <a:solidFill>
                <a:schemeClr val="bg1"/>
              </a:solidFill>
            </a:ln>
            <a:effectLst/>
          </p:spPr>
        </p:pic>
        <p:grpSp>
          <p:nvGrpSpPr>
            <p:cNvPr id="54" name="组合 5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A6AB71B-9642-40A8-9AFD-DA32C6F64E6F}"/>
                </a:ext>
              </a:extLst>
            </p:cNvPr>
            <p:cNvGrpSpPr/>
            <p:nvPr/>
          </p:nvGrpSpPr>
          <p:grpSpPr>
            <a:xfrm>
              <a:off x="4311604" y="2861077"/>
              <a:ext cx="449912" cy="449632"/>
              <a:chOff x="4453168" y="7921290"/>
              <a:chExt cx="1276548" cy="1275754"/>
            </a:xfrm>
            <a:solidFill>
              <a:schemeClr val="bg1"/>
            </a:solidFill>
          </p:grpSpPr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3FE93255-0C56-4991-BE69-B313CE34327C}"/>
                  </a:ext>
                </a:extLst>
              </p:cNvPr>
              <p:cNvSpPr/>
              <p:nvPr/>
            </p:nvSpPr>
            <p:spPr>
              <a:xfrm>
                <a:off x="4453168" y="8298917"/>
                <a:ext cx="898127" cy="898127"/>
              </a:xfrm>
              <a:custGeom>
                <a:avLst/>
                <a:gdLst>
                  <a:gd name="connsiteX0" fmla="*/ 755452 w 898127"/>
                  <a:gd name="connsiteY0" fmla="*/ 0 h 898127"/>
                  <a:gd name="connsiteX1" fmla="*/ 142081 w 898127"/>
                  <a:gd name="connsiteY1" fmla="*/ 0 h 898127"/>
                  <a:gd name="connsiteX2" fmla="*/ 0 w 898127"/>
                  <a:gd name="connsiteY2" fmla="*/ 142081 h 898127"/>
                  <a:gd name="connsiteX3" fmla="*/ 0 w 898127"/>
                  <a:gd name="connsiteY3" fmla="*/ 756047 h 898127"/>
                  <a:gd name="connsiteX4" fmla="*/ 142081 w 898127"/>
                  <a:gd name="connsiteY4" fmla="*/ 898128 h 898127"/>
                  <a:gd name="connsiteX5" fmla="*/ 756047 w 898127"/>
                  <a:gd name="connsiteY5" fmla="*/ 898128 h 898127"/>
                  <a:gd name="connsiteX6" fmla="*/ 898128 w 898127"/>
                  <a:gd name="connsiteY6" fmla="*/ 756047 h 898127"/>
                  <a:gd name="connsiteX7" fmla="*/ 898128 w 898127"/>
                  <a:gd name="connsiteY7" fmla="*/ 142081 h 898127"/>
                  <a:gd name="connsiteX8" fmla="*/ 755452 w 898127"/>
                  <a:gd name="connsiteY8" fmla="*/ 0 h 898127"/>
                  <a:gd name="connsiteX9" fmla="*/ 803077 w 898127"/>
                  <a:gd name="connsiteY9" fmla="*/ 755253 h 898127"/>
                  <a:gd name="connsiteX10" fmla="*/ 755452 w 898127"/>
                  <a:gd name="connsiteY10" fmla="*/ 802878 h 898127"/>
                  <a:gd name="connsiteX11" fmla="*/ 142081 w 898127"/>
                  <a:gd name="connsiteY11" fmla="*/ 802878 h 898127"/>
                  <a:gd name="connsiteX12" fmla="*/ 94456 w 898127"/>
                  <a:gd name="connsiteY12" fmla="*/ 755253 h 898127"/>
                  <a:gd name="connsiteX13" fmla="*/ 94456 w 898127"/>
                  <a:gd name="connsiteY13" fmla="*/ 142081 h 898127"/>
                  <a:gd name="connsiteX14" fmla="*/ 142081 w 898127"/>
                  <a:gd name="connsiteY14" fmla="*/ 94456 h 898127"/>
                  <a:gd name="connsiteX15" fmla="*/ 756047 w 898127"/>
                  <a:gd name="connsiteY15" fmla="*/ 94456 h 898127"/>
                  <a:gd name="connsiteX16" fmla="*/ 803672 w 898127"/>
                  <a:gd name="connsiteY16" fmla="*/ 142081 h 898127"/>
                  <a:gd name="connsiteX17" fmla="*/ 803672 w 898127"/>
                  <a:gd name="connsiteY17" fmla="*/ 755452 h 898127"/>
                  <a:gd name="connsiteX18" fmla="*/ 803077 w 898127"/>
                  <a:gd name="connsiteY18" fmla="*/ 755452 h 898127"/>
                  <a:gd name="connsiteX19" fmla="*/ 803077 w 898127"/>
                  <a:gd name="connsiteY19" fmla="*/ 755253 h 89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98127" h="898127">
                    <a:moveTo>
                      <a:pt x="755452" y="0"/>
                    </a:moveTo>
                    <a:lnTo>
                      <a:pt x="142081" y="0"/>
                    </a:lnTo>
                    <a:cubicBezTo>
                      <a:pt x="63499" y="0"/>
                      <a:pt x="0" y="63499"/>
                      <a:pt x="0" y="142081"/>
                    </a:cubicBezTo>
                    <a:lnTo>
                      <a:pt x="0" y="756047"/>
                    </a:lnTo>
                    <a:cubicBezTo>
                      <a:pt x="0" y="833834"/>
                      <a:pt x="63499" y="898128"/>
                      <a:pt x="142081" y="898128"/>
                    </a:cubicBezTo>
                    <a:lnTo>
                      <a:pt x="756047" y="898128"/>
                    </a:lnTo>
                    <a:cubicBezTo>
                      <a:pt x="833834" y="898128"/>
                      <a:pt x="898128" y="834628"/>
                      <a:pt x="898128" y="756047"/>
                    </a:cubicBezTo>
                    <a:lnTo>
                      <a:pt x="898128" y="142081"/>
                    </a:lnTo>
                    <a:cubicBezTo>
                      <a:pt x="897335" y="63499"/>
                      <a:pt x="834033" y="0"/>
                      <a:pt x="755452" y="0"/>
                    </a:cubicBezTo>
                    <a:close/>
                    <a:moveTo>
                      <a:pt x="803077" y="755253"/>
                    </a:moveTo>
                    <a:cubicBezTo>
                      <a:pt x="803077" y="781645"/>
                      <a:pt x="781844" y="802878"/>
                      <a:pt x="755452" y="802878"/>
                    </a:cubicBezTo>
                    <a:lnTo>
                      <a:pt x="142081" y="802878"/>
                    </a:lnTo>
                    <a:cubicBezTo>
                      <a:pt x="116482" y="802878"/>
                      <a:pt x="94456" y="781645"/>
                      <a:pt x="94456" y="755253"/>
                    </a:cubicBezTo>
                    <a:lnTo>
                      <a:pt x="94456" y="142081"/>
                    </a:lnTo>
                    <a:cubicBezTo>
                      <a:pt x="94456" y="116482"/>
                      <a:pt x="115690" y="94456"/>
                      <a:pt x="142081" y="94456"/>
                    </a:cubicBezTo>
                    <a:lnTo>
                      <a:pt x="756047" y="94456"/>
                    </a:lnTo>
                    <a:cubicBezTo>
                      <a:pt x="781645" y="94456"/>
                      <a:pt x="803672" y="115688"/>
                      <a:pt x="803672" y="142081"/>
                    </a:cubicBezTo>
                    <a:lnTo>
                      <a:pt x="803672" y="755452"/>
                    </a:lnTo>
                    <a:lnTo>
                      <a:pt x="803077" y="755452"/>
                    </a:lnTo>
                    <a:lnTo>
                      <a:pt x="803077" y="755253"/>
                    </a:ln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D6710FEF-FCA6-4118-A945-5B7AEA275855}"/>
                  </a:ext>
                </a:extLst>
              </p:cNvPr>
              <p:cNvSpPr/>
              <p:nvPr/>
            </p:nvSpPr>
            <p:spPr>
              <a:xfrm>
                <a:off x="4642081" y="8110004"/>
                <a:ext cx="898921" cy="898129"/>
              </a:xfrm>
              <a:custGeom>
                <a:avLst/>
                <a:gdLst>
                  <a:gd name="connsiteX0" fmla="*/ 755253 w 898921"/>
                  <a:gd name="connsiteY0" fmla="*/ 0 h 898129"/>
                  <a:gd name="connsiteX1" fmla="*/ 142081 w 898921"/>
                  <a:gd name="connsiteY1" fmla="*/ 0 h 898129"/>
                  <a:gd name="connsiteX2" fmla="*/ 94456 w 898921"/>
                  <a:gd name="connsiteY2" fmla="*/ 47625 h 898129"/>
                  <a:gd name="connsiteX3" fmla="*/ 142081 w 898921"/>
                  <a:gd name="connsiteY3" fmla="*/ 95250 h 898129"/>
                  <a:gd name="connsiteX4" fmla="*/ 756047 w 898921"/>
                  <a:gd name="connsiteY4" fmla="*/ 95250 h 898129"/>
                  <a:gd name="connsiteX5" fmla="*/ 803672 w 898921"/>
                  <a:gd name="connsiteY5" fmla="*/ 142875 h 898129"/>
                  <a:gd name="connsiteX6" fmla="*/ 803672 w 898921"/>
                  <a:gd name="connsiteY6" fmla="*/ 757038 h 898129"/>
                  <a:gd name="connsiteX7" fmla="*/ 851295 w 898921"/>
                  <a:gd name="connsiteY7" fmla="*/ 804664 h 898129"/>
                  <a:gd name="connsiteX8" fmla="*/ 898922 w 898921"/>
                  <a:gd name="connsiteY8" fmla="*/ 757038 h 898129"/>
                  <a:gd name="connsiteX9" fmla="*/ 898922 w 898921"/>
                  <a:gd name="connsiteY9" fmla="*/ 142081 h 898129"/>
                  <a:gd name="connsiteX10" fmla="*/ 755253 w 898921"/>
                  <a:gd name="connsiteY10" fmla="*/ 0 h 898129"/>
                  <a:gd name="connsiteX11" fmla="*/ 472083 w 898921"/>
                  <a:gd name="connsiteY11" fmla="*/ 802878 h 898129"/>
                  <a:gd name="connsiteX12" fmla="*/ 47625 w 898921"/>
                  <a:gd name="connsiteY12" fmla="*/ 802878 h 898129"/>
                  <a:gd name="connsiteX13" fmla="*/ 0 w 898921"/>
                  <a:gd name="connsiteY13" fmla="*/ 850502 h 898129"/>
                  <a:gd name="connsiteX14" fmla="*/ 47625 w 898921"/>
                  <a:gd name="connsiteY14" fmla="*/ 898129 h 898129"/>
                  <a:gd name="connsiteX15" fmla="*/ 472875 w 898921"/>
                  <a:gd name="connsiteY15" fmla="*/ 898129 h 898129"/>
                  <a:gd name="connsiteX16" fmla="*/ 520500 w 898921"/>
                  <a:gd name="connsiteY16" fmla="*/ 850502 h 898129"/>
                  <a:gd name="connsiteX17" fmla="*/ 472083 w 898921"/>
                  <a:gd name="connsiteY17" fmla="*/ 802878 h 89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8921" h="898129">
                    <a:moveTo>
                      <a:pt x="755253" y="0"/>
                    </a:moveTo>
                    <a:lnTo>
                      <a:pt x="142081" y="0"/>
                    </a:lnTo>
                    <a:cubicBezTo>
                      <a:pt x="115688" y="0"/>
                      <a:pt x="94456" y="21232"/>
                      <a:pt x="94456" y="47625"/>
                    </a:cubicBezTo>
                    <a:cubicBezTo>
                      <a:pt x="94456" y="74018"/>
                      <a:pt x="115688" y="95250"/>
                      <a:pt x="142081" y="95250"/>
                    </a:cubicBezTo>
                    <a:lnTo>
                      <a:pt x="756047" y="95250"/>
                    </a:lnTo>
                    <a:cubicBezTo>
                      <a:pt x="781645" y="95250"/>
                      <a:pt x="803672" y="116482"/>
                      <a:pt x="803672" y="142875"/>
                    </a:cubicBezTo>
                    <a:lnTo>
                      <a:pt x="803672" y="757038"/>
                    </a:lnTo>
                    <a:cubicBezTo>
                      <a:pt x="803672" y="783431"/>
                      <a:pt x="824904" y="804664"/>
                      <a:pt x="851295" y="804664"/>
                    </a:cubicBezTo>
                    <a:cubicBezTo>
                      <a:pt x="877688" y="804664"/>
                      <a:pt x="898922" y="783431"/>
                      <a:pt x="898922" y="757038"/>
                    </a:cubicBezTo>
                    <a:lnTo>
                      <a:pt x="898922" y="142081"/>
                    </a:lnTo>
                    <a:cubicBezTo>
                      <a:pt x="897333" y="63499"/>
                      <a:pt x="833834" y="0"/>
                      <a:pt x="755253" y="0"/>
                    </a:cubicBezTo>
                    <a:close/>
                    <a:moveTo>
                      <a:pt x="472083" y="802878"/>
                    </a:moveTo>
                    <a:lnTo>
                      <a:pt x="47625" y="802878"/>
                    </a:lnTo>
                    <a:cubicBezTo>
                      <a:pt x="21232" y="802878"/>
                      <a:pt x="0" y="824112"/>
                      <a:pt x="0" y="850502"/>
                    </a:cubicBezTo>
                    <a:cubicBezTo>
                      <a:pt x="0" y="876895"/>
                      <a:pt x="21232" y="898129"/>
                      <a:pt x="47625" y="898129"/>
                    </a:cubicBezTo>
                    <a:lnTo>
                      <a:pt x="472875" y="898129"/>
                    </a:lnTo>
                    <a:cubicBezTo>
                      <a:pt x="499268" y="898129"/>
                      <a:pt x="520500" y="876895"/>
                      <a:pt x="520500" y="850502"/>
                    </a:cubicBezTo>
                    <a:cubicBezTo>
                      <a:pt x="520500" y="824112"/>
                      <a:pt x="498474" y="802878"/>
                      <a:pt x="472083" y="802878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848F6B78-E0F8-4121-ACBB-C3E7F1208A38}"/>
                  </a:ext>
                </a:extLst>
              </p:cNvPr>
              <p:cNvSpPr/>
              <p:nvPr/>
            </p:nvSpPr>
            <p:spPr>
              <a:xfrm>
                <a:off x="4925250" y="7921290"/>
                <a:ext cx="804466" cy="804466"/>
              </a:xfrm>
              <a:custGeom>
                <a:avLst/>
                <a:gdLst>
                  <a:gd name="connsiteX0" fmla="*/ 660996 w 804466"/>
                  <a:gd name="connsiteY0" fmla="*/ 0 h 804466"/>
                  <a:gd name="connsiteX1" fmla="*/ 47625 w 804466"/>
                  <a:gd name="connsiteY1" fmla="*/ 0 h 804466"/>
                  <a:gd name="connsiteX2" fmla="*/ 0 w 804466"/>
                  <a:gd name="connsiteY2" fmla="*/ 47625 h 804466"/>
                  <a:gd name="connsiteX3" fmla="*/ 47625 w 804466"/>
                  <a:gd name="connsiteY3" fmla="*/ 95250 h 804466"/>
                  <a:gd name="connsiteX4" fmla="*/ 661591 w 804466"/>
                  <a:gd name="connsiteY4" fmla="*/ 95250 h 804466"/>
                  <a:gd name="connsiteX5" fmla="*/ 709216 w 804466"/>
                  <a:gd name="connsiteY5" fmla="*/ 142875 h 804466"/>
                  <a:gd name="connsiteX6" fmla="*/ 709216 w 804466"/>
                  <a:gd name="connsiteY6" fmla="*/ 756841 h 804466"/>
                  <a:gd name="connsiteX7" fmla="*/ 756839 w 804466"/>
                  <a:gd name="connsiteY7" fmla="*/ 804466 h 804466"/>
                  <a:gd name="connsiteX8" fmla="*/ 804466 w 804466"/>
                  <a:gd name="connsiteY8" fmla="*/ 756841 h 804466"/>
                  <a:gd name="connsiteX9" fmla="*/ 804466 w 804466"/>
                  <a:gd name="connsiteY9" fmla="*/ 141883 h 804466"/>
                  <a:gd name="connsiteX10" fmla="*/ 660996 w 804466"/>
                  <a:gd name="connsiteY10" fmla="*/ 0 h 80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4466" h="804466">
                    <a:moveTo>
                      <a:pt x="660996" y="0"/>
                    </a:moveTo>
                    <a:lnTo>
                      <a:pt x="47625" y="0"/>
                    </a:lnTo>
                    <a:cubicBezTo>
                      <a:pt x="21232" y="0"/>
                      <a:pt x="0" y="21232"/>
                      <a:pt x="0" y="47625"/>
                    </a:cubicBezTo>
                    <a:cubicBezTo>
                      <a:pt x="0" y="74018"/>
                      <a:pt x="21232" y="95250"/>
                      <a:pt x="47625" y="95250"/>
                    </a:cubicBezTo>
                    <a:lnTo>
                      <a:pt x="661591" y="95250"/>
                    </a:lnTo>
                    <a:cubicBezTo>
                      <a:pt x="687188" y="95250"/>
                      <a:pt x="709216" y="116482"/>
                      <a:pt x="709216" y="142875"/>
                    </a:cubicBezTo>
                    <a:lnTo>
                      <a:pt x="709216" y="756841"/>
                    </a:lnTo>
                    <a:cubicBezTo>
                      <a:pt x="709216" y="783232"/>
                      <a:pt x="730448" y="804466"/>
                      <a:pt x="756839" y="804466"/>
                    </a:cubicBezTo>
                    <a:cubicBezTo>
                      <a:pt x="783232" y="804466"/>
                      <a:pt x="804466" y="783232"/>
                      <a:pt x="804466" y="756841"/>
                    </a:cubicBezTo>
                    <a:lnTo>
                      <a:pt x="804466" y="141883"/>
                    </a:lnTo>
                    <a:cubicBezTo>
                      <a:pt x="802878" y="63499"/>
                      <a:pt x="739577" y="0"/>
                      <a:pt x="660996" y="0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1B9AC4B-0A79-4B99-B3BD-8686C478FC5C}"/>
              </a:ext>
            </a:extLst>
          </p:cNvPr>
          <p:cNvGrpSpPr/>
          <p:nvPr/>
        </p:nvGrpSpPr>
        <p:grpSpPr>
          <a:xfrm>
            <a:off x="9661710" y="1973276"/>
            <a:ext cx="2225233" cy="2225233"/>
            <a:chOff x="9661710" y="1973276"/>
            <a:chExt cx="2225233" cy="2225233"/>
          </a:xfrm>
        </p:grpSpPr>
        <p:pic>
          <p:nvPicPr>
            <p:cNvPr id="20" name="图片 1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CA72FB8-F7DF-4E00-AD1D-54726AFB7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FilmGrain grainSize="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61710" y="1973276"/>
              <a:ext cx="2225233" cy="2225233"/>
            </a:xfrm>
            <a:prstGeom prst="rect">
              <a:avLst/>
            </a:prstGeom>
            <a:effectLst>
              <a:outerShdw blurRad="381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7" name="椭圆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67653B1-0ADF-46C0-9366-0F6A28C11BF2}"/>
                </a:ext>
              </a:extLst>
            </p:cNvPr>
            <p:cNvSpPr/>
            <p:nvPr/>
          </p:nvSpPr>
          <p:spPr>
            <a:xfrm>
              <a:off x="9933794" y="2118780"/>
              <a:ext cx="1681066" cy="168106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44" name="图片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04A405E-F951-4D1D-A39A-D34932EBB5E3}"/>
                </a:ext>
              </a:extLst>
            </p:cNvPr>
            <p:cNvPicPr>
              <a:picLocks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933794" y="2372017"/>
              <a:ext cx="1681066" cy="1681064"/>
            </a:xfrm>
            <a:custGeom>
              <a:avLst/>
              <a:gdLst>
                <a:gd name="connsiteX0" fmla="*/ 840533 w 1681066"/>
                <a:gd name="connsiteY0" fmla="*/ 0 h 1681064"/>
                <a:gd name="connsiteX1" fmla="*/ 1681066 w 1681066"/>
                <a:gd name="connsiteY1" fmla="*/ 840532 h 1681064"/>
                <a:gd name="connsiteX2" fmla="*/ 840533 w 1681066"/>
                <a:gd name="connsiteY2" fmla="*/ 1681064 h 1681064"/>
                <a:gd name="connsiteX3" fmla="*/ 0 w 1681066"/>
                <a:gd name="connsiteY3" fmla="*/ 840532 h 1681064"/>
                <a:gd name="connsiteX4" fmla="*/ 840533 w 1681066"/>
                <a:gd name="connsiteY4" fmla="*/ 0 h 16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066" h="1681064">
                  <a:moveTo>
                    <a:pt x="840533" y="0"/>
                  </a:moveTo>
                  <a:cubicBezTo>
                    <a:pt x="1304747" y="0"/>
                    <a:pt x="1681066" y="376319"/>
                    <a:pt x="1681066" y="840532"/>
                  </a:cubicBezTo>
                  <a:cubicBezTo>
                    <a:pt x="1681066" y="1304745"/>
                    <a:pt x="1304747" y="1681064"/>
                    <a:pt x="840533" y="1681064"/>
                  </a:cubicBezTo>
                  <a:cubicBezTo>
                    <a:pt x="376319" y="1681064"/>
                    <a:pt x="0" y="1304745"/>
                    <a:pt x="0" y="840532"/>
                  </a:cubicBezTo>
                  <a:cubicBezTo>
                    <a:pt x="0" y="376319"/>
                    <a:pt x="376319" y="0"/>
                    <a:pt x="840533" y="0"/>
                  </a:cubicBezTo>
                  <a:close/>
                </a:path>
              </a:pathLst>
            </a:custGeom>
            <a:ln w="12700">
              <a:solidFill>
                <a:schemeClr val="bg1"/>
              </a:solidFill>
            </a:ln>
            <a:effectLst/>
          </p:spPr>
        </p:pic>
        <p:grpSp>
          <p:nvGrpSpPr>
            <p:cNvPr id="58" name="组合 5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33E84CF-24C7-494C-B8A4-22B70411550A}"/>
                </a:ext>
              </a:extLst>
            </p:cNvPr>
            <p:cNvGrpSpPr/>
            <p:nvPr/>
          </p:nvGrpSpPr>
          <p:grpSpPr>
            <a:xfrm>
              <a:off x="10551296" y="2827479"/>
              <a:ext cx="446062" cy="516828"/>
              <a:chOff x="9077954" y="7789408"/>
              <a:chExt cx="1265619" cy="1466404"/>
            </a:xfrm>
            <a:solidFill>
              <a:schemeClr val="bg1"/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3B37AD41-E371-4E9E-A979-3082295FC30A}"/>
                  </a:ext>
                </a:extLst>
              </p:cNvPr>
              <p:cNvSpPr/>
              <p:nvPr/>
            </p:nvSpPr>
            <p:spPr>
              <a:xfrm>
                <a:off x="9077954" y="7789408"/>
                <a:ext cx="1265619" cy="1466404"/>
              </a:xfrm>
              <a:custGeom>
                <a:avLst/>
                <a:gdLst>
                  <a:gd name="connsiteX0" fmla="*/ 631063 w 1265619"/>
                  <a:gd name="connsiteY0" fmla="*/ 1466405 h 1466404"/>
                  <a:gd name="connsiteX1" fmla="*/ 471742 w 1265619"/>
                  <a:gd name="connsiteY1" fmla="*/ 1307084 h 1466404"/>
                  <a:gd name="connsiteX2" fmla="*/ 471742 w 1265619"/>
                  <a:gd name="connsiteY2" fmla="*/ 437641 h 1466404"/>
                  <a:gd name="connsiteX3" fmla="*/ 631063 w 1265619"/>
                  <a:gd name="connsiteY3" fmla="*/ 278321 h 1466404"/>
                  <a:gd name="connsiteX4" fmla="*/ 790385 w 1265619"/>
                  <a:gd name="connsiteY4" fmla="*/ 437641 h 1466404"/>
                  <a:gd name="connsiteX5" fmla="*/ 790385 w 1265619"/>
                  <a:gd name="connsiteY5" fmla="*/ 956817 h 1466404"/>
                  <a:gd name="connsiteX6" fmla="*/ 737246 w 1265619"/>
                  <a:gd name="connsiteY6" fmla="*/ 1008327 h 1466404"/>
                  <a:gd name="connsiteX7" fmla="*/ 685737 w 1265619"/>
                  <a:gd name="connsiteY7" fmla="*/ 956817 h 1466404"/>
                  <a:gd name="connsiteX8" fmla="*/ 685737 w 1265619"/>
                  <a:gd name="connsiteY8" fmla="*/ 437641 h 1466404"/>
                  <a:gd name="connsiteX9" fmla="*/ 631126 w 1265619"/>
                  <a:gd name="connsiteY9" fmla="*/ 383033 h 1466404"/>
                  <a:gd name="connsiteX10" fmla="*/ 576517 w 1265619"/>
                  <a:gd name="connsiteY10" fmla="*/ 437641 h 1466404"/>
                  <a:gd name="connsiteX11" fmla="*/ 576517 w 1265619"/>
                  <a:gd name="connsiteY11" fmla="*/ 1307084 h 1466404"/>
                  <a:gd name="connsiteX12" fmla="*/ 631126 w 1265619"/>
                  <a:gd name="connsiteY12" fmla="*/ 1361695 h 1466404"/>
                  <a:gd name="connsiteX13" fmla="*/ 683450 w 1265619"/>
                  <a:gd name="connsiteY13" fmla="*/ 1414017 h 1466404"/>
                  <a:gd name="connsiteX14" fmla="*/ 631063 w 1265619"/>
                  <a:gd name="connsiteY14" fmla="*/ 1466405 h 1466404"/>
                  <a:gd name="connsiteX15" fmla="*/ 159322 w 1265619"/>
                  <a:gd name="connsiteY15" fmla="*/ 1466405 h 1466404"/>
                  <a:gd name="connsiteX16" fmla="*/ 0 w 1265619"/>
                  <a:gd name="connsiteY16" fmla="*/ 1307084 h 1466404"/>
                  <a:gd name="connsiteX17" fmla="*/ 0 w 1265619"/>
                  <a:gd name="connsiteY17" fmla="*/ 159322 h 1466404"/>
                  <a:gd name="connsiteX18" fmla="*/ 159322 w 1265619"/>
                  <a:gd name="connsiteY18" fmla="*/ 0 h 1466404"/>
                  <a:gd name="connsiteX19" fmla="*/ 318643 w 1265619"/>
                  <a:gd name="connsiteY19" fmla="*/ 159322 h 1466404"/>
                  <a:gd name="connsiteX20" fmla="*/ 318643 w 1265619"/>
                  <a:gd name="connsiteY20" fmla="*/ 1307147 h 1466404"/>
                  <a:gd name="connsiteX21" fmla="*/ 159322 w 1265619"/>
                  <a:gd name="connsiteY21" fmla="*/ 1466405 h 1466404"/>
                  <a:gd name="connsiteX22" fmla="*/ 159322 w 1265619"/>
                  <a:gd name="connsiteY22" fmla="*/ 104711 h 1466404"/>
                  <a:gd name="connsiteX23" fmla="*/ 104712 w 1265619"/>
                  <a:gd name="connsiteY23" fmla="*/ 159322 h 1466404"/>
                  <a:gd name="connsiteX24" fmla="*/ 104712 w 1265619"/>
                  <a:gd name="connsiteY24" fmla="*/ 1307147 h 1466404"/>
                  <a:gd name="connsiteX25" fmla="*/ 159322 w 1265619"/>
                  <a:gd name="connsiteY25" fmla="*/ 1361758 h 1466404"/>
                  <a:gd name="connsiteX26" fmla="*/ 213931 w 1265619"/>
                  <a:gd name="connsiteY26" fmla="*/ 1307147 h 1466404"/>
                  <a:gd name="connsiteX27" fmla="*/ 213931 w 1265619"/>
                  <a:gd name="connsiteY27" fmla="*/ 159322 h 1466404"/>
                  <a:gd name="connsiteX28" fmla="*/ 159322 w 1265619"/>
                  <a:gd name="connsiteY28" fmla="*/ 104711 h 1466404"/>
                  <a:gd name="connsiteX29" fmla="*/ 1213169 w 1265619"/>
                  <a:gd name="connsiteY29" fmla="*/ 1004379 h 1466404"/>
                  <a:gd name="connsiteX30" fmla="*/ 1160845 w 1265619"/>
                  <a:gd name="connsiteY30" fmla="*/ 952055 h 1466404"/>
                  <a:gd name="connsiteX31" fmla="*/ 1160845 w 1265619"/>
                  <a:gd name="connsiteY31" fmla="*/ 718757 h 1466404"/>
                  <a:gd name="connsiteX32" fmla="*/ 1106234 w 1265619"/>
                  <a:gd name="connsiteY32" fmla="*/ 664147 h 1466404"/>
                  <a:gd name="connsiteX33" fmla="*/ 1051623 w 1265619"/>
                  <a:gd name="connsiteY33" fmla="*/ 718757 h 1466404"/>
                  <a:gd name="connsiteX34" fmla="*/ 1051623 w 1265619"/>
                  <a:gd name="connsiteY34" fmla="*/ 857885 h 1466404"/>
                  <a:gd name="connsiteX35" fmla="*/ 998484 w 1265619"/>
                  <a:gd name="connsiteY35" fmla="*/ 909393 h 1466404"/>
                  <a:gd name="connsiteX36" fmla="*/ 946977 w 1265619"/>
                  <a:gd name="connsiteY36" fmla="*/ 857885 h 1466404"/>
                  <a:gd name="connsiteX37" fmla="*/ 946977 w 1265619"/>
                  <a:gd name="connsiteY37" fmla="*/ 718757 h 1466404"/>
                  <a:gd name="connsiteX38" fmla="*/ 1106297 w 1265619"/>
                  <a:gd name="connsiteY38" fmla="*/ 559435 h 1466404"/>
                  <a:gd name="connsiteX39" fmla="*/ 1265620 w 1265619"/>
                  <a:gd name="connsiteY39" fmla="*/ 718757 h 1466404"/>
                  <a:gd name="connsiteX40" fmla="*/ 1265620 w 1265619"/>
                  <a:gd name="connsiteY40" fmla="*/ 951991 h 1466404"/>
                  <a:gd name="connsiteX41" fmla="*/ 1213169 w 1265619"/>
                  <a:gd name="connsiteY41" fmla="*/ 1004379 h 1466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65619" h="1466404">
                    <a:moveTo>
                      <a:pt x="631063" y="1466405"/>
                    </a:moveTo>
                    <a:cubicBezTo>
                      <a:pt x="543243" y="1466405"/>
                      <a:pt x="471742" y="1394967"/>
                      <a:pt x="471742" y="1307084"/>
                    </a:cubicBezTo>
                    <a:lnTo>
                      <a:pt x="471742" y="437641"/>
                    </a:lnTo>
                    <a:cubicBezTo>
                      <a:pt x="471742" y="349822"/>
                      <a:pt x="543180" y="278321"/>
                      <a:pt x="631063" y="278321"/>
                    </a:cubicBezTo>
                    <a:cubicBezTo>
                      <a:pt x="718948" y="278321"/>
                      <a:pt x="790385" y="349822"/>
                      <a:pt x="790385" y="437641"/>
                    </a:cubicBezTo>
                    <a:lnTo>
                      <a:pt x="790385" y="956817"/>
                    </a:lnTo>
                    <a:cubicBezTo>
                      <a:pt x="789935" y="985716"/>
                      <a:pt x="766143" y="1008777"/>
                      <a:pt x="737246" y="1008327"/>
                    </a:cubicBezTo>
                    <a:cubicBezTo>
                      <a:pt x="708982" y="1007886"/>
                      <a:pt x="686178" y="985081"/>
                      <a:pt x="685737" y="956817"/>
                    </a:cubicBezTo>
                    <a:lnTo>
                      <a:pt x="685737" y="437641"/>
                    </a:lnTo>
                    <a:cubicBezTo>
                      <a:pt x="685737" y="407543"/>
                      <a:pt x="661227" y="383033"/>
                      <a:pt x="631126" y="383033"/>
                    </a:cubicBezTo>
                    <a:cubicBezTo>
                      <a:pt x="601028" y="383033"/>
                      <a:pt x="576517" y="407543"/>
                      <a:pt x="576517" y="437641"/>
                    </a:cubicBezTo>
                    <a:lnTo>
                      <a:pt x="576517" y="1307084"/>
                    </a:lnTo>
                    <a:cubicBezTo>
                      <a:pt x="576517" y="1337183"/>
                      <a:pt x="601028" y="1361695"/>
                      <a:pt x="631126" y="1361695"/>
                    </a:cubicBezTo>
                    <a:cubicBezTo>
                      <a:pt x="660019" y="1361695"/>
                      <a:pt x="683450" y="1385126"/>
                      <a:pt x="683450" y="1414017"/>
                    </a:cubicBezTo>
                    <a:cubicBezTo>
                      <a:pt x="683450" y="1442974"/>
                      <a:pt x="660019" y="1466405"/>
                      <a:pt x="631063" y="1466405"/>
                    </a:cubicBezTo>
                    <a:close/>
                    <a:moveTo>
                      <a:pt x="159322" y="1466405"/>
                    </a:moveTo>
                    <a:cubicBezTo>
                      <a:pt x="71501" y="1466405"/>
                      <a:pt x="0" y="1394967"/>
                      <a:pt x="0" y="1307084"/>
                    </a:cubicBezTo>
                    <a:lnTo>
                      <a:pt x="0" y="159322"/>
                    </a:lnTo>
                    <a:cubicBezTo>
                      <a:pt x="0" y="71502"/>
                      <a:pt x="71437" y="0"/>
                      <a:pt x="159322" y="0"/>
                    </a:cubicBezTo>
                    <a:cubicBezTo>
                      <a:pt x="247205" y="0"/>
                      <a:pt x="318643" y="71437"/>
                      <a:pt x="318643" y="159322"/>
                    </a:cubicBezTo>
                    <a:lnTo>
                      <a:pt x="318643" y="1307147"/>
                    </a:lnTo>
                    <a:cubicBezTo>
                      <a:pt x="318580" y="1394967"/>
                      <a:pt x="247142" y="1466405"/>
                      <a:pt x="159322" y="1466405"/>
                    </a:cubicBezTo>
                    <a:close/>
                    <a:moveTo>
                      <a:pt x="159322" y="104711"/>
                    </a:moveTo>
                    <a:cubicBezTo>
                      <a:pt x="129224" y="104711"/>
                      <a:pt x="104712" y="129223"/>
                      <a:pt x="104712" y="159322"/>
                    </a:cubicBezTo>
                    <a:lnTo>
                      <a:pt x="104712" y="1307147"/>
                    </a:lnTo>
                    <a:cubicBezTo>
                      <a:pt x="104712" y="1337246"/>
                      <a:pt x="129224" y="1361758"/>
                      <a:pt x="159322" y="1361758"/>
                    </a:cubicBezTo>
                    <a:cubicBezTo>
                      <a:pt x="189421" y="1361758"/>
                      <a:pt x="213931" y="1337246"/>
                      <a:pt x="213931" y="1307147"/>
                    </a:cubicBezTo>
                    <a:lnTo>
                      <a:pt x="213931" y="159322"/>
                    </a:lnTo>
                    <a:cubicBezTo>
                      <a:pt x="213868" y="129223"/>
                      <a:pt x="189421" y="104711"/>
                      <a:pt x="159322" y="104711"/>
                    </a:cubicBezTo>
                    <a:close/>
                    <a:moveTo>
                      <a:pt x="1213169" y="1004379"/>
                    </a:moveTo>
                    <a:cubicBezTo>
                      <a:pt x="1184276" y="1004379"/>
                      <a:pt x="1160845" y="980948"/>
                      <a:pt x="1160845" y="952055"/>
                    </a:cubicBezTo>
                    <a:lnTo>
                      <a:pt x="1160845" y="718757"/>
                    </a:lnTo>
                    <a:cubicBezTo>
                      <a:pt x="1160845" y="688657"/>
                      <a:pt x="1136333" y="664147"/>
                      <a:pt x="1106234" y="664147"/>
                    </a:cubicBezTo>
                    <a:cubicBezTo>
                      <a:pt x="1076135" y="664147"/>
                      <a:pt x="1051623" y="688657"/>
                      <a:pt x="1051623" y="718757"/>
                    </a:cubicBezTo>
                    <a:lnTo>
                      <a:pt x="1051623" y="857885"/>
                    </a:lnTo>
                    <a:cubicBezTo>
                      <a:pt x="1051173" y="886782"/>
                      <a:pt x="1027383" y="909843"/>
                      <a:pt x="998484" y="909393"/>
                    </a:cubicBezTo>
                    <a:cubicBezTo>
                      <a:pt x="970222" y="908954"/>
                      <a:pt x="947416" y="886148"/>
                      <a:pt x="946977" y="857885"/>
                    </a:cubicBezTo>
                    <a:lnTo>
                      <a:pt x="946977" y="718757"/>
                    </a:lnTo>
                    <a:cubicBezTo>
                      <a:pt x="946977" y="630936"/>
                      <a:pt x="1018414" y="559435"/>
                      <a:pt x="1106297" y="559435"/>
                    </a:cubicBezTo>
                    <a:cubicBezTo>
                      <a:pt x="1194119" y="559435"/>
                      <a:pt x="1265620" y="630872"/>
                      <a:pt x="1265620" y="718757"/>
                    </a:cubicBezTo>
                    <a:lnTo>
                      <a:pt x="1265620" y="951991"/>
                    </a:lnTo>
                    <a:cubicBezTo>
                      <a:pt x="1265491" y="980948"/>
                      <a:pt x="1242060" y="1004379"/>
                      <a:pt x="1213169" y="1004379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9677346B-5B14-47F4-A076-B09CFBA8DC78}"/>
                  </a:ext>
                </a:extLst>
              </p:cNvPr>
              <p:cNvSpPr/>
              <p:nvPr/>
            </p:nvSpPr>
            <p:spPr>
              <a:xfrm>
                <a:off x="9800504" y="8938059"/>
                <a:ext cx="506303" cy="104648"/>
              </a:xfrm>
              <a:custGeom>
                <a:avLst/>
                <a:gdLst>
                  <a:gd name="connsiteX0" fmla="*/ 453979 w 506303"/>
                  <a:gd name="connsiteY0" fmla="*/ 104649 h 104648"/>
                  <a:gd name="connsiteX1" fmla="*/ 51516 w 506303"/>
                  <a:gd name="connsiteY1" fmla="*/ 104649 h 104648"/>
                  <a:gd name="connsiteX2" fmla="*/ 6 w 506303"/>
                  <a:gd name="connsiteY2" fmla="*/ 51509 h 104648"/>
                  <a:gd name="connsiteX3" fmla="*/ 51516 w 506303"/>
                  <a:gd name="connsiteY3" fmla="*/ 0 h 104648"/>
                  <a:gd name="connsiteX4" fmla="*/ 453979 w 506303"/>
                  <a:gd name="connsiteY4" fmla="*/ 0 h 104648"/>
                  <a:gd name="connsiteX5" fmla="*/ 506303 w 506303"/>
                  <a:gd name="connsiteY5" fmla="*/ 52324 h 104648"/>
                  <a:gd name="connsiteX6" fmla="*/ 453979 w 506303"/>
                  <a:gd name="connsiteY6" fmla="*/ 104649 h 10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6303" h="104648">
                    <a:moveTo>
                      <a:pt x="453979" y="104649"/>
                    </a:moveTo>
                    <a:lnTo>
                      <a:pt x="51516" y="104649"/>
                    </a:lnTo>
                    <a:cubicBezTo>
                      <a:pt x="22617" y="104198"/>
                      <a:pt x="-444" y="80406"/>
                      <a:pt x="6" y="51509"/>
                    </a:cubicBezTo>
                    <a:cubicBezTo>
                      <a:pt x="447" y="23247"/>
                      <a:pt x="23252" y="441"/>
                      <a:pt x="51516" y="0"/>
                    </a:cubicBezTo>
                    <a:lnTo>
                      <a:pt x="453979" y="0"/>
                    </a:lnTo>
                    <a:cubicBezTo>
                      <a:pt x="482870" y="0"/>
                      <a:pt x="506303" y="23431"/>
                      <a:pt x="506303" y="52324"/>
                    </a:cubicBezTo>
                    <a:cubicBezTo>
                      <a:pt x="506303" y="81217"/>
                      <a:pt x="482933" y="104649"/>
                      <a:pt x="453979" y="104649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5EEC86FA-67F7-4F37-80D3-479040E480D9}"/>
                  </a:ext>
                </a:extLst>
              </p:cNvPr>
              <p:cNvSpPr/>
              <p:nvPr/>
            </p:nvSpPr>
            <p:spPr>
              <a:xfrm>
                <a:off x="10000989" y="8737637"/>
                <a:ext cx="104648" cy="506303"/>
              </a:xfrm>
              <a:custGeom>
                <a:avLst/>
                <a:gdLst>
                  <a:gd name="connsiteX0" fmla="*/ 52324 w 104648"/>
                  <a:gd name="connsiteY0" fmla="*/ 506303 h 506303"/>
                  <a:gd name="connsiteX1" fmla="*/ 0 w 104648"/>
                  <a:gd name="connsiteY1" fmla="*/ 453979 h 506303"/>
                  <a:gd name="connsiteX2" fmla="*/ 0 w 104648"/>
                  <a:gd name="connsiteY2" fmla="*/ 51516 h 506303"/>
                  <a:gd name="connsiteX3" fmla="*/ 53139 w 104648"/>
                  <a:gd name="connsiteY3" fmla="*/ 6 h 506303"/>
                  <a:gd name="connsiteX4" fmla="*/ 104648 w 104648"/>
                  <a:gd name="connsiteY4" fmla="*/ 51516 h 506303"/>
                  <a:gd name="connsiteX5" fmla="*/ 104648 w 104648"/>
                  <a:gd name="connsiteY5" fmla="*/ 453979 h 506303"/>
                  <a:gd name="connsiteX6" fmla="*/ 52324 w 104648"/>
                  <a:gd name="connsiteY6" fmla="*/ 506303 h 50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648" h="506303">
                    <a:moveTo>
                      <a:pt x="52324" y="506303"/>
                    </a:moveTo>
                    <a:cubicBezTo>
                      <a:pt x="23433" y="506303"/>
                      <a:pt x="0" y="482870"/>
                      <a:pt x="0" y="453979"/>
                    </a:cubicBezTo>
                    <a:lnTo>
                      <a:pt x="0" y="51516"/>
                    </a:lnTo>
                    <a:cubicBezTo>
                      <a:pt x="450" y="22617"/>
                      <a:pt x="24242" y="-444"/>
                      <a:pt x="53139" y="6"/>
                    </a:cubicBezTo>
                    <a:cubicBezTo>
                      <a:pt x="81403" y="447"/>
                      <a:pt x="104208" y="23252"/>
                      <a:pt x="104648" y="51516"/>
                    </a:cubicBezTo>
                    <a:lnTo>
                      <a:pt x="104648" y="453979"/>
                    </a:lnTo>
                    <a:cubicBezTo>
                      <a:pt x="104648" y="482870"/>
                      <a:pt x="81217" y="506303"/>
                      <a:pt x="52324" y="506303"/>
                    </a:cubicBezTo>
                    <a:close/>
                  </a:path>
                </a:pathLst>
              </a:custGeom>
              <a:grpFill/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F86DB2-67E4-4494-8248-0F98E6202AD8}"/>
              </a:ext>
            </a:extLst>
          </p:cNvPr>
          <p:cNvGrpSpPr/>
          <p:nvPr/>
        </p:nvGrpSpPr>
        <p:grpSpPr>
          <a:xfrm>
            <a:off x="305060" y="1973276"/>
            <a:ext cx="2225233" cy="2225233"/>
            <a:chOff x="305060" y="1973276"/>
            <a:chExt cx="2225233" cy="2225233"/>
          </a:xfrm>
        </p:grpSpPr>
        <p:pic>
          <p:nvPicPr>
            <p:cNvPr id="23" name="图片 2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05DED96-7852-4DA0-806F-A4F4235DC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artisticFilmGrain grainSize="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60" y="1973276"/>
              <a:ext cx="2225233" cy="2225233"/>
            </a:xfrm>
            <a:prstGeom prst="rect">
              <a:avLst/>
            </a:prstGeom>
            <a:effectLst>
              <a:outerShdw blurRad="381000" dist="254000" dir="540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4" name="椭圆 2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DA7942F-3413-4282-A97D-5A663B9E37E4}"/>
                </a:ext>
              </a:extLst>
            </p:cNvPr>
            <p:cNvSpPr/>
            <p:nvPr/>
          </p:nvSpPr>
          <p:spPr>
            <a:xfrm>
              <a:off x="577144" y="2118780"/>
              <a:ext cx="1681066" cy="168106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992D"/>
                </a:gs>
                <a:gs pos="77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381000" dist="127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47" name="图片 4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7A6C6F6-F387-435A-AD23-483C18CB13F7}"/>
                </a:ext>
              </a:extLst>
            </p:cNvPr>
            <p:cNvPicPr>
              <a:picLocks/>
            </p:cNvPicPr>
            <p:nvPr/>
          </p:nvPicPr>
          <p:blipFill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Blur radius="2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7144" y="2372017"/>
              <a:ext cx="1681066" cy="1681064"/>
            </a:xfrm>
            <a:custGeom>
              <a:avLst/>
              <a:gdLst>
                <a:gd name="connsiteX0" fmla="*/ 840533 w 1681066"/>
                <a:gd name="connsiteY0" fmla="*/ 0 h 1681064"/>
                <a:gd name="connsiteX1" fmla="*/ 1681066 w 1681066"/>
                <a:gd name="connsiteY1" fmla="*/ 840532 h 1681064"/>
                <a:gd name="connsiteX2" fmla="*/ 840533 w 1681066"/>
                <a:gd name="connsiteY2" fmla="*/ 1681064 h 1681064"/>
                <a:gd name="connsiteX3" fmla="*/ 0 w 1681066"/>
                <a:gd name="connsiteY3" fmla="*/ 840532 h 1681064"/>
                <a:gd name="connsiteX4" fmla="*/ 840533 w 1681066"/>
                <a:gd name="connsiteY4" fmla="*/ 0 h 16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066" h="1681064">
                  <a:moveTo>
                    <a:pt x="840533" y="0"/>
                  </a:moveTo>
                  <a:cubicBezTo>
                    <a:pt x="1304747" y="0"/>
                    <a:pt x="1681066" y="376319"/>
                    <a:pt x="1681066" y="840532"/>
                  </a:cubicBezTo>
                  <a:cubicBezTo>
                    <a:pt x="1681066" y="1304745"/>
                    <a:pt x="1304747" y="1681064"/>
                    <a:pt x="840533" y="1681064"/>
                  </a:cubicBezTo>
                  <a:cubicBezTo>
                    <a:pt x="376319" y="1681064"/>
                    <a:pt x="0" y="1304745"/>
                    <a:pt x="0" y="840532"/>
                  </a:cubicBezTo>
                  <a:cubicBezTo>
                    <a:pt x="0" y="376319"/>
                    <a:pt x="376319" y="0"/>
                    <a:pt x="840533" y="0"/>
                  </a:cubicBezTo>
                  <a:close/>
                </a:path>
              </a:pathLst>
            </a:custGeom>
            <a:ln w="12700">
              <a:solidFill>
                <a:schemeClr val="bg1"/>
              </a:solidFill>
            </a:ln>
            <a:effectLst/>
          </p:spPr>
        </p:pic>
        <p:sp>
          <p:nvSpPr>
            <p:cNvPr id="62" name="图形 9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D86D105-1252-428A-85F6-7BF993898623}"/>
                </a:ext>
              </a:extLst>
            </p:cNvPr>
            <p:cNvSpPr/>
            <p:nvPr/>
          </p:nvSpPr>
          <p:spPr>
            <a:xfrm>
              <a:off x="1215640" y="2883358"/>
              <a:ext cx="404074" cy="405070"/>
            </a:xfrm>
            <a:custGeom>
              <a:avLst/>
              <a:gdLst>
                <a:gd name="connsiteX0" fmla="*/ 596736 w 1146488"/>
                <a:gd name="connsiteY0" fmla="*/ 338735 h 1149314"/>
                <a:gd name="connsiteX1" fmla="*/ 1081608 w 1146488"/>
                <a:gd name="connsiteY1" fmla="*/ 338735 h 1149314"/>
                <a:gd name="connsiteX2" fmla="*/ 1146488 w 1146488"/>
                <a:gd name="connsiteY2" fmla="*/ 403614 h 1149314"/>
                <a:gd name="connsiteX3" fmla="*/ 1146488 w 1146488"/>
                <a:gd name="connsiteY3" fmla="*/ 1083491 h 1149314"/>
                <a:gd name="connsiteX4" fmla="*/ 1081608 w 1146488"/>
                <a:gd name="connsiteY4" fmla="*/ 1148371 h 1149314"/>
                <a:gd name="connsiteX5" fmla="*/ 596736 w 1146488"/>
                <a:gd name="connsiteY5" fmla="*/ 1148371 h 1149314"/>
                <a:gd name="connsiteX6" fmla="*/ 531856 w 1146488"/>
                <a:gd name="connsiteY6" fmla="*/ 1083491 h 1149314"/>
                <a:gd name="connsiteX7" fmla="*/ 531856 w 1146488"/>
                <a:gd name="connsiteY7" fmla="*/ 403614 h 1149314"/>
                <a:gd name="connsiteX8" fmla="*/ 596736 w 1146488"/>
                <a:gd name="connsiteY8" fmla="*/ 338735 h 1149314"/>
                <a:gd name="connsiteX9" fmla="*/ 1059999 w 1146488"/>
                <a:gd name="connsiteY9" fmla="*/ 425224 h 1149314"/>
                <a:gd name="connsiteX10" fmla="*/ 618398 w 1146488"/>
                <a:gd name="connsiteY10" fmla="*/ 425224 h 1149314"/>
                <a:gd name="connsiteX11" fmla="*/ 618398 w 1146488"/>
                <a:gd name="connsiteY11" fmla="*/ 1061831 h 1149314"/>
                <a:gd name="connsiteX12" fmla="*/ 1059999 w 1146488"/>
                <a:gd name="connsiteY12" fmla="*/ 1061831 h 1149314"/>
                <a:gd name="connsiteX13" fmla="*/ 1059999 w 1146488"/>
                <a:gd name="connsiteY13" fmla="*/ 425224 h 1149314"/>
                <a:gd name="connsiteX14" fmla="*/ 64880 w 1146488"/>
                <a:gd name="connsiteY14" fmla="*/ 939291 h 1149314"/>
                <a:gd name="connsiteX15" fmla="*/ 396761 w 1146488"/>
                <a:gd name="connsiteY15" fmla="*/ 939291 h 1149314"/>
                <a:gd name="connsiteX16" fmla="*/ 461641 w 1146488"/>
                <a:gd name="connsiteY16" fmla="*/ 1004171 h 1149314"/>
                <a:gd name="connsiteX17" fmla="*/ 461641 w 1146488"/>
                <a:gd name="connsiteY17" fmla="*/ 1084434 h 1149314"/>
                <a:gd name="connsiteX18" fmla="*/ 396761 w 1146488"/>
                <a:gd name="connsiteY18" fmla="*/ 1149314 h 1149314"/>
                <a:gd name="connsiteX19" fmla="*/ 64880 w 1146488"/>
                <a:gd name="connsiteY19" fmla="*/ 1149314 h 1149314"/>
                <a:gd name="connsiteX20" fmla="*/ 0 w 1146488"/>
                <a:gd name="connsiteY20" fmla="*/ 1084434 h 1149314"/>
                <a:gd name="connsiteX21" fmla="*/ 0 w 1146488"/>
                <a:gd name="connsiteY21" fmla="*/ 1004171 h 1149314"/>
                <a:gd name="connsiteX22" fmla="*/ 64880 w 1146488"/>
                <a:gd name="connsiteY22" fmla="*/ 939291 h 1149314"/>
                <a:gd name="connsiteX23" fmla="*/ 375151 w 1146488"/>
                <a:gd name="connsiteY23" fmla="*/ 1025781 h 1149314"/>
                <a:gd name="connsiteX24" fmla="*/ 86488 w 1146488"/>
                <a:gd name="connsiteY24" fmla="*/ 1025781 h 1149314"/>
                <a:gd name="connsiteX25" fmla="*/ 86488 w 1146488"/>
                <a:gd name="connsiteY25" fmla="*/ 1062772 h 1149314"/>
                <a:gd name="connsiteX26" fmla="*/ 375151 w 1146488"/>
                <a:gd name="connsiteY26" fmla="*/ 1062772 h 1149314"/>
                <a:gd name="connsiteX27" fmla="*/ 375151 w 1146488"/>
                <a:gd name="connsiteY27" fmla="*/ 1025781 h 1149314"/>
                <a:gd name="connsiteX28" fmla="*/ 64880 w 1146488"/>
                <a:gd name="connsiteY28" fmla="*/ 677105 h 1149314"/>
                <a:gd name="connsiteX29" fmla="*/ 396761 w 1146488"/>
                <a:gd name="connsiteY29" fmla="*/ 677105 h 1149314"/>
                <a:gd name="connsiteX30" fmla="*/ 461641 w 1146488"/>
                <a:gd name="connsiteY30" fmla="*/ 741985 h 1149314"/>
                <a:gd name="connsiteX31" fmla="*/ 461641 w 1146488"/>
                <a:gd name="connsiteY31" fmla="*/ 822246 h 1149314"/>
                <a:gd name="connsiteX32" fmla="*/ 396761 w 1146488"/>
                <a:gd name="connsiteY32" fmla="*/ 887125 h 1149314"/>
                <a:gd name="connsiteX33" fmla="*/ 64880 w 1146488"/>
                <a:gd name="connsiteY33" fmla="*/ 887125 h 1149314"/>
                <a:gd name="connsiteX34" fmla="*/ 0 w 1146488"/>
                <a:gd name="connsiteY34" fmla="*/ 822246 h 1149314"/>
                <a:gd name="connsiteX35" fmla="*/ 0 w 1146488"/>
                <a:gd name="connsiteY35" fmla="*/ 741985 h 1149314"/>
                <a:gd name="connsiteX36" fmla="*/ 64880 w 1146488"/>
                <a:gd name="connsiteY36" fmla="*/ 677105 h 1149314"/>
                <a:gd name="connsiteX37" fmla="*/ 375151 w 1146488"/>
                <a:gd name="connsiteY37" fmla="*/ 763593 h 1149314"/>
                <a:gd name="connsiteX38" fmla="*/ 86488 w 1146488"/>
                <a:gd name="connsiteY38" fmla="*/ 763593 h 1149314"/>
                <a:gd name="connsiteX39" fmla="*/ 86488 w 1146488"/>
                <a:gd name="connsiteY39" fmla="*/ 800586 h 1149314"/>
                <a:gd name="connsiteX40" fmla="*/ 375151 w 1146488"/>
                <a:gd name="connsiteY40" fmla="*/ 800586 h 1149314"/>
                <a:gd name="connsiteX41" fmla="*/ 375151 w 1146488"/>
                <a:gd name="connsiteY41" fmla="*/ 763593 h 1149314"/>
                <a:gd name="connsiteX42" fmla="*/ 64880 w 1146488"/>
                <a:gd name="connsiteY42" fmla="*/ 0 h 1149314"/>
                <a:gd name="connsiteX43" fmla="*/ 396761 w 1146488"/>
                <a:gd name="connsiteY43" fmla="*/ 0 h 1149314"/>
                <a:gd name="connsiteX44" fmla="*/ 461641 w 1146488"/>
                <a:gd name="connsiteY44" fmla="*/ 64880 h 1149314"/>
                <a:gd name="connsiteX45" fmla="*/ 461641 w 1146488"/>
                <a:gd name="connsiteY45" fmla="*/ 560059 h 1149314"/>
                <a:gd name="connsiteX46" fmla="*/ 396761 w 1146488"/>
                <a:gd name="connsiteY46" fmla="*/ 624939 h 1149314"/>
                <a:gd name="connsiteX47" fmla="*/ 64880 w 1146488"/>
                <a:gd name="connsiteY47" fmla="*/ 624939 h 1149314"/>
                <a:gd name="connsiteX48" fmla="*/ 0 w 1146488"/>
                <a:gd name="connsiteY48" fmla="*/ 560059 h 1149314"/>
                <a:gd name="connsiteX49" fmla="*/ 0 w 1146488"/>
                <a:gd name="connsiteY49" fmla="*/ 64880 h 1149314"/>
                <a:gd name="connsiteX50" fmla="*/ 64880 w 1146488"/>
                <a:gd name="connsiteY50" fmla="*/ 0 h 1149314"/>
                <a:gd name="connsiteX51" fmla="*/ 375151 w 1146488"/>
                <a:gd name="connsiteY51" fmla="*/ 86490 h 1149314"/>
                <a:gd name="connsiteX52" fmla="*/ 86488 w 1146488"/>
                <a:gd name="connsiteY52" fmla="*/ 86490 h 1149314"/>
                <a:gd name="connsiteX53" fmla="*/ 86488 w 1146488"/>
                <a:gd name="connsiteY53" fmla="*/ 538397 h 1149314"/>
                <a:gd name="connsiteX54" fmla="*/ 375151 w 1146488"/>
                <a:gd name="connsiteY54" fmla="*/ 538397 h 1149314"/>
                <a:gd name="connsiteX55" fmla="*/ 375151 w 1146488"/>
                <a:gd name="connsiteY55" fmla="*/ 86490 h 1149314"/>
                <a:gd name="connsiteX56" fmla="*/ 596736 w 1146488"/>
                <a:gd name="connsiteY56" fmla="*/ 0 h 1149314"/>
                <a:gd name="connsiteX57" fmla="*/ 1081608 w 1146488"/>
                <a:gd name="connsiteY57" fmla="*/ 0 h 1149314"/>
                <a:gd name="connsiteX58" fmla="*/ 1146488 w 1146488"/>
                <a:gd name="connsiteY58" fmla="*/ 64880 h 1149314"/>
                <a:gd name="connsiteX59" fmla="*/ 1146488 w 1146488"/>
                <a:gd name="connsiteY59" fmla="*/ 205627 h 1149314"/>
                <a:gd name="connsiteX60" fmla="*/ 1081608 w 1146488"/>
                <a:gd name="connsiteY60" fmla="*/ 270506 h 1149314"/>
                <a:gd name="connsiteX61" fmla="*/ 596736 w 1146488"/>
                <a:gd name="connsiteY61" fmla="*/ 270506 h 1149314"/>
                <a:gd name="connsiteX62" fmla="*/ 531856 w 1146488"/>
                <a:gd name="connsiteY62" fmla="*/ 205627 h 1149314"/>
                <a:gd name="connsiteX63" fmla="*/ 531856 w 1146488"/>
                <a:gd name="connsiteY63" fmla="*/ 64880 h 1149314"/>
                <a:gd name="connsiteX64" fmla="*/ 596736 w 1146488"/>
                <a:gd name="connsiteY64" fmla="*/ 0 h 1149314"/>
                <a:gd name="connsiteX65" fmla="*/ 1059999 w 1146488"/>
                <a:gd name="connsiteY65" fmla="*/ 86490 h 1149314"/>
                <a:gd name="connsiteX66" fmla="*/ 618398 w 1146488"/>
                <a:gd name="connsiteY66" fmla="*/ 86490 h 1149314"/>
                <a:gd name="connsiteX67" fmla="*/ 618398 w 1146488"/>
                <a:gd name="connsiteY67" fmla="*/ 183965 h 1149314"/>
                <a:gd name="connsiteX68" fmla="*/ 1059999 w 1146488"/>
                <a:gd name="connsiteY68" fmla="*/ 183965 h 1149314"/>
                <a:gd name="connsiteX69" fmla="*/ 1059999 w 1146488"/>
                <a:gd name="connsiteY69" fmla="*/ 86490 h 114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46488" h="1149314">
                  <a:moveTo>
                    <a:pt x="596736" y="338735"/>
                  </a:moveTo>
                  <a:lnTo>
                    <a:pt x="1081608" y="338735"/>
                  </a:lnTo>
                  <a:cubicBezTo>
                    <a:pt x="1117396" y="338735"/>
                    <a:pt x="1146488" y="367827"/>
                    <a:pt x="1146488" y="403614"/>
                  </a:cubicBezTo>
                  <a:lnTo>
                    <a:pt x="1146488" y="1083491"/>
                  </a:lnTo>
                  <a:cubicBezTo>
                    <a:pt x="1146488" y="1119281"/>
                    <a:pt x="1117396" y="1148371"/>
                    <a:pt x="1081608" y="1148371"/>
                  </a:cubicBezTo>
                  <a:lnTo>
                    <a:pt x="596736" y="1148371"/>
                  </a:lnTo>
                  <a:cubicBezTo>
                    <a:pt x="560948" y="1148371"/>
                    <a:pt x="531856" y="1119281"/>
                    <a:pt x="531856" y="1083491"/>
                  </a:cubicBezTo>
                  <a:lnTo>
                    <a:pt x="531856" y="403614"/>
                  </a:lnTo>
                  <a:cubicBezTo>
                    <a:pt x="531908" y="367827"/>
                    <a:pt x="561000" y="338735"/>
                    <a:pt x="596736" y="338735"/>
                  </a:cubicBezTo>
                  <a:close/>
                  <a:moveTo>
                    <a:pt x="1059999" y="425224"/>
                  </a:moveTo>
                  <a:lnTo>
                    <a:pt x="618398" y="425224"/>
                  </a:lnTo>
                  <a:lnTo>
                    <a:pt x="618398" y="1061831"/>
                  </a:lnTo>
                  <a:lnTo>
                    <a:pt x="1059999" y="1061831"/>
                  </a:lnTo>
                  <a:lnTo>
                    <a:pt x="1059999" y="425224"/>
                  </a:lnTo>
                  <a:close/>
                  <a:moveTo>
                    <a:pt x="64880" y="939291"/>
                  </a:moveTo>
                  <a:lnTo>
                    <a:pt x="396761" y="939291"/>
                  </a:lnTo>
                  <a:cubicBezTo>
                    <a:pt x="432549" y="939291"/>
                    <a:pt x="461641" y="968382"/>
                    <a:pt x="461641" y="1004171"/>
                  </a:cubicBezTo>
                  <a:lnTo>
                    <a:pt x="461641" y="1084434"/>
                  </a:lnTo>
                  <a:cubicBezTo>
                    <a:pt x="461641" y="1120222"/>
                    <a:pt x="432549" y="1149314"/>
                    <a:pt x="396761" y="1149314"/>
                  </a:cubicBezTo>
                  <a:lnTo>
                    <a:pt x="64880" y="1149314"/>
                  </a:lnTo>
                  <a:cubicBezTo>
                    <a:pt x="29090" y="1149314"/>
                    <a:pt x="0" y="1120222"/>
                    <a:pt x="0" y="1084434"/>
                  </a:cubicBezTo>
                  <a:lnTo>
                    <a:pt x="0" y="1004171"/>
                  </a:lnTo>
                  <a:cubicBezTo>
                    <a:pt x="0" y="968436"/>
                    <a:pt x="29090" y="939291"/>
                    <a:pt x="64880" y="939291"/>
                  </a:cubicBezTo>
                  <a:close/>
                  <a:moveTo>
                    <a:pt x="375151" y="1025781"/>
                  </a:moveTo>
                  <a:lnTo>
                    <a:pt x="86488" y="1025781"/>
                  </a:lnTo>
                  <a:lnTo>
                    <a:pt x="86488" y="1062772"/>
                  </a:lnTo>
                  <a:lnTo>
                    <a:pt x="375151" y="1062772"/>
                  </a:lnTo>
                  <a:lnTo>
                    <a:pt x="375151" y="1025781"/>
                  </a:lnTo>
                  <a:close/>
                  <a:moveTo>
                    <a:pt x="64880" y="677105"/>
                  </a:moveTo>
                  <a:lnTo>
                    <a:pt x="396761" y="677105"/>
                  </a:lnTo>
                  <a:cubicBezTo>
                    <a:pt x="432549" y="677105"/>
                    <a:pt x="461641" y="706195"/>
                    <a:pt x="461641" y="741985"/>
                  </a:cubicBezTo>
                  <a:lnTo>
                    <a:pt x="461641" y="822246"/>
                  </a:lnTo>
                  <a:cubicBezTo>
                    <a:pt x="461641" y="858035"/>
                    <a:pt x="432549" y="887125"/>
                    <a:pt x="396761" y="887125"/>
                  </a:cubicBezTo>
                  <a:lnTo>
                    <a:pt x="64880" y="887125"/>
                  </a:lnTo>
                  <a:cubicBezTo>
                    <a:pt x="29090" y="887125"/>
                    <a:pt x="0" y="858035"/>
                    <a:pt x="0" y="822246"/>
                  </a:cubicBezTo>
                  <a:lnTo>
                    <a:pt x="0" y="741985"/>
                  </a:lnTo>
                  <a:cubicBezTo>
                    <a:pt x="0" y="706195"/>
                    <a:pt x="29090" y="677105"/>
                    <a:pt x="64880" y="677105"/>
                  </a:cubicBezTo>
                  <a:close/>
                  <a:moveTo>
                    <a:pt x="375151" y="763593"/>
                  </a:moveTo>
                  <a:lnTo>
                    <a:pt x="86488" y="763593"/>
                  </a:lnTo>
                  <a:lnTo>
                    <a:pt x="86488" y="800586"/>
                  </a:lnTo>
                  <a:lnTo>
                    <a:pt x="375151" y="800586"/>
                  </a:lnTo>
                  <a:lnTo>
                    <a:pt x="375151" y="763593"/>
                  </a:lnTo>
                  <a:close/>
                  <a:moveTo>
                    <a:pt x="64880" y="0"/>
                  </a:moveTo>
                  <a:lnTo>
                    <a:pt x="396761" y="0"/>
                  </a:lnTo>
                  <a:cubicBezTo>
                    <a:pt x="432549" y="0"/>
                    <a:pt x="461641" y="29090"/>
                    <a:pt x="461641" y="64880"/>
                  </a:cubicBezTo>
                  <a:lnTo>
                    <a:pt x="461641" y="560059"/>
                  </a:lnTo>
                  <a:cubicBezTo>
                    <a:pt x="461641" y="595846"/>
                    <a:pt x="432549" y="624939"/>
                    <a:pt x="396761" y="624939"/>
                  </a:cubicBezTo>
                  <a:lnTo>
                    <a:pt x="64880" y="624939"/>
                  </a:lnTo>
                  <a:cubicBezTo>
                    <a:pt x="29090" y="624939"/>
                    <a:pt x="0" y="595846"/>
                    <a:pt x="0" y="560059"/>
                  </a:cubicBezTo>
                  <a:lnTo>
                    <a:pt x="0" y="64880"/>
                  </a:lnTo>
                  <a:cubicBezTo>
                    <a:pt x="0" y="29090"/>
                    <a:pt x="29090" y="0"/>
                    <a:pt x="64880" y="0"/>
                  </a:cubicBezTo>
                  <a:close/>
                  <a:moveTo>
                    <a:pt x="375151" y="86490"/>
                  </a:moveTo>
                  <a:lnTo>
                    <a:pt x="86488" y="86490"/>
                  </a:lnTo>
                  <a:lnTo>
                    <a:pt x="86488" y="538397"/>
                  </a:lnTo>
                  <a:lnTo>
                    <a:pt x="375151" y="538397"/>
                  </a:lnTo>
                  <a:lnTo>
                    <a:pt x="375151" y="86490"/>
                  </a:lnTo>
                  <a:close/>
                  <a:moveTo>
                    <a:pt x="596736" y="0"/>
                  </a:moveTo>
                  <a:lnTo>
                    <a:pt x="1081608" y="0"/>
                  </a:lnTo>
                  <a:cubicBezTo>
                    <a:pt x="1117396" y="0"/>
                    <a:pt x="1146488" y="29090"/>
                    <a:pt x="1146488" y="64880"/>
                  </a:cubicBezTo>
                  <a:lnTo>
                    <a:pt x="1146488" y="205627"/>
                  </a:lnTo>
                  <a:cubicBezTo>
                    <a:pt x="1146488" y="241416"/>
                    <a:pt x="1117396" y="270506"/>
                    <a:pt x="1081608" y="270506"/>
                  </a:cubicBezTo>
                  <a:lnTo>
                    <a:pt x="596736" y="270506"/>
                  </a:lnTo>
                  <a:cubicBezTo>
                    <a:pt x="560948" y="270506"/>
                    <a:pt x="531856" y="241416"/>
                    <a:pt x="531856" y="205627"/>
                  </a:cubicBezTo>
                  <a:lnTo>
                    <a:pt x="531856" y="64880"/>
                  </a:lnTo>
                  <a:cubicBezTo>
                    <a:pt x="531908" y="29090"/>
                    <a:pt x="561000" y="0"/>
                    <a:pt x="596736" y="0"/>
                  </a:cubicBezTo>
                  <a:close/>
                  <a:moveTo>
                    <a:pt x="1059999" y="86490"/>
                  </a:moveTo>
                  <a:lnTo>
                    <a:pt x="618398" y="86490"/>
                  </a:lnTo>
                  <a:lnTo>
                    <a:pt x="618398" y="183965"/>
                  </a:lnTo>
                  <a:lnTo>
                    <a:pt x="1059999" y="183965"/>
                  </a:lnTo>
                  <a:lnTo>
                    <a:pt x="1059999" y="86490"/>
                  </a:ln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02A1AA9-666D-4D19-8F12-1D95C139DA58}"/>
              </a:ext>
            </a:extLst>
          </p:cNvPr>
          <p:cNvGrpSpPr/>
          <p:nvPr/>
        </p:nvGrpSpPr>
        <p:grpSpPr>
          <a:xfrm>
            <a:off x="3735383" y="4451746"/>
            <a:ext cx="1602352" cy="1716624"/>
            <a:chOff x="616499" y="4455161"/>
            <a:chExt cx="1602352" cy="1716624"/>
          </a:xfrm>
        </p:grpSpPr>
        <p:sp>
          <p:nvSpPr>
            <p:cNvPr id="64" name="矩形 6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C920CC5-32B0-47AF-875F-4DA43D92490F}"/>
                </a:ext>
              </a:extLst>
            </p:cNvPr>
            <p:cNvSpPr/>
            <p:nvPr/>
          </p:nvSpPr>
          <p:spPr>
            <a:xfrm>
              <a:off x="616499" y="4455161"/>
              <a:ext cx="1602352" cy="165040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矩形 6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D5EA4FB3-2D20-45D2-84D3-9AF8E7BDCA70}"/>
                </a:ext>
              </a:extLst>
            </p:cNvPr>
            <p:cNvSpPr/>
            <p:nvPr/>
          </p:nvSpPr>
          <p:spPr>
            <a:xfrm>
              <a:off x="616499" y="6071650"/>
              <a:ext cx="1602352" cy="1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文本框 6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0EAE0B53-A2B8-424B-8D28-1D35BDF4C62D}"/>
                </a:ext>
              </a:extLst>
            </p:cNvPr>
            <p:cNvSpPr txBox="1"/>
            <p:nvPr/>
          </p:nvSpPr>
          <p:spPr>
            <a:xfrm>
              <a:off x="740406" y="5208262"/>
              <a:ext cx="1329876" cy="7968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fr-FR" altLang="zh-CN" sz="12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B3221BF-C905-42EA-9EDE-FF9CF5FBB89A}"/>
                </a:ext>
              </a:extLst>
            </p:cNvPr>
            <p:cNvSpPr txBox="1"/>
            <p:nvPr/>
          </p:nvSpPr>
          <p:spPr>
            <a:xfrm>
              <a:off x="770863" y="4796879"/>
              <a:ext cx="1077218" cy="21544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3E57E16-BBE9-4A0F-B9A1-2D860BA28B2B}"/>
              </a:ext>
            </a:extLst>
          </p:cNvPr>
          <p:cNvGrpSpPr/>
          <p:nvPr/>
        </p:nvGrpSpPr>
        <p:grpSpPr>
          <a:xfrm>
            <a:off x="6854266" y="4451746"/>
            <a:ext cx="1602352" cy="1716624"/>
            <a:chOff x="616499" y="4455161"/>
            <a:chExt cx="1602352" cy="1716624"/>
          </a:xfrm>
        </p:grpSpPr>
        <p:sp>
          <p:nvSpPr>
            <p:cNvPr id="69" name="矩形 6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10596EB6-5AC5-45A4-8CF3-81ABA02AF102}"/>
                </a:ext>
              </a:extLst>
            </p:cNvPr>
            <p:cNvSpPr/>
            <p:nvPr/>
          </p:nvSpPr>
          <p:spPr>
            <a:xfrm>
              <a:off x="616499" y="4455161"/>
              <a:ext cx="1602352" cy="165040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矩形 6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FEE461D-DC6D-4D81-A5EB-96DEFEAE0CF6}"/>
                </a:ext>
              </a:extLst>
            </p:cNvPr>
            <p:cNvSpPr/>
            <p:nvPr/>
          </p:nvSpPr>
          <p:spPr>
            <a:xfrm>
              <a:off x="616499" y="6071650"/>
              <a:ext cx="1602352" cy="1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文本框 7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B5B85BC-7EBB-4CB6-9816-9F964BC435DC}"/>
                </a:ext>
              </a:extLst>
            </p:cNvPr>
            <p:cNvSpPr txBox="1"/>
            <p:nvPr/>
          </p:nvSpPr>
          <p:spPr>
            <a:xfrm>
              <a:off x="740406" y="5208262"/>
              <a:ext cx="1329876" cy="7968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fr-FR" altLang="zh-CN" sz="12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066A147-8735-4F7E-9E3D-8B2D11E09900}"/>
                </a:ext>
              </a:extLst>
            </p:cNvPr>
            <p:cNvSpPr txBox="1"/>
            <p:nvPr/>
          </p:nvSpPr>
          <p:spPr>
            <a:xfrm>
              <a:off x="770863" y="4796879"/>
              <a:ext cx="1077218" cy="21544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EFFDE16-2561-4226-895B-0047F4AAFECD}"/>
              </a:ext>
            </a:extLst>
          </p:cNvPr>
          <p:cNvGrpSpPr/>
          <p:nvPr/>
        </p:nvGrpSpPr>
        <p:grpSpPr>
          <a:xfrm>
            <a:off x="9973150" y="4451746"/>
            <a:ext cx="1602352" cy="1716624"/>
            <a:chOff x="616499" y="4455161"/>
            <a:chExt cx="1602352" cy="1716624"/>
          </a:xfrm>
        </p:grpSpPr>
        <p:sp>
          <p:nvSpPr>
            <p:cNvPr id="74" name="矩形 7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D926F4A3-9D30-4EC8-A32A-8EC694B42DB4}"/>
                </a:ext>
              </a:extLst>
            </p:cNvPr>
            <p:cNvSpPr/>
            <p:nvPr/>
          </p:nvSpPr>
          <p:spPr>
            <a:xfrm>
              <a:off x="616499" y="4455161"/>
              <a:ext cx="1602352" cy="165040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矩形 7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9DE2657-CDA4-404C-9C9C-691FE24CB7D3}"/>
                </a:ext>
              </a:extLst>
            </p:cNvPr>
            <p:cNvSpPr/>
            <p:nvPr/>
          </p:nvSpPr>
          <p:spPr>
            <a:xfrm>
              <a:off x="616499" y="6071650"/>
              <a:ext cx="1602352" cy="100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文本框 7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312AC448-BA2C-411E-AF02-917E28AB4BCD}"/>
                </a:ext>
              </a:extLst>
            </p:cNvPr>
            <p:cNvSpPr txBox="1"/>
            <p:nvPr/>
          </p:nvSpPr>
          <p:spPr>
            <a:xfrm>
              <a:off x="740406" y="5208262"/>
              <a:ext cx="1329876" cy="7968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fr-FR" altLang="zh-CN" sz="12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6CA7593-86D3-429D-85EA-301B81CA7BA8}"/>
                </a:ext>
              </a:extLst>
            </p:cNvPr>
            <p:cNvSpPr txBox="1"/>
            <p:nvPr/>
          </p:nvSpPr>
          <p:spPr>
            <a:xfrm>
              <a:off x="770863" y="4796879"/>
              <a:ext cx="1077218" cy="21544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defPPr>
                <a:defRPr lang="fr-FR"/>
              </a:defPPr>
              <a:lvl1pPr marR="0" lvl="0" indent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i="0" u="none" strike="noStrike" kern="0" cap="none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1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4F0A203-7676-419D-8A62-9AA186280C0F}"/>
              </a:ext>
            </a:extLst>
          </p:cNvPr>
          <p:cNvSpPr/>
          <p:nvPr/>
        </p:nvSpPr>
        <p:spPr>
          <a:xfrm>
            <a:off x="2346523" y="5353037"/>
            <a:ext cx="1897283" cy="1504964"/>
          </a:xfrm>
          <a:custGeom>
            <a:avLst/>
            <a:gdLst>
              <a:gd name="connsiteX0" fmla="*/ 691662 w 1383324"/>
              <a:gd name="connsiteY0" fmla="*/ 0 h 1097281"/>
              <a:gd name="connsiteX1" fmla="*/ 1383324 w 1383324"/>
              <a:gd name="connsiteY1" fmla="*/ 691662 h 1097281"/>
              <a:gd name="connsiteX2" fmla="*/ 1265199 w 1383324"/>
              <a:gd name="connsiteY2" fmla="*/ 1078377 h 1097281"/>
              <a:gd name="connsiteX3" fmla="*/ 1249602 w 1383324"/>
              <a:gd name="connsiteY3" fmla="*/ 1097281 h 1097281"/>
              <a:gd name="connsiteX4" fmla="*/ 133723 w 1383324"/>
              <a:gd name="connsiteY4" fmla="*/ 1097281 h 1097281"/>
              <a:gd name="connsiteX5" fmla="*/ 118125 w 1383324"/>
              <a:gd name="connsiteY5" fmla="*/ 1078377 h 1097281"/>
              <a:gd name="connsiteX6" fmla="*/ 0 w 1383324"/>
              <a:gd name="connsiteY6" fmla="*/ 691662 h 1097281"/>
              <a:gd name="connsiteX7" fmla="*/ 691662 w 1383324"/>
              <a:gd name="connsiteY7" fmla="*/ 0 h 109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324" h="1097281">
                <a:moveTo>
                  <a:pt x="691662" y="0"/>
                </a:moveTo>
                <a:cubicBezTo>
                  <a:pt x="1073656" y="0"/>
                  <a:pt x="1383324" y="309668"/>
                  <a:pt x="1383324" y="691662"/>
                </a:cubicBezTo>
                <a:cubicBezTo>
                  <a:pt x="1383324" y="834910"/>
                  <a:pt x="1339777" y="967987"/>
                  <a:pt x="1265199" y="1078377"/>
                </a:cubicBezTo>
                <a:lnTo>
                  <a:pt x="1249602" y="1097281"/>
                </a:lnTo>
                <a:lnTo>
                  <a:pt x="133723" y="1097281"/>
                </a:lnTo>
                <a:lnTo>
                  <a:pt x="118125" y="1078377"/>
                </a:lnTo>
                <a:cubicBezTo>
                  <a:pt x="43547" y="967987"/>
                  <a:pt x="0" y="834910"/>
                  <a:pt x="0" y="691662"/>
                </a:cubicBezTo>
                <a:cubicBezTo>
                  <a:pt x="0" y="309668"/>
                  <a:pt x="309668" y="0"/>
                  <a:pt x="691662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任意多边形: 形状 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6CE9B09-B631-4981-82D5-B67344C3836B}"/>
              </a:ext>
            </a:extLst>
          </p:cNvPr>
          <p:cNvSpPr/>
          <p:nvPr/>
        </p:nvSpPr>
        <p:spPr>
          <a:xfrm>
            <a:off x="9023136" y="6291854"/>
            <a:ext cx="1613328" cy="566147"/>
          </a:xfrm>
          <a:custGeom>
            <a:avLst/>
            <a:gdLst>
              <a:gd name="connsiteX0" fmla="*/ 806664 w 1613328"/>
              <a:gd name="connsiteY0" fmla="*/ 0 h 566147"/>
              <a:gd name="connsiteX1" fmla="*/ 1601035 w 1613328"/>
              <a:gd name="connsiteY1" fmla="*/ 526545 h 566147"/>
              <a:gd name="connsiteX2" fmla="*/ 1613328 w 1613328"/>
              <a:gd name="connsiteY2" fmla="*/ 566147 h 566147"/>
              <a:gd name="connsiteX3" fmla="*/ 0 w 1613328"/>
              <a:gd name="connsiteY3" fmla="*/ 566147 h 566147"/>
              <a:gd name="connsiteX4" fmla="*/ 12293 w 1613328"/>
              <a:gd name="connsiteY4" fmla="*/ 526545 h 566147"/>
              <a:gd name="connsiteX5" fmla="*/ 806664 w 1613328"/>
              <a:gd name="connsiteY5" fmla="*/ 0 h 56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328" h="566147">
                <a:moveTo>
                  <a:pt x="806664" y="0"/>
                </a:moveTo>
                <a:cubicBezTo>
                  <a:pt x="1163766" y="0"/>
                  <a:pt x="1470158" y="217117"/>
                  <a:pt x="1601035" y="526545"/>
                </a:cubicBezTo>
                <a:lnTo>
                  <a:pt x="1613328" y="566147"/>
                </a:lnTo>
                <a:lnTo>
                  <a:pt x="0" y="566147"/>
                </a:lnTo>
                <a:lnTo>
                  <a:pt x="12293" y="526545"/>
                </a:lnTo>
                <a:cubicBezTo>
                  <a:pt x="143170" y="217117"/>
                  <a:pt x="449562" y="0"/>
                  <a:pt x="80666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任意多边形: 形状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658A1EDE-C350-4AF5-81EE-F60845EBA3B7}"/>
              </a:ext>
            </a:extLst>
          </p:cNvPr>
          <p:cNvSpPr/>
          <p:nvPr/>
        </p:nvSpPr>
        <p:spPr>
          <a:xfrm>
            <a:off x="10444602" y="1"/>
            <a:ext cx="1747398" cy="1200719"/>
          </a:xfrm>
          <a:custGeom>
            <a:avLst/>
            <a:gdLst>
              <a:gd name="connsiteX0" fmla="*/ 23647 w 1747398"/>
              <a:gd name="connsiteY0" fmla="*/ 0 h 1200719"/>
              <a:gd name="connsiteX1" fmla="*/ 1747398 w 1747398"/>
              <a:gd name="connsiteY1" fmla="*/ 0 h 1200719"/>
              <a:gd name="connsiteX2" fmla="*/ 1747398 w 1747398"/>
              <a:gd name="connsiteY2" fmla="*/ 840943 h 1200719"/>
              <a:gd name="connsiteX3" fmla="*/ 1689759 w 1747398"/>
              <a:gd name="connsiteY3" fmla="*/ 910802 h 1200719"/>
              <a:gd name="connsiteX4" fmla="*/ 989838 w 1747398"/>
              <a:gd name="connsiteY4" fmla="*/ 1200719 h 1200719"/>
              <a:gd name="connsiteX5" fmla="*/ 0 w 1747398"/>
              <a:gd name="connsiteY5" fmla="*/ 210881 h 1200719"/>
              <a:gd name="connsiteX6" fmla="*/ 20110 w 1747398"/>
              <a:gd name="connsiteY6" fmla="*/ 11394 h 120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398" h="1200719">
                <a:moveTo>
                  <a:pt x="23647" y="0"/>
                </a:moveTo>
                <a:lnTo>
                  <a:pt x="1747398" y="0"/>
                </a:lnTo>
                <a:lnTo>
                  <a:pt x="1747398" y="840943"/>
                </a:lnTo>
                <a:lnTo>
                  <a:pt x="1689759" y="910802"/>
                </a:lnTo>
                <a:cubicBezTo>
                  <a:pt x="1510634" y="1089928"/>
                  <a:pt x="1263174" y="1200719"/>
                  <a:pt x="989838" y="1200719"/>
                </a:cubicBezTo>
                <a:cubicBezTo>
                  <a:pt x="443166" y="1200719"/>
                  <a:pt x="0" y="757553"/>
                  <a:pt x="0" y="210881"/>
                </a:cubicBezTo>
                <a:cubicBezTo>
                  <a:pt x="0" y="142547"/>
                  <a:pt x="6924" y="75830"/>
                  <a:pt x="20110" y="11394"/>
                </a:cubicBezTo>
                <a:close/>
              </a:path>
            </a:pathLst>
          </a:custGeom>
          <a:gradFill flip="none" rotWithShape="1"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任意多边形: 形状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8BCF764-CF6A-4F7A-94EC-904A10E43501}"/>
              </a:ext>
            </a:extLst>
          </p:cNvPr>
          <p:cNvSpPr/>
          <p:nvPr/>
        </p:nvSpPr>
        <p:spPr>
          <a:xfrm>
            <a:off x="0" y="0"/>
            <a:ext cx="3101340" cy="4815840"/>
          </a:xfrm>
          <a:custGeom>
            <a:avLst/>
            <a:gdLst>
              <a:gd name="connsiteX0" fmla="*/ 0 w 3101340"/>
              <a:gd name="connsiteY0" fmla="*/ 0 h 4815840"/>
              <a:gd name="connsiteX1" fmla="*/ 2583520 w 3101340"/>
              <a:gd name="connsiteY1" fmla="*/ 0 h 4815840"/>
              <a:gd name="connsiteX2" fmla="*/ 2727025 w 3101340"/>
              <a:gd name="connsiteY2" fmla="*/ 236217 h 4815840"/>
              <a:gd name="connsiteX3" fmla="*/ 3101340 w 3101340"/>
              <a:gd name="connsiteY3" fmla="*/ 1714500 h 4815840"/>
              <a:gd name="connsiteX4" fmla="*/ 0 w 3101340"/>
              <a:gd name="connsiteY4" fmla="*/ 4815840 h 481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1340" h="4815840">
                <a:moveTo>
                  <a:pt x="0" y="0"/>
                </a:moveTo>
                <a:lnTo>
                  <a:pt x="2583520" y="0"/>
                </a:lnTo>
                <a:lnTo>
                  <a:pt x="2727025" y="236217"/>
                </a:lnTo>
                <a:cubicBezTo>
                  <a:pt x="2965743" y="675656"/>
                  <a:pt x="3101340" y="1179243"/>
                  <a:pt x="3101340" y="1714500"/>
                </a:cubicBezTo>
                <a:cubicBezTo>
                  <a:pt x="3101340" y="3427323"/>
                  <a:pt x="1712823" y="4815840"/>
                  <a:pt x="0" y="4815840"/>
                </a:cubicBezTo>
                <a:close/>
              </a:path>
            </a:pathLst>
          </a:custGeom>
          <a:gradFill>
            <a:gsLst>
              <a:gs pos="0">
                <a:srgbClr val="FF513E"/>
              </a:gs>
              <a:gs pos="55000">
                <a:srgbClr val="FF992D"/>
              </a:gs>
              <a:gs pos="90000">
                <a:schemeClr val="bg1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EE4B069-3297-4831-B3E1-5A58C8818785}"/>
              </a:ext>
            </a:extLst>
          </p:cNvPr>
          <p:cNvGrpSpPr/>
          <p:nvPr/>
        </p:nvGrpSpPr>
        <p:grpSpPr>
          <a:xfrm>
            <a:off x="1352891" y="1199884"/>
            <a:ext cx="2956816" cy="4458234"/>
            <a:chOff x="1352891" y="1199884"/>
            <a:chExt cx="2956816" cy="4458234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21EF068-109E-422B-9ABB-21D1673E0D08}"/>
                </a:ext>
              </a:extLst>
            </p:cNvPr>
            <p:cNvGrpSpPr/>
            <p:nvPr/>
          </p:nvGrpSpPr>
          <p:grpSpPr>
            <a:xfrm>
              <a:off x="1352891" y="1201158"/>
              <a:ext cx="2956816" cy="4454633"/>
              <a:chOff x="1352891" y="1201158"/>
              <a:chExt cx="2956816" cy="4454633"/>
            </a:xfrm>
          </p:grpSpPr>
          <p:pic>
            <p:nvPicPr>
              <p:cNvPr id="10" name="图片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7FA902C2-EFDE-4589-9B5F-C24015C19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52891" y="1201158"/>
                <a:ext cx="2956816" cy="2950720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11" name="图片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311D8FCD-D6D4-48BB-9DA5-61665896E8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52891" y="2753843"/>
                <a:ext cx="2956816" cy="2901948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C1AD5E-4161-4F9F-A651-0B2868F2D040}"/>
                </a:ext>
              </a:extLst>
            </p:cNvPr>
            <p:cNvSpPr/>
            <p:nvPr/>
          </p:nvSpPr>
          <p:spPr>
            <a:xfrm>
              <a:off x="1353714" y="1199884"/>
              <a:ext cx="2952709" cy="295270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2E283D65-23F8-42B2-B35D-8D23F6D28960}"/>
                </a:ext>
              </a:extLst>
            </p:cNvPr>
            <p:cNvSpPr/>
            <p:nvPr/>
          </p:nvSpPr>
          <p:spPr>
            <a:xfrm flipH="1">
              <a:off x="1353714" y="2752097"/>
              <a:ext cx="2952709" cy="2906021"/>
            </a:xfrm>
            <a:prstGeom prst="rtTriangl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21B6EA3-9E4D-45C5-878E-08CB6ED6911E}"/>
              </a:ext>
            </a:extLst>
          </p:cNvPr>
          <p:cNvGrpSpPr/>
          <p:nvPr/>
        </p:nvGrpSpPr>
        <p:grpSpPr>
          <a:xfrm>
            <a:off x="4504530" y="1199884"/>
            <a:ext cx="1493649" cy="4458234"/>
            <a:chOff x="4504530" y="1199884"/>
            <a:chExt cx="1493649" cy="4458234"/>
          </a:xfrm>
        </p:grpSpPr>
        <p:pic>
          <p:nvPicPr>
            <p:cNvPr id="12" name="图片 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B0DEDB4-D388-4D1D-B36C-917F1B6C5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04530" y="1200719"/>
              <a:ext cx="1493649" cy="4456562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AC7DD34-F04C-4AD8-A1B4-B9B45532A4AA}"/>
                </a:ext>
              </a:extLst>
            </p:cNvPr>
            <p:cNvSpPr/>
            <p:nvPr/>
          </p:nvSpPr>
          <p:spPr>
            <a:xfrm>
              <a:off x="4505714" y="1199884"/>
              <a:ext cx="1490641" cy="4458234"/>
            </a:xfrm>
            <a:prstGeom prst="rect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D2A506-A569-41F9-BFF9-C5E5B84EFCF0}"/>
              </a:ext>
            </a:extLst>
          </p:cNvPr>
          <p:cNvGrpSpPr/>
          <p:nvPr/>
        </p:nvGrpSpPr>
        <p:grpSpPr>
          <a:xfrm>
            <a:off x="6193000" y="1028378"/>
            <a:ext cx="2956816" cy="4629740"/>
            <a:chOff x="6193000" y="1028378"/>
            <a:chExt cx="2956816" cy="4629740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5C980D0D-2C29-4304-9F05-653EEE3A5BEB}"/>
                </a:ext>
              </a:extLst>
            </p:cNvPr>
            <p:cNvGrpSpPr/>
            <p:nvPr/>
          </p:nvGrpSpPr>
          <p:grpSpPr>
            <a:xfrm>
              <a:off x="6193000" y="1028378"/>
              <a:ext cx="2956816" cy="4627413"/>
              <a:chOff x="6193000" y="1028378"/>
              <a:chExt cx="2956816" cy="4627413"/>
            </a:xfrm>
          </p:grpSpPr>
          <p:sp>
            <p:nvSpPr>
              <p:cNvPr id="8" name="椭圆 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CE3D7113-7C9A-4199-9A8A-F1535C6CF613}"/>
                  </a:ext>
                </a:extLst>
              </p:cNvPr>
              <p:cNvSpPr/>
              <p:nvPr/>
            </p:nvSpPr>
            <p:spPr>
              <a:xfrm>
                <a:off x="6821842" y="1028378"/>
                <a:ext cx="1194508" cy="1194508"/>
              </a:xfrm>
              <a:prstGeom prst="ellipse">
                <a:avLst/>
              </a:prstGeom>
              <a:gradFill flip="none" rotWithShape="1">
                <a:gsLst>
                  <a:gs pos="0">
                    <a:srgbClr val="FF513E"/>
                  </a:gs>
                  <a:gs pos="55000">
                    <a:srgbClr val="FF992D"/>
                  </a:gs>
                  <a:gs pos="9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pic>
            <p:nvPicPr>
              <p:cNvPr id="13" name="图片 1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605040C1-768F-4AD1-A8A6-BC78C2DE9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93000" y="1201158"/>
                <a:ext cx="2956816" cy="2950720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  <p:pic>
            <p:nvPicPr>
    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  <a:extLst>
                  <a:ext uri="{FF2B5EF4-FFF2-40B4-BE49-F238E27FC236}">
                    <a16:creationId xmlns:a16="http://schemas.microsoft.com/office/drawing/2014/main" id="{5753F175-AF59-4303-A202-16C017582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FilmGrain/>
                        </a14:imgEffect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93000" y="2753843"/>
                <a:ext cx="2956816" cy="2901948"/>
              </a:xfrm>
              <a:prstGeom prst="rect">
                <a:avLst/>
              </a:prstGeom>
              <a:effectLst>
                <a:outerShdw blurRad="381000" dist="254000" dir="5400000" sx="90000" sy="90000" algn="t" rotWithShape="0">
                  <a:prstClr val="black">
                    <a:alpha val="10000"/>
                  </a:prstClr>
                </a:outerShdw>
              </a:effectLst>
            </p:spPr>
          </p:pic>
        </p:grp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EDFED81-59CF-44DB-A754-CFA8C8A9002E}"/>
                </a:ext>
              </a:extLst>
            </p:cNvPr>
            <p:cNvSpPr/>
            <p:nvPr/>
          </p:nvSpPr>
          <p:spPr>
            <a:xfrm>
              <a:off x="6195645" y="1199884"/>
              <a:ext cx="2952709" cy="295270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ED30E03E-FC15-457F-BF7F-DFA1E962B6F7}"/>
                </a:ext>
              </a:extLst>
            </p:cNvPr>
            <p:cNvSpPr/>
            <p:nvPr/>
          </p:nvSpPr>
          <p:spPr>
            <a:xfrm flipH="1">
              <a:off x="6195645" y="2752097"/>
              <a:ext cx="2952709" cy="2906021"/>
            </a:xfrm>
            <a:prstGeom prst="rtTriangle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835A15C-3D62-4B84-B843-7A9B6CE08FE6}"/>
              </a:ext>
            </a:extLst>
          </p:cNvPr>
          <p:cNvGrpSpPr/>
          <p:nvPr/>
        </p:nvGrpSpPr>
        <p:grpSpPr>
          <a:xfrm>
            <a:off x="9344637" y="1199884"/>
            <a:ext cx="2021703" cy="4458234"/>
            <a:chOff x="9344637" y="1199884"/>
            <a:chExt cx="2021703" cy="4458234"/>
          </a:xfrm>
        </p:grpSpPr>
        <p:sp>
          <p:nvSpPr>
            <p:cNvPr id="9" name="椭圆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4EA568FD-3112-47E6-95E2-D80BB3A2B28D}"/>
                </a:ext>
              </a:extLst>
            </p:cNvPr>
            <p:cNvSpPr/>
            <p:nvPr/>
          </p:nvSpPr>
          <p:spPr>
            <a:xfrm>
              <a:off x="10088306" y="2947399"/>
              <a:ext cx="1278034" cy="1278034"/>
            </a:xfrm>
            <a:prstGeom prst="ellipse">
              <a:avLst/>
            </a:prstGeom>
            <a:gradFill flip="none" rotWithShape="1">
              <a:gsLst>
                <a:gs pos="0">
                  <a:srgbClr val="FF513E"/>
                </a:gs>
                <a:gs pos="55000">
                  <a:srgbClr val="FF992D"/>
                </a:gs>
                <a:gs pos="90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pic>
          <p:nvPicPr>
            <p:cNvPr id="15" name="图片 1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6EE8828-6CB5-4593-9DD0-3C35F02B0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FilmGrain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44637" y="1200719"/>
              <a:ext cx="1493649" cy="4456562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448D8C2-EDCA-4BA2-9F52-FFC5E71BFD38}"/>
                </a:ext>
              </a:extLst>
            </p:cNvPr>
            <p:cNvSpPr/>
            <p:nvPr/>
          </p:nvSpPr>
          <p:spPr>
            <a:xfrm>
              <a:off x="9347645" y="1199884"/>
              <a:ext cx="1490641" cy="4458234"/>
            </a:xfrm>
            <a:prstGeom prst="rect">
              <a:avLst/>
            </a:prstGeom>
            <a:noFill/>
            <a:ln w="38100">
              <a:gradFill flip="none" rotWithShape="1">
                <a:gsLst>
                  <a:gs pos="30000">
                    <a:schemeClr val="bg1"/>
                  </a:gs>
                  <a:gs pos="50000">
                    <a:schemeClr val="bg1">
                      <a:alpha val="0"/>
                    </a:schemeClr>
                  </a:gs>
                  <a:gs pos="70000">
                    <a:schemeClr val="bg1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3569B92D-153A-4BA5-A20B-0A595E023F64}"/>
              </a:ext>
            </a:extLst>
          </p:cNvPr>
          <p:cNvSpPr txBox="1"/>
          <p:nvPr/>
        </p:nvSpPr>
        <p:spPr>
          <a:xfrm>
            <a:off x="2113081" y="2360285"/>
            <a:ext cx="7965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ea"/>
                <a:sym typeface="Arial"/>
              </a:rPr>
              <a:t>THANKS </a:t>
            </a:r>
            <a:endParaRPr lang="zh-CN" altLang="en-US" sz="8800" dirty="0">
              <a:latin typeface="字魂35号-经典雅黑" panose="02000000000000000000" pitchFamily="2" charset="-122"/>
              <a:ea typeface="字魂35号-经典雅黑" panose="02000000000000000000" pitchFamily="2" charset="-122"/>
              <a:cs typeface="+mn-ea"/>
              <a:sym typeface="Arial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8BAD569-F06D-4F17-9697-DAA61C58C5DB}"/>
              </a:ext>
            </a:extLst>
          </p:cNvPr>
          <p:cNvGrpSpPr/>
          <p:nvPr/>
        </p:nvGrpSpPr>
        <p:grpSpPr>
          <a:xfrm>
            <a:off x="4193556" y="4892519"/>
            <a:ext cx="416937" cy="416934"/>
            <a:chOff x="891974" y="4415843"/>
            <a:chExt cx="450443" cy="450443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0D89AAA-6BD0-4F71-AB62-78991C748352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7" name="椭圆 39">
              <a:extLst>
                <a:ext uri="{FF2B5EF4-FFF2-40B4-BE49-F238E27FC236}">
                  <a16:creationId xmlns:a16="http://schemas.microsoft.com/office/drawing/2014/main" id="{569E8817-DE5E-492F-8FB8-0C78758035EA}"/>
                </a:ext>
              </a:extLst>
            </p:cNvPr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33E2F89-51DE-47AF-97C8-56AED459C053}"/>
              </a:ext>
            </a:extLst>
          </p:cNvPr>
          <p:cNvGrpSpPr/>
          <p:nvPr/>
        </p:nvGrpSpPr>
        <p:grpSpPr>
          <a:xfrm>
            <a:off x="6784125" y="4892519"/>
            <a:ext cx="416937" cy="416934"/>
            <a:chOff x="891974" y="4415843"/>
            <a:chExt cx="450443" cy="450443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A3F9AF8-605A-4DBA-80FC-FEF99C0C1B0B}"/>
                </a:ext>
              </a:extLst>
            </p:cNvPr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椭圆 44">
              <a:extLst>
                <a:ext uri="{FF2B5EF4-FFF2-40B4-BE49-F238E27FC236}">
                  <a16:creationId xmlns:a16="http://schemas.microsoft.com/office/drawing/2014/main" id="{BD5DBD47-8506-486C-91B8-F0F69AC3B8D4}"/>
                </a:ext>
              </a:extLst>
            </p:cNvPr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8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chemeClr val="tx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1B27BFE-FBBD-E0D3-8E47-B6F93DD6D0D8}"/>
              </a:ext>
            </a:extLst>
          </p:cNvPr>
          <p:cNvSpPr txBox="1"/>
          <p:nvPr/>
        </p:nvSpPr>
        <p:spPr>
          <a:xfrm>
            <a:off x="4610494" y="4947098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Report </a:t>
            </a:r>
            <a:r>
              <a:rPr lang="zh-CN" altLang="en-US" sz="1400" dirty="0">
                <a:latin typeface="Arial"/>
                <a:ea typeface="微软雅黑"/>
                <a:cs typeface="+mn-ea"/>
                <a:sym typeface="Arial"/>
              </a:rPr>
              <a:t>：</a:t>
            </a:r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freeppt7.com</a:t>
            </a:r>
            <a:endParaRPr lang="zh-CN" altLang="en-US" sz="14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C16280-84E6-8D1F-D41E-4242FD292F94}"/>
              </a:ext>
            </a:extLst>
          </p:cNvPr>
          <p:cNvSpPr txBox="1"/>
          <p:nvPr/>
        </p:nvSpPr>
        <p:spPr>
          <a:xfrm>
            <a:off x="7201062" y="4947098"/>
            <a:ext cx="1591846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Time </a:t>
            </a:r>
            <a:r>
              <a:rPr lang="zh-CN" altLang="en-US" sz="1400" dirty="0">
                <a:latin typeface="Arial"/>
                <a:ea typeface="微软雅黑"/>
                <a:cs typeface="+mn-ea"/>
                <a:sym typeface="Arial"/>
              </a:rPr>
              <a:t>：</a:t>
            </a:r>
            <a:r>
              <a:rPr lang="en-US" altLang="zh-CN" sz="1400" dirty="0">
                <a:latin typeface="Arial"/>
                <a:ea typeface="微软雅黑"/>
                <a:cs typeface="+mn-ea"/>
                <a:sym typeface="Arial"/>
              </a:rPr>
              <a:t>05 / 20XX</a:t>
            </a:r>
            <a:endParaRPr lang="zh-CN" altLang="en-US" sz="1400" dirty="0"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6" name="图片 15" descr="图片1">
            <a:extLst>
              <a:ext uri="{FF2B5EF4-FFF2-40B4-BE49-F238E27FC236}">
                <a16:creationId xmlns:a16="http://schemas.microsoft.com/office/drawing/2014/main" id="{29FA3750-E7CA-F90C-C006-07FAC31CC5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8553" y="459243"/>
            <a:ext cx="128016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7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43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: 空心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8459F2A-786C-48CA-9D3E-AC15A840A87C}"/>
              </a:ext>
            </a:extLst>
          </p:cNvPr>
          <p:cNvSpPr/>
          <p:nvPr/>
        </p:nvSpPr>
        <p:spPr>
          <a:xfrm>
            <a:off x="9265920" y="4678681"/>
            <a:ext cx="3484299" cy="3484299"/>
          </a:xfrm>
          <a:prstGeom prst="donut">
            <a:avLst/>
          </a:prstGeom>
          <a:gradFill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任意多边形: 形状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5037369-2FD7-4C47-8D0C-57ABE32D5455}"/>
              </a:ext>
            </a:extLst>
          </p:cNvPr>
          <p:cNvSpPr/>
          <p:nvPr/>
        </p:nvSpPr>
        <p:spPr>
          <a:xfrm>
            <a:off x="0" y="0"/>
            <a:ext cx="3591033" cy="6858000"/>
          </a:xfrm>
          <a:custGeom>
            <a:avLst/>
            <a:gdLst>
              <a:gd name="connsiteX0" fmla="*/ 0 w 3591033"/>
              <a:gd name="connsiteY0" fmla="*/ 0 h 6858000"/>
              <a:gd name="connsiteX1" fmla="*/ 3540608 w 3591033"/>
              <a:gd name="connsiteY1" fmla="*/ 0 h 6858000"/>
              <a:gd name="connsiteX2" fmla="*/ 3555683 w 3591033"/>
              <a:gd name="connsiteY2" fmla="*/ 65723 h 6858000"/>
              <a:gd name="connsiteX3" fmla="*/ 3505200 w 3591033"/>
              <a:gd name="connsiteY3" fmla="*/ 1310640 h 6858000"/>
              <a:gd name="connsiteX4" fmla="*/ 1996440 w 3591033"/>
              <a:gd name="connsiteY4" fmla="*/ 3916680 h 6858000"/>
              <a:gd name="connsiteX5" fmla="*/ 2987040 w 3591033"/>
              <a:gd name="connsiteY5" fmla="*/ 6568440 h 6858000"/>
              <a:gd name="connsiteX6" fmla="*/ 2946887 w 3591033"/>
              <a:gd name="connsiteY6" fmla="*/ 6823026 h 6858000"/>
              <a:gd name="connsiteX7" fmla="*/ 2936486 w 3591033"/>
              <a:gd name="connsiteY7" fmla="*/ 6858000 h 6858000"/>
              <a:gd name="connsiteX8" fmla="*/ 0 w 359103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1033" h="6858000">
                <a:moveTo>
                  <a:pt x="0" y="0"/>
                </a:moveTo>
                <a:lnTo>
                  <a:pt x="3540608" y="0"/>
                </a:lnTo>
                <a:lnTo>
                  <a:pt x="3555683" y="65723"/>
                </a:lnTo>
                <a:cubicBezTo>
                  <a:pt x="3627755" y="457835"/>
                  <a:pt x="3578860" y="922020"/>
                  <a:pt x="3505200" y="1310640"/>
                </a:cubicBezTo>
                <a:cubicBezTo>
                  <a:pt x="3357880" y="2087880"/>
                  <a:pt x="2082800" y="3040380"/>
                  <a:pt x="1996440" y="3916680"/>
                </a:cubicBezTo>
                <a:cubicBezTo>
                  <a:pt x="1910080" y="4792980"/>
                  <a:pt x="3048000" y="5897880"/>
                  <a:pt x="2987040" y="6568440"/>
                </a:cubicBezTo>
                <a:cubicBezTo>
                  <a:pt x="2979420" y="6652260"/>
                  <a:pt x="2966085" y="6737747"/>
                  <a:pt x="2946887" y="6823026"/>
                </a:cubicBezTo>
                <a:lnTo>
                  <a:pt x="293648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椭圆 2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C3F7171-2384-40F6-BB99-A60230B319BB}"/>
              </a:ext>
            </a:extLst>
          </p:cNvPr>
          <p:cNvSpPr/>
          <p:nvPr/>
        </p:nvSpPr>
        <p:spPr>
          <a:xfrm>
            <a:off x="7879080" y="640080"/>
            <a:ext cx="1539240" cy="1539240"/>
          </a:xfrm>
          <a:prstGeom prst="ellipse">
            <a:avLst/>
          </a:prstGeom>
          <a:gradFill flip="none" rotWithShape="1"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31" name="图片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9D4E770-87DB-4672-A976-254AE141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5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3078" y="1215957"/>
            <a:ext cx="8705843" cy="4487045"/>
          </a:xfrm>
          <a:prstGeom prst="rect">
            <a:avLst/>
          </a:prstGeom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D035CA-B8A7-4410-8AC3-6CE7F69583C2}"/>
              </a:ext>
            </a:extLst>
          </p:cNvPr>
          <p:cNvGrpSpPr/>
          <p:nvPr/>
        </p:nvGrpSpPr>
        <p:grpSpPr>
          <a:xfrm>
            <a:off x="882061" y="2098212"/>
            <a:ext cx="3284903" cy="2995425"/>
            <a:chOff x="1548048" y="2885198"/>
            <a:chExt cx="1145528" cy="1044580"/>
          </a:xfrm>
        </p:grpSpPr>
        <p:sp>
          <p:nvSpPr>
            <p:cNvPr id="22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052E37C1-8C7B-46C7-9742-E5F4553DF90A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3" name="图片 2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B3BCAC0C-2491-483F-A361-F3177A57693A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41" name="文本框 40" descr="e7d195523061f1c0c30ee18c1b05f65d12b38e2533cb2ccdAE0CC34CB5CBEBFAEC353FED4DECE97C3E379FD1D933F5E4DC18EF8EA6B7A1130D5F6DE9DD2BE4B0A8C9126ACE5083D1F5A9E323B29CCFC723947F2A7770FFCFC0136AC2E9358C416F4A10C6952D33DA63038E460805E61AD394230B9BB5ED30CDD32E0864C96BD7869770F58DC06A0E">
            <a:extLst>
              <a:ext uri="{FF2B5EF4-FFF2-40B4-BE49-F238E27FC236}">
                <a16:creationId xmlns:a16="http://schemas.microsoft.com/office/drawing/2014/main" id="{02E2827C-9FAA-4B42-9E55-60FACC3F93A3}"/>
              </a:ext>
            </a:extLst>
          </p:cNvPr>
          <p:cNvSpPr txBox="1"/>
          <p:nvPr/>
        </p:nvSpPr>
        <p:spPr>
          <a:xfrm>
            <a:off x="5753750" y="1846723"/>
            <a:ext cx="2018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ONE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29F874B-0C73-40C7-9456-B6BA7E715E6F}"/>
              </a:ext>
            </a:extLst>
          </p:cNvPr>
          <p:cNvSpPr txBox="1"/>
          <p:nvPr/>
        </p:nvSpPr>
        <p:spPr>
          <a:xfrm>
            <a:off x="3937975" y="2993034"/>
            <a:ext cx="565005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E7F5FA32-D118-4C2E-B3B4-13F324A2E34F}"/>
              </a:ext>
            </a:extLst>
          </p:cNvPr>
          <p:cNvSpPr txBox="1"/>
          <p:nvPr/>
        </p:nvSpPr>
        <p:spPr>
          <a:xfrm>
            <a:off x="5238435" y="4783222"/>
            <a:ext cx="3049130" cy="228056"/>
          </a:xfrm>
          <a:prstGeom prst="rect">
            <a:avLst/>
          </a:prstGeom>
          <a:noFill/>
        </p:spPr>
        <p:txBody>
          <a:bodyPr wrap="none" lIns="42970" tIns="21485" rIns="42970" bIns="21485" rtlCol="0">
            <a:spAutoFit/>
          </a:bodyPr>
          <a:lstStyle/>
          <a:p>
            <a:pPr algn="ctr"/>
            <a:r>
              <a:rPr lang="en-US" altLang="zh-CN" sz="1200" spc="15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The part 01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5A86D39-4464-4E34-8C5F-306CDD7F9FDD}"/>
              </a:ext>
            </a:extLst>
          </p:cNvPr>
          <p:cNvSpPr/>
          <p:nvPr/>
        </p:nvSpPr>
        <p:spPr>
          <a:xfrm>
            <a:off x="4476603" y="4101030"/>
            <a:ext cx="4572794" cy="307785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280938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41" grpId="0"/>
      <p:bldP spid="41" grpId="1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2110510-0D34-40EC-B058-5810AFBA4739}"/>
              </a:ext>
            </a:extLst>
          </p:cNvPr>
          <p:cNvGrpSpPr/>
          <p:nvPr/>
        </p:nvGrpSpPr>
        <p:grpSpPr>
          <a:xfrm>
            <a:off x="216338" y="241333"/>
            <a:ext cx="1027502" cy="936955"/>
            <a:chOff x="1548048" y="2885198"/>
            <a:chExt cx="1145528" cy="1044580"/>
          </a:xfrm>
        </p:grpSpPr>
        <p:sp>
          <p:nvSpPr>
            <p:cNvPr id="5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AE279C2-C791-4588-ADEE-0A68FF003685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6" name="图片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27B8CA8-7DB2-4736-B799-8747B8DCE0F1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C61AE2B-C256-4765-8F6F-9905E57697F0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7027E1-DA82-4D65-A4AD-D3198A653CC5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01</a:t>
            </a:r>
          </a:p>
        </p:txBody>
      </p:sp>
      <p:sp>
        <p:nvSpPr>
          <p:cNvPr id="73" name="矩形: 圆角 7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36B446D-0379-4F12-BF63-A039B7B7ABD1}"/>
              </a:ext>
            </a:extLst>
          </p:cNvPr>
          <p:cNvSpPr/>
          <p:nvPr/>
        </p:nvSpPr>
        <p:spPr>
          <a:xfrm rot="841143">
            <a:off x="78725" y="762811"/>
            <a:ext cx="6131303" cy="6131303"/>
          </a:xfrm>
          <a:prstGeom prst="roundRect">
            <a:avLst>
              <a:gd name="adj" fmla="val 31926"/>
            </a:avLst>
          </a:prstGeom>
          <a:gradFill>
            <a:gsLst>
              <a:gs pos="0">
                <a:srgbClr val="FF992D"/>
              </a:gs>
              <a:gs pos="100000">
                <a:srgbClr val="FF992D"/>
              </a:gs>
              <a:gs pos="77000">
                <a:srgbClr val="FF513E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softEdge rad="115570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id="{85CD91CC-3590-4440-AC38-F19D807F31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625" y="1201396"/>
            <a:ext cx="898222" cy="984641"/>
          </a:xfrm>
          <a:prstGeom prst="rect">
            <a:avLst/>
          </a:prstGeom>
        </p:spPr>
      </p:pic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04AFDD20-EBEB-4ACB-A726-C5273D2AE9C3}"/>
              </a:ext>
            </a:extLst>
          </p:cNvPr>
          <p:cNvSpPr txBox="1">
            <a:spLocks/>
          </p:cNvSpPr>
          <p:nvPr/>
        </p:nvSpPr>
        <p:spPr>
          <a:xfrm>
            <a:off x="8644391" y="2186037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i="1" dirty="0">
                <a:latin typeface="Arial"/>
                <a:ea typeface="微软雅黑"/>
                <a:sym typeface="Arial"/>
              </a:rPr>
              <a:t>Add title text</a:t>
            </a:r>
            <a:endParaRPr lang="en-AU" sz="1600" b="1" i="1" dirty="0">
              <a:latin typeface="Arial"/>
              <a:ea typeface="微软雅黑"/>
              <a:sym typeface="Arial"/>
            </a:endParaRPr>
          </a:p>
        </p:txBody>
      </p:sp>
      <p:sp>
        <p:nvSpPr>
          <p:cNvPr id="76" name="TextBox 118">
            <a:extLst>
              <a:ext uri="{FF2B5EF4-FFF2-40B4-BE49-F238E27FC236}">
                <a16:creationId xmlns:a16="http://schemas.microsoft.com/office/drawing/2014/main" id="{C39E9666-CD6B-4ECD-9D8E-675902A30B49}"/>
              </a:ext>
            </a:extLst>
          </p:cNvPr>
          <p:cNvSpPr txBox="1"/>
          <p:nvPr/>
        </p:nvSpPr>
        <p:spPr>
          <a:xfrm flipH="1">
            <a:off x="7948516" y="2552304"/>
            <a:ext cx="3096440" cy="512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67E0FAB2-0CF5-4456-910C-15D461C3B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7625" y="3706984"/>
            <a:ext cx="898222" cy="984641"/>
          </a:xfrm>
          <a:prstGeom prst="rect">
            <a:avLst/>
          </a:prstGeom>
        </p:spPr>
      </p:pic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1794530F-E232-400C-BDD5-A54F2074F920}"/>
              </a:ext>
            </a:extLst>
          </p:cNvPr>
          <p:cNvSpPr txBox="1">
            <a:spLocks/>
          </p:cNvSpPr>
          <p:nvPr/>
        </p:nvSpPr>
        <p:spPr>
          <a:xfrm>
            <a:off x="8644391" y="4691625"/>
            <a:ext cx="17046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600" b="1" i="1" dirty="0">
                <a:latin typeface="Arial"/>
                <a:ea typeface="微软雅黑"/>
                <a:sym typeface="Arial"/>
              </a:rPr>
              <a:t>Add title text</a:t>
            </a:r>
            <a:endParaRPr lang="en-AU" sz="1600" b="1" i="1" dirty="0">
              <a:latin typeface="Arial"/>
              <a:ea typeface="微软雅黑"/>
              <a:sym typeface="Arial"/>
            </a:endParaRPr>
          </a:p>
        </p:txBody>
      </p:sp>
      <p:sp>
        <p:nvSpPr>
          <p:cNvPr id="79" name="TextBox 118">
            <a:extLst>
              <a:ext uri="{FF2B5EF4-FFF2-40B4-BE49-F238E27FC236}">
                <a16:creationId xmlns:a16="http://schemas.microsoft.com/office/drawing/2014/main" id="{7C309DB8-A152-42C8-A14F-AE68823B855F}"/>
              </a:ext>
            </a:extLst>
          </p:cNvPr>
          <p:cNvSpPr txBox="1"/>
          <p:nvPr/>
        </p:nvSpPr>
        <p:spPr>
          <a:xfrm flipH="1">
            <a:off x="7948516" y="5057892"/>
            <a:ext cx="3096440" cy="512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Open Sans" panose="020B0606030504020204" pitchFamily="34" charset="0"/>
                <a:sym typeface="Arial"/>
              </a:rPr>
              <a:t>Click here to add content, content to match the title.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cs typeface="Open Sans" panose="020B0606030504020204" pitchFamily="34" charset="0"/>
              <a:sym typeface="Arial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70907595-75CA-44C7-9668-EB3F6285E5A9}"/>
              </a:ext>
            </a:extLst>
          </p:cNvPr>
          <p:cNvGrpSpPr/>
          <p:nvPr/>
        </p:nvGrpSpPr>
        <p:grpSpPr>
          <a:xfrm>
            <a:off x="954329" y="2382998"/>
            <a:ext cx="6083982" cy="3324614"/>
            <a:chOff x="1474086" y="2555291"/>
            <a:chExt cx="6083982" cy="3324614"/>
          </a:xfrm>
        </p:grpSpPr>
        <p:pic>
          <p:nvPicPr>
            <p:cNvPr id="81" name="pasted-image.tiff">
              <a:extLst>
                <a:ext uri="{FF2B5EF4-FFF2-40B4-BE49-F238E27FC236}">
                  <a16:creationId xmlns:a16="http://schemas.microsoft.com/office/drawing/2014/main" id="{76F5E07A-7230-454D-AFFC-3283B719A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4086" y="2555291"/>
              <a:ext cx="6083982" cy="3324614"/>
            </a:xfrm>
            <a:prstGeom prst="rect">
              <a:avLst/>
            </a:prstGeom>
            <a:ln w="12700">
              <a:miter lim="400000"/>
            </a:ln>
            <a:effectLst>
              <a:outerShdw blurRad="1270000" dir="5400000" sx="90000" sy="-19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图片占位符 9">
              <a:extLst>
                <a:ext uri="{FF2B5EF4-FFF2-40B4-BE49-F238E27FC236}">
                  <a16:creationId xmlns:a16="http://schemas.microsoft.com/office/drawing/2014/main" id="{8A06FF28-AB03-4B56-AFCF-BBE0AF51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5917" y="2753898"/>
              <a:ext cx="4443267" cy="2728084"/>
            </a:xfrm>
            <a:prstGeom prst="rect">
              <a:avLst/>
            </a:prstGeom>
          </p:spPr>
        </p:pic>
        <p:sp>
          <p:nvSpPr>
            <p:cNvPr id="83" name="TextBox 2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  <a:extLst>
                <a:ext uri="{FF2B5EF4-FFF2-40B4-BE49-F238E27FC236}">
                  <a16:creationId xmlns:a16="http://schemas.microsoft.com/office/drawing/2014/main" id="{ED0A8FAA-1B6F-4851-AFDC-FCD0F4865282}"/>
                </a:ext>
              </a:extLst>
            </p:cNvPr>
            <p:cNvSpPr txBox="1"/>
            <p:nvPr/>
          </p:nvSpPr>
          <p:spPr>
            <a:xfrm>
              <a:off x="3108292" y="3540399"/>
              <a:ext cx="2935928" cy="400110"/>
            </a:xfrm>
            <a:prstGeom prst="rect">
              <a:avLst/>
            </a:prstGeom>
            <a:solidFill>
              <a:srgbClr val="FFFFFF">
                <a:alpha val="3098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8133"/>
                  </a:solidFill>
                  <a:latin typeface="Arial"/>
                  <a:ea typeface="微软雅黑"/>
                  <a:sym typeface="Arial"/>
                </a:rPr>
                <a:t>It’s show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407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3" grpId="0" animBg="1"/>
      <p:bldP spid="73" grpId="1" animBg="1"/>
      <p:bldP spid="75" grpId="0"/>
      <p:bldP spid="76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2110510-0D34-40EC-B058-5810AFBA4739}"/>
              </a:ext>
            </a:extLst>
          </p:cNvPr>
          <p:cNvGrpSpPr/>
          <p:nvPr/>
        </p:nvGrpSpPr>
        <p:grpSpPr>
          <a:xfrm>
            <a:off x="216338" y="241333"/>
            <a:ext cx="1027502" cy="936955"/>
            <a:chOff x="1548048" y="2885198"/>
            <a:chExt cx="1145528" cy="1044580"/>
          </a:xfrm>
        </p:grpSpPr>
        <p:sp>
          <p:nvSpPr>
            <p:cNvPr id="5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AE279C2-C791-4588-ADEE-0A68FF003685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6" name="图片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27B8CA8-7DB2-4736-B799-8747B8DCE0F1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C61AE2B-C256-4765-8F6F-9905E57697F0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7027E1-DA82-4D65-A4AD-D3198A653CC5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01</a:t>
            </a:r>
          </a:p>
        </p:txBody>
      </p:sp>
      <p:sp>
        <p:nvSpPr>
          <p:cNvPr id="9" name="任意多边形: 形状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AA483A0-3768-4761-B94F-FA536D39DDA8}"/>
              </a:ext>
            </a:extLst>
          </p:cNvPr>
          <p:cNvSpPr/>
          <p:nvPr/>
        </p:nvSpPr>
        <p:spPr>
          <a:xfrm flipV="1">
            <a:off x="2071508" y="2297440"/>
            <a:ext cx="1760347" cy="2995112"/>
          </a:xfrm>
          <a:custGeom>
            <a:avLst/>
            <a:gdLst>
              <a:gd name="connsiteX0" fmla="*/ 0 w 1893248"/>
              <a:gd name="connsiteY0" fmla="*/ 1610617 h 3221236"/>
              <a:gd name="connsiteX1" fmla="*/ 1893248 w 1893248"/>
              <a:gd name="connsiteY1" fmla="*/ 1610617 h 3221236"/>
              <a:gd name="connsiteX2" fmla="*/ 1893248 w 1893248"/>
              <a:gd name="connsiteY2" fmla="*/ 72035 h 3221236"/>
              <a:gd name="connsiteX3" fmla="*/ 1803785 w 1893248"/>
              <a:gd name="connsiteY3" fmla="*/ 2185 h 3221236"/>
              <a:gd name="connsiteX4" fmla="*/ 54537 w 1893248"/>
              <a:gd name="connsiteY4" fmla="*/ 439497 h 3221236"/>
              <a:gd name="connsiteX5" fmla="*/ 0 w 1893248"/>
              <a:gd name="connsiteY5" fmla="*/ 509347 h 3221236"/>
              <a:gd name="connsiteX6" fmla="*/ 1836937 w 1893248"/>
              <a:gd name="connsiteY6" fmla="*/ 3219517 h 3221236"/>
              <a:gd name="connsiteX7" fmla="*/ 1893248 w 1893248"/>
              <a:gd name="connsiteY7" fmla="*/ 3149200 h 3221236"/>
              <a:gd name="connsiteX8" fmla="*/ 1893248 w 1893248"/>
              <a:gd name="connsiteY8" fmla="*/ 1610618 h 3221236"/>
              <a:gd name="connsiteX9" fmla="*/ 0 w 1893248"/>
              <a:gd name="connsiteY9" fmla="*/ 1610618 h 3221236"/>
              <a:gd name="connsiteX10" fmla="*/ 0 w 1893248"/>
              <a:gd name="connsiteY10" fmla="*/ 2711888 h 3221236"/>
              <a:gd name="connsiteX11" fmla="*/ 54537 w 1893248"/>
              <a:gd name="connsiteY11" fmla="*/ 2781738 h 3221236"/>
              <a:gd name="connsiteX12" fmla="*/ 1803785 w 1893248"/>
              <a:gd name="connsiteY12" fmla="*/ 3219050 h 3221236"/>
              <a:gd name="connsiteX13" fmla="*/ 1836937 w 1893248"/>
              <a:gd name="connsiteY13" fmla="*/ 3219517 h 322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3248" h="3221236">
                <a:moveTo>
                  <a:pt x="0" y="1610617"/>
                </a:moveTo>
                <a:lnTo>
                  <a:pt x="1893248" y="1610617"/>
                </a:lnTo>
                <a:lnTo>
                  <a:pt x="1893248" y="72035"/>
                </a:lnTo>
                <a:cubicBezTo>
                  <a:pt x="1893248" y="25189"/>
                  <a:pt x="1849232" y="-9177"/>
                  <a:pt x="1803785" y="2185"/>
                </a:cubicBezTo>
                <a:lnTo>
                  <a:pt x="54537" y="439497"/>
                </a:lnTo>
                <a:cubicBezTo>
                  <a:pt x="22469" y="447514"/>
                  <a:pt x="0" y="476292"/>
                  <a:pt x="0" y="509347"/>
                </a:cubicBezTo>
                <a:close/>
                <a:moveTo>
                  <a:pt x="1836937" y="3219517"/>
                </a:moveTo>
                <a:cubicBezTo>
                  <a:pt x="1868489" y="3212449"/>
                  <a:pt x="1893248" y="3184335"/>
                  <a:pt x="1893248" y="3149200"/>
                </a:cubicBezTo>
                <a:lnTo>
                  <a:pt x="1893248" y="1610618"/>
                </a:lnTo>
                <a:lnTo>
                  <a:pt x="0" y="1610618"/>
                </a:lnTo>
                <a:lnTo>
                  <a:pt x="0" y="2711888"/>
                </a:lnTo>
                <a:cubicBezTo>
                  <a:pt x="0" y="2744943"/>
                  <a:pt x="22469" y="2773721"/>
                  <a:pt x="54537" y="2781738"/>
                </a:cubicBezTo>
                <a:lnTo>
                  <a:pt x="1803785" y="3219050"/>
                </a:lnTo>
                <a:cubicBezTo>
                  <a:pt x="1815147" y="3221891"/>
                  <a:pt x="1826419" y="3221873"/>
                  <a:pt x="1836937" y="3219517"/>
                </a:cubicBez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10" name="图片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7769E86-9669-4CF9-8B11-893834945B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99" y="1815458"/>
            <a:ext cx="2148387" cy="3894304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381000" dist="254000" dir="5400000" sx="90000" sy="9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任意多边形: 形状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556E04B-9EA7-4AD9-9A03-8F0D94BD8460}"/>
              </a:ext>
            </a:extLst>
          </p:cNvPr>
          <p:cNvSpPr/>
          <p:nvPr/>
        </p:nvSpPr>
        <p:spPr>
          <a:xfrm flipV="1">
            <a:off x="5759135" y="2297441"/>
            <a:ext cx="1760346" cy="2995110"/>
          </a:xfrm>
          <a:custGeom>
            <a:avLst/>
            <a:gdLst>
              <a:gd name="connsiteX0" fmla="*/ 0 w 1893248"/>
              <a:gd name="connsiteY0" fmla="*/ 1610617 h 3221236"/>
              <a:gd name="connsiteX1" fmla="*/ 1893248 w 1893248"/>
              <a:gd name="connsiteY1" fmla="*/ 1610617 h 3221236"/>
              <a:gd name="connsiteX2" fmla="*/ 1893248 w 1893248"/>
              <a:gd name="connsiteY2" fmla="*/ 72035 h 3221236"/>
              <a:gd name="connsiteX3" fmla="*/ 1803785 w 1893248"/>
              <a:gd name="connsiteY3" fmla="*/ 2185 h 3221236"/>
              <a:gd name="connsiteX4" fmla="*/ 54537 w 1893248"/>
              <a:gd name="connsiteY4" fmla="*/ 439497 h 3221236"/>
              <a:gd name="connsiteX5" fmla="*/ 0 w 1893248"/>
              <a:gd name="connsiteY5" fmla="*/ 509347 h 3221236"/>
              <a:gd name="connsiteX6" fmla="*/ 1836937 w 1893248"/>
              <a:gd name="connsiteY6" fmla="*/ 3219517 h 3221236"/>
              <a:gd name="connsiteX7" fmla="*/ 1893248 w 1893248"/>
              <a:gd name="connsiteY7" fmla="*/ 3149200 h 3221236"/>
              <a:gd name="connsiteX8" fmla="*/ 1893248 w 1893248"/>
              <a:gd name="connsiteY8" fmla="*/ 1610618 h 3221236"/>
              <a:gd name="connsiteX9" fmla="*/ 0 w 1893248"/>
              <a:gd name="connsiteY9" fmla="*/ 1610618 h 3221236"/>
              <a:gd name="connsiteX10" fmla="*/ 0 w 1893248"/>
              <a:gd name="connsiteY10" fmla="*/ 2711888 h 3221236"/>
              <a:gd name="connsiteX11" fmla="*/ 54537 w 1893248"/>
              <a:gd name="connsiteY11" fmla="*/ 2781738 h 3221236"/>
              <a:gd name="connsiteX12" fmla="*/ 1803785 w 1893248"/>
              <a:gd name="connsiteY12" fmla="*/ 3219050 h 3221236"/>
              <a:gd name="connsiteX13" fmla="*/ 1836937 w 1893248"/>
              <a:gd name="connsiteY13" fmla="*/ 3219517 h 322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3248" h="3221236">
                <a:moveTo>
                  <a:pt x="0" y="1610617"/>
                </a:moveTo>
                <a:lnTo>
                  <a:pt x="1893248" y="1610617"/>
                </a:lnTo>
                <a:lnTo>
                  <a:pt x="1893248" y="72035"/>
                </a:lnTo>
                <a:cubicBezTo>
                  <a:pt x="1893248" y="25189"/>
                  <a:pt x="1849232" y="-9177"/>
                  <a:pt x="1803785" y="2185"/>
                </a:cubicBezTo>
                <a:lnTo>
                  <a:pt x="54537" y="439497"/>
                </a:lnTo>
                <a:cubicBezTo>
                  <a:pt x="22469" y="447514"/>
                  <a:pt x="0" y="476292"/>
                  <a:pt x="0" y="509347"/>
                </a:cubicBezTo>
                <a:close/>
                <a:moveTo>
                  <a:pt x="1836937" y="3219517"/>
                </a:moveTo>
                <a:cubicBezTo>
                  <a:pt x="1868489" y="3212449"/>
                  <a:pt x="1893248" y="3184335"/>
                  <a:pt x="1893248" y="3149200"/>
                </a:cubicBezTo>
                <a:lnTo>
                  <a:pt x="1893248" y="1610618"/>
                </a:lnTo>
                <a:lnTo>
                  <a:pt x="0" y="1610618"/>
                </a:lnTo>
                <a:lnTo>
                  <a:pt x="0" y="2711888"/>
                </a:lnTo>
                <a:cubicBezTo>
                  <a:pt x="0" y="2744943"/>
                  <a:pt x="22469" y="2773721"/>
                  <a:pt x="54537" y="2781738"/>
                </a:cubicBezTo>
                <a:lnTo>
                  <a:pt x="1803785" y="3219050"/>
                </a:lnTo>
                <a:cubicBezTo>
                  <a:pt x="1815147" y="3221891"/>
                  <a:pt x="1826419" y="3221873"/>
                  <a:pt x="1836937" y="3219517"/>
                </a:cubicBez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12" name="图片 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F801D7E-9D6A-43C8-928C-CFC140826F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687" y="1815459"/>
            <a:ext cx="2142718" cy="3894302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381000" dist="254000" dir="5400000" sx="90000" sy="90000" algn="t" rotWithShape="0">
              <a:prstClr val="black">
                <a:alpha val="10000"/>
              </a:prstClr>
            </a:outerShdw>
          </a:effectLst>
        </p:spPr>
      </p:pic>
      <p:sp>
        <p:nvSpPr>
          <p:cNvPr id="13" name="任意多边形: 形状 1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554F749-C85E-46E7-AAF9-6DBB76507A68}"/>
              </a:ext>
            </a:extLst>
          </p:cNvPr>
          <p:cNvSpPr/>
          <p:nvPr/>
        </p:nvSpPr>
        <p:spPr>
          <a:xfrm flipV="1">
            <a:off x="9449529" y="2297441"/>
            <a:ext cx="1760346" cy="2995110"/>
          </a:xfrm>
          <a:custGeom>
            <a:avLst/>
            <a:gdLst>
              <a:gd name="connsiteX0" fmla="*/ 0 w 1893248"/>
              <a:gd name="connsiteY0" fmla="*/ 1610617 h 3221236"/>
              <a:gd name="connsiteX1" fmla="*/ 1893248 w 1893248"/>
              <a:gd name="connsiteY1" fmla="*/ 1610617 h 3221236"/>
              <a:gd name="connsiteX2" fmla="*/ 1893248 w 1893248"/>
              <a:gd name="connsiteY2" fmla="*/ 72035 h 3221236"/>
              <a:gd name="connsiteX3" fmla="*/ 1803785 w 1893248"/>
              <a:gd name="connsiteY3" fmla="*/ 2185 h 3221236"/>
              <a:gd name="connsiteX4" fmla="*/ 54537 w 1893248"/>
              <a:gd name="connsiteY4" fmla="*/ 439497 h 3221236"/>
              <a:gd name="connsiteX5" fmla="*/ 0 w 1893248"/>
              <a:gd name="connsiteY5" fmla="*/ 509347 h 3221236"/>
              <a:gd name="connsiteX6" fmla="*/ 1836937 w 1893248"/>
              <a:gd name="connsiteY6" fmla="*/ 3219517 h 3221236"/>
              <a:gd name="connsiteX7" fmla="*/ 1893248 w 1893248"/>
              <a:gd name="connsiteY7" fmla="*/ 3149200 h 3221236"/>
              <a:gd name="connsiteX8" fmla="*/ 1893248 w 1893248"/>
              <a:gd name="connsiteY8" fmla="*/ 1610618 h 3221236"/>
              <a:gd name="connsiteX9" fmla="*/ 0 w 1893248"/>
              <a:gd name="connsiteY9" fmla="*/ 1610618 h 3221236"/>
              <a:gd name="connsiteX10" fmla="*/ 0 w 1893248"/>
              <a:gd name="connsiteY10" fmla="*/ 2711888 h 3221236"/>
              <a:gd name="connsiteX11" fmla="*/ 54537 w 1893248"/>
              <a:gd name="connsiteY11" fmla="*/ 2781738 h 3221236"/>
              <a:gd name="connsiteX12" fmla="*/ 1803785 w 1893248"/>
              <a:gd name="connsiteY12" fmla="*/ 3219050 h 3221236"/>
              <a:gd name="connsiteX13" fmla="*/ 1836937 w 1893248"/>
              <a:gd name="connsiteY13" fmla="*/ 3219517 h 322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93248" h="3221236">
                <a:moveTo>
                  <a:pt x="0" y="1610617"/>
                </a:moveTo>
                <a:lnTo>
                  <a:pt x="1893248" y="1610617"/>
                </a:lnTo>
                <a:lnTo>
                  <a:pt x="1893248" y="72035"/>
                </a:lnTo>
                <a:cubicBezTo>
                  <a:pt x="1893248" y="25189"/>
                  <a:pt x="1849232" y="-9177"/>
                  <a:pt x="1803785" y="2185"/>
                </a:cubicBezTo>
                <a:lnTo>
                  <a:pt x="54537" y="439497"/>
                </a:lnTo>
                <a:cubicBezTo>
                  <a:pt x="22469" y="447514"/>
                  <a:pt x="0" y="476292"/>
                  <a:pt x="0" y="509347"/>
                </a:cubicBezTo>
                <a:close/>
                <a:moveTo>
                  <a:pt x="1836937" y="3219517"/>
                </a:moveTo>
                <a:cubicBezTo>
                  <a:pt x="1868489" y="3212449"/>
                  <a:pt x="1893248" y="3184335"/>
                  <a:pt x="1893248" y="3149200"/>
                </a:cubicBezTo>
                <a:lnTo>
                  <a:pt x="1893248" y="1610618"/>
                </a:lnTo>
                <a:lnTo>
                  <a:pt x="0" y="1610618"/>
                </a:lnTo>
                <a:lnTo>
                  <a:pt x="0" y="2711888"/>
                </a:lnTo>
                <a:cubicBezTo>
                  <a:pt x="0" y="2744943"/>
                  <a:pt x="22469" y="2773721"/>
                  <a:pt x="54537" y="2781738"/>
                </a:cubicBezTo>
                <a:lnTo>
                  <a:pt x="1803785" y="3219050"/>
                </a:lnTo>
                <a:cubicBezTo>
                  <a:pt x="1815147" y="3221891"/>
                  <a:pt x="1826419" y="3221873"/>
                  <a:pt x="1836937" y="3219517"/>
                </a:cubicBez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14" name="图片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7CD5123-895B-4698-8576-D53D75ACCD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FilmGrain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409" y="1815459"/>
            <a:ext cx="2142717" cy="3894302"/>
          </a:xfrm>
          <a:prstGeom prst="rect">
            <a:avLst/>
          </a:prstGeom>
          <a:ln>
            <a:solidFill>
              <a:sysClr val="window" lastClr="FFFFFF"/>
            </a:solidFill>
          </a:ln>
          <a:effectLst>
            <a:outerShdw blurRad="381000" dist="254000" dir="5400000" sx="90000" sy="90000" algn="t" rotWithShape="0">
              <a:prstClr val="black">
                <a:alpha val="10000"/>
              </a:prstClr>
            </a:outerShdw>
          </a:effectLst>
        </p:spPr>
      </p:pic>
      <p:sp>
        <p:nvSpPr>
          <p:cNvPr id="15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7C52E4C-B617-4E16-9BEA-979B68B1F45F}"/>
              </a:ext>
            </a:extLst>
          </p:cNvPr>
          <p:cNvSpPr txBox="1"/>
          <p:nvPr/>
        </p:nvSpPr>
        <p:spPr>
          <a:xfrm>
            <a:off x="1829671" y="2456606"/>
            <a:ext cx="448841" cy="5539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800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553691C-EC67-4733-BB44-0B0C99E65121}"/>
              </a:ext>
            </a:extLst>
          </p:cNvPr>
          <p:cNvSpPr txBox="1"/>
          <p:nvPr/>
        </p:nvSpPr>
        <p:spPr>
          <a:xfrm>
            <a:off x="1243840" y="3593050"/>
            <a:ext cx="1676686" cy="811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7" name="直接连接符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D2FC123-08C6-4D1A-A996-F519DA59AFC5}"/>
              </a:ext>
            </a:extLst>
          </p:cNvPr>
          <p:cNvCxnSpPr>
            <a:cxnSpLocks/>
          </p:cNvCxnSpPr>
          <p:nvPr/>
        </p:nvCxnSpPr>
        <p:spPr>
          <a:xfrm>
            <a:off x="1614389" y="3253767"/>
            <a:ext cx="879406" cy="0"/>
          </a:xfrm>
          <a:prstGeom prst="line">
            <a:avLst/>
          </a:prstGeom>
          <a:noFill/>
          <a:ln w="12700" cap="flat" cmpd="sng" algn="ctr">
            <a:solidFill>
              <a:srgbClr val="FF8133"/>
            </a:solidFill>
            <a:prstDash val="solid"/>
            <a:miter lim="800000"/>
          </a:ln>
          <a:effectLst/>
        </p:spPr>
      </p:cxnSp>
      <p:sp>
        <p:nvSpPr>
          <p:cNvPr id="18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8E75812-75CC-4A47-B27F-D57171F115E0}"/>
              </a:ext>
            </a:extLst>
          </p:cNvPr>
          <p:cNvSpPr txBox="1"/>
          <p:nvPr/>
        </p:nvSpPr>
        <p:spPr>
          <a:xfrm>
            <a:off x="5514625" y="2456606"/>
            <a:ext cx="448841" cy="5539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800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3388366F-9E94-40CF-A9E2-4264AE1E5139}"/>
              </a:ext>
            </a:extLst>
          </p:cNvPr>
          <p:cNvSpPr txBox="1"/>
          <p:nvPr/>
        </p:nvSpPr>
        <p:spPr>
          <a:xfrm>
            <a:off x="4928794" y="3593050"/>
            <a:ext cx="1676686" cy="811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55423AB-0AD4-41C6-B2FE-248D2FA4A637}"/>
              </a:ext>
            </a:extLst>
          </p:cNvPr>
          <p:cNvCxnSpPr>
            <a:cxnSpLocks/>
          </p:cNvCxnSpPr>
          <p:nvPr/>
        </p:nvCxnSpPr>
        <p:spPr>
          <a:xfrm>
            <a:off x="5299343" y="3253767"/>
            <a:ext cx="879406" cy="0"/>
          </a:xfrm>
          <a:prstGeom prst="line">
            <a:avLst/>
          </a:prstGeom>
          <a:noFill/>
          <a:ln w="12700" cap="flat" cmpd="sng" algn="ctr">
            <a:solidFill>
              <a:srgbClr val="FF8133"/>
            </a:solidFill>
            <a:prstDash val="solid"/>
            <a:miter lim="800000"/>
          </a:ln>
          <a:effectLst/>
        </p:spPr>
      </p:cxnSp>
      <p:sp>
        <p:nvSpPr>
          <p:cNvPr id="21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057AB03-A11D-4CAB-8987-B8B9AC72D573}"/>
              </a:ext>
            </a:extLst>
          </p:cNvPr>
          <p:cNvSpPr txBox="1"/>
          <p:nvPr/>
        </p:nvSpPr>
        <p:spPr>
          <a:xfrm>
            <a:off x="9202346" y="2456606"/>
            <a:ext cx="448841" cy="55399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1800" b="1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800" b="1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B69E516F-155D-41CC-A492-5CC523334463}"/>
              </a:ext>
            </a:extLst>
          </p:cNvPr>
          <p:cNvSpPr txBox="1"/>
          <p:nvPr/>
        </p:nvSpPr>
        <p:spPr>
          <a:xfrm>
            <a:off x="8616515" y="3593050"/>
            <a:ext cx="1676686" cy="811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3" name="直接连接符 2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0EF732B-B6C8-48B9-9F57-418AA3A278B0}"/>
              </a:ext>
            </a:extLst>
          </p:cNvPr>
          <p:cNvCxnSpPr>
            <a:cxnSpLocks/>
          </p:cNvCxnSpPr>
          <p:nvPr/>
        </p:nvCxnSpPr>
        <p:spPr>
          <a:xfrm>
            <a:off x="8987064" y="3253767"/>
            <a:ext cx="879406" cy="0"/>
          </a:xfrm>
          <a:prstGeom prst="line">
            <a:avLst/>
          </a:prstGeom>
          <a:noFill/>
          <a:ln w="12700" cap="flat" cmpd="sng" algn="ctr">
            <a:solidFill>
              <a:srgbClr val="FF8133"/>
            </a:solidFill>
            <a:prstDash val="solid"/>
            <a:miter lim="800000"/>
          </a:ln>
          <a:effectLst/>
        </p:spPr>
      </p:cxnSp>
      <p:sp>
        <p:nvSpPr>
          <p:cNvPr id="24" name="弧形 2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05985813-0A82-4C74-9F68-AB148F270F82}"/>
              </a:ext>
            </a:extLst>
          </p:cNvPr>
          <p:cNvSpPr/>
          <p:nvPr/>
        </p:nvSpPr>
        <p:spPr>
          <a:xfrm flipV="1">
            <a:off x="2416408" y="3938425"/>
            <a:ext cx="2963156" cy="2306634"/>
          </a:xfrm>
          <a:prstGeom prst="arc">
            <a:avLst>
              <a:gd name="adj1" fmla="val 11737269"/>
              <a:gd name="adj2" fmla="val 20737223"/>
            </a:avLst>
          </a:prstGeom>
          <a:noFill/>
          <a:ln w="12700" cap="flat" cmpd="sng" algn="ctr">
            <a:gradFill flip="none" rotWithShape="1">
              <a:gsLst>
                <a:gs pos="0">
                  <a:srgbClr val="FF992D"/>
                </a:gs>
                <a:gs pos="100000">
                  <a:srgbClr val="FF513E"/>
                </a:gs>
              </a:gsLst>
              <a:lin ang="0" scaled="1"/>
              <a:tileRect/>
            </a:gradFill>
            <a:prstDash val="solid"/>
            <a:miter lim="800000"/>
            <a:tailEnd type="arrow" w="lg" len="med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5" name="弧形 2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83EF280D-B5E0-4FC0-A7FC-B1960A00F12A}"/>
              </a:ext>
            </a:extLst>
          </p:cNvPr>
          <p:cNvSpPr/>
          <p:nvPr/>
        </p:nvSpPr>
        <p:spPr>
          <a:xfrm flipV="1">
            <a:off x="6101329" y="3938425"/>
            <a:ext cx="2963156" cy="2306634"/>
          </a:xfrm>
          <a:prstGeom prst="arc">
            <a:avLst>
              <a:gd name="adj1" fmla="val 11737269"/>
              <a:gd name="adj2" fmla="val 20737223"/>
            </a:avLst>
          </a:prstGeom>
          <a:noFill/>
          <a:ln w="12700" cap="flat" cmpd="sng" algn="ctr">
            <a:gradFill flip="none" rotWithShape="1">
              <a:gsLst>
                <a:gs pos="0">
                  <a:srgbClr val="FF992D"/>
                </a:gs>
                <a:gs pos="100000">
                  <a:srgbClr val="FF513E"/>
                </a:gs>
              </a:gsLst>
              <a:lin ang="0" scaled="1"/>
              <a:tileRect/>
            </a:gradFill>
            <a:prstDash val="solid"/>
            <a:miter lim="800000"/>
            <a:tailEnd type="arrow" w="lg" len="med"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8907A72-09E5-4BA7-9EB9-9AB767F19564}"/>
              </a:ext>
            </a:extLst>
          </p:cNvPr>
          <p:cNvSpPr txBox="1"/>
          <p:nvPr/>
        </p:nvSpPr>
        <p:spPr>
          <a:xfrm>
            <a:off x="3496039" y="5795838"/>
            <a:ext cx="798296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 title</a:t>
            </a:r>
            <a:endParaRPr lang="zh-CN" altLang="en-US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4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3DDE50F-DD07-4F8F-8CF6-A4F3FF0355D4}"/>
              </a:ext>
            </a:extLst>
          </p:cNvPr>
          <p:cNvSpPr txBox="1"/>
          <p:nvPr/>
        </p:nvSpPr>
        <p:spPr>
          <a:xfrm>
            <a:off x="7183759" y="5795838"/>
            <a:ext cx="798296" cy="24622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defPPr>
              <a:defRPr lang="fr-FR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0" u="none" strike="noStrike" kern="0" cap="none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1pPr>
          </a:lstStyle>
          <a:p>
            <a:pPr algn="ctr"/>
            <a:r>
              <a:rPr lang="en-US" altLang="zh-CN" sz="160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Add  title</a:t>
            </a:r>
            <a:endParaRPr lang="zh-CN" altLang="en-US" sz="160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5B73548-F8A1-42DE-BB06-240B7D7110DA}"/>
              </a:ext>
            </a:extLst>
          </p:cNvPr>
          <p:cNvGrpSpPr/>
          <p:nvPr/>
        </p:nvGrpSpPr>
        <p:grpSpPr>
          <a:xfrm>
            <a:off x="1619137" y="5177205"/>
            <a:ext cx="761119" cy="738038"/>
            <a:chOff x="1619137" y="5275396"/>
            <a:chExt cx="761119" cy="738038"/>
          </a:xfrm>
        </p:grpSpPr>
        <p:sp>
          <p:nvSpPr>
            <p:cNvPr id="28" name="椭圆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2BC042A-3AED-4504-B566-7977415F8A7F}"/>
                </a:ext>
              </a:extLst>
            </p:cNvPr>
            <p:cNvSpPr/>
            <p:nvPr/>
          </p:nvSpPr>
          <p:spPr>
            <a:xfrm>
              <a:off x="1619137" y="5275396"/>
              <a:ext cx="399174" cy="39917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29" name="图片 2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0CF6D60B-E0BA-46F4-A0F5-692C39375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FilmGrain grainSize="1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7927" y="5361105"/>
              <a:ext cx="652329" cy="652329"/>
            </a:xfrm>
            <a:prstGeom prst="rect">
              <a:avLst/>
            </a:prstGeom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0" name="图形 7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C387F50-C0CB-4954-96CC-6FFEB407E897}"/>
                </a:ext>
              </a:extLst>
            </p:cNvPr>
            <p:cNvSpPr/>
            <p:nvPr/>
          </p:nvSpPr>
          <p:spPr>
            <a:xfrm>
              <a:off x="1923737" y="5546466"/>
              <a:ext cx="260710" cy="281608"/>
            </a:xfrm>
            <a:custGeom>
              <a:avLst/>
              <a:gdLst>
                <a:gd name="connsiteX0" fmla="*/ 28651 w 1249239"/>
                <a:gd name="connsiteY0" fmla="*/ 1152843 h 1349375"/>
                <a:gd name="connsiteX1" fmla="*/ 301383 w 1249239"/>
                <a:gd name="connsiteY1" fmla="*/ 834628 h 1349375"/>
                <a:gd name="connsiteX2" fmla="*/ 413223 w 1249239"/>
                <a:gd name="connsiteY2" fmla="*/ 887095 h 1349375"/>
                <a:gd name="connsiteX3" fmla="*/ 119059 w 1249239"/>
                <a:gd name="connsiteY3" fmla="*/ 1230313 h 1349375"/>
                <a:gd name="connsiteX4" fmla="*/ 733302 w 1249239"/>
                <a:gd name="connsiteY4" fmla="*/ 1230313 h 1349375"/>
                <a:gd name="connsiteX5" fmla="*/ 733302 w 1249239"/>
                <a:gd name="connsiteY5" fmla="*/ 1349375 h 1349375"/>
                <a:gd name="connsiteX6" fmla="*/ 119059 w 1249239"/>
                <a:gd name="connsiteY6" fmla="*/ 1349375 h 1349375"/>
                <a:gd name="connsiteX7" fmla="*/ 0 w 1249239"/>
                <a:gd name="connsiteY7" fmla="*/ 1230309 h 1349375"/>
                <a:gd name="connsiteX8" fmla="*/ 28651 w 1249239"/>
                <a:gd name="connsiteY8" fmla="*/ 1152843 h 1349375"/>
                <a:gd name="connsiteX9" fmla="*/ 301383 w 1249239"/>
                <a:gd name="connsiteY9" fmla="*/ 834628 h 1349375"/>
                <a:gd name="connsiteX10" fmla="*/ 1090490 w 1249239"/>
                <a:gd name="connsiteY10" fmla="*/ 912813 h 1349375"/>
                <a:gd name="connsiteX11" fmla="*/ 1090490 w 1249239"/>
                <a:gd name="connsiteY11" fmla="*/ 1071563 h 1349375"/>
                <a:gd name="connsiteX12" fmla="*/ 1249240 w 1249239"/>
                <a:gd name="connsiteY12" fmla="*/ 1071563 h 1349375"/>
                <a:gd name="connsiteX13" fmla="*/ 1249240 w 1249239"/>
                <a:gd name="connsiteY13" fmla="*/ 1190625 h 1349375"/>
                <a:gd name="connsiteX14" fmla="*/ 1090490 w 1249239"/>
                <a:gd name="connsiteY14" fmla="*/ 1190625 h 1349375"/>
                <a:gd name="connsiteX15" fmla="*/ 1090490 w 1249239"/>
                <a:gd name="connsiteY15" fmla="*/ 1349375 h 1349375"/>
                <a:gd name="connsiteX16" fmla="*/ 971427 w 1249239"/>
                <a:gd name="connsiteY16" fmla="*/ 1349375 h 1349375"/>
                <a:gd name="connsiteX17" fmla="*/ 971427 w 1249239"/>
                <a:gd name="connsiteY17" fmla="*/ 1190625 h 1349375"/>
                <a:gd name="connsiteX18" fmla="*/ 812677 w 1249239"/>
                <a:gd name="connsiteY18" fmla="*/ 1190625 h 1349375"/>
                <a:gd name="connsiteX19" fmla="*/ 812677 w 1249239"/>
                <a:gd name="connsiteY19" fmla="*/ 1071563 h 1349375"/>
                <a:gd name="connsiteX20" fmla="*/ 971427 w 1249239"/>
                <a:gd name="connsiteY20" fmla="*/ 1071563 h 1349375"/>
                <a:gd name="connsiteX21" fmla="*/ 971427 w 1249239"/>
                <a:gd name="connsiteY21" fmla="*/ 912813 h 1349375"/>
                <a:gd name="connsiteX22" fmla="*/ 1090490 w 1249239"/>
                <a:gd name="connsiteY22" fmla="*/ 912813 h 1349375"/>
                <a:gd name="connsiteX23" fmla="*/ 574552 w 1249239"/>
                <a:gd name="connsiteY23" fmla="*/ 0 h 1349375"/>
                <a:gd name="connsiteX24" fmla="*/ 971427 w 1249239"/>
                <a:gd name="connsiteY24" fmla="*/ 396875 h 1349375"/>
                <a:gd name="connsiteX25" fmla="*/ 574552 w 1249239"/>
                <a:gd name="connsiteY25" fmla="*/ 793750 h 1349375"/>
                <a:gd name="connsiteX26" fmla="*/ 177677 w 1249239"/>
                <a:gd name="connsiteY26" fmla="*/ 396875 h 1349375"/>
                <a:gd name="connsiteX27" fmla="*/ 574552 w 1249239"/>
                <a:gd name="connsiteY27" fmla="*/ 0 h 1349375"/>
                <a:gd name="connsiteX28" fmla="*/ 574552 w 1249239"/>
                <a:gd name="connsiteY28" fmla="*/ 119063 h 1349375"/>
                <a:gd name="connsiteX29" fmla="*/ 296740 w 1249239"/>
                <a:gd name="connsiteY29" fmla="*/ 396875 h 1349375"/>
                <a:gd name="connsiteX30" fmla="*/ 574552 w 1249239"/>
                <a:gd name="connsiteY30" fmla="*/ 674688 h 1349375"/>
                <a:gd name="connsiteX31" fmla="*/ 852365 w 1249239"/>
                <a:gd name="connsiteY31" fmla="*/ 396875 h 1349375"/>
                <a:gd name="connsiteX32" fmla="*/ 574552 w 1249239"/>
                <a:gd name="connsiteY32" fmla="*/ 119063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49239" h="1349375">
                  <a:moveTo>
                    <a:pt x="28651" y="1152843"/>
                  </a:moveTo>
                  <a:lnTo>
                    <a:pt x="301383" y="834628"/>
                  </a:lnTo>
                  <a:cubicBezTo>
                    <a:pt x="336110" y="856337"/>
                    <a:pt x="373615" y="874038"/>
                    <a:pt x="413223" y="887095"/>
                  </a:cubicBezTo>
                  <a:lnTo>
                    <a:pt x="119059" y="1230313"/>
                  </a:lnTo>
                  <a:lnTo>
                    <a:pt x="733302" y="1230313"/>
                  </a:lnTo>
                  <a:lnTo>
                    <a:pt x="733302" y="1349375"/>
                  </a:lnTo>
                  <a:lnTo>
                    <a:pt x="119059" y="1349375"/>
                  </a:lnTo>
                  <a:cubicBezTo>
                    <a:pt x="53303" y="1349373"/>
                    <a:pt x="-2" y="1296065"/>
                    <a:pt x="0" y="1230309"/>
                  </a:cubicBezTo>
                  <a:cubicBezTo>
                    <a:pt x="1" y="1201895"/>
                    <a:pt x="10163" y="1174419"/>
                    <a:pt x="28651" y="1152843"/>
                  </a:cubicBezTo>
                  <a:lnTo>
                    <a:pt x="301383" y="834628"/>
                  </a:lnTo>
                  <a:close/>
                  <a:moveTo>
                    <a:pt x="1090490" y="912813"/>
                  </a:moveTo>
                  <a:lnTo>
                    <a:pt x="1090490" y="1071563"/>
                  </a:lnTo>
                  <a:lnTo>
                    <a:pt x="1249240" y="1071563"/>
                  </a:lnTo>
                  <a:lnTo>
                    <a:pt x="1249240" y="1190625"/>
                  </a:lnTo>
                  <a:lnTo>
                    <a:pt x="1090490" y="1190625"/>
                  </a:lnTo>
                  <a:lnTo>
                    <a:pt x="1090490" y="1349375"/>
                  </a:lnTo>
                  <a:lnTo>
                    <a:pt x="971427" y="1349375"/>
                  </a:lnTo>
                  <a:lnTo>
                    <a:pt x="971427" y="1190625"/>
                  </a:lnTo>
                  <a:lnTo>
                    <a:pt x="812677" y="1190625"/>
                  </a:lnTo>
                  <a:lnTo>
                    <a:pt x="812677" y="1071563"/>
                  </a:lnTo>
                  <a:lnTo>
                    <a:pt x="971427" y="1071563"/>
                  </a:lnTo>
                  <a:lnTo>
                    <a:pt x="971427" y="912813"/>
                  </a:lnTo>
                  <a:lnTo>
                    <a:pt x="1090490" y="912813"/>
                  </a:lnTo>
                  <a:close/>
                  <a:moveTo>
                    <a:pt x="574552" y="0"/>
                  </a:moveTo>
                  <a:cubicBezTo>
                    <a:pt x="793746" y="0"/>
                    <a:pt x="971427" y="177681"/>
                    <a:pt x="971427" y="396875"/>
                  </a:cubicBezTo>
                  <a:cubicBezTo>
                    <a:pt x="971427" y="616069"/>
                    <a:pt x="793746" y="793750"/>
                    <a:pt x="574552" y="793750"/>
                  </a:cubicBezTo>
                  <a:cubicBezTo>
                    <a:pt x="355358" y="793750"/>
                    <a:pt x="177677" y="616069"/>
                    <a:pt x="177677" y="396875"/>
                  </a:cubicBezTo>
                  <a:cubicBezTo>
                    <a:pt x="177677" y="177681"/>
                    <a:pt x="355358" y="0"/>
                    <a:pt x="574552" y="0"/>
                  </a:cubicBezTo>
                  <a:close/>
                  <a:moveTo>
                    <a:pt x="574552" y="119063"/>
                  </a:moveTo>
                  <a:cubicBezTo>
                    <a:pt x="421121" y="119063"/>
                    <a:pt x="296740" y="243443"/>
                    <a:pt x="296740" y="396875"/>
                  </a:cubicBezTo>
                  <a:cubicBezTo>
                    <a:pt x="296740" y="550307"/>
                    <a:pt x="421121" y="674688"/>
                    <a:pt x="574552" y="674688"/>
                  </a:cubicBezTo>
                  <a:cubicBezTo>
                    <a:pt x="727984" y="674688"/>
                    <a:pt x="852365" y="550307"/>
                    <a:pt x="852365" y="396875"/>
                  </a:cubicBezTo>
                  <a:cubicBezTo>
                    <a:pt x="852365" y="243443"/>
                    <a:pt x="727984" y="119063"/>
                    <a:pt x="574552" y="119063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860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椭圆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B825522-4CAB-4AF1-8091-1192F143814A}"/>
                </a:ext>
              </a:extLst>
            </p:cNvPr>
            <p:cNvSpPr/>
            <p:nvPr/>
          </p:nvSpPr>
          <p:spPr>
            <a:xfrm>
              <a:off x="1727927" y="5361105"/>
              <a:ext cx="652329" cy="652329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3CC74FE-B674-4648-8392-7F65B904DE12}"/>
              </a:ext>
            </a:extLst>
          </p:cNvPr>
          <p:cNvGrpSpPr/>
          <p:nvPr/>
        </p:nvGrpSpPr>
        <p:grpSpPr>
          <a:xfrm>
            <a:off x="5308932" y="5177205"/>
            <a:ext cx="756279" cy="738038"/>
            <a:chOff x="5308932" y="5275396"/>
            <a:chExt cx="756279" cy="738038"/>
          </a:xfrm>
        </p:grpSpPr>
        <p:sp>
          <p:nvSpPr>
            <p:cNvPr id="32" name="椭圆 3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D806A54-8810-423A-BB33-32B5A80746E6}"/>
                </a:ext>
              </a:extLst>
            </p:cNvPr>
            <p:cNvSpPr/>
            <p:nvPr/>
          </p:nvSpPr>
          <p:spPr>
            <a:xfrm>
              <a:off x="5308932" y="5275396"/>
              <a:ext cx="399174" cy="39917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34" name="图片 3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787CD3F1-AF95-41AB-8CBE-33A989869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FilmGrain grainSize="1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2882" y="5361105"/>
              <a:ext cx="652329" cy="652329"/>
            </a:xfrm>
            <a:prstGeom prst="rect">
              <a:avLst/>
            </a:prstGeom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6" name="图形 6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7362C6B-133C-46A9-971A-27FC6BC3178E}"/>
                </a:ext>
              </a:extLst>
            </p:cNvPr>
            <p:cNvSpPr/>
            <p:nvPr/>
          </p:nvSpPr>
          <p:spPr>
            <a:xfrm>
              <a:off x="5608471" y="5546026"/>
              <a:ext cx="261150" cy="282486"/>
            </a:xfrm>
            <a:custGeom>
              <a:avLst/>
              <a:gdLst>
                <a:gd name="connsiteX0" fmla="*/ 1167761 w 1251343"/>
                <a:gd name="connsiteY0" fmla="*/ 949762 h 1353581"/>
                <a:gd name="connsiteX1" fmla="*/ 1251343 w 1251343"/>
                <a:gd name="connsiteY1" fmla="*/ 1034613 h 1353581"/>
                <a:gd name="connsiteX2" fmla="*/ 927493 w 1251343"/>
                <a:gd name="connsiteY2" fmla="*/ 1353582 h 1353581"/>
                <a:gd name="connsiteX3" fmla="*/ 731159 w 1251343"/>
                <a:gd name="connsiteY3" fmla="*/ 1159907 h 1353581"/>
                <a:gd name="connsiteX4" fmla="*/ 814821 w 1251343"/>
                <a:gd name="connsiteY4" fmla="*/ 1075134 h 1353581"/>
                <a:gd name="connsiteX5" fmla="*/ 927533 w 1251343"/>
                <a:gd name="connsiteY5" fmla="*/ 1186418 h 1353581"/>
                <a:gd name="connsiteX6" fmla="*/ 1167761 w 1251343"/>
                <a:gd name="connsiteY6" fmla="*/ 949762 h 1353581"/>
                <a:gd name="connsiteX7" fmla="*/ 301383 w 1251343"/>
                <a:gd name="connsiteY7" fmla="*/ 834668 h 1353581"/>
                <a:gd name="connsiteX8" fmla="*/ 413262 w 1251343"/>
                <a:gd name="connsiteY8" fmla="*/ 887095 h 1353581"/>
                <a:gd name="connsiteX9" fmla="*/ 119059 w 1251343"/>
                <a:gd name="connsiteY9" fmla="*/ 1230313 h 1353581"/>
                <a:gd name="connsiteX10" fmla="*/ 615272 w 1251343"/>
                <a:gd name="connsiteY10" fmla="*/ 1230313 h 1353581"/>
                <a:gd name="connsiteX11" fmla="*/ 742431 w 1251343"/>
                <a:gd name="connsiteY11" fmla="*/ 1349375 h 1353581"/>
                <a:gd name="connsiteX12" fmla="*/ 119059 w 1251343"/>
                <a:gd name="connsiteY12" fmla="*/ 1349375 h 1353581"/>
                <a:gd name="connsiteX13" fmla="*/ 0 w 1251343"/>
                <a:gd name="connsiteY13" fmla="*/ 1230309 h 1353581"/>
                <a:gd name="connsiteX14" fmla="*/ 28651 w 1251343"/>
                <a:gd name="connsiteY14" fmla="*/ 1152843 h 1353581"/>
                <a:gd name="connsiteX15" fmla="*/ 301383 w 1251343"/>
                <a:gd name="connsiteY15" fmla="*/ 834628 h 1353581"/>
                <a:gd name="connsiteX16" fmla="*/ 574552 w 1251343"/>
                <a:gd name="connsiteY16" fmla="*/ 0 h 1353581"/>
                <a:gd name="connsiteX17" fmla="*/ 971427 w 1251343"/>
                <a:gd name="connsiteY17" fmla="*/ 396875 h 1353581"/>
                <a:gd name="connsiteX18" fmla="*/ 574552 w 1251343"/>
                <a:gd name="connsiteY18" fmla="*/ 793750 h 1353581"/>
                <a:gd name="connsiteX19" fmla="*/ 177677 w 1251343"/>
                <a:gd name="connsiteY19" fmla="*/ 396875 h 1353581"/>
                <a:gd name="connsiteX20" fmla="*/ 574552 w 1251343"/>
                <a:gd name="connsiteY20" fmla="*/ 0 h 1353581"/>
                <a:gd name="connsiteX21" fmla="*/ 574552 w 1251343"/>
                <a:gd name="connsiteY21" fmla="*/ 119063 h 1353581"/>
                <a:gd name="connsiteX22" fmla="*/ 296740 w 1251343"/>
                <a:gd name="connsiteY22" fmla="*/ 396875 h 1353581"/>
                <a:gd name="connsiteX23" fmla="*/ 574552 w 1251343"/>
                <a:gd name="connsiteY23" fmla="*/ 674688 h 1353581"/>
                <a:gd name="connsiteX24" fmla="*/ 852365 w 1251343"/>
                <a:gd name="connsiteY24" fmla="*/ 396875 h 1353581"/>
                <a:gd name="connsiteX25" fmla="*/ 574552 w 1251343"/>
                <a:gd name="connsiteY25" fmla="*/ 119063 h 1353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51343" h="1353581">
                  <a:moveTo>
                    <a:pt x="1167761" y="949762"/>
                  </a:moveTo>
                  <a:lnTo>
                    <a:pt x="1251343" y="1034613"/>
                  </a:lnTo>
                  <a:lnTo>
                    <a:pt x="927493" y="1353582"/>
                  </a:lnTo>
                  <a:lnTo>
                    <a:pt x="731159" y="1159907"/>
                  </a:lnTo>
                  <a:lnTo>
                    <a:pt x="814821" y="1075134"/>
                  </a:lnTo>
                  <a:lnTo>
                    <a:pt x="927533" y="1186418"/>
                  </a:lnTo>
                  <a:lnTo>
                    <a:pt x="1167761" y="949762"/>
                  </a:lnTo>
                  <a:close/>
                  <a:moveTo>
                    <a:pt x="301383" y="834668"/>
                  </a:moveTo>
                  <a:cubicBezTo>
                    <a:pt x="336110" y="856377"/>
                    <a:pt x="373615" y="874078"/>
                    <a:pt x="413262" y="887095"/>
                  </a:cubicBezTo>
                  <a:lnTo>
                    <a:pt x="119059" y="1230313"/>
                  </a:lnTo>
                  <a:lnTo>
                    <a:pt x="615272" y="1230313"/>
                  </a:lnTo>
                  <a:lnTo>
                    <a:pt x="742431" y="1349375"/>
                  </a:lnTo>
                  <a:lnTo>
                    <a:pt x="119059" y="1349375"/>
                  </a:lnTo>
                  <a:cubicBezTo>
                    <a:pt x="53303" y="1349373"/>
                    <a:pt x="-2" y="1296065"/>
                    <a:pt x="0" y="1230309"/>
                  </a:cubicBezTo>
                  <a:cubicBezTo>
                    <a:pt x="1" y="1201895"/>
                    <a:pt x="10163" y="1174419"/>
                    <a:pt x="28651" y="1152843"/>
                  </a:cubicBezTo>
                  <a:lnTo>
                    <a:pt x="301383" y="834628"/>
                  </a:lnTo>
                  <a:close/>
                  <a:moveTo>
                    <a:pt x="574552" y="0"/>
                  </a:moveTo>
                  <a:cubicBezTo>
                    <a:pt x="793746" y="0"/>
                    <a:pt x="971427" y="177681"/>
                    <a:pt x="971427" y="396875"/>
                  </a:cubicBezTo>
                  <a:cubicBezTo>
                    <a:pt x="971427" y="616069"/>
                    <a:pt x="793746" y="793750"/>
                    <a:pt x="574552" y="793750"/>
                  </a:cubicBezTo>
                  <a:cubicBezTo>
                    <a:pt x="355358" y="793750"/>
                    <a:pt x="177677" y="616069"/>
                    <a:pt x="177677" y="396875"/>
                  </a:cubicBezTo>
                  <a:cubicBezTo>
                    <a:pt x="177677" y="177681"/>
                    <a:pt x="355358" y="0"/>
                    <a:pt x="574552" y="0"/>
                  </a:cubicBezTo>
                  <a:close/>
                  <a:moveTo>
                    <a:pt x="574552" y="119063"/>
                  </a:moveTo>
                  <a:cubicBezTo>
                    <a:pt x="421121" y="119063"/>
                    <a:pt x="296740" y="243443"/>
                    <a:pt x="296740" y="396875"/>
                  </a:cubicBezTo>
                  <a:cubicBezTo>
                    <a:pt x="296740" y="550307"/>
                    <a:pt x="421121" y="674688"/>
                    <a:pt x="574552" y="674688"/>
                  </a:cubicBezTo>
                  <a:cubicBezTo>
                    <a:pt x="727984" y="674688"/>
                    <a:pt x="852365" y="550307"/>
                    <a:pt x="852365" y="396875"/>
                  </a:cubicBezTo>
                  <a:cubicBezTo>
                    <a:pt x="852365" y="243443"/>
                    <a:pt x="727984" y="119063"/>
                    <a:pt x="574552" y="119063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860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8920F5D-71A1-4C3D-96A1-63F853E724E2}"/>
              </a:ext>
            </a:extLst>
          </p:cNvPr>
          <p:cNvGrpSpPr/>
          <p:nvPr/>
        </p:nvGrpSpPr>
        <p:grpSpPr>
          <a:xfrm>
            <a:off x="8998727" y="5177205"/>
            <a:ext cx="754205" cy="738038"/>
            <a:chOff x="8998727" y="5275396"/>
            <a:chExt cx="754205" cy="738038"/>
          </a:xfrm>
        </p:grpSpPr>
        <p:sp>
          <p:nvSpPr>
            <p:cNvPr id="33" name="椭圆 3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D9C56DA-9080-456F-A8A4-A9734BC3FDAB}"/>
                </a:ext>
              </a:extLst>
            </p:cNvPr>
            <p:cNvSpPr/>
            <p:nvPr/>
          </p:nvSpPr>
          <p:spPr>
            <a:xfrm>
              <a:off x="8998727" y="5275396"/>
              <a:ext cx="399174" cy="399174"/>
            </a:xfrm>
            <a:prstGeom prst="ellipse">
              <a:avLst/>
            </a:prstGeom>
            <a:gradFill>
              <a:gsLst>
                <a:gs pos="0">
                  <a:srgbClr val="FF992D"/>
                </a:gs>
                <a:gs pos="100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35" name="图片 3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7B060B9-94DA-443D-A6C2-D82092153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FilmGrain grainSize="1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00603" y="5361105"/>
              <a:ext cx="652329" cy="652329"/>
            </a:xfrm>
            <a:prstGeom prst="rect">
              <a:avLst/>
            </a:prstGeom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37" name="图形 7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27073314-53A9-4099-815A-D9D595BAFD34}"/>
                </a:ext>
              </a:extLst>
            </p:cNvPr>
            <p:cNvSpPr/>
            <p:nvPr/>
          </p:nvSpPr>
          <p:spPr>
            <a:xfrm>
              <a:off x="9306861" y="5546466"/>
              <a:ext cx="239812" cy="281606"/>
            </a:xfrm>
            <a:custGeom>
              <a:avLst/>
              <a:gdLst>
                <a:gd name="connsiteX0" fmla="*/ 821607 w 1149106"/>
                <a:gd name="connsiteY0" fmla="*/ 804108 h 1349375"/>
                <a:gd name="connsiteX1" fmla="*/ 1120454 w 1149106"/>
                <a:gd name="connsiteY1" fmla="*/ 1152843 h 1349375"/>
                <a:gd name="connsiteX2" fmla="*/ 1107512 w 1149106"/>
                <a:gd name="connsiteY2" fmla="*/ 1320724 h 1349375"/>
                <a:gd name="connsiteX3" fmla="*/ 1030046 w 1149106"/>
                <a:gd name="connsiteY3" fmla="*/ 1349375 h 1349375"/>
                <a:gd name="connsiteX4" fmla="*/ 119059 w 1149106"/>
                <a:gd name="connsiteY4" fmla="*/ 1349375 h 1349375"/>
                <a:gd name="connsiteX5" fmla="*/ 0 w 1149106"/>
                <a:gd name="connsiteY5" fmla="*/ 1230309 h 1349375"/>
                <a:gd name="connsiteX6" fmla="*/ 28651 w 1149106"/>
                <a:gd name="connsiteY6" fmla="*/ 1152843 h 1349375"/>
                <a:gd name="connsiteX7" fmla="*/ 327537 w 1149106"/>
                <a:gd name="connsiteY7" fmla="*/ 804148 h 1349375"/>
                <a:gd name="connsiteX8" fmla="*/ 441401 w 1149106"/>
                <a:gd name="connsiteY8" fmla="*/ 854273 h 1349375"/>
                <a:gd name="connsiteX9" fmla="*/ 119059 w 1149106"/>
                <a:gd name="connsiteY9" fmla="*/ 1230313 h 1349375"/>
                <a:gd name="connsiteX10" fmla="*/ 515021 w 1149106"/>
                <a:gd name="connsiteY10" fmla="*/ 1230313 h 1349375"/>
                <a:gd name="connsiteX11" fmla="*/ 515021 w 1149106"/>
                <a:gd name="connsiteY11" fmla="*/ 992188 h 1349375"/>
                <a:gd name="connsiteX12" fmla="*/ 634084 w 1149106"/>
                <a:gd name="connsiteY12" fmla="*/ 992188 h 1349375"/>
                <a:gd name="connsiteX13" fmla="*/ 634084 w 1149106"/>
                <a:gd name="connsiteY13" fmla="*/ 1230313 h 1349375"/>
                <a:gd name="connsiteX14" fmla="*/ 1030046 w 1149106"/>
                <a:gd name="connsiteY14" fmla="*/ 1230313 h 1349375"/>
                <a:gd name="connsiteX15" fmla="*/ 707704 w 1149106"/>
                <a:gd name="connsiteY15" fmla="*/ 854273 h 1349375"/>
                <a:gd name="connsiteX16" fmla="*/ 821607 w 1149106"/>
                <a:gd name="connsiteY16" fmla="*/ 804108 h 1349375"/>
                <a:gd name="connsiteX17" fmla="*/ 574552 w 1149106"/>
                <a:gd name="connsiteY17" fmla="*/ 0 h 1349375"/>
                <a:gd name="connsiteX18" fmla="*/ 971427 w 1149106"/>
                <a:gd name="connsiteY18" fmla="*/ 396875 h 1349375"/>
                <a:gd name="connsiteX19" fmla="*/ 574552 w 1149106"/>
                <a:gd name="connsiteY19" fmla="*/ 793750 h 1349375"/>
                <a:gd name="connsiteX20" fmla="*/ 177677 w 1149106"/>
                <a:gd name="connsiteY20" fmla="*/ 396875 h 1349375"/>
                <a:gd name="connsiteX21" fmla="*/ 574552 w 1149106"/>
                <a:gd name="connsiteY21" fmla="*/ 0 h 1349375"/>
                <a:gd name="connsiteX22" fmla="*/ 574552 w 1149106"/>
                <a:gd name="connsiteY22" fmla="*/ 119063 h 1349375"/>
                <a:gd name="connsiteX23" fmla="*/ 296740 w 1149106"/>
                <a:gd name="connsiteY23" fmla="*/ 396875 h 1349375"/>
                <a:gd name="connsiteX24" fmla="*/ 574552 w 1149106"/>
                <a:gd name="connsiteY24" fmla="*/ 674688 h 1349375"/>
                <a:gd name="connsiteX25" fmla="*/ 852365 w 1149106"/>
                <a:gd name="connsiteY25" fmla="*/ 396875 h 1349375"/>
                <a:gd name="connsiteX26" fmla="*/ 574552 w 1149106"/>
                <a:gd name="connsiteY26" fmla="*/ 119063 h 134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9106" h="1349375">
                  <a:moveTo>
                    <a:pt x="821607" y="804108"/>
                  </a:moveTo>
                  <a:lnTo>
                    <a:pt x="1120454" y="1152843"/>
                  </a:lnTo>
                  <a:cubicBezTo>
                    <a:pt x="1163239" y="1202776"/>
                    <a:pt x="1157445" y="1277939"/>
                    <a:pt x="1107512" y="1320724"/>
                  </a:cubicBezTo>
                  <a:cubicBezTo>
                    <a:pt x="1085936" y="1339212"/>
                    <a:pt x="1058459" y="1349374"/>
                    <a:pt x="1030046" y="1349375"/>
                  </a:cubicBezTo>
                  <a:lnTo>
                    <a:pt x="119059" y="1349375"/>
                  </a:lnTo>
                  <a:cubicBezTo>
                    <a:pt x="53303" y="1349373"/>
                    <a:pt x="-2" y="1296065"/>
                    <a:pt x="0" y="1230309"/>
                  </a:cubicBezTo>
                  <a:cubicBezTo>
                    <a:pt x="1" y="1201895"/>
                    <a:pt x="10163" y="1174419"/>
                    <a:pt x="28651" y="1152843"/>
                  </a:cubicBezTo>
                  <a:lnTo>
                    <a:pt x="327537" y="804148"/>
                  </a:lnTo>
                  <a:cubicBezTo>
                    <a:pt x="362740" y="825579"/>
                    <a:pt x="400959" y="842526"/>
                    <a:pt x="441401" y="854273"/>
                  </a:cubicBezTo>
                  <a:lnTo>
                    <a:pt x="119059" y="1230313"/>
                  </a:lnTo>
                  <a:lnTo>
                    <a:pt x="515021" y="1230313"/>
                  </a:lnTo>
                  <a:lnTo>
                    <a:pt x="515021" y="992188"/>
                  </a:lnTo>
                  <a:lnTo>
                    <a:pt x="634084" y="992188"/>
                  </a:lnTo>
                  <a:lnTo>
                    <a:pt x="634084" y="1230313"/>
                  </a:lnTo>
                  <a:lnTo>
                    <a:pt x="1030046" y="1230313"/>
                  </a:lnTo>
                  <a:lnTo>
                    <a:pt x="707704" y="854273"/>
                  </a:lnTo>
                  <a:cubicBezTo>
                    <a:pt x="747713" y="842634"/>
                    <a:pt x="786011" y="825767"/>
                    <a:pt x="821607" y="804108"/>
                  </a:cubicBezTo>
                  <a:close/>
                  <a:moveTo>
                    <a:pt x="574552" y="0"/>
                  </a:moveTo>
                  <a:cubicBezTo>
                    <a:pt x="793746" y="0"/>
                    <a:pt x="971427" y="177681"/>
                    <a:pt x="971427" y="396875"/>
                  </a:cubicBezTo>
                  <a:cubicBezTo>
                    <a:pt x="971427" y="616069"/>
                    <a:pt x="793746" y="793750"/>
                    <a:pt x="574552" y="793750"/>
                  </a:cubicBezTo>
                  <a:cubicBezTo>
                    <a:pt x="355358" y="793750"/>
                    <a:pt x="177677" y="616069"/>
                    <a:pt x="177677" y="396875"/>
                  </a:cubicBezTo>
                  <a:cubicBezTo>
                    <a:pt x="177677" y="177681"/>
                    <a:pt x="355358" y="0"/>
                    <a:pt x="574552" y="0"/>
                  </a:cubicBezTo>
                  <a:close/>
                  <a:moveTo>
                    <a:pt x="574552" y="119063"/>
                  </a:moveTo>
                  <a:cubicBezTo>
                    <a:pt x="421121" y="119063"/>
                    <a:pt x="296740" y="243443"/>
                    <a:pt x="296740" y="396875"/>
                  </a:cubicBezTo>
                  <a:cubicBezTo>
                    <a:pt x="296740" y="550307"/>
                    <a:pt x="421121" y="674688"/>
                    <a:pt x="574552" y="674688"/>
                  </a:cubicBezTo>
                  <a:cubicBezTo>
                    <a:pt x="727984" y="674688"/>
                    <a:pt x="852365" y="550307"/>
                    <a:pt x="852365" y="396875"/>
                  </a:cubicBezTo>
                  <a:cubicBezTo>
                    <a:pt x="852365" y="243443"/>
                    <a:pt x="727984" y="119063"/>
                    <a:pt x="574552" y="119063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1860" cap="flat">
              <a:noFill/>
              <a:prstDash val="solid"/>
              <a:miter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1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1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9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4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8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35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8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35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3" grpId="0" animBg="1"/>
      <p:bldP spid="15" grpId="0"/>
      <p:bldP spid="16" grpId="0"/>
      <p:bldP spid="18" grpId="0"/>
      <p:bldP spid="19" grpId="0"/>
      <p:bldP spid="21" grpId="0"/>
      <p:bldP spid="22" grpId="0"/>
      <p:bldP spid="24" grpId="0" animBg="1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2110510-0D34-40EC-B058-5810AFBA4739}"/>
              </a:ext>
            </a:extLst>
          </p:cNvPr>
          <p:cNvGrpSpPr/>
          <p:nvPr/>
        </p:nvGrpSpPr>
        <p:grpSpPr>
          <a:xfrm>
            <a:off x="216338" y="241333"/>
            <a:ext cx="1027502" cy="936955"/>
            <a:chOff x="1548048" y="2885198"/>
            <a:chExt cx="1145528" cy="1044580"/>
          </a:xfrm>
        </p:grpSpPr>
        <p:sp>
          <p:nvSpPr>
            <p:cNvPr id="5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AE279C2-C791-4588-ADEE-0A68FF003685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6" name="图片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27B8CA8-7DB2-4736-B799-8747B8DCE0F1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C61AE2B-C256-4765-8F6F-9905E57697F0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7027E1-DA82-4D65-A4AD-D3198A653CC5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01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D7F6EB9-E89D-4613-905E-26991D4C2B75}"/>
              </a:ext>
            </a:extLst>
          </p:cNvPr>
          <p:cNvGrpSpPr/>
          <p:nvPr/>
        </p:nvGrpSpPr>
        <p:grpSpPr>
          <a:xfrm>
            <a:off x="4566379" y="1650803"/>
            <a:ext cx="3375074" cy="3645724"/>
            <a:chOff x="4566379" y="1650803"/>
            <a:chExt cx="3375074" cy="3645724"/>
          </a:xfrm>
        </p:grpSpPr>
        <p:sp>
          <p:nvSpPr>
            <p:cNvPr id="9" name="圆: 空心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A06CFA72-B5F6-400F-B94D-2F0351153996}"/>
                </a:ext>
              </a:extLst>
            </p:cNvPr>
            <p:cNvSpPr/>
            <p:nvPr/>
          </p:nvSpPr>
          <p:spPr>
            <a:xfrm>
              <a:off x="4566379" y="1919491"/>
              <a:ext cx="3108336" cy="3108336"/>
            </a:xfrm>
            <a:prstGeom prst="donut">
              <a:avLst>
                <a:gd name="adj" fmla="val 14395"/>
              </a:avLst>
            </a:prstGeom>
            <a:gradFill>
              <a:gsLst>
                <a:gs pos="0">
                  <a:srgbClr val="FF992D"/>
                </a:gs>
                <a:gs pos="100000">
                  <a:srgbClr val="FF513E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0" name="图片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550B53BD-2DFB-43C2-857B-8A28784F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FilmGrain grainSize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35865" y="1650803"/>
              <a:ext cx="3005588" cy="3645724"/>
            </a:xfrm>
            <a:prstGeom prst="rect">
              <a:avLst/>
            </a:prstGeom>
            <a:effectLst>
              <a:outerShdw blurRad="381000" dist="254000" dir="5400000" sx="90000" sy="90000" algn="t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11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7DDC0BEA-ABA7-44AB-91BC-C31B7349877F}"/>
              </a:ext>
            </a:extLst>
          </p:cNvPr>
          <p:cNvSpPr txBox="1"/>
          <p:nvPr/>
        </p:nvSpPr>
        <p:spPr>
          <a:xfrm>
            <a:off x="1951613" y="5604046"/>
            <a:ext cx="8288774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0ADB8B7-FF89-4CE2-B402-B425D6CB860F}"/>
              </a:ext>
            </a:extLst>
          </p:cNvPr>
          <p:cNvGrpSpPr/>
          <p:nvPr/>
        </p:nvGrpSpPr>
        <p:grpSpPr>
          <a:xfrm>
            <a:off x="8486999" y="2151686"/>
            <a:ext cx="111757" cy="1525837"/>
            <a:chOff x="8486999" y="2565300"/>
            <a:chExt cx="111757" cy="1525837"/>
          </a:xfrm>
        </p:grpSpPr>
        <p:cxnSp>
          <p:nvCxnSpPr>
            <p:cNvPr id="12" name="直接连接符 11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DDD5650-F96B-493E-901A-82C09C1E7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2877" y="2680408"/>
              <a:ext cx="0" cy="1410729"/>
            </a:xfrm>
            <a:prstGeom prst="line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FF513E"/>
                  </a:gs>
                  <a:gs pos="100000">
                    <a:srgbClr val="FF992D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  <p:sp>
          <p:nvSpPr>
            <p:cNvPr id="13" name="椭圆 12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911BE335-BDE1-4E76-A9D5-92A06554F6EE}"/>
                </a:ext>
              </a:extLst>
            </p:cNvPr>
            <p:cNvSpPr/>
            <p:nvPr/>
          </p:nvSpPr>
          <p:spPr>
            <a:xfrm>
              <a:off x="8486999" y="2565300"/>
              <a:ext cx="111757" cy="11175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513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5CB766A-ECF6-404A-A254-BEEEB2CA0C61}"/>
              </a:ext>
            </a:extLst>
          </p:cNvPr>
          <p:cNvGrpSpPr/>
          <p:nvPr/>
        </p:nvGrpSpPr>
        <p:grpSpPr>
          <a:xfrm>
            <a:off x="9817214" y="3565766"/>
            <a:ext cx="111757" cy="1525837"/>
            <a:chOff x="9817214" y="3979380"/>
            <a:chExt cx="111757" cy="1525837"/>
          </a:xfrm>
        </p:grpSpPr>
        <p:cxnSp>
          <p:nvCxnSpPr>
            <p:cNvPr id="14" name="直接连接符 13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BAD06576-25D1-4D5E-8E66-C53ECD006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3092" y="4094488"/>
              <a:ext cx="0" cy="1410729"/>
            </a:xfrm>
            <a:prstGeom prst="line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FF513E"/>
                  </a:gs>
                  <a:gs pos="100000">
                    <a:srgbClr val="FF992D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  <p:sp>
          <p:nvSpPr>
            <p:cNvPr id="15" name="椭圆 1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966DE11-E3C3-43BE-B989-67218E0E988F}"/>
                </a:ext>
              </a:extLst>
            </p:cNvPr>
            <p:cNvSpPr/>
            <p:nvPr/>
          </p:nvSpPr>
          <p:spPr>
            <a:xfrm>
              <a:off x="9817214" y="3979380"/>
              <a:ext cx="111757" cy="11175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513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FF1194-05BB-4416-9AFB-D50D81BB6493}"/>
              </a:ext>
            </a:extLst>
          </p:cNvPr>
          <p:cNvGrpSpPr/>
          <p:nvPr/>
        </p:nvGrpSpPr>
        <p:grpSpPr>
          <a:xfrm>
            <a:off x="2540909" y="3396598"/>
            <a:ext cx="111757" cy="1525837"/>
            <a:chOff x="2540909" y="3810212"/>
            <a:chExt cx="111757" cy="1525837"/>
          </a:xfrm>
        </p:grpSpPr>
        <p:cxnSp>
          <p:nvCxnSpPr>
            <p:cNvPr id="16" name="直接连接符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874BE1F-6EBC-4CCC-B9A0-C605CBD06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6787" y="3925320"/>
              <a:ext cx="0" cy="1410729"/>
            </a:xfrm>
            <a:prstGeom prst="line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FF513E"/>
                  </a:gs>
                  <a:gs pos="100000">
                    <a:srgbClr val="FF992D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</p:cxnSp>
        <p:sp>
          <p:nvSpPr>
            <p:cNvPr id="17" name="椭圆 1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E4203358-C601-4F67-B3C1-D9E98DB7BDBF}"/>
                </a:ext>
              </a:extLst>
            </p:cNvPr>
            <p:cNvSpPr/>
            <p:nvPr/>
          </p:nvSpPr>
          <p:spPr>
            <a:xfrm>
              <a:off x="2540909" y="3810212"/>
              <a:ext cx="111757" cy="11175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513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8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6806C9B-5271-4310-9881-61B966702ACB}"/>
              </a:ext>
            </a:extLst>
          </p:cNvPr>
          <p:cNvSpPr txBox="1"/>
          <p:nvPr/>
        </p:nvSpPr>
        <p:spPr>
          <a:xfrm>
            <a:off x="8330505" y="3023132"/>
            <a:ext cx="3085174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8630947-F918-49CC-97A5-DC8ED38A268D}"/>
              </a:ext>
            </a:extLst>
          </p:cNvPr>
          <p:cNvSpPr txBox="1"/>
          <p:nvPr/>
        </p:nvSpPr>
        <p:spPr>
          <a:xfrm>
            <a:off x="9664702" y="2511485"/>
            <a:ext cx="455253" cy="573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32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90</a:t>
            </a:r>
          </a:p>
        </p:txBody>
      </p:sp>
      <p:sp>
        <p:nvSpPr>
          <p:cNvPr id="20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9255EB24-D2C6-493B-A013-CAEC621597C6}"/>
              </a:ext>
            </a:extLst>
          </p:cNvPr>
          <p:cNvSpPr txBox="1"/>
          <p:nvPr/>
        </p:nvSpPr>
        <p:spPr>
          <a:xfrm>
            <a:off x="7202913" y="1572138"/>
            <a:ext cx="2791685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27DB8FD0-5E15-4837-86E1-2478E5D52639}"/>
              </a:ext>
            </a:extLst>
          </p:cNvPr>
          <p:cNvSpPr txBox="1"/>
          <p:nvPr/>
        </p:nvSpPr>
        <p:spPr>
          <a:xfrm>
            <a:off x="8230292" y="1048836"/>
            <a:ext cx="682879" cy="573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32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122</a:t>
            </a:r>
          </a:p>
        </p:txBody>
      </p:sp>
      <p:sp>
        <p:nvSpPr>
          <p:cNvPr id="22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3DF54064-9F0C-407C-B2EA-7A6E7E5176AF}"/>
              </a:ext>
            </a:extLst>
          </p:cNvPr>
          <p:cNvSpPr txBox="1"/>
          <p:nvPr/>
        </p:nvSpPr>
        <p:spPr>
          <a:xfrm>
            <a:off x="1043020" y="2849558"/>
            <a:ext cx="3107533" cy="530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4047E800-0C95-43E8-A357-7B04D8DF6184}"/>
              </a:ext>
            </a:extLst>
          </p:cNvPr>
          <p:cNvSpPr txBox="1"/>
          <p:nvPr/>
        </p:nvSpPr>
        <p:spPr>
          <a:xfrm>
            <a:off x="1556438" y="2299193"/>
            <a:ext cx="2362826" cy="5777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3200" kern="0" dirty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120,000,000</a:t>
            </a:r>
          </a:p>
        </p:txBody>
      </p:sp>
      <p:sp>
        <p:nvSpPr>
          <p:cNvPr id="24" name="TextBox 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BF12999-0869-4291-B039-7312FC20BC0E}"/>
              </a:ext>
            </a:extLst>
          </p:cNvPr>
          <p:cNvSpPr txBox="1"/>
          <p:nvPr/>
        </p:nvSpPr>
        <p:spPr>
          <a:xfrm>
            <a:off x="5198821" y="2821318"/>
            <a:ext cx="1720023" cy="10833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6000" kern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57.8</a:t>
            </a:r>
            <a:r>
              <a:rPr lang="en-US" sz="1600" kern="0">
                <a:solidFill>
                  <a:prstClr val="black"/>
                </a:solidFill>
                <a:latin typeface="Arial"/>
                <a:ea typeface="微软雅黑"/>
                <a:sym typeface="Arial"/>
              </a:rPr>
              <a:t>%</a:t>
            </a:r>
            <a:endParaRPr lang="en-US" sz="1600" kern="0" dirty="0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2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2110510-0D34-40EC-B058-5810AFBA4739}"/>
              </a:ext>
            </a:extLst>
          </p:cNvPr>
          <p:cNvGrpSpPr/>
          <p:nvPr/>
        </p:nvGrpSpPr>
        <p:grpSpPr>
          <a:xfrm>
            <a:off x="216338" y="241333"/>
            <a:ext cx="1027502" cy="936955"/>
            <a:chOff x="1548048" y="2885198"/>
            <a:chExt cx="1145528" cy="1044580"/>
          </a:xfrm>
        </p:grpSpPr>
        <p:sp>
          <p:nvSpPr>
            <p:cNvPr id="5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AE279C2-C791-4588-ADEE-0A68FF003685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6" name="图片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27B8CA8-7DB2-4736-B799-8747B8DCE0F1}"/>
                </a:ext>
              </a:extLst>
            </p:cNvPr>
            <p:cNvPicPr>
              <a:picLocks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C61AE2B-C256-4765-8F6F-9905E57697F0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7027E1-DA82-4D65-A4AD-D3198A653CC5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01</a:t>
            </a:r>
          </a:p>
        </p:txBody>
      </p:sp>
      <p:sp>
        <p:nvSpPr>
          <p:cNvPr id="48" name="Oval 35">
            <a:extLst>
              <a:ext uri="{FF2B5EF4-FFF2-40B4-BE49-F238E27FC236}">
                <a16:creationId xmlns:a16="http://schemas.microsoft.com/office/drawing/2014/main" id="{C4CB16EA-EBAE-40FB-B1BB-13962882ABC0}"/>
              </a:ext>
            </a:extLst>
          </p:cNvPr>
          <p:cNvSpPr/>
          <p:nvPr/>
        </p:nvSpPr>
        <p:spPr>
          <a:xfrm>
            <a:off x="4135506" y="-2697503"/>
            <a:ext cx="6531869" cy="6531869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8D3080B-3D2F-4964-A9AC-67DA3AB9FE17}"/>
              </a:ext>
            </a:extLst>
          </p:cNvPr>
          <p:cNvGrpSpPr/>
          <p:nvPr/>
        </p:nvGrpSpPr>
        <p:grpSpPr>
          <a:xfrm>
            <a:off x="7496853" y="568432"/>
            <a:ext cx="3170522" cy="6470401"/>
            <a:chOff x="6966442" y="617867"/>
            <a:chExt cx="3835020" cy="7384973"/>
          </a:xfrm>
        </p:grpSpPr>
        <p:pic>
          <p:nvPicPr>
            <p:cNvPr id="50" name="Picture 2" descr="e7d195523061f1c0c2b73831c94a3edc981f60e396d3e182073EE1468018468A7F192AE5E5CD515B6C3125F8AF6E4EE646174E8CF0B46FD19828DCE8CDA3B3A044A74F0E769C5FA8CB87AB6FC303C8BA3785FAC64AF542473D66D420769A55F715FBCE809BD1E792A473BA0F159BADEEC2C63842DECC59638C8976FA77CE0D525683E0ED0B799567027C9583DBD06A6F">
              <a:extLst>
                <a:ext uri="{FF2B5EF4-FFF2-40B4-BE49-F238E27FC236}">
                  <a16:creationId xmlns:a16="http://schemas.microsoft.com/office/drawing/2014/main" id="{568F6D41-5405-4FFB-A2AD-54EC2BC4B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66442" y="617867"/>
              <a:ext cx="3835020" cy="7384973"/>
            </a:xfrm>
            <a:prstGeom prst="rect">
              <a:avLst/>
            </a:prstGeom>
          </p:spPr>
        </p:pic>
        <p:pic>
          <p:nvPicPr>
            <p:cNvPr id="51" name="图片占位符 30">
              <a:extLst>
                <a:ext uri="{FF2B5EF4-FFF2-40B4-BE49-F238E27FC236}">
                  <a16:creationId xmlns:a16="http://schemas.microsoft.com/office/drawing/2014/main" id="{C8F74F2C-EAD0-4F68-BFBA-7C7B5973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6292">
              <a:off x="8534972" y="805098"/>
              <a:ext cx="2194089" cy="1513210"/>
            </a:xfrm>
            <a:custGeom>
              <a:avLst/>
              <a:gdLst>
                <a:gd name="connsiteX0" fmla="*/ 0 w 958052"/>
                <a:gd name="connsiteY0" fmla="*/ 0 h 1129771"/>
                <a:gd name="connsiteX1" fmla="*/ 958052 w 958052"/>
                <a:gd name="connsiteY1" fmla="*/ 0 h 1129771"/>
                <a:gd name="connsiteX2" fmla="*/ 958052 w 958052"/>
                <a:gd name="connsiteY2" fmla="*/ 1129771 h 1129771"/>
                <a:gd name="connsiteX3" fmla="*/ 0 w 958052"/>
                <a:gd name="connsiteY3" fmla="*/ 1129771 h 1129771"/>
                <a:gd name="connsiteX4" fmla="*/ 0 w 958052"/>
                <a:gd name="connsiteY4" fmla="*/ 0 h 1129771"/>
                <a:gd name="connsiteX0" fmla="*/ 0 w 2066786"/>
                <a:gd name="connsiteY0" fmla="*/ 0 h 1394475"/>
                <a:gd name="connsiteX1" fmla="*/ 958052 w 2066786"/>
                <a:gd name="connsiteY1" fmla="*/ 0 h 1394475"/>
                <a:gd name="connsiteX2" fmla="*/ 2066786 w 2066786"/>
                <a:gd name="connsiteY2" fmla="*/ 1394475 h 1394475"/>
                <a:gd name="connsiteX3" fmla="*/ 0 w 2066786"/>
                <a:gd name="connsiteY3" fmla="*/ 1129771 h 1394475"/>
                <a:gd name="connsiteX4" fmla="*/ 0 w 2066786"/>
                <a:gd name="connsiteY4" fmla="*/ 0 h 1394475"/>
                <a:gd name="connsiteX0" fmla="*/ 0 w 2066786"/>
                <a:gd name="connsiteY0" fmla="*/ 0 h 1504258"/>
                <a:gd name="connsiteX1" fmla="*/ 958052 w 2066786"/>
                <a:gd name="connsiteY1" fmla="*/ 0 h 1504258"/>
                <a:gd name="connsiteX2" fmla="*/ 2066786 w 2066786"/>
                <a:gd name="connsiteY2" fmla="*/ 1394475 h 1504258"/>
                <a:gd name="connsiteX3" fmla="*/ 1101339 w 2066786"/>
                <a:gd name="connsiteY3" fmla="*/ 1504258 h 1504258"/>
                <a:gd name="connsiteX4" fmla="*/ 0 w 2066786"/>
                <a:gd name="connsiteY4" fmla="*/ 0 h 1504258"/>
                <a:gd name="connsiteX0" fmla="*/ 0 w 2111557"/>
                <a:gd name="connsiteY0" fmla="*/ 0 h 1504258"/>
                <a:gd name="connsiteX1" fmla="*/ 958052 w 2111557"/>
                <a:gd name="connsiteY1" fmla="*/ 0 h 1504258"/>
                <a:gd name="connsiteX2" fmla="*/ 2111557 w 2111557"/>
                <a:gd name="connsiteY2" fmla="*/ 1460267 h 1504258"/>
                <a:gd name="connsiteX3" fmla="*/ 1101339 w 2111557"/>
                <a:gd name="connsiteY3" fmla="*/ 1504258 h 1504258"/>
                <a:gd name="connsiteX4" fmla="*/ 0 w 2111557"/>
                <a:gd name="connsiteY4" fmla="*/ 0 h 1504258"/>
                <a:gd name="connsiteX0" fmla="*/ 0 w 2194089"/>
                <a:gd name="connsiteY0" fmla="*/ 0 h 1513210"/>
                <a:gd name="connsiteX1" fmla="*/ 1040584 w 2194089"/>
                <a:gd name="connsiteY1" fmla="*/ 8952 h 1513210"/>
                <a:gd name="connsiteX2" fmla="*/ 2194089 w 2194089"/>
                <a:gd name="connsiteY2" fmla="*/ 1469219 h 1513210"/>
                <a:gd name="connsiteX3" fmla="*/ 1183871 w 2194089"/>
                <a:gd name="connsiteY3" fmla="*/ 1513210 h 1513210"/>
                <a:gd name="connsiteX4" fmla="*/ 0 w 2194089"/>
                <a:gd name="connsiteY4" fmla="*/ 0 h 151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089" h="1513210">
                  <a:moveTo>
                    <a:pt x="0" y="0"/>
                  </a:moveTo>
                  <a:lnTo>
                    <a:pt x="1040584" y="8952"/>
                  </a:lnTo>
                  <a:lnTo>
                    <a:pt x="2194089" y="1469219"/>
                  </a:lnTo>
                  <a:lnTo>
                    <a:pt x="1183871" y="151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CB3"/>
            </a:solidFill>
          </p:spPr>
        </p:pic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C36BFC8-D3FD-4AD2-A234-5F7C48597C67}"/>
              </a:ext>
            </a:extLst>
          </p:cNvPr>
          <p:cNvGrpSpPr/>
          <p:nvPr/>
        </p:nvGrpSpPr>
        <p:grpSpPr>
          <a:xfrm>
            <a:off x="1768481" y="1967974"/>
            <a:ext cx="4826151" cy="3640366"/>
            <a:chOff x="1269849" y="2371814"/>
            <a:chExt cx="4826151" cy="3640366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0D09FE2-2111-4D4B-B2EC-AE4565BAE5A6}"/>
                </a:ext>
              </a:extLst>
            </p:cNvPr>
            <p:cNvSpPr/>
            <p:nvPr/>
          </p:nvSpPr>
          <p:spPr>
            <a:xfrm>
              <a:off x="1269849" y="2371814"/>
              <a:ext cx="4826151" cy="253546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FC52C26-83AD-4520-83C4-4DE41CDEE375}"/>
                </a:ext>
              </a:extLst>
            </p:cNvPr>
            <p:cNvSpPr/>
            <p:nvPr/>
          </p:nvSpPr>
          <p:spPr>
            <a:xfrm>
              <a:off x="1269849" y="4907280"/>
              <a:ext cx="4826151" cy="1104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5" name="Rectangle 84" descr="e7d195523061f1c03a90ee8e42cb24248e56383cd534985688F9F494128731F165EE95AB4B0C0A38076AAEA07667B1565C446FC45FF01DFB0E885BCDBDF3A284F3DB14DA61DD97F0BAB2E6C668FB4931CCA1232F21BFBFC34606AE8CD64350F16BDE77A4265FFC05717D6039C065DF63F73B248B14AF4D9CEA737E8AD7E73B7F099EED9B1457DB73">
            <a:extLst>
              <a:ext uri="{FF2B5EF4-FFF2-40B4-BE49-F238E27FC236}">
                <a16:creationId xmlns:a16="http://schemas.microsoft.com/office/drawing/2014/main" id="{30B35FB4-0758-4C72-98E2-0ACCD96E79FD}"/>
              </a:ext>
            </a:extLst>
          </p:cNvPr>
          <p:cNvSpPr/>
          <p:nvPr/>
        </p:nvSpPr>
        <p:spPr>
          <a:xfrm>
            <a:off x="2252994" y="2398843"/>
            <a:ext cx="4084972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6" name="Shape 2817" descr="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">
            <a:extLst>
              <a:ext uri="{FF2B5EF4-FFF2-40B4-BE49-F238E27FC236}">
                <a16:creationId xmlns:a16="http://schemas.microsoft.com/office/drawing/2014/main" id="{7FBEA8D7-C518-48C5-BB4F-CAC626DF3F0F}"/>
              </a:ext>
            </a:extLst>
          </p:cNvPr>
          <p:cNvSpPr/>
          <p:nvPr/>
        </p:nvSpPr>
        <p:spPr>
          <a:xfrm>
            <a:off x="2421287" y="4769735"/>
            <a:ext cx="699490" cy="572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rgbClr val="F7965C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7" name="TextBox 16" descr="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">
            <a:extLst>
              <a:ext uri="{FF2B5EF4-FFF2-40B4-BE49-F238E27FC236}">
                <a16:creationId xmlns:a16="http://schemas.microsoft.com/office/drawing/2014/main" id="{D0DD3952-8BF2-407A-9388-F6B6546AAB2F}"/>
              </a:ext>
            </a:extLst>
          </p:cNvPr>
          <p:cNvSpPr txBox="1"/>
          <p:nvPr/>
        </p:nvSpPr>
        <p:spPr>
          <a:xfrm>
            <a:off x="3529070" y="4809668"/>
            <a:ext cx="23147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vi-VN" sz="3200" b="1" dirty="0">
                <a:solidFill>
                  <a:srgbClr val="F7965C"/>
                </a:solidFill>
                <a:latin typeface="Arial"/>
                <a:ea typeface="微软雅黑"/>
                <a:cs typeface="+mn-ea"/>
                <a:sym typeface="Arial"/>
              </a:rPr>
              <a:t>Add To Cart</a:t>
            </a:r>
          </a:p>
        </p:txBody>
      </p:sp>
      <p:sp>
        <p:nvSpPr>
          <p:cNvPr id="58" name="Oval 33">
            <a:extLst>
              <a:ext uri="{FF2B5EF4-FFF2-40B4-BE49-F238E27FC236}">
                <a16:creationId xmlns:a16="http://schemas.microsoft.com/office/drawing/2014/main" id="{2B0978CD-BF32-4783-BFEB-227C7808735E}"/>
              </a:ext>
            </a:extLst>
          </p:cNvPr>
          <p:cNvSpPr/>
          <p:nvPr/>
        </p:nvSpPr>
        <p:spPr>
          <a:xfrm>
            <a:off x="-2914418" y="2851626"/>
            <a:ext cx="5695549" cy="5695549"/>
          </a:xfrm>
          <a:prstGeom prst="ellipse">
            <a:avLst/>
          </a:prstGeom>
          <a:gradFill>
            <a:gsLst>
              <a:gs pos="0">
                <a:srgbClr val="FF8133">
                  <a:alpha val="0"/>
                </a:srgbClr>
              </a:gs>
              <a:gs pos="100000">
                <a:srgbClr val="FF513E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94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24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25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5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7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4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48" grpId="0" animBg="1"/>
          <p:bldP spid="55" grpId="0"/>
          <p:bldP spid="56" grpId="0" animBg="1"/>
          <p:bldP spid="57" grpId="0"/>
          <p:bldP spid="5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7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48" grpId="0" animBg="1"/>
          <p:bldP spid="55" grpId="0"/>
          <p:bldP spid="56" grpId="0" animBg="1"/>
          <p:bldP spid="57" grpId="0"/>
          <p:bldP spid="5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B13F6FD-74EA-4DE1-9660-D22303FB7AB5}"/>
              </a:ext>
            </a:extLst>
          </p:cNvPr>
          <p:cNvSpPr/>
          <p:nvPr/>
        </p:nvSpPr>
        <p:spPr>
          <a:xfrm rot="841143">
            <a:off x="-3065652" y="3442695"/>
            <a:ext cx="6131303" cy="6131303"/>
          </a:xfrm>
          <a:prstGeom prst="roundRect">
            <a:avLst>
              <a:gd name="adj" fmla="val 31926"/>
            </a:avLst>
          </a:prstGeom>
          <a:gradFill>
            <a:gsLst>
              <a:gs pos="0">
                <a:srgbClr val="FF992D"/>
              </a:gs>
              <a:gs pos="100000">
                <a:srgbClr val="FF992D"/>
              </a:gs>
              <a:gs pos="77000">
                <a:srgbClr val="FF513E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381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: 圆角 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24185F8-2535-4C2D-B55D-9B44A6D14D13}"/>
              </a:ext>
            </a:extLst>
          </p:cNvPr>
          <p:cNvSpPr/>
          <p:nvPr/>
        </p:nvSpPr>
        <p:spPr>
          <a:xfrm rot="841143">
            <a:off x="8938779" y="-2840874"/>
            <a:ext cx="6131303" cy="6131303"/>
          </a:xfrm>
          <a:prstGeom prst="roundRect">
            <a:avLst>
              <a:gd name="adj" fmla="val 31926"/>
            </a:avLst>
          </a:prstGeom>
          <a:gradFill>
            <a:gsLst>
              <a:gs pos="0">
                <a:srgbClr val="FF992D"/>
              </a:gs>
              <a:gs pos="100000">
                <a:srgbClr val="FF992D"/>
              </a:gs>
              <a:gs pos="77000">
                <a:srgbClr val="FF513E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381000" dist="127000" dir="5400000" algn="t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14DBD887-9986-4C94-9F18-3BEB70418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28" y="749576"/>
            <a:ext cx="10985944" cy="5358848"/>
          </a:xfrm>
          <a:prstGeom prst="rect">
            <a:avLst/>
          </a:prstGeom>
          <a:effectLst>
            <a:outerShdw blurRad="635000" dist="3810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2110510-0D34-40EC-B058-5810AFBA4739}"/>
              </a:ext>
            </a:extLst>
          </p:cNvPr>
          <p:cNvGrpSpPr/>
          <p:nvPr/>
        </p:nvGrpSpPr>
        <p:grpSpPr>
          <a:xfrm>
            <a:off x="216338" y="241333"/>
            <a:ext cx="1027502" cy="936955"/>
            <a:chOff x="1548048" y="2885198"/>
            <a:chExt cx="1145528" cy="1044580"/>
          </a:xfrm>
        </p:grpSpPr>
        <p:sp>
          <p:nvSpPr>
            <p:cNvPr id="5" name="Freeform 2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CAE279C2-C791-4588-ADEE-0A68FF003685}"/>
                </a:ext>
              </a:extLst>
            </p:cNvPr>
            <p:cNvSpPr/>
            <p:nvPr/>
          </p:nvSpPr>
          <p:spPr bwMode="auto">
            <a:xfrm>
              <a:off x="1706316" y="3029519"/>
              <a:ext cx="828991" cy="755938"/>
            </a:xfrm>
            <a:custGeom>
              <a:avLst/>
              <a:gdLst>
                <a:gd name="T0" fmla="*/ 262 w 522"/>
                <a:gd name="T1" fmla="*/ 158 h 476"/>
                <a:gd name="T2" fmla="*/ 187 w 522"/>
                <a:gd name="T3" fmla="*/ 317 h 476"/>
                <a:gd name="T4" fmla="*/ 337 w 522"/>
                <a:gd name="T5" fmla="*/ 317 h 476"/>
                <a:gd name="T6" fmla="*/ 262 w 522"/>
                <a:gd name="T7" fmla="*/ 158 h 476"/>
                <a:gd name="T8" fmla="*/ 224 w 522"/>
                <a:gd name="T9" fmla="*/ 0 h 476"/>
                <a:gd name="T10" fmla="*/ 299 w 522"/>
                <a:gd name="T11" fmla="*/ 0 h 476"/>
                <a:gd name="T12" fmla="*/ 522 w 522"/>
                <a:gd name="T13" fmla="*/ 476 h 476"/>
                <a:gd name="T14" fmla="*/ 411 w 522"/>
                <a:gd name="T15" fmla="*/ 476 h 476"/>
                <a:gd name="T16" fmla="*/ 384 w 522"/>
                <a:gd name="T17" fmla="*/ 418 h 476"/>
                <a:gd name="T18" fmla="*/ 140 w 522"/>
                <a:gd name="T19" fmla="*/ 418 h 476"/>
                <a:gd name="T20" fmla="*/ 113 w 522"/>
                <a:gd name="T21" fmla="*/ 476 h 476"/>
                <a:gd name="T22" fmla="*/ 0 w 522"/>
                <a:gd name="T23" fmla="*/ 476 h 476"/>
                <a:gd name="T24" fmla="*/ 224 w 522"/>
                <a:gd name="T2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476">
                  <a:moveTo>
                    <a:pt x="262" y="158"/>
                  </a:moveTo>
                  <a:lnTo>
                    <a:pt x="187" y="317"/>
                  </a:lnTo>
                  <a:lnTo>
                    <a:pt x="337" y="317"/>
                  </a:lnTo>
                  <a:lnTo>
                    <a:pt x="262" y="158"/>
                  </a:lnTo>
                  <a:close/>
                  <a:moveTo>
                    <a:pt x="224" y="0"/>
                  </a:moveTo>
                  <a:lnTo>
                    <a:pt x="299" y="0"/>
                  </a:lnTo>
                  <a:lnTo>
                    <a:pt x="522" y="476"/>
                  </a:lnTo>
                  <a:lnTo>
                    <a:pt x="411" y="476"/>
                  </a:lnTo>
                  <a:lnTo>
                    <a:pt x="384" y="418"/>
                  </a:lnTo>
                  <a:lnTo>
                    <a:pt x="140" y="418"/>
                  </a:lnTo>
                  <a:lnTo>
                    <a:pt x="113" y="476"/>
                  </a:lnTo>
                  <a:lnTo>
                    <a:pt x="0" y="476"/>
                  </a:lnTo>
                  <a:lnTo>
                    <a:pt x="224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6" name="图片 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827B8CA8-7DB2-4736-B799-8747B8DCE0F1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48048" y="2885198"/>
              <a:ext cx="1145528" cy="1044580"/>
            </a:xfrm>
            <a:custGeom>
              <a:avLst/>
              <a:gdLst>
                <a:gd name="connsiteX0" fmla="*/ 574959 w 1145528"/>
                <a:gd name="connsiteY0" fmla="*/ 346730 h 1044580"/>
                <a:gd name="connsiteX1" fmla="*/ 410371 w 1145528"/>
                <a:gd name="connsiteY1" fmla="*/ 695656 h 1044580"/>
                <a:gd name="connsiteX2" fmla="*/ 739546 w 1145528"/>
                <a:gd name="connsiteY2" fmla="*/ 695656 h 1044580"/>
                <a:gd name="connsiteX3" fmla="*/ 491568 w 1145528"/>
                <a:gd name="connsiteY3" fmla="*/ 0 h 1044580"/>
                <a:gd name="connsiteX4" fmla="*/ 656155 w 1145528"/>
                <a:gd name="connsiteY4" fmla="*/ 0 h 1044580"/>
                <a:gd name="connsiteX5" fmla="*/ 1145528 w 1145528"/>
                <a:gd name="connsiteY5" fmla="*/ 1044580 h 1044580"/>
                <a:gd name="connsiteX6" fmla="*/ 901939 w 1145528"/>
                <a:gd name="connsiteY6" fmla="*/ 1044580 h 1044580"/>
                <a:gd name="connsiteX7" fmla="*/ 842688 w 1145528"/>
                <a:gd name="connsiteY7" fmla="*/ 917299 h 1044580"/>
                <a:gd name="connsiteX8" fmla="*/ 307230 w 1145528"/>
                <a:gd name="connsiteY8" fmla="*/ 917299 h 1044580"/>
                <a:gd name="connsiteX9" fmla="*/ 247979 w 1145528"/>
                <a:gd name="connsiteY9" fmla="*/ 1044580 h 1044580"/>
                <a:gd name="connsiteX10" fmla="*/ 0 w 1145528"/>
                <a:gd name="connsiteY10" fmla="*/ 1044580 h 104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28" h="1044580">
                  <a:moveTo>
                    <a:pt x="574959" y="346730"/>
                  </a:moveTo>
                  <a:lnTo>
                    <a:pt x="410371" y="695656"/>
                  </a:lnTo>
                  <a:lnTo>
                    <a:pt x="739546" y="695656"/>
                  </a:lnTo>
                  <a:close/>
                  <a:moveTo>
                    <a:pt x="491568" y="0"/>
                  </a:moveTo>
                  <a:lnTo>
                    <a:pt x="656155" y="0"/>
                  </a:lnTo>
                  <a:lnTo>
                    <a:pt x="1145528" y="1044580"/>
                  </a:lnTo>
                  <a:lnTo>
                    <a:pt x="901939" y="1044580"/>
                  </a:lnTo>
                  <a:lnTo>
                    <a:pt x="842688" y="917299"/>
                  </a:lnTo>
                  <a:lnTo>
                    <a:pt x="307230" y="917299"/>
                  </a:lnTo>
                  <a:lnTo>
                    <a:pt x="247979" y="1044580"/>
                  </a:lnTo>
                  <a:lnTo>
                    <a:pt x="0" y="1044580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C61AE2B-C256-4765-8F6F-9905E57697F0}"/>
              </a:ext>
            </a:extLst>
          </p:cNvPr>
          <p:cNvSpPr txBox="1"/>
          <p:nvPr/>
        </p:nvSpPr>
        <p:spPr>
          <a:xfrm>
            <a:off x="1438099" y="478977"/>
            <a:ext cx="279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7027E1-DA82-4D65-A4AD-D3198A653CC5}"/>
              </a:ext>
            </a:extLst>
          </p:cNvPr>
          <p:cNvSpPr txBox="1"/>
          <p:nvPr/>
        </p:nvSpPr>
        <p:spPr>
          <a:xfrm>
            <a:off x="1456137" y="855064"/>
            <a:ext cx="1847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pc="600" dirty="0">
                <a:solidFill>
                  <a:srgbClr val="FF8133"/>
                </a:solidFill>
                <a:latin typeface="Arial"/>
                <a:ea typeface="微软雅黑"/>
                <a:sym typeface="Arial"/>
              </a:rPr>
              <a:t>The part 01</a:t>
            </a:r>
          </a:p>
        </p:txBody>
      </p:sp>
      <p:sp>
        <p:nvSpPr>
          <p:cNvPr id="22" name="Google Shape;336;p17">
            <a:extLst>
              <a:ext uri="{FF2B5EF4-FFF2-40B4-BE49-F238E27FC236}">
                <a16:creationId xmlns:a16="http://schemas.microsoft.com/office/drawing/2014/main" id="{97F323F0-FB29-43F2-B495-4DFAAA3F02B0}"/>
              </a:ext>
            </a:extLst>
          </p:cNvPr>
          <p:cNvSpPr/>
          <p:nvPr/>
        </p:nvSpPr>
        <p:spPr>
          <a:xfrm rot="6043774">
            <a:off x="2900906" y="3258067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Google Shape;337;p17">
            <a:extLst>
              <a:ext uri="{FF2B5EF4-FFF2-40B4-BE49-F238E27FC236}">
                <a16:creationId xmlns:a16="http://schemas.microsoft.com/office/drawing/2014/main" id="{FA17DC1B-00B4-44F5-8DB6-7451DEB293D0}"/>
              </a:ext>
            </a:extLst>
          </p:cNvPr>
          <p:cNvSpPr/>
          <p:nvPr/>
        </p:nvSpPr>
        <p:spPr>
          <a:xfrm rot="6043774">
            <a:off x="6367842" y="3258067"/>
            <a:ext cx="3404653" cy="741863"/>
          </a:xfrm>
          <a:custGeom>
            <a:avLst/>
            <a:gdLst/>
            <a:ahLst/>
            <a:cxnLst/>
            <a:rect l="l" t="t" r="r" b="b"/>
            <a:pathLst>
              <a:path w="245364" h="57912" extrusionOk="0">
                <a:moveTo>
                  <a:pt x="0" y="57912"/>
                </a:moveTo>
                <a:cubicBezTo>
                  <a:pt x="11981" y="57912"/>
                  <a:pt x="22812" y="50316"/>
                  <a:pt x="33528" y="44958"/>
                </a:cubicBezTo>
                <a:cubicBezTo>
                  <a:pt x="49568" y="36938"/>
                  <a:pt x="67549" y="32704"/>
                  <a:pt x="85344" y="30480"/>
                </a:cubicBezTo>
                <a:cubicBezTo>
                  <a:pt x="97696" y="28936"/>
                  <a:pt x="110330" y="28174"/>
                  <a:pt x="122682" y="29718"/>
                </a:cubicBezTo>
                <a:cubicBezTo>
                  <a:pt x="140138" y="31900"/>
                  <a:pt x="157872" y="36965"/>
                  <a:pt x="175260" y="34290"/>
                </a:cubicBezTo>
                <a:cubicBezTo>
                  <a:pt x="200971" y="30334"/>
                  <a:pt x="226970" y="18394"/>
                  <a:pt x="245364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4" name="Google Shape;1013;p40">
            <a:extLst>
              <a:ext uri="{FF2B5EF4-FFF2-40B4-BE49-F238E27FC236}">
                <a16:creationId xmlns:a16="http://schemas.microsoft.com/office/drawing/2014/main" id="{2A9EF4BC-7B5B-4FC3-A4D7-A79222FF463E}"/>
              </a:ext>
            </a:extLst>
          </p:cNvPr>
          <p:cNvSpPr txBox="1">
            <a:spLocks/>
          </p:cNvSpPr>
          <p:nvPr/>
        </p:nvSpPr>
        <p:spPr>
          <a:xfrm>
            <a:off x="1813418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Arial"/>
                <a:ea typeface="微软雅黑"/>
                <a:sym typeface="Arial"/>
              </a:rPr>
              <a:t>01</a:t>
            </a:r>
          </a:p>
        </p:txBody>
      </p:sp>
      <p:sp>
        <p:nvSpPr>
          <p:cNvPr id="25" name="Google Shape;1015;p40">
            <a:extLst>
              <a:ext uri="{FF2B5EF4-FFF2-40B4-BE49-F238E27FC236}">
                <a16:creationId xmlns:a16="http://schemas.microsoft.com/office/drawing/2014/main" id="{73CE0284-C8C7-4AE9-BB78-2D0B30611B03}"/>
              </a:ext>
            </a:extLst>
          </p:cNvPr>
          <p:cNvSpPr txBox="1">
            <a:spLocks/>
          </p:cNvSpPr>
          <p:nvPr/>
        </p:nvSpPr>
        <p:spPr>
          <a:xfrm>
            <a:off x="5404435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dirty="0">
                <a:latin typeface="Arial"/>
                <a:ea typeface="微软雅黑"/>
                <a:sym typeface="Arial"/>
              </a:rPr>
              <a:t>02</a:t>
            </a:r>
          </a:p>
        </p:txBody>
      </p:sp>
      <p:sp>
        <p:nvSpPr>
          <p:cNvPr id="26" name="Google Shape;1017;p40">
            <a:extLst>
              <a:ext uri="{FF2B5EF4-FFF2-40B4-BE49-F238E27FC236}">
                <a16:creationId xmlns:a16="http://schemas.microsoft.com/office/drawing/2014/main" id="{85C5D1C1-C5BA-4D08-8F1F-EC8AB76E6420}"/>
              </a:ext>
            </a:extLst>
          </p:cNvPr>
          <p:cNvSpPr txBox="1">
            <a:spLocks/>
          </p:cNvSpPr>
          <p:nvPr/>
        </p:nvSpPr>
        <p:spPr>
          <a:xfrm>
            <a:off x="8995451" y="1992812"/>
            <a:ext cx="908800" cy="5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>
                <a:latin typeface="Arial"/>
                <a:ea typeface="微软雅黑"/>
                <a:sym typeface="Arial"/>
              </a:rPr>
              <a:t>03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6E9340D-21F2-4606-A437-2A37B41DAC0A}"/>
              </a:ext>
            </a:extLst>
          </p:cNvPr>
          <p:cNvGrpSpPr/>
          <p:nvPr/>
        </p:nvGrpSpPr>
        <p:grpSpPr>
          <a:xfrm>
            <a:off x="2111281" y="3901064"/>
            <a:ext cx="1245898" cy="1221038"/>
            <a:chOff x="2111281" y="3901064"/>
            <a:chExt cx="1245898" cy="1221038"/>
          </a:xfrm>
          <a:solidFill>
            <a:schemeClr val="tx1"/>
          </a:solidFill>
        </p:grpSpPr>
        <p:grpSp>
          <p:nvGrpSpPr>
            <p:cNvPr id="28" name="Google Shape;1032;p40">
              <a:extLst>
                <a:ext uri="{FF2B5EF4-FFF2-40B4-BE49-F238E27FC236}">
                  <a16:creationId xmlns:a16="http://schemas.microsoft.com/office/drawing/2014/main" id="{6DAC79F9-6181-4B6C-BA57-D16DDA044A1A}"/>
                </a:ext>
              </a:extLst>
            </p:cNvPr>
            <p:cNvGrpSpPr/>
            <p:nvPr/>
          </p:nvGrpSpPr>
          <p:grpSpPr>
            <a:xfrm>
              <a:off x="2604307" y="3901064"/>
              <a:ext cx="752872" cy="746308"/>
              <a:chOff x="1210050" y="237075"/>
              <a:chExt cx="5077825" cy="5033550"/>
            </a:xfrm>
            <a:grpFill/>
          </p:grpSpPr>
          <p:sp>
            <p:nvSpPr>
              <p:cNvPr id="30" name="Google Shape;1033;p40">
                <a:extLst>
                  <a:ext uri="{FF2B5EF4-FFF2-40B4-BE49-F238E27FC236}">
                    <a16:creationId xmlns:a16="http://schemas.microsoft.com/office/drawing/2014/main" id="{A3125D7E-0A36-4229-A64F-17F89CFBCF10}"/>
                  </a:ext>
                </a:extLst>
              </p:cNvPr>
              <p:cNvSpPr/>
              <p:nvPr/>
            </p:nvSpPr>
            <p:spPr>
              <a:xfrm>
                <a:off x="1210050" y="237075"/>
                <a:ext cx="5077825" cy="5033550"/>
              </a:xfrm>
              <a:custGeom>
                <a:avLst/>
                <a:gdLst/>
                <a:ahLst/>
                <a:cxnLst/>
                <a:rect l="l" t="t" r="r" b="b"/>
                <a:pathLst>
                  <a:path w="203113" h="201342" extrusionOk="0">
                    <a:moveTo>
                      <a:pt x="96539" y="3325"/>
                    </a:moveTo>
                    <a:cubicBezTo>
                      <a:pt x="97446" y="3325"/>
                      <a:pt x="98413" y="3411"/>
                      <a:pt x="99447" y="3594"/>
                    </a:cubicBezTo>
                    <a:cubicBezTo>
                      <a:pt x="105885" y="4482"/>
                      <a:pt x="110102" y="10031"/>
                      <a:pt x="113432" y="15137"/>
                    </a:cubicBezTo>
                    <a:cubicBezTo>
                      <a:pt x="113728" y="15729"/>
                      <a:pt x="114419" y="16025"/>
                      <a:pt x="115109" y="16025"/>
                    </a:cubicBezTo>
                    <a:cubicBezTo>
                      <a:pt x="115455" y="16025"/>
                      <a:pt x="115800" y="15951"/>
                      <a:pt x="116096" y="15803"/>
                    </a:cubicBezTo>
                    <a:cubicBezTo>
                      <a:pt x="119784" y="13344"/>
                      <a:pt x="123348" y="12259"/>
                      <a:pt x="126626" y="12259"/>
                    </a:cubicBezTo>
                    <a:cubicBezTo>
                      <a:pt x="135779" y="12259"/>
                      <a:pt x="142699" y="20717"/>
                      <a:pt x="143843" y="31341"/>
                    </a:cubicBezTo>
                    <a:cubicBezTo>
                      <a:pt x="143843" y="31785"/>
                      <a:pt x="144065" y="32229"/>
                      <a:pt x="144731" y="32451"/>
                    </a:cubicBezTo>
                    <a:cubicBezTo>
                      <a:pt x="144731" y="33187"/>
                      <a:pt x="145341" y="33618"/>
                      <a:pt x="145928" y="33618"/>
                    </a:cubicBezTo>
                    <a:cubicBezTo>
                      <a:pt x="146050" y="33618"/>
                      <a:pt x="146171" y="33599"/>
                      <a:pt x="146285" y="33561"/>
                    </a:cubicBezTo>
                    <a:cubicBezTo>
                      <a:pt x="146963" y="33467"/>
                      <a:pt x="147607" y="33421"/>
                      <a:pt x="148219" y="33421"/>
                    </a:cubicBezTo>
                    <a:cubicBezTo>
                      <a:pt x="156224" y="33421"/>
                      <a:pt x="158700" y="41185"/>
                      <a:pt x="158494" y="47990"/>
                    </a:cubicBezTo>
                    <a:cubicBezTo>
                      <a:pt x="158494" y="48878"/>
                      <a:pt x="158938" y="49766"/>
                      <a:pt x="159826" y="49988"/>
                    </a:cubicBezTo>
                    <a:cubicBezTo>
                      <a:pt x="165819" y="51098"/>
                      <a:pt x="170259" y="56203"/>
                      <a:pt x="170259" y="62197"/>
                    </a:cubicBezTo>
                    <a:cubicBezTo>
                      <a:pt x="170037" y="65748"/>
                      <a:pt x="168705" y="69078"/>
                      <a:pt x="166485" y="71742"/>
                    </a:cubicBezTo>
                    <a:cubicBezTo>
                      <a:pt x="162268" y="61087"/>
                      <a:pt x="154942" y="52208"/>
                      <a:pt x="145175" y="46214"/>
                    </a:cubicBezTo>
                    <a:cubicBezTo>
                      <a:pt x="146063" y="45104"/>
                      <a:pt x="146729" y="43994"/>
                      <a:pt x="147617" y="43106"/>
                    </a:cubicBezTo>
                    <a:cubicBezTo>
                      <a:pt x="148505" y="42218"/>
                      <a:pt x="149837" y="41330"/>
                      <a:pt x="149615" y="39999"/>
                    </a:cubicBezTo>
                    <a:cubicBezTo>
                      <a:pt x="149615" y="39555"/>
                      <a:pt x="149393" y="39333"/>
                      <a:pt x="148949" y="39333"/>
                    </a:cubicBezTo>
                    <a:cubicBezTo>
                      <a:pt x="147617" y="39333"/>
                      <a:pt x="146507" y="40886"/>
                      <a:pt x="145841" y="41774"/>
                    </a:cubicBezTo>
                    <a:cubicBezTo>
                      <a:pt x="144953" y="42884"/>
                      <a:pt x="144287" y="43994"/>
                      <a:pt x="143621" y="45104"/>
                    </a:cubicBezTo>
                    <a:cubicBezTo>
                      <a:pt x="141402" y="43772"/>
                      <a:pt x="139182" y="42884"/>
                      <a:pt x="136962" y="41996"/>
                    </a:cubicBezTo>
                    <a:cubicBezTo>
                      <a:pt x="134742" y="41108"/>
                      <a:pt x="132522" y="40221"/>
                      <a:pt x="130303" y="39555"/>
                    </a:cubicBezTo>
                    <a:cubicBezTo>
                      <a:pt x="133854" y="34893"/>
                      <a:pt x="134520" y="28678"/>
                      <a:pt x="132522" y="23128"/>
                    </a:cubicBezTo>
                    <a:cubicBezTo>
                      <a:pt x="132411" y="22906"/>
                      <a:pt x="132189" y="22795"/>
                      <a:pt x="131967" y="22795"/>
                    </a:cubicBezTo>
                    <a:cubicBezTo>
                      <a:pt x="131745" y="22795"/>
                      <a:pt x="131524" y="22906"/>
                      <a:pt x="131413" y="23128"/>
                    </a:cubicBezTo>
                    <a:cubicBezTo>
                      <a:pt x="130081" y="26014"/>
                      <a:pt x="130747" y="29122"/>
                      <a:pt x="130081" y="32229"/>
                    </a:cubicBezTo>
                    <a:cubicBezTo>
                      <a:pt x="129415" y="34449"/>
                      <a:pt x="128527" y="36669"/>
                      <a:pt x="127195" y="38889"/>
                    </a:cubicBezTo>
                    <a:cubicBezTo>
                      <a:pt x="122977" y="37779"/>
                      <a:pt x="118538" y="37113"/>
                      <a:pt x="114320" y="36891"/>
                    </a:cubicBezTo>
                    <a:cubicBezTo>
                      <a:pt x="116984" y="32673"/>
                      <a:pt x="119204" y="26680"/>
                      <a:pt x="116318" y="22906"/>
                    </a:cubicBezTo>
                    <a:cubicBezTo>
                      <a:pt x="116188" y="22776"/>
                      <a:pt x="116039" y="22722"/>
                      <a:pt x="115893" y="22722"/>
                    </a:cubicBezTo>
                    <a:cubicBezTo>
                      <a:pt x="115541" y="22722"/>
                      <a:pt x="115208" y="23036"/>
                      <a:pt x="115208" y="23350"/>
                    </a:cubicBezTo>
                    <a:cubicBezTo>
                      <a:pt x="115208" y="26014"/>
                      <a:pt x="114986" y="28678"/>
                      <a:pt x="114542" y="31341"/>
                    </a:cubicBezTo>
                    <a:cubicBezTo>
                      <a:pt x="113876" y="33117"/>
                      <a:pt x="112988" y="34893"/>
                      <a:pt x="111878" y="36669"/>
                    </a:cubicBezTo>
                    <a:cubicBezTo>
                      <a:pt x="110731" y="36595"/>
                      <a:pt x="109591" y="36558"/>
                      <a:pt x="108456" y="36558"/>
                    </a:cubicBezTo>
                    <a:cubicBezTo>
                      <a:pt x="102783" y="36558"/>
                      <a:pt x="97265" y="37483"/>
                      <a:pt x="91900" y="39333"/>
                    </a:cubicBezTo>
                    <a:cubicBezTo>
                      <a:pt x="92788" y="37113"/>
                      <a:pt x="93454" y="34671"/>
                      <a:pt x="93454" y="32229"/>
                    </a:cubicBezTo>
                    <a:cubicBezTo>
                      <a:pt x="93454" y="26902"/>
                      <a:pt x="93898" y="21574"/>
                      <a:pt x="95008" y="16469"/>
                    </a:cubicBezTo>
                    <a:cubicBezTo>
                      <a:pt x="95168" y="15989"/>
                      <a:pt x="94751" y="15624"/>
                      <a:pt x="94340" y="15624"/>
                    </a:cubicBezTo>
                    <a:cubicBezTo>
                      <a:pt x="94180" y="15624"/>
                      <a:pt x="94022" y="15679"/>
                      <a:pt x="93898" y="15803"/>
                    </a:cubicBezTo>
                    <a:cubicBezTo>
                      <a:pt x="87461" y="22018"/>
                      <a:pt x="92566" y="32895"/>
                      <a:pt x="89236" y="40443"/>
                    </a:cubicBezTo>
                    <a:cubicBezTo>
                      <a:pt x="87682" y="41108"/>
                      <a:pt x="86129" y="41996"/>
                      <a:pt x="84575" y="42884"/>
                    </a:cubicBezTo>
                    <a:cubicBezTo>
                      <a:pt x="83465" y="39999"/>
                      <a:pt x="80579" y="38001"/>
                      <a:pt x="77471" y="38001"/>
                    </a:cubicBezTo>
                    <a:cubicBezTo>
                      <a:pt x="77313" y="37994"/>
                      <a:pt x="77155" y="37991"/>
                      <a:pt x="76996" y="37991"/>
                    </a:cubicBezTo>
                    <a:cubicBezTo>
                      <a:pt x="71828" y="37991"/>
                      <a:pt x="66678" y="41469"/>
                      <a:pt x="62155" y="45992"/>
                    </a:cubicBezTo>
                    <a:cubicBezTo>
                      <a:pt x="61711" y="39999"/>
                      <a:pt x="61045" y="34227"/>
                      <a:pt x="64153" y="28900"/>
                    </a:cubicBezTo>
                    <a:cubicBezTo>
                      <a:pt x="67704" y="22462"/>
                      <a:pt x="74364" y="21130"/>
                      <a:pt x="81023" y="21130"/>
                    </a:cubicBezTo>
                    <a:cubicBezTo>
                      <a:pt x="82133" y="21130"/>
                      <a:pt x="82799" y="19798"/>
                      <a:pt x="82133" y="18910"/>
                    </a:cubicBezTo>
                    <a:cubicBezTo>
                      <a:pt x="84553" y="11851"/>
                      <a:pt x="87524" y="3325"/>
                      <a:pt x="96539" y="3325"/>
                    </a:cubicBezTo>
                    <a:close/>
                    <a:moveTo>
                      <a:pt x="74624" y="5699"/>
                    </a:moveTo>
                    <a:cubicBezTo>
                      <a:pt x="77402" y="5699"/>
                      <a:pt x="80393" y="6730"/>
                      <a:pt x="83465" y="9143"/>
                    </a:cubicBezTo>
                    <a:lnTo>
                      <a:pt x="83687" y="9143"/>
                    </a:lnTo>
                    <a:cubicBezTo>
                      <a:pt x="82133" y="12029"/>
                      <a:pt x="81023" y="14915"/>
                      <a:pt x="80357" y="18022"/>
                    </a:cubicBezTo>
                    <a:cubicBezTo>
                      <a:pt x="79351" y="17855"/>
                      <a:pt x="78350" y="17773"/>
                      <a:pt x="77362" y="17773"/>
                    </a:cubicBezTo>
                    <a:cubicBezTo>
                      <a:pt x="71808" y="17773"/>
                      <a:pt x="66657" y="20348"/>
                      <a:pt x="63265" y="24682"/>
                    </a:cubicBezTo>
                    <a:cubicBezTo>
                      <a:pt x="57937" y="30897"/>
                      <a:pt x="57937" y="40443"/>
                      <a:pt x="59935" y="47990"/>
                    </a:cubicBezTo>
                    <a:cubicBezTo>
                      <a:pt x="56161" y="52430"/>
                      <a:pt x="52610" y="57313"/>
                      <a:pt x="49502" y="62197"/>
                    </a:cubicBezTo>
                    <a:cubicBezTo>
                      <a:pt x="47282" y="65970"/>
                      <a:pt x="45284" y="69744"/>
                      <a:pt x="43508" y="73740"/>
                    </a:cubicBezTo>
                    <a:cubicBezTo>
                      <a:pt x="39513" y="69744"/>
                      <a:pt x="37071" y="64416"/>
                      <a:pt x="37071" y="58645"/>
                    </a:cubicBezTo>
                    <a:cubicBezTo>
                      <a:pt x="36849" y="55759"/>
                      <a:pt x="37515" y="52651"/>
                      <a:pt x="38847" y="50210"/>
                    </a:cubicBezTo>
                    <a:cubicBezTo>
                      <a:pt x="40401" y="48212"/>
                      <a:pt x="42399" y="46658"/>
                      <a:pt x="44396" y="45548"/>
                    </a:cubicBezTo>
                    <a:cubicBezTo>
                      <a:pt x="44618" y="45326"/>
                      <a:pt x="44840" y="44882"/>
                      <a:pt x="44618" y="44660"/>
                    </a:cubicBezTo>
                    <a:cubicBezTo>
                      <a:pt x="41362" y="35325"/>
                      <a:pt x="46598" y="25777"/>
                      <a:pt x="56798" y="25777"/>
                    </a:cubicBezTo>
                    <a:cubicBezTo>
                      <a:pt x="57027" y="25777"/>
                      <a:pt x="57259" y="25782"/>
                      <a:pt x="57493" y="25792"/>
                    </a:cubicBezTo>
                    <a:cubicBezTo>
                      <a:pt x="58159" y="25792"/>
                      <a:pt x="58825" y="25126"/>
                      <a:pt x="58825" y="24460"/>
                    </a:cubicBezTo>
                    <a:cubicBezTo>
                      <a:pt x="59661" y="15268"/>
                      <a:pt x="66158" y="5699"/>
                      <a:pt x="74624" y="5699"/>
                    </a:cubicBezTo>
                    <a:close/>
                    <a:moveTo>
                      <a:pt x="62599" y="7811"/>
                    </a:moveTo>
                    <a:lnTo>
                      <a:pt x="62599" y="7811"/>
                    </a:lnTo>
                    <a:cubicBezTo>
                      <a:pt x="59713" y="10253"/>
                      <a:pt x="57937" y="13583"/>
                      <a:pt x="56827" y="17135"/>
                    </a:cubicBezTo>
                    <a:cubicBezTo>
                      <a:pt x="55495" y="21796"/>
                      <a:pt x="56827" y="21796"/>
                      <a:pt x="52610" y="23128"/>
                    </a:cubicBezTo>
                    <a:cubicBezTo>
                      <a:pt x="49502" y="24016"/>
                      <a:pt x="46616" y="25570"/>
                      <a:pt x="44396" y="27790"/>
                    </a:cubicBezTo>
                    <a:cubicBezTo>
                      <a:pt x="40179" y="32229"/>
                      <a:pt x="39735" y="38889"/>
                      <a:pt x="43286" y="43994"/>
                    </a:cubicBezTo>
                    <a:cubicBezTo>
                      <a:pt x="42973" y="43949"/>
                      <a:pt x="42666" y="43928"/>
                      <a:pt x="42366" y="43928"/>
                    </a:cubicBezTo>
                    <a:cubicBezTo>
                      <a:pt x="36722" y="43928"/>
                      <a:pt x="33519" y="51588"/>
                      <a:pt x="33519" y="56647"/>
                    </a:cubicBezTo>
                    <a:cubicBezTo>
                      <a:pt x="33519" y="63529"/>
                      <a:pt x="36183" y="72186"/>
                      <a:pt x="42621" y="76181"/>
                    </a:cubicBezTo>
                    <a:cubicBezTo>
                      <a:pt x="42177" y="77069"/>
                      <a:pt x="41955" y="77735"/>
                      <a:pt x="41511" y="78623"/>
                    </a:cubicBezTo>
                    <a:cubicBezTo>
                      <a:pt x="39208" y="77040"/>
                      <a:pt x="35133" y="75644"/>
                      <a:pt x="31583" y="75644"/>
                    </a:cubicBezTo>
                    <a:cubicBezTo>
                      <a:pt x="29658" y="75644"/>
                      <a:pt x="27887" y="76055"/>
                      <a:pt x="26638" y="77069"/>
                    </a:cubicBezTo>
                    <a:cubicBezTo>
                      <a:pt x="26416" y="77291"/>
                      <a:pt x="26416" y="77735"/>
                      <a:pt x="26638" y="77957"/>
                    </a:cubicBezTo>
                    <a:cubicBezTo>
                      <a:pt x="28858" y="78623"/>
                      <a:pt x="31078" y="79067"/>
                      <a:pt x="33297" y="79067"/>
                    </a:cubicBezTo>
                    <a:cubicBezTo>
                      <a:pt x="35961" y="79511"/>
                      <a:pt x="38181" y="80621"/>
                      <a:pt x="40623" y="81065"/>
                    </a:cubicBezTo>
                    <a:cubicBezTo>
                      <a:pt x="38847" y="86171"/>
                      <a:pt x="37737" y="91498"/>
                      <a:pt x="37071" y="97048"/>
                    </a:cubicBezTo>
                    <a:cubicBezTo>
                      <a:pt x="35739" y="96382"/>
                      <a:pt x="34407" y="96382"/>
                      <a:pt x="33075" y="96382"/>
                    </a:cubicBezTo>
                    <a:cubicBezTo>
                      <a:pt x="31744" y="96382"/>
                      <a:pt x="30412" y="96826"/>
                      <a:pt x="29302" y="97714"/>
                    </a:cubicBezTo>
                    <a:cubicBezTo>
                      <a:pt x="29080" y="97936"/>
                      <a:pt x="29080" y="98602"/>
                      <a:pt x="29524" y="98824"/>
                    </a:cubicBezTo>
                    <a:cubicBezTo>
                      <a:pt x="30368" y="99246"/>
                      <a:pt x="31212" y="99400"/>
                      <a:pt x="32057" y="99400"/>
                    </a:cubicBezTo>
                    <a:cubicBezTo>
                      <a:pt x="32544" y="99400"/>
                      <a:pt x="33032" y="99349"/>
                      <a:pt x="33519" y="99267"/>
                    </a:cubicBezTo>
                    <a:cubicBezTo>
                      <a:pt x="33844" y="99332"/>
                      <a:pt x="34170" y="99359"/>
                      <a:pt x="34495" y="99359"/>
                    </a:cubicBezTo>
                    <a:cubicBezTo>
                      <a:pt x="35279" y="99359"/>
                      <a:pt x="36064" y="99202"/>
                      <a:pt x="36849" y="99045"/>
                    </a:cubicBezTo>
                    <a:lnTo>
                      <a:pt x="36849" y="99045"/>
                    </a:lnTo>
                    <a:cubicBezTo>
                      <a:pt x="36627" y="103041"/>
                      <a:pt x="36627" y="107259"/>
                      <a:pt x="36849" y="111254"/>
                    </a:cubicBezTo>
                    <a:cubicBezTo>
                      <a:pt x="35517" y="111698"/>
                      <a:pt x="34185" y="112142"/>
                      <a:pt x="33075" y="112808"/>
                    </a:cubicBezTo>
                    <a:cubicBezTo>
                      <a:pt x="31966" y="113252"/>
                      <a:pt x="30190" y="114140"/>
                      <a:pt x="29968" y="115472"/>
                    </a:cubicBezTo>
                    <a:cubicBezTo>
                      <a:pt x="29968" y="115916"/>
                      <a:pt x="30190" y="116360"/>
                      <a:pt x="30634" y="116582"/>
                    </a:cubicBezTo>
                    <a:cubicBezTo>
                      <a:pt x="30813" y="116654"/>
                      <a:pt x="31004" y="116685"/>
                      <a:pt x="31201" y="116685"/>
                    </a:cubicBezTo>
                    <a:cubicBezTo>
                      <a:pt x="32228" y="116685"/>
                      <a:pt x="33441" y="115844"/>
                      <a:pt x="34185" y="115472"/>
                    </a:cubicBezTo>
                    <a:cubicBezTo>
                      <a:pt x="35295" y="114806"/>
                      <a:pt x="36183" y="114362"/>
                      <a:pt x="37293" y="113696"/>
                    </a:cubicBezTo>
                    <a:cubicBezTo>
                      <a:pt x="38181" y="122797"/>
                      <a:pt x="42621" y="131011"/>
                      <a:pt x="49280" y="136782"/>
                    </a:cubicBezTo>
                    <a:cubicBezTo>
                      <a:pt x="45639" y="138717"/>
                      <a:pt x="40305" y="141060"/>
                      <a:pt x="35763" y="141060"/>
                    </a:cubicBezTo>
                    <a:cubicBezTo>
                      <a:pt x="31444" y="141060"/>
                      <a:pt x="27839" y="138942"/>
                      <a:pt x="27082" y="132343"/>
                    </a:cubicBezTo>
                    <a:lnTo>
                      <a:pt x="27082" y="132121"/>
                    </a:lnTo>
                    <a:cubicBezTo>
                      <a:pt x="27082" y="131455"/>
                      <a:pt x="26416" y="130789"/>
                      <a:pt x="25528" y="130789"/>
                    </a:cubicBezTo>
                    <a:cubicBezTo>
                      <a:pt x="15983" y="130567"/>
                      <a:pt x="8436" y="119690"/>
                      <a:pt x="16205" y="110589"/>
                    </a:cubicBezTo>
                    <a:cubicBezTo>
                      <a:pt x="16871" y="109923"/>
                      <a:pt x="16649" y="108813"/>
                      <a:pt x="15761" y="108369"/>
                    </a:cubicBezTo>
                    <a:cubicBezTo>
                      <a:pt x="0" y="105261"/>
                      <a:pt x="11765" y="88612"/>
                      <a:pt x="16205" y="81953"/>
                    </a:cubicBezTo>
                    <a:cubicBezTo>
                      <a:pt x="16300" y="81977"/>
                      <a:pt x="16392" y="81988"/>
                      <a:pt x="16481" y="81988"/>
                    </a:cubicBezTo>
                    <a:cubicBezTo>
                      <a:pt x="17220" y="81988"/>
                      <a:pt x="17688" y="81216"/>
                      <a:pt x="17093" y="80621"/>
                    </a:cubicBezTo>
                    <a:cubicBezTo>
                      <a:pt x="8658" y="70410"/>
                      <a:pt x="7770" y="56647"/>
                      <a:pt x="21754" y="50654"/>
                    </a:cubicBezTo>
                    <a:cubicBezTo>
                      <a:pt x="21976" y="50654"/>
                      <a:pt x="22198" y="50210"/>
                      <a:pt x="22198" y="49766"/>
                    </a:cubicBezTo>
                    <a:cubicBezTo>
                      <a:pt x="20867" y="38889"/>
                      <a:pt x="26416" y="30009"/>
                      <a:pt x="37515" y="28012"/>
                    </a:cubicBezTo>
                    <a:cubicBezTo>
                      <a:pt x="38181" y="28012"/>
                      <a:pt x="38625" y="27568"/>
                      <a:pt x="38625" y="26902"/>
                    </a:cubicBezTo>
                    <a:cubicBezTo>
                      <a:pt x="38625" y="26902"/>
                      <a:pt x="38625" y="26680"/>
                      <a:pt x="38625" y="26680"/>
                    </a:cubicBezTo>
                    <a:cubicBezTo>
                      <a:pt x="40623" y="20686"/>
                      <a:pt x="42399" y="15137"/>
                      <a:pt x="47504" y="10697"/>
                    </a:cubicBezTo>
                    <a:cubicBezTo>
                      <a:pt x="50324" y="8261"/>
                      <a:pt x="53145" y="7899"/>
                      <a:pt x="56051" y="7899"/>
                    </a:cubicBezTo>
                    <a:cubicBezTo>
                      <a:pt x="57283" y="7899"/>
                      <a:pt x="58531" y="7964"/>
                      <a:pt x="59801" y="7964"/>
                    </a:cubicBezTo>
                    <a:cubicBezTo>
                      <a:pt x="60721" y="7964"/>
                      <a:pt x="61653" y="7930"/>
                      <a:pt x="62599" y="7811"/>
                    </a:cubicBezTo>
                    <a:close/>
                    <a:moveTo>
                      <a:pt x="110346" y="41235"/>
                    </a:moveTo>
                    <a:cubicBezTo>
                      <a:pt x="116943" y="41235"/>
                      <a:pt x="123401" y="42349"/>
                      <a:pt x="129859" y="44438"/>
                    </a:cubicBezTo>
                    <a:cubicBezTo>
                      <a:pt x="147839" y="50210"/>
                      <a:pt x="159160" y="62863"/>
                      <a:pt x="164488" y="80843"/>
                    </a:cubicBezTo>
                    <a:cubicBezTo>
                      <a:pt x="166485" y="88168"/>
                      <a:pt x="167373" y="95716"/>
                      <a:pt x="166929" y="103485"/>
                    </a:cubicBezTo>
                    <a:cubicBezTo>
                      <a:pt x="164266" y="96160"/>
                      <a:pt x="159826" y="89944"/>
                      <a:pt x="153611" y="85505"/>
                    </a:cubicBezTo>
                    <a:cubicBezTo>
                      <a:pt x="152723" y="84617"/>
                      <a:pt x="151835" y="83951"/>
                      <a:pt x="150947" y="83285"/>
                    </a:cubicBezTo>
                    <a:cubicBezTo>
                      <a:pt x="150725" y="79067"/>
                      <a:pt x="148727" y="73518"/>
                      <a:pt x="145175" y="71520"/>
                    </a:cubicBezTo>
                    <a:cubicBezTo>
                      <a:pt x="145072" y="71417"/>
                      <a:pt x="144957" y="71373"/>
                      <a:pt x="144844" y="71373"/>
                    </a:cubicBezTo>
                    <a:cubicBezTo>
                      <a:pt x="144470" y="71373"/>
                      <a:pt x="144117" y="71845"/>
                      <a:pt x="144287" y="72186"/>
                    </a:cubicBezTo>
                    <a:cubicBezTo>
                      <a:pt x="144953" y="74406"/>
                      <a:pt x="145841" y="76403"/>
                      <a:pt x="146951" y="78401"/>
                    </a:cubicBezTo>
                    <a:cubicBezTo>
                      <a:pt x="147395" y="79511"/>
                      <a:pt x="147617" y="80399"/>
                      <a:pt x="148061" y="81509"/>
                    </a:cubicBezTo>
                    <a:cubicBezTo>
                      <a:pt x="139626" y="76403"/>
                      <a:pt x="130303" y="71964"/>
                      <a:pt x="128749" y="61309"/>
                    </a:cubicBezTo>
                    <a:cubicBezTo>
                      <a:pt x="128749" y="60919"/>
                      <a:pt x="128450" y="60743"/>
                      <a:pt x="128115" y="60743"/>
                    </a:cubicBezTo>
                    <a:cubicBezTo>
                      <a:pt x="127685" y="60743"/>
                      <a:pt x="127195" y="61032"/>
                      <a:pt x="127195" y="61531"/>
                    </a:cubicBezTo>
                    <a:cubicBezTo>
                      <a:pt x="127639" y="66636"/>
                      <a:pt x="129859" y="71520"/>
                      <a:pt x="133410" y="75294"/>
                    </a:cubicBezTo>
                    <a:cubicBezTo>
                      <a:pt x="131413" y="75072"/>
                      <a:pt x="129193" y="74628"/>
                      <a:pt x="127195" y="74184"/>
                    </a:cubicBezTo>
                    <a:cubicBezTo>
                      <a:pt x="125197" y="73074"/>
                      <a:pt x="122977" y="72408"/>
                      <a:pt x="120536" y="71742"/>
                    </a:cubicBezTo>
                    <a:cubicBezTo>
                      <a:pt x="120092" y="71742"/>
                      <a:pt x="119648" y="72408"/>
                      <a:pt x="120092" y="72852"/>
                    </a:cubicBezTo>
                    <a:cubicBezTo>
                      <a:pt x="122364" y="76829"/>
                      <a:pt x="128514" y="78059"/>
                      <a:pt x="133304" y="78059"/>
                    </a:cubicBezTo>
                    <a:cubicBezTo>
                      <a:pt x="134128" y="78059"/>
                      <a:pt x="134913" y="78023"/>
                      <a:pt x="135630" y="77957"/>
                    </a:cubicBezTo>
                    <a:lnTo>
                      <a:pt x="136074" y="77957"/>
                    </a:lnTo>
                    <a:cubicBezTo>
                      <a:pt x="136962" y="78623"/>
                      <a:pt x="137850" y="79289"/>
                      <a:pt x="138738" y="80177"/>
                    </a:cubicBezTo>
                    <a:cubicBezTo>
                      <a:pt x="144287" y="84173"/>
                      <a:pt x="150281" y="87059"/>
                      <a:pt x="154942" y="91942"/>
                    </a:cubicBezTo>
                    <a:cubicBezTo>
                      <a:pt x="158050" y="95272"/>
                      <a:pt x="160714" y="99045"/>
                      <a:pt x="162490" y="103263"/>
                    </a:cubicBezTo>
                    <a:cubicBezTo>
                      <a:pt x="158716" y="101043"/>
                      <a:pt x="154498" y="99711"/>
                      <a:pt x="150059" y="99045"/>
                    </a:cubicBezTo>
                    <a:cubicBezTo>
                      <a:pt x="139404" y="97270"/>
                      <a:pt x="128527" y="99711"/>
                      <a:pt x="120314" y="90610"/>
                    </a:cubicBezTo>
                    <a:cubicBezTo>
                      <a:pt x="120151" y="90448"/>
                      <a:pt x="119962" y="90378"/>
                      <a:pt x="119776" y="90378"/>
                    </a:cubicBezTo>
                    <a:cubicBezTo>
                      <a:pt x="119198" y="90378"/>
                      <a:pt x="118646" y="91049"/>
                      <a:pt x="118982" y="91720"/>
                    </a:cubicBezTo>
                    <a:cubicBezTo>
                      <a:pt x="121645" y="97714"/>
                      <a:pt x="126973" y="100155"/>
                      <a:pt x="133188" y="101265"/>
                    </a:cubicBezTo>
                    <a:cubicBezTo>
                      <a:pt x="137850" y="101931"/>
                      <a:pt x="142290" y="101709"/>
                      <a:pt x="147173" y="102153"/>
                    </a:cubicBezTo>
                    <a:cubicBezTo>
                      <a:pt x="146507" y="102597"/>
                      <a:pt x="146063" y="103263"/>
                      <a:pt x="145619" y="103707"/>
                    </a:cubicBezTo>
                    <a:cubicBezTo>
                      <a:pt x="143843" y="105483"/>
                      <a:pt x="142734" y="107703"/>
                      <a:pt x="142068" y="110367"/>
                    </a:cubicBezTo>
                    <a:cubicBezTo>
                      <a:pt x="142068" y="110692"/>
                      <a:pt x="142424" y="110898"/>
                      <a:pt x="142703" y="110898"/>
                    </a:cubicBezTo>
                    <a:cubicBezTo>
                      <a:pt x="142805" y="110898"/>
                      <a:pt x="142896" y="110870"/>
                      <a:pt x="142955" y="110810"/>
                    </a:cubicBezTo>
                    <a:cubicBezTo>
                      <a:pt x="144731" y="109257"/>
                      <a:pt x="146063" y="107481"/>
                      <a:pt x="147839" y="105927"/>
                    </a:cubicBezTo>
                    <a:cubicBezTo>
                      <a:pt x="149171" y="105039"/>
                      <a:pt x="150725" y="104151"/>
                      <a:pt x="152057" y="102819"/>
                    </a:cubicBezTo>
                    <a:cubicBezTo>
                      <a:pt x="157162" y="104151"/>
                      <a:pt x="162046" y="106371"/>
                      <a:pt x="166263" y="109257"/>
                    </a:cubicBezTo>
                    <a:cubicBezTo>
                      <a:pt x="164931" y="118580"/>
                      <a:pt x="160936" y="127015"/>
                      <a:pt x="154720" y="133897"/>
                    </a:cubicBezTo>
                    <a:cubicBezTo>
                      <a:pt x="144731" y="144330"/>
                      <a:pt x="131635" y="150767"/>
                      <a:pt x="117428" y="152099"/>
                    </a:cubicBezTo>
                    <a:cubicBezTo>
                      <a:pt x="120092" y="149879"/>
                      <a:pt x="121867" y="146993"/>
                      <a:pt x="122533" y="143886"/>
                    </a:cubicBezTo>
                    <a:cubicBezTo>
                      <a:pt x="123865" y="138336"/>
                      <a:pt x="121645" y="131233"/>
                      <a:pt x="116540" y="128791"/>
                    </a:cubicBezTo>
                    <a:cubicBezTo>
                      <a:pt x="121201" y="125239"/>
                      <a:pt x="123643" y="119468"/>
                      <a:pt x="123421" y="113696"/>
                    </a:cubicBezTo>
                    <a:cubicBezTo>
                      <a:pt x="122311" y="106371"/>
                      <a:pt x="116318" y="101043"/>
                      <a:pt x="109215" y="100155"/>
                    </a:cubicBezTo>
                    <a:cubicBezTo>
                      <a:pt x="112544" y="96160"/>
                      <a:pt x="113432" y="90610"/>
                      <a:pt x="111656" y="85505"/>
                    </a:cubicBezTo>
                    <a:cubicBezTo>
                      <a:pt x="109215" y="80843"/>
                      <a:pt x="102555" y="77957"/>
                      <a:pt x="97006" y="77735"/>
                    </a:cubicBezTo>
                    <a:cubicBezTo>
                      <a:pt x="99669" y="73518"/>
                      <a:pt x="101667" y="67968"/>
                      <a:pt x="98781" y="63529"/>
                    </a:cubicBezTo>
                    <a:cubicBezTo>
                      <a:pt x="96700" y="59886"/>
                      <a:pt x="92043" y="58276"/>
                      <a:pt x="87777" y="58276"/>
                    </a:cubicBezTo>
                    <a:cubicBezTo>
                      <a:pt x="86583" y="58276"/>
                      <a:pt x="85420" y="58402"/>
                      <a:pt x="84353" y="58645"/>
                    </a:cubicBezTo>
                    <a:cubicBezTo>
                      <a:pt x="85685" y="54205"/>
                      <a:pt x="86129" y="49766"/>
                      <a:pt x="85241" y="45326"/>
                    </a:cubicBezTo>
                    <a:cubicBezTo>
                      <a:pt x="92566" y="43994"/>
                      <a:pt x="99225" y="41552"/>
                      <a:pt x="106995" y="41330"/>
                    </a:cubicBezTo>
                    <a:cubicBezTo>
                      <a:pt x="108116" y="41266"/>
                      <a:pt x="109233" y="41235"/>
                      <a:pt x="110346" y="41235"/>
                    </a:cubicBezTo>
                    <a:close/>
                    <a:moveTo>
                      <a:pt x="76957" y="42548"/>
                    </a:moveTo>
                    <a:cubicBezTo>
                      <a:pt x="84190" y="42548"/>
                      <a:pt x="84093" y="52867"/>
                      <a:pt x="81911" y="58867"/>
                    </a:cubicBezTo>
                    <a:cubicBezTo>
                      <a:pt x="81689" y="59311"/>
                      <a:pt x="81911" y="59533"/>
                      <a:pt x="82133" y="59755"/>
                    </a:cubicBezTo>
                    <a:cubicBezTo>
                      <a:pt x="82133" y="60199"/>
                      <a:pt x="82355" y="60643"/>
                      <a:pt x="82799" y="60643"/>
                    </a:cubicBezTo>
                    <a:cubicBezTo>
                      <a:pt x="87017" y="61753"/>
                      <a:pt x="93010" y="60643"/>
                      <a:pt x="95674" y="64860"/>
                    </a:cubicBezTo>
                    <a:cubicBezTo>
                      <a:pt x="98116" y="69078"/>
                      <a:pt x="95452" y="73962"/>
                      <a:pt x="93676" y="77735"/>
                    </a:cubicBezTo>
                    <a:cubicBezTo>
                      <a:pt x="93010" y="78179"/>
                      <a:pt x="93010" y="79289"/>
                      <a:pt x="93676" y="79511"/>
                    </a:cubicBezTo>
                    <a:cubicBezTo>
                      <a:pt x="97672" y="82619"/>
                      <a:pt x="103443" y="81509"/>
                      <a:pt x="106995" y="85505"/>
                    </a:cubicBezTo>
                    <a:cubicBezTo>
                      <a:pt x="109215" y="88168"/>
                      <a:pt x="109880" y="91720"/>
                      <a:pt x="108327" y="94828"/>
                    </a:cubicBezTo>
                    <a:cubicBezTo>
                      <a:pt x="107661" y="97048"/>
                      <a:pt x="105885" y="98602"/>
                      <a:pt x="105441" y="100821"/>
                    </a:cubicBezTo>
                    <a:cubicBezTo>
                      <a:pt x="104997" y="101265"/>
                      <a:pt x="105219" y="101931"/>
                      <a:pt x="105885" y="102153"/>
                    </a:cubicBezTo>
                    <a:cubicBezTo>
                      <a:pt x="111434" y="105483"/>
                      <a:pt x="119870" y="107037"/>
                      <a:pt x="119870" y="115472"/>
                    </a:cubicBezTo>
                    <a:cubicBezTo>
                      <a:pt x="119870" y="121244"/>
                      <a:pt x="114764" y="123685"/>
                      <a:pt x="112544" y="127903"/>
                    </a:cubicBezTo>
                    <a:cubicBezTo>
                      <a:pt x="111656" y="128569"/>
                      <a:pt x="111656" y="129901"/>
                      <a:pt x="112544" y="130345"/>
                    </a:cubicBezTo>
                    <a:cubicBezTo>
                      <a:pt x="121645" y="137226"/>
                      <a:pt x="119204" y="147659"/>
                      <a:pt x="110102" y="151877"/>
                    </a:cubicBezTo>
                    <a:lnTo>
                      <a:pt x="109658" y="151877"/>
                    </a:lnTo>
                    <a:cubicBezTo>
                      <a:pt x="109506" y="151839"/>
                      <a:pt x="109354" y="151820"/>
                      <a:pt x="109205" y="151820"/>
                    </a:cubicBezTo>
                    <a:cubicBezTo>
                      <a:pt x="108485" y="151820"/>
                      <a:pt x="107845" y="152251"/>
                      <a:pt x="107661" y="152987"/>
                    </a:cubicBezTo>
                    <a:cubicBezTo>
                      <a:pt x="105361" y="153671"/>
                      <a:pt x="103026" y="153954"/>
                      <a:pt x="100685" y="153954"/>
                    </a:cubicBezTo>
                    <a:cubicBezTo>
                      <a:pt x="94668" y="153954"/>
                      <a:pt x="88614" y="152081"/>
                      <a:pt x="83021" y="150323"/>
                    </a:cubicBezTo>
                    <a:cubicBezTo>
                      <a:pt x="76805" y="148325"/>
                      <a:pt x="71034" y="145883"/>
                      <a:pt x="65263" y="142776"/>
                    </a:cubicBezTo>
                    <a:cubicBezTo>
                      <a:pt x="62821" y="139224"/>
                      <a:pt x="60823" y="135228"/>
                      <a:pt x="59047" y="131233"/>
                    </a:cubicBezTo>
                    <a:cubicBezTo>
                      <a:pt x="59269" y="131011"/>
                      <a:pt x="59491" y="130567"/>
                      <a:pt x="59491" y="130345"/>
                    </a:cubicBezTo>
                    <a:cubicBezTo>
                      <a:pt x="58381" y="122575"/>
                      <a:pt x="60157" y="114584"/>
                      <a:pt x="64597" y="108147"/>
                    </a:cubicBezTo>
                    <a:cubicBezTo>
                      <a:pt x="65104" y="108119"/>
                      <a:pt x="65608" y="108105"/>
                      <a:pt x="66108" y="108105"/>
                    </a:cubicBezTo>
                    <a:cubicBezTo>
                      <a:pt x="69544" y="108105"/>
                      <a:pt x="72789" y="108760"/>
                      <a:pt x="75696" y="109923"/>
                    </a:cubicBezTo>
                    <a:cubicBezTo>
                      <a:pt x="75696" y="110145"/>
                      <a:pt x="75696" y="110367"/>
                      <a:pt x="75696" y="110367"/>
                    </a:cubicBezTo>
                    <a:cubicBezTo>
                      <a:pt x="78359" y="115694"/>
                      <a:pt x="81245" y="121910"/>
                      <a:pt x="85685" y="125905"/>
                    </a:cubicBezTo>
                    <a:cubicBezTo>
                      <a:pt x="88119" y="127992"/>
                      <a:pt x="91507" y="129943"/>
                      <a:pt x="94782" y="129943"/>
                    </a:cubicBezTo>
                    <a:cubicBezTo>
                      <a:pt x="95687" y="129943"/>
                      <a:pt x="96584" y="129793"/>
                      <a:pt x="97450" y="129457"/>
                    </a:cubicBezTo>
                    <a:cubicBezTo>
                      <a:pt x="97894" y="129013"/>
                      <a:pt x="97894" y="128347"/>
                      <a:pt x="97450" y="128125"/>
                    </a:cubicBezTo>
                    <a:cubicBezTo>
                      <a:pt x="95674" y="127237"/>
                      <a:pt x="93676" y="126571"/>
                      <a:pt x="91900" y="125905"/>
                    </a:cubicBezTo>
                    <a:cubicBezTo>
                      <a:pt x="89236" y="124573"/>
                      <a:pt x="87017" y="122797"/>
                      <a:pt x="85463" y="120356"/>
                    </a:cubicBezTo>
                    <a:cubicBezTo>
                      <a:pt x="83243" y="117470"/>
                      <a:pt x="81245" y="114362"/>
                      <a:pt x="79247" y="111254"/>
                    </a:cubicBezTo>
                    <a:lnTo>
                      <a:pt x="79247" y="111254"/>
                    </a:lnTo>
                    <a:cubicBezTo>
                      <a:pt x="83597" y="112886"/>
                      <a:pt x="88114" y="114517"/>
                      <a:pt x="92134" y="114517"/>
                    </a:cubicBezTo>
                    <a:cubicBezTo>
                      <a:pt x="94678" y="114517"/>
                      <a:pt x="97024" y="113863"/>
                      <a:pt x="99003" y="112142"/>
                    </a:cubicBezTo>
                    <a:cubicBezTo>
                      <a:pt x="99669" y="111920"/>
                      <a:pt x="99003" y="111254"/>
                      <a:pt x="98559" y="111032"/>
                    </a:cubicBezTo>
                    <a:cubicBezTo>
                      <a:pt x="97667" y="111092"/>
                      <a:pt x="96759" y="111120"/>
                      <a:pt x="95844" y="111120"/>
                    </a:cubicBezTo>
                    <a:cubicBezTo>
                      <a:pt x="93342" y="111120"/>
                      <a:pt x="90786" y="110914"/>
                      <a:pt x="88348" y="110589"/>
                    </a:cubicBezTo>
                    <a:cubicBezTo>
                      <a:pt x="85241" y="109701"/>
                      <a:pt x="82355" y="108813"/>
                      <a:pt x="79469" y="107703"/>
                    </a:cubicBezTo>
                    <a:cubicBezTo>
                      <a:pt x="76509" y="106519"/>
                      <a:pt x="73451" y="105927"/>
                      <a:pt x="70360" y="105927"/>
                    </a:cubicBezTo>
                    <a:cubicBezTo>
                      <a:pt x="68814" y="105927"/>
                      <a:pt x="67260" y="106075"/>
                      <a:pt x="65706" y="106371"/>
                    </a:cubicBezTo>
                    <a:cubicBezTo>
                      <a:pt x="67482" y="104373"/>
                      <a:pt x="69480" y="102819"/>
                      <a:pt x="71922" y="101265"/>
                    </a:cubicBezTo>
                    <a:cubicBezTo>
                      <a:pt x="79469" y="96604"/>
                      <a:pt x="89902" y="97048"/>
                      <a:pt x="96562" y="90832"/>
                    </a:cubicBezTo>
                    <a:cubicBezTo>
                      <a:pt x="97136" y="90258"/>
                      <a:pt x="96720" y="89190"/>
                      <a:pt x="95884" y="89190"/>
                    </a:cubicBezTo>
                    <a:cubicBezTo>
                      <a:pt x="95750" y="89190"/>
                      <a:pt x="95605" y="89217"/>
                      <a:pt x="95452" y="89278"/>
                    </a:cubicBezTo>
                    <a:cubicBezTo>
                      <a:pt x="91012" y="91054"/>
                      <a:pt x="86129" y="92164"/>
                      <a:pt x="81689" y="93718"/>
                    </a:cubicBezTo>
                    <a:lnTo>
                      <a:pt x="82133" y="92830"/>
                    </a:lnTo>
                    <a:cubicBezTo>
                      <a:pt x="82799" y="91942"/>
                      <a:pt x="83909" y="90832"/>
                      <a:pt x="84131" y="89722"/>
                    </a:cubicBezTo>
                    <a:cubicBezTo>
                      <a:pt x="84131" y="89278"/>
                      <a:pt x="83687" y="89056"/>
                      <a:pt x="83243" y="89056"/>
                    </a:cubicBezTo>
                    <a:cubicBezTo>
                      <a:pt x="82133" y="89278"/>
                      <a:pt x="81245" y="90832"/>
                      <a:pt x="80579" y="91720"/>
                    </a:cubicBezTo>
                    <a:cubicBezTo>
                      <a:pt x="79691" y="92608"/>
                      <a:pt x="79025" y="93718"/>
                      <a:pt x="78581" y="94828"/>
                    </a:cubicBezTo>
                    <a:cubicBezTo>
                      <a:pt x="73032" y="96382"/>
                      <a:pt x="68148" y="99711"/>
                      <a:pt x="64375" y="103929"/>
                    </a:cubicBezTo>
                    <a:cubicBezTo>
                      <a:pt x="59713" y="109479"/>
                      <a:pt x="57049" y="116360"/>
                      <a:pt x="56383" y="123463"/>
                    </a:cubicBezTo>
                    <a:cubicBezTo>
                      <a:pt x="54607" y="115694"/>
                      <a:pt x="54829" y="107481"/>
                      <a:pt x="57049" y="99711"/>
                    </a:cubicBezTo>
                    <a:cubicBezTo>
                      <a:pt x="60379" y="87946"/>
                      <a:pt x="71922" y="77735"/>
                      <a:pt x="72588" y="65526"/>
                    </a:cubicBezTo>
                    <a:cubicBezTo>
                      <a:pt x="72588" y="65139"/>
                      <a:pt x="72288" y="64902"/>
                      <a:pt x="71950" y="64902"/>
                    </a:cubicBezTo>
                    <a:cubicBezTo>
                      <a:pt x="71706" y="64902"/>
                      <a:pt x="71442" y="65025"/>
                      <a:pt x="71256" y="65304"/>
                    </a:cubicBezTo>
                    <a:cubicBezTo>
                      <a:pt x="67260" y="72852"/>
                      <a:pt x="62599" y="80399"/>
                      <a:pt x="59047" y="88168"/>
                    </a:cubicBezTo>
                    <a:cubicBezTo>
                      <a:pt x="59491" y="83729"/>
                      <a:pt x="58603" y="79067"/>
                      <a:pt x="56161" y="75072"/>
                    </a:cubicBezTo>
                    <a:cubicBezTo>
                      <a:pt x="55962" y="74872"/>
                      <a:pt x="55673" y="74762"/>
                      <a:pt x="55415" y="74762"/>
                    </a:cubicBezTo>
                    <a:cubicBezTo>
                      <a:pt x="55099" y="74762"/>
                      <a:pt x="54829" y="74927"/>
                      <a:pt x="54829" y="75294"/>
                    </a:cubicBezTo>
                    <a:cubicBezTo>
                      <a:pt x="55273" y="78845"/>
                      <a:pt x="56827" y="81953"/>
                      <a:pt x="57049" y="85505"/>
                    </a:cubicBezTo>
                    <a:cubicBezTo>
                      <a:pt x="57271" y="87502"/>
                      <a:pt x="57271" y="89500"/>
                      <a:pt x="57271" y="91498"/>
                    </a:cubicBezTo>
                    <a:cubicBezTo>
                      <a:pt x="55717" y="89944"/>
                      <a:pt x="53720" y="88612"/>
                      <a:pt x="51500" y="87724"/>
                    </a:cubicBezTo>
                    <a:cubicBezTo>
                      <a:pt x="50390" y="87059"/>
                      <a:pt x="49280" y="86393"/>
                      <a:pt x="48170" y="85727"/>
                    </a:cubicBezTo>
                    <a:cubicBezTo>
                      <a:pt x="47282" y="85061"/>
                      <a:pt x="46394" y="84395"/>
                      <a:pt x="45506" y="83951"/>
                    </a:cubicBezTo>
                    <a:cubicBezTo>
                      <a:pt x="45387" y="83891"/>
                      <a:pt x="45284" y="83864"/>
                      <a:pt x="45197" y="83864"/>
                    </a:cubicBezTo>
                    <a:cubicBezTo>
                      <a:pt x="44959" y="83864"/>
                      <a:pt x="44840" y="84070"/>
                      <a:pt x="44840" y="84395"/>
                    </a:cubicBezTo>
                    <a:cubicBezTo>
                      <a:pt x="45062" y="86615"/>
                      <a:pt x="47282" y="87724"/>
                      <a:pt x="49280" y="88612"/>
                    </a:cubicBezTo>
                    <a:cubicBezTo>
                      <a:pt x="51944" y="89500"/>
                      <a:pt x="54385" y="91054"/>
                      <a:pt x="56605" y="92830"/>
                    </a:cubicBezTo>
                    <a:cubicBezTo>
                      <a:pt x="56827" y="93052"/>
                      <a:pt x="57049" y="93052"/>
                      <a:pt x="57049" y="93052"/>
                    </a:cubicBezTo>
                    <a:cubicBezTo>
                      <a:pt x="55273" y="97714"/>
                      <a:pt x="54164" y="102375"/>
                      <a:pt x="53498" y="107259"/>
                    </a:cubicBezTo>
                    <a:cubicBezTo>
                      <a:pt x="51944" y="118802"/>
                      <a:pt x="54607" y="130345"/>
                      <a:pt x="60823" y="140112"/>
                    </a:cubicBezTo>
                    <a:cubicBezTo>
                      <a:pt x="56605" y="137448"/>
                      <a:pt x="52832" y="134562"/>
                      <a:pt x="49058" y="131455"/>
                    </a:cubicBezTo>
                    <a:cubicBezTo>
                      <a:pt x="44618" y="126127"/>
                      <a:pt x="41511" y="119468"/>
                      <a:pt x="40179" y="112586"/>
                    </a:cubicBezTo>
                    <a:cubicBezTo>
                      <a:pt x="38625" y="101709"/>
                      <a:pt x="40179" y="90388"/>
                      <a:pt x="44396" y="80177"/>
                    </a:cubicBezTo>
                    <a:cubicBezTo>
                      <a:pt x="48170" y="70632"/>
                      <a:pt x="53276" y="61975"/>
                      <a:pt x="59935" y="54205"/>
                    </a:cubicBezTo>
                    <a:cubicBezTo>
                      <a:pt x="63043" y="50210"/>
                      <a:pt x="66816" y="46880"/>
                      <a:pt x="71034" y="44216"/>
                    </a:cubicBezTo>
                    <a:cubicBezTo>
                      <a:pt x="73403" y="43052"/>
                      <a:pt x="75359" y="42548"/>
                      <a:pt x="76957" y="42548"/>
                    </a:cubicBezTo>
                    <a:close/>
                    <a:moveTo>
                      <a:pt x="174268" y="76695"/>
                    </a:moveTo>
                    <a:cubicBezTo>
                      <a:pt x="175389" y="76695"/>
                      <a:pt x="176502" y="76820"/>
                      <a:pt x="177584" y="77069"/>
                    </a:cubicBezTo>
                    <a:cubicBezTo>
                      <a:pt x="184910" y="78845"/>
                      <a:pt x="187573" y="85061"/>
                      <a:pt x="184244" y="91942"/>
                    </a:cubicBezTo>
                    <a:cubicBezTo>
                      <a:pt x="183578" y="93052"/>
                      <a:pt x="184466" y="94606"/>
                      <a:pt x="185798" y="94606"/>
                    </a:cubicBezTo>
                    <a:cubicBezTo>
                      <a:pt x="186211" y="94591"/>
                      <a:pt x="186635" y="94582"/>
                      <a:pt x="187064" y="94582"/>
                    </a:cubicBezTo>
                    <a:cubicBezTo>
                      <a:pt x="192849" y="94582"/>
                      <a:pt x="199675" y="96214"/>
                      <a:pt x="198228" y="105927"/>
                    </a:cubicBezTo>
                    <a:cubicBezTo>
                      <a:pt x="197341" y="109257"/>
                      <a:pt x="195343" y="112142"/>
                      <a:pt x="192679" y="114140"/>
                    </a:cubicBezTo>
                    <a:cubicBezTo>
                      <a:pt x="191791" y="114362"/>
                      <a:pt x="191347" y="115250"/>
                      <a:pt x="192013" y="116138"/>
                    </a:cubicBezTo>
                    <a:cubicBezTo>
                      <a:pt x="198450" y="124795"/>
                      <a:pt x="192013" y="138336"/>
                      <a:pt x="181580" y="140112"/>
                    </a:cubicBezTo>
                    <a:cubicBezTo>
                      <a:pt x="180470" y="140334"/>
                      <a:pt x="179804" y="141888"/>
                      <a:pt x="180470" y="142998"/>
                    </a:cubicBezTo>
                    <a:cubicBezTo>
                      <a:pt x="184688" y="152099"/>
                      <a:pt x="185576" y="165640"/>
                      <a:pt x="172479" y="167860"/>
                    </a:cubicBezTo>
                    <a:cubicBezTo>
                      <a:pt x="171591" y="168082"/>
                      <a:pt x="171147" y="168748"/>
                      <a:pt x="171147" y="169635"/>
                    </a:cubicBezTo>
                    <a:cubicBezTo>
                      <a:pt x="170948" y="179797"/>
                      <a:pt x="163237" y="184236"/>
                      <a:pt x="154597" y="184236"/>
                    </a:cubicBezTo>
                    <a:cubicBezTo>
                      <a:pt x="153611" y="184236"/>
                      <a:pt x="152613" y="184178"/>
                      <a:pt x="151613" y="184064"/>
                    </a:cubicBezTo>
                    <a:cubicBezTo>
                      <a:pt x="151325" y="183584"/>
                      <a:pt x="150871" y="183354"/>
                      <a:pt x="150431" y="183354"/>
                    </a:cubicBezTo>
                    <a:cubicBezTo>
                      <a:pt x="149852" y="183354"/>
                      <a:pt x="149297" y="183752"/>
                      <a:pt x="149171" y="184508"/>
                    </a:cubicBezTo>
                    <a:cubicBezTo>
                      <a:pt x="147151" y="190713"/>
                      <a:pt x="141566" y="193541"/>
                      <a:pt x="135649" y="193541"/>
                    </a:cubicBezTo>
                    <a:cubicBezTo>
                      <a:pt x="132463" y="193541"/>
                      <a:pt x="129181" y="192721"/>
                      <a:pt x="126307" y="191168"/>
                    </a:cubicBezTo>
                    <a:cubicBezTo>
                      <a:pt x="126144" y="191086"/>
                      <a:pt x="125952" y="191035"/>
                      <a:pt x="125763" y="191035"/>
                    </a:cubicBezTo>
                    <a:cubicBezTo>
                      <a:pt x="125435" y="191035"/>
                      <a:pt x="125116" y="191189"/>
                      <a:pt x="124975" y="191612"/>
                    </a:cubicBezTo>
                    <a:cubicBezTo>
                      <a:pt x="122145" y="196618"/>
                      <a:pt x="117661" y="198690"/>
                      <a:pt x="112962" y="198690"/>
                    </a:cubicBezTo>
                    <a:cubicBezTo>
                      <a:pt x="108077" y="198690"/>
                      <a:pt x="102959" y="196451"/>
                      <a:pt x="99225" y="192943"/>
                    </a:cubicBezTo>
                    <a:cubicBezTo>
                      <a:pt x="95452" y="188948"/>
                      <a:pt x="92566" y="184508"/>
                      <a:pt x="90568" y="179625"/>
                    </a:cubicBezTo>
                    <a:cubicBezTo>
                      <a:pt x="90790" y="178737"/>
                      <a:pt x="90124" y="178071"/>
                      <a:pt x="89236" y="178071"/>
                    </a:cubicBezTo>
                    <a:cubicBezTo>
                      <a:pt x="88508" y="178114"/>
                      <a:pt x="87794" y="178135"/>
                      <a:pt x="87094" y="178135"/>
                    </a:cubicBezTo>
                    <a:cubicBezTo>
                      <a:pt x="76911" y="178135"/>
                      <a:pt x="69781" y="173540"/>
                      <a:pt x="67704" y="162532"/>
                    </a:cubicBezTo>
                    <a:cubicBezTo>
                      <a:pt x="67482" y="161866"/>
                      <a:pt x="66816" y="161422"/>
                      <a:pt x="65928" y="161422"/>
                    </a:cubicBezTo>
                    <a:cubicBezTo>
                      <a:pt x="65788" y="161424"/>
                      <a:pt x="65649" y="161425"/>
                      <a:pt x="65511" y="161425"/>
                    </a:cubicBezTo>
                    <a:cubicBezTo>
                      <a:pt x="50887" y="161425"/>
                      <a:pt x="53730" y="149792"/>
                      <a:pt x="54829" y="140556"/>
                    </a:cubicBezTo>
                    <a:lnTo>
                      <a:pt x="54829" y="140556"/>
                    </a:lnTo>
                    <a:lnTo>
                      <a:pt x="55273" y="140778"/>
                    </a:lnTo>
                    <a:lnTo>
                      <a:pt x="55495" y="140778"/>
                    </a:lnTo>
                    <a:cubicBezTo>
                      <a:pt x="61045" y="144774"/>
                      <a:pt x="67260" y="147881"/>
                      <a:pt x="73476" y="150323"/>
                    </a:cubicBezTo>
                    <a:cubicBezTo>
                      <a:pt x="77027" y="151877"/>
                      <a:pt x="80801" y="153431"/>
                      <a:pt x="84797" y="154763"/>
                    </a:cubicBezTo>
                    <a:cubicBezTo>
                      <a:pt x="84353" y="156983"/>
                      <a:pt x="83909" y="158980"/>
                      <a:pt x="83465" y="161200"/>
                    </a:cubicBezTo>
                    <a:cubicBezTo>
                      <a:pt x="82577" y="163198"/>
                      <a:pt x="82133" y="165418"/>
                      <a:pt x="81911" y="167638"/>
                    </a:cubicBezTo>
                    <a:cubicBezTo>
                      <a:pt x="81911" y="168118"/>
                      <a:pt x="82372" y="168482"/>
                      <a:pt x="82796" y="168482"/>
                    </a:cubicBezTo>
                    <a:cubicBezTo>
                      <a:pt x="82960" y="168482"/>
                      <a:pt x="83119" y="168428"/>
                      <a:pt x="83243" y="168304"/>
                    </a:cubicBezTo>
                    <a:cubicBezTo>
                      <a:pt x="85907" y="165196"/>
                      <a:pt x="86573" y="159646"/>
                      <a:pt x="86795" y="155429"/>
                    </a:cubicBezTo>
                    <a:cubicBezTo>
                      <a:pt x="91379" y="156824"/>
                      <a:pt x="96142" y="157682"/>
                      <a:pt x="101085" y="157682"/>
                    </a:cubicBezTo>
                    <a:cubicBezTo>
                      <a:pt x="101646" y="157682"/>
                      <a:pt x="102211" y="157671"/>
                      <a:pt x="102777" y="157648"/>
                    </a:cubicBezTo>
                    <a:cubicBezTo>
                      <a:pt x="102777" y="157648"/>
                      <a:pt x="102777" y="157870"/>
                      <a:pt x="102777" y="157870"/>
                    </a:cubicBezTo>
                    <a:cubicBezTo>
                      <a:pt x="102999" y="161644"/>
                      <a:pt x="103221" y="165196"/>
                      <a:pt x="103221" y="168969"/>
                    </a:cubicBezTo>
                    <a:cubicBezTo>
                      <a:pt x="103221" y="171855"/>
                      <a:pt x="102999" y="174963"/>
                      <a:pt x="104553" y="177627"/>
                    </a:cubicBezTo>
                    <a:cubicBezTo>
                      <a:pt x="104664" y="177849"/>
                      <a:pt x="104941" y="177960"/>
                      <a:pt x="105219" y="177960"/>
                    </a:cubicBezTo>
                    <a:cubicBezTo>
                      <a:pt x="105496" y="177960"/>
                      <a:pt x="105774" y="177849"/>
                      <a:pt x="105885" y="177627"/>
                    </a:cubicBezTo>
                    <a:cubicBezTo>
                      <a:pt x="107661" y="174963"/>
                      <a:pt x="106995" y="171411"/>
                      <a:pt x="106773" y="168304"/>
                    </a:cubicBezTo>
                    <a:cubicBezTo>
                      <a:pt x="106551" y="164752"/>
                      <a:pt x="105885" y="161200"/>
                      <a:pt x="105219" y="157648"/>
                    </a:cubicBezTo>
                    <a:cubicBezTo>
                      <a:pt x="107439" y="157205"/>
                      <a:pt x="109658" y="156539"/>
                      <a:pt x="111656" y="155651"/>
                    </a:cubicBezTo>
                    <a:cubicBezTo>
                      <a:pt x="112861" y="155765"/>
                      <a:pt x="114065" y="155821"/>
                      <a:pt x="115265" y="155821"/>
                    </a:cubicBezTo>
                    <a:cubicBezTo>
                      <a:pt x="118712" y="155821"/>
                      <a:pt x="122126" y="155364"/>
                      <a:pt x="125419" y="154541"/>
                    </a:cubicBezTo>
                    <a:cubicBezTo>
                      <a:pt x="126973" y="159202"/>
                      <a:pt x="127861" y="163864"/>
                      <a:pt x="128749" y="168526"/>
                    </a:cubicBezTo>
                    <a:cubicBezTo>
                      <a:pt x="128860" y="168748"/>
                      <a:pt x="129082" y="168859"/>
                      <a:pt x="129304" y="168859"/>
                    </a:cubicBezTo>
                    <a:cubicBezTo>
                      <a:pt x="129526" y="168859"/>
                      <a:pt x="129748" y="168748"/>
                      <a:pt x="129859" y="168526"/>
                    </a:cubicBezTo>
                    <a:cubicBezTo>
                      <a:pt x="130969" y="163642"/>
                      <a:pt x="130303" y="158314"/>
                      <a:pt x="128083" y="153875"/>
                    </a:cubicBezTo>
                    <a:cubicBezTo>
                      <a:pt x="139182" y="150989"/>
                      <a:pt x="149393" y="145218"/>
                      <a:pt x="157606" y="137004"/>
                    </a:cubicBezTo>
                    <a:cubicBezTo>
                      <a:pt x="163378" y="131233"/>
                      <a:pt x="167373" y="124129"/>
                      <a:pt x="169371" y="116360"/>
                    </a:cubicBezTo>
                    <a:cubicBezTo>
                      <a:pt x="171178" y="118017"/>
                      <a:pt x="173701" y="119469"/>
                      <a:pt x="176107" y="119469"/>
                    </a:cubicBezTo>
                    <a:cubicBezTo>
                      <a:pt x="177247" y="119469"/>
                      <a:pt x="178361" y="119143"/>
                      <a:pt x="179360" y="118358"/>
                    </a:cubicBezTo>
                    <a:cubicBezTo>
                      <a:pt x="179804" y="118136"/>
                      <a:pt x="179804" y="117692"/>
                      <a:pt x="179360" y="117470"/>
                    </a:cubicBezTo>
                    <a:cubicBezTo>
                      <a:pt x="178028" y="116582"/>
                      <a:pt x="176474" y="116138"/>
                      <a:pt x="174699" y="115916"/>
                    </a:cubicBezTo>
                    <a:cubicBezTo>
                      <a:pt x="173145" y="115472"/>
                      <a:pt x="171591" y="114806"/>
                      <a:pt x="170037" y="114140"/>
                    </a:cubicBezTo>
                    <a:cubicBezTo>
                      <a:pt x="172479" y="103707"/>
                      <a:pt x="172479" y="92830"/>
                      <a:pt x="170037" y="82397"/>
                    </a:cubicBezTo>
                    <a:cubicBezTo>
                      <a:pt x="169593" y="80843"/>
                      <a:pt x="169149" y="79289"/>
                      <a:pt x="168705" y="77735"/>
                    </a:cubicBezTo>
                    <a:cubicBezTo>
                      <a:pt x="170509" y="77042"/>
                      <a:pt x="172399" y="76695"/>
                      <a:pt x="174268" y="76695"/>
                    </a:cubicBezTo>
                    <a:close/>
                    <a:moveTo>
                      <a:pt x="97791" y="1"/>
                    </a:moveTo>
                    <a:cubicBezTo>
                      <a:pt x="97381" y="1"/>
                      <a:pt x="96972" y="15"/>
                      <a:pt x="96562" y="42"/>
                    </a:cubicBezTo>
                    <a:cubicBezTo>
                      <a:pt x="91678" y="486"/>
                      <a:pt x="87461" y="3372"/>
                      <a:pt x="85019" y="7367"/>
                    </a:cubicBezTo>
                    <a:cubicBezTo>
                      <a:pt x="82220" y="3338"/>
                      <a:pt x="78688" y="1679"/>
                      <a:pt x="75077" y="1679"/>
                    </a:cubicBezTo>
                    <a:cubicBezTo>
                      <a:pt x="71527" y="1679"/>
                      <a:pt x="67900" y="3282"/>
                      <a:pt x="64819" y="5814"/>
                    </a:cubicBezTo>
                    <a:cubicBezTo>
                      <a:pt x="64819" y="5814"/>
                      <a:pt x="64819" y="5592"/>
                      <a:pt x="64597" y="5592"/>
                    </a:cubicBezTo>
                    <a:cubicBezTo>
                      <a:pt x="62072" y="4419"/>
                      <a:pt x="59363" y="3833"/>
                      <a:pt x="56665" y="3833"/>
                    </a:cubicBezTo>
                    <a:cubicBezTo>
                      <a:pt x="52722" y="3833"/>
                      <a:pt x="48801" y="5085"/>
                      <a:pt x="45506" y="7589"/>
                    </a:cubicBezTo>
                    <a:cubicBezTo>
                      <a:pt x="40845" y="11363"/>
                      <a:pt x="35517" y="18688"/>
                      <a:pt x="35961" y="25126"/>
                    </a:cubicBezTo>
                    <a:cubicBezTo>
                      <a:pt x="30190" y="25348"/>
                      <a:pt x="25084" y="28456"/>
                      <a:pt x="22198" y="33561"/>
                    </a:cubicBezTo>
                    <a:cubicBezTo>
                      <a:pt x="18425" y="39777"/>
                      <a:pt x="21532" y="46658"/>
                      <a:pt x="16205" y="51320"/>
                    </a:cubicBezTo>
                    <a:cubicBezTo>
                      <a:pt x="7770" y="59311"/>
                      <a:pt x="4218" y="73074"/>
                      <a:pt x="14651" y="80843"/>
                    </a:cubicBezTo>
                    <a:cubicBezTo>
                      <a:pt x="7326" y="86615"/>
                      <a:pt x="666" y="97270"/>
                      <a:pt x="7104" y="106149"/>
                    </a:cubicBezTo>
                    <a:cubicBezTo>
                      <a:pt x="8208" y="107695"/>
                      <a:pt x="12389" y="109900"/>
                      <a:pt x="12650" y="111234"/>
                    </a:cubicBezTo>
                    <a:lnTo>
                      <a:pt x="12650" y="111234"/>
                    </a:lnTo>
                    <a:cubicBezTo>
                      <a:pt x="12649" y="111233"/>
                      <a:pt x="12647" y="111232"/>
                      <a:pt x="12646" y="111232"/>
                    </a:cubicBezTo>
                    <a:cubicBezTo>
                      <a:pt x="12512" y="111232"/>
                      <a:pt x="10574" y="116826"/>
                      <a:pt x="10441" y="116826"/>
                    </a:cubicBezTo>
                    <a:cubicBezTo>
                      <a:pt x="10436" y="116826"/>
                      <a:pt x="10433" y="116819"/>
                      <a:pt x="10433" y="116804"/>
                    </a:cubicBezTo>
                    <a:lnTo>
                      <a:pt x="10433" y="116804"/>
                    </a:lnTo>
                    <a:cubicBezTo>
                      <a:pt x="9990" y="119246"/>
                      <a:pt x="9990" y="121466"/>
                      <a:pt x="10877" y="123685"/>
                    </a:cubicBezTo>
                    <a:cubicBezTo>
                      <a:pt x="12209" y="127903"/>
                      <a:pt x="15539" y="131233"/>
                      <a:pt x="19535" y="132787"/>
                    </a:cubicBezTo>
                    <a:cubicBezTo>
                      <a:pt x="20423" y="133231"/>
                      <a:pt x="22198" y="133009"/>
                      <a:pt x="22864" y="133675"/>
                    </a:cubicBezTo>
                    <a:cubicBezTo>
                      <a:pt x="25084" y="135228"/>
                      <a:pt x="25306" y="137226"/>
                      <a:pt x="26860" y="139224"/>
                    </a:cubicBezTo>
                    <a:cubicBezTo>
                      <a:pt x="29785" y="142832"/>
                      <a:pt x="33567" y="144212"/>
                      <a:pt x="37528" y="144212"/>
                    </a:cubicBezTo>
                    <a:cubicBezTo>
                      <a:pt x="42585" y="144212"/>
                      <a:pt x="47934" y="141962"/>
                      <a:pt x="52166" y="139224"/>
                    </a:cubicBezTo>
                    <a:lnTo>
                      <a:pt x="52166" y="139224"/>
                    </a:lnTo>
                    <a:cubicBezTo>
                      <a:pt x="49058" y="145218"/>
                      <a:pt x="48836" y="152321"/>
                      <a:pt x="51500" y="158536"/>
                    </a:cubicBezTo>
                    <a:cubicBezTo>
                      <a:pt x="53942" y="163642"/>
                      <a:pt x="59269" y="164530"/>
                      <a:pt x="64375" y="164752"/>
                    </a:cubicBezTo>
                    <a:cubicBezTo>
                      <a:pt x="65880" y="174159"/>
                      <a:pt x="73924" y="181972"/>
                      <a:pt x="83099" y="181972"/>
                    </a:cubicBezTo>
                    <a:cubicBezTo>
                      <a:pt x="84749" y="181972"/>
                      <a:pt x="86435" y="181720"/>
                      <a:pt x="88126" y="181178"/>
                    </a:cubicBezTo>
                    <a:cubicBezTo>
                      <a:pt x="91833" y="192781"/>
                      <a:pt x="100803" y="201341"/>
                      <a:pt x="111215" y="201341"/>
                    </a:cubicBezTo>
                    <a:cubicBezTo>
                      <a:pt x="115147" y="201341"/>
                      <a:pt x="119284" y="200121"/>
                      <a:pt x="123421" y="197383"/>
                    </a:cubicBezTo>
                    <a:cubicBezTo>
                      <a:pt x="125479" y="195897"/>
                      <a:pt x="125888" y="195412"/>
                      <a:pt x="126468" y="195412"/>
                    </a:cubicBezTo>
                    <a:cubicBezTo>
                      <a:pt x="127014" y="195412"/>
                      <a:pt x="127712" y="195842"/>
                      <a:pt x="130081" y="196273"/>
                    </a:cubicBezTo>
                    <a:cubicBezTo>
                      <a:pt x="131661" y="196552"/>
                      <a:pt x="133281" y="196675"/>
                      <a:pt x="134923" y="196675"/>
                    </a:cubicBezTo>
                    <a:cubicBezTo>
                      <a:pt x="137202" y="196675"/>
                      <a:pt x="139524" y="196438"/>
                      <a:pt x="141846" y="196051"/>
                    </a:cubicBezTo>
                    <a:cubicBezTo>
                      <a:pt x="146729" y="194719"/>
                      <a:pt x="152057" y="192277"/>
                      <a:pt x="152279" y="187172"/>
                    </a:cubicBezTo>
                    <a:cubicBezTo>
                      <a:pt x="154170" y="187907"/>
                      <a:pt x="156123" y="188257"/>
                      <a:pt x="158050" y="188257"/>
                    </a:cubicBezTo>
                    <a:cubicBezTo>
                      <a:pt x="164267" y="188257"/>
                      <a:pt x="170212" y="184615"/>
                      <a:pt x="172923" y="178515"/>
                    </a:cubicBezTo>
                    <a:cubicBezTo>
                      <a:pt x="174921" y="173853"/>
                      <a:pt x="174255" y="172965"/>
                      <a:pt x="178472" y="170301"/>
                    </a:cubicBezTo>
                    <a:cubicBezTo>
                      <a:pt x="181580" y="168304"/>
                      <a:pt x="184244" y="165418"/>
                      <a:pt x="185576" y="161866"/>
                    </a:cubicBezTo>
                    <a:cubicBezTo>
                      <a:pt x="187573" y="156761"/>
                      <a:pt x="186242" y="152321"/>
                      <a:pt x="185798" y="147215"/>
                    </a:cubicBezTo>
                    <a:cubicBezTo>
                      <a:pt x="185132" y="142110"/>
                      <a:pt x="184022" y="145440"/>
                      <a:pt x="187795" y="142554"/>
                    </a:cubicBezTo>
                    <a:cubicBezTo>
                      <a:pt x="189349" y="141444"/>
                      <a:pt x="190903" y="140112"/>
                      <a:pt x="192235" y="138780"/>
                    </a:cubicBezTo>
                    <a:cubicBezTo>
                      <a:pt x="198007" y="132343"/>
                      <a:pt x="200448" y="122797"/>
                      <a:pt x="194899" y="115916"/>
                    </a:cubicBezTo>
                    <a:cubicBezTo>
                      <a:pt x="200448" y="113474"/>
                      <a:pt x="203112" y="105705"/>
                      <a:pt x="201780" y="100155"/>
                    </a:cubicBezTo>
                    <a:cubicBezTo>
                      <a:pt x="200226" y="93940"/>
                      <a:pt x="194233" y="91720"/>
                      <a:pt x="188461" y="91276"/>
                    </a:cubicBezTo>
                    <a:cubicBezTo>
                      <a:pt x="192486" y="80811"/>
                      <a:pt x="183740" y="72353"/>
                      <a:pt x="173966" y="72353"/>
                    </a:cubicBezTo>
                    <a:cubicBezTo>
                      <a:pt x="172959" y="72353"/>
                      <a:pt x="171941" y="72443"/>
                      <a:pt x="170925" y="72630"/>
                    </a:cubicBezTo>
                    <a:cubicBezTo>
                      <a:pt x="176474" y="65304"/>
                      <a:pt x="174699" y="52873"/>
                      <a:pt x="166485" y="47990"/>
                    </a:cubicBezTo>
                    <a:cubicBezTo>
                      <a:pt x="163156" y="45992"/>
                      <a:pt x="163156" y="46880"/>
                      <a:pt x="162046" y="42440"/>
                    </a:cubicBezTo>
                    <a:cubicBezTo>
                      <a:pt x="161602" y="39555"/>
                      <a:pt x="160492" y="36891"/>
                      <a:pt x="158716" y="34671"/>
                    </a:cubicBezTo>
                    <a:cubicBezTo>
                      <a:pt x="156647" y="31740"/>
                      <a:pt x="153238" y="30014"/>
                      <a:pt x="149738" y="30014"/>
                    </a:cubicBezTo>
                    <a:cubicBezTo>
                      <a:pt x="148733" y="30014"/>
                      <a:pt x="147720" y="30156"/>
                      <a:pt x="146729" y="30453"/>
                    </a:cubicBezTo>
                    <a:cubicBezTo>
                      <a:pt x="147617" y="23350"/>
                      <a:pt x="144509" y="16469"/>
                      <a:pt x="138738" y="12251"/>
                    </a:cubicBezTo>
                    <a:cubicBezTo>
                      <a:pt x="135630" y="10031"/>
                      <a:pt x="131856" y="8477"/>
                      <a:pt x="128083" y="8255"/>
                    </a:cubicBezTo>
                    <a:cubicBezTo>
                      <a:pt x="127954" y="8248"/>
                      <a:pt x="127823" y="8245"/>
                      <a:pt x="127691" y="8245"/>
                    </a:cubicBezTo>
                    <a:cubicBezTo>
                      <a:pt x="124000" y="8245"/>
                      <a:pt x="119313" y="10960"/>
                      <a:pt x="116261" y="10960"/>
                    </a:cubicBezTo>
                    <a:cubicBezTo>
                      <a:pt x="116050" y="10960"/>
                      <a:pt x="115847" y="10947"/>
                      <a:pt x="115652" y="10919"/>
                    </a:cubicBezTo>
                    <a:cubicBezTo>
                      <a:pt x="112766" y="10253"/>
                      <a:pt x="109215" y="4038"/>
                      <a:pt x="106107" y="2262"/>
                    </a:cubicBezTo>
                    <a:cubicBezTo>
                      <a:pt x="103576" y="705"/>
                      <a:pt x="100704" y="1"/>
                      <a:pt x="977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1" name="Google Shape;1034;p40">
                <a:extLst>
                  <a:ext uri="{FF2B5EF4-FFF2-40B4-BE49-F238E27FC236}">
                    <a16:creationId xmlns:a16="http://schemas.microsoft.com/office/drawing/2014/main" id="{E1B94D97-D26B-4A09-91AA-94E89BF9815C}"/>
                  </a:ext>
                </a:extLst>
              </p:cNvPr>
              <p:cNvSpPr/>
              <p:nvPr/>
            </p:nvSpPr>
            <p:spPr>
              <a:xfrm>
                <a:off x="4841875" y="4023225"/>
                <a:ext cx="219550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8782" h="14416" extrusionOk="0">
                    <a:moveTo>
                      <a:pt x="1299" y="0"/>
                    </a:moveTo>
                    <a:cubicBezTo>
                      <a:pt x="636" y="0"/>
                      <a:pt x="1" y="453"/>
                      <a:pt x="124" y="1319"/>
                    </a:cubicBezTo>
                    <a:cubicBezTo>
                      <a:pt x="346" y="4205"/>
                      <a:pt x="1234" y="7090"/>
                      <a:pt x="2566" y="9532"/>
                    </a:cubicBezTo>
                    <a:cubicBezTo>
                      <a:pt x="3898" y="11530"/>
                      <a:pt x="5674" y="14416"/>
                      <a:pt x="8116" y="14416"/>
                    </a:cubicBezTo>
                    <a:cubicBezTo>
                      <a:pt x="8560" y="14416"/>
                      <a:pt x="8781" y="13972"/>
                      <a:pt x="8781" y="13750"/>
                    </a:cubicBezTo>
                    <a:cubicBezTo>
                      <a:pt x="8560" y="11530"/>
                      <a:pt x="6784" y="9976"/>
                      <a:pt x="5674" y="8200"/>
                    </a:cubicBezTo>
                    <a:cubicBezTo>
                      <a:pt x="4120" y="5980"/>
                      <a:pt x="3010" y="3539"/>
                      <a:pt x="2566" y="875"/>
                    </a:cubicBezTo>
                    <a:cubicBezTo>
                      <a:pt x="2370" y="285"/>
                      <a:pt x="1825" y="0"/>
                      <a:pt x="129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2" name="Google Shape;1035;p40">
                <a:extLst>
                  <a:ext uri="{FF2B5EF4-FFF2-40B4-BE49-F238E27FC236}">
                    <a16:creationId xmlns:a16="http://schemas.microsoft.com/office/drawing/2014/main" id="{85C398AF-3EC4-4A92-9183-A5CCDAE995CF}"/>
                  </a:ext>
                </a:extLst>
              </p:cNvPr>
              <p:cNvSpPr/>
              <p:nvPr/>
            </p:nvSpPr>
            <p:spPr>
              <a:xfrm>
                <a:off x="5245975" y="3678150"/>
                <a:ext cx="331550" cy="311475"/>
              </a:xfrm>
              <a:custGeom>
                <a:avLst/>
                <a:gdLst/>
                <a:ahLst/>
                <a:cxnLst/>
                <a:rect l="l" t="t" r="r" b="b"/>
                <a:pathLst>
                  <a:path w="13262" h="12459" extrusionOk="0">
                    <a:moveTo>
                      <a:pt x="1901" y="0"/>
                    </a:moveTo>
                    <a:cubicBezTo>
                      <a:pt x="955" y="0"/>
                      <a:pt x="1" y="961"/>
                      <a:pt x="609" y="2025"/>
                    </a:cubicBezTo>
                    <a:cubicBezTo>
                      <a:pt x="1941" y="4467"/>
                      <a:pt x="3716" y="6687"/>
                      <a:pt x="5714" y="8684"/>
                    </a:cubicBezTo>
                    <a:cubicBezTo>
                      <a:pt x="7268" y="10238"/>
                      <a:pt x="9710" y="12458"/>
                      <a:pt x="12152" y="12458"/>
                    </a:cubicBezTo>
                    <a:cubicBezTo>
                      <a:pt x="12818" y="12236"/>
                      <a:pt x="13262" y="11570"/>
                      <a:pt x="13040" y="11126"/>
                    </a:cubicBezTo>
                    <a:cubicBezTo>
                      <a:pt x="11930" y="9128"/>
                      <a:pt x="9710" y="7797"/>
                      <a:pt x="7934" y="6465"/>
                    </a:cubicBezTo>
                    <a:cubicBezTo>
                      <a:pt x="6158" y="4689"/>
                      <a:pt x="4382" y="2691"/>
                      <a:pt x="3051" y="693"/>
                    </a:cubicBezTo>
                    <a:cubicBezTo>
                      <a:pt x="2771" y="204"/>
                      <a:pt x="2337" y="0"/>
                      <a:pt x="190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1036;p40">
              <a:extLst>
                <a:ext uri="{FF2B5EF4-FFF2-40B4-BE49-F238E27FC236}">
                  <a16:creationId xmlns:a16="http://schemas.microsoft.com/office/drawing/2014/main" id="{53F2166D-CD66-49BE-BE54-2C083329518C}"/>
                </a:ext>
              </a:extLst>
            </p:cNvPr>
            <p:cNvSpPr/>
            <p:nvPr/>
          </p:nvSpPr>
          <p:spPr>
            <a:xfrm rot="-1822556">
              <a:off x="2111281" y="4375865"/>
              <a:ext cx="393443" cy="746237"/>
            </a:xfrm>
            <a:custGeom>
              <a:avLst/>
              <a:gdLst/>
              <a:ahLst/>
              <a:cxnLst/>
              <a:rect l="l" t="t" r="r" b="b"/>
              <a:pathLst>
                <a:path w="110325" h="209252" extrusionOk="0">
                  <a:moveTo>
                    <a:pt x="94443" y="2855"/>
                  </a:moveTo>
                  <a:cubicBezTo>
                    <a:pt x="97779" y="2855"/>
                    <a:pt x="100779" y="3705"/>
                    <a:pt x="100779" y="9134"/>
                  </a:cubicBezTo>
                  <a:cubicBezTo>
                    <a:pt x="100335" y="11576"/>
                    <a:pt x="99448" y="14018"/>
                    <a:pt x="98116" y="16238"/>
                  </a:cubicBezTo>
                  <a:cubicBezTo>
                    <a:pt x="96118" y="20455"/>
                    <a:pt x="93232" y="24229"/>
                    <a:pt x="89680" y="27337"/>
                  </a:cubicBezTo>
                  <a:cubicBezTo>
                    <a:pt x="88792" y="28003"/>
                    <a:pt x="88792" y="29556"/>
                    <a:pt x="89902" y="30000"/>
                  </a:cubicBezTo>
                  <a:cubicBezTo>
                    <a:pt x="89902" y="30888"/>
                    <a:pt x="90568" y="31554"/>
                    <a:pt x="91234" y="31554"/>
                  </a:cubicBezTo>
                  <a:cubicBezTo>
                    <a:pt x="99004" y="33330"/>
                    <a:pt x="104997" y="39990"/>
                    <a:pt x="106107" y="47981"/>
                  </a:cubicBezTo>
                  <a:cubicBezTo>
                    <a:pt x="100779" y="45539"/>
                    <a:pt x="94342" y="45317"/>
                    <a:pt x="90346" y="41099"/>
                  </a:cubicBezTo>
                  <a:cubicBezTo>
                    <a:pt x="90124" y="40212"/>
                    <a:pt x="89458" y="39324"/>
                    <a:pt x="89014" y="38658"/>
                  </a:cubicBezTo>
                  <a:cubicBezTo>
                    <a:pt x="88728" y="38371"/>
                    <a:pt x="88395" y="38246"/>
                    <a:pt x="88075" y="38246"/>
                  </a:cubicBezTo>
                  <a:cubicBezTo>
                    <a:pt x="87405" y="38246"/>
                    <a:pt x="86795" y="38794"/>
                    <a:pt x="86795" y="39546"/>
                  </a:cubicBezTo>
                  <a:cubicBezTo>
                    <a:pt x="86795" y="43541"/>
                    <a:pt x="87905" y="46871"/>
                    <a:pt x="86351" y="50867"/>
                  </a:cubicBezTo>
                  <a:cubicBezTo>
                    <a:pt x="85241" y="53752"/>
                    <a:pt x="83465" y="55972"/>
                    <a:pt x="81245" y="57970"/>
                  </a:cubicBezTo>
                  <a:cubicBezTo>
                    <a:pt x="81245" y="51089"/>
                    <a:pt x="76583" y="44429"/>
                    <a:pt x="79025" y="37770"/>
                  </a:cubicBezTo>
                  <a:cubicBezTo>
                    <a:pt x="79321" y="37178"/>
                    <a:pt x="78729" y="36783"/>
                    <a:pt x="78170" y="36783"/>
                  </a:cubicBezTo>
                  <a:cubicBezTo>
                    <a:pt x="77891" y="36783"/>
                    <a:pt x="77619" y="36882"/>
                    <a:pt x="77471" y="37104"/>
                  </a:cubicBezTo>
                  <a:cubicBezTo>
                    <a:pt x="77342" y="36457"/>
                    <a:pt x="76836" y="36112"/>
                    <a:pt x="76304" y="36112"/>
                  </a:cubicBezTo>
                  <a:cubicBezTo>
                    <a:pt x="75924" y="36112"/>
                    <a:pt x="75530" y="36289"/>
                    <a:pt x="75252" y="36660"/>
                  </a:cubicBezTo>
                  <a:cubicBezTo>
                    <a:pt x="72144" y="41543"/>
                    <a:pt x="69480" y="46205"/>
                    <a:pt x="63487" y="47759"/>
                  </a:cubicBezTo>
                  <a:cubicBezTo>
                    <a:pt x="62198" y="48017"/>
                    <a:pt x="60910" y="48143"/>
                    <a:pt x="59635" y="48143"/>
                  </a:cubicBezTo>
                  <a:cubicBezTo>
                    <a:pt x="55420" y="48143"/>
                    <a:pt x="51357" y="46764"/>
                    <a:pt x="47948" y="44207"/>
                  </a:cubicBezTo>
                  <a:cubicBezTo>
                    <a:pt x="55939" y="42653"/>
                    <a:pt x="62155" y="35550"/>
                    <a:pt x="69702" y="32442"/>
                  </a:cubicBezTo>
                  <a:cubicBezTo>
                    <a:pt x="70812" y="32442"/>
                    <a:pt x="71922" y="32220"/>
                    <a:pt x="72810" y="31776"/>
                  </a:cubicBezTo>
                  <a:cubicBezTo>
                    <a:pt x="74364" y="31332"/>
                    <a:pt x="74364" y="28669"/>
                    <a:pt x="72366" y="28669"/>
                  </a:cubicBezTo>
                  <a:cubicBezTo>
                    <a:pt x="71971" y="28689"/>
                    <a:pt x="71585" y="28699"/>
                    <a:pt x="71209" y="28699"/>
                  </a:cubicBezTo>
                  <a:cubicBezTo>
                    <a:pt x="63350" y="28699"/>
                    <a:pt x="59662" y="24288"/>
                    <a:pt x="58603" y="16238"/>
                  </a:cubicBezTo>
                  <a:cubicBezTo>
                    <a:pt x="58381" y="14240"/>
                    <a:pt x="57937" y="12242"/>
                    <a:pt x="57271" y="10244"/>
                  </a:cubicBezTo>
                  <a:lnTo>
                    <a:pt x="57271" y="10244"/>
                  </a:lnTo>
                  <a:cubicBezTo>
                    <a:pt x="68370" y="12242"/>
                    <a:pt x="74364" y="26227"/>
                    <a:pt x="86129" y="26449"/>
                  </a:cubicBezTo>
                  <a:cubicBezTo>
                    <a:pt x="86351" y="26782"/>
                    <a:pt x="86739" y="26948"/>
                    <a:pt x="87128" y="26948"/>
                  </a:cubicBezTo>
                  <a:cubicBezTo>
                    <a:pt x="87516" y="26948"/>
                    <a:pt x="87905" y="26782"/>
                    <a:pt x="88126" y="26449"/>
                  </a:cubicBezTo>
                  <a:cubicBezTo>
                    <a:pt x="89236" y="26227"/>
                    <a:pt x="89680" y="25117"/>
                    <a:pt x="89014" y="24451"/>
                  </a:cubicBezTo>
                  <a:cubicBezTo>
                    <a:pt x="91456" y="18235"/>
                    <a:pt x="93898" y="9578"/>
                    <a:pt x="92566" y="2919"/>
                  </a:cubicBezTo>
                  <a:cubicBezTo>
                    <a:pt x="93192" y="2884"/>
                    <a:pt x="93823" y="2855"/>
                    <a:pt x="94443" y="2855"/>
                  </a:cubicBezTo>
                  <a:close/>
                  <a:moveTo>
                    <a:pt x="75696" y="43097"/>
                  </a:moveTo>
                  <a:lnTo>
                    <a:pt x="75696" y="43097"/>
                  </a:lnTo>
                  <a:cubicBezTo>
                    <a:pt x="75474" y="49091"/>
                    <a:pt x="79025" y="55306"/>
                    <a:pt x="76583" y="61300"/>
                  </a:cubicBezTo>
                  <a:cubicBezTo>
                    <a:pt x="76032" y="62771"/>
                    <a:pt x="77461" y="63633"/>
                    <a:pt x="78724" y="63633"/>
                  </a:cubicBezTo>
                  <a:cubicBezTo>
                    <a:pt x="78986" y="63633"/>
                    <a:pt x="79241" y="63596"/>
                    <a:pt x="79469" y="63520"/>
                  </a:cubicBezTo>
                  <a:cubicBezTo>
                    <a:pt x="85019" y="60634"/>
                    <a:pt x="89236" y="55306"/>
                    <a:pt x="90790" y="49091"/>
                  </a:cubicBezTo>
                  <a:lnTo>
                    <a:pt x="90790" y="49091"/>
                  </a:lnTo>
                  <a:cubicBezTo>
                    <a:pt x="99891" y="64407"/>
                    <a:pt x="84131" y="78170"/>
                    <a:pt x="81245" y="93043"/>
                  </a:cubicBezTo>
                  <a:cubicBezTo>
                    <a:pt x="79247" y="103698"/>
                    <a:pt x="84353" y="111911"/>
                    <a:pt x="88792" y="121235"/>
                  </a:cubicBezTo>
                  <a:cubicBezTo>
                    <a:pt x="104672" y="153656"/>
                    <a:pt x="103898" y="204484"/>
                    <a:pt x="57077" y="204484"/>
                  </a:cubicBezTo>
                  <a:cubicBezTo>
                    <a:pt x="56774" y="204484"/>
                    <a:pt x="56469" y="204482"/>
                    <a:pt x="56161" y="204477"/>
                  </a:cubicBezTo>
                  <a:cubicBezTo>
                    <a:pt x="40179" y="204033"/>
                    <a:pt x="25306" y="196264"/>
                    <a:pt x="16205" y="183167"/>
                  </a:cubicBezTo>
                  <a:cubicBezTo>
                    <a:pt x="4884" y="167407"/>
                    <a:pt x="5106" y="148760"/>
                    <a:pt x="8879" y="130558"/>
                  </a:cubicBezTo>
                  <a:cubicBezTo>
                    <a:pt x="15095" y="99924"/>
                    <a:pt x="30411" y="73287"/>
                    <a:pt x="50834" y="50201"/>
                  </a:cubicBezTo>
                  <a:cubicBezTo>
                    <a:pt x="53545" y="51485"/>
                    <a:pt x="56440" y="52127"/>
                    <a:pt x="59400" y="52127"/>
                  </a:cubicBezTo>
                  <a:cubicBezTo>
                    <a:pt x="61045" y="52127"/>
                    <a:pt x="62710" y="51929"/>
                    <a:pt x="64375" y="51533"/>
                  </a:cubicBezTo>
                  <a:cubicBezTo>
                    <a:pt x="69036" y="50201"/>
                    <a:pt x="73032" y="47093"/>
                    <a:pt x="75696" y="43097"/>
                  </a:cubicBezTo>
                  <a:close/>
                  <a:moveTo>
                    <a:pt x="95053" y="1"/>
                  </a:moveTo>
                  <a:cubicBezTo>
                    <a:pt x="93866" y="1"/>
                    <a:pt x="92650" y="96"/>
                    <a:pt x="91456" y="255"/>
                  </a:cubicBezTo>
                  <a:cubicBezTo>
                    <a:pt x="91345" y="199"/>
                    <a:pt x="91206" y="172"/>
                    <a:pt x="91057" y="172"/>
                  </a:cubicBezTo>
                  <a:cubicBezTo>
                    <a:pt x="90610" y="172"/>
                    <a:pt x="90069" y="421"/>
                    <a:pt x="89902" y="921"/>
                  </a:cubicBezTo>
                  <a:cubicBezTo>
                    <a:pt x="89014" y="4917"/>
                    <a:pt x="88570" y="9134"/>
                    <a:pt x="88570" y="13130"/>
                  </a:cubicBezTo>
                  <a:cubicBezTo>
                    <a:pt x="87905" y="16682"/>
                    <a:pt x="87239" y="20233"/>
                    <a:pt x="86351" y="23563"/>
                  </a:cubicBezTo>
                  <a:cubicBezTo>
                    <a:pt x="74269" y="20974"/>
                    <a:pt x="68058" y="6433"/>
                    <a:pt x="55084" y="6433"/>
                  </a:cubicBezTo>
                  <a:cubicBezTo>
                    <a:pt x="54709" y="6433"/>
                    <a:pt x="54328" y="6445"/>
                    <a:pt x="53941" y="6470"/>
                  </a:cubicBezTo>
                  <a:cubicBezTo>
                    <a:pt x="52166" y="6470"/>
                    <a:pt x="51278" y="8468"/>
                    <a:pt x="52610" y="9578"/>
                  </a:cubicBezTo>
                  <a:cubicBezTo>
                    <a:pt x="56827" y="15128"/>
                    <a:pt x="53497" y="22897"/>
                    <a:pt x="59047" y="28225"/>
                  </a:cubicBezTo>
                  <a:cubicBezTo>
                    <a:pt x="60157" y="29334"/>
                    <a:pt x="61489" y="30444"/>
                    <a:pt x="63043" y="31110"/>
                  </a:cubicBezTo>
                  <a:cubicBezTo>
                    <a:pt x="57146" y="34160"/>
                    <a:pt x="51995" y="40376"/>
                    <a:pt x="45030" y="40376"/>
                  </a:cubicBezTo>
                  <a:cubicBezTo>
                    <a:pt x="44391" y="40376"/>
                    <a:pt x="43736" y="40324"/>
                    <a:pt x="43064" y="40212"/>
                  </a:cubicBezTo>
                  <a:cubicBezTo>
                    <a:pt x="42902" y="40175"/>
                    <a:pt x="42744" y="40158"/>
                    <a:pt x="42592" y="40158"/>
                  </a:cubicBezTo>
                  <a:cubicBezTo>
                    <a:pt x="40868" y="40158"/>
                    <a:pt x="39843" y="42336"/>
                    <a:pt x="41067" y="43763"/>
                  </a:cubicBezTo>
                  <a:cubicBezTo>
                    <a:pt x="43064" y="45539"/>
                    <a:pt x="45062" y="47093"/>
                    <a:pt x="47504" y="48647"/>
                  </a:cubicBezTo>
                  <a:cubicBezTo>
                    <a:pt x="21310" y="73953"/>
                    <a:pt x="3774" y="110801"/>
                    <a:pt x="1776" y="147206"/>
                  </a:cubicBezTo>
                  <a:cubicBezTo>
                    <a:pt x="0" y="178728"/>
                    <a:pt x="21532" y="207141"/>
                    <a:pt x="53941" y="209139"/>
                  </a:cubicBezTo>
                  <a:cubicBezTo>
                    <a:pt x="55220" y="209215"/>
                    <a:pt x="56475" y="209252"/>
                    <a:pt x="57705" y="209252"/>
                  </a:cubicBezTo>
                  <a:cubicBezTo>
                    <a:pt x="92566" y="209252"/>
                    <a:pt x="107923" y="179353"/>
                    <a:pt x="102777" y="146762"/>
                  </a:cubicBezTo>
                  <a:cubicBezTo>
                    <a:pt x="101445" y="138327"/>
                    <a:pt x="98782" y="130336"/>
                    <a:pt x="95230" y="122788"/>
                  </a:cubicBezTo>
                  <a:cubicBezTo>
                    <a:pt x="87905" y="107472"/>
                    <a:pt x="82799" y="97927"/>
                    <a:pt x="90568" y="81944"/>
                  </a:cubicBezTo>
                  <a:cubicBezTo>
                    <a:pt x="95896" y="70401"/>
                    <a:pt x="102111" y="58636"/>
                    <a:pt x="95230" y="47315"/>
                  </a:cubicBezTo>
                  <a:lnTo>
                    <a:pt x="95230" y="47315"/>
                  </a:lnTo>
                  <a:cubicBezTo>
                    <a:pt x="99004" y="48869"/>
                    <a:pt x="103665" y="49757"/>
                    <a:pt x="106773" y="52421"/>
                  </a:cubicBezTo>
                  <a:cubicBezTo>
                    <a:pt x="107143" y="52790"/>
                    <a:pt x="107611" y="52963"/>
                    <a:pt x="108072" y="52963"/>
                  </a:cubicBezTo>
                  <a:cubicBezTo>
                    <a:pt x="108993" y="52963"/>
                    <a:pt x="109881" y="52273"/>
                    <a:pt x="109881" y="51089"/>
                  </a:cubicBezTo>
                  <a:cubicBezTo>
                    <a:pt x="110325" y="40877"/>
                    <a:pt x="103665" y="31776"/>
                    <a:pt x="93898" y="28669"/>
                  </a:cubicBezTo>
                  <a:cubicBezTo>
                    <a:pt x="99669" y="23563"/>
                    <a:pt x="103443" y="16460"/>
                    <a:pt x="104775" y="8912"/>
                  </a:cubicBezTo>
                  <a:cubicBezTo>
                    <a:pt x="105322" y="1990"/>
                    <a:pt x="100486" y="1"/>
                    <a:pt x="9505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ea typeface="微软雅黑"/>
                <a:cs typeface="Arial"/>
                <a:sym typeface="Arial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761DC7A-9557-4259-82D1-8396918AFCE3}"/>
              </a:ext>
            </a:extLst>
          </p:cNvPr>
          <p:cNvGrpSpPr/>
          <p:nvPr/>
        </p:nvGrpSpPr>
        <p:grpSpPr>
          <a:xfrm>
            <a:off x="9098651" y="4082595"/>
            <a:ext cx="1198314" cy="946081"/>
            <a:chOff x="9098651" y="4082595"/>
            <a:chExt cx="1198314" cy="946081"/>
          </a:xfrm>
          <a:solidFill>
            <a:schemeClr val="tx1"/>
          </a:solidFill>
        </p:grpSpPr>
        <p:grpSp>
          <p:nvGrpSpPr>
            <p:cNvPr id="34" name="Google Shape;1019;p40">
              <a:extLst>
                <a:ext uri="{FF2B5EF4-FFF2-40B4-BE49-F238E27FC236}">
                  <a16:creationId xmlns:a16="http://schemas.microsoft.com/office/drawing/2014/main" id="{9DB3E419-C536-4A23-8772-681ACEF79DB2}"/>
                </a:ext>
              </a:extLst>
            </p:cNvPr>
            <p:cNvGrpSpPr/>
            <p:nvPr/>
          </p:nvGrpSpPr>
          <p:grpSpPr>
            <a:xfrm>
              <a:off x="9098651" y="4082595"/>
              <a:ext cx="551209" cy="946081"/>
              <a:chOff x="2215775" y="236850"/>
              <a:chExt cx="3048725" cy="5232750"/>
            </a:xfrm>
            <a:grpFill/>
          </p:grpSpPr>
          <p:sp>
            <p:nvSpPr>
              <p:cNvPr id="52" name="Google Shape;1020;p40">
                <a:extLst>
                  <a:ext uri="{FF2B5EF4-FFF2-40B4-BE49-F238E27FC236}">
                    <a16:creationId xmlns:a16="http://schemas.microsoft.com/office/drawing/2014/main" id="{115C3D8F-9585-4C20-A628-FC7CB92380C6}"/>
                  </a:ext>
                </a:extLst>
              </p:cNvPr>
              <p:cNvSpPr/>
              <p:nvPr/>
            </p:nvSpPr>
            <p:spPr>
              <a:xfrm>
                <a:off x="2215775" y="236850"/>
                <a:ext cx="3048725" cy="5232750"/>
              </a:xfrm>
              <a:custGeom>
                <a:avLst/>
                <a:gdLst/>
                <a:ahLst/>
                <a:cxnLst/>
                <a:rect l="l" t="t" r="r" b="b"/>
                <a:pathLst>
                  <a:path w="121949" h="209310" extrusionOk="0">
                    <a:moveTo>
                      <a:pt x="51998" y="2736"/>
                    </a:moveTo>
                    <a:cubicBezTo>
                      <a:pt x="54455" y="2736"/>
                      <a:pt x="56665" y="3189"/>
                      <a:pt x="57359" y="4653"/>
                    </a:cubicBezTo>
                    <a:cubicBezTo>
                      <a:pt x="58838" y="7776"/>
                      <a:pt x="47991" y="8762"/>
                      <a:pt x="46019" y="8762"/>
                    </a:cubicBezTo>
                    <a:cubicBezTo>
                      <a:pt x="45679" y="8779"/>
                      <a:pt x="45340" y="8787"/>
                      <a:pt x="45001" y="8787"/>
                    </a:cubicBezTo>
                    <a:cubicBezTo>
                      <a:pt x="42055" y="8787"/>
                      <a:pt x="39122" y="8167"/>
                      <a:pt x="36322" y="7283"/>
                    </a:cubicBezTo>
                    <a:cubicBezTo>
                      <a:pt x="38951" y="5639"/>
                      <a:pt x="41581" y="4489"/>
                      <a:pt x="44539" y="3667"/>
                    </a:cubicBezTo>
                    <a:cubicBezTo>
                      <a:pt x="46111" y="3318"/>
                      <a:pt x="49213" y="2736"/>
                      <a:pt x="51998" y="2736"/>
                    </a:cubicBezTo>
                    <a:close/>
                    <a:moveTo>
                      <a:pt x="35007" y="30456"/>
                    </a:moveTo>
                    <a:cubicBezTo>
                      <a:pt x="35007" y="30949"/>
                      <a:pt x="35171" y="31442"/>
                      <a:pt x="35171" y="31935"/>
                    </a:cubicBezTo>
                    <a:cubicBezTo>
                      <a:pt x="34350" y="32264"/>
                      <a:pt x="33692" y="32757"/>
                      <a:pt x="33035" y="33415"/>
                    </a:cubicBezTo>
                    <a:cubicBezTo>
                      <a:pt x="32377" y="34401"/>
                      <a:pt x="32377" y="35716"/>
                      <a:pt x="32870" y="36866"/>
                    </a:cubicBezTo>
                    <a:cubicBezTo>
                      <a:pt x="33461" y="37899"/>
                      <a:pt x="34449" y="38535"/>
                      <a:pt x="35596" y="38535"/>
                    </a:cubicBezTo>
                    <a:cubicBezTo>
                      <a:pt x="35726" y="38535"/>
                      <a:pt x="35859" y="38526"/>
                      <a:pt x="35993" y="38510"/>
                    </a:cubicBezTo>
                    <a:cubicBezTo>
                      <a:pt x="35993" y="38838"/>
                      <a:pt x="35993" y="39167"/>
                      <a:pt x="36157" y="39496"/>
                    </a:cubicBezTo>
                    <a:lnTo>
                      <a:pt x="34021" y="39167"/>
                    </a:lnTo>
                    <a:cubicBezTo>
                      <a:pt x="31063" y="38674"/>
                      <a:pt x="14956" y="38181"/>
                      <a:pt x="16435" y="32757"/>
                    </a:cubicBezTo>
                    <a:lnTo>
                      <a:pt x="16435" y="32757"/>
                    </a:lnTo>
                    <a:lnTo>
                      <a:pt x="16435" y="32922"/>
                    </a:lnTo>
                    <a:cubicBezTo>
                      <a:pt x="17093" y="30785"/>
                      <a:pt x="29748" y="30621"/>
                      <a:pt x="35007" y="30456"/>
                    </a:cubicBezTo>
                    <a:close/>
                    <a:moveTo>
                      <a:pt x="59167" y="29963"/>
                    </a:moveTo>
                    <a:cubicBezTo>
                      <a:pt x="63111" y="30621"/>
                      <a:pt x="65905" y="30621"/>
                      <a:pt x="63769" y="35716"/>
                    </a:cubicBezTo>
                    <a:cubicBezTo>
                      <a:pt x="62125" y="39496"/>
                      <a:pt x="60646" y="39824"/>
                      <a:pt x="57523" y="39989"/>
                    </a:cubicBezTo>
                    <a:lnTo>
                      <a:pt x="57687" y="38838"/>
                    </a:lnTo>
                    <a:cubicBezTo>
                      <a:pt x="59660" y="38510"/>
                      <a:pt x="61632" y="37523"/>
                      <a:pt x="61632" y="35223"/>
                    </a:cubicBezTo>
                    <a:cubicBezTo>
                      <a:pt x="61468" y="33743"/>
                      <a:pt x="60317" y="32429"/>
                      <a:pt x="58838" y="32264"/>
                    </a:cubicBezTo>
                    <a:cubicBezTo>
                      <a:pt x="58838" y="31607"/>
                      <a:pt x="59002" y="30949"/>
                      <a:pt x="59167" y="30128"/>
                    </a:cubicBezTo>
                    <a:lnTo>
                      <a:pt x="59167" y="29963"/>
                    </a:lnTo>
                    <a:close/>
                    <a:moveTo>
                      <a:pt x="58838" y="9090"/>
                    </a:moveTo>
                    <a:lnTo>
                      <a:pt x="58838" y="9090"/>
                    </a:lnTo>
                    <a:cubicBezTo>
                      <a:pt x="57030" y="19280"/>
                      <a:pt x="55551" y="29799"/>
                      <a:pt x="54565" y="40317"/>
                    </a:cubicBezTo>
                    <a:lnTo>
                      <a:pt x="51771" y="40317"/>
                    </a:lnTo>
                    <a:cubicBezTo>
                      <a:pt x="52264" y="39003"/>
                      <a:pt x="51771" y="37359"/>
                      <a:pt x="50620" y="36537"/>
                    </a:cubicBezTo>
                    <a:cubicBezTo>
                      <a:pt x="50127" y="36115"/>
                      <a:pt x="49514" y="35903"/>
                      <a:pt x="48921" y="35903"/>
                    </a:cubicBezTo>
                    <a:cubicBezTo>
                      <a:pt x="48132" y="35903"/>
                      <a:pt x="47380" y="36279"/>
                      <a:pt x="47005" y="37030"/>
                    </a:cubicBezTo>
                    <a:cubicBezTo>
                      <a:pt x="46772" y="37495"/>
                      <a:pt x="47115" y="37960"/>
                      <a:pt x="47510" y="37960"/>
                    </a:cubicBezTo>
                    <a:cubicBezTo>
                      <a:pt x="47674" y="37960"/>
                      <a:pt x="47846" y="37880"/>
                      <a:pt x="47991" y="37688"/>
                    </a:cubicBezTo>
                    <a:cubicBezTo>
                      <a:pt x="48116" y="37437"/>
                      <a:pt x="48386" y="37329"/>
                      <a:pt x="48689" y="37329"/>
                    </a:cubicBezTo>
                    <a:cubicBezTo>
                      <a:pt x="49180" y="37329"/>
                      <a:pt x="49760" y="37610"/>
                      <a:pt x="49963" y="38017"/>
                    </a:cubicBezTo>
                    <a:cubicBezTo>
                      <a:pt x="50292" y="38674"/>
                      <a:pt x="50456" y="39496"/>
                      <a:pt x="50292" y="40317"/>
                    </a:cubicBezTo>
                    <a:lnTo>
                      <a:pt x="47498" y="40317"/>
                    </a:lnTo>
                    <a:cubicBezTo>
                      <a:pt x="47498" y="40049"/>
                      <a:pt x="47169" y="39781"/>
                      <a:pt x="46869" y="39781"/>
                    </a:cubicBezTo>
                    <a:cubicBezTo>
                      <a:pt x="46802" y="39781"/>
                      <a:pt x="46736" y="39794"/>
                      <a:pt x="46676" y="39824"/>
                    </a:cubicBezTo>
                    <a:cubicBezTo>
                      <a:pt x="46312" y="40043"/>
                      <a:pt x="45925" y="40140"/>
                      <a:pt x="45552" y="40140"/>
                    </a:cubicBezTo>
                    <a:cubicBezTo>
                      <a:pt x="44240" y="40140"/>
                      <a:pt x="43114" y="38931"/>
                      <a:pt x="43882" y="37523"/>
                    </a:cubicBezTo>
                    <a:cubicBezTo>
                      <a:pt x="44000" y="37052"/>
                      <a:pt x="43611" y="36666"/>
                      <a:pt x="43261" y="36666"/>
                    </a:cubicBezTo>
                    <a:cubicBezTo>
                      <a:pt x="43122" y="36666"/>
                      <a:pt x="42989" y="36726"/>
                      <a:pt x="42896" y="36866"/>
                    </a:cubicBezTo>
                    <a:cubicBezTo>
                      <a:pt x="42238" y="37852"/>
                      <a:pt x="42238" y="39167"/>
                      <a:pt x="42731" y="40153"/>
                    </a:cubicBezTo>
                    <a:lnTo>
                      <a:pt x="40431" y="39824"/>
                    </a:lnTo>
                    <a:cubicBezTo>
                      <a:pt x="39609" y="36044"/>
                      <a:pt x="38623" y="31771"/>
                      <a:pt x="38294" y="30292"/>
                    </a:cubicBezTo>
                    <a:cubicBezTo>
                      <a:pt x="37472" y="23389"/>
                      <a:pt x="36486" y="16322"/>
                      <a:pt x="35171" y="9255"/>
                    </a:cubicBezTo>
                    <a:lnTo>
                      <a:pt x="35171" y="9255"/>
                    </a:lnTo>
                    <a:cubicBezTo>
                      <a:pt x="38652" y="11055"/>
                      <a:pt x="42483" y="11891"/>
                      <a:pt x="46345" y="11891"/>
                    </a:cubicBezTo>
                    <a:cubicBezTo>
                      <a:pt x="47772" y="11891"/>
                      <a:pt x="49202" y="11777"/>
                      <a:pt x="50620" y="11556"/>
                    </a:cubicBezTo>
                    <a:lnTo>
                      <a:pt x="50785" y="11556"/>
                    </a:lnTo>
                    <a:cubicBezTo>
                      <a:pt x="53579" y="11063"/>
                      <a:pt x="56373" y="10241"/>
                      <a:pt x="58838" y="9090"/>
                    </a:cubicBezTo>
                    <a:close/>
                    <a:moveTo>
                      <a:pt x="40924" y="42783"/>
                    </a:moveTo>
                    <a:cubicBezTo>
                      <a:pt x="42567" y="43111"/>
                      <a:pt x="44375" y="43276"/>
                      <a:pt x="46183" y="43440"/>
                    </a:cubicBezTo>
                    <a:lnTo>
                      <a:pt x="45854" y="43769"/>
                    </a:lnTo>
                    <a:cubicBezTo>
                      <a:pt x="45032" y="44426"/>
                      <a:pt x="45032" y="45741"/>
                      <a:pt x="45854" y="46563"/>
                    </a:cubicBezTo>
                    <a:cubicBezTo>
                      <a:pt x="45946" y="46624"/>
                      <a:pt x="46044" y="46651"/>
                      <a:pt x="46140" y="46651"/>
                    </a:cubicBezTo>
                    <a:cubicBezTo>
                      <a:pt x="46553" y="46651"/>
                      <a:pt x="46912" y="46142"/>
                      <a:pt x="46512" y="45741"/>
                    </a:cubicBezTo>
                    <a:cubicBezTo>
                      <a:pt x="46019" y="45084"/>
                      <a:pt x="47005" y="44591"/>
                      <a:pt x="47498" y="44591"/>
                    </a:cubicBezTo>
                    <a:cubicBezTo>
                      <a:pt x="48155" y="44591"/>
                      <a:pt x="48813" y="44755"/>
                      <a:pt x="49470" y="44919"/>
                    </a:cubicBezTo>
                    <a:cubicBezTo>
                      <a:pt x="49532" y="44932"/>
                      <a:pt x="49591" y="44938"/>
                      <a:pt x="49647" y="44938"/>
                    </a:cubicBezTo>
                    <a:cubicBezTo>
                      <a:pt x="50336" y="44938"/>
                      <a:pt x="50571" y="44060"/>
                      <a:pt x="49963" y="43605"/>
                    </a:cubicBezTo>
                    <a:lnTo>
                      <a:pt x="54072" y="43605"/>
                    </a:lnTo>
                    <a:cubicBezTo>
                      <a:pt x="54072" y="44262"/>
                      <a:pt x="53907" y="44755"/>
                      <a:pt x="53907" y="45248"/>
                    </a:cubicBezTo>
                    <a:cubicBezTo>
                      <a:pt x="52264" y="46563"/>
                      <a:pt x="50456" y="47549"/>
                      <a:pt x="48484" y="48206"/>
                    </a:cubicBezTo>
                    <a:cubicBezTo>
                      <a:pt x="47944" y="48266"/>
                      <a:pt x="47011" y="48348"/>
                      <a:pt x="45964" y="48348"/>
                    </a:cubicBezTo>
                    <a:cubicBezTo>
                      <a:pt x="44139" y="48348"/>
                      <a:pt x="41968" y="48100"/>
                      <a:pt x="40924" y="47056"/>
                    </a:cubicBezTo>
                    <a:cubicBezTo>
                      <a:pt x="41252" y="45741"/>
                      <a:pt x="41252" y="44262"/>
                      <a:pt x="40924" y="42783"/>
                    </a:cubicBezTo>
                    <a:close/>
                    <a:moveTo>
                      <a:pt x="86891" y="37577"/>
                    </a:moveTo>
                    <a:cubicBezTo>
                      <a:pt x="89021" y="37577"/>
                      <a:pt x="91275" y="38012"/>
                      <a:pt x="93681" y="39003"/>
                    </a:cubicBezTo>
                    <a:cubicBezTo>
                      <a:pt x="104692" y="43769"/>
                      <a:pt x="107322" y="56095"/>
                      <a:pt x="105349" y="66614"/>
                    </a:cubicBezTo>
                    <a:cubicBezTo>
                      <a:pt x="102884" y="81077"/>
                      <a:pt x="92859" y="90938"/>
                      <a:pt x="80532" y="97512"/>
                    </a:cubicBezTo>
                    <a:cubicBezTo>
                      <a:pt x="77903" y="93403"/>
                      <a:pt x="75437" y="89295"/>
                      <a:pt x="72972" y="85186"/>
                    </a:cubicBezTo>
                    <a:cubicBezTo>
                      <a:pt x="66398" y="73845"/>
                      <a:pt x="61632" y="62012"/>
                      <a:pt x="66562" y="49357"/>
                    </a:cubicBezTo>
                    <a:lnTo>
                      <a:pt x="66562" y="49193"/>
                    </a:lnTo>
                    <a:cubicBezTo>
                      <a:pt x="66727" y="49193"/>
                      <a:pt x="67056" y="49193"/>
                      <a:pt x="67056" y="49028"/>
                    </a:cubicBezTo>
                    <a:cubicBezTo>
                      <a:pt x="72988" y="43353"/>
                      <a:pt x="79123" y="37577"/>
                      <a:pt x="86891" y="37577"/>
                    </a:cubicBezTo>
                    <a:close/>
                    <a:moveTo>
                      <a:pt x="88630" y="27293"/>
                    </a:moveTo>
                    <a:cubicBezTo>
                      <a:pt x="91759" y="27293"/>
                      <a:pt x="94989" y="28088"/>
                      <a:pt x="98118" y="29799"/>
                    </a:cubicBezTo>
                    <a:cubicBezTo>
                      <a:pt x="106993" y="34894"/>
                      <a:pt x="111430" y="44755"/>
                      <a:pt x="111924" y="54452"/>
                    </a:cubicBezTo>
                    <a:cubicBezTo>
                      <a:pt x="112745" y="72202"/>
                      <a:pt x="103706" y="87651"/>
                      <a:pt x="90722" y="98827"/>
                    </a:cubicBezTo>
                    <a:cubicBezTo>
                      <a:pt x="89823" y="99726"/>
                      <a:pt x="90563" y="101171"/>
                      <a:pt x="91697" y="101171"/>
                    </a:cubicBezTo>
                    <a:cubicBezTo>
                      <a:pt x="91807" y="101171"/>
                      <a:pt x="91921" y="101157"/>
                      <a:pt x="92037" y="101128"/>
                    </a:cubicBezTo>
                    <a:cubicBezTo>
                      <a:pt x="95324" y="102279"/>
                      <a:pt x="97954" y="106716"/>
                      <a:pt x="95324" y="109674"/>
                    </a:cubicBezTo>
                    <a:cubicBezTo>
                      <a:pt x="94292" y="110559"/>
                      <a:pt x="92996" y="111179"/>
                      <a:pt x="91673" y="111179"/>
                    </a:cubicBezTo>
                    <a:cubicBezTo>
                      <a:pt x="91521" y="111179"/>
                      <a:pt x="91368" y="111171"/>
                      <a:pt x="91215" y="111154"/>
                    </a:cubicBezTo>
                    <a:cubicBezTo>
                      <a:pt x="90065" y="110825"/>
                      <a:pt x="88914" y="110496"/>
                      <a:pt x="87928" y="109839"/>
                    </a:cubicBezTo>
                    <a:cubicBezTo>
                      <a:pt x="85956" y="106223"/>
                      <a:pt x="83655" y="102607"/>
                      <a:pt x="81354" y="98991"/>
                    </a:cubicBezTo>
                    <a:cubicBezTo>
                      <a:pt x="99597" y="92746"/>
                      <a:pt x="112581" y="71709"/>
                      <a:pt x="107650" y="52644"/>
                    </a:cubicBezTo>
                    <a:cubicBezTo>
                      <a:pt x="105349" y="44098"/>
                      <a:pt x="99104" y="36537"/>
                      <a:pt x="90065" y="34894"/>
                    </a:cubicBezTo>
                    <a:cubicBezTo>
                      <a:pt x="88870" y="34650"/>
                      <a:pt x="87704" y="34536"/>
                      <a:pt x="86566" y="34536"/>
                    </a:cubicBezTo>
                    <a:cubicBezTo>
                      <a:pt x="80034" y="34536"/>
                      <a:pt x="74420" y="38279"/>
                      <a:pt x="69521" y="42618"/>
                    </a:cubicBezTo>
                    <a:cubicBezTo>
                      <a:pt x="70178" y="41468"/>
                      <a:pt x="70507" y="40317"/>
                      <a:pt x="70836" y="39003"/>
                    </a:cubicBezTo>
                    <a:cubicBezTo>
                      <a:pt x="74415" y="31728"/>
                      <a:pt x="81240" y="27293"/>
                      <a:pt x="88630" y="27293"/>
                    </a:cubicBezTo>
                    <a:close/>
                    <a:moveTo>
                      <a:pt x="67384" y="39989"/>
                    </a:moveTo>
                    <a:lnTo>
                      <a:pt x="67384" y="39989"/>
                    </a:lnTo>
                    <a:cubicBezTo>
                      <a:pt x="65576" y="45412"/>
                      <a:pt x="61796" y="50343"/>
                      <a:pt x="61139" y="56260"/>
                    </a:cubicBezTo>
                    <a:cubicBezTo>
                      <a:pt x="60481" y="63327"/>
                      <a:pt x="61632" y="70558"/>
                      <a:pt x="64755" y="77133"/>
                    </a:cubicBezTo>
                    <a:cubicBezTo>
                      <a:pt x="71657" y="92746"/>
                      <a:pt x="82833" y="106223"/>
                      <a:pt x="90393" y="121508"/>
                    </a:cubicBezTo>
                    <a:cubicBezTo>
                      <a:pt x="98940" y="138765"/>
                      <a:pt x="104692" y="158652"/>
                      <a:pt x="98282" y="177552"/>
                    </a:cubicBezTo>
                    <a:lnTo>
                      <a:pt x="98282" y="177717"/>
                    </a:lnTo>
                    <a:cubicBezTo>
                      <a:pt x="91858" y="196151"/>
                      <a:pt x="75111" y="205922"/>
                      <a:pt x="56912" y="205922"/>
                    </a:cubicBezTo>
                    <a:cubicBezTo>
                      <a:pt x="53694" y="205922"/>
                      <a:pt x="50429" y="205617"/>
                      <a:pt x="47169" y="204999"/>
                    </a:cubicBezTo>
                    <a:cubicBezTo>
                      <a:pt x="0" y="195960"/>
                      <a:pt x="4931" y="136793"/>
                      <a:pt x="19558" y="103265"/>
                    </a:cubicBezTo>
                    <a:cubicBezTo>
                      <a:pt x="25475" y="89788"/>
                      <a:pt x="37472" y="76311"/>
                      <a:pt x="37965" y="61026"/>
                    </a:cubicBezTo>
                    <a:cubicBezTo>
                      <a:pt x="38458" y="48535"/>
                      <a:pt x="29255" y="46070"/>
                      <a:pt x="21366" y="40646"/>
                    </a:cubicBezTo>
                    <a:lnTo>
                      <a:pt x="21366" y="40646"/>
                    </a:lnTo>
                    <a:cubicBezTo>
                      <a:pt x="25639" y="41304"/>
                      <a:pt x="29912" y="41632"/>
                      <a:pt x="34021" y="41961"/>
                    </a:cubicBezTo>
                    <a:lnTo>
                      <a:pt x="36815" y="42290"/>
                    </a:lnTo>
                    <a:cubicBezTo>
                      <a:pt x="37308" y="44755"/>
                      <a:pt x="38294" y="46892"/>
                      <a:pt x="39609" y="49028"/>
                    </a:cubicBezTo>
                    <a:cubicBezTo>
                      <a:pt x="39801" y="49221"/>
                      <a:pt x="39994" y="49300"/>
                      <a:pt x="40186" y="49300"/>
                    </a:cubicBezTo>
                    <a:cubicBezTo>
                      <a:pt x="40323" y="49300"/>
                      <a:pt x="40459" y="49261"/>
                      <a:pt x="40595" y="49193"/>
                    </a:cubicBezTo>
                    <a:cubicBezTo>
                      <a:pt x="42074" y="50179"/>
                      <a:pt x="43718" y="50672"/>
                      <a:pt x="45361" y="50836"/>
                    </a:cubicBezTo>
                    <a:cubicBezTo>
                      <a:pt x="45848" y="50890"/>
                      <a:pt x="46338" y="50917"/>
                      <a:pt x="46831" y="50917"/>
                    </a:cubicBezTo>
                    <a:cubicBezTo>
                      <a:pt x="49333" y="50917"/>
                      <a:pt x="51874" y="50210"/>
                      <a:pt x="54072" y="48699"/>
                    </a:cubicBezTo>
                    <a:cubicBezTo>
                      <a:pt x="54313" y="48941"/>
                      <a:pt x="54599" y="49049"/>
                      <a:pt x="54872" y="49049"/>
                    </a:cubicBezTo>
                    <a:cubicBezTo>
                      <a:pt x="55342" y="49049"/>
                      <a:pt x="55776" y="48727"/>
                      <a:pt x="55880" y="48206"/>
                    </a:cubicBezTo>
                    <a:cubicBezTo>
                      <a:pt x="56208" y="46563"/>
                      <a:pt x="56537" y="45084"/>
                      <a:pt x="56866" y="43440"/>
                    </a:cubicBezTo>
                    <a:cubicBezTo>
                      <a:pt x="60646" y="43276"/>
                      <a:pt x="64262" y="42125"/>
                      <a:pt x="67384" y="39989"/>
                    </a:cubicBezTo>
                    <a:close/>
                    <a:moveTo>
                      <a:pt x="51856" y="0"/>
                    </a:moveTo>
                    <a:cubicBezTo>
                      <a:pt x="51140" y="0"/>
                      <a:pt x="50492" y="23"/>
                      <a:pt x="49963" y="51"/>
                    </a:cubicBezTo>
                    <a:cubicBezTo>
                      <a:pt x="43718" y="215"/>
                      <a:pt x="37637" y="2352"/>
                      <a:pt x="32870" y="6132"/>
                    </a:cubicBezTo>
                    <a:cubicBezTo>
                      <a:pt x="32542" y="6461"/>
                      <a:pt x="32377" y="6789"/>
                      <a:pt x="32377" y="7283"/>
                    </a:cubicBezTo>
                    <a:cubicBezTo>
                      <a:pt x="32213" y="7447"/>
                      <a:pt x="32213" y="7776"/>
                      <a:pt x="32213" y="8104"/>
                    </a:cubicBezTo>
                    <a:cubicBezTo>
                      <a:pt x="32870" y="14843"/>
                      <a:pt x="33856" y="21581"/>
                      <a:pt x="34843" y="28320"/>
                    </a:cubicBezTo>
                    <a:cubicBezTo>
                      <a:pt x="32461" y="28036"/>
                      <a:pt x="29238" y="27753"/>
                      <a:pt x="25957" y="27753"/>
                    </a:cubicBezTo>
                    <a:cubicBezTo>
                      <a:pt x="19728" y="27753"/>
                      <a:pt x="13289" y="28774"/>
                      <a:pt x="11998" y="32757"/>
                    </a:cubicBezTo>
                    <a:cubicBezTo>
                      <a:pt x="11176" y="35551"/>
                      <a:pt x="12819" y="37523"/>
                      <a:pt x="15449" y="38838"/>
                    </a:cubicBezTo>
                    <a:cubicBezTo>
                      <a:pt x="16764" y="40646"/>
                      <a:pt x="18243" y="42125"/>
                      <a:pt x="19887" y="43440"/>
                    </a:cubicBezTo>
                    <a:cubicBezTo>
                      <a:pt x="22516" y="45412"/>
                      <a:pt x="26296" y="45741"/>
                      <a:pt x="28762" y="47713"/>
                    </a:cubicBezTo>
                    <a:cubicBezTo>
                      <a:pt x="35993" y="53630"/>
                      <a:pt x="35993" y="60862"/>
                      <a:pt x="33528" y="68915"/>
                    </a:cubicBezTo>
                    <a:cubicBezTo>
                      <a:pt x="31063" y="76968"/>
                      <a:pt x="25639" y="84364"/>
                      <a:pt x="21694" y="91924"/>
                    </a:cubicBezTo>
                    <a:cubicBezTo>
                      <a:pt x="17914" y="98991"/>
                      <a:pt x="14792" y="106387"/>
                      <a:pt x="12162" y="113948"/>
                    </a:cubicBezTo>
                    <a:cubicBezTo>
                      <a:pt x="3944" y="138765"/>
                      <a:pt x="986" y="170649"/>
                      <a:pt x="18736" y="192180"/>
                    </a:cubicBezTo>
                    <a:cubicBezTo>
                      <a:pt x="27999" y="203353"/>
                      <a:pt x="42922" y="209310"/>
                      <a:pt x="57668" y="209310"/>
                    </a:cubicBezTo>
                    <a:cubicBezTo>
                      <a:pt x="68302" y="209310"/>
                      <a:pt x="78844" y="206212"/>
                      <a:pt x="87106" y="199740"/>
                    </a:cubicBezTo>
                    <a:cubicBezTo>
                      <a:pt x="108143" y="182976"/>
                      <a:pt x="107157" y="152899"/>
                      <a:pt x="98118" y="130219"/>
                    </a:cubicBezTo>
                    <a:cubicBezTo>
                      <a:pt x="95817" y="124631"/>
                      <a:pt x="93187" y="119207"/>
                      <a:pt x="90229" y="114112"/>
                    </a:cubicBezTo>
                    <a:lnTo>
                      <a:pt x="91380" y="114112"/>
                    </a:lnTo>
                    <a:cubicBezTo>
                      <a:pt x="93845" y="114112"/>
                      <a:pt x="96310" y="112797"/>
                      <a:pt x="97789" y="110661"/>
                    </a:cubicBezTo>
                    <a:cubicBezTo>
                      <a:pt x="100255" y="106716"/>
                      <a:pt x="98282" y="101457"/>
                      <a:pt x="93845" y="99978"/>
                    </a:cubicBezTo>
                    <a:cubicBezTo>
                      <a:pt x="111430" y="86994"/>
                      <a:pt x="121949" y="58068"/>
                      <a:pt x="110773" y="38345"/>
                    </a:cubicBezTo>
                    <a:cubicBezTo>
                      <a:pt x="106065" y="30082"/>
                      <a:pt x="95909" y="24571"/>
                      <a:pt x="86773" y="24571"/>
                    </a:cubicBezTo>
                    <a:cubicBezTo>
                      <a:pt x="80281" y="24571"/>
                      <a:pt x="74305" y="27354"/>
                      <a:pt x="71164" y="33908"/>
                    </a:cubicBezTo>
                    <a:lnTo>
                      <a:pt x="71164" y="33086"/>
                    </a:lnTo>
                    <a:cubicBezTo>
                      <a:pt x="71022" y="32515"/>
                      <a:pt x="70507" y="32068"/>
                      <a:pt x="69943" y="32068"/>
                    </a:cubicBezTo>
                    <a:cubicBezTo>
                      <a:pt x="69858" y="32068"/>
                      <a:pt x="69772" y="32078"/>
                      <a:pt x="69685" y="32100"/>
                    </a:cubicBezTo>
                    <a:cubicBezTo>
                      <a:pt x="67549" y="29635"/>
                      <a:pt x="62947" y="28320"/>
                      <a:pt x="59660" y="27662"/>
                    </a:cubicBezTo>
                    <a:cubicBezTo>
                      <a:pt x="60810" y="20102"/>
                      <a:pt x="61796" y="12706"/>
                      <a:pt x="62618" y="5310"/>
                    </a:cubicBezTo>
                    <a:cubicBezTo>
                      <a:pt x="62618" y="4653"/>
                      <a:pt x="62289" y="3995"/>
                      <a:pt x="61632" y="3831"/>
                    </a:cubicBezTo>
                    <a:cubicBezTo>
                      <a:pt x="60540" y="555"/>
                      <a:pt x="55367" y="0"/>
                      <a:pt x="5185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3" name="Google Shape;1021;p40">
                <a:extLst>
                  <a:ext uri="{FF2B5EF4-FFF2-40B4-BE49-F238E27FC236}">
                    <a16:creationId xmlns:a16="http://schemas.microsoft.com/office/drawing/2014/main" id="{71C44409-94F0-4F25-AF33-4FC399C32470}"/>
                  </a:ext>
                </a:extLst>
              </p:cNvPr>
              <p:cNvSpPr/>
              <p:nvPr/>
            </p:nvSpPr>
            <p:spPr>
              <a:xfrm>
                <a:off x="3197775" y="879900"/>
                <a:ext cx="13055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4165" extrusionOk="0">
                    <a:moveTo>
                      <a:pt x="1012" y="0"/>
                    </a:moveTo>
                    <a:cubicBezTo>
                      <a:pt x="880" y="0"/>
                      <a:pt x="749" y="41"/>
                      <a:pt x="658" y="132"/>
                    </a:cubicBezTo>
                    <a:cubicBezTo>
                      <a:pt x="0" y="1447"/>
                      <a:pt x="329" y="3091"/>
                      <a:pt x="1644" y="3913"/>
                    </a:cubicBezTo>
                    <a:cubicBezTo>
                      <a:pt x="2026" y="4082"/>
                      <a:pt x="2419" y="4164"/>
                      <a:pt x="2797" y="4164"/>
                    </a:cubicBezTo>
                    <a:cubicBezTo>
                      <a:pt x="3884" y="4164"/>
                      <a:pt x="4851" y="3488"/>
                      <a:pt x="5095" y="2269"/>
                    </a:cubicBezTo>
                    <a:cubicBezTo>
                      <a:pt x="5221" y="2017"/>
                      <a:pt x="4863" y="1668"/>
                      <a:pt x="4541" y="1668"/>
                    </a:cubicBezTo>
                    <a:cubicBezTo>
                      <a:pt x="4444" y="1668"/>
                      <a:pt x="4350" y="1700"/>
                      <a:pt x="4273" y="1776"/>
                    </a:cubicBezTo>
                    <a:cubicBezTo>
                      <a:pt x="3865" y="2321"/>
                      <a:pt x="3344" y="2640"/>
                      <a:pt x="2709" y="2640"/>
                    </a:cubicBezTo>
                    <a:cubicBezTo>
                      <a:pt x="2578" y="2640"/>
                      <a:pt x="2442" y="2626"/>
                      <a:pt x="2301" y="2598"/>
                    </a:cubicBezTo>
                    <a:cubicBezTo>
                      <a:pt x="1479" y="2269"/>
                      <a:pt x="1151" y="1283"/>
                      <a:pt x="1479" y="625"/>
                    </a:cubicBezTo>
                    <a:cubicBezTo>
                      <a:pt x="1716" y="270"/>
                      <a:pt x="1355" y="0"/>
                      <a:pt x="101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4" name="Google Shape;1022;p40">
                <a:extLst>
                  <a:ext uri="{FF2B5EF4-FFF2-40B4-BE49-F238E27FC236}">
                    <a16:creationId xmlns:a16="http://schemas.microsoft.com/office/drawing/2014/main" id="{D7E280AD-29AA-4C94-90C0-184766DA56C5}"/>
                  </a:ext>
                </a:extLst>
              </p:cNvPr>
              <p:cNvSpPr/>
              <p:nvPr/>
            </p:nvSpPr>
            <p:spPr>
              <a:xfrm>
                <a:off x="3308700" y="926600"/>
                <a:ext cx="154350" cy="155950"/>
              </a:xfrm>
              <a:custGeom>
                <a:avLst/>
                <a:gdLst/>
                <a:ahLst/>
                <a:cxnLst/>
                <a:rect l="l" t="t" r="r" b="b"/>
                <a:pathLst>
                  <a:path w="6174" h="6238" extrusionOk="0">
                    <a:moveTo>
                      <a:pt x="5339" y="0"/>
                    </a:moveTo>
                    <a:cubicBezTo>
                      <a:pt x="5007" y="0"/>
                      <a:pt x="4675" y="219"/>
                      <a:pt x="4602" y="730"/>
                    </a:cubicBezTo>
                    <a:cubicBezTo>
                      <a:pt x="4274" y="1716"/>
                      <a:pt x="3616" y="2702"/>
                      <a:pt x="2959" y="3359"/>
                    </a:cubicBezTo>
                    <a:cubicBezTo>
                      <a:pt x="2630" y="3852"/>
                      <a:pt x="2137" y="4181"/>
                      <a:pt x="1644" y="4345"/>
                    </a:cubicBezTo>
                    <a:cubicBezTo>
                      <a:pt x="1644" y="4510"/>
                      <a:pt x="1480" y="4510"/>
                      <a:pt x="1480" y="4510"/>
                    </a:cubicBezTo>
                    <a:cubicBezTo>
                      <a:pt x="1315" y="4345"/>
                      <a:pt x="1151" y="4345"/>
                      <a:pt x="987" y="4181"/>
                    </a:cubicBezTo>
                    <a:cubicBezTo>
                      <a:pt x="494" y="4181"/>
                      <a:pt x="329" y="4674"/>
                      <a:pt x="165" y="5003"/>
                    </a:cubicBezTo>
                    <a:cubicBezTo>
                      <a:pt x="1" y="5332"/>
                      <a:pt x="1" y="5660"/>
                      <a:pt x="329" y="5825"/>
                    </a:cubicBezTo>
                    <a:cubicBezTo>
                      <a:pt x="672" y="6119"/>
                      <a:pt x="1059" y="6237"/>
                      <a:pt x="1459" y="6237"/>
                    </a:cubicBezTo>
                    <a:cubicBezTo>
                      <a:pt x="2401" y="6237"/>
                      <a:pt x="3417" y="5580"/>
                      <a:pt x="4109" y="5003"/>
                    </a:cubicBezTo>
                    <a:cubicBezTo>
                      <a:pt x="5424" y="4017"/>
                      <a:pt x="6082" y="2538"/>
                      <a:pt x="6082" y="894"/>
                    </a:cubicBezTo>
                    <a:cubicBezTo>
                      <a:pt x="6173" y="345"/>
                      <a:pt x="5756" y="0"/>
                      <a:pt x="5339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5" name="Google Shape;1023;p40">
                <a:extLst>
                  <a:ext uri="{FF2B5EF4-FFF2-40B4-BE49-F238E27FC236}">
                    <a16:creationId xmlns:a16="http://schemas.microsoft.com/office/drawing/2014/main" id="{D1365D80-D5A1-4F96-A417-3FC6FDD33405}"/>
                  </a:ext>
                </a:extLst>
              </p:cNvPr>
              <p:cNvSpPr/>
              <p:nvPr/>
            </p:nvSpPr>
            <p:spPr>
              <a:xfrm>
                <a:off x="3514150" y="624825"/>
                <a:ext cx="97100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8123" extrusionOk="0">
                    <a:moveTo>
                      <a:pt x="2700" y="1"/>
                    </a:moveTo>
                    <a:cubicBezTo>
                      <a:pt x="2509" y="1"/>
                      <a:pt x="2312" y="91"/>
                      <a:pt x="2137" y="310"/>
                    </a:cubicBezTo>
                    <a:cubicBezTo>
                      <a:pt x="0" y="2611"/>
                      <a:pt x="329" y="6062"/>
                      <a:pt x="2794" y="8034"/>
                    </a:cubicBezTo>
                    <a:cubicBezTo>
                      <a:pt x="2886" y="8096"/>
                      <a:pt x="2984" y="8123"/>
                      <a:pt x="3081" y="8123"/>
                    </a:cubicBezTo>
                    <a:cubicBezTo>
                      <a:pt x="3499" y="8123"/>
                      <a:pt x="3883" y="7614"/>
                      <a:pt x="3616" y="7213"/>
                    </a:cubicBezTo>
                    <a:cubicBezTo>
                      <a:pt x="2465" y="5405"/>
                      <a:pt x="2465" y="3104"/>
                      <a:pt x="3452" y="1296"/>
                    </a:cubicBezTo>
                    <a:cubicBezTo>
                      <a:pt x="3693" y="693"/>
                      <a:pt x="3226" y="1"/>
                      <a:pt x="270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6" name="Google Shape;1024;p40">
                <a:extLst>
                  <a:ext uri="{FF2B5EF4-FFF2-40B4-BE49-F238E27FC236}">
                    <a16:creationId xmlns:a16="http://schemas.microsoft.com/office/drawing/2014/main" id="{4DBE27C0-B309-47EA-908A-3309524597A8}"/>
                  </a:ext>
                </a:extLst>
              </p:cNvPr>
              <p:cNvSpPr/>
              <p:nvPr/>
            </p:nvSpPr>
            <p:spPr>
              <a:xfrm>
                <a:off x="3399100" y="620550"/>
                <a:ext cx="1257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4718" extrusionOk="0">
                    <a:moveTo>
                      <a:pt x="1792" y="0"/>
                    </a:moveTo>
                    <a:cubicBezTo>
                      <a:pt x="1693" y="0"/>
                      <a:pt x="1586" y="45"/>
                      <a:pt x="1480" y="152"/>
                    </a:cubicBezTo>
                    <a:cubicBezTo>
                      <a:pt x="165" y="974"/>
                      <a:pt x="0" y="2617"/>
                      <a:pt x="822" y="3768"/>
                    </a:cubicBezTo>
                    <a:cubicBezTo>
                      <a:pt x="1350" y="4384"/>
                      <a:pt x="2067" y="4717"/>
                      <a:pt x="2795" y="4717"/>
                    </a:cubicBezTo>
                    <a:cubicBezTo>
                      <a:pt x="3427" y="4717"/>
                      <a:pt x="4068" y="4467"/>
                      <a:pt x="4602" y="3932"/>
                    </a:cubicBezTo>
                    <a:cubicBezTo>
                      <a:pt x="5027" y="3507"/>
                      <a:pt x="4597" y="2716"/>
                      <a:pt x="4050" y="2716"/>
                    </a:cubicBezTo>
                    <a:cubicBezTo>
                      <a:pt x="3962" y="2716"/>
                      <a:pt x="3871" y="2736"/>
                      <a:pt x="3780" y="2782"/>
                    </a:cubicBezTo>
                    <a:cubicBezTo>
                      <a:pt x="3498" y="2994"/>
                      <a:pt x="3208" y="3084"/>
                      <a:pt x="2938" y="3084"/>
                    </a:cubicBezTo>
                    <a:cubicBezTo>
                      <a:pt x="1951" y="3084"/>
                      <a:pt x="1234" y="1877"/>
                      <a:pt x="2137" y="974"/>
                    </a:cubicBezTo>
                    <a:cubicBezTo>
                      <a:pt x="2394" y="588"/>
                      <a:pt x="2148" y="0"/>
                      <a:pt x="179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7" name="Google Shape;1025;p40">
                <a:extLst>
                  <a:ext uri="{FF2B5EF4-FFF2-40B4-BE49-F238E27FC236}">
                    <a16:creationId xmlns:a16="http://schemas.microsoft.com/office/drawing/2014/main" id="{D1887657-38C8-419F-97BC-6530752360F1}"/>
                  </a:ext>
                </a:extLst>
              </p:cNvPr>
              <p:cNvSpPr/>
              <p:nvPr/>
            </p:nvSpPr>
            <p:spPr>
              <a:xfrm>
                <a:off x="3539300" y="517525"/>
                <a:ext cx="114575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3705" extrusionOk="0">
                    <a:moveTo>
                      <a:pt x="802" y="0"/>
                    </a:moveTo>
                    <a:cubicBezTo>
                      <a:pt x="514" y="0"/>
                      <a:pt x="227" y="164"/>
                      <a:pt x="145" y="493"/>
                    </a:cubicBezTo>
                    <a:cubicBezTo>
                      <a:pt x="0" y="2225"/>
                      <a:pt x="1378" y="3704"/>
                      <a:pt x="3051" y="3704"/>
                    </a:cubicBezTo>
                    <a:cubicBezTo>
                      <a:pt x="3283" y="3704"/>
                      <a:pt x="3520" y="3676"/>
                      <a:pt x="3760" y="3616"/>
                    </a:cubicBezTo>
                    <a:cubicBezTo>
                      <a:pt x="4582" y="3287"/>
                      <a:pt x="4418" y="2137"/>
                      <a:pt x="3596" y="2137"/>
                    </a:cubicBezTo>
                    <a:cubicBezTo>
                      <a:pt x="3511" y="2151"/>
                      <a:pt x="3426" y="2158"/>
                      <a:pt x="3341" y="2158"/>
                    </a:cubicBezTo>
                    <a:cubicBezTo>
                      <a:pt x="2446" y="2158"/>
                      <a:pt x="1610" y="1394"/>
                      <a:pt x="1459" y="493"/>
                    </a:cubicBezTo>
                    <a:cubicBezTo>
                      <a:pt x="1377" y="164"/>
                      <a:pt x="1090" y="0"/>
                      <a:pt x="80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8" name="Google Shape;1026;p40">
                <a:extLst>
                  <a:ext uri="{FF2B5EF4-FFF2-40B4-BE49-F238E27FC236}">
                    <a16:creationId xmlns:a16="http://schemas.microsoft.com/office/drawing/2014/main" id="{462AEB9A-5D09-4950-9FF0-1441B85ED855}"/>
                  </a:ext>
                </a:extLst>
              </p:cNvPr>
              <p:cNvSpPr/>
              <p:nvPr/>
            </p:nvSpPr>
            <p:spPr>
              <a:xfrm>
                <a:off x="3210100" y="660775"/>
                <a:ext cx="1016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4065" h="5783" extrusionOk="0">
                    <a:moveTo>
                      <a:pt x="3291" y="1"/>
                    </a:moveTo>
                    <a:cubicBezTo>
                      <a:pt x="3238" y="1"/>
                      <a:pt x="3182" y="8"/>
                      <a:pt x="3123" y="22"/>
                    </a:cubicBezTo>
                    <a:cubicBezTo>
                      <a:pt x="822" y="680"/>
                      <a:pt x="0" y="3802"/>
                      <a:pt x="1808" y="5610"/>
                    </a:cubicBezTo>
                    <a:cubicBezTo>
                      <a:pt x="1928" y="5731"/>
                      <a:pt x="2068" y="5783"/>
                      <a:pt x="2206" y="5783"/>
                    </a:cubicBezTo>
                    <a:cubicBezTo>
                      <a:pt x="2634" y="5783"/>
                      <a:pt x="3043" y="5286"/>
                      <a:pt x="2794" y="4789"/>
                    </a:cubicBezTo>
                    <a:cubicBezTo>
                      <a:pt x="1972" y="3474"/>
                      <a:pt x="2301" y="1830"/>
                      <a:pt x="3616" y="1008"/>
                    </a:cubicBezTo>
                    <a:cubicBezTo>
                      <a:pt x="4065" y="709"/>
                      <a:pt x="3832" y="1"/>
                      <a:pt x="329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9" name="Google Shape;1027;p40">
                <a:extLst>
                  <a:ext uri="{FF2B5EF4-FFF2-40B4-BE49-F238E27FC236}">
                    <a16:creationId xmlns:a16="http://schemas.microsoft.com/office/drawing/2014/main" id="{9492AB19-909B-4363-94A8-0B3D1927B55A}"/>
                  </a:ext>
                </a:extLst>
              </p:cNvPr>
              <p:cNvSpPr/>
              <p:nvPr/>
            </p:nvSpPr>
            <p:spPr>
              <a:xfrm>
                <a:off x="3190700" y="581575"/>
                <a:ext cx="1318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2454" extrusionOk="0">
                    <a:moveTo>
                      <a:pt x="4392" y="0"/>
                    </a:moveTo>
                    <a:cubicBezTo>
                      <a:pt x="4194" y="0"/>
                      <a:pt x="4004" y="74"/>
                      <a:pt x="3899" y="232"/>
                    </a:cubicBezTo>
                    <a:cubicBezTo>
                      <a:pt x="3543" y="766"/>
                      <a:pt x="2994" y="1059"/>
                      <a:pt x="2462" y="1059"/>
                    </a:cubicBezTo>
                    <a:cubicBezTo>
                      <a:pt x="2010" y="1059"/>
                      <a:pt x="1571" y="849"/>
                      <a:pt x="1269" y="396"/>
                    </a:cubicBezTo>
                    <a:cubicBezTo>
                      <a:pt x="1129" y="257"/>
                      <a:pt x="963" y="196"/>
                      <a:pt x="801" y="196"/>
                    </a:cubicBezTo>
                    <a:cubicBezTo>
                      <a:pt x="389" y="196"/>
                      <a:pt x="1" y="583"/>
                      <a:pt x="119" y="1054"/>
                    </a:cubicBezTo>
                    <a:cubicBezTo>
                      <a:pt x="670" y="1999"/>
                      <a:pt x="1637" y="2453"/>
                      <a:pt x="2584" y="2453"/>
                    </a:cubicBezTo>
                    <a:cubicBezTo>
                      <a:pt x="3614" y="2453"/>
                      <a:pt x="4621" y="1917"/>
                      <a:pt x="5049" y="889"/>
                    </a:cubicBezTo>
                    <a:cubicBezTo>
                      <a:pt x="5273" y="331"/>
                      <a:pt x="4813" y="0"/>
                      <a:pt x="439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0" name="Google Shape;1028;p40">
                <a:extLst>
                  <a:ext uri="{FF2B5EF4-FFF2-40B4-BE49-F238E27FC236}">
                    <a16:creationId xmlns:a16="http://schemas.microsoft.com/office/drawing/2014/main" id="{72EE1A7E-2E55-429A-8F05-9B8CED57DB0E}"/>
                  </a:ext>
                </a:extLst>
              </p:cNvPr>
              <p:cNvSpPr/>
              <p:nvPr/>
            </p:nvSpPr>
            <p:spPr>
              <a:xfrm>
                <a:off x="3344050" y="767500"/>
                <a:ext cx="145475" cy="9562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3825" extrusionOk="0">
                    <a:moveTo>
                      <a:pt x="1820" y="0"/>
                    </a:moveTo>
                    <a:cubicBezTo>
                      <a:pt x="868" y="0"/>
                      <a:pt x="0" y="947"/>
                      <a:pt x="394" y="1999"/>
                    </a:cubicBezTo>
                    <a:cubicBezTo>
                      <a:pt x="772" y="3633"/>
                      <a:pt x="2206" y="3825"/>
                      <a:pt x="3595" y="3825"/>
                    </a:cubicBezTo>
                    <a:cubicBezTo>
                      <a:pt x="4022" y="3825"/>
                      <a:pt x="4445" y="3807"/>
                      <a:pt x="4832" y="3807"/>
                    </a:cubicBezTo>
                    <a:cubicBezTo>
                      <a:pt x="5489" y="3807"/>
                      <a:pt x="5818" y="2656"/>
                      <a:pt x="4996" y="2492"/>
                    </a:cubicBezTo>
                    <a:cubicBezTo>
                      <a:pt x="4339" y="2327"/>
                      <a:pt x="3517" y="2327"/>
                      <a:pt x="2695" y="2163"/>
                    </a:cubicBezTo>
                    <a:cubicBezTo>
                      <a:pt x="2367" y="2163"/>
                      <a:pt x="2202" y="1999"/>
                      <a:pt x="1874" y="1670"/>
                    </a:cubicBezTo>
                    <a:cubicBezTo>
                      <a:pt x="1709" y="1506"/>
                      <a:pt x="1709" y="848"/>
                      <a:pt x="2202" y="848"/>
                    </a:cubicBezTo>
                    <a:cubicBezTo>
                      <a:pt x="2256" y="866"/>
                      <a:pt x="2308" y="874"/>
                      <a:pt x="2358" y="874"/>
                    </a:cubicBezTo>
                    <a:cubicBezTo>
                      <a:pt x="2758" y="874"/>
                      <a:pt x="2970" y="337"/>
                      <a:pt x="2531" y="191"/>
                    </a:cubicBezTo>
                    <a:cubicBezTo>
                      <a:pt x="2301" y="59"/>
                      <a:pt x="2058" y="0"/>
                      <a:pt x="182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1037;p40">
              <a:extLst>
                <a:ext uri="{FF2B5EF4-FFF2-40B4-BE49-F238E27FC236}">
                  <a16:creationId xmlns:a16="http://schemas.microsoft.com/office/drawing/2014/main" id="{4F041CB6-46C0-4F62-AAB2-B99CAF6DC7C1}"/>
                </a:ext>
              </a:extLst>
            </p:cNvPr>
            <p:cNvGrpSpPr/>
            <p:nvPr/>
          </p:nvGrpSpPr>
          <p:grpSpPr>
            <a:xfrm>
              <a:off x="9791960" y="4327586"/>
              <a:ext cx="505005" cy="456075"/>
              <a:chOff x="887250" y="240725"/>
              <a:chExt cx="5505150" cy="4971750"/>
            </a:xfrm>
            <a:grpFill/>
          </p:grpSpPr>
          <p:sp>
            <p:nvSpPr>
              <p:cNvPr id="36" name="Google Shape;1038;p40">
                <a:extLst>
                  <a:ext uri="{FF2B5EF4-FFF2-40B4-BE49-F238E27FC236}">
                    <a16:creationId xmlns:a16="http://schemas.microsoft.com/office/drawing/2014/main" id="{5D171EF2-F292-4700-95EF-9D765F06C9B1}"/>
                  </a:ext>
                </a:extLst>
              </p:cNvPr>
              <p:cNvSpPr/>
              <p:nvPr/>
            </p:nvSpPr>
            <p:spPr>
              <a:xfrm>
                <a:off x="946425" y="240725"/>
                <a:ext cx="5445975" cy="4971750"/>
              </a:xfrm>
              <a:custGeom>
                <a:avLst/>
                <a:gdLst/>
                <a:ahLst/>
                <a:cxnLst/>
                <a:rect l="l" t="t" r="r" b="b"/>
                <a:pathLst>
                  <a:path w="217839" h="198870" extrusionOk="0">
                    <a:moveTo>
                      <a:pt x="73097" y="7826"/>
                    </a:moveTo>
                    <a:cubicBezTo>
                      <a:pt x="81587" y="7826"/>
                      <a:pt x="90070" y="9612"/>
                      <a:pt x="97968" y="13215"/>
                    </a:cubicBezTo>
                    <a:cubicBezTo>
                      <a:pt x="118687" y="22686"/>
                      <a:pt x="126974" y="42812"/>
                      <a:pt x="132006" y="63531"/>
                    </a:cubicBezTo>
                    <a:cubicBezTo>
                      <a:pt x="141477" y="101415"/>
                      <a:pt x="146508" y="157650"/>
                      <a:pt x="109511" y="183104"/>
                    </a:cubicBezTo>
                    <a:cubicBezTo>
                      <a:pt x="100134" y="189507"/>
                      <a:pt x="91109" y="192264"/>
                      <a:pt x="82636" y="192264"/>
                    </a:cubicBezTo>
                    <a:cubicBezTo>
                      <a:pt x="52331" y="192264"/>
                      <a:pt x="29073" y="157003"/>
                      <a:pt x="21903" y="127165"/>
                    </a:cubicBezTo>
                    <a:cubicBezTo>
                      <a:pt x="12432" y="87800"/>
                      <a:pt x="8288" y="39557"/>
                      <a:pt x="44989" y="14695"/>
                    </a:cubicBezTo>
                    <a:cubicBezTo>
                      <a:pt x="53803" y="10130"/>
                      <a:pt x="63455" y="7826"/>
                      <a:pt x="73097" y="7826"/>
                    </a:cubicBezTo>
                    <a:close/>
                    <a:moveTo>
                      <a:pt x="95059" y="4241"/>
                    </a:moveTo>
                    <a:cubicBezTo>
                      <a:pt x="123257" y="4241"/>
                      <a:pt x="151684" y="10257"/>
                      <a:pt x="169594" y="34229"/>
                    </a:cubicBezTo>
                    <a:cubicBezTo>
                      <a:pt x="175514" y="42220"/>
                      <a:pt x="178769" y="52579"/>
                      <a:pt x="185873" y="59683"/>
                    </a:cubicBezTo>
                    <a:cubicBezTo>
                      <a:pt x="188241" y="61755"/>
                      <a:pt x="190904" y="63827"/>
                      <a:pt x="193864" y="65306"/>
                    </a:cubicBezTo>
                    <a:cubicBezTo>
                      <a:pt x="196528" y="66194"/>
                      <a:pt x="199192" y="67674"/>
                      <a:pt x="202151" y="68858"/>
                    </a:cubicBezTo>
                    <a:cubicBezTo>
                      <a:pt x="208071" y="82769"/>
                      <a:pt x="205999" y="91944"/>
                      <a:pt x="195936" y="96088"/>
                    </a:cubicBezTo>
                    <a:cubicBezTo>
                      <a:pt x="195048" y="96680"/>
                      <a:pt x="194752" y="97568"/>
                      <a:pt x="195048" y="98456"/>
                    </a:cubicBezTo>
                    <a:cubicBezTo>
                      <a:pt x="194456" y="98456"/>
                      <a:pt x="194160" y="99047"/>
                      <a:pt x="193864" y="99639"/>
                    </a:cubicBezTo>
                    <a:cubicBezTo>
                      <a:pt x="193864" y="126869"/>
                      <a:pt x="186465" y="147587"/>
                      <a:pt x="165747" y="165938"/>
                    </a:cubicBezTo>
                    <a:cubicBezTo>
                      <a:pt x="148284" y="181624"/>
                      <a:pt x="127862" y="191984"/>
                      <a:pt x="105072" y="193167"/>
                    </a:cubicBezTo>
                    <a:cubicBezTo>
                      <a:pt x="107144" y="192279"/>
                      <a:pt x="108919" y="191096"/>
                      <a:pt x="110695" y="189912"/>
                    </a:cubicBezTo>
                    <a:cubicBezTo>
                      <a:pt x="155092" y="161794"/>
                      <a:pt x="148580" y="96384"/>
                      <a:pt x="135261" y="52875"/>
                    </a:cubicBezTo>
                    <a:cubicBezTo>
                      <a:pt x="128158" y="29789"/>
                      <a:pt x="110399" y="10551"/>
                      <a:pt x="88793" y="4336"/>
                    </a:cubicBezTo>
                    <a:cubicBezTo>
                      <a:pt x="90878" y="4274"/>
                      <a:pt x="92968" y="4241"/>
                      <a:pt x="95059" y="4241"/>
                    </a:cubicBezTo>
                    <a:close/>
                    <a:moveTo>
                      <a:pt x="100770" y="0"/>
                    </a:moveTo>
                    <a:cubicBezTo>
                      <a:pt x="93086" y="0"/>
                      <a:pt x="85375" y="604"/>
                      <a:pt x="77842" y="1672"/>
                    </a:cubicBezTo>
                    <a:cubicBezTo>
                      <a:pt x="77546" y="1672"/>
                      <a:pt x="77250" y="1968"/>
                      <a:pt x="76954" y="1968"/>
                    </a:cubicBezTo>
                    <a:cubicBezTo>
                      <a:pt x="76305" y="1947"/>
                      <a:pt x="75657" y="1936"/>
                      <a:pt x="75008" y="1936"/>
                    </a:cubicBezTo>
                    <a:cubicBezTo>
                      <a:pt x="66486" y="1936"/>
                      <a:pt x="58018" y="3762"/>
                      <a:pt x="50317" y="7887"/>
                    </a:cubicBezTo>
                    <a:cubicBezTo>
                      <a:pt x="49725" y="7295"/>
                      <a:pt x="49133" y="7295"/>
                      <a:pt x="48541" y="7295"/>
                    </a:cubicBezTo>
                    <a:cubicBezTo>
                      <a:pt x="1" y="26534"/>
                      <a:pt x="6808" y="91352"/>
                      <a:pt x="17167" y="131901"/>
                    </a:cubicBezTo>
                    <a:cubicBezTo>
                      <a:pt x="25189" y="163453"/>
                      <a:pt x="50120" y="198869"/>
                      <a:pt x="82358" y="198869"/>
                    </a:cubicBezTo>
                    <a:cubicBezTo>
                      <a:pt x="85805" y="198869"/>
                      <a:pt x="89335" y="198465"/>
                      <a:pt x="92937" y="197607"/>
                    </a:cubicBezTo>
                    <a:cubicBezTo>
                      <a:pt x="96517" y="198087"/>
                      <a:pt x="100073" y="198318"/>
                      <a:pt x="103599" y="198318"/>
                    </a:cubicBezTo>
                    <a:cubicBezTo>
                      <a:pt x="128345" y="198318"/>
                      <a:pt x="151533" y="186921"/>
                      <a:pt x="170186" y="170081"/>
                    </a:cubicBezTo>
                    <a:cubicBezTo>
                      <a:pt x="188537" y="153211"/>
                      <a:pt x="206887" y="125389"/>
                      <a:pt x="196824" y="99639"/>
                    </a:cubicBezTo>
                    <a:lnTo>
                      <a:pt x="197416" y="99639"/>
                    </a:lnTo>
                    <a:cubicBezTo>
                      <a:pt x="208071" y="96680"/>
                      <a:pt x="217838" y="87504"/>
                      <a:pt x="214582" y="75370"/>
                    </a:cubicBezTo>
                    <a:cubicBezTo>
                      <a:pt x="212807" y="68562"/>
                      <a:pt x="208071" y="66786"/>
                      <a:pt x="202743" y="63235"/>
                    </a:cubicBezTo>
                    <a:cubicBezTo>
                      <a:pt x="197416" y="59683"/>
                      <a:pt x="191792" y="57611"/>
                      <a:pt x="187057" y="51988"/>
                    </a:cubicBezTo>
                    <a:cubicBezTo>
                      <a:pt x="183801" y="47548"/>
                      <a:pt x="181137" y="42516"/>
                      <a:pt x="178474" y="37781"/>
                    </a:cubicBezTo>
                    <a:cubicBezTo>
                      <a:pt x="161670" y="9618"/>
                      <a:pt x="131431" y="0"/>
                      <a:pt x="100770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7" name="Google Shape;1039;p40">
                <a:extLst>
                  <a:ext uri="{FF2B5EF4-FFF2-40B4-BE49-F238E27FC236}">
                    <a16:creationId xmlns:a16="http://schemas.microsoft.com/office/drawing/2014/main" id="{75A6A8CB-3BB7-4E66-80F2-B1D93D49A10D}"/>
                  </a:ext>
                </a:extLst>
              </p:cNvPr>
              <p:cNvSpPr/>
              <p:nvPr/>
            </p:nvSpPr>
            <p:spPr>
              <a:xfrm>
                <a:off x="887250" y="556025"/>
                <a:ext cx="3550925" cy="4329125"/>
              </a:xfrm>
              <a:custGeom>
                <a:avLst/>
                <a:gdLst/>
                <a:ahLst/>
                <a:cxnLst/>
                <a:rect l="l" t="t" r="r" b="b"/>
                <a:pathLst>
                  <a:path w="142037" h="173165" extrusionOk="0">
                    <a:moveTo>
                      <a:pt x="68962" y="3267"/>
                    </a:moveTo>
                    <a:cubicBezTo>
                      <a:pt x="105071" y="5634"/>
                      <a:pt x="126085" y="32864"/>
                      <a:pt x="132005" y="68085"/>
                    </a:cubicBezTo>
                    <a:cubicBezTo>
                      <a:pt x="135260" y="87027"/>
                      <a:pt x="137036" y="108338"/>
                      <a:pt x="131709" y="126984"/>
                    </a:cubicBezTo>
                    <a:cubicBezTo>
                      <a:pt x="126233" y="146539"/>
                      <a:pt x="111112" y="167242"/>
                      <a:pt x="89985" y="167242"/>
                    </a:cubicBezTo>
                    <a:cubicBezTo>
                      <a:pt x="87129" y="167242"/>
                      <a:pt x="84164" y="166863"/>
                      <a:pt x="81097" y="166053"/>
                    </a:cubicBezTo>
                    <a:cubicBezTo>
                      <a:pt x="21014" y="150662"/>
                      <a:pt x="0" y="18657"/>
                      <a:pt x="68962" y="3267"/>
                    </a:cubicBezTo>
                    <a:close/>
                    <a:moveTo>
                      <a:pt x="69782" y="1"/>
                    </a:moveTo>
                    <a:cubicBezTo>
                      <a:pt x="29147" y="1"/>
                      <a:pt x="19266" y="56191"/>
                      <a:pt x="22790" y="87027"/>
                    </a:cubicBezTo>
                    <a:cubicBezTo>
                      <a:pt x="26638" y="119289"/>
                      <a:pt x="49428" y="172268"/>
                      <a:pt x="88200" y="173156"/>
                    </a:cubicBezTo>
                    <a:cubicBezTo>
                      <a:pt x="88526" y="173162"/>
                      <a:pt x="88849" y="173165"/>
                      <a:pt x="89171" y="173165"/>
                    </a:cubicBezTo>
                    <a:cubicBezTo>
                      <a:pt x="137686" y="173165"/>
                      <a:pt x="142037" y="106932"/>
                      <a:pt x="137332" y="73413"/>
                    </a:cubicBezTo>
                    <a:cubicBezTo>
                      <a:pt x="132301" y="36120"/>
                      <a:pt x="111286" y="1195"/>
                      <a:pt x="71922" y="899"/>
                    </a:cubicBezTo>
                    <a:cubicBezTo>
                      <a:pt x="71922" y="307"/>
                      <a:pt x="71330" y="11"/>
                      <a:pt x="70738" y="11"/>
                    </a:cubicBezTo>
                    <a:cubicBezTo>
                      <a:pt x="70417" y="4"/>
                      <a:pt x="70099" y="1"/>
                      <a:pt x="6978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8" name="Google Shape;1040;p40">
                <a:extLst>
                  <a:ext uri="{FF2B5EF4-FFF2-40B4-BE49-F238E27FC236}">
                    <a16:creationId xmlns:a16="http://schemas.microsoft.com/office/drawing/2014/main" id="{67C88413-0A9D-45F5-8511-47BA8CB7B5D5}"/>
                  </a:ext>
                </a:extLst>
              </p:cNvPr>
              <p:cNvSpPr/>
              <p:nvPr/>
            </p:nvSpPr>
            <p:spPr>
              <a:xfrm>
                <a:off x="4372350" y="4455175"/>
                <a:ext cx="29990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6098" extrusionOk="0">
                    <a:moveTo>
                      <a:pt x="1897" y="0"/>
                    </a:moveTo>
                    <a:cubicBezTo>
                      <a:pt x="1710" y="0"/>
                      <a:pt x="1556" y="92"/>
                      <a:pt x="1480" y="319"/>
                    </a:cubicBezTo>
                    <a:lnTo>
                      <a:pt x="296" y="2687"/>
                    </a:lnTo>
                    <a:cubicBezTo>
                      <a:pt x="0" y="3279"/>
                      <a:pt x="296" y="4167"/>
                      <a:pt x="888" y="4463"/>
                    </a:cubicBezTo>
                    <a:cubicBezTo>
                      <a:pt x="2276" y="5573"/>
                      <a:pt x="3989" y="6098"/>
                      <a:pt x="5722" y="6098"/>
                    </a:cubicBezTo>
                    <a:cubicBezTo>
                      <a:pt x="7686" y="6098"/>
                      <a:pt x="9675" y="5425"/>
                      <a:pt x="11247" y="4167"/>
                    </a:cubicBezTo>
                    <a:cubicBezTo>
                      <a:pt x="11996" y="3169"/>
                      <a:pt x="11272" y="1961"/>
                      <a:pt x="10317" y="1961"/>
                    </a:cubicBezTo>
                    <a:cubicBezTo>
                      <a:pt x="10139" y="1961"/>
                      <a:pt x="9953" y="2002"/>
                      <a:pt x="9767" y="2095"/>
                    </a:cubicBezTo>
                    <a:cubicBezTo>
                      <a:pt x="8600" y="2929"/>
                      <a:pt x="7244" y="3293"/>
                      <a:pt x="5860" y="3293"/>
                    </a:cubicBezTo>
                    <a:cubicBezTo>
                      <a:pt x="4787" y="3293"/>
                      <a:pt x="3697" y="3075"/>
                      <a:pt x="2664" y="2687"/>
                    </a:cubicBezTo>
                    <a:cubicBezTo>
                      <a:pt x="2664" y="2095"/>
                      <a:pt x="2960" y="1799"/>
                      <a:pt x="3256" y="1207"/>
                    </a:cubicBezTo>
                    <a:cubicBezTo>
                      <a:pt x="3256" y="767"/>
                      <a:pt x="2438" y="0"/>
                      <a:pt x="189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39" name="Google Shape;1041;p40">
                <a:extLst>
                  <a:ext uri="{FF2B5EF4-FFF2-40B4-BE49-F238E27FC236}">
                    <a16:creationId xmlns:a16="http://schemas.microsoft.com/office/drawing/2014/main" id="{EA4BC9F1-5842-4C3C-B127-A39645D5827F}"/>
                  </a:ext>
                </a:extLst>
              </p:cNvPr>
              <p:cNvSpPr/>
              <p:nvPr/>
            </p:nvSpPr>
            <p:spPr>
              <a:xfrm>
                <a:off x="4555075" y="4276750"/>
                <a:ext cx="313050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6610" extrusionOk="0">
                    <a:moveTo>
                      <a:pt x="5822" y="1"/>
                    </a:moveTo>
                    <a:cubicBezTo>
                      <a:pt x="3849" y="1"/>
                      <a:pt x="1896" y="695"/>
                      <a:pt x="682" y="2129"/>
                    </a:cubicBezTo>
                    <a:cubicBezTo>
                      <a:pt x="1" y="3038"/>
                      <a:pt x="714" y="4295"/>
                      <a:pt x="1618" y="4295"/>
                    </a:cubicBezTo>
                    <a:cubicBezTo>
                      <a:pt x="1892" y="4295"/>
                      <a:pt x="2183" y="4180"/>
                      <a:pt x="2458" y="3905"/>
                    </a:cubicBezTo>
                    <a:cubicBezTo>
                      <a:pt x="3452" y="2911"/>
                      <a:pt x="4651" y="2453"/>
                      <a:pt x="5825" y="2453"/>
                    </a:cubicBezTo>
                    <a:cubicBezTo>
                      <a:pt x="7801" y="2453"/>
                      <a:pt x="9707" y="3749"/>
                      <a:pt x="10450" y="5977"/>
                    </a:cubicBezTo>
                    <a:cubicBezTo>
                      <a:pt x="10587" y="6389"/>
                      <a:pt x="10979" y="6610"/>
                      <a:pt x="11390" y="6610"/>
                    </a:cubicBezTo>
                    <a:cubicBezTo>
                      <a:pt x="11864" y="6610"/>
                      <a:pt x="12363" y="6315"/>
                      <a:pt x="12521" y="5681"/>
                    </a:cubicBezTo>
                    <a:cubicBezTo>
                      <a:pt x="12521" y="1967"/>
                      <a:pt x="9144" y="1"/>
                      <a:pt x="5822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0" name="Google Shape;1042;p40">
                <a:extLst>
                  <a:ext uri="{FF2B5EF4-FFF2-40B4-BE49-F238E27FC236}">
                    <a16:creationId xmlns:a16="http://schemas.microsoft.com/office/drawing/2014/main" id="{01D9B88A-B621-410C-B9B0-782CED3F648F}"/>
                  </a:ext>
                </a:extLst>
              </p:cNvPr>
              <p:cNvSpPr/>
              <p:nvPr/>
            </p:nvSpPr>
            <p:spPr>
              <a:xfrm>
                <a:off x="4520325" y="3955950"/>
                <a:ext cx="296000" cy="184500"/>
              </a:xfrm>
              <a:custGeom>
                <a:avLst/>
                <a:gdLst/>
                <a:ahLst/>
                <a:cxnLst/>
                <a:rect l="l" t="t" r="r" b="b"/>
                <a:pathLst>
                  <a:path w="11840" h="7380" extrusionOk="0">
                    <a:moveTo>
                      <a:pt x="1052" y="0"/>
                    </a:moveTo>
                    <a:cubicBezTo>
                      <a:pt x="561" y="0"/>
                      <a:pt x="1" y="385"/>
                      <a:pt x="1" y="1050"/>
                    </a:cubicBezTo>
                    <a:cubicBezTo>
                      <a:pt x="1" y="4010"/>
                      <a:pt x="2072" y="6674"/>
                      <a:pt x="5032" y="7266"/>
                    </a:cubicBezTo>
                    <a:cubicBezTo>
                      <a:pt x="5414" y="7342"/>
                      <a:pt x="5797" y="7379"/>
                      <a:pt x="6175" y="7379"/>
                    </a:cubicBezTo>
                    <a:cubicBezTo>
                      <a:pt x="8722" y="7379"/>
                      <a:pt x="11066" y="5699"/>
                      <a:pt x="11840" y="3122"/>
                    </a:cubicBezTo>
                    <a:cubicBezTo>
                      <a:pt x="11840" y="2227"/>
                      <a:pt x="11163" y="1332"/>
                      <a:pt x="10449" y="1332"/>
                    </a:cubicBezTo>
                    <a:cubicBezTo>
                      <a:pt x="10219" y="1332"/>
                      <a:pt x="9984" y="1425"/>
                      <a:pt x="9768" y="1642"/>
                    </a:cubicBezTo>
                    <a:cubicBezTo>
                      <a:pt x="8584" y="3122"/>
                      <a:pt x="7400" y="4602"/>
                      <a:pt x="5624" y="4602"/>
                    </a:cubicBezTo>
                    <a:cubicBezTo>
                      <a:pt x="3552" y="4306"/>
                      <a:pt x="2072" y="2826"/>
                      <a:pt x="1776" y="754"/>
                    </a:cubicBezTo>
                    <a:cubicBezTo>
                      <a:pt x="1776" y="235"/>
                      <a:pt x="1435" y="0"/>
                      <a:pt x="105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1" name="Google Shape;1043;p40">
                <a:extLst>
                  <a:ext uri="{FF2B5EF4-FFF2-40B4-BE49-F238E27FC236}">
                    <a16:creationId xmlns:a16="http://schemas.microsoft.com/office/drawing/2014/main" id="{09335D19-11AC-4AF2-BFAB-2203F6EEDE1A}"/>
                  </a:ext>
                </a:extLst>
              </p:cNvPr>
              <p:cNvSpPr/>
              <p:nvPr/>
            </p:nvSpPr>
            <p:spPr>
              <a:xfrm>
                <a:off x="4853300" y="1165375"/>
                <a:ext cx="251875" cy="203525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8141" extrusionOk="0">
                    <a:moveTo>
                      <a:pt x="4741" y="1"/>
                    </a:moveTo>
                    <a:cubicBezTo>
                      <a:pt x="4056" y="1"/>
                      <a:pt x="3349" y="156"/>
                      <a:pt x="2664" y="499"/>
                    </a:cubicBezTo>
                    <a:cubicBezTo>
                      <a:pt x="0" y="2275"/>
                      <a:pt x="0" y="6122"/>
                      <a:pt x="2664" y="7898"/>
                    </a:cubicBezTo>
                    <a:cubicBezTo>
                      <a:pt x="2890" y="8068"/>
                      <a:pt x="3116" y="8140"/>
                      <a:pt x="3328" y="8140"/>
                    </a:cubicBezTo>
                    <a:cubicBezTo>
                      <a:pt x="4225" y="8140"/>
                      <a:pt x="4862" y="6841"/>
                      <a:pt x="4144" y="6122"/>
                    </a:cubicBezTo>
                    <a:cubicBezTo>
                      <a:pt x="3256" y="5530"/>
                      <a:pt x="3256" y="4050"/>
                      <a:pt x="4144" y="3459"/>
                    </a:cubicBezTo>
                    <a:cubicBezTo>
                      <a:pt x="4367" y="3291"/>
                      <a:pt x="4580" y="3219"/>
                      <a:pt x="4778" y="3219"/>
                    </a:cubicBezTo>
                    <a:cubicBezTo>
                      <a:pt x="5631" y="3219"/>
                      <a:pt x="6216" y="4569"/>
                      <a:pt x="6216" y="5530"/>
                    </a:cubicBezTo>
                    <a:cubicBezTo>
                      <a:pt x="6216" y="6312"/>
                      <a:pt x="6876" y="6680"/>
                      <a:pt x="7542" y="6680"/>
                    </a:cubicBezTo>
                    <a:cubicBezTo>
                      <a:pt x="8138" y="6680"/>
                      <a:pt x="8740" y="6385"/>
                      <a:pt x="8880" y="5826"/>
                    </a:cubicBezTo>
                    <a:cubicBezTo>
                      <a:pt x="10074" y="2721"/>
                      <a:pt x="7605" y="1"/>
                      <a:pt x="474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2" name="Google Shape;1044;p40">
                <a:extLst>
                  <a:ext uri="{FF2B5EF4-FFF2-40B4-BE49-F238E27FC236}">
                    <a16:creationId xmlns:a16="http://schemas.microsoft.com/office/drawing/2014/main" id="{96A08EF9-553C-457B-B63D-881DDBDE4DA5}"/>
                  </a:ext>
                </a:extLst>
              </p:cNvPr>
              <p:cNvSpPr/>
              <p:nvPr/>
            </p:nvSpPr>
            <p:spPr>
              <a:xfrm>
                <a:off x="5008675" y="1408300"/>
                <a:ext cx="278050" cy="220100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8804" extrusionOk="0">
                    <a:moveTo>
                      <a:pt x="6038" y="1"/>
                    </a:moveTo>
                    <a:cubicBezTo>
                      <a:pt x="5092" y="1"/>
                      <a:pt x="4127" y="265"/>
                      <a:pt x="3257" y="845"/>
                    </a:cubicBezTo>
                    <a:cubicBezTo>
                      <a:pt x="889" y="2325"/>
                      <a:pt x="1" y="5581"/>
                      <a:pt x="1481" y="8244"/>
                    </a:cubicBezTo>
                    <a:cubicBezTo>
                      <a:pt x="1678" y="8639"/>
                      <a:pt x="2040" y="8803"/>
                      <a:pt x="2413" y="8803"/>
                    </a:cubicBezTo>
                    <a:cubicBezTo>
                      <a:pt x="3158" y="8803"/>
                      <a:pt x="3947" y="8146"/>
                      <a:pt x="3553" y="7356"/>
                    </a:cubicBezTo>
                    <a:cubicBezTo>
                      <a:pt x="3257" y="5876"/>
                      <a:pt x="3849" y="4397"/>
                      <a:pt x="5032" y="3805"/>
                    </a:cubicBezTo>
                    <a:cubicBezTo>
                      <a:pt x="5308" y="3667"/>
                      <a:pt x="5583" y="3609"/>
                      <a:pt x="5854" y="3609"/>
                    </a:cubicBezTo>
                    <a:cubicBezTo>
                      <a:pt x="6751" y="3609"/>
                      <a:pt x="7607" y="4238"/>
                      <a:pt x="8288" y="4693"/>
                    </a:cubicBezTo>
                    <a:cubicBezTo>
                      <a:pt x="8541" y="4819"/>
                      <a:pt x="8821" y="4878"/>
                      <a:pt x="9099" y="4878"/>
                    </a:cubicBezTo>
                    <a:cubicBezTo>
                      <a:pt x="10123" y="4878"/>
                      <a:pt x="11121" y="4080"/>
                      <a:pt x="10656" y="2917"/>
                    </a:cubicBezTo>
                    <a:cubicBezTo>
                      <a:pt x="9859" y="1123"/>
                      <a:pt x="7988" y="1"/>
                      <a:pt x="603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3" name="Google Shape;1045;p40">
                <a:extLst>
                  <a:ext uri="{FF2B5EF4-FFF2-40B4-BE49-F238E27FC236}">
                    <a16:creationId xmlns:a16="http://schemas.microsoft.com/office/drawing/2014/main" id="{52B3637E-CD38-4C45-A60F-F4C97891E512}"/>
                  </a:ext>
                </a:extLst>
              </p:cNvPr>
              <p:cNvSpPr/>
              <p:nvPr/>
            </p:nvSpPr>
            <p:spPr>
              <a:xfrm>
                <a:off x="4480225" y="851300"/>
                <a:ext cx="262100" cy="273025"/>
              </a:xfrm>
              <a:custGeom>
                <a:avLst/>
                <a:gdLst/>
                <a:ahLst/>
                <a:cxnLst/>
                <a:rect l="l" t="t" r="r" b="b"/>
                <a:pathLst>
                  <a:path w="10484" h="10921" extrusionOk="0">
                    <a:moveTo>
                      <a:pt x="6430" y="1"/>
                    </a:moveTo>
                    <a:cubicBezTo>
                      <a:pt x="6302" y="1"/>
                      <a:pt x="6173" y="13"/>
                      <a:pt x="6044" y="39"/>
                    </a:cubicBezTo>
                    <a:cubicBezTo>
                      <a:pt x="5452" y="39"/>
                      <a:pt x="5156" y="631"/>
                      <a:pt x="5156" y="1223"/>
                    </a:cubicBezTo>
                    <a:cubicBezTo>
                      <a:pt x="5452" y="2111"/>
                      <a:pt x="6044" y="2407"/>
                      <a:pt x="6636" y="3295"/>
                    </a:cubicBezTo>
                    <a:cubicBezTo>
                      <a:pt x="7228" y="4183"/>
                      <a:pt x="7228" y="5070"/>
                      <a:pt x="7228" y="6254"/>
                    </a:cubicBezTo>
                    <a:cubicBezTo>
                      <a:pt x="6572" y="7785"/>
                      <a:pt x="5109" y="8669"/>
                      <a:pt x="3554" y="8669"/>
                    </a:cubicBezTo>
                    <a:cubicBezTo>
                      <a:pt x="3004" y="8669"/>
                      <a:pt x="2442" y="8558"/>
                      <a:pt x="1901" y="8326"/>
                    </a:cubicBezTo>
                    <a:cubicBezTo>
                      <a:pt x="1671" y="8154"/>
                      <a:pt x="1453" y="8082"/>
                      <a:pt x="1256" y="8082"/>
                    </a:cubicBezTo>
                    <a:cubicBezTo>
                      <a:pt x="439" y="8082"/>
                      <a:pt x="1" y="9329"/>
                      <a:pt x="717" y="9806"/>
                    </a:cubicBezTo>
                    <a:cubicBezTo>
                      <a:pt x="1792" y="10559"/>
                      <a:pt x="3023" y="10921"/>
                      <a:pt x="4240" y="10921"/>
                    </a:cubicBezTo>
                    <a:cubicBezTo>
                      <a:pt x="6374" y="10921"/>
                      <a:pt x="8465" y="9808"/>
                      <a:pt x="9596" y="7734"/>
                    </a:cubicBezTo>
                    <a:cubicBezTo>
                      <a:pt x="10484" y="6254"/>
                      <a:pt x="10484" y="4183"/>
                      <a:pt x="9596" y="2703"/>
                    </a:cubicBezTo>
                    <a:cubicBezTo>
                      <a:pt x="9056" y="1352"/>
                      <a:pt x="7775" y="1"/>
                      <a:pt x="6430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4" name="Google Shape;1046;p40">
                <a:extLst>
                  <a:ext uri="{FF2B5EF4-FFF2-40B4-BE49-F238E27FC236}">
                    <a16:creationId xmlns:a16="http://schemas.microsoft.com/office/drawing/2014/main" id="{94668947-415D-47B1-A001-59A1140EC8B9}"/>
                  </a:ext>
                </a:extLst>
              </p:cNvPr>
              <p:cNvSpPr/>
              <p:nvPr/>
            </p:nvSpPr>
            <p:spPr>
              <a:xfrm>
                <a:off x="4603850" y="1256025"/>
                <a:ext cx="296100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1844" h="11071" extrusionOk="0">
                    <a:moveTo>
                      <a:pt x="4564" y="1"/>
                    </a:moveTo>
                    <a:cubicBezTo>
                      <a:pt x="2095" y="1"/>
                      <a:pt x="1" y="1486"/>
                      <a:pt x="507" y="4272"/>
                    </a:cubicBezTo>
                    <a:cubicBezTo>
                      <a:pt x="627" y="4870"/>
                      <a:pt x="1084" y="5129"/>
                      <a:pt x="1587" y="5129"/>
                    </a:cubicBezTo>
                    <a:cubicBezTo>
                      <a:pt x="2329" y="5129"/>
                      <a:pt x="3171" y="4563"/>
                      <a:pt x="3171" y="3680"/>
                    </a:cubicBezTo>
                    <a:cubicBezTo>
                      <a:pt x="3171" y="3155"/>
                      <a:pt x="3506" y="2966"/>
                      <a:pt x="3952" y="2966"/>
                    </a:cubicBezTo>
                    <a:cubicBezTo>
                      <a:pt x="4763" y="2966"/>
                      <a:pt x="5940" y="3594"/>
                      <a:pt x="6131" y="3976"/>
                    </a:cubicBezTo>
                    <a:cubicBezTo>
                      <a:pt x="7315" y="6048"/>
                      <a:pt x="7019" y="8416"/>
                      <a:pt x="8499" y="10192"/>
                    </a:cubicBezTo>
                    <a:cubicBezTo>
                      <a:pt x="8808" y="10811"/>
                      <a:pt x="9333" y="11070"/>
                      <a:pt x="9861" y="11070"/>
                    </a:cubicBezTo>
                    <a:cubicBezTo>
                      <a:pt x="10848" y="11070"/>
                      <a:pt x="11844" y="10164"/>
                      <a:pt x="11458" y="9008"/>
                    </a:cubicBezTo>
                    <a:cubicBezTo>
                      <a:pt x="10866" y="5752"/>
                      <a:pt x="9386" y="1016"/>
                      <a:pt x="5835" y="128"/>
                    </a:cubicBezTo>
                    <a:cubicBezTo>
                      <a:pt x="5408" y="43"/>
                      <a:pt x="4980" y="1"/>
                      <a:pt x="456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5" name="Google Shape;1047;p40">
                <a:extLst>
                  <a:ext uri="{FF2B5EF4-FFF2-40B4-BE49-F238E27FC236}">
                    <a16:creationId xmlns:a16="http://schemas.microsoft.com/office/drawing/2014/main" id="{A2CD6409-2E81-4FDC-8321-FFF12BCB4C40}"/>
                  </a:ext>
                </a:extLst>
              </p:cNvPr>
              <p:cNvSpPr/>
              <p:nvPr/>
            </p:nvSpPr>
            <p:spPr>
              <a:xfrm>
                <a:off x="2347825" y="2168325"/>
                <a:ext cx="788850" cy="841225"/>
              </a:xfrm>
              <a:custGeom>
                <a:avLst/>
                <a:gdLst/>
                <a:ahLst/>
                <a:cxnLst/>
                <a:rect l="l" t="t" r="r" b="b"/>
                <a:pathLst>
                  <a:path w="31554" h="33649" extrusionOk="0">
                    <a:moveTo>
                      <a:pt x="15268" y="0"/>
                    </a:moveTo>
                    <a:cubicBezTo>
                      <a:pt x="14748" y="0"/>
                      <a:pt x="14249" y="295"/>
                      <a:pt x="14091" y="929"/>
                    </a:cubicBezTo>
                    <a:cubicBezTo>
                      <a:pt x="14387" y="4185"/>
                      <a:pt x="13203" y="7441"/>
                      <a:pt x="11131" y="9809"/>
                    </a:cubicBezTo>
                    <a:cubicBezTo>
                      <a:pt x="9947" y="10992"/>
                      <a:pt x="8467" y="10992"/>
                      <a:pt x="7283" y="12176"/>
                    </a:cubicBezTo>
                    <a:cubicBezTo>
                      <a:pt x="6691" y="12472"/>
                      <a:pt x="6395" y="13360"/>
                      <a:pt x="6987" y="13952"/>
                    </a:cubicBezTo>
                    <a:cubicBezTo>
                      <a:pt x="7449" y="14545"/>
                      <a:pt x="8042" y="14786"/>
                      <a:pt x="8698" y="14786"/>
                    </a:cubicBezTo>
                    <a:cubicBezTo>
                      <a:pt x="10992" y="14786"/>
                      <a:pt x="14058" y="11847"/>
                      <a:pt x="14979" y="10696"/>
                    </a:cubicBezTo>
                    <a:cubicBezTo>
                      <a:pt x="15867" y="9809"/>
                      <a:pt x="16459" y="8625"/>
                      <a:pt x="16755" y="7737"/>
                    </a:cubicBezTo>
                    <a:cubicBezTo>
                      <a:pt x="17938" y="9217"/>
                      <a:pt x="19418" y="10400"/>
                      <a:pt x="21194" y="11288"/>
                    </a:cubicBezTo>
                    <a:cubicBezTo>
                      <a:pt x="22082" y="11584"/>
                      <a:pt x="22674" y="11880"/>
                      <a:pt x="23562" y="11880"/>
                    </a:cubicBezTo>
                    <a:cubicBezTo>
                      <a:pt x="21194" y="13656"/>
                      <a:pt x="19122" y="15728"/>
                      <a:pt x="17938" y="18392"/>
                    </a:cubicBezTo>
                    <a:cubicBezTo>
                      <a:pt x="16755" y="20464"/>
                      <a:pt x="16755" y="23127"/>
                      <a:pt x="17938" y="25495"/>
                    </a:cubicBezTo>
                    <a:cubicBezTo>
                      <a:pt x="17080" y="25373"/>
                      <a:pt x="16222" y="25301"/>
                      <a:pt x="15385" y="25301"/>
                    </a:cubicBezTo>
                    <a:cubicBezTo>
                      <a:pt x="14201" y="25301"/>
                      <a:pt x="13059" y="25444"/>
                      <a:pt x="12019" y="25791"/>
                    </a:cubicBezTo>
                    <a:cubicBezTo>
                      <a:pt x="11131" y="26383"/>
                      <a:pt x="9947" y="26975"/>
                      <a:pt x="9355" y="27863"/>
                    </a:cubicBezTo>
                    <a:cubicBezTo>
                      <a:pt x="9355" y="26087"/>
                      <a:pt x="9059" y="24015"/>
                      <a:pt x="8467" y="22535"/>
                    </a:cubicBezTo>
                    <a:cubicBezTo>
                      <a:pt x="7875" y="19280"/>
                      <a:pt x="6100" y="16320"/>
                      <a:pt x="4028" y="13952"/>
                    </a:cubicBezTo>
                    <a:cubicBezTo>
                      <a:pt x="3615" y="13539"/>
                      <a:pt x="3154" y="13367"/>
                      <a:pt x="2713" y="13367"/>
                    </a:cubicBezTo>
                    <a:cubicBezTo>
                      <a:pt x="1253" y="13367"/>
                      <a:pt x="1" y="15253"/>
                      <a:pt x="1364" y="16616"/>
                    </a:cubicBezTo>
                    <a:cubicBezTo>
                      <a:pt x="3140" y="18984"/>
                      <a:pt x="4620" y="21352"/>
                      <a:pt x="5508" y="24015"/>
                    </a:cubicBezTo>
                    <a:cubicBezTo>
                      <a:pt x="5804" y="26383"/>
                      <a:pt x="6100" y="28455"/>
                      <a:pt x="6691" y="30823"/>
                    </a:cubicBezTo>
                    <a:cubicBezTo>
                      <a:pt x="6987" y="31119"/>
                      <a:pt x="7283" y="31119"/>
                      <a:pt x="7579" y="31119"/>
                    </a:cubicBezTo>
                    <a:cubicBezTo>
                      <a:pt x="7579" y="31711"/>
                      <a:pt x="7579" y="32007"/>
                      <a:pt x="7579" y="32599"/>
                    </a:cubicBezTo>
                    <a:cubicBezTo>
                      <a:pt x="7912" y="33263"/>
                      <a:pt x="8618" y="33648"/>
                      <a:pt x="9330" y="33648"/>
                    </a:cubicBezTo>
                    <a:cubicBezTo>
                      <a:pt x="9886" y="33648"/>
                      <a:pt x="10446" y="33414"/>
                      <a:pt x="10835" y="32895"/>
                    </a:cubicBezTo>
                    <a:cubicBezTo>
                      <a:pt x="12019" y="31119"/>
                      <a:pt x="12611" y="29639"/>
                      <a:pt x="14979" y="29047"/>
                    </a:cubicBezTo>
                    <a:cubicBezTo>
                      <a:pt x="15960" y="28924"/>
                      <a:pt x="16991" y="28852"/>
                      <a:pt x="18031" y="28852"/>
                    </a:cubicBezTo>
                    <a:cubicBezTo>
                      <a:pt x="19502" y="28852"/>
                      <a:pt x="20991" y="28996"/>
                      <a:pt x="22378" y="29343"/>
                    </a:cubicBezTo>
                    <a:lnTo>
                      <a:pt x="22674" y="29343"/>
                    </a:lnTo>
                    <a:cubicBezTo>
                      <a:pt x="22991" y="29422"/>
                      <a:pt x="23287" y="29459"/>
                      <a:pt x="23568" y="29459"/>
                    </a:cubicBezTo>
                    <a:cubicBezTo>
                      <a:pt x="24334" y="29459"/>
                      <a:pt x="24984" y="29184"/>
                      <a:pt x="25634" y="28751"/>
                    </a:cubicBezTo>
                    <a:cubicBezTo>
                      <a:pt x="26818" y="28159"/>
                      <a:pt x="26818" y="26383"/>
                      <a:pt x="25338" y="26087"/>
                    </a:cubicBezTo>
                    <a:cubicBezTo>
                      <a:pt x="22674" y="25495"/>
                      <a:pt x="20898" y="22535"/>
                      <a:pt x="22082" y="19872"/>
                    </a:cubicBezTo>
                    <a:cubicBezTo>
                      <a:pt x="22378" y="18984"/>
                      <a:pt x="26522" y="13656"/>
                      <a:pt x="26522" y="13360"/>
                    </a:cubicBezTo>
                    <a:cubicBezTo>
                      <a:pt x="26770" y="13732"/>
                      <a:pt x="27173" y="13896"/>
                      <a:pt x="27559" y="13896"/>
                    </a:cubicBezTo>
                    <a:cubicBezTo>
                      <a:pt x="28094" y="13896"/>
                      <a:pt x="28594" y="13580"/>
                      <a:pt x="28594" y="13064"/>
                    </a:cubicBezTo>
                    <a:cubicBezTo>
                      <a:pt x="28298" y="12768"/>
                      <a:pt x="28298" y="12472"/>
                      <a:pt x="28298" y="12176"/>
                    </a:cubicBezTo>
                    <a:cubicBezTo>
                      <a:pt x="29481" y="12176"/>
                      <a:pt x="30665" y="11288"/>
                      <a:pt x="31257" y="10400"/>
                    </a:cubicBezTo>
                    <a:cubicBezTo>
                      <a:pt x="31553" y="9513"/>
                      <a:pt x="30961" y="8625"/>
                      <a:pt x="30369" y="8625"/>
                    </a:cubicBezTo>
                    <a:cubicBezTo>
                      <a:pt x="29777" y="8477"/>
                      <a:pt x="29186" y="8403"/>
                      <a:pt x="28594" y="8403"/>
                    </a:cubicBezTo>
                    <a:cubicBezTo>
                      <a:pt x="28002" y="8403"/>
                      <a:pt x="27410" y="8477"/>
                      <a:pt x="26818" y="8625"/>
                    </a:cubicBezTo>
                    <a:cubicBezTo>
                      <a:pt x="25338" y="8625"/>
                      <a:pt x="23858" y="8625"/>
                      <a:pt x="22674" y="8033"/>
                    </a:cubicBezTo>
                    <a:cubicBezTo>
                      <a:pt x="19714" y="6849"/>
                      <a:pt x="17938" y="4481"/>
                      <a:pt x="17051" y="1521"/>
                    </a:cubicBezTo>
                    <a:cubicBezTo>
                      <a:pt x="17051" y="1225"/>
                      <a:pt x="16755" y="929"/>
                      <a:pt x="16459" y="633"/>
                    </a:cubicBezTo>
                    <a:cubicBezTo>
                      <a:pt x="16184" y="221"/>
                      <a:pt x="15718" y="0"/>
                      <a:pt x="1526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6" name="Google Shape;1048;p40">
                <a:extLst>
                  <a:ext uri="{FF2B5EF4-FFF2-40B4-BE49-F238E27FC236}">
                    <a16:creationId xmlns:a16="http://schemas.microsoft.com/office/drawing/2014/main" id="{48FBC2F5-ABC4-4C2C-BB18-9C28E920227D}"/>
                  </a:ext>
                </a:extLst>
              </p:cNvPr>
              <p:cNvSpPr/>
              <p:nvPr/>
            </p:nvSpPr>
            <p:spPr>
              <a:xfrm>
                <a:off x="1733525" y="1216675"/>
                <a:ext cx="870400" cy="1178025"/>
              </a:xfrm>
              <a:custGeom>
                <a:avLst/>
                <a:gdLst/>
                <a:ahLst/>
                <a:cxnLst/>
                <a:rect l="l" t="t" r="r" b="b"/>
                <a:pathLst>
                  <a:path w="34816" h="47121" extrusionOk="0">
                    <a:moveTo>
                      <a:pt x="9694" y="1"/>
                    </a:moveTo>
                    <a:cubicBezTo>
                      <a:pt x="9065" y="1"/>
                      <a:pt x="8473" y="371"/>
                      <a:pt x="8177" y="1111"/>
                    </a:cubicBezTo>
                    <a:cubicBezTo>
                      <a:pt x="4330" y="6734"/>
                      <a:pt x="2258" y="13837"/>
                      <a:pt x="2850" y="20941"/>
                    </a:cubicBezTo>
                    <a:cubicBezTo>
                      <a:pt x="2998" y="21829"/>
                      <a:pt x="3664" y="22273"/>
                      <a:pt x="4293" y="22273"/>
                    </a:cubicBezTo>
                    <a:cubicBezTo>
                      <a:pt x="4922" y="22273"/>
                      <a:pt x="5514" y="21829"/>
                      <a:pt x="5514" y="20941"/>
                    </a:cubicBezTo>
                    <a:cubicBezTo>
                      <a:pt x="5810" y="15613"/>
                      <a:pt x="7290" y="10286"/>
                      <a:pt x="9657" y="5550"/>
                    </a:cubicBezTo>
                    <a:cubicBezTo>
                      <a:pt x="13209" y="10878"/>
                      <a:pt x="16465" y="16205"/>
                      <a:pt x="19720" y="21533"/>
                    </a:cubicBezTo>
                    <a:cubicBezTo>
                      <a:pt x="21496" y="24493"/>
                      <a:pt x="22976" y="27156"/>
                      <a:pt x="24456" y="29820"/>
                    </a:cubicBezTo>
                    <a:cubicBezTo>
                      <a:pt x="25640" y="31596"/>
                      <a:pt x="26528" y="33668"/>
                      <a:pt x="27712" y="35444"/>
                    </a:cubicBezTo>
                    <a:cubicBezTo>
                      <a:pt x="29488" y="37515"/>
                      <a:pt x="30080" y="40179"/>
                      <a:pt x="29488" y="42843"/>
                    </a:cubicBezTo>
                    <a:cubicBezTo>
                      <a:pt x="19720" y="37515"/>
                      <a:pt x="10249" y="31300"/>
                      <a:pt x="1962" y="23901"/>
                    </a:cubicBezTo>
                    <a:cubicBezTo>
                      <a:pt x="1796" y="23790"/>
                      <a:pt x="1619" y="23741"/>
                      <a:pt x="1446" y="23741"/>
                    </a:cubicBezTo>
                    <a:cubicBezTo>
                      <a:pt x="693" y="23741"/>
                      <a:pt x="1" y="24659"/>
                      <a:pt x="482" y="25380"/>
                    </a:cubicBezTo>
                    <a:cubicBezTo>
                      <a:pt x="8769" y="34260"/>
                      <a:pt x="18833" y="41659"/>
                      <a:pt x="29784" y="46987"/>
                    </a:cubicBezTo>
                    <a:cubicBezTo>
                      <a:pt x="30013" y="47078"/>
                      <a:pt x="30249" y="47120"/>
                      <a:pt x="30482" y="47120"/>
                    </a:cubicBezTo>
                    <a:cubicBezTo>
                      <a:pt x="31757" y="47120"/>
                      <a:pt x="32948" y="45870"/>
                      <a:pt x="32447" y="44619"/>
                    </a:cubicBezTo>
                    <a:cubicBezTo>
                      <a:pt x="34815" y="40179"/>
                      <a:pt x="32151" y="35148"/>
                      <a:pt x="29488" y="30708"/>
                    </a:cubicBezTo>
                    <a:cubicBezTo>
                      <a:pt x="24160" y="20349"/>
                      <a:pt x="18241" y="10286"/>
                      <a:pt x="11433" y="1111"/>
                    </a:cubicBezTo>
                    <a:cubicBezTo>
                      <a:pt x="10989" y="371"/>
                      <a:pt x="10323" y="1"/>
                      <a:pt x="9694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7" name="Google Shape;1049;p40">
                <a:extLst>
                  <a:ext uri="{FF2B5EF4-FFF2-40B4-BE49-F238E27FC236}">
                    <a16:creationId xmlns:a16="http://schemas.microsoft.com/office/drawing/2014/main" id="{3DD98C1A-B7C5-4601-84BC-5E13EF626B2F}"/>
                  </a:ext>
                </a:extLst>
              </p:cNvPr>
              <p:cNvSpPr/>
              <p:nvPr/>
            </p:nvSpPr>
            <p:spPr>
              <a:xfrm>
                <a:off x="2411500" y="770875"/>
                <a:ext cx="1354125" cy="1383550"/>
              </a:xfrm>
              <a:custGeom>
                <a:avLst/>
                <a:gdLst/>
                <a:ahLst/>
                <a:cxnLst/>
                <a:rect l="l" t="t" r="r" b="b"/>
                <a:pathLst>
                  <a:path w="54165" h="55342" extrusionOk="0">
                    <a:moveTo>
                      <a:pt x="11248" y="0"/>
                    </a:moveTo>
                    <a:cubicBezTo>
                      <a:pt x="8880" y="0"/>
                      <a:pt x="9176" y="3256"/>
                      <a:pt x="11248" y="3256"/>
                    </a:cubicBezTo>
                    <a:cubicBezTo>
                      <a:pt x="20423" y="4144"/>
                      <a:pt x="29302" y="7400"/>
                      <a:pt x="36998" y="12727"/>
                    </a:cubicBezTo>
                    <a:cubicBezTo>
                      <a:pt x="44397" y="18055"/>
                      <a:pt x="46469" y="22790"/>
                      <a:pt x="42029" y="31965"/>
                    </a:cubicBezTo>
                    <a:cubicBezTo>
                      <a:pt x="39957" y="35813"/>
                      <a:pt x="37294" y="39661"/>
                      <a:pt x="34334" y="43212"/>
                    </a:cubicBezTo>
                    <a:cubicBezTo>
                      <a:pt x="32854" y="44988"/>
                      <a:pt x="31374" y="46764"/>
                      <a:pt x="29894" y="48244"/>
                    </a:cubicBezTo>
                    <a:cubicBezTo>
                      <a:pt x="27913" y="49345"/>
                      <a:pt x="26218" y="49873"/>
                      <a:pt x="24794" y="49873"/>
                    </a:cubicBezTo>
                    <a:cubicBezTo>
                      <a:pt x="22390" y="49873"/>
                      <a:pt x="20761" y="48368"/>
                      <a:pt x="19831" y="45580"/>
                    </a:cubicBezTo>
                    <a:cubicBezTo>
                      <a:pt x="17463" y="41733"/>
                      <a:pt x="15391" y="37589"/>
                      <a:pt x="13912" y="33445"/>
                    </a:cubicBezTo>
                    <a:cubicBezTo>
                      <a:pt x="10064" y="25158"/>
                      <a:pt x="3257" y="13023"/>
                      <a:pt x="3553" y="3552"/>
                    </a:cubicBezTo>
                    <a:cubicBezTo>
                      <a:pt x="3553" y="2887"/>
                      <a:pt x="2993" y="2502"/>
                      <a:pt x="2449" y="2502"/>
                    </a:cubicBezTo>
                    <a:cubicBezTo>
                      <a:pt x="2025" y="2502"/>
                      <a:pt x="1610" y="2737"/>
                      <a:pt x="1481" y="3256"/>
                    </a:cubicBezTo>
                    <a:cubicBezTo>
                      <a:pt x="1" y="9767"/>
                      <a:pt x="3257" y="16279"/>
                      <a:pt x="5328" y="22494"/>
                    </a:cubicBezTo>
                    <a:cubicBezTo>
                      <a:pt x="8584" y="31078"/>
                      <a:pt x="12432" y="39365"/>
                      <a:pt x="16575" y="47652"/>
                    </a:cubicBezTo>
                    <a:cubicBezTo>
                      <a:pt x="19470" y="53047"/>
                      <a:pt x="22365" y="55342"/>
                      <a:pt x="25390" y="55342"/>
                    </a:cubicBezTo>
                    <a:cubicBezTo>
                      <a:pt x="29169" y="55342"/>
                      <a:pt x="33151" y="51761"/>
                      <a:pt x="37590" y="46172"/>
                    </a:cubicBezTo>
                    <a:cubicBezTo>
                      <a:pt x="43509" y="39069"/>
                      <a:pt x="54164" y="28118"/>
                      <a:pt x="48245" y="18351"/>
                    </a:cubicBezTo>
                    <a:cubicBezTo>
                      <a:pt x="40845" y="6808"/>
                      <a:pt x="24271" y="888"/>
                      <a:pt x="1124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8" name="Google Shape;1050;p40">
                <a:extLst>
                  <a:ext uri="{FF2B5EF4-FFF2-40B4-BE49-F238E27FC236}">
                    <a16:creationId xmlns:a16="http://schemas.microsoft.com/office/drawing/2014/main" id="{30F0D200-0C58-40AD-B826-14BB6BB3F29D}"/>
                  </a:ext>
                </a:extLst>
              </p:cNvPr>
              <p:cNvSpPr/>
              <p:nvPr/>
            </p:nvSpPr>
            <p:spPr>
              <a:xfrm>
                <a:off x="3010850" y="1828275"/>
                <a:ext cx="1183925" cy="1225500"/>
              </a:xfrm>
              <a:custGeom>
                <a:avLst/>
                <a:gdLst/>
                <a:ahLst/>
                <a:cxnLst/>
                <a:rect l="l" t="t" r="r" b="b"/>
                <a:pathLst>
                  <a:path w="47357" h="49020" extrusionOk="0">
                    <a:moveTo>
                      <a:pt x="28171" y="1"/>
                    </a:moveTo>
                    <a:cubicBezTo>
                      <a:pt x="24053" y="1"/>
                      <a:pt x="20292" y="2047"/>
                      <a:pt x="18351" y="5652"/>
                    </a:cubicBezTo>
                    <a:cubicBezTo>
                      <a:pt x="13320" y="12459"/>
                      <a:pt x="9176" y="19563"/>
                      <a:pt x="5328" y="27258"/>
                    </a:cubicBezTo>
                    <a:cubicBezTo>
                      <a:pt x="4511" y="28892"/>
                      <a:pt x="5809" y="30245"/>
                      <a:pt x="7178" y="30245"/>
                    </a:cubicBezTo>
                    <a:cubicBezTo>
                      <a:pt x="7792" y="30245"/>
                      <a:pt x="8421" y="29972"/>
                      <a:pt x="8880" y="29330"/>
                    </a:cubicBezTo>
                    <a:cubicBezTo>
                      <a:pt x="12728" y="24002"/>
                      <a:pt x="15687" y="14827"/>
                      <a:pt x="20719" y="10388"/>
                    </a:cubicBezTo>
                    <a:cubicBezTo>
                      <a:pt x="21326" y="8365"/>
                      <a:pt x="22485" y="7448"/>
                      <a:pt x="24292" y="7448"/>
                    </a:cubicBezTo>
                    <a:cubicBezTo>
                      <a:pt x="25130" y="7448"/>
                      <a:pt x="26106" y="7645"/>
                      <a:pt x="27230" y="8020"/>
                    </a:cubicBezTo>
                    <a:cubicBezTo>
                      <a:pt x="28451" y="7354"/>
                      <a:pt x="29506" y="7021"/>
                      <a:pt x="30394" y="7021"/>
                    </a:cubicBezTo>
                    <a:cubicBezTo>
                      <a:pt x="31874" y="7021"/>
                      <a:pt x="32891" y="7946"/>
                      <a:pt x="33446" y="9796"/>
                    </a:cubicBezTo>
                    <a:cubicBezTo>
                      <a:pt x="35814" y="13347"/>
                      <a:pt x="37294" y="17491"/>
                      <a:pt x="38477" y="21931"/>
                    </a:cubicBezTo>
                    <a:cubicBezTo>
                      <a:pt x="39661" y="25482"/>
                      <a:pt x="40845" y="29330"/>
                      <a:pt x="41437" y="33178"/>
                    </a:cubicBezTo>
                    <a:lnTo>
                      <a:pt x="42029" y="38801"/>
                    </a:lnTo>
                    <a:cubicBezTo>
                      <a:pt x="40299" y="42477"/>
                      <a:pt x="38096" y="44257"/>
                      <a:pt x="35418" y="44257"/>
                    </a:cubicBezTo>
                    <a:cubicBezTo>
                      <a:pt x="34430" y="44257"/>
                      <a:pt x="33378" y="44015"/>
                      <a:pt x="32262" y="43537"/>
                    </a:cubicBezTo>
                    <a:cubicBezTo>
                      <a:pt x="27230" y="43241"/>
                      <a:pt x="6808" y="37321"/>
                      <a:pt x="6512" y="31994"/>
                    </a:cubicBezTo>
                    <a:cubicBezTo>
                      <a:pt x="6512" y="30986"/>
                      <a:pt x="5749" y="30454"/>
                      <a:pt x="5035" y="30454"/>
                    </a:cubicBezTo>
                    <a:cubicBezTo>
                      <a:pt x="4491" y="30454"/>
                      <a:pt x="3976" y="30762"/>
                      <a:pt x="3848" y="31402"/>
                    </a:cubicBezTo>
                    <a:cubicBezTo>
                      <a:pt x="1" y="41761"/>
                      <a:pt x="25159" y="46201"/>
                      <a:pt x="31078" y="47680"/>
                    </a:cubicBezTo>
                    <a:cubicBezTo>
                      <a:pt x="33432" y="48308"/>
                      <a:pt x="35952" y="49019"/>
                      <a:pt x="38330" y="49019"/>
                    </a:cubicBezTo>
                    <a:cubicBezTo>
                      <a:pt x="40437" y="49019"/>
                      <a:pt x="42432" y="48461"/>
                      <a:pt x="44101" y="46793"/>
                    </a:cubicBezTo>
                    <a:cubicBezTo>
                      <a:pt x="47357" y="43537"/>
                      <a:pt x="46765" y="36433"/>
                      <a:pt x="45877" y="31994"/>
                    </a:cubicBezTo>
                    <a:cubicBezTo>
                      <a:pt x="44397" y="24298"/>
                      <a:pt x="41733" y="16603"/>
                      <a:pt x="38181" y="9500"/>
                    </a:cubicBezTo>
                    <a:cubicBezTo>
                      <a:pt x="36110" y="5652"/>
                      <a:pt x="33742" y="916"/>
                      <a:pt x="29006" y="29"/>
                    </a:cubicBezTo>
                    <a:cubicBezTo>
                      <a:pt x="28727" y="10"/>
                      <a:pt x="28448" y="1"/>
                      <a:pt x="281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49" name="Google Shape;1051;p40">
                <a:extLst>
                  <a:ext uri="{FF2B5EF4-FFF2-40B4-BE49-F238E27FC236}">
                    <a16:creationId xmlns:a16="http://schemas.microsoft.com/office/drawing/2014/main" id="{386B6741-7917-4B5C-A00E-835F975A8406}"/>
                  </a:ext>
                </a:extLst>
              </p:cNvPr>
              <p:cNvSpPr/>
              <p:nvPr/>
            </p:nvSpPr>
            <p:spPr>
              <a:xfrm>
                <a:off x="2692675" y="3082250"/>
                <a:ext cx="1309725" cy="1512250"/>
              </a:xfrm>
              <a:custGeom>
                <a:avLst/>
                <a:gdLst/>
                <a:ahLst/>
                <a:cxnLst/>
                <a:rect l="l" t="t" r="r" b="b"/>
                <a:pathLst>
                  <a:path w="52389" h="60490" extrusionOk="0">
                    <a:moveTo>
                      <a:pt x="1896" y="1"/>
                    </a:moveTo>
                    <a:cubicBezTo>
                      <a:pt x="1000" y="1"/>
                      <a:pt x="1" y="633"/>
                      <a:pt x="1" y="1665"/>
                    </a:cubicBezTo>
                    <a:cubicBezTo>
                      <a:pt x="498" y="12841"/>
                      <a:pt x="5371" y="60490"/>
                      <a:pt x="23190" y="60490"/>
                    </a:cubicBezTo>
                    <a:cubicBezTo>
                      <a:pt x="26606" y="60490"/>
                      <a:pt x="30498" y="58739"/>
                      <a:pt x="34926" y="54645"/>
                    </a:cubicBezTo>
                    <a:cubicBezTo>
                      <a:pt x="42325" y="47837"/>
                      <a:pt x="52388" y="29191"/>
                      <a:pt x="48541" y="19128"/>
                    </a:cubicBezTo>
                    <a:cubicBezTo>
                      <a:pt x="44397" y="7289"/>
                      <a:pt x="22199" y="3145"/>
                      <a:pt x="12136" y="1073"/>
                    </a:cubicBezTo>
                    <a:cubicBezTo>
                      <a:pt x="12043" y="1058"/>
                      <a:pt x="11951" y="1050"/>
                      <a:pt x="11861" y="1050"/>
                    </a:cubicBezTo>
                    <a:cubicBezTo>
                      <a:pt x="10214" y="1050"/>
                      <a:pt x="8973" y="3487"/>
                      <a:pt x="10656" y="4329"/>
                    </a:cubicBezTo>
                    <a:cubicBezTo>
                      <a:pt x="18943" y="8473"/>
                      <a:pt x="28710" y="9952"/>
                      <a:pt x="36702" y="14392"/>
                    </a:cubicBezTo>
                    <a:cubicBezTo>
                      <a:pt x="49133" y="21791"/>
                      <a:pt x="40845" y="37774"/>
                      <a:pt x="34926" y="46653"/>
                    </a:cubicBezTo>
                    <a:cubicBezTo>
                      <a:pt x="30972" y="52267"/>
                      <a:pt x="27441" y="54459"/>
                      <a:pt x="24344" y="54459"/>
                    </a:cubicBezTo>
                    <a:cubicBezTo>
                      <a:pt x="15848" y="54459"/>
                      <a:pt x="10615" y="37966"/>
                      <a:pt x="8880" y="30375"/>
                    </a:cubicBezTo>
                    <a:cubicBezTo>
                      <a:pt x="6512" y="20903"/>
                      <a:pt x="4736" y="11136"/>
                      <a:pt x="3257" y="1073"/>
                    </a:cubicBezTo>
                    <a:cubicBezTo>
                      <a:pt x="3133" y="329"/>
                      <a:pt x="2541" y="1"/>
                      <a:pt x="189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0" name="Google Shape;1052;p40">
                <a:extLst>
                  <a:ext uri="{FF2B5EF4-FFF2-40B4-BE49-F238E27FC236}">
                    <a16:creationId xmlns:a16="http://schemas.microsoft.com/office/drawing/2014/main" id="{D4F6D1EB-ED29-4406-9CDE-122AB6305834}"/>
                  </a:ext>
                </a:extLst>
              </p:cNvPr>
              <p:cNvSpPr/>
              <p:nvPr/>
            </p:nvSpPr>
            <p:spPr>
              <a:xfrm>
                <a:off x="2004550" y="2883050"/>
                <a:ext cx="636375" cy="1382600"/>
              </a:xfrm>
              <a:custGeom>
                <a:avLst/>
                <a:gdLst/>
                <a:ahLst/>
                <a:cxnLst/>
                <a:rect l="l" t="t" r="r" b="b"/>
                <a:pathLst>
                  <a:path w="25455" h="55304" extrusionOk="0">
                    <a:moveTo>
                      <a:pt x="14408" y="0"/>
                    </a:moveTo>
                    <a:cubicBezTo>
                      <a:pt x="13920" y="0"/>
                      <a:pt x="13449" y="235"/>
                      <a:pt x="13319" y="754"/>
                    </a:cubicBezTo>
                    <a:cubicBezTo>
                      <a:pt x="10951" y="11705"/>
                      <a:pt x="0" y="19992"/>
                      <a:pt x="296" y="31831"/>
                    </a:cubicBezTo>
                    <a:cubicBezTo>
                      <a:pt x="592" y="39231"/>
                      <a:pt x="9767" y="50182"/>
                      <a:pt x="15687" y="54029"/>
                    </a:cubicBezTo>
                    <a:cubicBezTo>
                      <a:pt x="16982" y="54854"/>
                      <a:pt x="18184" y="55303"/>
                      <a:pt x="19255" y="55303"/>
                    </a:cubicBezTo>
                    <a:cubicBezTo>
                      <a:pt x="20875" y="55303"/>
                      <a:pt x="22195" y="54274"/>
                      <a:pt x="23086" y="51957"/>
                    </a:cubicBezTo>
                    <a:cubicBezTo>
                      <a:pt x="25454" y="46038"/>
                      <a:pt x="23086" y="36271"/>
                      <a:pt x="23086" y="29759"/>
                    </a:cubicBezTo>
                    <a:cubicBezTo>
                      <a:pt x="23382" y="22952"/>
                      <a:pt x="23086" y="15849"/>
                      <a:pt x="21902" y="9041"/>
                    </a:cubicBezTo>
                    <a:cubicBezTo>
                      <a:pt x="21754" y="8449"/>
                      <a:pt x="21162" y="8153"/>
                      <a:pt x="20570" y="8153"/>
                    </a:cubicBezTo>
                    <a:cubicBezTo>
                      <a:pt x="19978" y="8153"/>
                      <a:pt x="19387" y="8449"/>
                      <a:pt x="19239" y="9041"/>
                    </a:cubicBezTo>
                    <a:cubicBezTo>
                      <a:pt x="18351" y="16736"/>
                      <a:pt x="18055" y="24432"/>
                      <a:pt x="18647" y="31831"/>
                    </a:cubicBezTo>
                    <a:cubicBezTo>
                      <a:pt x="18647" y="35975"/>
                      <a:pt x="19831" y="42190"/>
                      <a:pt x="18647" y="46038"/>
                    </a:cubicBezTo>
                    <a:lnTo>
                      <a:pt x="18647" y="50182"/>
                    </a:lnTo>
                    <a:cubicBezTo>
                      <a:pt x="16871" y="48702"/>
                      <a:pt x="15095" y="46926"/>
                      <a:pt x="13615" y="45150"/>
                    </a:cubicBezTo>
                    <a:cubicBezTo>
                      <a:pt x="8879" y="40118"/>
                      <a:pt x="4736" y="35383"/>
                      <a:pt x="5624" y="27688"/>
                    </a:cubicBezTo>
                    <a:cubicBezTo>
                      <a:pt x="6512" y="23544"/>
                      <a:pt x="8287" y="19696"/>
                      <a:pt x="10359" y="15849"/>
                    </a:cubicBezTo>
                    <a:cubicBezTo>
                      <a:pt x="12727" y="10817"/>
                      <a:pt x="15687" y="6969"/>
                      <a:pt x="15687" y="1050"/>
                    </a:cubicBezTo>
                    <a:cubicBezTo>
                      <a:pt x="15687" y="385"/>
                      <a:pt x="15034" y="0"/>
                      <a:pt x="1440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51" name="Google Shape;1053;p40">
                <a:extLst>
                  <a:ext uri="{FF2B5EF4-FFF2-40B4-BE49-F238E27FC236}">
                    <a16:creationId xmlns:a16="http://schemas.microsoft.com/office/drawing/2014/main" id="{FCAA553D-A57E-49EA-B757-05A53B84E395}"/>
                  </a:ext>
                </a:extLst>
              </p:cNvPr>
              <p:cNvSpPr/>
              <p:nvPr/>
            </p:nvSpPr>
            <p:spPr>
              <a:xfrm>
                <a:off x="1597575" y="2209800"/>
                <a:ext cx="696100" cy="971625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38865" extrusionOk="0">
                    <a:moveTo>
                      <a:pt x="2316" y="1"/>
                    </a:moveTo>
                    <a:cubicBezTo>
                      <a:pt x="1382" y="1"/>
                      <a:pt x="593" y="967"/>
                      <a:pt x="593" y="1934"/>
                    </a:cubicBezTo>
                    <a:cubicBezTo>
                      <a:pt x="1" y="9037"/>
                      <a:pt x="297" y="16141"/>
                      <a:pt x="1776" y="23540"/>
                    </a:cubicBezTo>
                    <a:cubicBezTo>
                      <a:pt x="2368" y="27980"/>
                      <a:pt x="3256" y="34491"/>
                      <a:pt x="7104" y="37451"/>
                    </a:cubicBezTo>
                    <a:cubicBezTo>
                      <a:pt x="8066" y="38413"/>
                      <a:pt x="9284" y="38865"/>
                      <a:pt x="10520" y="38865"/>
                    </a:cubicBezTo>
                    <a:cubicBezTo>
                      <a:pt x="11945" y="38865"/>
                      <a:pt x="13394" y="38265"/>
                      <a:pt x="14503" y="37155"/>
                    </a:cubicBezTo>
                    <a:cubicBezTo>
                      <a:pt x="18943" y="32123"/>
                      <a:pt x="22495" y="26204"/>
                      <a:pt x="24566" y="19989"/>
                    </a:cubicBezTo>
                    <a:cubicBezTo>
                      <a:pt x="24991" y="19140"/>
                      <a:pt x="24199" y="18444"/>
                      <a:pt x="23390" y="18444"/>
                    </a:cubicBezTo>
                    <a:cubicBezTo>
                      <a:pt x="23069" y="18444"/>
                      <a:pt x="22746" y="18553"/>
                      <a:pt x="22495" y="18805"/>
                    </a:cubicBezTo>
                    <a:cubicBezTo>
                      <a:pt x="20127" y="21172"/>
                      <a:pt x="18055" y="24132"/>
                      <a:pt x="16575" y="27092"/>
                    </a:cubicBezTo>
                    <a:cubicBezTo>
                      <a:pt x="15687" y="28572"/>
                      <a:pt x="14503" y="31532"/>
                      <a:pt x="13319" y="32419"/>
                    </a:cubicBezTo>
                    <a:cubicBezTo>
                      <a:pt x="12630" y="32902"/>
                      <a:pt x="11956" y="33112"/>
                      <a:pt x="11313" y="33112"/>
                    </a:cubicBezTo>
                    <a:cubicBezTo>
                      <a:pt x="9199" y="33112"/>
                      <a:pt x="7420" y="30842"/>
                      <a:pt x="6512" y="28572"/>
                    </a:cubicBezTo>
                    <a:cubicBezTo>
                      <a:pt x="3256" y="21764"/>
                      <a:pt x="3552" y="12293"/>
                      <a:pt x="3848" y="4302"/>
                    </a:cubicBezTo>
                    <a:lnTo>
                      <a:pt x="3848" y="4302"/>
                    </a:lnTo>
                    <a:cubicBezTo>
                      <a:pt x="11544" y="7558"/>
                      <a:pt x="18647" y="11997"/>
                      <a:pt x="25158" y="17621"/>
                    </a:cubicBezTo>
                    <a:cubicBezTo>
                      <a:pt x="25502" y="17896"/>
                      <a:pt x="25846" y="18011"/>
                      <a:pt x="26157" y="18011"/>
                    </a:cubicBezTo>
                    <a:cubicBezTo>
                      <a:pt x="27182" y="18011"/>
                      <a:pt x="27843" y="16754"/>
                      <a:pt x="26934" y="15845"/>
                    </a:cubicBezTo>
                    <a:cubicBezTo>
                      <a:pt x="20127" y="8741"/>
                      <a:pt x="11840" y="3414"/>
                      <a:pt x="2960" y="158"/>
                    </a:cubicBezTo>
                    <a:cubicBezTo>
                      <a:pt x="2743" y="50"/>
                      <a:pt x="2526" y="1"/>
                      <a:pt x="2316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E372321-73B1-4873-89EB-0120635E389E}"/>
              </a:ext>
            </a:extLst>
          </p:cNvPr>
          <p:cNvGrpSpPr/>
          <p:nvPr/>
        </p:nvGrpSpPr>
        <p:grpSpPr>
          <a:xfrm>
            <a:off x="5658082" y="3849933"/>
            <a:ext cx="1282057" cy="1294309"/>
            <a:chOff x="5658082" y="3849933"/>
            <a:chExt cx="1282057" cy="1294309"/>
          </a:xfrm>
          <a:solidFill>
            <a:schemeClr val="tx1"/>
          </a:solidFill>
        </p:grpSpPr>
        <p:grpSp>
          <p:nvGrpSpPr>
            <p:cNvPr id="62" name="Google Shape;1029;p40">
              <a:extLst>
                <a:ext uri="{FF2B5EF4-FFF2-40B4-BE49-F238E27FC236}">
                  <a16:creationId xmlns:a16="http://schemas.microsoft.com/office/drawing/2014/main" id="{129BBC0E-A097-4A22-A7FC-440EA9E7420B}"/>
                </a:ext>
              </a:extLst>
            </p:cNvPr>
            <p:cNvGrpSpPr/>
            <p:nvPr/>
          </p:nvGrpSpPr>
          <p:grpSpPr>
            <a:xfrm>
              <a:off x="5969974" y="4602442"/>
              <a:ext cx="970165" cy="541800"/>
              <a:chOff x="144800" y="687700"/>
              <a:chExt cx="7342325" cy="4100400"/>
            </a:xfrm>
            <a:grpFill/>
          </p:grpSpPr>
          <p:sp>
            <p:nvSpPr>
              <p:cNvPr id="82" name="Google Shape;1030;p40">
                <a:extLst>
                  <a:ext uri="{FF2B5EF4-FFF2-40B4-BE49-F238E27FC236}">
                    <a16:creationId xmlns:a16="http://schemas.microsoft.com/office/drawing/2014/main" id="{BF48A439-508A-430C-97FE-F7601E446751}"/>
                  </a:ext>
                </a:extLst>
              </p:cNvPr>
              <p:cNvSpPr/>
              <p:nvPr/>
            </p:nvSpPr>
            <p:spPr>
              <a:xfrm>
                <a:off x="144800" y="687700"/>
                <a:ext cx="7342325" cy="4100400"/>
              </a:xfrm>
              <a:custGeom>
                <a:avLst/>
                <a:gdLst/>
                <a:ahLst/>
                <a:cxnLst/>
                <a:rect l="l" t="t" r="r" b="b"/>
                <a:pathLst>
                  <a:path w="293693" h="164016" extrusionOk="0">
                    <a:moveTo>
                      <a:pt x="95299" y="14434"/>
                    </a:moveTo>
                    <a:cubicBezTo>
                      <a:pt x="95299" y="18117"/>
                      <a:pt x="95562" y="21538"/>
                      <a:pt x="96089" y="25222"/>
                    </a:cubicBezTo>
                    <a:lnTo>
                      <a:pt x="88195" y="25222"/>
                    </a:lnTo>
                    <a:cubicBezTo>
                      <a:pt x="87669" y="20222"/>
                      <a:pt x="90563" y="15749"/>
                      <a:pt x="95299" y="14434"/>
                    </a:cubicBezTo>
                    <a:close/>
                    <a:moveTo>
                      <a:pt x="103193" y="13644"/>
                    </a:moveTo>
                    <a:cubicBezTo>
                      <a:pt x="102930" y="17591"/>
                      <a:pt x="102930" y="21538"/>
                      <a:pt x="103456" y="25485"/>
                    </a:cubicBezTo>
                    <a:cubicBezTo>
                      <a:pt x="101614" y="25485"/>
                      <a:pt x="99772" y="25222"/>
                      <a:pt x="97931" y="25222"/>
                    </a:cubicBezTo>
                    <a:cubicBezTo>
                      <a:pt x="97931" y="21538"/>
                      <a:pt x="97931" y="17591"/>
                      <a:pt x="97667" y="13907"/>
                    </a:cubicBezTo>
                    <a:cubicBezTo>
                      <a:pt x="99509" y="13644"/>
                      <a:pt x="101351" y="13644"/>
                      <a:pt x="103193" y="13644"/>
                    </a:cubicBezTo>
                    <a:close/>
                    <a:moveTo>
                      <a:pt x="105561" y="13644"/>
                    </a:moveTo>
                    <a:lnTo>
                      <a:pt x="105824" y="13907"/>
                    </a:lnTo>
                    <a:cubicBezTo>
                      <a:pt x="107666" y="14171"/>
                      <a:pt x="109771" y="14434"/>
                      <a:pt x="111613" y="14697"/>
                    </a:cubicBezTo>
                    <a:cubicBezTo>
                      <a:pt x="111087" y="18644"/>
                      <a:pt x="111087" y="22327"/>
                      <a:pt x="111613" y="26274"/>
                    </a:cubicBezTo>
                    <a:cubicBezTo>
                      <a:pt x="109508" y="26011"/>
                      <a:pt x="107666" y="25748"/>
                      <a:pt x="105298" y="25748"/>
                    </a:cubicBezTo>
                    <a:cubicBezTo>
                      <a:pt x="105824" y="21801"/>
                      <a:pt x="105824" y="17591"/>
                      <a:pt x="105561" y="13644"/>
                    </a:cubicBezTo>
                    <a:close/>
                    <a:moveTo>
                      <a:pt x="113981" y="15223"/>
                    </a:moveTo>
                    <a:cubicBezTo>
                      <a:pt x="116612" y="15749"/>
                      <a:pt x="118717" y="16539"/>
                      <a:pt x="120822" y="17065"/>
                    </a:cubicBezTo>
                    <a:cubicBezTo>
                      <a:pt x="120822" y="20485"/>
                      <a:pt x="120822" y="23906"/>
                      <a:pt x="121348" y="27590"/>
                    </a:cubicBezTo>
                    <a:lnTo>
                      <a:pt x="121348" y="27590"/>
                    </a:lnTo>
                    <a:lnTo>
                      <a:pt x="113455" y="26537"/>
                    </a:lnTo>
                    <a:cubicBezTo>
                      <a:pt x="113455" y="22590"/>
                      <a:pt x="113981" y="18907"/>
                      <a:pt x="113981" y="15223"/>
                    </a:cubicBezTo>
                    <a:close/>
                    <a:moveTo>
                      <a:pt x="123716" y="17854"/>
                    </a:moveTo>
                    <a:lnTo>
                      <a:pt x="126085" y="18644"/>
                    </a:lnTo>
                    <a:cubicBezTo>
                      <a:pt x="127400" y="18907"/>
                      <a:pt x="128716" y="19433"/>
                      <a:pt x="130031" y="19959"/>
                    </a:cubicBezTo>
                    <a:cubicBezTo>
                      <a:pt x="129768" y="22854"/>
                      <a:pt x="130031" y="26011"/>
                      <a:pt x="130294" y="29168"/>
                    </a:cubicBezTo>
                    <a:cubicBezTo>
                      <a:pt x="128189" y="28642"/>
                      <a:pt x="126085" y="28379"/>
                      <a:pt x="123980" y="27853"/>
                    </a:cubicBezTo>
                    <a:cubicBezTo>
                      <a:pt x="123980" y="24695"/>
                      <a:pt x="123980" y="21275"/>
                      <a:pt x="123716" y="17854"/>
                    </a:cubicBezTo>
                    <a:close/>
                    <a:moveTo>
                      <a:pt x="132663" y="20749"/>
                    </a:moveTo>
                    <a:cubicBezTo>
                      <a:pt x="134504" y="21538"/>
                      <a:pt x="136346" y="22327"/>
                      <a:pt x="137925" y="23117"/>
                    </a:cubicBezTo>
                    <a:cubicBezTo>
                      <a:pt x="137925" y="25748"/>
                      <a:pt x="138188" y="28379"/>
                      <a:pt x="138451" y="30747"/>
                    </a:cubicBezTo>
                    <a:lnTo>
                      <a:pt x="132663" y="29432"/>
                    </a:lnTo>
                    <a:cubicBezTo>
                      <a:pt x="132926" y="26537"/>
                      <a:pt x="132926" y="23643"/>
                      <a:pt x="132663" y="20749"/>
                    </a:cubicBezTo>
                    <a:close/>
                    <a:moveTo>
                      <a:pt x="140556" y="24169"/>
                    </a:moveTo>
                    <a:lnTo>
                      <a:pt x="140556" y="24432"/>
                    </a:lnTo>
                    <a:cubicBezTo>
                      <a:pt x="142661" y="25485"/>
                      <a:pt x="144766" y="26537"/>
                      <a:pt x="146871" y="27590"/>
                    </a:cubicBezTo>
                    <a:cubicBezTo>
                      <a:pt x="146608" y="29432"/>
                      <a:pt x="146082" y="31010"/>
                      <a:pt x="145819" y="32589"/>
                    </a:cubicBezTo>
                    <a:cubicBezTo>
                      <a:pt x="143977" y="32063"/>
                      <a:pt x="142135" y="31537"/>
                      <a:pt x="140293" y="31010"/>
                    </a:cubicBezTo>
                    <a:cubicBezTo>
                      <a:pt x="140293" y="28905"/>
                      <a:pt x="140556" y="26537"/>
                      <a:pt x="140556" y="24169"/>
                    </a:cubicBezTo>
                    <a:close/>
                    <a:moveTo>
                      <a:pt x="149502" y="29168"/>
                    </a:moveTo>
                    <a:cubicBezTo>
                      <a:pt x="153186" y="31537"/>
                      <a:pt x="156870" y="34168"/>
                      <a:pt x="160553" y="37062"/>
                    </a:cubicBezTo>
                    <a:cubicBezTo>
                      <a:pt x="156375" y="35495"/>
                      <a:pt x="152197" y="34187"/>
                      <a:pt x="148018" y="33139"/>
                    </a:cubicBezTo>
                    <a:lnTo>
                      <a:pt x="148018" y="33139"/>
                    </a:lnTo>
                    <a:cubicBezTo>
                      <a:pt x="148513" y="31874"/>
                      <a:pt x="149008" y="30405"/>
                      <a:pt x="149502" y="29168"/>
                    </a:cubicBezTo>
                    <a:close/>
                    <a:moveTo>
                      <a:pt x="101614" y="31010"/>
                    </a:moveTo>
                    <a:cubicBezTo>
                      <a:pt x="107666" y="31537"/>
                      <a:pt x="113455" y="32063"/>
                      <a:pt x="118717" y="32852"/>
                    </a:cubicBezTo>
                    <a:cubicBezTo>
                      <a:pt x="117928" y="34168"/>
                      <a:pt x="116875" y="35483"/>
                      <a:pt x="115560" y="36536"/>
                    </a:cubicBezTo>
                    <a:cubicBezTo>
                      <a:pt x="114244" y="37325"/>
                      <a:pt x="112928" y="37851"/>
                      <a:pt x="111613" y="38115"/>
                    </a:cubicBezTo>
                    <a:cubicBezTo>
                      <a:pt x="109448" y="37465"/>
                      <a:pt x="107283" y="36994"/>
                      <a:pt x="104971" y="36994"/>
                    </a:cubicBezTo>
                    <a:cubicBezTo>
                      <a:pt x="104473" y="36994"/>
                      <a:pt x="103969" y="37015"/>
                      <a:pt x="103456" y="37062"/>
                    </a:cubicBezTo>
                    <a:cubicBezTo>
                      <a:pt x="103193" y="34957"/>
                      <a:pt x="102667" y="32852"/>
                      <a:pt x="101351" y="31010"/>
                    </a:cubicBezTo>
                    <a:close/>
                    <a:moveTo>
                      <a:pt x="151081" y="39956"/>
                    </a:moveTo>
                    <a:lnTo>
                      <a:pt x="151081" y="39956"/>
                    </a:lnTo>
                    <a:cubicBezTo>
                      <a:pt x="156344" y="41535"/>
                      <a:pt x="161343" y="43114"/>
                      <a:pt x="166079" y="45482"/>
                    </a:cubicBezTo>
                    <a:cubicBezTo>
                      <a:pt x="165553" y="45745"/>
                      <a:pt x="164763" y="46271"/>
                      <a:pt x="164237" y="46534"/>
                    </a:cubicBezTo>
                    <a:lnTo>
                      <a:pt x="164237" y="46798"/>
                    </a:lnTo>
                    <a:cubicBezTo>
                      <a:pt x="161080" y="45482"/>
                      <a:pt x="157922" y="44693"/>
                      <a:pt x="154765" y="44693"/>
                    </a:cubicBezTo>
                    <a:cubicBezTo>
                      <a:pt x="153975" y="42851"/>
                      <a:pt x="152660" y="41272"/>
                      <a:pt x="151081" y="39956"/>
                    </a:cubicBezTo>
                    <a:close/>
                    <a:moveTo>
                      <a:pt x="87504" y="30550"/>
                    </a:moveTo>
                    <a:cubicBezTo>
                      <a:pt x="90234" y="30550"/>
                      <a:pt x="92931" y="30616"/>
                      <a:pt x="95562" y="30747"/>
                    </a:cubicBezTo>
                    <a:lnTo>
                      <a:pt x="95299" y="30747"/>
                    </a:lnTo>
                    <a:cubicBezTo>
                      <a:pt x="98983" y="33905"/>
                      <a:pt x="100035" y="38641"/>
                      <a:pt x="98194" y="43114"/>
                    </a:cubicBezTo>
                    <a:cubicBezTo>
                      <a:pt x="96615" y="46798"/>
                      <a:pt x="93457" y="49692"/>
                      <a:pt x="89774" y="51271"/>
                    </a:cubicBezTo>
                    <a:lnTo>
                      <a:pt x="86353" y="51271"/>
                    </a:lnTo>
                    <a:cubicBezTo>
                      <a:pt x="84774" y="44166"/>
                      <a:pt x="82406" y="37325"/>
                      <a:pt x="79249" y="30747"/>
                    </a:cubicBezTo>
                    <a:cubicBezTo>
                      <a:pt x="82012" y="30616"/>
                      <a:pt x="84774" y="30550"/>
                      <a:pt x="87504" y="30550"/>
                    </a:cubicBezTo>
                    <a:close/>
                    <a:moveTo>
                      <a:pt x="123190" y="33378"/>
                    </a:moveTo>
                    <a:lnTo>
                      <a:pt x="126085" y="33905"/>
                    </a:lnTo>
                    <a:lnTo>
                      <a:pt x="128979" y="34431"/>
                    </a:lnTo>
                    <a:cubicBezTo>
                      <a:pt x="128979" y="34694"/>
                      <a:pt x="129242" y="34957"/>
                      <a:pt x="129242" y="35220"/>
                    </a:cubicBezTo>
                    <a:cubicBezTo>
                      <a:pt x="130821" y="36799"/>
                      <a:pt x="132926" y="37588"/>
                      <a:pt x="133978" y="39430"/>
                    </a:cubicBezTo>
                    <a:cubicBezTo>
                      <a:pt x="138201" y="45143"/>
                      <a:pt x="133983" y="53200"/>
                      <a:pt x="127078" y="53200"/>
                    </a:cubicBezTo>
                    <a:cubicBezTo>
                      <a:pt x="126669" y="53200"/>
                      <a:pt x="126249" y="53171"/>
                      <a:pt x="125821" y="53112"/>
                    </a:cubicBezTo>
                    <a:cubicBezTo>
                      <a:pt x="125295" y="53112"/>
                      <a:pt x="124769" y="52849"/>
                      <a:pt x="124243" y="52849"/>
                    </a:cubicBezTo>
                    <a:cubicBezTo>
                      <a:pt x="123980" y="52849"/>
                      <a:pt x="123453" y="52849"/>
                      <a:pt x="122927" y="52586"/>
                    </a:cubicBezTo>
                    <a:lnTo>
                      <a:pt x="122401" y="52586"/>
                    </a:lnTo>
                    <a:cubicBezTo>
                      <a:pt x="122401" y="52060"/>
                      <a:pt x="122401" y="51271"/>
                      <a:pt x="122401" y="50744"/>
                    </a:cubicBezTo>
                    <a:cubicBezTo>
                      <a:pt x="122138" y="46271"/>
                      <a:pt x="119770" y="42588"/>
                      <a:pt x="116086" y="40220"/>
                    </a:cubicBezTo>
                    <a:lnTo>
                      <a:pt x="116875" y="39956"/>
                    </a:lnTo>
                    <a:cubicBezTo>
                      <a:pt x="119506" y="38378"/>
                      <a:pt x="121611" y="36010"/>
                      <a:pt x="123190" y="33378"/>
                    </a:cubicBezTo>
                    <a:close/>
                    <a:moveTo>
                      <a:pt x="170026" y="46798"/>
                    </a:moveTo>
                    <a:lnTo>
                      <a:pt x="170026" y="47061"/>
                    </a:lnTo>
                    <a:cubicBezTo>
                      <a:pt x="175288" y="49692"/>
                      <a:pt x="180551" y="52323"/>
                      <a:pt x="185550" y="55481"/>
                    </a:cubicBezTo>
                    <a:cubicBezTo>
                      <a:pt x="185550" y="55481"/>
                      <a:pt x="185287" y="55744"/>
                      <a:pt x="185024" y="56007"/>
                    </a:cubicBezTo>
                    <a:cubicBezTo>
                      <a:pt x="184234" y="57059"/>
                      <a:pt x="183182" y="58112"/>
                      <a:pt x="181866" y="58901"/>
                    </a:cubicBezTo>
                    <a:cubicBezTo>
                      <a:pt x="180551" y="59427"/>
                      <a:pt x="179235" y="59954"/>
                      <a:pt x="177919" y="60217"/>
                    </a:cubicBezTo>
                    <a:cubicBezTo>
                      <a:pt x="176078" y="59427"/>
                      <a:pt x="174236" y="59164"/>
                      <a:pt x="172394" y="58901"/>
                    </a:cubicBezTo>
                    <a:cubicBezTo>
                      <a:pt x="172394" y="58638"/>
                      <a:pt x="172394" y="58375"/>
                      <a:pt x="172394" y="58112"/>
                    </a:cubicBezTo>
                    <a:cubicBezTo>
                      <a:pt x="172394" y="54428"/>
                      <a:pt x="170815" y="51008"/>
                      <a:pt x="167658" y="48903"/>
                    </a:cubicBezTo>
                    <a:cubicBezTo>
                      <a:pt x="168710" y="48376"/>
                      <a:pt x="169236" y="47587"/>
                      <a:pt x="170026" y="46798"/>
                    </a:cubicBezTo>
                    <a:close/>
                    <a:moveTo>
                      <a:pt x="103456" y="40483"/>
                    </a:moveTo>
                    <a:cubicBezTo>
                      <a:pt x="108982" y="41798"/>
                      <a:pt x="115560" y="42325"/>
                      <a:pt x="117928" y="48903"/>
                    </a:cubicBezTo>
                    <a:cubicBezTo>
                      <a:pt x="120033" y="55481"/>
                      <a:pt x="115297" y="58638"/>
                      <a:pt x="110034" y="59954"/>
                    </a:cubicBezTo>
                    <a:cubicBezTo>
                      <a:pt x="109442" y="59888"/>
                      <a:pt x="108850" y="59855"/>
                      <a:pt x="108258" y="59855"/>
                    </a:cubicBezTo>
                    <a:cubicBezTo>
                      <a:pt x="106482" y="59855"/>
                      <a:pt x="104706" y="60151"/>
                      <a:pt x="102930" y="60743"/>
                    </a:cubicBezTo>
                    <a:lnTo>
                      <a:pt x="102667" y="60743"/>
                    </a:lnTo>
                    <a:cubicBezTo>
                      <a:pt x="101614" y="56796"/>
                      <a:pt x="98720" y="53639"/>
                      <a:pt x="94773" y="52060"/>
                    </a:cubicBezTo>
                    <a:cubicBezTo>
                      <a:pt x="99246" y="49955"/>
                      <a:pt x="102404" y="45745"/>
                      <a:pt x="103456" y="41009"/>
                    </a:cubicBezTo>
                    <a:lnTo>
                      <a:pt x="103456" y="40483"/>
                    </a:lnTo>
                    <a:close/>
                    <a:moveTo>
                      <a:pt x="138451" y="38904"/>
                    </a:moveTo>
                    <a:lnTo>
                      <a:pt x="138451" y="38904"/>
                    </a:lnTo>
                    <a:cubicBezTo>
                      <a:pt x="143977" y="40483"/>
                      <a:pt x="150029" y="41272"/>
                      <a:pt x="151607" y="47850"/>
                    </a:cubicBezTo>
                    <a:cubicBezTo>
                      <a:pt x="153004" y="54602"/>
                      <a:pt x="147809" y="60529"/>
                      <a:pt x="141490" y="60529"/>
                    </a:cubicBezTo>
                    <a:cubicBezTo>
                      <a:pt x="140668" y="60529"/>
                      <a:pt x="139826" y="60429"/>
                      <a:pt x="138977" y="60217"/>
                    </a:cubicBezTo>
                    <a:cubicBezTo>
                      <a:pt x="138836" y="60146"/>
                      <a:pt x="138714" y="60114"/>
                      <a:pt x="138606" y="60114"/>
                    </a:cubicBezTo>
                    <a:cubicBezTo>
                      <a:pt x="138310" y="60114"/>
                      <a:pt x="138118" y="60358"/>
                      <a:pt x="137925" y="60743"/>
                    </a:cubicBezTo>
                    <a:lnTo>
                      <a:pt x="136346" y="60743"/>
                    </a:lnTo>
                    <a:cubicBezTo>
                      <a:pt x="135294" y="58375"/>
                      <a:pt x="133452" y="56533"/>
                      <a:pt x="131610" y="55217"/>
                    </a:cubicBezTo>
                    <a:cubicBezTo>
                      <a:pt x="134768" y="54165"/>
                      <a:pt x="137662" y="51534"/>
                      <a:pt x="138977" y="48376"/>
                    </a:cubicBezTo>
                    <a:cubicBezTo>
                      <a:pt x="140030" y="45219"/>
                      <a:pt x="139767" y="42061"/>
                      <a:pt x="138451" y="38904"/>
                    </a:cubicBezTo>
                    <a:close/>
                    <a:moveTo>
                      <a:pt x="156607" y="48376"/>
                    </a:moveTo>
                    <a:cubicBezTo>
                      <a:pt x="158185" y="49166"/>
                      <a:pt x="160027" y="49692"/>
                      <a:pt x="161869" y="49692"/>
                    </a:cubicBezTo>
                    <a:cubicBezTo>
                      <a:pt x="163711" y="50481"/>
                      <a:pt x="165553" y="51797"/>
                      <a:pt x="166605" y="53376"/>
                    </a:cubicBezTo>
                    <a:cubicBezTo>
                      <a:pt x="170795" y="60029"/>
                      <a:pt x="163444" y="68760"/>
                      <a:pt x="156442" y="68760"/>
                    </a:cubicBezTo>
                    <a:cubicBezTo>
                      <a:pt x="155968" y="68760"/>
                      <a:pt x="155495" y="68720"/>
                      <a:pt x="155028" y="68637"/>
                    </a:cubicBezTo>
                    <a:lnTo>
                      <a:pt x="154502" y="68637"/>
                    </a:lnTo>
                    <a:cubicBezTo>
                      <a:pt x="153186" y="65479"/>
                      <a:pt x="150555" y="63111"/>
                      <a:pt x="147397" y="62059"/>
                    </a:cubicBezTo>
                    <a:cubicBezTo>
                      <a:pt x="152397" y="60480"/>
                      <a:pt x="155554" y="56007"/>
                      <a:pt x="155817" y="50744"/>
                    </a:cubicBezTo>
                    <a:cubicBezTo>
                      <a:pt x="156080" y="49955"/>
                      <a:pt x="156080" y="49166"/>
                      <a:pt x="155817" y="48376"/>
                    </a:cubicBezTo>
                    <a:close/>
                    <a:moveTo>
                      <a:pt x="188971" y="57322"/>
                    </a:moveTo>
                    <a:lnTo>
                      <a:pt x="189234" y="57586"/>
                    </a:lnTo>
                    <a:cubicBezTo>
                      <a:pt x="191602" y="59164"/>
                      <a:pt x="193970" y="61006"/>
                      <a:pt x="196075" y="62585"/>
                    </a:cubicBezTo>
                    <a:cubicBezTo>
                      <a:pt x="195812" y="63111"/>
                      <a:pt x="195812" y="63900"/>
                      <a:pt x="196075" y="64427"/>
                    </a:cubicBezTo>
                    <a:cubicBezTo>
                      <a:pt x="197390" y="65742"/>
                      <a:pt x="197390" y="67321"/>
                      <a:pt x="196075" y="68637"/>
                    </a:cubicBezTo>
                    <a:cubicBezTo>
                      <a:pt x="194496" y="70478"/>
                      <a:pt x="191339" y="70215"/>
                      <a:pt x="188971" y="70478"/>
                    </a:cubicBezTo>
                    <a:lnTo>
                      <a:pt x="188707" y="70478"/>
                    </a:lnTo>
                    <a:cubicBezTo>
                      <a:pt x="187918" y="66795"/>
                      <a:pt x="185813" y="63900"/>
                      <a:pt x="182656" y="62059"/>
                    </a:cubicBezTo>
                    <a:lnTo>
                      <a:pt x="183182" y="61795"/>
                    </a:lnTo>
                    <a:cubicBezTo>
                      <a:pt x="185550" y="61006"/>
                      <a:pt x="187655" y="59427"/>
                      <a:pt x="188971" y="57322"/>
                    </a:cubicBezTo>
                    <a:close/>
                    <a:moveTo>
                      <a:pt x="90056" y="55218"/>
                    </a:moveTo>
                    <a:cubicBezTo>
                      <a:pt x="92471" y="55218"/>
                      <a:pt x="94780" y="56218"/>
                      <a:pt x="96615" y="57849"/>
                    </a:cubicBezTo>
                    <a:lnTo>
                      <a:pt x="96615" y="58112"/>
                    </a:lnTo>
                    <a:cubicBezTo>
                      <a:pt x="100699" y="63472"/>
                      <a:pt x="98841" y="71555"/>
                      <a:pt x="91281" y="71555"/>
                    </a:cubicBezTo>
                    <a:cubicBezTo>
                      <a:pt x="91047" y="71555"/>
                      <a:pt x="90808" y="71547"/>
                      <a:pt x="90563" y="71531"/>
                    </a:cubicBezTo>
                    <a:cubicBezTo>
                      <a:pt x="90037" y="71531"/>
                      <a:pt x="89511" y="71794"/>
                      <a:pt x="89248" y="72057"/>
                    </a:cubicBezTo>
                    <a:cubicBezTo>
                      <a:pt x="88984" y="66532"/>
                      <a:pt x="88195" y="61006"/>
                      <a:pt x="87143" y="55481"/>
                    </a:cubicBezTo>
                    <a:lnTo>
                      <a:pt x="87932" y="55481"/>
                    </a:lnTo>
                    <a:cubicBezTo>
                      <a:pt x="88643" y="55303"/>
                      <a:pt x="89354" y="55218"/>
                      <a:pt x="90056" y="55218"/>
                    </a:cubicBezTo>
                    <a:close/>
                    <a:moveTo>
                      <a:pt x="121875" y="54954"/>
                    </a:moveTo>
                    <a:cubicBezTo>
                      <a:pt x="126085" y="57849"/>
                      <a:pt x="131873" y="57849"/>
                      <a:pt x="133189" y="63374"/>
                    </a:cubicBezTo>
                    <a:cubicBezTo>
                      <a:pt x="134768" y="69689"/>
                      <a:pt x="128189" y="71005"/>
                      <a:pt x="123190" y="71794"/>
                    </a:cubicBezTo>
                    <a:lnTo>
                      <a:pt x="123453" y="72057"/>
                    </a:lnTo>
                    <a:lnTo>
                      <a:pt x="121348" y="72057"/>
                    </a:lnTo>
                    <a:cubicBezTo>
                      <a:pt x="121348" y="71794"/>
                      <a:pt x="121348" y="71268"/>
                      <a:pt x="121348" y="71005"/>
                    </a:cubicBezTo>
                    <a:cubicBezTo>
                      <a:pt x="120559" y="67058"/>
                      <a:pt x="118191" y="63637"/>
                      <a:pt x="114770" y="61532"/>
                    </a:cubicBezTo>
                    <a:cubicBezTo>
                      <a:pt x="117928" y="60743"/>
                      <a:pt x="120559" y="58112"/>
                      <a:pt x="121875" y="54954"/>
                    </a:cubicBezTo>
                    <a:close/>
                    <a:moveTo>
                      <a:pt x="201074" y="66532"/>
                    </a:moveTo>
                    <a:cubicBezTo>
                      <a:pt x="203442" y="68374"/>
                      <a:pt x="205547" y="70478"/>
                      <a:pt x="207652" y="72847"/>
                    </a:cubicBezTo>
                    <a:cubicBezTo>
                      <a:pt x="207389" y="72847"/>
                      <a:pt x="207126" y="73110"/>
                      <a:pt x="207126" y="73636"/>
                    </a:cubicBezTo>
                    <a:cubicBezTo>
                      <a:pt x="206863" y="74425"/>
                      <a:pt x="206600" y="75478"/>
                      <a:pt x="206863" y="76267"/>
                    </a:cubicBezTo>
                    <a:cubicBezTo>
                      <a:pt x="206600" y="77320"/>
                      <a:pt x="206337" y="78372"/>
                      <a:pt x="205547" y="79161"/>
                    </a:cubicBezTo>
                    <a:cubicBezTo>
                      <a:pt x="204495" y="80740"/>
                      <a:pt x="202916" y="81793"/>
                      <a:pt x="201074" y="82056"/>
                    </a:cubicBezTo>
                    <a:cubicBezTo>
                      <a:pt x="201600" y="77583"/>
                      <a:pt x="198443" y="74952"/>
                      <a:pt x="194496" y="73110"/>
                    </a:cubicBezTo>
                    <a:cubicBezTo>
                      <a:pt x="196864" y="72847"/>
                      <a:pt x="198706" y="71531"/>
                      <a:pt x="200022" y="69952"/>
                    </a:cubicBezTo>
                    <a:cubicBezTo>
                      <a:pt x="200548" y="68900"/>
                      <a:pt x="201074" y="67584"/>
                      <a:pt x="201074" y="66532"/>
                    </a:cubicBezTo>
                    <a:close/>
                    <a:moveTo>
                      <a:pt x="171341" y="62585"/>
                    </a:moveTo>
                    <a:cubicBezTo>
                      <a:pt x="176341" y="64690"/>
                      <a:pt x="186339" y="67058"/>
                      <a:pt x="184498" y="73899"/>
                    </a:cubicBezTo>
                    <a:cubicBezTo>
                      <a:pt x="182919" y="78109"/>
                      <a:pt x="179498" y="81530"/>
                      <a:pt x="175288" y="82582"/>
                    </a:cubicBezTo>
                    <a:cubicBezTo>
                      <a:pt x="173973" y="82056"/>
                      <a:pt x="172657" y="81793"/>
                      <a:pt x="171341" y="81530"/>
                    </a:cubicBezTo>
                    <a:cubicBezTo>
                      <a:pt x="171078" y="81530"/>
                      <a:pt x="170815" y="81530"/>
                      <a:pt x="170552" y="81793"/>
                    </a:cubicBezTo>
                    <a:cubicBezTo>
                      <a:pt x="169523" y="77160"/>
                      <a:pt x="166731" y="73282"/>
                      <a:pt x="162916" y="70899"/>
                    </a:cubicBezTo>
                    <a:lnTo>
                      <a:pt x="162916" y="70899"/>
                    </a:lnTo>
                    <a:cubicBezTo>
                      <a:pt x="166731" y="69288"/>
                      <a:pt x="169540" y="66188"/>
                      <a:pt x="171341" y="62585"/>
                    </a:cubicBezTo>
                    <a:close/>
                    <a:moveTo>
                      <a:pt x="107111" y="63779"/>
                    </a:moveTo>
                    <a:cubicBezTo>
                      <a:pt x="111903" y="63779"/>
                      <a:pt x="116303" y="66961"/>
                      <a:pt x="117402" y="71794"/>
                    </a:cubicBezTo>
                    <a:cubicBezTo>
                      <a:pt x="117928" y="77320"/>
                      <a:pt x="113718" y="82319"/>
                      <a:pt x="108192" y="82845"/>
                    </a:cubicBezTo>
                    <a:lnTo>
                      <a:pt x="108455" y="83108"/>
                    </a:lnTo>
                    <a:cubicBezTo>
                      <a:pt x="107798" y="82977"/>
                      <a:pt x="107140" y="82911"/>
                      <a:pt x="106482" y="82911"/>
                    </a:cubicBezTo>
                    <a:cubicBezTo>
                      <a:pt x="105824" y="82911"/>
                      <a:pt x="105166" y="82977"/>
                      <a:pt x="104509" y="83108"/>
                    </a:cubicBezTo>
                    <a:cubicBezTo>
                      <a:pt x="103456" y="79161"/>
                      <a:pt x="100825" y="75741"/>
                      <a:pt x="97141" y="74162"/>
                    </a:cubicBezTo>
                    <a:cubicBezTo>
                      <a:pt x="100825" y="72320"/>
                      <a:pt x="103193" y="68374"/>
                      <a:pt x="103193" y="63900"/>
                    </a:cubicBezTo>
                    <a:cubicBezTo>
                      <a:pt x="103456" y="64164"/>
                      <a:pt x="103982" y="64164"/>
                      <a:pt x="104245" y="64164"/>
                    </a:cubicBezTo>
                    <a:cubicBezTo>
                      <a:pt x="105201" y="63903"/>
                      <a:pt x="106164" y="63779"/>
                      <a:pt x="107111" y="63779"/>
                    </a:cubicBezTo>
                    <a:close/>
                    <a:moveTo>
                      <a:pt x="267907" y="7593"/>
                    </a:moveTo>
                    <a:cubicBezTo>
                      <a:pt x="267907" y="37588"/>
                      <a:pt x="257908" y="72583"/>
                      <a:pt x="227649" y="82056"/>
                    </a:cubicBezTo>
                    <a:lnTo>
                      <a:pt x="222387" y="82056"/>
                    </a:lnTo>
                    <a:cubicBezTo>
                      <a:pt x="221598" y="82056"/>
                      <a:pt x="220808" y="82582"/>
                      <a:pt x="220282" y="83371"/>
                    </a:cubicBezTo>
                    <a:cubicBezTo>
                      <a:pt x="220545" y="82845"/>
                      <a:pt x="220545" y="82319"/>
                      <a:pt x="220545" y="81793"/>
                    </a:cubicBezTo>
                    <a:cubicBezTo>
                      <a:pt x="217651" y="62059"/>
                      <a:pt x="220545" y="43114"/>
                      <a:pt x="235280" y="28379"/>
                    </a:cubicBezTo>
                    <a:cubicBezTo>
                      <a:pt x="244489" y="19170"/>
                      <a:pt x="257382" y="14960"/>
                      <a:pt x="267907" y="7593"/>
                    </a:cubicBezTo>
                    <a:close/>
                    <a:moveTo>
                      <a:pt x="137156" y="63903"/>
                    </a:moveTo>
                    <a:cubicBezTo>
                      <a:pt x="142417" y="64691"/>
                      <a:pt x="150030" y="65224"/>
                      <a:pt x="151081" y="71794"/>
                    </a:cubicBezTo>
                    <a:cubicBezTo>
                      <a:pt x="152134" y="78635"/>
                      <a:pt x="144503" y="82056"/>
                      <a:pt x="138977" y="83635"/>
                    </a:cubicBezTo>
                    <a:cubicBezTo>
                      <a:pt x="138188" y="79161"/>
                      <a:pt x="135294" y="75478"/>
                      <a:pt x="131084" y="73373"/>
                    </a:cubicBezTo>
                    <a:cubicBezTo>
                      <a:pt x="134768" y="72320"/>
                      <a:pt x="137136" y="68900"/>
                      <a:pt x="137399" y="65216"/>
                    </a:cubicBezTo>
                    <a:cubicBezTo>
                      <a:pt x="137399" y="64779"/>
                      <a:pt x="137217" y="64341"/>
                      <a:pt x="137156" y="63903"/>
                    </a:cubicBezTo>
                    <a:close/>
                    <a:moveTo>
                      <a:pt x="188444" y="74425"/>
                    </a:moveTo>
                    <a:lnTo>
                      <a:pt x="188444" y="74952"/>
                    </a:lnTo>
                    <a:cubicBezTo>
                      <a:pt x="192128" y="76267"/>
                      <a:pt x="197127" y="78109"/>
                      <a:pt x="197127" y="81793"/>
                    </a:cubicBezTo>
                    <a:cubicBezTo>
                      <a:pt x="197127" y="87055"/>
                      <a:pt x="190812" y="88108"/>
                      <a:pt x="186602" y="88371"/>
                    </a:cubicBezTo>
                    <a:lnTo>
                      <a:pt x="186076" y="88371"/>
                    </a:lnTo>
                    <a:cubicBezTo>
                      <a:pt x="185287" y="88371"/>
                      <a:pt x="184498" y="88634"/>
                      <a:pt x="183971" y="89160"/>
                    </a:cubicBezTo>
                    <a:cubicBezTo>
                      <a:pt x="182656" y="87318"/>
                      <a:pt x="181077" y="85740"/>
                      <a:pt x="178972" y="84424"/>
                    </a:cubicBezTo>
                    <a:cubicBezTo>
                      <a:pt x="183708" y="82845"/>
                      <a:pt x="187129" y="79161"/>
                      <a:pt x="188444" y="74425"/>
                    </a:cubicBezTo>
                    <a:close/>
                    <a:moveTo>
                      <a:pt x="210810" y="76004"/>
                    </a:moveTo>
                    <a:cubicBezTo>
                      <a:pt x="212388" y="77846"/>
                      <a:pt x="213967" y="79951"/>
                      <a:pt x="215809" y="82056"/>
                    </a:cubicBezTo>
                    <a:cubicBezTo>
                      <a:pt x="215809" y="82319"/>
                      <a:pt x="215809" y="82582"/>
                      <a:pt x="216072" y="83108"/>
                    </a:cubicBezTo>
                    <a:cubicBezTo>
                      <a:pt x="216072" y="83371"/>
                      <a:pt x="216335" y="83371"/>
                      <a:pt x="216335" y="83635"/>
                    </a:cubicBezTo>
                    <a:cubicBezTo>
                      <a:pt x="214493" y="86003"/>
                      <a:pt x="212652" y="88371"/>
                      <a:pt x="210547" y="90476"/>
                    </a:cubicBezTo>
                    <a:lnTo>
                      <a:pt x="210283" y="90476"/>
                    </a:lnTo>
                    <a:cubicBezTo>
                      <a:pt x="208705" y="88108"/>
                      <a:pt x="206863" y="86003"/>
                      <a:pt x="204495" y="84161"/>
                    </a:cubicBezTo>
                    <a:cubicBezTo>
                      <a:pt x="205810" y="83635"/>
                      <a:pt x="207389" y="82582"/>
                      <a:pt x="208442" y="81530"/>
                    </a:cubicBezTo>
                    <a:cubicBezTo>
                      <a:pt x="209757" y="79951"/>
                      <a:pt x="210547" y="78109"/>
                      <a:pt x="210810" y="76004"/>
                    </a:cubicBezTo>
                    <a:close/>
                    <a:moveTo>
                      <a:pt x="89248" y="74952"/>
                    </a:moveTo>
                    <a:lnTo>
                      <a:pt x="89248" y="75215"/>
                    </a:lnTo>
                    <a:cubicBezTo>
                      <a:pt x="89511" y="75215"/>
                      <a:pt x="89774" y="75478"/>
                      <a:pt x="90037" y="75478"/>
                    </a:cubicBezTo>
                    <a:cubicBezTo>
                      <a:pt x="92668" y="76004"/>
                      <a:pt x="95299" y="77320"/>
                      <a:pt x="97404" y="79161"/>
                    </a:cubicBezTo>
                    <a:cubicBezTo>
                      <a:pt x="100562" y="80740"/>
                      <a:pt x="99772" y="83371"/>
                      <a:pt x="95036" y="86529"/>
                    </a:cubicBezTo>
                    <a:cubicBezTo>
                      <a:pt x="94773" y="89949"/>
                      <a:pt x="93984" y="91791"/>
                      <a:pt x="92931" y="92318"/>
                    </a:cubicBezTo>
                    <a:cubicBezTo>
                      <a:pt x="91352" y="91791"/>
                      <a:pt x="90037" y="91528"/>
                      <a:pt x="88458" y="91265"/>
                    </a:cubicBezTo>
                    <a:cubicBezTo>
                      <a:pt x="88984" y="85740"/>
                      <a:pt x="89248" y="80214"/>
                      <a:pt x="89248" y="74952"/>
                    </a:cubicBezTo>
                    <a:close/>
                    <a:moveTo>
                      <a:pt x="155028" y="72847"/>
                    </a:moveTo>
                    <a:cubicBezTo>
                      <a:pt x="155291" y="73110"/>
                      <a:pt x="155554" y="73373"/>
                      <a:pt x="155817" y="73636"/>
                    </a:cubicBezTo>
                    <a:cubicBezTo>
                      <a:pt x="158185" y="74688"/>
                      <a:pt x="160817" y="74688"/>
                      <a:pt x="162922" y="76530"/>
                    </a:cubicBezTo>
                    <a:cubicBezTo>
                      <a:pt x="165290" y="78635"/>
                      <a:pt x="166605" y="81530"/>
                      <a:pt x="166342" y="84687"/>
                    </a:cubicBezTo>
                    <a:cubicBezTo>
                      <a:pt x="165816" y="87581"/>
                      <a:pt x="163974" y="90213"/>
                      <a:pt x="161606" y="91791"/>
                    </a:cubicBezTo>
                    <a:cubicBezTo>
                      <a:pt x="159764" y="92581"/>
                      <a:pt x="157922" y="93370"/>
                      <a:pt x="156080" y="93896"/>
                    </a:cubicBezTo>
                    <a:cubicBezTo>
                      <a:pt x="155554" y="93896"/>
                      <a:pt x="155028" y="93633"/>
                      <a:pt x="154765" y="93633"/>
                    </a:cubicBezTo>
                    <a:lnTo>
                      <a:pt x="154239" y="93633"/>
                    </a:lnTo>
                    <a:cubicBezTo>
                      <a:pt x="153728" y="89290"/>
                      <a:pt x="150736" y="85443"/>
                      <a:pt x="146950" y="83778"/>
                    </a:cubicBezTo>
                    <a:lnTo>
                      <a:pt x="146950" y="83778"/>
                    </a:lnTo>
                    <a:cubicBezTo>
                      <a:pt x="151508" y="82102"/>
                      <a:pt x="154771" y="77725"/>
                      <a:pt x="155028" y="72847"/>
                    </a:cubicBezTo>
                    <a:close/>
                    <a:moveTo>
                      <a:pt x="120822" y="74952"/>
                    </a:moveTo>
                    <a:lnTo>
                      <a:pt x="121085" y="75215"/>
                    </a:lnTo>
                    <a:cubicBezTo>
                      <a:pt x="123980" y="75478"/>
                      <a:pt x="126874" y="76267"/>
                      <a:pt x="129505" y="77320"/>
                    </a:cubicBezTo>
                    <a:cubicBezTo>
                      <a:pt x="132399" y="78635"/>
                      <a:pt x="134504" y="81530"/>
                      <a:pt x="134768" y="84950"/>
                    </a:cubicBezTo>
                    <a:cubicBezTo>
                      <a:pt x="135294" y="91002"/>
                      <a:pt x="129242" y="93633"/>
                      <a:pt x="123716" y="94159"/>
                    </a:cubicBezTo>
                    <a:cubicBezTo>
                      <a:pt x="122927" y="93896"/>
                      <a:pt x="122138" y="93633"/>
                      <a:pt x="121348" y="93370"/>
                    </a:cubicBezTo>
                    <a:lnTo>
                      <a:pt x="120559" y="93370"/>
                    </a:lnTo>
                    <a:cubicBezTo>
                      <a:pt x="119506" y="89423"/>
                      <a:pt x="116875" y="86266"/>
                      <a:pt x="113192" y="84424"/>
                    </a:cubicBezTo>
                    <a:cubicBezTo>
                      <a:pt x="117138" y="82845"/>
                      <a:pt x="120033" y="79161"/>
                      <a:pt x="120822" y="74952"/>
                    </a:cubicBezTo>
                    <a:close/>
                    <a:moveTo>
                      <a:pt x="199495" y="85213"/>
                    </a:moveTo>
                    <a:cubicBezTo>
                      <a:pt x="200285" y="85740"/>
                      <a:pt x="201337" y="86266"/>
                      <a:pt x="201600" y="86529"/>
                    </a:cubicBezTo>
                    <a:cubicBezTo>
                      <a:pt x="204232" y="88108"/>
                      <a:pt x="206600" y="90213"/>
                      <a:pt x="208178" y="92581"/>
                    </a:cubicBezTo>
                    <a:cubicBezTo>
                      <a:pt x="206073" y="94686"/>
                      <a:pt x="203705" y="97054"/>
                      <a:pt x="201074" y="98896"/>
                    </a:cubicBezTo>
                    <a:cubicBezTo>
                      <a:pt x="201074" y="98106"/>
                      <a:pt x="201074" y="97317"/>
                      <a:pt x="201074" y="96527"/>
                    </a:cubicBezTo>
                    <a:cubicBezTo>
                      <a:pt x="200811" y="94949"/>
                      <a:pt x="199759" y="93633"/>
                      <a:pt x="198706" y="92844"/>
                    </a:cubicBezTo>
                    <a:cubicBezTo>
                      <a:pt x="197127" y="91528"/>
                      <a:pt x="195285" y="90476"/>
                      <a:pt x="193181" y="89949"/>
                    </a:cubicBezTo>
                    <a:cubicBezTo>
                      <a:pt x="195812" y="89160"/>
                      <a:pt x="198180" y="87581"/>
                      <a:pt x="199495" y="85213"/>
                    </a:cubicBezTo>
                    <a:close/>
                    <a:moveTo>
                      <a:pt x="170552" y="84687"/>
                    </a:moveTo>
                    <a:cubicBezTo>
                      <a:pt x="174499" y="87055"/>
                      <a:pt x="182656" y="88897"/>
                      <a:pt x="180814" y="95475"/>
                    </a:cubicBezTo>
                    <a:cubicBezTo>
                      <a:pt x="180024" y="97580"/>
                      <a:pt x="178709" y="99159"/>
                      <a:pt x="176604" y="99948"/>
                    </a:cubicBezTo>
                    <a:cubicBezTo>
                      <a:pt x="175518" y="99652"/>
                      <a:pt x="174359" y="99504"/>
                      <a:pt x="173181" y="99504"/>
                    </a:cubicBezTo>
                    <a:cubicBezTo>
                      <a:pt x="171218" y="99504"/>
                      <a:pt x="169204" y="99915"/>
                      <a:pt x="167395" y="100737"/>
                    </a:cubicBezTo>
                    <a:cubicBezTo>
                      <a:pt x="167395" y="100737"/>
                      <a:pt x="167131" y="101001"/>
                      <a:pt x="167131" y="101264"/>
                    </a:cubicBezTo>
                    <a:cubicBezTo>
                      <a:pt x="165290" y="98896"/>
                      <a:pt x="163185" y="97054"/>
                      <a:pt x="160817" y="95738"/>
                    </a:cubicBezTo>
                    <a:cubicBezTo>
                      <a:pt x="165553" y="93896"/>
                      <a:pt x="169236" y="89686"/>
                      <a:pt x="170552" y="84687"/>
                    </a:cubicBezTo>
                    <a:close/>
                    <a:moveTo>
                      <a:pt x="104509" y="86266"/>
                    </a:moveTo>
                    <a:cubicBezTo>
                      <a:pt x="108719" y="88371"/>
                      <a:pt x="115033" y="87844"/>
                      <a:pt x="116612" y="93896"/>
                    </a:cubicBezTo>
                    <a:cubicBezTo>
                      <a:pt x="118454" y="101264"/>
                      <a:pt x="111087" y="104684"/>
                      <a:pt x="104772" y="104684"/>
                    </a:cubicBezTo>
                    <a:cubicBezTo>
                      <a:pt x="103982" y="104158"/>
                      <a:pt x="102930" y="104158"/>
                      <a:pt x="101877" y="103895"/>
                    </a:cubicBezTo>
                    <a:cubicBezTo>
                      <a:pt x="101877" y="100211"/>
                      <a:pt x="100035" y="96791"/>
                      <a:pt x="96878" y="94949"/>
                    </a:cubicBezTo>
                    <a:cubicBezTo>
                      <a:pt x="100825" y="93896"/>
                      <a:pt x="103719" y="91002"/>
                      <a:pt x="104245" y="87055"/>
                    </a:cubicBezTo>
                    <a:lnTo>
                      <a:pt x="104509" y="87318"/>
                    </a:lnTo>
                    <a:lnTo>
                      <a:pt x="104509" y="86266"/>
                    </a:lnTo>
                    <a:close/>
                    <a:moveTo>
                      <a:pt x="142505" y="86970"/>
                    </a:moveTo>
                    <a:cubicBezTo>
                      <a:pt x="147385" y="86970"/>
                      <a:pt x="151370" y="92012"/>
                      <a:pt x="149765" y="97054"/>
                    </a:cubicBezTo>
                    <a:cubicBezTo>
                      <a:pt x="148976" y="99685"/>
                      <a:pt x="147134" y="102053"/>
                      <a:pt x="144503" y="103369"/>
                    </a:cubicBezTo>
                    <a:cubicBezTo>
                      <a:pt x="142924" y="104158"/>
                      <a:pt x="141082" y="104684"/>
                      <a:pt x="139241" y="104684"/>
                    </a:cubicBezTo>
                    <a:cubicBezTo>
                      <a:pt x="138925" y="104684"/>
                      <a:pt x="138483" y="104642"/>
                      <a:pt x="138016" y="104642"/>
                    </a:cubicBezTo>
                    <a:cubicBezTo>
                      <a:pt x="137315" y="104642"/>
                      <a:pt x="136557" y="104737"/>
                      <a:pt x="136083" y="105210"/>
                    </a:cubicBezTo>
                    <a:cubicBezTo>
                      <a:pt x="136616" y="104322"/>
                      <a:pt x="135829" y="103553"/>
                      <a:pt x="135019" y="103553"/>
                    </a:cubicBezTo>
                    <a:cubicBezTo>
                      <a:pt x="134709" y="103553"/>
                      <a:pt x="134395" y="103666"/>
                      <a:pt x="134151" y="103927"/>
                    </a:cubicBezTo>
                    <a:lnTo>
                      <a:pt x="134151" y="103927"/>
                    </a:lnTo>
                    <a:cubicBezTo>
                      <a:pt x="132830" y="100607"/>
                      <a:pt x="130755" y="97802"/>
                      <a:pt x="127926" y="96001"/>
                    </a:cubicBezTo>
                    <a:cubicBezTo>
                      <a:pt x="133189" y="95738"/>
                      <a:pt x="137662" y="92054"/>
                      <a:pt x="138977" y="87055"/>
                    </a:cubicBezTo>
                    <a:cubicBezTo>
                      <a:pt x="139241" y="87318"/>
                      <a:pt x="139767" y="87318"/>
                      <a:pt x="140293" y="87318"/>
                    </a:cubicBezTo>
                    <a:cubicBezTo>
                      <a:pt x="141040" y="87081"/>
                      <a:pt x="141782" y="86970"/>
                      <a:pt x="142505" y="86970"/>
                    </a:cubicBezTo>
                    <a:close/>
                    <a:moveTo>
                      <a:pt x="185287" y="91791"/>
                    </a:moveTo>
                    <a:cubicBezTo>
                      <a:pt x="188971" y="92581"/>
                      <a:pt x="192654" y="93896"/>
                      <a:pt x="196338" y="95738"/>
                    </a:cubicBezTo>
                    <a:cubicBezTo>
                      <a:pt x="198180" y="96791"/>
                      <a:pt x="197917" y="98896"/>
                      <a:pt x="198180" y="101264"/>
                    </a:cubicBezTo>
                    <a:cubicBezTo>
                      <a:pt x="195022" y="103632"/>
                      <a:pt x="191339" y="105737"/>
                      <a:pt x="187918" y="107842"/>
                    </a:cubicBezTo>
                    <a:lnTo>
                      <a:pt x="187918" y="107579"/>
                    </a:lnTo>
                    <a:cubicBezTo>
                      <a:pt x="187392" y="105210"/>
                      <a:pt x="184498" y="102842"/>
                      <a:pt x="181340" y="101527"/>
                    </a:cubicBezTo>
                    <a:cubicBezTo>
                      <a:pt x="183445" y="99948"/>
                      <a:pt x="184761" y="97843"/>
                      <a:pt x="185287" y="95212"/>
                    </a:cubicBezTo>
                    <a:cubicBezTo>
                      <a:pt x="185287" y="94159"/>
                      <a:pt x="185287" y="93107"/>
                      <a:pt x="185287" y="91791"/>
                    </a:cubicBezTo>
                    <a:close/>
                    <a:moveTo>
                      <a:pt x="120559" y="96791"/>
                    </a:moveTo>
                    <a:lnTo>
                      <a:pt x="120559" y="97317"/>
                    </a:lnTo>
                    <a:cubicBezTo>
                      <a:pt x="126611" y="99159"/>
                      <a:pt x="133189" y="104947"/>
                      <a:pt x="129505" y="111789"/>
                    </a:cubicBezTo>
                    <a:cubicBezTo>
                      <a:pt x="128189" y="113893"/>
                      <a:pt x="126348" y="115472"/>
                      <a:pt x="123716" y="115998"/>
                    </a:cubicBezTo>
                    <a:cubicBezTo>
                      <a:pt x="121856" y="115812"/>
                      <a:pt x="119864" y="115626"/>
                      <a:pt x="117926" y="115626"/>
                    </a:cubicBezTo>
                    <a:cubicBezTo>
                      <a:pt x="117124" y="115626"/>
                      <a:pt x="116330" y="115658"/>
                      <a:pt x="115560" y="115735"/>
                    </a:cubicBezTo>
                    <a:lnTo>
                      <a:pt x="115297" y="115735"/>
                    </a:lnTo>
                    <a:cubicBezTo>
                      <a:pt x="114244" y="112052"/>
                      <a:pt x="112402" y="109157"/>
                      <a:pt x="109508" y="107052"/>
                    </a:cubicBezTo>
                    <a:cubicBezTo>
                      <a:pt x="115033" y="106526"/>
                      <a:pt x="119506" y="102579"/>
                      <a:pt x="120559" y="96791"/>
                    </a:cubicBezTo>
                    <a:close/>
                    <a:moveTo>
                      <a:pt x="176604" y="104158"/>
                    </a:moveTo>
                    <a:cubicBezTo>
                      <a:pt x="178446" y="104684"/>
                      <a:pt x="184761" y="106263"/>
                      <a:pt x="185024" y="109157"/>
                    </a:cubicBezTo>
                    <a:cubicBezTo>
                      <a:pt x="180024" y="111789"/>
                      <a:pt x="175025" y="113893"/>
                      <a:pt x="169763" y="115998"/>
                    </a:cubicBezTo>
                    <a:cubicBezTo>
                      <a:pt x="171605" y="112315"/>
                      <a:pt x="171341" y="107842"/>
                      <a:pt x="169236" y="104421"/>
                    </a:cubicBezTo>
                    <a:cubicBezTo>
                      <a:pt x="171078" y="104421"/>
                      <a:pt x="172920" y="104421"/>
                      <a:pt x="174499" y="104158"/>
                    </a:cubicBezTo>
                    <a:close/>
                    <a:moveTo>
                      <a:pt x="154239" y="96791"/>
                    </a:moveTo>
                    <a:cubicBezTo>
                      <a:pt x="157922" y="99159"/>
                      <a:pt x="161869" y="100737"/>
                      <a:pt x="164763" y="104421"/>
                    </a:cubicBezTo>
                    <a:cubicBezTo>
                      <a:pt x="167921" y="108368"/>
                      <a:pt x="167921" y="113893"/>
                      <a:pt x="164763" y="117577"/>
                    </a:cubicBezTo>
                    <a:cubicBezTo>
                      <a:pt x="160817" y="118893"/>
                      <a:pt x="156870" y="120208"/>
                      <a:pt x="152660" y="120998"/>
                    </a:cubicBezTo>
                    <a:cubicBezTo>
                      <a:pt x="153186" y="118893"/>
                      <a:pt x="152397" y="116525"/>
                      <a:pt x="151081" y="114420"/>
                    </a:cubicBezTo>
                    <a:cubicBezTo>
                      <a:pt x="149502" y="112578"/>
                      <a:pt x="147397" y="110736"/>
                      <a:pt x="145029" y="109684"/>
                    </a:cubicBezTo>
                    <a:lnTo>
                      <a:pt x="141346" y="108105"/>
                    </a:lnTo>
                    <a:cubicBezTo>
                      <a:pt x="142398" y="107842"/>
                      <a:pt x="143714" y="107842"/>
                      <a:pt x="144766" y="107315"/>
                    </a:cubicBezTo>
                    <a:cubicBezTo>
                      <a:pt x="149239" y="106000"/>
                      <a:pt x="152660" y="102316"/>
                      <a:pt x="153975" y="97843"/>
                    </a:cubicBezTo>
                    <a:cubicBezTo>
                      <a:pt x="153975" y="97580"/>
                      <a:pt x="153975" y="97054"/>
                      <a:pt x="154239" y="96791"/>
                    </a:cubicBezTo>
                    <a:close/>
                    <a:moveTo>
                      <a:pt x="134504" y="108631"/>
                    </a:moveTo>
                    <a:cubicBezTo>
                      <a:pt x="138714" y="112315"/>
                      <a:pt x="152134" y="115209"/>
                      <a:pt x="149502" y="121787"/>
                    </a:cubicBezTo>
                    <a:cubicBezTo>
                      <a:pt x="144240" y="123103"/>
                      <a:pt x="138977" y="124155"/>
                      <a:pt x="133715" y="124945"/>
                    </a:cubicBezTo>
                    <a:cubicBezTo>
                      <a:pt x="133978" y="122313"/>
                      <a:pt x="132663" y="119419"/>
                      <a:pt x="130294" y="117840"/>
                    </a:cubicBezTo>
                    <a:cubicBezTo>
                      <a:pt x="129768" y="117577"/>
                      <a:pt x="129242" y="117314"/>
                      <a:pt x="128979" y="117051"/>
                    </a:cubicBezTo>
                    <a:cubicBezTo>
                      <a:pt x="131347" y="115735"/>
                      <a:pt x="133452" y="113367"/>
                      <a:pt x="134241" y="110473"/>
                    </a:cubicBezTo>
                    <a:cubicBezTo>
                      <a:pt x="134241" y="109947"/>
                      <a:pt x="134504" y="109157"/>
                      <a:pt x="134504" y="108631"/>
                    </a:cubicBezTo>
                    <a:close/>
                    <a:moveTo>
                      <a:pt x="115033" y="118893"/>
                    </a:moveTo>
                    <a:cubicBezTo>
                      <a:pt x="117665" y="119419"/>
                      <a:pt x="120296" y="119682"/>
                      <a:pt x="123190" y="119682"/>
                    </a:cubicBezTo>
                    <a:cubicBezTo>
                      <a:pt x="126348" y="119945"/>
                      <a:pt x="131347" y="121524"/>
                      <a:pt x="130821" y="125471"/>
                    </a:cubicBezTo>
                    <a:cubicBezTo>
                      <a:pt x="124243" y="126523"/>
                      <a:pt x="117665" y="127313"/>
                      <a:pt x="110823" y="128102"/>
                    </a:cubicBezTo>
                    <a:lnTo>
                      <a:pt x="109771" y="128102"/>
                    </a:lnTo>
                    <a:cubicBezTo>
                      <a:pt x="112665" y="126260"/>
                      <a:pt x="114770" y="123103"/>
                      <a:pt x="115033" y="119682"/>
                    </a:cubicBezTo>
                    <a:lnTo>
                      <a:pt x="115033" y="118893"/>
                    </a:lnTo>
                    <a:close/>
                    <a:moveTo>
                      <a:pt x="101088" y="107579"/>
                    </a:moveTo>
                    <a:cubicBezTo>
                      <a:pt x="106087" y="109157"/>
                      <a:pt x="111087" y="112315"/>
                      <a:pt x="111350" y="118103"/>
                    </a:cubicBezTo>
                    <a:cubicBezTo>
                      <a:pt x="111613" y="124681"/>
                      <a:pt x="106350" y="126786"/>
                      <a:pt x="100825" y="127576"/>
                    </a:cubicBezTo>
                    <a:lnTo>
                      <a:pt x="100825" y="127839"/>
                    </a:lnTo>
                    <a:cubicBezTo>
                      <a:pt x="100035" y="127839"/>
                      <a:pt x="100035" y="128628"/>
                      <a:pt x="100562" y="129155"/>
                    </a:cubicBezTo>
                    <a:lnTo>
                      <a:pt x="99246" y="129155"/>
                    </a:lnTo>
                    <a:cubicBezTo>
                      <a:pt x="101351" y="123366"/>
                      <a:pt x="97931" y="118367"/>
                      <a:pt x="93194" y="114420"/>
                    </a:cubicBezTo>
                    <a:cubicBezTo>
                      <a:pt x="96878" y="113893"/>
                      <a:pt x="100035" y="111262"/>
                      <a:pt x="101088" y="107579"/>
                    </a:cubicBezTo>
                    <a:close/>
                    <a:moveTo>
                      <a:pt x="74513" y="31273"/>
                    </a:moveTo>
                    <a:lnTo>
                      <a:pt x="74513" y="31273"/>
                    </a:lnTo>
                    <a:cubicBezTo>
                      <a:pt x="85827" y="65216"/>
                      <a:pt x="86090" y="96001"/>
                      <a:pt x="73460" y="129681"/>
                    </a:cubicBezTo>
                    <a:cubicBezTo>
                      <a:pt x="66093" y="129155"/>
                      <a:pt x="58725" y="127839"/>
                      <a:pt x="51621" y="125997"/>
                    </a:cubicBezTo>
                    <a:lnTo>
                      <a:pt x="51621" y="126260"/>
                    </a:lnTo>
                    <a:cubicBezTo>
                      <a:pt x="28993" y="119945"/>
                      <a:pt x="4259" y="99948"/>
                      <a:pt x="10048" y="73636"/>
                    </a:cubicBezTo>
                    <a:cubicBezTo>
                      <a:pt x="16363" y="44166"/>
                      <a:pt x="44780" y="33642"/>
                      <a:pt x="74513" y="31273"/>
                    </a:cubicBezTo>
                    <a:close/>
                    <a:moveTo>
                      <a:pt x="87932" y="94159"/>
                    </a:moveTo>
                    <a:cubicBezTo>
                      <a:pt x="90300" y="94949"/>
                      <a:pt x="92405" y="96001"/>
                      <a:pt x="94247" y="97317"/>
                    </a:cubicBezTo>
                    <a:cubicBezTo>
                      <a:pt x="100734" y="102646"/>
                      <a:pt x="97428" y="111240"/>
                      <a:pt x="90258" y="111240"/>
                    </a:cubicBezTo>
                    <a:cubicBezTo>
                      <a:pt x="89286" y="111240"/>
                      <a:pt x="88242" y="111082"/>
                      <a:pt x="87143" y="110736"/>
                    </a:cubicBezTo>
                    <a:cubicBezTo>
                      <a:pt x="86991" y="110693"/>
                      <a:pt x="86844" y="110673"/>
                      <a:pt x="86701" y="110673"/>
                    </a:cubicBezTo>
                    <a:cubicBezTo>
                      <a:pt x="85106" y="110673"/>
                      <a:pt x="84136" y="113191"/>
                      <a:pt x="85827" y="114157"/>
                    </a:cubicBezTo>
                    <a:cubicBezTo>
                      <a:pt x="91352" y="117051"/>
                      <a:pt x="98983" y="122050"/>
                      <a:pt x="96089" y="129418"/>
                    </a:cubicBezTo>
                    <a:cubicBezTo>
                      <a:pt x="92235" y="129726"/>
                      <a:pt x="88472" y="129854"/>
                      <a:pt x="84694" y="129854"/>
                    </a:cubicBezTo>
                    <a:cubicBezTo>
                      <a:pt x="82022" y="129854"/>
                      <a:pt x="79342" y="129790"/>
                      <a:pt x="76618" y="129681"/>
                    </a:cubicBezTo>
                    <a:cubicBezTo>
                      <a:pt x="82406" y="118630"/>
                      <a:pt x="86090" y="106526"/>
                      <a:pt x="87932" y="94159"/>
                    </a:cubicBezTo>
                    <a:close/>
                    <a:moveTo>
                      <a:pt x="220545" y="87055"/>
                    </a:moveTo>
                    <a:cubicBezTo>
                      <a:pt x="221071" y="87318"/>
                      <a:pt x="221598" y="87581"/>
                      <a:pt x="222387" y="87581"/>
                    </a:cubicBezTo>
                    <a:cubicBezTo>
                      <a:pt x="223250" y="87546"/>
                      <a:pt x="224107" y="87528"/>
                      <a:pt x="224957" y="87528"/>
                    </a:cubicBezTo>
                    <a:cubicBezTo>
                      <a:pt x="261978" y="87528"/>
                      <a:pt x="287142" y="120755"/>
                      <a:pt x="276853" y="155993"/>
                    </a:cubicBezTo>
                    <a:lnTo>
                      <a:pt x="276590" y="155993"/>
                    </a:lnTo>
                    <a:cubicBezTo>
                      <a:pt x="255014" y="136522"/>
                      <a:pt x="217125" y="121524"/>
                      <a:pt x="218703" y="89160"/>
                    </a:cubicBezTo>
                    <a:cubicBezTo>
                      <a:pt x="219230" y="88371"/>
                      <a:pt x="220019" y="87581"/>
                      <a:pt x="220545" y="87055"/>
                    </a:cubicBezTo>
                    <a:close/>
                    <a:moveTo>
                      <a:pt x="270461" y="1"/>
                    </a:moveTo>
                    <a:cubicBezTo>
                      <a:pt x="269840" y="1"/>
                      <a:pt x="269212" y="236"/>
                      <a:pt x="268696" y="751"/>
                    </a:cubicBezTo>
                    <a:cubicBezTo>
                      <a:pt x="252909" y="13907"/>
                      <a:pt x="233964" y="17065"/>
                      <a:pt x="222650" y="35483"/>
                    </a:cubicBezTo>
                    <a:cubicBezTo>
                      <a:pt x="215283" y="47061"/>
                      <a:pt x="212388" y="60743"/>
                      <a:pt x="213967" y="74162"/>
                    </a:cubicBezTo>
                    <a:cubicBezTo>
                      <a:pt x="202653" y="59954"/>
                      <a:pt x="187918" y="48639"/>
                      <a:pt x="171078" y="41535"/>
                    </a:cubicBezTo>
                    <a:cubicBezTo>
                      <a:pt x="171078" y="41009"/>
                      <a:pt x="170815" y="40483"/>
                      <a:pt x="170552" y="39956"/>
                    </a:cubicBezTo>
                    <a:cubicBezTo>
                      <a:pt x="164237" y="33905"/>
                      <a:pt x="157133" y="28642"/>
                      <a:pt x="149502" y="24169"/>
                    </a:cubicBezTo>
                    <a:cubicBezTo>
                      <a:pt x="149502" y="23906"/>
                      <a:pt x="148976" y="23380"/>
                      <a:pt x="148450" y="23380"/>
                    </a:cubicBezTo>
                    <a:cubicBezTo>
                      <a:pt x="145819" y="21801"/>
                      <a:pt x="142924" y="20485"/>
                      <a:pt x="140030" y="19170"/>
                    </a:cubicBezTo>
                    <a:cubicBezTo>
                      <a:pt x="139837" y="18785"/>
                      <a:pt x="139504" y="18540"/>
                      <a:pt x="139132" y="18540"/>
                    </a:cubicBezTo>
                    <a:cubicBezTo>
                      <a:pt x="138996" y="18540"/>
                      <a:pt x="138855" y="18573"/>
                      <a:pt x="138714" y="18644"/>
                    </a:cubicBezTo>
                    <a:cubicBezTo>
                      <a:pt x="135557" y="17328"/>
                      <a:pt x="132663" y="16012"/>
                      <a:pt x="129242" y="14960"/>
                    </a:cubicBezTo>
                    <a:cubicBezTo>
                      <a:pt x="120747" y="12190"/>
                      <a:pt x="108493" y="9031"/>
                      <a:pt x="97575" y="9031"/>
                    </a:cubicBezTo>
                    <a:cubicBezTo>
                      <a:pt x="92937" y="9031"/>
                      <a:pt x="88540" y="9601"/>
                      <a:pt x="84774" y="11013"/>
                    </a:cubicBezTo>
                    <a:cubicBezTo>
                      <a:pt x="83985" y="11276"/>
                      <a:pt x="83459" y="12066"/>
                      <a:pt x="83459" y="12855"/>
                    </a:cubicBezTo>
                    <a:cubicBezTo>
                      <a:pt x="83196" y="17065"/>
                      <a:pt x="83722" y="21275"/>
                      <a:pt x="85038" y="24959"/>
                    </a:cubicBezTo>
                    <a:cubicBezTo>
                      <a:pt x="49253" y="26274"/>
                      <a:pt x="7154" y="38115"/>
                      <a:pt x="3733" y="76793"/>
                    </a:cubicBezTo>
                    <a:cubicBezTo>
                      <a:pt x="1" y="121580"/>
                      <a:pt x="51326" y="135074"/>
                      <a:pt x="86954" y="135074"/>
                    </a:cubicBezTo>
                    <a:cubicBezTo>
                      <a:pt x="89003" y="135074"/>
                      <a:pt x="91000" y="135029"/>
                      <a:pt x="92931" y="134943"/>
                    </a:cubicBezTo>
                    <a:cubicBezTo>
                      <a:pt x="134504" y="133364"/>
                      <a:pt x="183971" y="125997"/>
                      <a:pt x="213967" y="94423"/>
                    </a:cubicBezTo>
                    <a:lnTo>
                      <a:pt x="213967" y="94423"/>
                    </a:lnTo>
                    <a:cubicBezTo>
                      <a:pt x="211599" y="124945"/>
                      <a:pt x="258435" y="145731"/>
                      <a:pt x="275801" y="163097"/>
                    </a:cubicBezTo>
                    <a:cubicBezTo>
                      <a:pt x="276423" y="163720"/>
                      <a:pt x="277210" y="164015"/>
                      <a:pt x="277966" y="164015"/>
                    </a:cubicBezTo>
                    <a:cubicBezTo>
                      <a:pt x="279128" y="164015"/>
                      <a:pt x="280218" y="163319"/>
                      <a:pt x="280537" y="162045"/>
                    </a:cubicBezTo>
                    <a:cubicBezTo>
                      <a:pt x="293693" y="128891"/>
                      <a:pt x="274485" y="91791"/>
                      <a:pt x="239753" y="83635"/>
                    </a:cubicBezTo>
                    <a:cubicBezTo>
                      <a:pt x="266065" y="71005"/>
                      <a:pt x="274485" y="28116"/>
                      <a:pt x="273169" y="2593"/>
                    </a:cubicBezTo>
                    <a:cubicBezTo>
                      <a:pt x="272992" y="999"/>
                      <a:pt x="271742" y="1"/>
                      <a:pt x="27046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3" name="Google Shape;1031;p40">
                <a:extLst>
                  <a:ext uri="{FF2B5EF4-FFF2-40B4-BE49-F238E27FC236}">
                    <a16:creationId xmlns:a16="http://schemas.microsoft.com/office/drawing/2014/main" id="{CF592406-5E9C-4201-A71B-A13981BBE402}"/>
                  </a:ext>
                </a:extLst>
              </p:cNvPr>
              <p:cNvSpPr/>
              <p:nvPr/>
            </p:nvSpPr>
            <p:spPr>
              <a:xfrm>
                <a:off x="1422150" y="2089300"/>
                <a:ext cx="223700" cy="426775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17071" extrusionOk="0">
                    <a:moveTo>
                      <a:pt x="5267" y="0"/>
                    </a:moveTo>
                    <a:cubicBezTo>
                      <a:pt x="4445" y="0"/>
                      <a:pt x="3596" y="338"/>
                      <a:pt x="3158" y="995"/>
                    </a:cubicBezTo>
                    <a:cubicBezTo>
                      <a:pt x="527" y="4942"/>
                      <a:pt x="1" y="13625"/>
                      <a:pt x="4211" y="16519"/>
                    </a:cubicBezTo>
                    <a:cubicBezTo>
                      <a:pt x="4660" y="16905"/>
                      <a:pt x="5141" y="17071"/>
                      <a:pt x="5615" y="17071"/>
                    </a:cubicBezTo>
                    <a:cubicBezTo>
                      <a:pt x="7083" y="17071"/>
                      <a:pt x="8485" y="15479"/>
                      <a:pt x="8684" y="13888"/>
                    </a:cubicBezTo>
                    <a:cubicBezTo>
                      <a:pt x="8947" y="12046"/>
                      <a:pt x="7368" y="10205"/>
                      <a:pt x="7105" y="8100"/>
                    </a:cubicBezTo>
                    <a:cubicBezTo>
                      <a:pt x="6842" y="5995"/>
                      <a:pt x="7105" y="4153"/>
                      <a:pt x="7368" y="2048"/>
                    </a:cubicBezTo>
                    <a:cubicBezTo>
                      <a:pt x="7522" y="665"/>
                      <a:pt x="6420" y="0"/>
                      <a:pt x="526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1054;p40">
              <a:extLst>
                <a:ext uri="{FF2B5EF4-FFF2-40B4-BE49-F238E27FC236}">
                  <a16:creationId xmlns:a16="http://schemas.microsoft.com/office/drawing/2014/main" id="{45A4CB2D-79F9-47DA-B050-F4663B231119}"/>
                </a:ext>
              </a:extLst>
            </p:cNvPr>
            <p:cNvGrpSpPr/>
            <p:nvPr/>
          </p:nvGrpSpPr>
          <p:grpSpPr>
            <a:xfrm rot="-3218725">
              <a:off x="5618769" y="3889246"/>
              <a:ext cx="894301" cy="815676"/>
              <a:chOff x="1030000" y="241100"/>
              <a:chExt cx="5484050" cy="5001900"/>
            </a:xfrm>
            <a:grpFill/>
          </p:grpSpPr>
          <p:sp>
            <p:nvSpPr>
              <p:cNvPr id="64" name="Google Shape;1055;p40">
                <a:extLst>
                  <a:ext uri="{FF2B5EF4-FFF2-40B4-BE49-F238E27FC236}">
                    <a16:creationId xmlns:a16="http://schemas.microsoft.com/office/drawing/2014/main" id="{0A2ED91C-F6BF-4EFE-8640-110E56F607D6}"/>
                  </a:ext>
                </a:extLst>
              </p:cNvPr>
              <p:cNvSpPr/>
              <p:nvPr/>
            </p:nvSpPr>
            <p:spPr>
              <a:xfrm>
                <a:off x="3763250" y="930250"/>
                <a:ext cx="1927325" cy="1698350"/>
              </a:xfrm>
              <a:custGeom>
                <a:avLst/>
                <a:gdLst/>
                <a:ahLst/>
                <a:cxnLst/>
                <a:rect l="l" t="t" r="r" b="b"/>
                <a:pathLst>
                  <a:path w="77093" h="67934" extrusionOk="0">
                    <a:moveTo>
                      <a:pt x="59155" y="1"/>
                    </a:moveTo>
                    <a:cubicBezTo>
                      <a:pt x="57651" y="1"/>
                      <a:pt x="56140" y="263"/>
                      <a:pt x="54666" y="816"/>
                    </a:cubicBezTo>
                    <a:cubicBezTo>
                      <a:pt x="52330" y="1750"/>
                      <a:pt x="50227" y="3385"/>
                      <a:pt x="48825" y="5488"/>
                    </a:cubicBezTo>
                    <a:cubicBezTo>
                      <a:pt x="42751" y="12496"/>
                      <a:pt x="39948" y="22542"/>
                      <a:pt x="32239" y="28148"/>
                    </a:cubicBezTo>
                    <a:cubicBezTo>
                      <a:pt x="28735" y="30484"/>
                      <a:pt x="24763" y="32353"/>
                      <a:pt x="20558" y="33288"/>
                    </a:cubicBezTo>
                    <a:cubicBezTo>
                      <a:pt x="16353" y="34456"/>
                      <a:pt x="12382" y="35857"/>
                      <a:pt x="8644" y="37960"/>
                    </a:cubicBezTo>
                    <a:cubicBezTo>
                      <a:pt x="4673" y="40062"/>
                      <a:pt x="1870" y="43567"/>
                      <a:pt x="935" y="48005"/>
                    </a:cubicBezTo>
                    <a:cubicBezTo>
                      <a:pt x="1" y="52210"/>
                      <a:pt x="2337" y="56649"/>
                      <a:pt x="6308" y="58518"/>
                    </a:cubicBezTo>
                    <a:cubicBezTo>
                      <a:pt x="7009" y="57583"/>
                      <a:pt x="6308" y="56649"/>
                      <a:pt x="5841" y="55481"/>
                    </a:cubicBezTo>
                    <a:cubicBezTo>
                      <a:pt x="3972" y="51509"/>
                      <a:pt x="4673" y="46837"/>
                      <a:pt x="7943" y="43800"/>
                    </a:cubicBezTo>
                    <a:cubicBezTo>
                      <a:pt x="10980" y="40997"/>
                      <a:pt x="9345" y="42165"/>
                      <a:pt x="13550" y="40997"/>
                    </a:cubicBezTo>
                    <a:cubicBezTo>
                      <a:pt x="17683" y="45461"/>
                      <a:pt x="28251" y="48520"/>
                      <a:pt x="36725" y="48520"/>
                    </a:cubicBezTo>
                    <a:cubicBezTo>
                      <a:pt x="40226" y="48520"/>
                      <a:pt x="43369" y="47998"/>
                      <a:pt x="45555" y="46837"/>
                    </a:cubicBezTo>
                    <a:cubicBezTo>
                      <a:pt x="53264" y="42399"/>
                      <a:pt x="57002" y="33288"/>
                      <a:pt x="54899" y="24644"/>
                    </a:cubicBezTo>
                    <a:lnTo>
                      <a:pt x="54899" y="24644"/>
                    </a:lnTo>
                    <a:cubicBezTo>
                      <a:pt x="53731" y="26046"/>
                      <a:pt x="53030" y="27681"/>
                      <a:pt x="53264" y="29316"/>
                    </a:cubicBezTo>
                    <a:cubicBezTo>
                      <a:pt x="52563" y="36091"/>
                      <a:pt x="48825" y="42165"/>
                      <a:pt x="42985" y="45669"/>
                    </a:cubicBezTo>
                    <a:cubicBezTo>
                      <a:pt x="41461" y="46462"/>
                      <a:pt x="39174" y="46825"/>
                      <a:pt x="36563" y="46825"/>
                    </a:cubicBezTo>
                    <a:cubicBezTo>
                      <a:pt x="29168" y="46825"/>
                      <a:pt x="19177" y="43912"/>
                      <a:pt x="16587" y="39595"/>
                    </a:cubicBezTo>
                    <a:cubicBezTo>
                      <a:pt x="24063" y="37726"/>
                      <a:pt x="36678" y="30484"/>
                      <a:pt x="41350" y="24410"/>
                    </a:cubicBezTo>
                    <a:cubicBezTo>
                      <a:pt x="44387" y="20673"/>
                      <a:pt x="46723" y="16701"/>
                      <a:pt x="49059" y="12263"/>
                    </a:cubicBezTo>
                    <a:cubicBezTo>
                      <a:pt x="50461" y="14365"/>
                      <a:pt x="51395" y="16701"/>
                      <a:pt x="52096" y="19037"/>
                    </a:cubicBezTo>
                    <a:cubicBezTo>
                      <a:pt x="52563" y="17636"/>
                      <a:pt x="52330" y="16000"/>
                      <a:pt x="51395" y="14599"/>
                    </a:cubicBezTo>
                    <a:cubicBezTo>
                      <a:pt x="50694" y="13898"/>
                      <a:pt x="50227" y="13197"/>
                      <a:pt x="49993" y="12263"/>
                    </a:cubicBezTo>
                    <a:cubicBezTo>
                      <a:pt x="49760" y="11095"/>
                      <a:pt x="49526" y="10861"/>
                      <a:pt x="50461" y="9927"/>
                    </a:cubicBezTo>
                    <a:cubicBezTo>
                      <a:pt x="52330" y="7357"/>
                      <a:pt x="54899" y="5488"/>
                      <a:pt x="57936" y="4787"/>
                    </a:cubicBezTo>
                    <a:cubicBezTo>
                      <a:pt x="58524" y="4647"/>
                      <a:pt x="59112" y="4581"/>
                      <a:pt x="59695" y="4581"/>
                    </a:cubicBezTo>
                    <a:cubicBezTo>
                      <a:pt x="63974" y="4581"/>
                      <a:pt x="67972" y="8150"/>
                      <a:pt x="69617" y="12263"/>
                    </a:cubicBezTo>
                    <a:cubicBezTo>
                      <a:pt x="76158" y="29083"/>
                      <a:pt x="63543" y="48940"/>
                      <a:pt x="50227" y="58284"/>
                    </a:cubicBezTo>
                    <a:cubicBezTo>
                      <a:pt x="43719" y="63040"/>
                      <a:pt x="36004" y="65382"/>
                      <a:pt x="28267" y="65382"/>
                    </a:cubicBezTo>
                    <a:cubicBezTo>
                      <a:pt x="21563" y="65382"/>
                      <a:pt x="14843" y="63624"/>
                      <a:pt x="8878" y="60153"/>
                    </a:cubicBezTo>
                    <a:cubicBezTo>
                      <a:pt x="8789" y="60064"/>
                      <a:pt x="8691" y="60026"/>
                      <a:pt x="8596" y="60026"/>
                    </a:cubicBezTo>
                    <a:cubicBezTo>
                      <a:pt x="8194" y="60026"/>
                      <a:pt x="7844" y="60710"/>
                      <a:pt x="8411" y="61088"/>
                    </a:cubicBezTo>
                    <a:cubicBezTo>
                      <a:pt x="15019" y="65790"/>
                      <a:pt x="22388" y="67934"/>
                      <a:pt x="29915" y="67934"/>
                    </a:cubicBezTo>
                    <a:cubicBezTo>
                      <a:pt x="36225" y="67934"/>
                      <a:pt x="42647" y="66427"/>
                      <a:pt x="48825" y="63657"/>
                    </a:cubicBezTo>
                    <a:cubicBezTo>
                      <a:pt x="55366" y="60620"/>
                      <a:pt x="60973" y="55948"/>
                      <a:pt x="65178" y="49874"/>
                    </a:cubicBezTo>
                    <a:cubicBezTo>
                      <a:pt x="70084" y="44034"/>
                      <a:pt x="73588" y="37026"/>
                      <a:pt x="75457" y="29550"/>
                    </a:cubicBezTo>
                    <a:cubicBezTo>
                      <a:pt x="77092" y="23009"/>
                      <a:pt x="76391" y="16234"/>
                      <a:pt x="73355" y="10160"/>
                    </a:cubicBezTo>
                    <a:cubicBezTo>
                      <a:pt x="71719" y="6656"/>
                      <a:pt x="69150" y="3853"/>
                      <a:pt x="65879" y="1750"/>
                    </a:cubicBezTo>
                    <a:cubicBezTo>
                      <a:pt x="63757" y="618"/>
                      <a:pt x="61464" y="1"/>
                      <a:pt x="59155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5" name="Google Shape;1056;p40">
                <a:extLst>
                  <a:ext uri="{FF2B5EF4-FFF2-40B4-BE49-F238E27FC236}">
                    <a16:creationId xmlns:a16="http://schemas.microsoft.com/office/drawing/2014/main" id="{79A6DB71-A4F1-4AC4-9554-8A02E7B42489}"/>
                  </a:ext>
                </a:extLst>
              </p:cNvPr>
              <p:cNvSpPr/>
              <p:nvPr/>
            </p:nvSpPr>
            <p:spPr>
              <a:xfrm>
                <a:off x="4370650" y="1885075"/>
                <a:ext cx="876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615" extrusionOk="0">
                    <a:moveTo>
                      <a:pt x="3271" y="1"/>
                    </a:moveTo>
                    <a:cubicBezTo>
                      <a:pt x="2103" y="234"/>
                      <a:pt x="935" y="935"/>
                      <a:pt x="234" y="2103"/>
                    </a:cubicBezTo>
                    <a:cubicBezTo>
                      <a:pt x="0" y="2804"/>
                      <a:pt x="0" y="3505"/>
                      <a:pt x="467" y="4206"/>
                    </a:cubicBezTo>
                    <a:cubicBezTo>
                      <a:pt x="467" y="4439"/>
                      <a:pt x="701" y="4439"/>
                      <a:pt x="701" y="4439"/>
                    </a:cubicBezTo>
                    <a:cubicBezTo>
                      <a:pt x="818" y="4556"/>
                      <a:pt x="876" y="4614"/>
                      <a:pt x="935" y="4614"/>
                    </a:cubicBezTo>
                    <a:cubicBezTo>
                      <a:pt x="993" y="4614"/>
                      <a:pt x="1051" y="4556"/>
                      <a:pt x="1168" y="4439"/>
                    </a:cubicBezTo>
                    <a:cubicBezTo>
                      <a:pt x="2103" y="4206"/>
                      <a:pt x="2804" y="3738"/>
                      <a:pt x="3271" y="3038"/>
                    </a:cubicBezTo>
                    <a:cubicBezTo>
                      <a:pt x="3504" y="2570"/>
                      <a:pt x="3504" y="2103"/>
                      <a:pt x="3504" y="1636"/>
                    </a:cubicBezTo>
                    <a:lnTo>
                      <a:pt x="3504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6" name="Google Shape;1057;p40">
                <a:extLst>
                  <a:ext uri="{FF2B5EF4-FFF2-40B4-BE49-F238E27FC236}">
                    <a16:creationId xmlns:a16="http://schemas.microsoft.com/office/drawing/2014/main" id="{16ED716B-63DF-4101-B270-55A96B26AF0A}"/>
                  </a:ext>
                </a:extLst>
              </p:cNvPr>
              <p:cNvSpPr/>
              <p:nvPr/>
            </p:nvSpPr>
            <p:spPr>
              <a:xfrm>
                <a:off x="4592575" y="1902600"/>
                <a:ext cx="70100" cy="138725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5549" extrusionOk="0">
                    <a:moveTo>
                      <a:pt x="1402" y="0"/>
                    </a:moveTo>
                    <a:lnTo>
                      <a:pt x="1168" y="468"/>
                    </a:lnTo>
                    <a:cubicBezTo>
                      <a:pt x="468" y="1402"/>
                      <a:pt x="0" y="2570"/>
                      <a:pt x="0" y="3738"/>
                    </a:cubicBezTo>
                    <a:cubicBezTo>
                      <a:pt x="0" y="4439"/>
                      <a:pt x="468" y="5140"/>
                      <a:pt x="1168" y="5374"/>
                    </a:cubicBezTo>
                    <a:cubicBezTo>
                      <a:pt x="1285" y="5490"/>
                      <a:pt x="1344" y="5549"/>
                      <a:pt x="1402" y="5549"/>
                    </a:cubicBezTo>
                    <a:cubicBezTo>
                      <a:pt x="1460" y="5549"/>
                      <a:pt x="1519" y="5490"/>
                      <a:pt x="1636" y="5374"/>
                    </a:cubicBezTo>
                    <a:cubicBezTo>
                      <a:pt x="1636" y="5374"/>
                      <a:pt x="1869" y="5374"/>
                      <a:pt x="1869" y="5140"/>
                    </a:cubicBezTo>
                    <a:cubicBezTo>
                      <a:pt x="2570" y="4439"/>
                      <a:pt x="2804" y="3738"/>
                      <a:pt x="2804" y="2804"/>
                    </a:cubicBezTo>
                    <a:cubicBezTo>
                      <a:pt x="2804" y="2337"/>
                      <a:pt x="2570" y="1869"/>
                      <a:pt x="2337" y="1636"/>
                    </a:cubicBezTo>
                    <a:cubicBezTo>
                      <a:pt x="2103" y="935"/>
                      <a:pt x="1869" y="468"/>
                      <a:pt x="140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7" name="Google Shape;1058;p40">
                <a:extLst>
                  <a:ext uri="{FF2B5EF4-FFF2-40B4-BE49-F238E27FC236}">
                    <a16:creationId xmlns:a16="http://schemas.microsoft.com/office/drawing/2014/main" id="{56103763-446C-4E68-93F1-A94C7F16CE50}"/>
                  </a:ext>
                </a:extLst>
              </p:cNvPr>
              <p:cNvSpPr/>
              <p:nvPr/>
            </p:nvSpPr>
            <p:spPr>
              <a:xfrm>
                <a:off x="4791150" y="1820825"/>
                <a:ext cx="8762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907" extrusionOk="0">
                    <a:moveTo>
                      <a:pt x="234" y="1"/>
                    </a:moveTo>
                    <a:lnTo>
                      <a:pt x="234" y="468"/>
                    </a:lnTo>
                    <a:cubicBezTo>
                      <a:pt x="0" y="1636"/>
                      <a:pt x="234" y="2804"/>
                      <a:pt x="935" y="3972"/>
                    </a:cubicBezTo>
                    <a:cubicBezTo>
                      <a:pt x="1402" y="4439"/>
                      <a:pt x="2103" y="4907"/>
                      <a:pt x="2804" y="4907"/>
                    </a:cubicBezTo>
                    <a:cubicBezTo>
                      <a:pt x="3037" y="4907"/>
                      <a:pt x="3271" y="4673"/>
                      <a:pt x="3271" y="4673"/>
                    </a:cubicBezTo>
                    <a:cubicBezTo>
                      <a:pt x="3271" y="4439"/>
                      <a:pt x="3271" y="4439"/>
                      <a:pt x="3271" y="4206"/>
                    </a:cubicBezTo>
                    <a:cubicBezTo>
                      <a:pt x="3504" y="3271"/>
                      <a:pt x="3271" y="2337"/>
                      <a:pt x="2804" y="1636"/>
                    </a:cubicBezTo>
                    <a:cubicBezTo>
                      <a:pt x="2570" y="1403"/>
                      <a:pt x="2103" y="1169"/>
                      <a:pt x="1869" y="935"/>
                    </a:cubicBezTo>
                    <a:lnTo>
                      <a:pt x="234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8" name="Google Shape;1059;p40">
                <a:extLst>
                  <a:ext uri="{FF2B5EF4-FFF2-40B4-BE49-F238E27FC236}">
                    <a16:creationId xmlns:a16="http://schemas.microsoft.com/office/drawing/2014/main" id="{0E742A3E-9DE8-4934-A1CC-963F9139C056}"/>
                  </a:ext>
                </a:extLst>
              </p:cNvPr>
              <p:cNvSpPr/>
              <p:nvPr/>
            </p:nvSpPr>
            <p:spPr>
              <a:xfrm>
                <a:off x="4913800" y="1639775"/>
                <a:ext cx="1285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3192" extrusionOk="0">
                    <a:moveTo>
                      <a:pt x="1869" y="1"/>
                    </a:moveTo>
                    <a:cubicBezTo>
                      <a:pt x="1402" y="1"/>
                      <a:pt x="701" y="1"/>
                      <a:pt x="0" y="235"/>
                    </a:cubicBezTo>
                    <a:lnTo>
                      <a:pt x="234" y="468"/>
                    </a:lnTo>
                    <a:cubicBezTo>
                      <a:pt x="701" y="1636"/>
                      <a:pt x="1635" y="2571"/>
                      <a:pt x="2570" y="3038"/>
                    </a:cubicBezTo>
                    <a:cubicBezTo>
                      <a:pt x="2957" y="3135"/>
                      <a:pt x="3304" y="3191"/>
                      <a:pt x="3611" y="3191"/>
                    </a:cubicBezTo>
                    <a:cubicBezTo>
                      <a:pt x="4045" y="3191"/>
                      <a:pt x="4399" y="3078"/>
                      <a:pt x="4672" y="2804"/>
                    </a:cubicBezTo>
                    <a:cubicBezTo>
                      <a:pt x="4672" y="2804"/>
                      <a:pt x="5139" y="2571"/>
                      <a:pt x="5139" y="2571"/>
                    </a:cubicBezTo>
                    <a:cubicBezTo>
                      <a:pt x="5139" y="2337"/>
                      <a:pt x="5139" y="2103"/>
                      <a:pt x="5139" y="2103"/>
                    </a:cubicBezTo>
                    <a:cubicBezTo>
                      <a:pt x="4672" y="1169"/>
                      <a:pt x="4205" y="468"/>
                      <a:pt x="3271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69" name="Google Shape;1060;p40">
                <a:extLst>
                  <a:ext uri="{FF2B5EF4-FFF2-40B4-BE49-F238E27FC236}">
                    <a16:creationId xmlns:a16="http://schemas.microsoft.com/office/drawing/2014/main" id="{FB6B6762-90E8-4F61-846F-C10F0FBDB05F}"/>
                  </a:ext>
                </a:extLst>
              </p:cNvPr>
              <p:cNvSpPr/>
              <p:nvPr/>
            </p:nvSpPr>
            <p:spPr>
              <a:xfrm>
                <a:off x="4925475" y="1423700"/>
                <a:ext cx="1109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972" extrusionOk="0">
                    <a:moveTo>
                      <a:pt x="3504" y="0"/>
                    </a:moveTo>
                    <a:cubicBezTo>
                      <a:pt x="2804" y="0"/>
                      <a:pt x="1869" y="467"/>
                      <a:pt x="1168" y="935"/>
                    </a:cubicBezTo>
                    <a:cubicBezTo>
                      <a:pt x="935" y="1402"/>
                      <a:pt x="701" y="1636"/>
                      <a:pt x="467" y="2103"/>
                    </a:cubicBezTo>
                    <a:cubicBezTo>
                      <a:pt x="234" y="2570"/>
                      <a:pt x="0" y="3271"/>
                      <a:pt x="0" y="3972"/>
                    </a:cubicBezTo>
                    <a:lnTo>
                      <a:pt x="234" y="3738"/>
                    </a:lnTo>
                    <a:cubicBezTo>
                      <a:pt x="1636" y="3738"/>
                      <a:pt x="2804" y="3271"/>
                      <a:pt x="3738" y="2570"/>
                    </a:cubicBezTo>
                    <a:cubicBezTo>
                      <a:pt x="4205" y="1869"/>
                      <a:pt x="4439" y="1168"/>
                      <a:pt x="4205" y="467"/>
                    </a:cubicBezTo>
                    <a:cubicBezTo>
                      <a:pt x="4205" y="234"/>
                      <a:pt x="4205" y="234"/>
                      <a:pt x="397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0" name="Google Shape;1061;p40">
                <a:extLst>
                  <a:ext uri="{FF2B5EF4-FFF2-40B4-BE49-F238E27FC236}">
                    <a16:creationId xmlns:a16="http://schemas.microsoft.com/office/drawing/2014/main" id="{2967796C-07FD-4770-8ED2-C73FB49FF6C0}"/>
                  </a:ext>
                </a:extLst>
              </p:cNvPr>
              <p:cNvSpPr/>
              <p:nvPr/>
            </p:nvSpPr>
            <p:spPr>
              <a:xfrm>
                <a:off x="4382325" y="3973800"/>
                <a:ext cx="2131725" cy="1269200"/>
              </a:xfrm>
              <a:custGeom>
                <a:avLst/>
                <a:gdLst/>
                <a:ahLst/>
                <a:cxnLst/>
                <a:rect l="l" t="t" r="r" b="b"/>
                <a:pathLst>
                  <a:path w="85269" h="50768" extrusionOk="0">
                    <a:moveTo>
                      <a:pt x="72238" y="0"/>
                    </a:moveTo>
                    <a:cubicBezTo>
                      <a:pt x="70285" y="0"/>
                      <a:pt x="68364" y="305"/>
                      <a:pt x="66580" y="1019"/>
                    </a:cubicBezTo>
                    <a:cubicBezTo>
                      <a:pt x="57469" y="3823"/>
                      <a:pt x="49993" y="10831"/>
                      <a:pt x="40649" y="11532"/>
                    </a:cubicBezTo>
                    <a:cubicBezTo>
                      <a:pt x="40085" y="11561"/>
                      <a:pt x="39521" y="11576"/>
                      <a:pt x="38958" y="11576"/>
                    </a:cubicBezTo>
                    <a:cubicBezTo>
                      <a:pt x="35090" y="11576"/>
                      <a:pt x="31267" y="10886"/>
                      <a:pt x="27800" y="9663"/>
                    </a:cubicBezTo>
                    <a:cubicBezTo>
                      <a:pt x="23595" y="8495"/>
                      <a:pt x="19390" y="7560"/>
                      <a:pt x="14952" y="7327"/>
                    </a:cubicBezTo>
                    <a:cubicBezTo>
                      <a:pt x="14687" y="7312"/>
                      <a:pt x="14422" y="7305"/>
                      <a:pt x="14157" y="7305"/>
                    </a:cubicBezTo>
                    <a:cubicBezTo>
                      <a:pt x="10220" y="7305"/>
                      <a:pt x="6335" y="8920"/>
                      <a:pt x="3271" y="11765"/>
                    </a:cubicBezTo>
                    <a:cubicBezTo>
                      <a:pt x="234" y="14802"/>
                      <a:pt x="0" y="19942"/>
                      <a:pt x="2570" y="23446"/>
                    </a:cubicBezTo>
                    <a:cubicBezTo>
                      <a:pt x="3505" y="23212"/>
                      <a:pt x="3505" y="21811"/>
                      <a:pt x="3505" y="20876"/>
                    </a:cubicBezTo>
                    <a:cubicBezTo>
                      <a:pt x="3972" y="16438"/>
                      <a:pt x="7242" y="12933"/>
                      <a:pt x="11447" y="11999"/>
                    </a:cubicBezTo>
                    <a:cubicBezTo>
                      <a:pt x="13054" y="11642"/>
                      <a:pt x="13739" y="11490"/>
                      <a:pt x="14208" y="11490"/>
                    </a:cubicBezTo>
                    <a:cubicBezTo>
                      <a:pt x="14966" y="11490"/>
                      <a:pt x="15156" y="11889"/>
                      <a:pt x="17755" y="12466"/>
                    </a:cubicBezTo>
                    <a:cubicBezTo>
                      <a:pt x="19157" y="20876"/>
                      <a:pt x="33407" y="33958"/>
                      <a:pt x="41817" y="34426"/>
                    </a:cubicBezTo>
                    <a:cubicBezTo>
                      <a:pt x="42000" y="34430"/>
                      <a:pt x="42183" y="34433"/>
                      <a:pt x="42365" y="34433"/>
                    </a:cubicBezTo>
                    <a:cubicBezTo>
                      <a:pt x="51245" y="34433"/>
                      <a:pt x="58927" y="28884"/>
                      <a:pt x="61674" y="20643"/>
                    </a:cubicBezTo>
                    <a:lnTo>
                      <a:pt x="61674" y="20643"/>
                    </a:lnTo>
                    <a:cubicBezTo>
                      <a:pt x="59805" y="20876"/>
                      <a:pt x="58637" y="22278"/>
                      <a:pt x="57702" y="23680"/>
                    </a:cubicBezTo>
                    <a:cubicBezTo>
                      <a:pt x="53638" y="28872"/>
                      <a:pt x="47611" y="32101"/>
                      <a:pt x="41096" y="32101"/>
                    </a:cubicBezTo>
                    <a:cubicBezTo>
                      <a:pt x="40869" y="32101"/>
                      <a:pt x="40643" y="32097"/>
                      <a:pt x="40415" y="32090"/>
                    </a:cubicBezTo>
                    <a:cubicBezTo>
                      <a:pt x="33640" y="31622"/>
                      <a:pt x="21259" y="19708"/>
                      <a:pt x="21259" y="13167"/>
                    </a:cubicBezTo>
                    <a:lnTo>
                      <a:pt x="21259" y="13167"/>
                    </a:lnTo>
                    <a:cubicBezTo>
                      <a:pt x="25136" y="14418"/>
                      <a:pt x="31157" y="15133"/>
                      <a:pt x="36990" y="15133"/>
                    </a:cubicBezTo>
                    <a:cubicBezTo>
                      <a:pt x="42051" y="15133"/>
                      <a:pt x="46971" y="14594"/>
                      <a:pt x="50227" y="13401"/>
                    </a:cubicBezTo>
                    <a:cubicBezTo>
                      <a:pt x="54665" y="11765"/>
                      <a:pt x="59104" y="9663"/>
                      <a:pt x="63075" y="7093"/>
                    </a:cubicBezTo>
                    <a:lnTo>
                      <a:pt x="63075" y="7093"/>
                    </a:lnTo>
                    <a:cubicBezTo>
                      <a:pt x="63309" y="9663"/>
                      <a:pt x="62842" y="11999"/>
                      <a:pt x="62141" y="14335"/>
                    </a:cubicBezTo>
                    <a:cubicBezTo>
                      <a:pt x="63309" y="13401"/>
                      <a:pt x="64010" y="11765"/>
                      <a:pt x="64010" y="10364"/>
                    </a:cubicBezTo>
                    <a:cubicBezTo>
                      <a:pt x="63776" y="9429"/>
                      <a:pt x="63776" y="8261"/>
                      <a:pt x="64010" y="7327"/>
                    </a:cubicBezTo>
                    <a:cubicBezTo>
                      <a:pt x="64477" y="6392"/>
                      <a:pt x="64477" y="6159"/>
                      <a:pt x="65645" y="5691"/>
                    </a:cubicBezTo>
                    <a:cubicBezTo>
                      <a:pt x="67278" y="5011"/>
                      <a:pt x="69070" y="4648"/>
                      <a:pt x="70882" y="4648"/>
                    </a:cubicBezTo>
                    <a:cubicBezTo>
                      <a:pt x="72180" y="4648"/>
                      <a:pt x="73488" y="4834"/>
                      <a:pt x="74756" y="5224"/>
                    </a:cubicBezTo>
                    <a:cubicBezTo>
                      <a:pt x="79428" y="7093"/>
                      <a:pt x="81531" y="12933"/>
                      <a:pt x="80596" y="17839"/>
                    </a:cubicBezTo>
                    <a:cubicBezTo>
                      <a:pt x="77326" y="35594"/>
                      <a:pt x="56067" y="45639"/>
                      <a:pt x="39714" y="46807"/>
                    </a:cubicBezTo>
                    <a:cubicBezTo>
                      <a:pt x="39103" y="46836"/>
                      <a:pt x="38494" y="46850"/>
                      <a:pt x="37887" y="46850"/>
                    </a:cubicBezTo>
                    <a:cubicBezTo>
                      <a:pt x="23630" y="46850"/>
                      <a:pt x="10460" y="39021"/>
                      <a:pt x="3738" y="26249"/>
                    </a:cubicBezTo>
                    <a:cubicBezTo>
                      <a:pt x="3670" y="26112"/>
                      <a:pt x="3541" y="26056"/>
                      <a:pt x="3400" y="26056"/>
                    </a:cubicBezTo>
                    <a:cubicBezTo>
                      <a:pt x="3057" y="26056"/>
                      <a:pt x="2639" y="26386"/>
                      <a:pt x="2804" y="26716"/>
                    </a:cubicBezTo>
                    <a:cubicBezTo>
                      <a:pt x="8644" y="40733"/>
                      <a:pt x="21025" y="48442"/>
                      <a:pt x="35743" y="50545"/>
                    </a:cubicBezTo>
                    <a:cubicBezTo>
                      <a:pt x="37272" y="50693"/>
                      <a:pt x="38801" y="50768"/>
                      <a:pt x="40325" y="50768"/>
                    </a:cubicBezTo>
                    <a:cubicBezTo>
                      <a:pt x="46022" y="50768"/>
                      <a:pt x="51657" y="49720"/>
                      <a:pt x="57002" y="47508"/>
                    </a:cubicBezTo>
                    <a:cubicBezTo>
                      <a:pt x="64010" y="44938"/>
                      <a:pt x="70785" y="40733"/>
                      <a:pt x="76158" y="35360"/>
                    </a:cubicBezTo>
                    <a:cubicBezTo>
                      <a:pt x="81064" y="30688"/>
                      <a:pt x="84100" y="24614"/>
                      <a:pt x="84801" y="17839"/>
                    </a:cubicBezTo>
                    <a:cubicBezTo>
                      <a:pt x="85269" y="14101"/>
                      <a:pt x="84568" y="10364"/>
                      <a:pt x="82699" y="6859"/>
                    </a:cubicBezTo>
                    <a:cubicBezTo>
                      <a:pt x="81064" y="3355"/>
                      <a:pt x="77793" y="1019"/>
                      <a:pt x="74055" y="85"/>
                    </a:cubicBezTo>
                    <a:cubicBezTo>
                      <a:pt x="73449" y="30"/>
                      <a:pt x="72842" y="0"/>
                      <a:pt x="72238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1" name="Google Shape;1062;p40">
                <a:extLst>
                  <a:ext uri="{FF2B5EF4-FFF2-40B4-BE49-F238E27FC236}">
                    <a16:creationId xmlns:a16="http://schemas.microsoft.com/office/drawing/2014/main" id="{AD11DD5B-8872-4D75-A407-BE3E33A83059}"/>
                  </a:ext>
                </a:extLst>
              </p:cNvPr>
              <p:cNvSpPr/>
              <p:nvPr/>
            </p:nvSpPr>
            <p:spPr>
              <a:xfrm>
                <a:off x="5042275" y="4407550"/>
                <a:ext cx="122675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3156" extrusionOk="0">
                    <a:moveTo>
                      <a:pt x="3258" y="1"/>
                    </a:moveTo>
                    <a:cubicBezTo>
                      <a:pt x="2468" y="1"/>
                      <a:pt x="1657" y="200"/>
                      <a:pt x="935" y="489"/>
                    </a:cubicBezTo>
                    <a:cubicBezTo>
                      <a:pt x="468" y="956"/>
                      <a:pt x="0" y="1657"/>
                      <a:pt x="0" y="2358"/>
                    </a:cubicBezTo>
                    <a:cubicBezTo>
                      <a:pt x="0" y="2592"/>
                      <a:pt x="0" y="2592"/>
                      <a:pt x="0" y="2825"/>
                    </a:cubicBezTo>
                    <a:cubicBezTo>
                      <a:pt x="234" y="2825"/>
                      <a:pt x="234" y="3059"/>
                      <a:pt x="468" y="3059"/>
                    </a:cubicBezTo>
                    <a:cubicBezTo>
                      <a:pt x="673" y="3127"/>
                      <a:pt x="918" y="3156"/>
                      <a:pt x="1180" y="3156"/>
                    </a:cubicBezTo>
                    <a:cubicBezTo>
                      <a:pt x="1813" y="3156"/>
                      <a:pt x="2542" y="2991"/>
                      <a:pt x="3037" y="2825"/>
                    </a:cubicBezTo>
                    <a:cubicBezTo>
                      <a:pt x="3505" y="2592"/>
                      <a:pt x="3738" y="2125"/>
                      <a:pt x="3972" y="1891"/>
                    </a:cubicBezTo>
                    <a:cubicBezTo>
                      <a:pt x="4205" y="1190"/>
                      <a:pt x="4439" y="723"/>
                      <a:pt x="4906" y="256"/>
                    </a:cubicBezTo>
                    <a:lnTo>
                      <a:pt x="4673" y="256"/>
                    </a:lnTo>
                    <a:cubicBezTo>
                      <a:pt x="4227" y="77"/>
                      <a:pt x="3746" y="1"/>
                      <a:pt x="3258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2" name="Google Shape;1063;p40">
                <a:extLst>
                  <a:ext uri="{FF2B5EF4-FFF2-40B4-BE49-F238E27FC236}">
                    <a16:creationId xmlns:a16="http://schemas.microsoft.com/office/drawing/2014/main" id="{CDDC4FBF-DE48-483F-B458-F9788226D249}"/>
                  </a:ext>
                </a:extLst>
              </p:cNvPr>
              <p:cNvSpPr/>
              <p:nvPr/>
            </p:nvSpPr>
            <p:spPr>
              <a:xfrm>
                <a:off x="5211650" y="4524900"/>
                <a:ext cx="81775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4673" extrusionOk="0">
                    <a:moveTo>
                      <a:pt x="3037" y="0"/>
                    </a:moveTo>
                    <a:cubicBezTo>
                      <a:pt x="1869" y="234"/>
                      <a:pt x="935" y="1168"/>
                      <a:pt x="234" y="2103"/>
                    </a:cubicBezTo>
                    <a:cubicBezTo>
                      <a:pt x="0" y="2804"/>
                      <a:pt x="0" y="3504"/>
                      <a:pt x="234" y="4205"/>
                    </a:cubicBezTo>
                    <a:cubicBezTo>
                      <a:pt x="234" y="4439"/>
                      <a:pt x="467" y="4439"/>
                      <a:pt x="467" y="4672"/>
                    </a:cubicBezTo>
                    <a:lnTo>
                      <a:pt x="935" y="4672"/>
                    </a:lnTo>
                    <a:cubicBezTo>
                      <a:pt x="1869" y="4439"/>
                      <a:pt x="2570" y="3738"/>
                      <a:pt x="3037" y="3037"/>
                    </a:cubicBezTo>
                    <a:cubicBezTo>
                      <a:pt x="3271" y="2570"/>
                      <a:pt x="3271" y="2103"/>
                      <a:pt x="3271" y="1869"/>
                    </a:cubicBezTo>
                    <a:lnTo>
                      <a:pt x="3271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3" name="Google Shape;1064;p40">
                <a:extLst>
                  <a:ext uri="{FF2B5EF4-FFF2-40B4-BE49-F238E27FC236}">
                    <a16:creationId xmlns:a16="http://schemas.microsoft.com/office/drawing/2014/main" id="{FF1530B3-6D9F-470E-B752-7E8B97C0D5A7}"/>
                  </a:ext>
                </a:extLst>
              </p:cNvPr>
              <p:cNvSpPr/>
              <p:nvPr/>
            </p:nvSpPr>
            <p:spPr>
              <a:xfrm>
                <a:off x="5445250" y="4536575"/>
                <a:ext cx="75950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608" extrusionOk="0">
                    <a:moveTo>
                      <a:pt x="1636" y="0"/>
                    </a:moveTo>
                    <a:lnTo>
                      <a:pt x="1402" y="468"/>
                    </a:lnTo>
                    <a:cubicBezTo>
                      <a:pt x="468" y="1402"/>
                      <a:pt x="1" y="2570"/>
                      <a:pt x="1" y="3738"/>
                    </a:cubicBezTo>
                    <a:cubicBezTo>
                      <a:pt x="234" y="4439"/>
                      <a:pt x="701" y="5140"/>
                      <a:pt x="1402" y="5607"/>
                    </a:cubicBezTo>
                    <a:lnTo>
                      <a:pt x="1636" y="5607"/>
                    </a:lnTo>
                    <a:cubicBezTo>
                      <a:pt x="1870" y="5607"/>
                      <a:pt x="1870" y="5374"/>
                      <a:pt x="2103" y="5374"/>
                    </a:cubicBezTo>
                    <a:cubicBezTo>
                      <a:pt x="2570" y="4673"/>
                      <a:pt x="3038" y="3738"/>
                      <a:pt x="3038" y="2804"/>
                    </a:cubicBezTo>
                    <a:cubicBezTo>
                      <a:pt x="3038" y="2337"/>
                      <a:pt x="2804" y="2103"/>
                      <a:pt x="2570" y="1636"/>
                    </a:cubicBezTo>
                    <a:cubicBezTo>
                      <a:pt x="2337" y="1169"/>
                      <a:pt x="1870" y="468"/>
                      <a:pt x="1636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4" name="Google Shape;1065;p40">
                <a:extLst>
                  <a:ext uri="{FF2B5EF4-FFF2-40B4-BE49-F238E27FC236}">
                    <a16:creationId xmlns:a16="http://schemas.microsoft.com/office/drawing/2014/main" id="{28D5CFE9-80BE-4526-A3B0-15D04162C3B0}"/>
                  </a:ext>
                </a:extLst>
              </p:cNvPr>
              <p:cNvSpPr/>
              <p:nvPr/>
            </p:nvSpPr>
            <p:spPr>
              <a:xfrm>
                <a:off x="5673025" y="4448975"/>
                <a:ext cx="8762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907" extrusionOk="0">
                    <a:moveTo>
                      <a:pt x="0" y="0"/>
                    </a:moveTo>
                    <a:lnTo>
                      <a:pt x="234" y="468"/>
                    </a:lnTo>
                    <a:cubicBezTo>
                      <a:pt x="0" y="1636"/>
                      <a:pt x="234" y="3037"/>
                      <a:pt x="935" y="3972"/>
                    </a:cubicBezTo>
                    <a:cubicBezTo>
                      <a:pt x="1402" y="4673"/>
                      <a:pt x="2103" y="4906"/>
                      <a:pt x="2804" y="4906"/>
                    </a:cubicBezTo>
                    <a:cubicBezTo>
                      <a:pt x="3037" y="4906"/>
                      <a:pt x="3037" y="4906"/>
                      <a:pt x="3271" y="4673"/>
                    </a:cubicBezTo>
                    <a:cubicBezTo>
                      <a:pt x="3271" y="4673"/>
                      <a:pt x="3271" y="4439"/>
                      <a:pt x="3271" y="4205"/>
                    </a:cubicBezTo>
                    <a:cubicBezTo>
                      <a:pt x="3505" y="3271"/>
                      <a:pt x="3271" y="2336"/>
                      <a:pt x="2804" y="1636"/>
                    </a:cubicBezTo>
                    <a:cubicBezTo>
                      <a:pt x="2570" y="1402"/>
                      <a:pt x="2103" y="1168"/>
                      <a:pt x="1636" y="93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5" name="Google Shape;1066;p40">
                <a:extLst>
                  <a:ext uri="{FF2B5EF4-FFF2-40B4-BE49-F238E27FC236}">
                    <a16:creationId xmlns:a16="http://schemas.microsoft.com/office/drawing/2014/main" id="{B8AF6120-D378-4122-BA0E-B23774500E8F}"/>
                  </a:ext>
                </a:extLst>
              </p:cNvPr>
              <p:cNvSpPr/>
              <p:nvPr/>
            </p:nvSpPr>
            <p:spPr>
              <a:xfrm>
                <a:off x="5754800" y="4300675"/>
                <a:ext cx="13435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2957" extrusionOk="0">
                    <a:moveTo>
                      <a:pt x="3087" y="0"/>
                    </a:moveTo>
                    <a:cubicBezTo>
                      <a:pt x="2837" y="0"/>
                      <a:pt x="2587" y="29"/>
                      <a:pt x="2336" y="92"/>
                    </a:cubicBezTo>
                    <a:cubicBezTo>
                      <a:pt x="2103" y="92"/>
                      <a:pt x="1635" y="326"/>
                      <a:pt x="1402" y="793"/>
                    </a:cubicBezTo>
                    <a:cubicBezTo>
                      <a:pt x="934" y="1026"/>
                      <a:pt x="467" y="1494"/>
                      <a:pt x="0" y="1961"/>
                    </a:cubicBezTo>
                    <a:lnTo>
                      <a:pt x="234" y="1961"/>
                    </a:lnTo>
                    <a:cubicBezTo>
                      <a:pt x="1195" y="2538"/>
                      <a:pt x="2156" y="2956"/>
                      <a:pt x="3117" y="2956"/>
                    </a:cubicBezTo>
                    <a:cubicBezTo>
                      <a:pt x="3324" y="2956"/>
                      <a:pt x="3531" y="2937"/>
                      <a:pt x="3738" y="2895"/>
                    </a:cubicBezTo>
                    <a:cubicBezTo>
                      <a:pt x="4439" y="2662"/>
                      <a:pt x="5139" y="1961"/>
                      <a:pt x="5373" y="1260"/>
                    </a:cubicBezTo>
                    <a:cubicBezTo>
                      <a:pt x="5373" y="1260"/>
                      <a:pt x="5373" y="1026"/>
                      <a:pt x="5373" y="793"/>
                    </a:cubicBezTo>
                    <a:cubicBezTo>
                      <a:pt x="5373" y="793"/>
                      <a:pt x="5139" y="793"/>
                      <a:pt x="5139" y="559"/>
                    </a:cubicBezTo>
                    <a:cubicBezTo>
                      <a:pt x="4455" y="217"/>
                      <a:pt x="3771" y="0"/>
                      <a:pt x="3087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6" name="Google Shape;1067;p40">
                <a:extLst>
                  <a:ext uri="{FF2B5EF4-FFF2-40B4-BE49-F238E27FC236}">
                    <a16:creationId xmlns:a16="http://schemas.microsoft.com/office/drawing/2014/main" id="{A59F4E87-E7B7-4990-9DB9-BA885A7DBA97}"/>
                  </a:ext>
                </a:extLst>
              </p:cNvPr>
              <p:cNvSpPr/>
              <p:nvPr/>
            </p:nvSpPr>
            <p:spPr>
              <a:xfrm>
                <a:off x="1030000" y="241100"/>
                <a:ext cx="1927325" cy="1702225"/>
              </a:xfrm>
              <a:custGeom>
                <a:avLst/>
                <a:gdLst/>
                <a:ahLst/>
                <a:cxnLst/>
                <a:rect l="l" t="t" r="r" b="b"/>
                <a:pathLst>
                  <a:path w="77093" h="68089" extrusionOk="0">
                    <a:moveTo>
                      <a:pt x="17952" y="0"/>
                    </a:moveTo>
                    <a:cubicBezTo>
                      <a:pt x="15665" y="0"/>
                      <a:pt x="13428" y="618"/>
                      <a:pt x="11448" y="1750"/>
                    </a:cubicBezTo>
                    <a:cubicBezTo>
                      <a:pt x="7943" y="3852"/>
                      <a:pt x="5374" y="6656"/>
                      <a:pt x="3738" y="10160"/>
                    </a:cubicBezTo>
                    <a:cubicBezTo>
                      <a:pt x="701" y="16234"/>
                      <a:pt x="1" y="23009"/>
                      <a:pt x="1636" y="29550"/>
                    </a:cubicBezTo>
                    <a:cubicBezTo>
                      <a:pt x="3505" y="37025"/>
                      <a:pt x="7009" y="44034"/>
                      <a:pt x="11681" y="50108"/>
                    </a:cubicBezTo>
                    <a:cubicBezTo>
                      <a:pt x="15886" y="55948"/>
                      <a:pt x="21493" y="60854"/>
                      <a:pt x="28034" y="63891"/>
                    </a:cubicBezTo>
                    <a:cubicBezTo>
                      <a:pt x="34149" y="66632"/>
                      <a:pt x="40502" y="68088"/>
                      <a:pt x="46770" y="68088"/>
                    </a:cubicBezTo>
                    <a:cubicBezTo>
                      <a:pt x="54392" y="68088"/>
                      <a:pt x="61889" y="65935"/>
                      <a:pt x="68682" y="61321"/>
                    </a:cubicBezTo>
                    <a:cubicBezTo>
                      <a:pt x="69099" y="60904"/>
                      <a:pt x="68772" y="60116"/>
                      <a:pt x="68200" y="60116"/>
                    </a:cubicBezTo>
                    <a:cubicBezTo>
                      <a:pt x="68130" y="60116"/>
                      <a:pt x="68057" y="60128"/>
                      <a:pt x="67981" y="60153"/>
                    </a:cubicBezTo>
                    <a:cubicBezTo>
                      <a:pt x="62016" y="63732"/>
                      <a:pt x="55345" y="65499"/>
                      <a:pt x="48693" y="65499"/>
                    </a:cubicBezTo>
                    <a:cubicBezTo>
                      <a:pt x="41020" y="65499"/>
                      <a:pt x="33373" y="63148"/>
                      <a:pt x="26866" y="58518"/>
                    </a:cubicBezTo>
                    <a:cubicBezTo>
                      <a:pt x="13316" y="48940"/>
                      <a:pt x="701" y="29316"/>
                      <a:pt x="7243" y="12496"/>
                    </a:cubicBezTo>
                    <a:cubicBezTo>
                      <a:pt x="8925" y="8289"/>
                      <a:pt x="13071" y="4649"/>
                      <a:pt x="17462" y="4649"/>
                    </a:cubicBezTo>
                    <a:cubicBezTo>
                      <a:pt x="17947" y="4649"/>
                      <a:pt x="18435" y="4694"/>
                      <a:pt x="18923" y="4787"/>
                    </a:cubicBezTo>
                    <a:cubicBezTo>
                      <a:pt x="21960" y="5721"/>
                      <a:pt x="24763" y="7590"/>
                      <a:pt x="26632" y="10160"/>
                    </a:cubicBezTo>
                    <a:cubicBezTo>
                      <a:pt x="27333" y="11094"/>
                      <a:pt x="27099" y="11094"/>
                      <a:pt x="26866" y="12262"/>
                    </a:cubicBezTo>
                    <a:cubicBezTo>
                      <a:pt x="26632" y="13197"/>
                      <a:pt x="26165" y="14131"/>
                      <a:pt x="25464" y="14832"/>
                    </a:cubicBezTo>
                    <a:cubicBezTo>
                      <a:pt x="24763" y="16234"/>
                      <a:pt x="24530" y="17636"/>
                      <a:pt x="24763" y="19271"/>
                    </a:cubicBezTo>
                    <a:cubicBezTo>
                      <a:pt x="25464" y="16935"/>
                      <a:pt x="26632" y="14599"/>
                      <a:pt x="28034" y="12496"/>
                    </a:cubicBezTo>
                    <a:cubicBezTo>
                      <a:pt x="30136" y="16701"/>
                      <a:pt x="32706" y="20906"/>
                      <a:pt x="35509" y="24644"/>
                    </a:cubicBezTo>
                    <a:cubicBezTo>
                      <a:pt x="40182" y="30718"/>
                      <a:pt x="52797" y="37960"/>
                      <a:pt x="60272" y="39829"/>
                    </a:cubicBezTo>
                    <a:cubicBezTo>
                      <a:pt x="57644" y="44034"/>
                      <a:pt x="47394" y="46925"/>
                      <a:pt x="39970" y="46925"/>
                    </a:cubicBezTo>
                    <a:cubicBezTo>
                      <a:pt x="37495" y="46925"/>
                      <a:pt x="35334" y="46603"/>
                      <a:pt x="33874" y="45903"/>
                    </a:cubicBezTo>
                    <a:cubicBezTo>
                      <a:pt x="28034" y="42398"/>
                      <a:pt x="24296" y="36324"/>
                      <a:pt x="23829" y="29550"/>
                    </a:cubicBezTo>
                    <a:cubicBezTo>
                      <a:pt x="23595" y="27681"/>
                      <a:pt x="23362" y="25812"/>
                      <a:pt x="21960" y="24877"/>
                    </a:cubicBezTo>
                    <a:lnTo>
                      <a:pt x="21960" y="24877"/>
                    </a:lnTo>
                    <a:cubicBezTo>
                      <a:pt x="19858" y="33521"/>
                      <a:pt x="23595" y="42398"/>
                      <a:pt x="31304" y="46837"/>
                    </a:cubicBezTo>
                    <a:cubicBezTo>
                      <a:pt x="33617" y="48099"/>
                      <a:pt x="36918" y="48666"/>
                      <a:pt x="40564" y="48666"/>
                    </a:cubicBezTo>
                    <a:cubicBezTo>
                      <a:pt x="49071" y="48666"/>
                      <a:pt x="59455" y="45576"/>
                      <a:pt x="63543" y="40997"/>
                    </a:cubicBezTo>
                    <a:cubicBezTo>
                      <a:pt x="67514" y="42398"/>
                      <a:pt x="66113" y="40997"/>
                      <a:pt x="68916" y="44034"/>
                    </a:cubicBezTo>
                    <a:cubicBezTo>
                      <a:pt x="72186" y="47071"/>
                      <a:pt x="73121" y="51743"/>
                      <a:pt x="71252" y="55714"/>
                    </a:cubicBezTo>
                    <a:cubicBezTo>
                      <a:pt x="70551" y="56649"/>
                      <a:pt x="69850" y="57817"/>
                      <a:pt x="70551" y="58518"/>
                    </a:cubicBezTo>
                    <a:cubicBezTo>
                      <a:pt x="74756" y="56649"/>
                      <a:pt x="77092" y="52210"/>
                      <a:pt x="76158" y="48005"/>
                    </a:cubicBezTo>
                    <a:cubicBezTo>
                      <a:pt x="74990" y="43566"/>
                      <a:pt x="72186" y="40062"/>
                      <a:pt x="68449" y="37960"/>
                    </a:cubicBezTo>
                    <a:cubicBezTo>
                      <a:pt x="64711" y="35857"/>
                      <a:pt x="60506" y="34456"/>
                      <a:pt x="56301" y="33288"/>
                    </a:cubicBezTo>
                    <a:cubicBezTo>
                      <a:pt x="52096" y="32353"/>
                      <a:pt x="48124" y="30484"/>
                      <a:pt x="44620" y="28148"/>
                    </a:cubicBezTo>
                    <a:cubicBezTo>
                      <a:pt x="36911" y="22541"/>
                      <a:pt x="34341" y="12496"/>
                      <a:pt x="28268" y="5488"/>
                    </a:cubicBezTo>
                    <a:cubicBezTo>
                      <a:pt x="26632" y="3385"/>
                      <a:pt x="24763" y="1750"/>
                      <a:pt x="22427" y="815"/>
                    </a:cubicBezTo>
                    <a:cubicBezTo>
                      <a:pt x="20953" y="263"/>
                      <a:pt x="19442" y="0"/>
                      <a:pt x="17952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7" name="Google Shape;1068;p40">
                <a:extLst>
                  <a:ext uri="{FF2B5EF4-FFF2-40B4-BE49-F238E27FC236}">
                    <a16:creationId xmlns:a16="http://schemas.microsoft.com/office/drawing/2014/main" id="{CA1B6E6A-7CE5-4053-9362-3D19F5ECE3CC}"/>
                  </a:ext>
                </a:extLst>
              </p:cNvPr>
              <p:cNvSpPr/>
              <p:nvPr/>
            </p:nvSpPr>
            <p:spPr>
              <a:xfrm>
                <a:off x="2268150" y="1190075"/>
                <a:ext cx="81775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4907" extrusionOk="0">
                    <a:moveTo>
                      <a:pt x="0" y="1"/>
                    </a:moveTo>
                    <a:lnTo>
                      <a:pt x="0" y="1870"/>
                    </a:lnTo>
                    <a:cubicBezTo>
                      <a:pt x="0" y="2337"/>
                      <a:pt x="0" y="2804"/>
                      <a:pt x="234" y="3271"/>
                    </a:cubicBezTo>
                    <a:cubicBezTo>
                      <a:pt x="701" y="3972"/>
                      <a:pt x="1402" y="4673"/>
                      <a:pt x="2336" y="4907"/>
                    </a:cubicBezTo>
                    <a:lnTo>
                      <a:pt x="2803" y="4907"/>
                    </a:lnTo>
                    <a:cubicBezTo>
                      <a:pt x="2803" y="4907"/>
                      <a:pt x="3037" y="4439"/>
                      <a:pt x="3037" y="4439"/>
                    </a:cubicBezTo>
                    <a:cubicBezTo>
                      <a:pt x="3271" y="3972"/>
                      <a:pt x="3271" y="3038"/>
                      <a:pt x="3037" y="2337"/>
                    </a:cubicBezTo>
                    <a:cubicBezTo>
                      <a:pt x="2336" y="1402"/>
                      <a:pt x="1402" y="468"/>
                      <a:pt x="234" y="234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8" name="Google Shape;1069;p40">
                <a:extLst>
                  <a:ext uri="{FF2B5EF4-FFF2-40B4-BE49-F238E27FC236}">
                    <a16:creationId xmlns:a16="http://schemas.microsoft.com/office/drawing/2014/main" id="{EDCF6875-F1F7-4440-AE6A-2B5B3264218A}"/>
                  </a:ext>
                </a:extLst>
              </p:cNvPr>
              <p:cNvSpPr/>
              <p:nvPr/>
            </p:nvSpPr>
            <p:spPr>
              <a:xfrm>
                <a:off x="2057900" y="1213450"/>
                <a:ext cx="759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5607" extrusionOk="0">
                    <a:moveTo>
                      <a:pt x="1402" y="0"/>
                    </a:moveTo>
                    <a:cubicBezTo>
                      <a:pt x="1168" y="701"/>
                      <a:pt x="701" y="1168"/>
                      <a:pt x="467" y="1635"/>
                    </a:cubicBezTo>
                    <a:cubicBezTo>
                      <a:pt x="234" y="2103"/>
                      <a:pt x="0" y="2336"/>
                      <a:pt x="0" y="2804"/>
                    </a:cubicBezTo>
                    <a:cubicBezTo>
                      <a:pt x="0" y="3738"/>
                      <a:pt x="234" y="4672"/>
                      <a:pt x="935" y="5373"/>
                    </a:cubicBezTo>
                    <a:cubicBezTo>
                      <a:pt x="935" y="5373"/>
                      <a:pt x="1168" y="5607"/>
                      <a:pt x="1168" y="5607"/>
                    </a:cubicBezTo>
                    <a:lnTo>
                      <a:pt x="1635" y="5607"/>
                    </a:lnTo>
                    <a:cubicBezTo>
                      <a:pt x="2336" y="5140"/>
                      <a:pt x="2803" y="4672"/>
                      <a:pt x="2803" y="3738"/>
                    </a:cubicBezTo>
                    <a:cubicBezTo>
                      <a:pt x="3037" y="2570"/>
                      <a:pt x="2570" y="1402"/>
                      <a:pt x="1635" y="467"/>
                    </a:cubicBezTo>
                    <a:lnTo>
                      <a:pt x="1402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79" name="Google Shape;1070;p40">
                <a:extLst>
                  <a:ext uri="{FF2B5EF4-FFF2-40B4-BE49-F238E27FC236}">
                    <a16:creationId xmlns:a16="http://schemas.microsoft.com/office/drawing/2014/main" id="{B8F22F42-FABC-4F86-88E6-33F6B0C862CC}"/>
                  </a:ext>
                </a:extLst>
              </p:cNvPr>
              <p:cNvSpPr/>
              <p:nvPr/>
            </p:nvSpPr>
            <p:spPr>
              <a:xfrm>
                <a:off x="1847650" y="1137525"/>
                <a:ext cx="876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4615" extrusionOk="0">
                    <a:moveTo>
                      <a:pt x="3271" y="0"/>
                    </a:moveTo>
                    <a:lnTo>
                      <a:pt x="1635" y="701"/>
                    </a:lnTo>
                    <a:cubicBezTo>
                      <a:pt x="1168" y="935"/>
                      <a:pt x="935" y="1168"/>
                      <a:pt x="467" y="1402"/>
                    </a:cubicBezTo>
                    <a:cubicBezTo>
                      <a:pt x="0" y="2336"/>
                      <a:pt x="0" y="3271"/>
                      <a:pt x="234" y="4205"/>
                    </a:cubicBezTo>
                    <a:lnTo>
                      <a:pt x="234" y="4439"/>
                    </a:lnTo>
                    <a:cubicBezTo>
                      <a:pt x="234" y="4556"/>
                      <a:pt x="292" y="4614"/>
                      <a:pt x="351" y="4614"/>
                    </a:cubicBezTo>
                    <a:cubicBezTo>
                      <a:pt x="409" y="4614"/>
                      <a:pt x="467" y="4556"/>
                      <a:pt x="467" y="4439"/>
                    </a:cubicBezTo>
                    <a:cubicBezTo>
                      <a:pt x="639" y="4482"/>
                      <a:pt x="802" y="4501"/>
                      <a:pt x="958" y="4501"/>
                    </a:cubicBezTo>
                    <a:cubicBezTo>
                      <a:pt x="1651" y="4501"/>
                      <a:pt x="2188" y="4120"/>
                      <a:pt x="2570" y="3738"/>
                    </a:cubicBezTo>
                    <a:cubicBezTo>
                      <a:pt x="3271" y="2570"/>
                      <a:pt x="3504" y="1402"/>
                      <a:pt x="3037" y="234"/>
                    </a:cubicBezTo>
                    <a:lnTo>
                      <a:pt x="3271" y="0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0" name="Google Shape;1071;p40">
                <a:extLst>
                  <a:ext uri="{FF2B5EF4-FFF2-40B4-BE49-F238E27FC236}">
                    <a16:creationId xmlns:a16="http://schemas.microsoft.com/office/drawing/2014/main" id="{B96502C2-460C-4515-B8F0-D3436122A092}"/>
                  </a:ext>
                </a:extLst>
              </p:cNvPr>
              <p:cNvSpPr/>
              <p:nvPr/>
            </p:nvSpPr>
            <p:spPr>
              <a:xfrm>
                <a:off x="1684125" y="950625"/>
                <a:ext cx="12265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3192" extrusionOk="0">
                    <a:moveTo>
                      <a:pt x="1869" y="1"/>
                    </a:moveTo>
                    <a:cubicBezTo>
                      <a:pt x="934" y="468"/>
                      <a:pt x="234" y="1169"/>
                      <a:pt x="0" y="2103"/>
                    </a:cubicBezTo>
                    <a:lnTo>
                      <a:pt x="0" y="2337"/>
                    </a:lnTo>
                    <a:cubicBezTo>
                      <a:pt x="0" y="2570"/>
                      <a:pt x="0" y="2804"/>
                      <a:pt x="234" y="2804"/>
                    </a:cubicBezTo>
                    <a:cubicBezTo>
                      <a:pt x="644" y="3078"/>
                      <a:pt x="1055" y="3191"/>
                      <a:pt x="1465" y="3191"/>
                    </a:cubicBezTo>
                    <a:cubicBezTo>
                      <a:pt x="1756" y="3191"/>
                      <a:pt x="2046" y="3134"/>
                      <a:pt x="2336" y="3038"/>
                    </a:cubicBezTo>
                    <a:cubicBezTo>
                      <a:pt x="3504" y="2570"/>
                      <a:pt x="4205" y="1636"/>
                      <a:pt x="4672" y="468"/>
                    </a:cubicBezTo>
                    <a:lnTo>
                      <a:pt x="4906" y="234"/>
                    </a:lnTo>
                    <a:cubicBezTo>
                      <a:pt x="4205" y="1"/>
                      <a:pt x="3738" y="1"/>
                      <a:pt x="3037" y="1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  <p:sp>
            <p:nvSpPr>
              <p:cNvPr id="81" name="Google Shape;1072;p40">
                <a:extLst>
                  <a:ext uri="{FF2B5EF4-FFF2-40B4-BE49-F238E27FC236}">
                    <a16:creationId xmlns:a16="http://schemas.microsoft.com/office/drawing/2014/main" id="{9D189895-9300-481A-B08E-4014F7EEC7A1}"/>
                  </a:ext>
                </a:extLst>
              </p:cNvPr>
              <p:cNvSpPr/>
              <p:nvPr/>
            </p:nvSpPr>
            <p:spPr>
              <a:xfrm>
                <a:off x="1689950" y="734550"/>
                <a:ext cx="105150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3738" extrusionOk="0">
                    <a:moveTo>
                      <a:pt x="234" y="0"/>
                    </a:moveTo>
                    <a:cubicBezTo>
                      <a:pt x="234" y="0"/>
                      <a:pt x="1" y="234"/>
                      <a:pt x="1" y="234"/>
                    </a:cubicBezTo>
                    <a:cubicBezTo>
                      <a:pt x="1" y="1168"/>
                      <a:pt x="1" y="1869"/>
                      <a:pt x="701" y="2336"/>
                    </a:cubicBezTo>
                    <a:cubicBezTo>
                      <a:pt x="1402" y="3271"/>
                      <a:pt x="2804" y="3738"/>
                      <a:pt x="3972" y="3738"/>
                    </a:cubicBezTo>
                    <a:lnTo>
                      <a:pt x="4206" y="3738"/>
                    </a:lnTo>
                    <a:cubicBezTo>
                      <a:pt x="4206" y="3037"/>
                      <a:pt x="3972" y="2570"/>
                      <a:pt x="3738" y="1869"/>
                    </a:cubicBezTo>
                    <a:cubicBezTo>
                      <a:pt x="3738" y="1635"/>
                      <a:pt x="3505" y="1168"/>
                      <a:pt x="3271" y="934"/>
                    </a:cubicBezTo>
                    <a:cubicBezTo>
                      <a:pt x="2570" y="234"/>
                      <a:pt x="1636" y="0"/>
                      <a:pt x="701" y="0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ea typeface="微软雅黑"/>
                  <a:cs typeface="Arial"/>
                  <a:sym typeface="Arial"/>
                </a:endParaRPr>
              </a:p>
            </p:txBody>
          </p:sp>
        </p:grpSp>
      </p:grpSp>
      <p:sp>
        <p:nvSpPr>
          <p:cNvPr id="84" name="Rectangle 42">
            <a:extLst>
              <a:ext uri="{FF2B5EF4-FFF2-40B4-BE49-F238E27FC236}">
                <a16:creationId xmlns:a16="http://schemas.microsoft.com/office/drawing/2014/main" id="{BAF25AFE-0733-456F-9C63-3BC6A5498E33}"/>
              </a:ext>
            </a:extLst>
          </p:cNvPr>
          <p:cNvSpPr/>
          <p:nvPr/>
        </p:nvSpPr>
        <p:spPr>
          <a:xfrm>
            <a:off x="1899979" y="2726105"/>
            <a:ext cx="1990612" cy="60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BEEFE010-0025-4715-A3DB-073E390AC0A2}"/>
              </a:ext>
            </a:extLst>
          </p:cNvPr>
          <p:cNvSpPr/>
          <p:nvPr/>
        </p:nvSpPr>
        <p:spPr>
          <a:xfrm>
            <a:off x="5442047" y="2726105"/>
            <a:ext cx="1990612" cy="60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6" name="Rectangle 42">
            <a:extLst>
              <a:ext uri="{FF2B5EF4-FFF2-40B4-BE49-F238E27FC236}">
                <a16:creationId xmlns:a16="http://schemas.microsoft.com/office/drawing/2014/main" id="{69466F2C-9AF4-4472-A9A9-8BD81EDC2585}"/>
              </a:ext>
            </a:extLst>
          </p:cNvPr>
          <p:cNvSpPr/>
          <p:nvPr/>
        </p:nvSpPr>
        <p:spPr>
          <a:xfrm>
            <a:off x="8984115" y="2726105"/>
            <a:ext cx="1990612" cy="60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5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00"/>
                            </p:stCondLst>
                            <p:childTnLst>
                              <p:par>
                                <p:cTn id="7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8" grpId="0"/>
      <p:bldP spid="24" grpId="0"/>
      <p:bldP spid="25" grpId="0"/>
      <p:bldP spid="26" grpId="0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: 空心 26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A8459F2A-786C-48CA-9D3E-AC15A840A87C}"/>
              </a:ext>
            </a:extLst>
          </p:cNvPr>
          <p:cNvSpPr/>
          <p:nvPr/>
        </p:nvSpPr>
        <p:spPr>
          <a:xfrm>
            <a:off x="9265920" y="4678681"/>
            <a:ext cx="3484299" cy="3484299"/>
          </a:xfrm>
          <a:prstGeom prst="donut">
            <a:avLst/>
          </a:prstGeom>
          <a:gradFill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任意多边形: 形状 27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D5037369-2FD7-4C47-8D0C-57ABE32D5455}"/>
              </a:ext>
            </a:extLst>
          </p:cNvPr>
          <p:cNvSpPr/>
          <p:nvPr/>
        </p:nvSpPr>
        <p:spPr>
          <a:xfrm>
            <a:off x="0" y="0"/>
            <a:ext cx="3591033" cy="6858000"/>
          </a:xfrm>
          <a:custGeom>
            <a:avLst/>
            <a:gdLst>
              <a:gd name="connsiteX0" fmla="*/ 0 w 3591033"/>
              <a:gd name="connsiteY0" fmla="*/ 0 h 6858000"/>
              <a:gd name="connsiteX1" fmla="*/ 3540608 w 3591033"/>
              <a:gd name="connsiteY1" fmla="*/ 0 h 6858000"/>
              <a:gd name="connsiteX2" fmla="*/ 3555683 w 3591033"/>
              <a:gd name="connsiteY2" fmla="*/ 65723 h 6858000"/>
              <a:gd name="connsiteX3" fmla="*/ 3505200 w 3591033"/>
              <a:gd name="connsiteY3" fmla="*/ 1310640 h 6858000"/>
              <a:gd name="connsiteX4" fmla="*/ 1996440 w 3591033"/>
              <a:gd name="connsiteY4" fmla="*/ 3916680 h 6858000"/>
              <a:gd name="connsiteX5" fmla="*/ 2987040 w 3591033"/>
              <a:gd name="connsiteY5" fmla="*/ 6568440 h 6858000"/>
              <a:gd name="connsiteX6" fmla="*/ 2946887 w 3591033"/>
              <a:gd name="connsiteY6" fmla="*/ 6823026 h 6858000"/>
              <a:gd name="connsiteX7" fmla="*/ 2936486 w 3591033"/>
              <a:gd name="connsiteY7" fmla="*/ 6858000 h 6858000"/>
              <a:gd name="connsiteX8" fmla="*/ 0 w 359103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1033" h="6858000">
                <a:moveTo>
                  <a:pt x="0" y="0"/>
                </a:moveTo>
                <a:lnTo>
                  <a:pt x="3540608" y="0"/>
                </a:lnTo>
                <a:lnTo>
                  <a:pt x="3555683" y="65723"/>
                </a:lnTo>
                <a:cubicBezTo>
                  <a:pt x="3627755" y="457835"/>
                  <a:pt x="3578860" y="922020"/>
                  <a:pt x="3505200" y="1310640"/>
                </a:cubicBezTo>
                <a:cubicBezTo>
                  <a:pt x="3357880" y="2087880"/>
                  <a:pt x="2082800" y="3040380"/>
                  <a:pt x="1996440" y="3916680"/>
                </a:cubicBezTo>
                <a:cubicBezTo>
                  <a:pt x="1910080" y="4792980"/>
                  <a:pt x="3048000" y="5897880"/>
                  <a:pt x="2987040" y="6568440"/>
                </a:cubicBezTo>
                <a:cubicBezTo>
                  <a:pt x="2979420" y="6652260"/>
                  <a:pt x="2966085" y="6737747"/>
                  <a:pt x="2946887" y="6823026"/>
                </a:cubicBezTo>
                <a:lnTo>
                  <a:pt x="2936486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FF513E"/>
              </a:gs>
              <a:gs pos="50000">
                <a:srgbClr val="FF992D"/>
              </a:gs>
              <a:gs pos="100000">
                <a:srgbClr val="FF513E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椭圆 29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EC3F7171-2384-40F6-BB99-A60230B319BB}"/>
              </a:ext>
            </a:extLst>
          </p:cNvPr>
          <p:cNvSpPr/>
          <p:nvPr/>
        </p:nvSpPr>
        <p:spPr>
          <a:xfrm>
            <a:off x="7879080" y="640080"/>
            <a:ext cx="1539240" cy="1539240"/>
          </a:xfrm>
          <a:prstGeom prst="ellipse">
            <a:avLst/>
          </a:prstGeom>
          <a:gradFill flip="none" rotWithShape="1">
            <a:gsLst>
              <a:gs pos="0">
                <a:srgbClr val="FF992D"/>
              </a:gs>
              <a:gs pos="76000">
                <a:srgbClr val="FF513E"/>
              </a:gs>
              <a:gs pos="100000">
                <a:srgbClr val="FF992D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31" name="图片 30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<a:extLst>
              <a:ext uri="{FF2B5EF4-FFF2-40B4-BE49-F238E27FC236}">
                <a16:creationId xmlns:a16="http://schemas.microsoft.com/office/drawing/2014/main" id="{59D4E770-87DB-4672-A976-254AE141E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 grainSize="15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3078" y="1215957"/>
            <a:ext cx="8705843" cy="4487045"/>
          </a:xfrm>
          <a:prstGeom prst="rect">
            <a:avLst/>
          </a:prstGeom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3236A4-2A78-41B6-A27E-91E874C32417}"/>
              </a:ext>
            </a:extLst>
          </p:cNvPr>
          <p:cNvGrpSpPr/>
          <p:nvPr/>
        </p:nvGrpSpPr>
        <p:grpSpPr>
          <a:xfrm>
            <a:off x="1317882" y="2093770"/>
            <a:ext cx="2256477" cy="2983562"/>
            <a:chOff x="4376500" y="2885956"/>
            <a:chExt cx="788874" cy="1043066"/>
          </a:xfrm>
        </p:grpSpPr>
        <p:sp>
          <p:nvSpPr>
            <p:cNvPr id="14" name="Freeform 15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6AD5D70E-0873-4AA1-9567-5DC407B3C55F}"/>
                </a:ext>
              </a:extLst>
            </p:cNvPr>
            <p:cNvSpPr/>
            <p:nvPr/>
          </p:nvSpPr>
          <p:spPr bwMode="auto">
            <a:xfrm>
              <a:off x="4485492" y="3030067"/>
              <a:ext cx="570890" cy="754843"/>
            </a:xfrm>
            <a:custGeom>
              <a:avLst/>
              <a:gdLst>
                <a:gd name="T0" fmla="*/ 1680 w 6000"/>
                <a:gd name="T1" fmla="*/ 4800 h 7920"/>
                <a:gd name="T2" fmla="*/ 1680 w 6000"/>
                <a:gd name="T3" fmla="*/ 6240 h 7920"/>
                <a:gd name="T4" fmla="*/ 3600 w 6000"/>
                <a:gd name="T5" fmla="*/ 6240 h 7920"/>
                <a:gd name="T6" fmla="*/ 4109 w 6000"/>
                <a:gd name="T7" fmla="*/ 6029 h 7920"/>
                <a:gd name="T8" fmla="*/ 4320 w 6000"/>
                <a:gd name="T9" fmla="*/ 5520 h 7920"/>
                <a:gd name="T10" fmla="*/ 4109 w 6000"/>
                <a:gd name="T11" fmla="*/ 5011 h 7920"/>
                <a:gd name="T12" fmla="*/ 3600 w 6000"/>
                <a:gd name="T13" fmla="*/ 4800 h 7920"/>
                <a:gd name="T14" fmla="*/ 1680 w 6000"/>
                <a:gd name="T15" fmla="*/ 4800 h 7920"/>
                <a:gd name="T16" fmla="*/ 1680 w 6000"/>
                <a:gd name="T17" fmla="*/ 1680 h 7920"/>
                <a:gd name="T18" fmla="*/ 1680 w 6000"/>
                <a:gd name="T19" fmla="*/ 3120 h 7920"/>
                <a:gd name="T20" fmla="*/ 3360 w 6000"/>
                <a:gd name="T21" fmla="*/ 3120 h 7920"/>
                <a:gd name="T22" fmla="*/ 3869 w 6000"/>
                <a:gd name="T23" fmla="*/ 2909 h 7920"/>
                <a:gd name="T24" fmla="*/ 4080 w 6000"/>
                <a:gd name="T25" fmla="*/ 2400 h 7920"/>
                <a:gd name="T26" fmla="*/ 3869 w 6000"/>
                <a:gd name="T27" fmla="*/ 1891 h 7920"/>
                <a:gd name="T28" fmla="*/ 3360 w 6000"/>
                <a:gd name="T29" fmla="*/ 1680 h 7920"/>
                <a:gd name="T30" fmla="*/ 1680 w 6000"/>
                <a:gd name="T31" fmla="*/ 1680 h 7920"/>
                <a:gd name="T32" fmla="*/ 0 w 6000"/>
                <a:gd name="T33" fmla="*/ 0 h 7920"/>
                <a:gd name="T34" fmla="*/ 3360 w 6000"/>
                <a:gd name="T35" fmla="*/ 0 h 7920"/>
                <a:gd name="T36" fmla="*/ 5059 w 6000"/>
                <a:gd name="T37" fmla="*/ 701 h 7920"/>
                <a:gd name="T38" fmla="*/ 5760 w 6000"/>
                <a:gd name="T39" fmla="*/ 2400 h 7920"/>
                <a:gd name="T40" fmla="*/ 5299 w 6000"/>
                <a:gd name="T41" fmla="*/ 3821 h 7920"/>
                <a:gd name="T42" fmla="*/ 6000 w 6000"/>
                <a:gd name="T43" fmla="*/ 5520 h 7920"/>
                <a:gd name="T44" fmla="*/ 5299 w 6000"/>
                <a:gd name="T45" fmla="*/ 7219 h 7920"/>
                <a:gd name="T46" fmla="*/ 3600 w 6000"/>
                <a:gd name="T47" fmla="*/ 7920 h 7920"/>
                <a:gd name="T48" fmla="*/ 0 w 6000"/>
                <a:gd name="T49" fmla="*/ 7920 h 7920"/>
                <a:gd name="T50" fmla="*/ 0 w 6000"/>
                <a:gd name="T51" fmla="*/ 0 h 7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00" h="7920">
                  <a:moveTo>
                    <a:pt x="1680" y="4800"/>
                  </a:moveTo>
                  <a:lnTo>
                    <a:pt x="1680" y="6240"/>
                  </a:lnTo>
                  <a:lnTo>
                    <a:pt x="3600" y="6240"/>
                  </a:lnTo>
                  <a:cubicBezTo>
                    <a:pt x="3798" y="6240"/>
                    <a:pt x="3968" y="6169"/>
                    <a:pt x="4109" y="6029"/>
                  </a:cubicBezTo>
                  <a:cubicBezTo>
                    <a:pt x="4250" y="5888"/>
                    <a:pt x="4320" y="5718"/>
                    <a:pt x="4320" y="5520"/>
                  </a:cubicBezTo>
                  <a:cubicBezTo>
                    <a:pt x="4320" y="5321"/>
                    <a:pt x="4250" y="5152"/>
                    <a:pt x="4109" y="5011"/>
                  </a:cubicBezTo>
                  <a:cubicBezTo>
                    <a:pt x="3968" y="4870"/>
                    <a:pt x="3798" y="4800"/>
                    <a:pt x="3600" y="4800"/>
                  </a:cubicBezTo>
                  <a:lnTo>
                    <a:pt x="1680" y="4800"/>
                  </a:lnTo>
                  <a:close/>
                  <a:moveTo>
                    <a:pt x="1680" y="1680"/>
                  </a:moveTo>
                  <a:lnTo>
                    <a:pt x="1680" y="3120"/>
                  </a:lnTo>
                  <a:lnTo>
                    <a:pt x="3360" y="3120"/>
                  </a:lnTo>
                  <a:cubicBezTo>
                    <a:pt x="3558" y="3120"/>
                    <a:pt x="3728" y="3049"/>
                    <a:pt x="3869" y="2909"/>
                  </a:cubicBezTo>
                  <a:cubicBezTo>
                    <a:pt x="4010" y="2768"/>
                    <a:pt x="4080" y="2598"/>
                    <a:pt x="4080" y="2400"/>
                  </a:cubicBezTo>
                  <a:cubicBezTo>
                    <a:pt x="4080" y="2201"/>
                    <a:pt x="4010" y="2032"/>
                    <a:pt x="3869" y="1891"/>
                  </a:cubicBezTo>
                  <a:cubicBezTo>
                    <a:pt x="3728" y="1750"/>
                    <a:pt x="3558" y="1680"/>
                    <a:pt x="3360" y="1680"/>
                  </a:cubicBezTo>
                  <a:lnTo>
                    <a:pt x="1680" y="1680"/>
                  </a:lnTo>
                  <a:close/>
                  <a:moveTo>
                    <a:pt x="0" y="0"/>
                  </a:moveTo>
                  <a:lnTo>
                    <a:pt x="3360" y="0"/>
                  </a:lnTo>
                  <a:cubicBezTo>
                    <a:pt x="4026" y="0"/>
                    <a:pt x="4592" y="233"/>
                    <a:pt x="5059" y="701"/>
                  </a:cubicBezTo>
                  <a:cubicBezTo>
                    <a:pt x="5526" y="1168"/>
                    <a:pt x="5760" y="1734"/>
                    <a:pt x="5760" y="2400"/>
                  </a:cubicBezTo>
                  <a:cubicBezTo>
                    <a:pt x="5760" y="2937"/>
                    <a:pt x="5606" y="3411"/>
                    <a:pt x="5299" y="3821"/>
                  </a:cubicBezTo>
                  <a:cubicBezTo>
                    <a:pt x="5766" y="4288"/>
                    <a:pt x="6000" y="4854"/>
                    <a:pt x="6000" y="5520"/>
                  </a:cubicBezTo>
                  <a:cubicBezTo>
                    <a:pt x="6000" y="6185"/>
                    <a:pt x="5766" y="6752"/>
                    <a:pt x="5299" y="7219"/>
                  </a:cubicBezTo>
                  <a:cubicBezTo>
                    <a:pt x="4832" y="7686"/>
                    <a:pt x="4266" y="7920"/>
                    <a:pt x="3600" y="7920"/>
                  </a:cubicBezTo>
                  <a:lnTo>
                    <a:pt x="0" y="792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513E"/>
                </a:gs>
                <a:gs pos="50000">
                  <a:srgbClr val="FF992D"/>
                </a:gs>
                <a:gs pos="100000">
                  <a:srgbClr val="FF513E"/>
                </a:gs>
              </a:gsLst>
              <a:path path="circle">
                <a:fillToRect t="100000" r="10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5" name="图片 14" descr="e7d195523061f1c09d430b2e086820dbf734666a277b0d4b500BB7A72AB1412ED5183AD7B3816201F88CE1DA88F1BDB3B214B2C038CB098A30603A7C73162896CA56D5F2C85C2877766F9AF7CC3216D76FD5C6DF28FB498A3EDA9EDB58A04615D5446FA329F4387A31B0FB7E7BF1BE7AC9E6B50CE5846FC6D52BB20C881507E90F371BFE3A6D1064945AE2B3A8192DD5">
              <a:extLst>
                <a:ext uri="{FF2B5EF4-FFF2-40B4-BE49-F238E27FC236}">
                  <a16:creationId xmlns:a16="http://schemas.microsoft.com/office/drawing/2014/main" id="{F9F20FEB-B9D7-451E-92B4-DA6B2B12A25F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 radius="2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6500" y="2885956"/>
              <a:ext cx="788874" cy="1043066"/>
            </a:xfrm>
            <a:custGeom>
              <a:avLst/>
              <a:gdLst>
                <a:gd name="connsiteX0" fmla="*/ 220885 w 788874"/>
                <a:gd name="connsiteY0" fmla="*/ 632161 h 1043066"/>
                <a:gd name="connsiteX1" fmla="*/ 220885 w 788874"/>
                <a:gd name="connsiteY1" fmla="*/ 821810 h 1043066"/>
                <a:gd name="connsiteX2" fmla="*/ 473325 w 788874"/>
                <a:gd name="connsiteY2" fmla="*/ 821810 h 1043066"/>
                <a:gd name="connsiteX3" fmla="*/ 540247 w 788874"/>
                <a:gd name="connsiteY3" fmla="*/ 794021 h 1043066"/>
                <a:gd name="connsiteX4" fmla="*/ 567990 w 788874"/>
                <a:gd name="connsiteY4" fmla="*/ 726986 h 1043066"/>
                <a:gd name="connsiteX5" fmla="*/ 540247 w 788874"/>
                <a:gd name="connsiteY5" fmla="*/ 659950 h 1043066"/>
                <a:gd name="connsiteX6" fmla="*/ 473325 w 788874"/>
                <a:gd name="connsiteY6" fmla="*/ 632161 h 1043066"/>
                <a:gd name="connsiteX7" fmla="*/ 220885 w 788874"/>
                <a:gd name="connsiteY7" fmla="*/ 221257 h 1043066"/>
                <a:gd name="connsiteX8" fmla="*/ 220885 w 788874"/>
                <a:gd name="connsiteY8" fmla="*/ 410905 h 1043066"/>
                <a:gd name="connsiteX9" fmla="*/ 441770 w 788874"/>
                <a:gd name="connsiteY9" fmla="*/ 410905 h 1043066"/>
                <a:gd name="connsiteX10" fmla="*/ 508692 w 788874"/>
                <a:gd name="connsiteY10" fmla="*/ 383116 h 1043066"/>
                <a:gd name="connsiteX11" fmla="*/ 536435 w 788874"/>
                <a:gd name="connsiteY11" fmla="*/ 316081 h 1043066"/>
                <a:gd name="connsiteX12" fmla="*/ 508692 w 788874"/>
                <a:gd name="connsiteY12" fmla="*/ 249045 h 1043066"/>
                <a:gd name="connsiteX13" fmla="*/ 441770 w 788874"/>
                <a:gd name="connsiteY13" fmla="*/ 221257 h 1043066"/>
                <a:gd name="connsiteX14" fmla="*/ 0 w 788874"/>
                <a:gd name="connsiteY14" fmla="*/ 0 h 1043066"/>
                <a:gd name="connsiteX15" fmla="*/ 441770 w 788874"/>
                <a:gd name="connsiteY15" fmla="*/ 0 h 1043066"/>
                <a:gd name="connsiteX16" fmla="*/ 665152 w 788874"/>
                <a:gd name="connsiteY16" fmla="*/ 92322 h 1043066"/>
                <a:gd name="connsiteX17" fmla="*/ 757320 w 788874"/>
                <a:gd name="connsiteY17" fmla="*/ 316081 h 1043066"/>
                <a:gd name="connsiteX18" fmla="*/ 696707 w 788874"/>
                <a:gd name="connsiteY18" fmla="*/ 503227 h 1043066"/>
                <a:gd name="connsiteX19" fmla="*/ 788874 w 788874"/>
                <a:gd name="connsiteY19" fmla="*/ 726986 h 1043066"/>
                <a:gd name="connsiteX20" fmla="*/ 696707 w 788874"/>
                <a:gd name="connsiteY20" fmla="*/ 950744 h 1043066"/>
                <a:gd name="connsiteX21" fmla="*/ 473325 w 788874"/>
                <a:gd name="connsiteY21" fmla="*/ 1043066 h 1043066"/>
                <a:gd name="connsiteX22" fmla="*/ 0 w 788874"/>
                <a:gd name="connsiteY22" fmla="*/ 1043066 h 104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8874" h="1043066">
                  <a:moveTo>
                    <a:pt x="220885" y="632161"/>
                  </a:moveTo>
                  <a:lnTo>
                    <a:pt x="220885" y="821810"/>
                  </a:lnTo>
                  <a:lnTo>
                    <a:pt x="473325" y="821810"/>
                  </a:lnTo>
                  <a:cubicBezTo>
                    <a:pt x="499357" y="821810"/>
                    <a:pt x="521709" y="812459"/>
                    <a:pt x="540247" y="794021"/>
                  </a:cubicBezTo>
                  <a:cubicBezTo>
                    <a:pt x="558786" y="775451"/>
                    <a:pt x="567990" y="753062"/>
                    <a:pt x="567990" y="726986"/>
                  </a:cubicBezTo>
                  <a:cubicBezTo>
                    <a:pt x="567990" y="700777"/>
                    <a:pt x="558786" y="678520"/>
                    <a:pt x="540247" y="659950"/>
                  </a:cubicBezTo>
                  <a:cubicBezTo>
                    <a:pt x="521709" y="641380"/>
                    <a:pt x="499357" y="632161"/>
                    <a:pt x="473325" y="632161"/>
                  </a:cubicBezTo>
                  <a:close/>
                  <a:moveTo>
                    <a:pt x="220885" y="221257"/>
                  </a:moveTo>
                  <a:lnTo>
                    <a:pt x="220885" y="410905"/>
                  </a:lnTo>
                  <a:lnTo>
                    <a:pt x="441770" y="410905"/>
                  </a:lnTo>
                  <a:cubicBezTo>
                    <a:pt x="467803" y="410905"/>
                    <a:pt x="490154" y="401554"/>
                    <a:pt x="508692" y="383116"/>
                  </a:cubicBezTo>
                  <a:cubicBezTo>
                    <a:pt x="527231" y="364547"/>
                    <a:pt x="536435" y="342157"/>
                    <a:pt x="536435" y="316081"/>
                  </a:cubicBezTo>
                  <a:cubicBezTo>
                    <a:pt x="536435" y="289872"/>
                    <a:pt x="527231" y="267615"/>
                    <a:pt x="508692" y="249045"/>
                  </a:cubicBezTo>
                  <a:cubicBezTo>
                    <a:pt x="490154" y="230476"/>
                    <a:pt x="467803" y="221257"/>
                    <a:pt x="441770" y="221257"/>
                  </a:cubicBezTo>
                  <a:close/>
                  <a:moveTo>
                    <a:pt x="0" y="0"/>
                  </a:moveTo>
                  <a:lnTo>
                    <a:pt x="441770" y="0"/>
                  </a:lnTo>
                  <a:cubicBezTo>
                    <a:pt x="529335" y="0"/>
                    <a:pt x="603752" y="30686"/>
                    <a:pt x="665152" y="92322"/>
                  </a:cubicBezTo>
                  <a:cubicBezTo>
                    <a:pt x="726553" y="153826"/>
                    <a:pt x="757320" y="228369"/>
                    <a:pt x="757320" y="316081"/>
                  </a:cubicBezTo>
                  <a:cubicBezTo>
                    <a:pt x="757320" y="386804"/>
                    <a:pt x="737071" y="449230"/>
                    <a:pt x="696707" y="503227"/>
                  </a:cubicBezTo>
                  <a:cubicBezTo>
                    <a:pt x="758108" y="564731"/>
                    <a:pt x="788874" y="639273"/>
                    <a:pt x="788874" y="726986"/>
                  </a:cubicBezTo>
                  <a:cubicBezTo>
                    <a:pt x="788874" y="814566"/>
                    <a:pt x="758108" y="889240"/>
                    <a:pt x="696707" y="950744"/>
                  </a:cubicBezTo>
                  <a:cubicBezTo>
                    <a:pt x="635307" y="1012248"/>
                    <a:pt x="560890" y="1043066"/>
                    <a:pt x="473325" y="1043066"/>
                  </a:cubicBezTo>
                  <a:lnTo>
                    <a:pt x="0" y="1043066"/>
                  </a:lnTo>
                  <a:close/>
                </a:path>
              </a:pathLst>
            </a:custGeom>
            <a:ln>
              <a:gradFill flip="none" rotWithShape="1">
                <a:gsLst>
                  <a:gs pos="75000">
                    <a:sysClr val="window" lastClr="FFFFFF"/>
                  </a:gs>
                  <a:gs pos="0">
                    <a:sysClr val="window" lastClr="FFFFFF"/>
                  </a:gs>
                  <a:gs pos="3000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254000" dist="127000" dir="5400000" rotWithShape="0">
                <a:srgbClr val="000000">
                  <a:alpha val="10000"/>
                </a:srgbClr>
              </a:outerShdw>
            </a:effectLst>
          </p:spPr>
        </p:pic>
      </p:grpSp>
      <p:sp>
        <p:nvSpPr>
          <p:cNvPr id="16" name="文本框 15" descr="e7d195523061f1c0c30ee18c1b05f65d12b38e2533cb2ccdAE0CC34CB5CBEBFAEC353FED4DECE97C3E379FD1D933F5E4DC18EF8EA6B7A1130D5F6DE9DD2BE4B0A8C9126ACE5083D1F5A9E323B29CCFC723947F2A7770FFCFC0136AC2E9358C416F4A10C6952D33DA63038E460805E61AD394230B9BB5ED30CDD32E0864C96BD7869770F58DC06A0E">
            <a:extLst>
              <a:ext uri="{FF2B5EF4-FFF2-40B4-BE49-F238E27FC236}">
                <a16:creationId xmlns:a16="http://schemas.microsoft.com/office/drawing/2014/main" id="{2CB72EA8-31B2-4256-8F21-66987077E49D}"/>
              </a:ext>
            </a:extLst>
          </p:cNvPr>
          <p:cNvSpPr txBox="1"/>
          <p:nvPr/>
        </p:nvSpPr>
        <p:spPr>
          <a:xfrm>
            <a:off x="5683217" y="1846723"/>
            <a:ext cx="2159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TWO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BB31AD4-3A69-474F-8D8A-A5088528AC5A}"/>
              </a:ext>
            </a:extLst>
          </p:cNvPr>
          <p:cNvSpPr txBox="1"/>
          <p:nvPr/>
        </p:nvSpPr>
        <p:spPr>
          <a:xfrm>
            <a:off x="3937975" y="2993034"/>
            <a:ext cx="565005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lang="zh-CN" altLang="en-US" sz="60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A16918B2-6AC7-41A5-9B5E-1CCC278E8666}"/>
              </a:ext>
            </a:extLst>
          </p:cNvPr>
          <p:cNvSpPr txBox="1"/>
          <p:nvPr/>
        </p:nvSpPr>
        <p:spPr>
          <a:xfrm>
            <a:off x="5238435" y="4783222"/>
            <a:ext cx="3049130" cy="228056"/>
          </a:xfrm>
          <a:prstGeom prst="rect">
            <a:avLst/>
          </a:prstGeom>
          <a:noFill/>
        </p:spPr>
        <p:txBody>
          <a:bodyPr wrap="none" lIns="42970" tIns="21485" rIns="42970" bIns="21485" rtlCol="0">
            <a:spAutoFit/>
          </a:bodyPr>
          <a:lstStyle/>
          <a:p>
            <a:pPr algn="ctr"/>
            <a:r>
              <a:rPr lang="en-US" altLang="zh-CN" sz="1200" spc="1500" dirty="0">
                <a:solidFill>
                  <a:srgbClr val="FF8133"/>
                </a:solidFill>
                <a:latin typeface="Arial"/>
                <a:ea typeface="微软雅黑"/>
                <a:cs typeface="+mn-ea"/>
                <a:sym typeface="Arial"/>
              </a:rPr>
              <a:t>The part 02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21C51F7-9492-4F2C-AA1B-E210D867E9DE}"/>
              </a:ext>
            </a:extLst>
          </p:cNvPr>
          <p:cNvSpPr/>
          <p:nvPr/>
        </p:nvSpPr>
        <p:spPr>
          <a:xfrm>
            <a:off x="4476603" y="4101030"/>
            <a:ext cx="4572794" cy="307785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918493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6" grpId="0"/>
      <p:bldP spid="16" grpId="1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whd1ccq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223</TotalTime>
  <Words>1207</Words>
  <Application>Microsoft Office PowerPoint</Application>
  <PresentationFormat>宽屏</PresentationFormat>
  <Paragraphs>234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思源黑体</vt:lpstr>
      <vt:lpstr>微软雅黑</vt:lpstr>
      <vt:lpstr>字魂35号-经典雅黑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第一PPT</dc:creator>
  <cp:keywords>www.1ppt.com</cp:keywords>
  <dc:description>www.1ppt.com</dc:description>
  <cp:lastModifiedBy>之灵</cp:lastModifiedBy>
  <cp:revision>58</cp:revision>
  <dcterms:created xsi:type="dcterms:W3CDTF">2021-10-09T06:52:11Z</dcterms:created>
  <dcterms:modified xsi:type="dcterms:W3CDTF">2023-05-16T15:23:26Z</dcterms:modified>
</cp:coreProperties>
</file>