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9" r:id="rId8"/>
    <p:sldId id="263" r:id="rId9"/>
    <p:sldId id="265" r:id="rId10"/>
    <p:sldId id="266" r:id="rId11"/>
    <p:sldId id="323" r:id="rId12"/>
    <p:sldId id="324" r:id="rId13"/>
    <p:sldId id="325" r:id="rId14"/>
    <p:sldId id="326" r:id="rId15"/>
    <p:sldId id="322" r:id="rId16"/>
    <p:sldId id="264" r:id="rId17"/>
    <p:sldId id="270" r:id="rId18"/>
    <p:sldId id="267" r:id="rId19"/>
    <p:sldId id="268" r:id="rId20"/>
    <p:sldId id="271" r:id="rId21"/>
    <p:sldId id="30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94333" autoAdjust="0"/>
  </p:normalViewPr>
  <p:slideViewPr>
    <p:cSldViewPr snapToGrid="0">
      <p:cViewPr varScale="1">
        <p:scale>
          <a:sx n="73" d="100"/>
          <a:sy n="73" d="100"/>
        </p:scale>
        <p:origin x="4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D5DB2-9BEA-4136-B337-1D4C1F4E91B4}"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C88D3-FB17-4A3E-B824-EDB289E2DFE7}" type="slidenum">
              <a:rPr lang="en-US" smtClean="0"/>
              <a:t>‹#›</a:t>
            </a:fld>
            <a:endParaRPr lang="en-US"/>
          </a:p>
        </p:txBody>
      </p:sp>
    </p:spTree>
    <p:extLst>
      <p:ext uri="{BB962C8B-B14F-4D97-AF65-F5344CB8AC3E}">
        <p14:creationId xmlns:p14="http://schemas.microsoft.com/office/powerpoint/2010/main" val="284360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C88D3-FB17-4A3E-B824-EDB289E2DFE7}" type="slidenum">
              <a:rPr lang="en-US" smtClean="0"/>
              <a:t>1</a:t>
            </a:fld>
            <a:endParaRPr lang="en-US"/>
          </a:p>
        </p:txBody>
      </p:sp>
    </p:spTree>
    <p:extLst>
      <p:ext uri="{BB962C8B-B14F-4D97-AF65-F5344CB8AC3E}">
        <p14:creationId xmlns:p14="http://schemas.microsoft.com/office/powerpoint/2010/main" val="59565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BC88D3-FB17-4A3E-B824-EDB289E2DFE7}" type="slidenum">
              <a:rPr lang="en-US" smtClean="0"/>
              <a:t>10</a:t>
            </a:fld>
            <a:endParaRPr lang="en-US"/>
          </a:p>
        </p:txBody>
      </p:sp>
    </p:spTree>
    <p:extLst>
      <p:ext uri="{BB962C8B-B14F-4D97-AF65-F5344CB8AC3E}">
        <p14:creationId xmlns:p14="http://schemas.microsoft.com/office/powerpoint/2010/main" val="161443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E84D-2493-208C-DD2D-3BEF2151BA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3EE9D-19A8-8564-2A37-FC118279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720BD-C865-A5B2-B690-26FF8BFFEE82}"/>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5" name="Footer Placeholder 4">
            <a:extLst>
              <a:ext uri="{FF2B5EF4-FFF2-40B4-BE49-F238E27FC236}">
                <a16:creationId xmlns:a16="http://schemas.microsoft.com/office/drawing/2014/main" id="{33F7A4C0-FFF4-758C-8DE0-F10F9C609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EAB77-C778-9BDD-49B6-E5A3AB86248D}"/>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179503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345-3AE9-2895-A74A-02762B9AF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AD706-90F5-9182-2FAA-0FE25BF160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5244-3117-AF2A-E77A-F2821F197283}"/>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5" name="Footer Placeholder 4">
            <a:extLst>
              <a:ext uri="{FF2B5EF4-FFF2-40B4-BE49-F238E27FC236}">
                <a16:creationId xmlns:a16="http://schemas.microsoft.com/office/drawing/2014/main" id="{67442292-72B5-BEDC-5650-F1988AEB1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0E7DD-A548-ECC9-9134-F0D9EACCD4F2}"/>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150650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4A4B13-978D-CDBF-240F-1332536EAA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DC5E99-AB51-F405-6125-B28255ED3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1711A-50A7-C8AC-D116-2410AB7A5D5A}"/>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5" name="Footer Placeholder 4">
            <a:extLst>
              <a:ext uri="{FF2B5EF4-FFF2-40B4-BE49-F238E27FC236}">
                <a16:creationId xmlns:a16="http://schemas.microsoft.com/office/drawing/2014/main" id="{8289EAE5-E3B5-78CD-C9CD-670B2D0EE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6DEA8-BC52-ECE7-581A-E820C42CE405}"/>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4106679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5/17/2023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392310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6564-AA4C-C89A-FFB5-4E0D6194D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281D2-2CA0-FD2F-B8E3-169B24623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44589-A2C6-CF62-A0D5-05646604585A}"/>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5" name="Footer Placeholder 4">
            <a:extLst>
              <a:ext uri="{FF2B5EF4-FFF2-40B4-BE49-F238E27FC236}">
                <a16:creationId xmlns:a16="http://schemas.microsoft.com/office/drawing/2014/main" id="{79896C2E-E09B-DCA4-C0AD-BA7B744F6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CF73-D88E-6121-EC3A-15F9C6B30A23}"/>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286378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32F4-F28C-4AC6-BC9B-A2D91BCDD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B4A0CA-9F5C-5D31-AD62-AAA86A4EB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3C742-0D4D-F3C9-2479-CED21F7F709D}"/>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5" name="Footer Placeholder 4">
            <a:extLst>
              <a:ext uri="{FF2B5EF4-FFF2-40B4-BE49-F238E27FC236}">
                <a16:creationId xmlns:a16="http://schemas.microsoft.com/office/drawing/2014/main" id="{BDF2E2AF-A531-67DF-9BDF-61704B24D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AE974-1A84-EB50-6334-07501807C1B8}"/>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20548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8375-73DB-CB9B-8CE3-3724A560A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8209E-34FC-0E6D-7B9D-47FC0B7A1F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AF7A7A-1BDD-9652-8871-7EE77628A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A6098-F4C4-025E-C85F-BF4F7DD2C69D}"/>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6" name="Footer Placeholder 5">
            <a:extLst>
              <a:ext uri="{FF2B5EF4-FFF2-40B4-BE49-F238E27FC236}">
                <a16:creationId xmlns:a16="http://schemas.microsoft.com/office/drawing/2014/main" id="{615A373E-4FC2-4D4D-1349-112C7C184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269C4-8584-E251-2977-C7F3579DCA0E}"/>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263737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D2564-489B-9B59-F481-13072BF9C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7F3118-A4F4-3C23-7C65-E55D5644E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43719A-4528-101E-C757-944D78AE0B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5A5708-9909-D249-4C39-B4C2CE7A9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D997A-847F-D9EE-0EDF-A634AC7F32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80698-3E49-7A8A-4C38-D5F4585C7518}"/>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8" name="Footer Placeholder 7">
            <a:extLst>
              <a:ext uri="{FF2B5EF4-FFF2-40B4-BE49-F238E27FC236}">
                <a16:creationId xmlns:a16="http://schemas.microsoft.com/office/drawing/2014/main" id="{76B73806-14E8-AB19-9639-71B89A57B0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595C7B-6C3E-4AE8-2EB9-F0F74FF0E5E0}"/>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262705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E2B5-6F81-0DA8-3974-52D2B8873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74CEF3-57F3-73EF-5AEA-B4C0589ED239}"/>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4" name="Footer Placeholder 3">
            <a:extLst>
              <a:ext uri="{FF2B5EF4-FFF2-40B4-BE49-F238E27FC236}">
                <a16:creationId xmlns:a16="http://schemas.microsoft.com/office/drawing/2014/main" id="{1A8EA1CB-19BC-F171-66BC-540723FAA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945F62-65C5-D2E6-0BBC-349AA98CB3FB}"/>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128598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DE5ED-38CE-3D2C-CFA4-3CD8667F0ACE}"/>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3" name="Footer Placeholder 2">
            <a:extLst>
              <a:ext uri="{FF2B5EF4-FFF2-40B4-BE49-F238E27FC236}">
                <a16:creationId xmlns:a16="http://schemas.microsoft.com/office/drawing/2014/main" id="{1682A197-56FE-EAA1-CFAF-0C7655A2C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16B687-4D67-0FAF-E6C7-D56094DCEB7F}"/>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5755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B0F0-C6FB-2595-9A26-F707EF3E5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FF6B9C-CFC6-7E57-2934-460ABA556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3A15AC-C6C4-0BA6-F7AA-16AF80DF1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61EA7-9A83-50D8-3432-CD33473B703C}"/>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6" name="Footer Placeholder 5">
            <a:extLst>
              <a:ext uri="{FF2B5EF4-FFF2-40B4-BE49-F238E27FC236}">
                <a16:creationId xmlns:a16="http://schemas.microsoft.com/office/drawing/2014/main" id="{C9B9E37F-4289-4DB3-C2CA-2B8A40199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10CC4-F163-FC12-E0FD-0CA7ECD7A4AF}"/>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49876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1E2C-BEC3-CC7B-C224-34D1EE049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1324A-9A22-9FF6-D798-EF3E81856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650E57-3078-6DC3-109B-F13A1AE30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78BB1-861F-9BC1-A099-13AD2A6BD75D}"/>
              </a:ext>
            </a:extLst>
          </p:cNvPr>
          <p:cNvSpPr>
            <a:spLocks noGrp="1"/>
          </p:cNvSpPr>
          <p:nvPr>
            <p:ph type="dt" sz="half" idx="10"/>
          </p:nvPr>
        </p:nvSpPr>
        <p:spPr/>
        <p:txBody>
          <a:bodyPr/>
          <a:lstStyle/>
          <a:p>
            <a:fld id="{26B6C956-E402-44BC-9140-F8CCF85CD5A4}" type="datetimeFigureOut">
              <a:rPr lang="en-US" smtClean="0"/>
              <a:t>5/17/2023</a:t>
            </a:fld>
            <a:endParaRPr lang="en-US"/>
          </a:p>
        </p:txBody>
      </p:sp>
      <p:sp>
        <p:nvSpPr>
          <p:cNvPr id="6" name="Footer Placeholder 5">
            <a:extLst>
              <a:ext uri="{FF2B5EF4-FFF2-40B4-BE49-F238E27FC236}">
                <a16:creationId xmlns:a16="http://schemas.microsoft.com/office/drawing/2014/main" id="{1E170F0D-DC11-5BA3-5C55-B917FF8C9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77C08-2413-DB25-4D6A-68EC8DD86C78}"/>
              </a:ext>
            </a:extLst>
          </p:cNvPr>
          <p:cNvSpPr>
            <a:spLocks noGrp="1"/>
          </p:cNvSpPr>
          <p:nvPr>
            <p:ph type="sldNum" sz="quarter" idx="12"/>
          </p:nvPr>
        </p:nvSpPr>
        <p:spPr/>
        <p:txBody>
          <a:bodyPr/>
          <a:lstStyle/>
          <a:p>
            <a:fld id="{86B27544-865F-47B0-B2E6-B52135E744B2}" type="slidenum">
              <a:rPr lang="en-US" smtClean="0"/>
              <a:t>‹#›</a:t>
            </a:fld>
            <a:endParaRPr lang="en-US"/>
          </a:p>
        </p:txBody>
      </p:sp>
    </p:spTree>
    <p:extLst>
      <p:ext uri="{BB962C8B-B14F-4D97-AF65-F5344CB8AC3E}">
        <p14:creationId xmlns:p14="http://schemas.microsoft.com/office/powerpoint/2010/main" val="389433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006B0-ED63-7A8D-A77D-B3C1E4CC7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11A515-FDEE-B4DE-BAEE-A5FAC892F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F2E4F-FD07-F374-F2E9-48E134D09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6C956-E402-44BC-9140-F8CCF85CD5A4}" type="datetimeFigureOut">
              <a:rPr lang="en-US" smtClean="0"/>
              <a:t>5/17/2023</a:t>
            </a:fld>
            <a:endParaRPr lang="en-US"/>
          </a:p>
        </p:txBody>
      </p:sp>
      <p:sp>
        <p:nvSpPr>
          <p:cNvPr id="5" name="Footer Placeholder 4">
            <a:extLst>
              <a:ext uri="{FF2B5EF4-FFF2-40B4-BE49-F238E27FC236}">
                <a16:creationId xmlns:a16="http://schemas.microsoft.com/office/drawing/2014/main" id="{5ABA42F7-C917-5681-FCA9-89AECC3AC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88BFF-02DD-8028-2094-E7F77A84C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27544-865F-47B0-B2E6-B52135E744B2}" type="slidenum">
              <a:rPr lang="en-US" smtClean="0"/>
              <a:t>‹#›</a:t>
            </a:fld>
            <a:endParaRPr lang="en-US"/>
          </a:p>
        </p:txBody>
      </p:sp>
    </p:spTree>
    <p:extLst>
      <p:ext uri="{BB962C8B-B14F-4D97-AF65-F5344CB8AC3E}">
        <p14:creationId xmlns:p14="http://schemas.microsoft.com/office/powerpoint/2010/main" val="310416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facebook.com/openai.research/" TargetMode="External"/><Relationship Id="rId18" Type="http://schemas.microsoft.com/office/2007/relationships/hdphoto" Target="../media/hdphoto5.wdp"/><Relationship Id="rId3" Type="http://schemas.openxmlformats.org/officeDocument/2006/relationships/notesSlide" Target="../notesSlides/notesSlide1.xml"/><Relationship Id="rId7" Type="http://schemas.openxmlformats.org/officeDocument/2006/relationships/hyperlink" Target="https://twitter.com/openai" TargetMode="External"/><Relationship Id="rId12" Type="http://schemas.microsoft.com/office/2007/relationships/hdphoto" Target="../media/hdphoto3.wdp"/><Relationship Id="rId17"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hyperlink" Target="https://linkedin.com/company/openai" TargetMode="Externa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2.png"/><Relationship Id="rId15" Type="http://schemas.microsoft.com/office/2007/relationships/hdphoto" Target="../media/hdphoto4.wdp"/><Relationship Id="rId10" Type="http://schemas.openxmlformats.org/officeDocument/2006/relationships/hyperlink" Target="https://youtube.com/openai" TargetMode="External"/><Relationship Id="rId19" Type="http://schemas.openxmlformats.org/officeDocument/2006/relationships/image" Target="../media/image7.png"/><Relationship Id="rId4" Type="http://schemas.openxmlformats.org/officeDocument/2006/relationships/image" Target="../media/image1.png"/><Relationship Id="rId9" Type="http://schemas.microsoft.com/office/2007/relationships/hdphoto" Target="../media/hdphoto2.wdp"/><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9.png"/><Relationship Id="rId3" Type="http://schemas.openxmlformats.org/officeDocument/2006/relationships/hyperlink" Target="https://beta.openai.com/docs/guides/images" TargetMode="Externa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hyperlink" Target="https://beta.openai.com/docs/guides/completion" TargetMode="External"/><Relationship Id="rId1" Type="http://schemas.openxmlformats.org/officeDocument/2006/relationships/slideLayout" Target="../slideLayouts/slideLayout7.xml"/><Relationship Id="rId6" Type="http://schemas.openxmlformats.org/officeDocument/2006/relationships/hyperlink" Target="https://beta.openai.com/docs/guides/embeddings" TargetMode="External"/><Relationship Id="rId11" Type="http://schemas.openxmlformats.org/officeDocument/2006/relationships/image" Target="../media/image37.png"/><Relationship Id="rId5" Type="http://schemas.openxmlformats.org/officeDocument/2006/relationships/hyperlink" Target="https://beta.openai.com/docs/guides/code" TargetMode="External"/><Relationship Id="rId10" Type="http://schemas.openxmlformats.org/officeDocument/2006/relationships/image" Target="../media/image36.png"/><Relationship Id="rId4" Type="http://schemas.openxmlformats.org/officeDocument/2006/relationships/hyperlink" Target="https://beta.openai.com/docs/guides/fine-tuning" TargetMode="External"/><Relationship Id="rId9" Type="http://schemas.openxmlformats.org/officeDocument/2006/relationships/image" Target="../media/image35.png"/><Relationship Id="rId1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7.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6.wdp"/><Relationship Id="rId7"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jpeg"/><Relationship Id="rId7"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s://openai.com/blog/multimodal-neurons/" TargetMode="External"/><Relationship Id="rId5" Type="http://schemas.openxmlformats.org/officeDocument/2006/relationships/hyperlink" Target="https://openai.com/blog/solving-rubiks-cube/" TargetMode="External"/><Relationship Id="rId10" Type="http://schemas.microsoft.com/office/2007/relationships/hdphoto" Target="../media/hdphoto6.wdp"/><Relationship Id="rId4" Type="http://schemas.openxmlformats.org/officeDocument/2006/relationships/hyperlink" Target="https://openai.com/blog/ingredients-for-robotics-research/"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Give this AI a few words of description and it produces a stunning image –  but is it art? - StuffSA">
            <a:extLst>
              <a:ext uri="{FF2B5EF4-FFF2-40B4-BE49-F238E27FC236}">
                <a16:creationId xmlns:a16="http://schemas.microsoft.com/office/drawing/2014/main" id="{2FC067B0-4061-C19A-5864-DB8F72CEC2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00"/>
          <a:stretch/>
        </p:blipFill>
        <p:spPr bwMode="auto">
          <a:xfrm>
            <a:off x="-1"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E15277-4A09-5267-F8FD-B4B846642354}"/>
              </a:ext>
            </a:extLst>
          </p:cNvPr>
          <p:cNvSpPr/>
          <p:nvPr/>
        </p:nvSpPr>
        <p:spPr>
          <a:xfrm>
            <a:off x="0" y="0"/>
            <a:ext cx="12192000" cy="6858000"/>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709CB36-5E55-FB20-DD6B-415F182DD00E}"/>
              </a:ext>
            </a:extLst>
          </p:cNvPr>
          <p:cNvGrpSpPr/>
          <p:nvPr/>
        </p:nvGrpSpPr>
        <p:grpSpPr>
          <a:xfrm>
            <a:off x="2440833" y="1685177"/>
            <a:ext cx="7310329" cy="2561800"/>
            <a:chOff x="2440834" y="2077062"/>
            <a:chExt cx="7310329" cy="2561800"/>
          </a:xfrm>
        </p:grpSpPr>
        <p:grpSp>
          <p:nvGrpSpPr>
            <p:cNvPr id="7" name="Group 6">
              <a:extLst>
                <a:ext uri="{FF2B5EF4-FFF2-40B4-BE49-F238E27FC236}">
                  <a16:creationId xmlns:a16="http://schemas.microsoft.com/office/drawing/2014/main" id="{B033578B-0763-865F-C482-CD7C55128428}"/>
                </a:ext>
              </a:extLst>
            </p:cNvPr>
            <p:cNvGrpSpPr/>
            <p:nvPr/>
          </p:nvGrpSpPr>
          <p:grpSpPr>
            <a:xfrm>
              <a:off x="2645406" y="2077062"/>
              <a:ext cx="6901188" cy="1862048"/>
              <a:chOff x="2954305" y="2077062"/>
              <a:chExt cx="6901188" cy="1862048"/>
            </a:xfrm>
          </p:grpSpPr>
          <p:pic>
            <p:nvPicPr>
              <p:cNvPr id="5122" name="Picture 2" descr="openai&quot; Icon - Download for free – Iconduck">
                <a:extLst>
                  <a:ext uri="{FF2B5EF4-FFF2-40B4-BE49-F238E27FC236}">
                    <a16:creationId xmlns:a16="http://schemas.microsoft.com/office/drawing/2014/main" id="{7A8F22EE-32F3-F426-7305-0BE41F94203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954305" y="2404348"/>
                <a:ext cx="1190968" cy="1207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F7C78B-6A04-9B6A-7F10-5006175381F0}"/>
                  </a:ext>
                </a:extLst>
              </p:cNvPr>
              <p:cNvSpPr txBox="1"/>
              <p:nvPr/>
            </p:nvSpPr>
            <p:spPr>
              <a:xfrm>
                <a:off x="4145275" y="2077062"/>
                <a:ext cx="5710218" cy="1862048"/>
              </a:xfrm>
              <a:prstGeom prst="rect">
                <a:avLst/>
              </a:prstGeom>
              <a:noFill/>
            </p:spPr>
            <p:txBody>
              <a:bodyPr wrap="none" rtlCol="0">
                <a:spAutoFit/>
              </a:bodyPr>
              <a:lstStyle/>
              <a:p>
                <a:r>
                  <a:rPr lang="en-US" sz="11500" b="1" dirty="0">
                    <a:solidFill>
                      <a:schemeClr val="bg1"/>
                    </a:solidFill>
                    <a:latin typeface="MS Reference Sans Serif" panose="020B0604030504040204" pitchFamily="34" charset="0"/>
                    <a:cs typeface="Myanmar Text" panose="020B0502040204020203" pitchFamily="34" charset="0"/>
                  </a:rPr>
                  <a:t>OpenAI</a:t>
                </a:r>
              </a:p>
            </p:txBody>
          </p:sp>
        </p:grpSp>
        <p:sp>
          <p:nvSpPr>
            <p:cNvPr id="6" name="TextBox 5">
              <a:extLst>
                <a:ext uri="{FF2B5EF4-FFF2-40B4-BE49-F238E27FC236}">
                  <a16:creationId xmlns:a16="http://schemas.microsoft.com/office/drawing/2014/main" id="{D2AE8833-FC8F-A89D-D3FE-B0E785C9B603}"/>
                </a:ext>
              </a:extLst>
            </p:cNvPr>
            <p:cNvSpPr txBox="1"/>
            <p:nvPr/>
          </p:nvSpPr>
          <p:spPr>
            <a:xfrm>
              <a:off x="2440834" y="3987337"/>
              <a:ext cx="7310329" cy="651525"/>
            </a:xfrm>
            <a:prstGeom prst="rect">
              <a:avLst/>
            </a:prstGeom>
            <a:noFill/>
          </p:spPr>
          <p:txBody>
            <a:bodyPr wrap="square" rtlCol="0">
              <a:spAutoFit/>
            </a:bodyPr>
            <a:lstStyle/>
            <a:p>
              <a:pPr algn="ctr">
                <a:lnSpc>
                  <a:spcPct val="150000"/>
                </a:lnSpc>
              </a:pPr>
              <a:r>
                <a:rPr lang="en-US" sz="2800" b="1" i="0" dirty="0">
                  <a:solidFill>
                    <a:schemeClr val="bg1"/>
                  </a:solidFill>
                  <a:effectLst/>
                  <a:latin typeface="MS Reference Sans Serif" panose="020B0604030504040204" pitchFamily="34" charset="0"/>
                </a:rPr>
                <a:t>Insert the Subtitle of Your Presentation</a:t>
              </a:r>
            </a:p>
          </p:txBody>
        </p:sp>
      </p:grpSp>
      <p:grpSp>
        <p:nvGrpSpPr>
          <p:cNvPr id="16" name="Group 15">
            <a:extLst>
              <a:ext uri="{FF2B5EF4-FFF2-40B4-BE49-F238E27FC236}">
                <a16:creationId xmlns:a16="http://schemas.microsoft.com/office/drawing/2014/main" id="{A38FFA69-C7F5-ACFD-E355-298F12C2C139}"/>
              </a:ext>
            </a:extLst>
          </p:cNvPr>
          <p:cNvGrpSpPr/>
          <p:nvPr/>
        </p:nvGrpSpPr>
        <p:grpSpPr>
          <a:xfrm>
            <a:off x="5436599" y="6180894"/>
            <a:ext cx="1318803" cy="265610"/>
            <a:chOff x="5361068" y="6180894"/>
            <a:chExt cx="1318803" cy="265610"/>
          </a:xfrm>
        </p:grpSpPr>
        <p:pic>
          <p:nvPicPr>
            <p:cNvPr id="5126" name="Picture 6" descr="Free Twitter Logo SVG, PNG Icon, Symbol. Download Image.">
              <a:hlinkClick r:id="rId7"/>
              <a:extLst>
                <a:ext uri="{FF2B5EF4-FFF2-40B4-BE49-F238E27FC236}">
                  <a16:creationId xmlns:a16="http://schemas.microsoft.com/office/drawing/2014/main" id="{DE25F755-9BC5-CC74-B847-80B52308FAC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361068" y="6180894"/>
              <a:ext cx="265610" cy="265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10"/>
              <a:extLst>
                <a:ext uri="{FF2B5EF4-FFF2-40B4-BE49-F238E27FC236}">
                  <a16:creationId xmlns:a16="http://schemas.microsoft.com/office/drawing/2014/main" id="{B8EB9A98-DA42-CEC1-D160-E6E3863B5739}"/>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82648" y="6199919"/>
              <a:ext cx="227560" cy="227560"/>
            </a:xfrm>
            <a:prstGeom prst="rect">
              <a:avLst/>
            </a:prstGeom>
          </p:spPr>
        </p:pic>
        <p:pic>
          <p:nvPicPr>
            <p:cNvPr id="5138" name="Picture 18" descr="Download Instagram Icons Phone Computer Facebook Address Whatsapp HQ PNG  Image | FreePNGImg">
              <a:hlinkClick r:id="rId13"/>
              <a:extLst>
                <a:ext uri="{FF2B5EF4-FFF2-40B4-BE49-F238E27FC236}">
                  <a16:creationId xmlns:a16="http://schemas.microsoft.com/office/drawing/2014/main" id="{520968FD-DD85-00A3-ADA3-83BA73A661E2}"/>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450777" y="6199153"/>
              <a:ext cx="229094" cy="229092"/>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Linkedin square logo - Free logo icons">
              <a:hlinkClick r:id="rId16"/>
              <a:extLst>
                <a:ext uri="{FF2B5EF4-FFF2-40B4-BE49-F238E27FC236}">
                  <a16:creationId xmlns:a16="http://schemas.microsoft.com/office/drawing/2014/main" id="{9C754648-D90E-3C62-6C0C-BD1DAEA4AAF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767248" y="6226284"/>
              <a:ext cx="174830" cy="17483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2" descr="图片1">
            <a:extLst>
              <a:ext uri="{FF2B5EF4-FFF2-40B4-BE49-F238E27FC236}">
                <a16:creationId xmlns:a16="http://schemas.microsoft.com/office/drawing/2014/main" id="{259827A1-66E5-4698-D6E1-84E66AD33988}"/>
              </a:ext>
            </a:extLst>
          </p:cNvPr>
          <p:cNvPicPr>
            <a:picLocks noChangeAspect="1"/>
          </p:cNvPicPr>
          <p:nvPr>
            <p:custDataLst>
              <p:tags r:id="rId1"/>
            </p:custDataLst>
          </p:nvPr>
        </p:nvPicPr>
        <p:blipFill>
          <a:blip r:embed="rId19"/>
          <a:stretch>
            <a:fillRect/>
          </a:stretch>
        </p:blipFill>
        <p:spPr>
          <a:xfrm>
            <a:off x="10101376" y="426893"/>
            <a:ext cx="1280160" cy="426720"/>
          </a:xfrm>
          <a:prstGeom prst="rect">
            <a:avLst/>
          </a:prstGeom>
        </p:spPr>
      </p:pic>
      <p:grpSp>
        <p:nvGrpSpPr>
          <p:cNvPr id="5" name="组合 4">
            <a:extLst>
              <a:ext uri="{FF2B5EF4-FFF2-40B4-BE49-F238E27FC236}">
                <a16:creationId xmlns:a16="http://schemas.microsoft.com/office/drawing/2014/main" id="{41C10D33-79DD-451B-631D-1CA53BD729A9}"/>
              </a:ext>
            </a:extLst>
          </p:cNvPr>
          <p:cNvGrpSpPr/>
          <p:nvPr/>
        </p:nvGrpSpPr>
        <p:grpSpPr>
          <a:xfrm>
            <a:off x="4404720" y="4742214"/>
            <a:ext cx="3545322" cy="314481"/>
            <a:chOff x="4414802" y="4745227"/>
            <a:chExt cx="3545322" cy="314481"/>
          </a:xfrm>
        </p:grpSpPr>
        <p:grpSp>
          <p:nvGrpSpPr>
            <p:cNvPr id="8" name="组合 7">
              <a:extLst>
                <a:ext uri="{FF2B5EF4-FFF2-40B4-BE49-F238E27FC236}">
                  <a16:creationId xmlns:a16="http://schemas.microsoft.com/office/drawing/2014/main" id="{E08A25A5-8890-F4A4-BADD-CA988F05DE52}"/>
                </a:ext>
              </a:extLst>
            </p:cNvPr>
            <p:cNvGrpSpPr/>
            <p:nvPr/>
          </p:nvGrpSpPr>
          <p:grpSpPr>
            <a:xfrm>
              <a:off x="6654696" y="4763888"/>
              <a:ext cx="290407" cy="290407"/>
              <a:chOff x="2633025" y="5543873"/>
              <a:chExt cx="290407" cy="290407"/>
            </a:xfrm>
            <a:solidFill>
              <a:schemeClr val="bg1"/>
            </a:solidFill>
          </p:grpSpPr>
          <p:sp>
            <p:nvSpPr>
              <p:cNvPr id="19" name="Oval 15">
                <a:extLst>
                  <a:ext uri="{FF2B5EF4-FFF2-40B4-BE49-F238E27FC236}">
                    <a16:creationId xmlns:a16="http://schemas.microsoft.com/office/drawing/2014/main" id="{B9A0E7C6-AEF3-8A49-9E43-4931D1CB82FD}"/>
                  </a:ext>
                </a:extLst>
              </p:cNvPr>
              <p:cNvSpPr>
                <a:spLocks/>
              </p:cNvSpPr>
              <p:nvPr/>
            </p:nvSpPr>
            <p:spPr bwMode="auto">
              <a:xfrm>
                <a:off x="2633025" y="5543873"/>
                <a:ext cx="290407" cy="290407"/>
              </a:xfrm>
              <a:prstGeom prst="ellipse">
                <a:avLst/>
              </a:prstGeom>
              <a:solidFill>
                <a:schemeClr val="accent2">
                  <a:lumMod val="50000"/>
                </a:schemeClr>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0" name="Group 16">
                <a:extLst>
                  <a:ext uri="{FF2B5EF4-FFF2-40B4-BE49-F238E27FC236}">
                    <a16:creationId xmlns:a16="http://schemas.microsoft.com/office/drawing/2014/main" id="{A55BDC49-E0D2-FAA1-B099-55A4B875409C}"/>
                  </a:ext>
                </a:extLst>
              </p:cNvPr>
              <p:cNvGrpSpPr>
                <a:grpSpLocks/>
              </p:cNvGrpSpPr>
              <p:nvPr/>
            </p:nvGrpSpPr>
            <p:grpSpPr bwMode="auto">
              <a:xfrm>
                <a:off x="2726440" y="5602052"/>
                <a:ext cx="104062" cy="167263"/>
                <a:chOff x="4441" y="3144"/>
                <a:chExt cx="215" cy="345"/>
              </a:xfrm>
              <a:grpFill/>
            </p:grpSpPr>
            <p:sp>
              <p:nvSpPr>
                <p:cNvPr id="21" name="Freeform 17">
                  <a:extLst>
                    <a:ext uri="{FF2B5EF4-FFF2-40B4-BE49-F238E27FC236}">
                      <a16:creationId xmlns:a16="http://schemas.microsoft.com/office/drawing/2014/main" id="{54871AF5-F963-B9A7-6244-B700C07810FF}"/>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2" name="Freeform 18">
                  <a:extLst>
                    <a:ext uri="{FF2B5EF4-FFF2-40B4-BE49-F238E27FC236}">
                      <a16:creationId xmlns:a16="http://schemas.microsoft.com/office/drawing/2014/main" id="{5492F52D-7B67-5C53-4EE2-63660AF3F734}"/>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9" name="组合 8">
              <a:extLst>
                <a:ext uri="{FF2B5EF4-FFF2-40B4-BE49-F238E27FC236}">
                  <a16:creationId xmlns:a16="http://schemas.microsoft.com/office/drawing/2014/main" id="{D3BB8D15-DF64-0C4F-7B15-D2CD426816ED}"/>
                </a:ext>
              </a:extLst>
            </p:cNvPr>
            <p:cNvGrpSpPr/>
            <p:nvPr/>
          </p:nvGrpSpPr>
          <p:grpSpPr>
            <a:xfrm>
              <a:off x="4414802" y="4745227"/>
              <a:ext cx="290407" cy="290407"/>
              <a:chOff x="732769" y="5535598"/>
              <a:chExt cx="290407" cy="290407"/>
            </a:xfrm>
            <a:solidFill>
              <a:schemeClr val="bg1"/>
            </a:solidFill>
          </p:grpSpPr>
          <p:sp>
            <p:nvSpPr>
              <p:cNvPr id="12" name="Oval 10">
                <a:extLst>
                  <a:ext uri="{FF2B5EF4-FFF2-40B4-BE49-F238E27FC236}">
                    <a16:creationId xmlns:a16="http://schemas.microsoft.com/office/drawing/2014/main" id="{4C4776E0-F3DF-599D-CA72-58F96F68C3EF}"/>
                  </a:ext>
                </a:extLst>
              </p:cNvPr>
              <p:cNvSpPr>
                <a:spLocks/>
              </p:cNvSpPr>
              <p:nvPr/>
            </p:nvSpPr>
            <p:spPr bwMode="auto">
              <a:xfrm>
                <a:off x="732769" y="5535598"/>
                <a:ext cx="290407" cy="290407"/>
              </a:xfrm>
              <a:prstGeom prst="ellipse">
                <a:avLst/>
              </a:prstGeom>
              <a:solidFill>
                <a:schemeClr val="accent2">
                  <a:lumMod val="50000"/>
                </a:schemeClr>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4" name="组合 13">
                <a:extLst>
                  <a:ext uri="{FF2B5EF4-FFF2-40B4-BE49-F238E27FC236}">
                    <a16:creationId xmlns:a16="http://schemas.microsoft.com/office/drawing/2014/main" id="{513239B8-E3EC-E6D1-BBFB-B24A89C881F4}"/>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32666ED7-0836-9B89-F1E0-C568CC69C927}"/>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8" name="Freeform 13">
                  <a:extLst>
                    <a:ext uri="{FF2B5EF4-FFF2-40B4-BE49-F238E27FC236}">
                      <a16:creationId xmlns:a16="http://schemas.microsoft.com/office/drawing/2014/main" id="{EA420180-EA3B-7DDB-0439-125F5DD18264}"/>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0" name="Text Box 20">
              <a:extLst>
                <a:ext uri="{FF2B5EF4-FFF2-40B4-BE49-F238E27FC236}">
                  <a16:creationId xmlns:a16="http://schemas.microsoft.com/office/drawing/2014/main" id="{6475DF82-FD1E-BA49-4C15-208082353B05}"/>
                </a:ext>
              </a:extLst>
            </p:cNvPr>
            <p:cNvSpPr txBox="1">
              <a:spLocks/>
            </p:cNvSpPr>
            <p:nvPr/>
          </p:nvSpPr>
          <p:spPr bwMode="auto">
            <a:xfrm>
              <a:off x="6945103" y="4751931"/>
              <a:ext cx="1015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1" name="矩形 10">
              <a:extLst>
                <a:ext uri="{FF2B5EF4-FFF2-40B4-BE49-F238E27FC236}">
                  <a16:creationId xmlns:a16="http://schemas.microsoft.com/office/drawing/2014/main" id="{9D34BDA2-46AD-B078-921F-175FA63AE63B}"/>
                </a:ext>
              </a:extLst>
            </p:cNvPr>
            <p:cNvSpPr/>
            <p:nvPr/>
          </p:nvSpPr>
          <p:spPr>
            <a:xfrm>
              <a:off x="4705028" y="4751931"/>
              <a:ext cx="18921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357187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4B9ED7C-7E17-40D6-A74C-C3A413E2560A}"/>
              </a:ext>
            </a:extLst>
          </p:cNvPr>
          <p:cNvGrpSpPr/>
          <p:nvPr/>
        </p:nvGrpSpPr>
        <p:grpSpPr>
          <a:xfrm>
            <a:off x="1014134" y="639058"/>
            <a:ext cx="5183466" cy="2220506"/>
            <a:chOff x="315634" y="639058"/>
            <a:chExt cx="5183466" cy="2220506"/>
          </a:xfrm>
        </p:grpSpPr>
        <p:sp>
          <p:nvSpPr>
            <p:cNvPr id="3" name="TextBox 2">
              <a:extLst>
                <a:ext uri="{FF2B5EF4-FFF2-40B4-BE49-F238E27FC236}">
                  <a16:creationId xmlns:a16="http://schemas.microsoft.com/office/drawing/2014/main" id="{03578F66-0002-31FE-DADB-6160867512D0}"/>
                </a:ext>
              </a:extLst>
            </p:cNvPr>
            <p:cNvSpPr txBox="1"/>
            <p:nvPr/>
          </p:nvSpPr>
          <p:spPr>
            <a:xfrm>
              <a:off x="315634" y="639058"/>
              <a:ext cx="2454839" cy="1323439"/>
            </a:xfrm>
            <a:prstGeom prst="rect">
              <a:avLst/>
            </a:prstGeom>
            <a:noFill/>
          </p:spPr>
          <p:txBody>
            <a:bodyPr wrap="none" rtlCol="0">
              <a:spAutoFit/>
            </a:bodyPr>
            <a:lstStyle/>
            <a:p>
              <a:r>
                <a:rPr lang="en-US" sz="4000" b="1" dirty="0">
                  <a:solidFill>
                    <a:schemeClr val="bg1"/>
                  </a:solidFill>
                  <a:latin typeface="MS Reference Sans Serif" panose="020B0604030504040204" pitchFamily="34" charset="0"/>
                </a:rPr>
                <a:t>Our</a:t>
              </a:r>
            </a:p>
            <a:p>
              <a:r>
                <a:rPr lang="en-US" sz="4000" b="1" i="0" dirty="0">
                  <a:solidFill>
                    <a:schemeClr val="bg1"/>
                  </a:solidFill>
                  <a:effectLst/>
                  <a:latin typeface="MS Reference Sans Serif" panose="020B0604030504040204" pitchFamily="34" charset="0"/>
                </a:rPr>
                <a:t>Featured</a:t>
              </a:r>
              <a:endParaRPr lang="en-US" sz="4000" b="1" dirty="0">
                <a:solidFill>
                  <a:schemeClr val="bg1"/>
                </a:solidFill>
                <a:latin typeface="MS Reference Sans Serif" panose="020B0604030504040204" pitchFamily="34" charset="0"/>
              </a:endParaRPr>
            </a:p>
          </p:txBody>
        </p:sp>
        <p:sp>
          <p:nvSpPr>
            <p:cNvPr id="4" name="TextBox 3">
              <a:extLst>
                <a:ext uri="{FF2B5EF4-FFF2-40B4-BE49-F238E27FC236}">
                  <a16:creationId xmlns:a16="http://schemas.microsoft.com/office/drawing/2014/main" id="{5CF4CE69-160C-C05A-D48C-46A9CDBF159C}"/>
                </a:ext>
              </a:extLst>
            </p:cNvPr>
            <p:cNvSpPr txBox="1"/>
            <p:nvPr/>
          </p:nvSpPr>
          <p:spPr>
            <a:xfrm>
              <a:off x="315634" y="2120900"/>
              <a:ext cx="5183466" cy="738664"/>
            </a:xfrm>
            <a:prstGeom prst="rect">
              <a:avLst/>
            </a:prstGeom>
            <a:noFill/>
          </p:spPr>
          <p:txBody>
            <a:bodyPr wrap="square" rtlCol="0">
              <a:spAutoFit/>
            </a:bodyPr>
            <a:lstStyle/>
            <a:p>
              <a:pPr algn="just"/>
              <a:r>
                <a:rPr lang="en-US" sz="1400" b="0" i="0" dirty="0">
                  <a:solidFill>
                    <a:schemeClr val="bg1"/>
                  </a:solidFill>
                  <a:effectLst/>
                  <a:latin typeface="MS Reference Sans Serif" panose="020B0604030504040204" pitchFamily="34" charset="0"/>
                </a:rPr>
                <a:t>OpenAI has achieved several notable milestones and has been featured in many publications for their work on artificial intelligence. Some examples include:</a:t>
              </a:r>
              <a:endParaRPr lang="en-US" sz="1400" dirty="0">
                <a:solidFill>
                  <a:schemeClr val="bg1"/>
                </a:solidFill>
                <a:latin typeface="MS Reference Sans Serif" panose="020B0604030504040204" pitchFamily="34" charset="0"/>
              </a:endParaRPr>
            </a:p>
          </p:txBody>
        </p:sp>
      </p:grpSp>
      <p:grpSp>
        <p:nvGrpSpPr>
          <p:cNvPr id="28" name="Group 27">
            <a:extLst>
              <a:ext uri="{FF2B5EF4-FFF2-40B4-BE49-F238E27FC236}">
                <a16:creationId xmlns:a16="http://schemas.microsoft.com/office/drawing/2014/main" id="{D307424D-7824-EF0C-8E71-DF59494C6A09}"/>
              </a:ext>
            </a:extLst>
          </p:cNvPr>
          <p:cNvGrpSpPr/>
          <p:nvPr/>
        </p:nvGrpSpPr>
        <p:grpSpPr>
          <a:xfrm>
            <a:off x="7353300" y="0"/>
            <a:ext cx="3785662" cy="6858000"/>
            <a:chOff x="6807200" y="0"/>
            <a:chExt cx="3785662" cy="6858000"/>
          </a:xfrm>
        </p:grpSpPr>
        <p:grpSp>
          <p:nvGrpSpPr>
            <p:cNvPr id="22" name="Group 21">
              <a:extLst>
                <a:ext uri="{FF2B5EF4-FFF2-40B4-BE49-F238E27FC236}">
                  <a16:creationId xmlns:a16="http://schemas.microsoft.com/office/drawing/2014/main" id="{150965A4-2274-024E-F9C8-6C742916B154}"/>
                </a:ext>
              </a:extLst>
            </p:cNvPr>
            <p:cNvGrpSpPr/>
            <p:nvPr/>
          </p:nvGrpSpPr>
          <p:grpSpPr>
            <a:xfrm>
              <a:off x="6807200" y="0"/>
              <a:ext cx="1397000" cy="6858000"/>
              <a:chOff x="6489700" y="0"/>
              <a:chExt cx="1397000" cy="6858000"/>
            </a:xfrm>
          </p:grpSpPr>
          <p:sp>
            <p:nvSpPr>
              <p:cNvPr id="2" name="Rectangle 1">
                <a:extLst>
                  <a:ext uri="{FF2B5EF4-FFF2-40B4-BE49-F238E27FC236}">
                    <a16:creationId xmlns:a16="http://schemas.microsoft.com/office/drawing/2014/main" id="{A3420103-DF29-67E6-8B93-E3E14F0D25A1}"/>
                  </a:ext>
                </a:extLst>
              </p:cNvPr>
              <p:cNvSpPr/>
              <p:nvPr/>
            </p:nvSpPr>
            <p:spPr>
              <a:xfrm>
                <a:off x="6489700" y="0"/>
                <a:ext cx="139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587E32E-81B5-02D3-90FC-F08C0BCF6CE0}"/>
                  </a:ext>
                </a:extLst>
              </p:cNvPr>
              <p:cNvSpPr txBox="1"/>
              <p:nvPr/>
            </p:nvSpPr>
            <p:spPr>
              <a:xfrm>
                <a:off x="6802518" y="306302"/>
                <a:ext cx="771365" cy="646331"/>
              </a:xfrm>
              <a:prstGeom prst="rect">
                <a:avLst/>
              </a:prstGeom>
              <a:noFill/>
            </p:spPr>
            <p:txBody>
              <a:bodyPr wrap="none" rtlCol="0">
                <a:spAutoFit/>
              </a:bodyPr>
              <a:lstStyle/>
              <a:p>
                <a:pPr algn="ctr"/>
                <a:r>
                  <a:rPr lang="en-US" sz="3600" b="1" dirty="0">
                    <a:latin typeface="MS Reference Sans Serif" panose="020B0604030504040204" pitchFamily="34" charset="0"/>
                  </a:rPr>
                  <a:t>01</a:t>
                </a:r>
              </a:p>
            </p:txBody>
          </p:sp>
          <p:sp>
            <p:nvSpPr>
              <p:cNvPr id="6" name="TextBox 5">
                <a:extLst>
                  <a:ext uri="{FF2B5EF4-FFF2-40B4-BE49-F238E27FC236}">
                    <a16:creationId xmlns:a16="http://schemas.microsoft.com/office/drawing/2014/main" id="{3C42E867-ABEC-6519-F929-2A9042570359}"/>
                  </a:ext>
                </a:extLst>
              </p:cNvPr>
              <p:cNvSpPr txBox="1"/>
              <p:nvPr/>
            </p:nvSpPr>
            <p:spPr>
              <a:xfrm>
                <a:off x="6802518" y="1706069"/>
                <a:ext cx="771365" cy="646331"/>
              </a:xfrm>
              <a:prstGeom prst="rect">
                <a:avLst/>
              </a:prstGeom>
              <a:noFill/>
            </p:spPr>
            <p:txBody>
              <a:bodyPr wrap="none" rtlCol="0">
                <a:spAutoFit/>
              </a:bodyPr>
              <a:lstStyle/>
              <a:p>
                <a:pPr algn="ctr"/>
                <a:r>
                  <a:rPr lang="en-US" sz="3600" b="1" dirty="0">
                    <a:latin typeface="MS Reference Sans Serif" panose="020B0604030504040204" pitchFamily="34" charset="0"/>
                  </a:rPr>
                  <a:t>02</a:t>
                </a:r>
              </a:p>
            </p:txBody>
          </p:sp>
          <p:sp>
            <p:nvSpPr>
              <p:cNvPr id="7" name="TextBox 6">
                <a:extLst>
                  <a:ext uri="{FF2B5EF4-FFF2-40B4-BE49-F238E27FC236}">
                    <a16:creationId xmlns:a16="http://schemas.microsoft.com/office/drawing/2014/main" id="{CD956A14-CCA8-8DF9-6021-5AFA6B227C7F}"/>
                  </a:ext>
                </a:extLst>
              </p:cNvPr>
              <p:cNvSpPr txBox="1"/>
              <p:nvPr/>
            </p:nvSpPr>
            <p:spPr>
              <a:xfrm>
                <a:off x="6802518" y="3105836"/>
                <a:ext cx="771365" cy="646331"/>
              </a:xfrm>
              <a:prstGeom prst="rect">
                <a:avLst/>
              </a:prstGeom>
              <a:noFill/>
            </p:spPr>
            <p:txBody>
              <a:bodyPr wrap="none" rtlCol="0">
                <a:spAutoFit/>
              </a:bodyPr>
              <a:lstStyle/>
              <a:p>
                <a:pPr algn="ctr"/>
                <a:r>
                  <a:rPr lang="en-US" sz="3600" b="1" dirty="0">
                    <a:latin typeface="MS Reference Sans Serif" panose="020B0604030504040204" pitchFamily="34" charset="0"/>
                  </a:rPr>
                  <a:t>03</a:t>
                </a:r>
              </a:p>
            </p:txBody>
          </p:sp>
          <p:sp>
            <p:nvSpPr>
              <p:cNvPr id="8" name="TextBox 7">
                <a:extLst>
                  <a:ext uri="{FF2B5EF4-FFF2-40B4-BE49-F238E27FC236}">
                    <a16:creationId xmlns:a16="http://schemas.microsoft.com/office/drawing/2014/main" id="{2075175D-A219-48A8-8214-8412DE285699}"/>
                  </a:ext>
                </a:extLst>
              </p:cNvPr>
              <p:cNvSpPr txBox="1"/>
              <p:nvPr/>
            </p:nvSpPr>
            <p:spPr>
              <a:xfrm>
                <a:off x="6802518" y="4505603"/>
                <a:ext cx="771365" cy="646331"/>
              </a:xfrm>
              <a:prstGeom prst="rect">
                <a:avLst/>
              </a:prstGeom>
              <a:noFill/>
            </p:spPr>
            <p:txBody>
              <a:bodyPr wrap="none" rtlCol="0">
                <a:spAutoFit/>
              </a:bodyPr>
              <a:lstStyle/>
              <a:p>
                <a:pPr algn="ctr"/>
                <a:r>
                  <a:rPr lang="en-US" sz="3600" b="1" dirty="0">
                    <a:latin typeface="MS Reference Sans Serif" panose="020B0604030504040204" pitchFamily="34" charset="0"/>
                  </a:rPr>
                  <a:t>04</a:t>
                </a:r>
              </a:p>
            </p:txBody>
          </p:sp>
          <p:sp>
            <p:nvSpPr>
              <p:cNvPr id="11" name="TextBox 10">
                <a:extLst>
                  <a:ext uri="{FF2B5EF4-FFF2-40B4-BE49-F238E27FC236}">
                    <a16:creationId xmlns:a16="http://schemas.microsoft.com/office/drawing/2014/main" id="{FF1E073B-8C43-CF51-E313-D00DB531A106}"/>
                  </a:ext>
                </a:extLst>
              </p:cNvPr>
              <p:cNvSpPr txBox="1"/>
              <p:nvPr/>
            </p:nvSpPr>
            <p:spPr>
              <a:xfrm>
                <a:off x="6802518" y="5905368"/>
                <a:ext cx="771365" cy="646331"/>
              </a:xfrm>
              <a:prstGeom prst="rect">
                <a:avLst/>
              </a:prstGeom>
              <a:noFill/>
            </p:spPr>
            <p:txBody>
              <a:bodyPr wrap="none" rtlCol="0">
                <a:spAutoFit/>
              </a:bodyPr>
              <a:lstStyle/>
              <a:p>
                <a:pPr algn="ctr"/>
                <a:r>
                  <a:rPr lang="en-US" sz="3600" b="1" dirty="0">
                    <a:latin typeface="MS Reference Sans Serif" panose="020B0604030504040204" pitchFamily="34" charset="0"/>
                  </a:rPr>
                  <a:t>05</a:t>
                </a:r>
              </a:p>
            </p:txBody>
          </p:sp>
        </p:grpSp>
        <p:sp>
          <p:nvSpPr>
            <p:cNvPr id="14" name="TextBox 13">
              <a:extLst>
                <a:ext uri="{FF2B5EF4-FFF2-40B4-BE49-F238E27FC236}">
                  <a16:creationId xmlns:a16="http://schemas.microsoft.com/office/drawing/2014/main" id="{14BD60B6-21EE-2488-608A-8D7A335076EB}"/>
                </a:ext>
              </a:extLst>
            </p:cNvPr>
            <p:cNvSpPr txBox="1"/>
            <p:nvPr/>
          </p:nvSpPr>
          <p:spPr>
            <a:xfrm>
              <a:off x="8382000" y="398634"/>
              <a:ext cx="2210862" cy="461665"/>
            </a:xfrm>
            <a:prstGeom prst="rect">
              <a:avLst/>
            </a:prstGeom>
            <a:noFill/>
          </p:spPr>
          <p:txBody>
            <a:bodyPr wrap="square" rtlCol="0">
              <a:spAutoFit/>
            </a:bodyPr>
            <a:lstStyle/>
            <a:p>
              <a:pPr algn="l" fontAlgn="base"/>
              <a:r>
                <a:rPr lang="en-US" sz="2400" b="1" i="0" u="none" strike="noStrike" dirty="0">
                  <a:solidFill>
                    <a:schemeClr val="bg1"/>
                  </a:solidFill>
                  <a:effectLst/>
                  <a:latin typeface="MS Reference Sans Serif" panose="020B0604030504040204" pitchFamily="34" charset="0"/>
                </a:rPr>
                <a:t>ChatGPT</a:t>
              </a:r>
              <a:endParaRPr lang="en-US" sz="2400" b="1" i="0" dirty="0">
                <a:solidFill>
                  <a:schemeClr val="bg1"/>
                </a:solidFill>
                <a:effectLst/>
                <a:latin typeface="MS Reference Sans Serif" panose="020B0604030504040204" pitchFamily="34" charset="0"/>
              </a:endParaRPr>
            </a:p>
          </p:txBody>
        </p:sp>
        <p:sp>
          <p:nvSpPr>
            <p:cNvPr id="16" name="TextBox 15">
              <a:extLst>
                <a:ext uri="{FF2B5EF4-FFF2-40B4-BE49-F238E27FC236}">
                  <a16:creationId xmlns:a16="http://schemas.microsoft.com/office/drawing/2014/main" id="{BA1D24F2-F624-4D2F-7FA1-18CCE489886E}"/>
                </a:ext>
              </a:extLst>
            </p:cNvPr>
            <p:cNvSpPr txBox="1"/>
            <p:nvPr/>
          </p:nvSpPr>
          <p:spPr>
            <a:xfrm>
              <a:off x="8382000" y="5997701"/>
              <a:ext cx="2210862" cy="461665"/>
            </a:xfrm>
            <a:prstGeom prst="rect">
              <a:avLst/>
            </a:prstGeom>
            <a:noFill/>
          </p:spPr>
          <p:txBody>
            <a:bodyPr wrap="none" rtlCol="0">
              <a:spAutoFit/>
            </a:bodyPr>
            <a:lstStyle/>
            <a:p>
              <a:pPr algn="l" fontAlgn="base"/>
              <a:r>
                <a:rPr lang="en-US" sz="2400" b="1" i="0" u="none" strike="noStrike" dirty="0">
                  <a:solidFill>
                    <a:schemeClr val="bg1"/>
                  </a:solidFill>
                  <a:effectLst/>
                  <a:latin typeface="MS Reference Sans Serif" panose="020B0604030504040204" pitchFamily="34" charset="0"/>
                </a:rPr>
                <a:t>Startup Fund</a:t>
              </a:r>
              <a:endParaRPr lang="en-US" sz="2400" b="1" i="0" dirty="0">
                <a:solidFill>
                  <a:schemeClr val="bg1"/>
                </a:solidFill>
                <a:effectLst/>
                <a:latin typeface="MS Reference Sans Serif" panose="020B0604030504040204" pitchFamily="34" charset="0"/>
              </a:endParaRPr>
            </a:p>
          </p:txBody>
        </p:sp>
        <p:sp>
          <p:nvSpPr>
            <p:cNvPr id="19" name="TextBox 18">
              <a:extLst>
                <a:ext uri="{FF2B5EF4-FFF2-40B4-BE49-F238E27FC236}">
                  <a16:creationId xmlns:a16="http://schemas.microsoft.com/office/drawing/2014/main" id="{D68E0A47-B999-08F2-6A54-C0500B10BA90}"/>
                </a:ext>
              </a:extLst>
            </p:cNvPr>
            <p:cNvSpPr txBox="1"/>
            <p:nvPr/>
          </p:nvSpPr>
          <p:spPr>
            <a:xfrm>
              <a:off x="8382000" y="4597935"/>
              <a:ext cx="2210862" cy="461665"/>
            </a:xfrm>
            <a:prstGeom prst="rect">
              <a:avLst/>
            </a:prstGeom>
            <a:noFill/>
          </p:spPr>
          <p:txBody>
            <a:bodyPr wrap="square" rtlCol="0">
              <a:spAutoFit/>
            </a:bodyPr>
            <a:lstStyle/>
            <a:p>
              <a:pPr algn="l" fontAlgn="base"/>
              <a:r>
                <a:rPr lang="en-US" sz="2400" b="1" i="0" u="none" strike="noStrike" dirty="0">
                  <a:solidFill>
                    <a:schemeClr val="bg1"/>
                  </a:solidFill>
                  <a:effectLst/>
                  <a:latin typeface="MS Reference Sans Serif" panose="020B0604030504040204" pitchFamily="34" charset="0"/>
                </a:rPr>
                <a:t>Alignment</a:t>
              </a:r>
              <a:endParaRPr lang="en-US" sz="2400" b="1" i="0" dirty="0">
                <a:solidFill>
                  <a:schemeClr val="bg1"/>
                </a:solidFill>
                <a:effectLst/>
                <a:latin typeface="MS Reference Sans Serif" panose="020B0604030504040204" pitchFamily="34" charset="0"/>
              </a:endParaRPr>
            </a:p>
          </p:txBody>
        </p:sp>
        <p:sp>
          <p:nvSpPr>
            <p:cNvPr id="20" name="TextBox 19">
              <a:extLst>
                <a:ext uri="{FF2B5EF4-FFF2-40B4-BE49-F238E27FC236}">
                  <a16:creationId xmlns:a16="http://schemas.microsoft.com/office/drawing/2014/main" id="{D852B5B6-B6C1-82A0-1FF4-4C6C2DF0685A}"/>
                </a:ext>
              </a:extLst>
            </p:cNvPr>
            <p:cNvSpPr txBox="1"/>
            <p:nvPr/>
          </p:nvSpPr>
          <p:spPr>
            <a:xfrm>
              <a:off x="8382000" y="3198168"/>
              <a:ext cx="2210862" cy="461665"/>
            </a:xfrm>
            <a:prstGeom prst="rect">
              <a:avLst/>
            </a:prstGeom>
            <a:noFill/>
          </p:spPr>
          <p:txBody>
            <a:bodyPr wrap="square" rtlCol="0">
              <a:spAutoFit/>
            </a:bodyPr>
            <a:lstStyle/>
            <a:p>
              <a:pPr algn="l" fontAlgn="base"/>
              <a:r>
                <a:rPr lang="en-US" sz="2400" b="1" i="0" u="none" strike="noStrike" dirty="0">
                  <a:solidFill>
                    <a:schemeClr val="bg1"/>
                  </a:solidFill>
                  <a:effectLst/>
                  <a:latin typeface="MS Reference Sans Serif" panose="020B0604030504040204" pitchFamily="34" charset="0"/>
                </a:rPr>
                <a:t>Whisper</a:t>
              </a:r>
              <a:endParaRPr lang="en-US" sz="2400" b="1" i="0" dirty="0">
                <a:solidFill>
                  <a:schemeClr val="bg1"/>
                </a:solidFill>
                <a:effectLst/>
                <a:latin typeface="MS Reference Sans Serif" panose="020B0604030504040204" pitchFamily="34" charset="0"/>
              </a:endParaRPr>
            </a:p>
          </p:txBody>
        </p:sp>
        <p:sp>
          <p:nvSpPr>
            <p:cNvPr id="21" name="TextBox 20">
              <a:extLst>
                <a:ext uri="{FF2B5EF4-FFF2-40B4-BE49-F238E27FC236}">
                  <a16:creationId xmlns:a16="http://schemas.microsoft.com/office/drawing/2014/main" id="{C1D8A0C6-1C02-41DA-998B-F77C79D3AEEF}"/>
                </a:ext>
              </a:extLst>
            </p:cNvPr>
            <p:cNvSpPr txBox="1"/>
            <p:nvPr/>
          </p:nvSpPr>
          <p:spPr>
            <a:xfrm>
              <a:off x="8382000" y="1798401"/>
              <a:ext cx="2210862" cy="461665"/>
            </a:xfrm>
            <a:prstGeom prst="rect">
              <a:avLst/>
            </a:prstGeom>
            <a:noFill/>
          </p:spPr>
          <p:txBody>
            <a:bodyPr wrap="square" rtlCol="0">
              <a:spAutoFit/>
            </a:bodyPr>
            <a:lstStyle/>
            <a:p>
              <a:pPr algn="l" fontAlgn="base"/>
              <a:r>
                <a:rPr lang="en-US" sz="2400" b="1" i="0" u="none" strike="noStrike" dirty="0">
                  <a:solidFill>
                    <a:schemeClr val="bg1"/>
                  </a:solidFill>
                  <a:effectLst/>
                  <a:latin typeface="MS Reference Sans Serif" panose="020B0604030504040204" pitchFamily="34" charset="0"/>
                </a:rPr>
                <a:t>DALL·E 2</a:t>
              </a:r>
              <a:endParaRPr lang="en-US" sz="2400" b="1" i="0" dirty="0">
                <a:solidFill>
                  <a:schemeClr val="bg1"/>
                </a:solidFill>
                <a:effectLst/>
                <a:latin typeface="MS Reference Sans Serif" panose="020B0604030504040204" pitchFamily="34" charset="0"/>
              </a:endParaRPr>
            </a:p>
          </p:txBody>
        </p:sp>
      </p:grpSp>
      <p:pic>
        <p:nvPicPr>
          <p:cNvPr id="27" name="Picture 26">
            <a:extLst>
              <a:ext uri="{FF2B5EF4-FFF2-40B4-BE49-F238E27FC236}">
                <a16:creationId xmlns:a16="http://schemas.microsoft.com/office/drawing/2014/main" id="{08BCB905-1573-8300-4A26-4606C9D8C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34" y="3402356"/>
            <a:ext cx="5183466" cy="3455644"/>
          </a:xfrm>
          <a:prstGeom prst="rect">
            <a:avLst/>
          </a:prstGeom>
        </p:spPr>
      </p:pic>
      <p:pic>
        <p:nvPicPr>
          <p:cNvPr id="29" name="Picture 4" descr="Anyscale | Scalable Compute for AI and Python">
            <a:extLst>
              <a:ext uri="{FF2B5EF4-FFF2-40B4-BE49-F238E27FC236}">
                <a16:creationId xmlns:a16="http://schemas.microsoft.com/office/drawing/2014/main" id="{0092077F-39FF-3E45-967C-CA01F723530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2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3095B-678B-3C1A-F3A8-6FE8A3CCCDBF}"/>
              </a:ext>
            </a:extLst>
          </p:cNvPr>
          <p:cNvSpPr/>
          <p:nvPr/>
        </p:nvSpPr>
        <p:spPr>
          <a:xfrm>
            <a:off x="10146082" y="0"/>
            <a:ext cx="204591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B43E290-A0EB-B8F6-4B89-B68D73892FFC}"/>
              </a:ext>
            </a:extLst>
          </p:cNvPr>
          <p:cNvGrpSpPr/>
          <p:nvPr/>
        </p:nvGrpSpPr>
        <p:grpSpPr>
          <a:xfrm>
            <a:off x="0" y="1412227"/>
            <a:ext cx="4008329" cy="4240339"/>
            <a:chOff x="1989550" y="-1"/>
            <a:chExt cx="4008329" cy="4240339"/>
          </a:xfrm>
        </p:grpSpPr>
        <p:sp>
          <p:nvSpPr>
            <p:cNvPr id="6" name="Rectangle 5">
              <a:extLst>
                <a:ext uri="{FF2B5EF4-FFF2-40B4-BE49-F238E27FC236}">
                  <a16:creationId xmlns:a16="http://schemas.microsoft.com/office/drawing/2014/main" id="{F442B08A-8EC8-8308-F65E-FBF4F643F408}"/>
                </a:ext>
              </a:extLst>
            </p:cNvPr>
            <p:cNvSpPr/>
            <p:nvPr/>
          </p:nvSpPr>
          <p:spPr>
            <a:xfrm>
              <a:off x="1989550" y="-1"/>
              <a:ext cx="4008329" cy="4240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atGPT: Optimizing Language Models for Dialogue">
              <a:extLst>
                <a:ext uri="{FF2B5EF4-FFF2-40B4-BE49-F238E27FC236}">
                  <a16:creationId xmlns:a16="http://schemas.microsoft.com/office/drawing/2014/main" id="{121A4BD3-4B4D-7E92-8AFF-83348CE9E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380" y="635834"/>
              <a:ext cx="2968668" cy="296866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440F13D0-4BCA-C624-B20C-207B7609CCB3}"/>
              </a:ext>
            </a:extLst>
          </p:cNvPr>
          <p:cNvSpPr/>
          <p:nvPr/>
        </p:nvSpPr>
        <p:spPr>
          <a:xfrm>
            <a:off x="6789107" y="1493420"/>
            <a:ext cx="4634629" cy="3871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F3215CA-6D75-E6DE-0870-6DB1AEDA9D8B}"/>
              </a:ext>
            </a:extLst>
          </p:cNvPr>
          <p:cNvGrpSpPr/>
          <p:nvPr/>
        </p:nvGrpSpPr>
        <p:grpSpPr>
          <a:xfrm>
            <a:off x="4914380" y="2167116"/>
            <a:ext cx="5668026" cy="2523768"/>
            <a:chOff x="5926900" y="355978"/>
            <a:chExt cx="5668026" cy="2523768"/>
          </a:xfrm>
        </p:grpSpPr>
        <p:sp>
          <p:nvSpPr>
            <p:cNvPr id="3" name="TextBox 2">
              <a:extLst>
                <a:ext uri="{FF2B5EF4-FFF2-40B4-BE49-F238E27FC236}">
                  <a16:creationId xmlns:a16="http://schemas.microsoft.com/office/drawing/2014/main" id="{49D1DFDC-496C-7E27-3E8D-64EF0EC03375}"/>
                </a:ext>
              </a:extLst>
            </p:cNvPr>
            <p:cNvSpPr txBox="1"/>
            <p:nvPr/>
          </p:nvSpPr>
          <p:spPr>
            <a:xfrm>
              <a:off x="9193307" y="355978"/>
              <a:ext cx="2401619" cy="707886"/>
            </a:xfrm>
            <a:prstGeom prst="rect">
              <a:avLst/>
            </a:prstGeom>
            <a:noFill/>
          </p:spPr>
          <p:txBody>
            <a:bodyPr wrap="none" rtlCol="0">
              <a:spAutoFit/>
            </a:bodyPr>
            <a:lstStyle/>
            <a:p>
              <a:pPr algn="r"/>
              <a:r>
                <a:rPr lang="en-US" sz="4000" b="1" i="0" dirty="0" err="1">
                  <a:effectLst/>
                  <a:latin typeface="MS Reference Sans Serif" panose="020B0604030504040204" pitchFamily="34" charset="0"/>
                </a:rPr>
                <a:t>ChatGPT</a:t>
              </a:r>
              <a:endParaRPr lang="en-US" sz="4000" b="1" dirty="0">
                <a:latin typeface="MS Reference Sans Serif" panose="020B0604030504040204" pitchFamily="34" charset="0"/>
              </a:endParaRPr>
            </a:p>
          </p:txBody>
        </p:sp>
        <p:sp>
          <p:nvSpPr>
            <p:cNvPr id="4" name="TextBox 3">
              <a:extLst>
                <a:ext uri="{FF2B5EF4-FFF2-40B4-BE49-F238E27FC236}">
                  <a16:creationId xmlns:a16="http://schemas.microsoft.com/office/drawing/2014/main" id="{185635FC-75C1-C913-C34D-C2DE59F92080}"/>
                </a:ext>
              </a:extLst>
            </p:cNvPr>
            <p:cNvSpPr txBox="1"/>
            <p:nvPr/>
          </p:nvSpPr>
          <p:spPr>
            <a:xfrm>
              <a:off x="5926900" y="1063864"/>
              <a:ext cx="5668026" cy="1815882"/>
            </a:xfrm>
            <a:prstGeom prst="rect">
              <a:avLst/>
            </a:prstGeom>
            <a:noFill/>
          </p:spPr>
          <p:txBody>
            <a:bodyPr wrap="square" rtlCol="0">
              <a:spAutoFit/>
            </a:bodyPr>
            <a:lstStyle/>
            <a:p>
              <a:pPr algn="just" rtl="1"/>
              <a:r>
                <a:rPr lang="en-US" sz="1400" dirty="0" err="1">
                  <a:latin typeface="MS Reference Sans Serif" panose="020B0604030504040204" pitchFamily="34" charset="0"/>
                </a:rPr>
                <a:t>ChatGPT</a:t>
              </a:r>
              <a:r>
                <a:rPr lang="en-US" sz="1400" dirty="0">
                  <a:latin typeface="MS Reference Sans Serif" panose="020B0604030504040204" pitchFamily="34" charset="0"/>
                </a:rPr>
                <a:t> is a large language model. It is based on the transformer architecture and is trained on a dataset of internet text to generate human-like responses to natural language prompts. It is capable of performing a wide range of language tasks such as question answering, text completion, and language translation. The model's performance can be fine-tuned for specific applications by training it on a task-specific dataset.</a:t>
              </a:r>
            </a:p>
          </p:txBody>
        </p:sp>
      </p:grpSp>
      <p:pic>
        <p:nvPicPr>
          <p:cNvPr id="13" name="Picture 4" descr="Anyscale | Scalable Compute for AI and Python">
            <a:extLst>
              <a:ext uri="{FF2B5EF4-FFF2-40B4-BE49-F238E27FC236}">
                <a16:creationId xmlns:a16="http://schemas.microsoft.com/office/drawing/2014/main" id="{4C988D2D-238A-D1B3-50F6-59B28A47BA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8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3468D-BBE4-86DE-3C2B-A3038C55871E}"/>
              </a:ext>
            </a:extLst>
          </p:cNvPr>
          <p:cNvSpPr/>
          <p:nvPr/>
        </p:nvSpPr>
        <p:spPr>
          <a:xfrm>
            <a:off x="7874000" y="2819400"/>
            <a:ext cx="4318000" cy="403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127A16-81B9-20DE-ACDA-FDF367D0BF9A}"/>
              </a:ext>
            </a:extLst>
          </p:cNvPr>
          <p:cNvSpPr txBox="1"/>
          <p:nvPr/>
        </p:nvSpPr>
        <p:spPr>
          <a:xfrm>
            <a:off x="8790090" y="4460052"/>
            <a:ext cx="2485819" cy="1323439"/>
          </a:xfrm>
          <a:prstGeom prst="rect">
            <a:avLst/>
          </a:prstGeom>
          <a:noFill/>
        </p:spPr>
        <p:txBody>
          <a:bodyPr wrap="square" rtlCol="0">
            <a:spAutoFit/>
          </a:bodyPr>
          <a:lstStyle/>
          <a:p>
            <a:pPr algn="r"/>
            <a:r>
              <a:rPr lang="en-US" sz="4000" b="1" dirty="0" err="1">
                <a:solidFill>
                  <a:schemeClr val="bg1"/>
                </a:solidFill>
                <a:latin typeface="MS Reference Sans Serif" panose="020B0604030504040204" pitchFamily="34" charset="0"/>
              </a:rPr>
              <a:t>ChatGPT</a:t>
            </a:r>
            <a:r>
              <a:rPr lang="en-US" sz="4000" b="1" dirty="0">
                <a:solidFill>
                  <a:schemeClr val="bg1"/>
                </a:solidFill>
                <a:latin typeface="MS Reference Sans Serif" panose="020B0604030504040204" pitchFamily="34" charset="0"/>
              </a:rPr>
              <a:t> Usage</a:t>
            </a:r>
          </a:p>
        </p:txBody>
      </p:sp>
      <p:pic>
        <p:nvPicPr>
          <p:cNvPr id="2052" name="Picture 4" descr="How to use ChatGPT AI chatbot on Android and iPhone smartphones -  BusinessToday">
            <a:extLst>
              <a:ext uri="{FF2B5EF4-FFF2-40B4-BE49-F238E27FC236}">
                <a16:creationId xmlns:a16="http://schemas.microsoft.com/office/drawing/2014/main" id="{EF914CF8-078E-7873-B116-7B4F232D0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141" y="0"/>
            <a:ext cx="609885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nyscale | Scalable Compute for AI and Python">
            <a:extLst>
              <a:ext uri="{FF2B5EF4-FFF2-40B4-BE49-F238E27FC236}">
                <a16:creationId xmlns:a16="http://schemas.microsoft.com/office/drawing/2014/main" id="{089F6BEF-310E-CCD9-EE3D-D258AB2AD5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A142A896-8670-AEAE-6D13-2696808748C0}"/>
              </a:ext>
            </a:extLst>
          </p:cNvPr>
          <p:cNvGrpSpPr/>
          <p:nvPr/>
        </p:nvGrpSpPr>
        <p:grpSpPr>
          <a:xfrm>
            <a:off x="1224110" y="1074510"/>
            <a:ext cx="4210039" cy="4708981"/>
            <a:chOff x="1433116" y="1074510"/>
            <a:chExt cx="4210039" cy="4708981"/>
          </a:xfrm>
        </p:grpSpPr>
        <p:sp>
          <p:nvSpPr>
            <p:cNvPr id="7" name="TextBox 6">
              <a:extLst>
                <a:ext uri="{FF2B5EF4-FFF2-40B4-BE49-F238E27FC236}">
                  <a16:creationId xmlns:a16="http://schemas.microsoft.com/office/drawing/2014/main" id="{A3B56C45-E0F2-0C29-6B60-1FD11B3FAE00}"/>
                </a:ext>
              </a:extLst>
            </p:cNvPr>
            <p:cNvSpPr txBox="1"/>
            <p:nvPr/>
          </p:nvSpPr>
          <p:spPr>
            <a:xfrm>
              <a:off x="1793966" y="1074510"/>
              <a:ext cx="3849189" cy="4708981"/>
            </a:xfrm>
            <a:prstGeom prst="rect">
              <a:avLst/>
            </a:prstGeom>
            <a:noFill/>
          </p:spPr>
          <p:txBody>
            <a:bodyPr wrap="square" rtlCol="0">
              <a:spAutoFit/>
            </a:bodyPr>
            <a:lstStyle/>
            <a:p>
              <a:pPr algn="l">
                <a:spcBef>
                  <a:spcPts val="5400"/>
                </a:spcBef>
              </a:pPr>
              <a:r>
                <a:rPr lang="en-US" sz="2400" dirty="0">
                  <a:latin typeface="MS Reference Sans Serif" panose="020B0604030504040204" pitchFamily="34" charset="0"/>
                </a:rPr>
                <a:t>Language Generation</a:t>
              </a:r>
            </a:p>
            <a:p>
              <a:pPr algn="l">
                <a:spcBef>
                  <a:spcPts val="5400"/>
                </a:spcBef>
              </a:pPr>
              <a:r>
                <a:rPr lang="en-US" sz="2400" dirty="0">
                  <a:latin typeface="MS Reference Sans Serif" panose="020B0604030504040204" pitchFamily="34" charset="0"/>
                </a:rPr>
                <a:t>Question Answering</a:t>
              </a:r>
            </a:p>
            <a:p>
              <a:pPr algn="l">
                <a:spcBef>
                  <a:spcPts val="5400"/>
                </a:spcBef>
              </a:pPr>
              <a:r>
                <a:rPr lang="en-US" sz="2400" dirty="0">
                  <a:latin typeface="MS Reference Sans Serif" panose="020B0604030504040204" pitchFamily="34" charset="0"/>
                </a:rPr>
                <a:t>Text Completion</a:t>
              </a:r>
            </a:p>
            <a:p>
              <a:pPr algn="l">
                <a:spcBef>
                  <a:spcPts val="5400"/>
                </a:spcBef>
              </a:pPr>
              <a:r>
                <a:rPr lang="en-US" sz="2400" dirty="0">
                  <a:latin typeface="MS Reference Sans Serif" panose="020B0604030504040204" pitchFamily="34" charset="0"/>
                </a:rPr>
                <a:t>Language Translation</a:t>
              </a:r>
            </a:p>
            <a:p>
              <a:pPr algn="l">
                <a:spcBef>
                  <a:spcPts val="5400"/>
                </a:spcBef>
              </a:pPr>
              <a:r>
                <a:rPr lang="en-US" sz="2400" dirty="0">
                  <a:latin typeface="MS Reference Sans Serif" panose="020B0604030504040204" pitchFamily="34" charset="0"/>
                </a:rPr>
                <a:t>Summarization</a:t>
              </a:r>
              <a:endParaRPr lang="en-US" sz="1400" dirty="0">
                <a:latin typeface="MS Reference Sans Serif" panose="020B0604030504040204" pitchFamily="34" charset="0"/>
              </a:endParaRPr>
            </a:p>
          </p:txBody>
        </p:sp>
        <p:grpSp>
          <p:nvGrpSpPr>
            <p:cNvPr id="9" name="Group 8">
              <a:extLst>
                <a:ext uri="{FF2B5EF4-FFF2-40B4-BE49-F238E27FC236}">
                  <a16:creationId xmlns:a16="http://schemas.microsoft.com/office/drawing/2014/main" id="{88151BE4-61F9-3B6E-977C-5B6DECA92475}"/>
                </a:ext>
              </a:extLst>
            </p:cNvPr>
            <p:cNvGrpSpPr/>
            <p:nvPr/>
          </p:nvGrpSpPr>
          <p:grpSpPr>
            <a:xfrm>
              <a:off x="1433116" y="1204512"/>
              <a:ext cx="233760" cy="233758"/>
              <a:chOff x="5857448" y="5537808"/>
              <a:chExt cx="477102" cy="477102"/>
            </a:xfrm>
          </p:grpSpPr>
          <p:sp>
            <p:nvSpPr>
              <p:cNvPr id="10" name="Oval 9">
                <a:extLst>
                  <a:ext uri="{FF2B5EF4-FFF2-40B4-BE49-F238E27FC236}">
                    <a16:creationId xmlns:a16="http://schemas.microsoft.com/office/drawing/2014/main" id="{1DB79E5D-C000-EB55-4AD4-1553BC93F6B0}"/>
                  </a:ext>
                </a:extLst>
              </p:cNvPr>
              <p:cNvSpPr/>
              <p:nvPr/>
            </p:nvSpPr>
            <p:spPr>
              <a:xfrm rot="16200000">
                <a:off x="5857448" y="5537808"/>
                <a:ext cx="477102" cy="477102"/>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5">
                <a:extLst>
                  <a:ext uri="{FF2B5EF4-FFF2-40B4-BE49-F238E27FC236}">
                    <a16:creationId xmlns:a16="http://schemas.microsoft.com/office/drawing/2014/main" id="{118E2ED7-051E-6365-04BB-BCE09A5B4A37}"/>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2" name="Group 11">
              <a:extLst>
                <a:ext uri="{FF2B5EF4-FFF2-40B4-BE49-F238E27FC236}">
                  <a16:creationId xmlns:a16="http://schemas.microsoft.com/office/drawing/2014/main" id="{F9984950-8983-63AC-738F-3020E499CE34}"/>
                </a:ext>
              </a:extLst>
            </p:cNvPr>
            <p:cNvGrpSpPr/>
            <p:nvPr/>
          </p:nvGrpSpPr>
          <p:grpSpPr>
            <a:xfrm>
              <a:off x="1433116" y="2247699"/>
              <a:ext cx="233760" cy="233758"/>
              <a:chOff x="5857448" y="5537808"/>
              <a:chExt cx="477102" cy="477102"/>
            </a:xfrm>
          </p:grpSpPr>
          <p:sp>
            <p:nvSpPr>
              <p:cNvPr id="13" name="Oval 12">
                <a:extLst>
                  <a:ext uri="{FF2B5EF4-FFF2-40B4-BE49-F238E27FC236}">
                    <a16:creationId xmlns:a16="http://schemas.microsoft.com/office/drawing/2014/main" id="{18714407-53BA-C3BC-E360-226E1A36439F}"/>
                  </a:ext>
                </a:extLst>
              </p:cNvPr>
              <p:cNvSpPr/>
              <p:nvPr/>
            </p:nvSpPr>
            <p:spPr>
              <a:xfrm rot="16200000">
                <a:off x="5857448" y="5537808"/>
                <a:ext cx="477102" cy="477102"/>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5">
                <a:extLst>
                  <a:ext uri="{FF2B5EF4-FFF2-40B4-BE49-F238E27FC236}">
                    <a16:creationId xmlns:a16="http://schemas.microsoft.com/office/drawing/2014/main" id="{18C009B6-5D79-D50F-94D9-2B7D4587CFE8}"/>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5" name="Group 14">
              <a:extLst>
                <a:ext uri="{FF2B5EF4-FFF2-40B4-BE49-F238E27FC236}">
                  <a16:creationId xmlns:a16="http://schemas.microsoft.com/office/drawing/2014/main" id="{488037BA-B888-79ED-688E-6CAF9736EE66}"/>
                </a:ext>
              </a:extLst>
            </p:cNvPr>
            <p:cNvGrpSpPr/>
            <p:nvPr/>
          </p:nvGrpSpPr>
          <p:grpSpPr>
            <a:xfrm>
              <a:off x="1433116" y="3290886"/>
              <a:ext cx="233760" cy="233758"/>
              <a:chOff x="5857448" y="5537808"/>
              <a:chExt cx="477102" cy="477102"/>
            </a:xfrm>
          </p:grpSpPr>
          <p:sp>
            <p:nvSpPr>
              <p:cNvPr id="16" name="Oval 15">
                <a:extLst>
                  <a:ext uri="{FF2B5EF4-FFF2-40B4-BE49-F238E27FC236}">
                    <a16:creationId xmlns:a16="http://schemas.microsoft.com/office/drawing/2014/main" id="{73ABFC54-A223-C51C-3C8E-526DB0C6453F}"/>
                  </a:ext>
                </a:extLst>
              </p:cNvPr>
              <p:cNvSpPr/>
              <p:nvPr/>
            </p:nvSpPr>
            <p:spPr>
              <a:xfrm rot="16200000">
                <a:off x="5857448" y="5537808"/>
                <a:ext cx="477102" cy="477102"/>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5">
                <a:extLst>
                  <a:ext uri="{FF2B5EF4-FFF2-40B4-BE49-F238E27FC236}">
                    <a16:creationId xmlns:a16="http://schemas.microsoft.com/office/drawing/2014/main" id="{F6C70C83-737D-AF20-634F-A76ADFE54390}"/>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8" name="Group 17">
              <a:extLst>
                <a:ext uri="{FF2B5EF4-FFF2-40B4-BE49-F238E27FC236}">
                  <a16:creationId xmlns:a16="http://schemas.microsoft.com/office/drawing/2014/main" id="{2FE9F793-7607-28EB-579D-46975D29E3ED}"/>
                </a:ext>
              </a:extLst>
            </p:cNvPr>
            <p:cNvGrpSpPr/>
            <p:nvPr/>
          </p:nvGrpSpPr>
          <p:grpSpPr>
            <a:xfrm>
              <a:off x="1433116" y="5377260"/>
              <a:ext cx="233760" cy="233758"/>
              <a:chOff x="5857448" y="5537808"/>
              <a:chExt cx="477102" cy="477102"/>
            </a:xfrm>
          </p:grpSpPr>
          <p:sp>
            <p:nvSpPr>
              <p:cNvPr id="19" name="Oval 18">
                <a:extLst>
                  <a:ext uri="{FF2B5EF4-FFF2-40B4-BE49-F238E27FC236}">
                    <a16:creationId xmlns:a16="http://schemas.microsoft.com/office/drawing/2014/main" id="{1B37DD41-43DD-DBF1-1113-0ECEE2AAD385}"/>
                  </a:ext>
                </a:extLst>
              </p:cNvPr>
              <p:cNvSpPr/>
              <p:nvPr/>
            </p:nvSpPr>
            <p:spPr>
              <a:xfrm rot="16200000">
                <a:off x="5857448" y="5537808"/>
                <a:ext cx="477102" cy="477102"/>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5">
                <a:extLst>
                  <a:ext uri="{FF2B5EF4-FFF2-40B4-BE49-F238E27FC236}">
                    <a16:creationId xmlns:a16="http://schemas.microsoft.com/office/drawing/2014/main" id="{4B3DFFB7-1983-CC80-8100-2DF40F2DF911}"/>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1" name="Group 20">
              <a:extLst>
                <a:ext uri="{FF2B5EF4-FFF2-40B4-BE49-F238E27FC236}">
                  <a16:creationId xmlns:a16="http://schemas.microsoft.com/office/drawing/2014/main" id="{16BDCC4F-A20E-E2CF-857D-1A8C808811F9}"/>
                </a:ext>
              </a:extLst>
            </p:cNvPr>
            <p:cNvGrpSpPr/>
            <p:nvPr/>
          </p:nvGrpSpPr>
          <p:grpSpPr>
            <a:xfrm>
              <a:off x="1433116" y="4334073"/>
              <a:ext cx="233760" cy="233758"/>
              <a:chOff x="5857448" y="5537808"/>
              <a:chExt cx="477102" cy="477102"/>
            </a:xfrm>
          </p:grpSpPr>
          <p:sp>
            <p:nvSpPr>
              <p:cNvPr id="22" name="Oval 21">
                <a:extLst>
                  <a:ext uri="{FF2B5EF4-FFF2-40B4-BE49-F238E27FC236}">
                    <a16:creationId xmlns:a16="http://schemas.microsoft.com/office/drawing/2014/main" id="{7AF5DF0F-1E2E-DB70-BE07-1CD5B4E08642}"/>
                  </a:ext>
                </a:extLst>
              </p:cNvPr>
              <p:cNvSpPr/>
              <p:nvPr/>
            </p:nvSpPr>
            <p:spPr>
              <a:xfrm rot="16200000">
                <a:off x="5857448" y="5537808"/>
                <a:ext cx="477102" cy="477102"/>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5">
                <a:extLst>
                  <a:ext uri="{FF2B5EF4-FFF2-40B4-BE49-F238E27FC236}">
                    <a16:creationId xmlns:a16="http://schemas.microsoft.com/office/drawing/2014/main" id="{C11070AE-004D-54E9-910E-DFDFF36FC71F}"/>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96595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atGPT: What is OpenAI Chat GPT and how to use it">
            <a:extLst>
              <a:ext uri="{FF2B5EF4-FFF2-40B4-BE49-F238E27FC236}">
                <a16:creationId xmlns:a16="http://schemas.microsoft.com/office/drawing/2014/main" id="{AA9444A0-100A-D8B7-059F-94676362A4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14" r="18786"/>
          <a:stretch/>
        </p:blipFill>
        <p:spPr bwMode="auto">
          <a:xfrm>
            <a:off x="-9146" y="1678675"/>
            <a:ext cx="4834036" cy="5179325"/>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107B84BC-A49B-4DA5-4AA4-0DFB3E9066DF}"/>
              </a:ext>
            </a:extLst>
          </p:cNvPr>
          <p:cNvSpPr/>
          <p:nvPr/>
        </p:nvSpPr>
        <p:spPr>
          <a:xfrm>
            <a:off x="4462818" y="2840442"/>
            <a:ext cx="7729182"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C8071EC-C5B2-6E84-9D4F-6B8970250C26}"/>
              </a:ext>
            </a:extLst>
          </p:cNvPr>
          <p:cNvGrpSpPr/>
          <p:nvPr/>
        </p:nvGrpSpPr>
        <p:grpSpPr>
          <a:xfrm>
            <a:off x="7171511" y="610806"/>
            <a:ext cx="4463557" cy="1846659"/>
            <a:chOff x="315634" y="639058"/>
            <a:chExt cx="4463557" cy="1846659"/>
          </a:xfrm>
        </p:grpSpPr>
        <p:sp>
          <p:nvSpPr>
            <p:cNvPr id="3" name="TextBox 2">
              <a:extLst>
                <a:ext uri="{FF2B5EF4-FFF2-40B4-BE49-F238E27FC236}">
                  <a16:creationId xmlns:a16="http://schemas.microsoft.com/office/drawing/2014/main" id="{C7BD8803-F36A-5167-1963-00A7273CC02E}"/>
                </a:ext>
              </a:extLst>
            </p:cNvPr>
            <p:cNvSpPr txBox="1"/>
            <p:nvPr/>
          </p:nvSpPr>
          <p:spPr>
            <a:xfrm>
              <a:off x="315634" y="639058"/>
              <a:ext cx="4463557" cy="1323439"/>
            </a:xfrm>
            <a:prstGeom prst="rect">
              <a:avLst/>
            </a:prstGeom>
            <a:noFill/>
          </p:spPr>
          <p:txBody>
            <a:bodyPr wrap="square" rtlCol="0">
              <a:spAutoFit/>
            </a:bodyPr>
            <a:lstStyle/>
            <a:p>
              <a:pPr algn="r"/>
              <a:r>
                <a:rPr lang="en-US" sz="4000" b="1" i="0" dirty="0" err="1">
                  <a:effectLst/>
                  <a:latin typeface="MS Reference Sans Serif" panose="020B0604030504040204" pitchFamily="34" charset="0"/>
                </a:rPr>
                <a:t>ChatGPT</a:t>
              </a:r>
              <a:r>
                <a:rPr lang="en-US" sz="4000" b="1" i="0" dirty="0">
                  <a:effectLst/>
                  <a:latin typeface="MS Reference Sans Serif" panose="020B0604030504040204" pitchFamily="34" charset="0"/>
                </a:rPr>
                <a:t> Advantage</a:t>
              </a:r>
              <a:endParaRPr lang="en-US" sz="4000" b="1" dirty="0">
                <a:latin typeface="MS Reference Sans Serif" panose="020B0604030504040204" pitchFamily="34" charset="0"/>
              </a:endParaRPr>
            </a:p>
          </p:txBody>
        </p:sp>
        <p:sp>
          <p:nvSpPr>
            <p:cNvPr id="4" name="TextBox 3">
              <a:extLst>
                <a:ext uri="{FF2B5EF4-FFF2-40B4-BE49-F238E27FC236}">
                  <a16:creationId xmlns:a16="http://schemas.microsoft.com/office/drawing/2014/main" id="{572F4A74-AE7E-17F7-07A4-E86E320DF850}"/>
                </a:ext>
              </a:extLst>
            </p:cNvPr>
            <p:cNvSpPr txBox="1"/>
            <p:nvPr/>
          </p:nvSpPr>
          <p:spPr>
            <a:xfrm>
              <a:off x="315634" y="1962497"/>
              <a:ext cx="4463557" cy="523220"/>
            </a:xfrm>
            <a:prstGeom prst="rect">
              <a:avLst/>
            </a:prstGeom>
            <a:noFill/>
          </p:spPr>
          <p:txBody>
            <a:bodyPr wrap="square" rtlCol="0">
              <a:spAutoFit/>
            </a:bodyPr>
            <a:lstStyle/>
            <a:p>
              <a:pPr algn="r"/>
              <a:r>
                <a:rPr lang="en-US" sz="1400" dirty="0">
                  <a:latin typeface="MS Reference Sans Serif" panose="020B0604030504040204" pitchFamily="34" charset="0"/>
                </a:rPr>
                <a:t>There are several advantages to using </a:t>
              </a:r>
              <a:r>
                <a:rPr lang="en-US" sz="1400" dirty="0" err="1">
                  <a:latin typeface="MS Reference Sans Serif" panose="020B0604030504040204" pitchFamily="34" charset="0"/>
                </a:rPr>
                <a:t>ChatGPT</a:t>
              </a:r>
              <a:r>
                <a:rPr lang="en-US" sz="1400" dirty="0">
                  <a:latin typeface="MS Reference Sans Serif" panose="020B0604030504040204" pitchFamily="34" charset="0"/>
                </a:rPr>
                <a:t> or other large language models like it:</a:t>
              </a:r>
            </a:p>
          </p:txBody>
        </p:sp>
      </p:grpSp>
      <p:grpSp>
        <p:nvGrpSpPr>
          <p:cNvPr id="3085" name="Group 3084">
            <a:extLst>
              <a:ext uri="{FF2B5EF4-FFF2-40B4-BE49-F238E27FC236}">
                <a16:creationId xmlns:a16="http://schemas.microsoft.com/office/drawing/2014/main" id="{95656CF9-8EC3-3755-56DC-50A8DE776FA8}"/>
              </a:ext>
            </a:extLst>
          </p:cNvPr>
          <p:cNvGrpSpPr/>
          <p:nvPr/>
        </p:nvGrpSpPr>
        <p:grpSpPr>
          <a:xfrm>
            <a:off x="4778536" y="3694912"/>
            <a:ext cx="7097747" cy="1720061"/>
            <a:chOff x="4521376" y="4435023"/>
            <a:chExt cx="7097747" cy="1720061"/>
          </a:xfrm>
        </p:grpSpPr>
        <p:sp>
          <p:nvSpPr>
            <p:cNvPr id="3073" name="TextBox 3072">
              <a:extLst>
                <a:ext uri="{FF2B5EF4-FFF2-40B4-BE49-F238E27FC236}">
                  <a16:creationId xmlns:a16="http://schemas.microsoft.com/office/drawing/2014/main" id="{22B62B41-4A50-0B10-7B7B-A17C5947B27D}"/>
                </a:ext>
              </a:extLst>
            </p:cNvPr>
            <p:cNvSpPr txBox="1"/>
            <p:nvPr/>
          </p:nvSpPr>
          <p:spPr>
            <a:xfrm>
              <a:off x="9083817" y="5785752"/>
              <a:ext cx="2535305" cy="369332"/>
            </a:xfrm>
            <a:prstGeom prst="rect">
              <a:avLst/>
            </a:prstGeom>
            <a:noFill/>
          </p:spPr>
          <p:txBody>
            <a:bodyPr wrap="square" rtlCol="0">
              <a:spAutoFit/>
            </a:bodyPr>
            <a:lstStyle/>
            <a:p>
              <a:pPr algn="ctr"/>
              <a:r>
                <a:rPr lang="en-US" b="1" dirty="0">
                  <a:solidFill>
                    <a:schemeClr val="bg1"/>
                  </a:solidFill>
                  <a:latin typeface="MS Reference Sans Serif" panose="020B0604030504040204" pitchFamily="34" charset="0"/>
                </a:rPr>
                <a:t>6. </a:t>
              </a:r>
              <a:r>
                <a:rPr lang="en-US" sz="1400" dirty="0">
                  <a:solidFill>
                    <a:schemeClr val="bg1"/>
                  </a:solidFill>
                  <a:latin typeface="MS Reference Sans Serif" panose="020B0604030504040204" pitchFamily="34" charset="0"/>
                </a:rPr>
                <a:t>Flexibility</a:t>
              </a:r>
            </a:p>
          </p:txBody>
        </p:sp>
        <p:sp>
          <p:nvSpPr>
            <p:cNvPr id="3077" name="TextBox 3076">
              <a:extLst>
                <a:ext uri="{FF2B5EF4-FFF2-40B4-BE49-F238E27FC236}">
                  <a16:creationId xmlns:a16="http://schemas.microsoft.com/office/drawing/2014/main" id="{91B9AD3F-72A2-6EF7-A9A4-0E08DDD4A447}"/>
                </a:ext>
              </a:extLst>
            </p:cNvPr>
            <p:cNvSpPr txBox="1"/>
            <p:nvPr/>
          </p:nvSpPr>
          <p:spPr>
            <a:xfrm>
              <a:off x="4521376" y="5785752"/>
              <a:ext cx="2535305" cy="369332"/>
            </a:xfrm>
            <a:prstGeom prst="rect">
              <a:avLst/>
            </a:prstGeom>
            <a:noFill/>
          </p:spPr>
          <p:txBody>
            <a:bodyPr wrap="square" rtlCol="0">
              <a:spAutoFit/>
            </a:bodyPr>
            <a:lstStyle/>
            <a:p>
              <a:pPr algn="ctr"/>
              <a:r>
                <a:rPr lang="en-US" b="1" dirty="0">
                  <a:solidFill>
                    <a:schemeClr val="bg1"/>
                  </a:solidFill>
                  <a:latin typeface="MS Reference Sans Serif" panose="020B0604030504040204" pitchFamily="34" charset="0"/>
                </a:rPr>
                <a:t>4. </a:t>
              </a:r>
              <a:r>
                <a:rPr lang="en-US" sz="1400" dirty="0">
                  <a:solidFill>
                    <a:schemeClr val="bg1"/>
                  </a:solidFill>
                  <a:latin typeface="MS Reference Sans Serif" panose="020B0604030504040204" pitchFamily="34" charset="0"/>
                </a:rPr>
                <a:t>Speed</a:t>
              </a:r>
            </a:p>
          </p:txBody>
        </p:sp>
        <p:sp>
          <p:nvSpPr>
            <p:cNvPr id="3078" name="TextBox 3077">
              <a:extLst>
                <a:ext uri="{FF2B5EF4-FFF2-40B4-BE49-F238E27FC236}">
                  <a16:creationId xmlns:a16="http://schemas.microsoft.com/office/drawing/2014/main" id="{52B72805-925F-6BF7-7B73-90766AE9B1C9}"/>
                </a:ext>
              </a:extLst>
            </p:cNvPr>
            <p:cNvSpPr txBox="1"/>
            <p:nvPr/>
          </p:nvSpPr>
          <p:spPr>
            <a:xfrm>
              <a:off x="6802597" y="5785752"/>
              <a:ext cx="2535305" cy="369332"/>
            </a:xfrm>
            <a:prstGeom prst="rect">
              <a:avLst/>
            </a:prstGeom>
            <a:noFill/>
          </p:spPr>
          <p:txBody>
            <a:bodyPr wrap="square" rtlCol="0">
              <a:spAutoFit/>
            </a:bodyPr>
            <a:lstStyle/>
            <a:p>
              <a:pPr algn="ctr"/>
              <a:r>
                <a:rPr lang="en-US" b="1" dirty="0">
                  <a:solidFill>
                    <a:schemeClr val="bg1"/>
                  </a:solidFill>
                  <a:latin typeface="MS Reference Sans Serif" panose="020B0604030504040204" pitchFamily="34" charset="0"/>
                </a:rPr>
                <a:t>5. </a:t>
              </a:r>
              <a:r>
                <a:rPr lang="en-US" sz="1400" dirty="0">
                  <a:solidFill>
                    <a:schemeClr val="bg1"/>
                  </a:solidFill>
                  <a:latin typeface="MS Reference Sans Serif" panose="020B0604030504040204" pitchFamily="34" charset="0"/>
                </a:rPr>
                <a:t>Easy to use</a:t>
              </a:r>
            </a:p>
          </p:txBody>
        </p:sp>
        <p:grpSp>
          <p:nvGrpSpPr>
            <p:cNvPr id="3084" name="Group 3083">
              <a:extLst>
                <a:ext uri="{FF2B5EF4-FFF2-40B4-BE49-F238E27FC236}">
                  <a16:creationId xmlns:a16="http://schemas.microsoft.com/office/drawing/2014/main" id="{1D6217A4-15E6-9224-3385-4C554E417F91}"/>
                </a:ext>
              </a:extLst>
            </p:cNvPr>
            <p:cNvGrpSpPr/>
            <p:nvPr/>
          </p:nvGrpSpPr>
          <p:grpSpPr>
            <a:xfrm>
              <a:off x="4521377" y="4435023"/>
              <a:ext cx="7097746" cy="584775"/>
              <a:chOff x="3588449" y="4435023"/>
              <a:chExt cx="7097746" cy="584775"/>
            </a:xfrm>
          </p:grpSpPr>
          <p:sp>
            <p:nvSpPr>
              <p:cNvPr id="3072" name="TextBox 3071">
                <a:extLst>
                  <a:ext uri="{FF2B5EF4-FFF2-40B4-BE49-F238E27FC236}">
                    <a16:creationId xmlns:a16="http://schemas.microsoft.com/office/drawing/2014/main" id="{59CAEFAA-9966-9B7D-E47B-6BB73DD8219A}"/>
                  </a:ext>
                </a:extLst>
              </p:cNvPr>
              <p:cNvSpPr txBox="1"/>
              <p:nvPr/>
            </p:nvSpPr>
            <p:spPr>
              <a:xfrm>
                <a:off x="3588449" y="4435023"/>
                <a:ext cx="2535305" cy="584775"/>
              </a:xfrm>
              <a:prstGeom prst="rect">
                <a:avLst/>
              </a:prstGeom>
              <a:noFill/>
            </p:spPr>
            <p:txBody>
              <a:bodyPr wrap="square" rtlCol="0">
                <a:spAutoFit/>
              </a:bodyPr>
              <a:lstStyle/>
              <a:p>
                <a:pPr algn="ctr"/>
                <a:r>
                  <a:rPr lang="en-US" b="1" dirty="0">
                    <a:solidFill>
                      <a:schemeClr val="bg1"/>
                    </a:solidFill>
                    <a:latin typeface="MS Reference Sans Serif" panose="020B0604030504040204" pitchFamily="34" charset="0"/>
                  </a:rPr>
                  <a:t>1.</a:t>
                </a:r>
                <a:r>
                  <a:rPr lang="en-US" sz="1400" b="1" dirty="0">
                    <a:solidFill>
                      <a:schemeClr val="bg1"/>
                    </a:solidFill>
                    <a:latin typeface="MS Reference Sans Serif" panose="020B0604030504040204" pitchFamily="34" charset="0"/>
                  </a:rPr>
                  <a:t> </a:t>
                </a:r>
                <a:r>
                  <a:rPr lang="en-US" sz="1400" dirty="0">
                    <a:solidFill>
                      <a:schemeClr val="bg1"/>
                    </a:solidFill>
                    <a:latin typeface="MS Reference Sans Serif" panose="020B0604030504040204" pitchFamily="34" charset="0"/>
                  </a:rPr>
                  <a:t>High Quality of Generated Text</a:t>
                </a:r>
              </a:p>
            </p:txBody>
          </p:sp>
          <p:sp>
            <p:nvSpPr>
              <p:cNvPr id="3075" name="TextBox 3074">
                <a:extLst>
                  <a:ext uri="{FF2B5EF4-FFF2-40B4-BE49-F238E27FC236}">
                    <a16:creationId xmlns:a16="http://schemas.microsoft.com/office/drawing/2014/main" id="{97231186-B703-B1B0-31AA-C51999641F83}"/>
                  </a:ext>
                </a:extLst>
              </p:cNvPr>
              <p:cNvSpPr txBox="1"/>
              <p:nvPr/>
            </p:nvSpPr>
            <p:spPr>
              <a:xfrm>
                <a:off x="8150890" y="4435023"/>
                <a:ext cx="2535305" cy="584775"/>
              </a:xfrm>
              <a:prstGeom prst="rect">
                <a:avLst/>
              </a:prstGeom>
              <a:noFill/>
            </p:spPr>
            <p:txBody>
              <a:bodyPr wrap="square" rtlCol="0">
                <a:spAutoFit/>
              </a:bodyPr>
              <a:lstStyle/>
              <a:p>
                <a:pPr algn="ctr"/>
                <a:r>
                  <a:rPr lang="en-US" b="1" dirty="0">
                    <a:solidFill>
                      <a:schemeClr val="bg1"/>
                    </a:solidFill>
                    <a:latin typeface="MS Reference Sans Serif" panose="020B0604030504040204" pitchFamily="34" charset="0"/>
                  </a:rPr>
                  <a:t>3. </a:t>
                </a:r>
                <a:r>
                  <a:rPr lang="en-US" sz="1400" dirty="0">
                    <a:solidFill>
                      <a:schemeClr val="bg1"/>
                    </a:solidFill>
                    <a:latin typeface="MS Reference Sans Serif" panose="020B0604030504040204" pitchFamily="34" charset="0"/>
                  </a:rPr>
                  <a:t>Large</a:t>
                </a:r>
              </a:p>
              <a:p>
                <a:pPr algn="ctr"/>
                <a:r>
                  <a:rPr lang="en-US" sz="1400" dirty="0">
                    <a:solidFill>
                      <a:schemeClr val="bg1"/>
                    </a:solidFill>
                    <a:latin typeface="MS Reference Sans Serif" panose="020B0604030504040204" pitchFamily="34" charset="0"/>
                  </a:rPr>
                  <a:t>Vocabulary</a:t>
                </a:r>
              </a:p>
            </p:txBody>
          </p:sp>
          <p:sp>
            <p:nvSpPr>
              <p:cNvPr id="3079" name="TextBox 3078">
                <a:extLst>
                  <a:ext uri="{FF2B5EF4-FFF2-40B4-BE49-F238E27FC236}">
                    <a16:creationId xmlns:a16="http://schemas.microsoft.com/office/drawing/2014/main" id="{70EC5150-80F4-78A8-76B4-8E9A4BAD99B8}"/>
                  </a:ext>
                </a:extLst>
              </p:cNvPr>
              <p:cNvSpPr txBox="1"/>
              <p:nvPr/>
            </p:nvSpPr>
            <p:spPr>
              <a:xfrm>
                <a:off x="5869670" y="4435023"/>
                <a:ext cx="2535305" cy="584775"/>
              </a:xfrm>
              <a:prstGeom prst="rect">
                <a:avLst/>
              </a:prstGeom>
              <a:noFill/>
            </p:spPr>
            <p:txBody>
              <a:bodyPr wrap="square" rtlCol="0">
                <a:spAutoFit/>
              </a:bodyPr>
              <a:lstStyle/>
              <a:p>
                <a:pPr algn="ctr"/>
                <a:r>
                  <a:rPr lang="en-US" b="1" dirty="0">
                    <a:solidFill>
                      <a:schemeClr val="bg1"/>
                    </a:solidFill>
                    <a:latin typeface="MS Reference Sans Serif" panose="020B0604030504040204" pitchFamily="34" charset="0"/>
                  </a:rPr>
                  <a:t>2. </a:t>
                </a:r>
                <a:r>
                  <a:rPr lang="en-US" sz="1400" dirty="0">
                    <a:solidFill>
                      <a:schemeClr val="bg1"/>
                    </a:solidFill>
                    <a:latin typeface="MS Reference Sans Serif" panose="020B0604030504040204" pitchFamily="34" charset="0"/>
                  </a:rPr>
                  <a:t>Cost</a:t>
                </a:r>
              </a:p>
              <a:p>
                <a:pPr algn="ctr"/>
                <a:r>
                  <a:rPr lang="en-US" sz="1400" dirty="0">
                    <a:solidFill>
                      <a:schemeClr val="bg1"/>
                    </a:solidFill>
                    <a:latin typeface="MS Reference Sans Serif" panose="020B0604030504040204" pitchFamily="34" charset="0"/>
                  </a:rPr>
                  <a:t>effective</a:t>
                </a:r>
              </a:p>
            </p:txBody>
          </p:sp>
        </p:grpSp>
      </p:grpSp>
      <p:pic>
        <p:nvPicPr>
          <p:cNvPr id="3093" name="Picture 3092" descr="Anyscale | Scalable Compute for AI and Python">
            <a:extLst>
              <a:ext uri="{FF2B5EF4-FFF2-40B4-BE49-F238E27FC236}">
                <a16:creationId xmlns:a16="http://schemas.microsoft.com/office/drawing/2014/main" id="{BBECC2DD-D5B1-40EB-8F1E-D82FBBF62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529BD7-B6E6-BAB1-C7AD-894946AD8837}"/>
              </a:ext>
            </a:extLst>
          </p:cNvPr>
          <p:cNvSpPr/>
          <p:nvPr/>
        </p:nvSpPr>
        <p:spPr>
          <a:xfrm>
            <a:off x="0" y="0"/>
            <a:ext cx="431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at GPT: All You Need To Know About This Mind-Blowing AI Tool -  Learning.Shine - Talent Economy">
            <a:extLst>
              <a:ext uri="{FF2B5EF4-FFF2-40B4-BE49-F238E27FC236}">
                <a16:creationId xmlns:a16="http://schemas.microsoft.com/office/drawing/2014/main" id="{112F3745-1530-FD2E-70F5-7BE171375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4318000" cy="2281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062F1F-5C68-4AF1-48DE-B4F6D398CC89}"/>
              </a:ext>
            </a:extLst>
          </p:cNvPr>
          <p:cNvSpPr txBox="1"/>
          <p:nvPr/>
        </p:nvSpPr>
        <p:spPr>
          <a:xfrm>
            <a:off x="341034" y="1412173"/>
            <a:ext cx="3725999" cy="1323439"/>
          </a:xfrm>
          <a:prstGeom prst="rect">
            <a:avLst/>
          </a:prstGeom>
          <a:noFill/>
        </p:spPr>
        <p:txBody>
          <a:bodyPr wrap="square" rtlCol="0">
            <a:spAutoFit/>
          </a:bodyPr>
          <a:lstStyle/>
          <a:p>
            <a:r>
              <a:rPr lang="en-US" sz="4000" b="1" dirty="0">
                <a:solidFill>
                  <a:schemeClr val="bg1"/>
                </a:solidFill>
                <a:latin typeface="MS Reference Sans Serif" panose="020B0604030504040204" pitchFamily="34" charset="0"/>
              </a:rPr>
              <a:t>How To Get Chat GPT?</a:t>
            </a:r>
          </a:p>
        </p:txBody>
      </p:sp>
      <p:grpSp>
        <p:nvGrpSpPr>
          <p:cNvPr id="2" name="Group 1">
            <a:extLst>
              <a:ext uri="{FF2B5EF4-FFF2-40B4-BE49-F238E27FC236}">
                <a16:creationId xmlns:a16="http://schemas.microsoft.com/office/drawing/2014/main" id="{2EC38D74-C176-4198-0491-299DDE54EF6E}"/>
              </a:ext>
            </a:extLst>
          </p:cNvPr>
          <p:cNvGrpSpPr/>
          <p:nvPr/>
        </p:nvGrpSpPr>
        <p:grpSpPr>
          <a:xfrm>
            <a:off x="5713639" y="937805"/>
            <a:ext cx="5259161" cy="4982390"/>
            <a:chOff x="5670097" y="1214804"/>
            <a:chExt cx="5259161" cy="4982390"/>
          </a:xfrm>
        </p:grpSpPr>
        <p:sp>
          <p:nvSpPr>
            <p:cNvPr id="7" name="TextBox 6">
              <a:extLst>
                <a:ext uri="{FF2B5EF4-FFF2-40B4-BE49-F238E27FC236}">
                  <a16:creationId xmlns:a16="http://schemas.microsoft.com/office/drawing/2014/main" id="{D7E38BC3-1569-558B-C134-FA2EBE3F420F}"/>
                </a:ext>
              </a:extLst>
            </p:cNvPr>
            <p:cNvSpPr txBox="1"/>
            <p:nvPr/>
          </p:nvSpPr>
          <p:spPr>
            <a:xfrm>
              <a:off x="6037944" y="1214804"/>
              <a:ext cx="4891314" cy="4982390"/>
            </a:xfrm>
            <a:prstGeom prst="rect">
              <a:avLst/>
            </a:prstGeom>
            <a:noFill/>
          </p:spPr>
          <p:txBody>
            <a:bodyPr wrap="square" rtlCol="0">
              <a:spAutoFit/>
            </a:bodyPr>
            <a:lstStyle/>
            <a:p>
              <a:pPr>
                <a:lnSpc>
                  <a:spcPct val="150000"/>
                </a:lnSpc>
                <a:spcBef>
                  <a:spcPts val="1800"/>
                </a:spcBef>
              </a:pPr>
              <a:r>
                <a:rPr lang="en-US" b="1" dirty="0">
                  <a:latin typeface="MS Reference Sans Serif" panose="020B0604030504040204" pitchFamily="34" charset="0"/>
                </a:rPr>
                <a:t>Step 1: </a:t>
              </a:r>
              <a:r>
                <a:rPr lang="en-US" sz="1600" dirty="0">
                  <a:latin typeface="MS Reference Sans Serif" panose="020B0604030504040204" pitchFamily="34" charset="0"/>
                </a:rPr>
                <a:t>Create an account on the </a:t>
              </a:r>
              <a:r>
                <a:rPr lang="en-US" sz="1600" dirty="0" err="1">
                  <a:latin typeface="MS Reference Sans Serif" panose="020B0604030504040204" pitchFamily="34" charset="0"/>
                </a:rPr>
                <a:t>OpenAI</a:t>
              </a:r>
              <a:r>
                <a:rPr lang="en-US" sz="1600" dirty="0">
                  <a:latin typeface="MS Reference Sans Serif" panose="020B0604030504040204" pitchFamily="34" charset="0"/>
                </a:rPr>
                <a:t> website.</a:t>
              </a:r>
            </a:p>
            <a:p>
              <a:pPr>
                <a:lnSpc>
                  <a:spcPct val="150000"/>
                </a:lnSpc>
                <a:spcBef>
                  <a:spcPts val="1800"/>
                </a:spcBef>
              </a:pPr>
              <a:r>
                <a:rPr lang="en-US" b="1" dirty="0">
                  <a:latin typeface="MS Reference Sans Serif" panose="020B0604030504040204" pitchFamily="34" charset="0"/>
                </a:rPr>
                <a:t>Step 2: </a:t>
              </a:r>
              <a:r>
                <a:rPr lang="en-US" sz="1600" dirty="0">
                  <a:latin typeface="MS Reference Sans Serif" panose="020B0604030504040204" pitchFamily="34" charset="0"/>
                </a:rPr>
                <a:t>Obtain an API key, which you'll use to authenticate your API calls.</a:t>
              </a:r>
            </a:p>
            <a:p>
              <a:pPr>
                <a:lnSpc>
                  <a:spcPct val="150000"/>
                </a:lnSpc>
                <a:spcBef>
                  <a:spcPts val="1800"/>
                </a:spcBef>
              </a:pPr>
              <a:r>
                <a:rPr lang="en-US" b="1" dirty="0">
                  <a:latin typeface="MS Reference Sans Serif" panose="020B0604030504040204" pitchFamily="34" charset="0"/>
                </a:rPr>
                <a:t>Step 3: </a:t>
              </a:r>
              <a:r>
                <a:rPr lang="en-US" sz="1600" dirty="0">
                  <a:latin typeface="MS Reference Sans Serif" panose="020B0604030504040204" pitchFamily="34" charset="0"/>
                </a:rPr>
                <a:t>Use one of the API client libraries provided by </a:t>
              </a:r>
              <a:r>
                <a:rPr lang="en-US" sz="1600" dirty="0" err="1">
                  <a:latin typeface="MS Reference Sans Serif" panose="020B0604030504040204" pitchFamily="34" charset="0"/>
                </a:rPr>
                <a:t>OpenAI</a:t>
              </a:r>
              <a:r>
                <a:rPr lang="en-US" sz="1600" dirty="0">
                  <a:latin typeface="MS Reference Sans Serif" panose="020B0604030504040204" pitchFamily="34" charset="0"/>
                </a:rPr>
                <a:t>, such as the Python library, to interact with the API in your code.</a:t>
              </a:r>
            </a:p>
            <a:p>
              <a:pPr>
                <a:lnSpc>
                  <a:spcPct val="150000"/>
                </a:lnSpc>
                <a:spcBef>
                  <a:spcPts val="1800"/>
                </a:spcBef>
              </a:pPr>
              <a:r>
                <a:rPr lang="en-US" b="1" dirty="0">
                  <a:latin typeface="MS Reference Sans Serif" panose="020B0604030504040204" pitchFamily="34" charset="0"/>
                </a:rPr>
                <a:t>Step 4:</a:t>
              </a:r>
              <a:r>
                <a:rPr lang="en-US" sz="1600" b="1" dirty="0">
                  <a:latin typeface="MS Reference Sans Serif" panose="020B0604030504040204" pitchFamily="34" charset="0"/>
                </a:rPr>
                <a:t> </a:t>
              </a:r>
              <a:r>
                <a:rPr lang="en-US" sz="1600" dirty="0">
                  <a:latin typeface="MS Reference Sans Serif" panose="020B0604030504040204" pitchFamily="34" charset="0"/>
                </a:rPr>
                <a:t>You can use the API to generate text in a variety of formats and lengths, and control the level of completeness of the generated text.</a:t>
              </a:r>
            </a:p>
          </p:txBody>
        </p:sp>
        <p:grpSp>
          <p:nvGrpSpPr>
            <p:cNvPr id="10" name="Group 9">
              <a:extLst>
                <a:ext uri="{FF2B5EF4-FFF2-40B4-BE49-F238E27FC236}">
                  <a16:creationId xmlns:a16="http://schemas.microsoft.com/office/drawing/2014/main" id="{48ADBEFC-023C-FD1F-8E99-ECCF25B3CA73}"/>
                </a:ext>
              </a:extLst>
            </p:cNvPr>
            <p:cNvGrpSpPr/>
            <p:nvPr/>
          </p:nvGrpSpPr>
          <p:grpSpPr>
            <a:xfrm>
              <a:off x="5670097" y="1365201"/>
              <a:ext cx="233760" cy="233758"/>
              <a:chOff x="1224110" y="1204512"/>
              <a:chExt cx="233760" cy="233758"/>
            </a:xfrm>
          </p:grpSpPr>
          <p:sp>
            <p:nvSpPr>
              <p:cNvPr id="8" name="Oval 7">
                <a:extLst>
                  <a:ext uri="{FF2B5EF4-FFF2-40B4-BE49-F238E27FC236}">
                    <a16:creationId xmlns:a16="http://schemas.microsoft.com/office/drawing/2014/main" id="{EB601A5C-03BA-A205-85CE-0457FE92AC22}"/>
                  </a:ext>
                </a:extLst>
              </p:cNvPr>
              <p:cNvSpPr/>
              <p:nvPr/>
            </p:nvSpPr>
            <p:spPr>
              <a:xfrm rot="16200000">
                <a:off x="1224111" y="1204511"/>
                <a:ext cx="233758" cy="233760"/>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5">
                <a:extLst>
                  <a:ext uri="{FF2B5EF4-FFF2-40B4-BE49-F238E27FC236}">
                    <a16:creationId xmlns:a16="http://schemas.microsoft.com/office/drawing/2014/main" id="{2BA391FD-3497-B9AD-9B9B-58799733E470}"/>
                  </a:ext>
                </a:extLst>
              </p:cNvPr>
              <p:cNvSpPr>
                <a:spLocks/>
              </p:cNvSpPr>
              <p:nvPr/>
            </p:nvSpPr>
            <p:spPr bwMode="auto">
              <a:xfrm rot="5400000">
                <a:off x="1276929" y="1284137"/>
                <a:ext cx="128123" cy="79939"/>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1" name="Group 10">
              <a:extLst>
                <a:ext uri="{FF2B5EF4-FFF2-40B4-BE49-F238E27FC236}">
                  <a16:creationId xmlns:a16="http://schemas.microsoft.com/office/drawing/2014/main" id="{400A5CFC-15EE-8A9E-2027-446F7C927BFE}"/>
                </a:ext>
              </a:extLst>
            </p:cNvPr>
            <p:cNvGrpSpPr/>
            <p:nvPr/>
          </p:nvGrpSpPr>
          <p:grpSpPr>
            <a:xfrm>
              <a:off x="5670097" y="2377401"/>
              <a:ext cx="233760" cy="233758"/>
              <a:chOff x="1224110" y="1204512"/>
              <a:chExt cx="233760" cy="233758"/>
            </a:xfrm>
          </p:grpSpPr>
          <p:sp>
            <p:nvSpPr>
              <p:cNvPr id="12" name="Oval 11">
                <a:extLst>
                  <a:ext uri="{FF2B5EF4-FFF2-40B4-BE49-F238E27FC236}">
                    <a16:creationId xmlns:a16="http://schemas.microsoft.com/office/drawing/2014/main" id="{555F41D0-6960-2808-787C-A7F356208757}"/>
                  </a:ext>
                </a:extLst>
              </p:cNvPr>
              <p:cNvSpPr/>
              <p:nvPr/>
            </p:nvSpPr>
            <p:spPr>
              <a:xfrm rot="16200000">
                <a:off x="1224111" y="1204511"/>
                <a:ext cx="233758" cy="233760"/>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5">
                <a:extLst>
                  <a:ext uri="{FF2B5EF4-FFF2-40B4-BE49-F238E27FC236}">
                    <a16:creationId xmlns:a16="http://schemas.microsoft.com/office/drawing/2014/main" id="{38BDAFD8-89B7-C9F3-6C7C-7385132134B6}"/>
                  </a:ext>
                </a:extLst>
              </p:cNvPr>
              <p:cNvSpPr>
                <a:spLocks/>
              </p:cNvSpPr>
              <p:nvPr/>
            </p:nvSpPr>
            <p:spPr bwMode="auto">
              <a:xfrm rot="5400000">
                <a:off x="1276929" y="1284137"/>
                <a:ext cx="128123" cy="79939"/>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4" name="Group 13">
              <a:extLst>
                <a:ext uri="{FF2B5EF4-FFF2-40B4-BE49-F238E27FC236}">
                  <a16:creationId xmlns:a16="http://schemas.microsoft.com/office/drawing/2014/main" id="{A216E13D-07B6-6430-C5BB-0ADAE3E03038}"/>
                </a:ext>
              </a:extLst>
            </p:cNvPr>
            <p:cNvGrpSpPr/>
            <p:nvPr/>
          </p:nvGrpSpPr>
          <p:grpSpPr>
            <a:xfrm>
              <a:off x="5670097" y="3380701"/>
              <a:ext cx="233760" cy="233758"/>
              <a:chOff x="1224110" y="1204512"/>
              <a:chExt cx="233760" cy="233758"/>
            </a:xfrm>
          </p:grpSpPr>
          <p:sp>
            <p:nvSpPr>
              <p:cNvPr id="15" name="Oval 14">
                <a:extLst>
                  <a:ext uri="{FF2B5EF4-FFF2-40B4-BE49-F238E27FC236}">
                    <a16:creationId xmlns:a16="http://schemas.microsoft.com/office/drawing/2014/main" id="{51AD1C22-7CC7-C082-0BC9-D08E89201705}"/>
                  </a:ext>
                </a:extLst>
              </p:cNvPr>
              <p:cNvSpPr/>
              <p:nvPr/>
            </p:nvSpPr>
            <p:spPr>
              <a:xfrm rot="16200000">
                <a:off x="1224111" y="1204511"/>
                <a:ext cx="233758" cy="233760"/>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5">
                <a:extLst>
                  <a:ext uri="{FF2B5EF4-FFF2-40B4-BE49-F238E27FC236}">
                    <a16:creationId xmlns:a16="http://schemas.microsoft.com/office/drawing/2014/main" id="{0B700664-6572-EB8D-CFCE-A008E5F33726}"/>
                  </a:ext>
                </a:extLst>
              </p:cNvPr>
              <p:cNvSpPr>
                <a:spLocks/>
              </p:cNvSpPr>
              <p:nvPr/>
            </p:nvSpPr>
            <p:spPr bwMode="auto">
              <a:xfrm rot="5400000">
                <a:off x="1276929" y="1284137"/>
                <a:ext cx="128123" cy="79939"/>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7" name="Group 16">
              <a:extLst>
                <a:ext uri="{FF2B5EF4-FFF2-40B4-BE49-F238E27FC236}">
                  <a16:creationId xmlns:a16="http://schemas.microsoft.com/office/drawing/2014/main" id="{FCAE717F-7395-C6EF-94BC-0DBF5E440F24}"/>
                </a:ext>
              </a:extLst>
            </p:cNvPr>
            <p:cNvGrpSpPr/>
            <p:nvPr/>
          </p:nvGrpSpPr>
          <p:grpSpPr>
            <a:xfrm>
              <a:off x="5670097" y="4744681"/>
              <a:ext cx="233760" cy="233758"/>
              <a:chOff x="1224110" y="1204512"/>
              <a:chExt cx="233760" cy="233758"/>
            </a:xfrm>
          </p:grpSpPr>
          <p:sp>
            <p:nvSpPr>
              <p:cNvPr id="18" name="Oval 17">
                <a:extLst>
                  <a:ext uri="{FF2B5EF4-FFF2-40B4-BE49-F238E27FC236}">
                    <a16:creationId xmlns:a16="http://schemas.microsoft.com/office/drawing/2014/main" id="{F8F11025-EAD7-B303-17D6-B0BC65E51255}"/>
                  </a:ext>
                </a:extLst>
              </p:cNvPr>
              <p:cNvSpPr/>
              <p:nvPr/>
            </p:nvSpPr>
            <p:spPr>
              <a:xfrm rot="16200000">
                <a:off x="1224111" y="1204511"/>
                <a:ext cx="233758" cy="233760"/>
              </a:xfrm>
              <a:prstGeom prst="ellipse">
                <a:avLst/>
              </a:prstGeom>
              <a:solidFill>
                <a:schemeClr val="accent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5">
                <a:extLst>
                  <a:ext uri="{FF2B5EF4-FFF2-40B4-BE49-F238E27FC236}">
                    <a16:creationId xmlns:a16="http://schemas.microsoft.com/office/drawing/2014/main" id="{5E52F980-89D3-A0E9-7F83-EE88AFEEDD80}"/>
                  </a:ext>
                </a:extLst>
              </p:cNvPr>
              <p:cNvSpPr>
                <a:spLocks/>
              </p:cNvSpPr>
              <p:nvPr/>
            </p:nvSpPr>
            <p:spPr bwMode="auto">
              <a:xfrm rot="5400000">
                <a:off x="1276929" y="1284137"/>
                <a:ext cx="128123" cy="79939"/>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pic>
        <p:nvPicPr>
          <p:cNvPr id="22" name="Picture 4" descr="Anyscale | Scalable Compute for AI and Python">
            <a:extLst>
              <a:ext uri="{FF2B5EF4-FFF2-40B4-BE49-F238E27FC236}">
                <a16:creationId xmlns:a16="http://schemas.microsoft.com/office/drawing/2014/main" id="{FC2EFBE6-1B21-1022-9FD5-B3A1D153F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9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1F6893A-4BA6-84A8-9D8F-2A7EBEC2B759}"/>
              </a:ext>
            </a:extLst>
          </p:cNvPr>
          <p:cNvSpPr/>
          <p:nvPr/>
        </p:nvSpPr>
        <p:spPr>
          <a:xfrm>
            <a:off x="6325644" y="3285990"/>
            <a:ext cx="5866356" cy="3572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40E4E8-1682-05A4-D353-853354F4C3A1}"/>
              </a:ext>
            </a:extLst>
          </p:cNvPr>
          <p:cNvSpPr txBox="1"/>
          <p:nvPr/>
        </p:nvSpPr>
        <p:spPr>
          <a:xfrm>
            <a:off x="7068071" y="4413940"/>
            <a:ext cx="4381500" cy="1200329"/>
          </a:xfrm>
          <a:prstGeom prst="rect">
            <a:avLst/>
          </a:prstGeom>
          <a:noFill/>
        </p:spPr>
        <p:txBody>
          <a:bodyPr wrap="square" rtlCol="0">
            <a:spAutoFit/>
          </a:bodyPr>
          <a:lstStyle/>
          <a:p>
            <a:pPr algn="r"/>
            <a:r>
              <a:rPr lang="en-US" sz="3600" b="1" dirty="0">
                <a:solidFill>
                  <a:schemeClr val="bg1"/>
                </a:solidFill>
                <a:latin typeface="MS Reference Sans Serif" panose="020B0604030504040204" pitchFamily="34" charset="0"/>
              </a:rPr>
              <a:t>Build</a:t>
            </a:r>
          </a:p>
          <a:p>
            <a:pPr algn="r"/>
            <a:r>
              <a:rPr lang="en-US" sz="3600" b="1" dirty="0">
                <a:solidFill>
                  <a:schemeClr val="bg1"/>
                </a:solidFill>
                <a:latin typeface="MS Reference Sans Serif" panose="020B0604030504040204" pitchFamily="34" charset="0"/>
              </a:rPr>
              <a:t>An Application</a:t>
            </a:r>
          </a:p>
        </p:txBody>
      </p:sp>
      <p:grpSp>
        <p:nvGrpSpPr>
          <p:cNvPr id="26" name="Group 25">
            <a:extLst>
              <a:ext uri="{FF2B5EF4-FFF2-40B4-BE49-F238E27FC236}">
                <a16:creationId xmlns:a16="http://schemas.microsoft.com/office/drawing/2014/main" id="{757F0EBD-B33B-714B-1B46-D453EFD8FCF3}"/>
              </a:ext>
            </a:extLst>
          </p:cNvPr>
          <p:cNvGrpSpPr/>
          <p:nvPr/>
        </p:nvGrpSpPr>
        <p:grpSpPr>
          <a:xfrm>
            <a:off x="1192582" y="627439"/>
            <a:ext cx="4544339" cy="5603122"/>
            <a:chOff x="1192582" y="644255"/>
            <a:chExt cx="4544339" cy="5603122"/>
          </a:xfrm>
        </p:grpSpPr>
        <p:sp>
          <p:nvSpPr>
            <p:cNvPr id="11" name="TextBox 10">
              <a:extLst>
                <a:ext uri="{FF2B5EF4-FFF2-40B4-BE49-F238E27FC236}">
                  <a16:creationId xmlns:a16="http://schemas.microsoft.com/office/drawing/2014/main" id="{2B6F26A5-2F85-FCE9-0938-CCBB3856E81A}"/>
                </a:ext>
              </a:extLst>
            </p:cNvPr>
            <p:cNvSpPr txBox="1"/>
            <p:nvPr/>
          </p:nvSpPr>
          <p:spPr>
            <a:xfrm>
              <a:off x="2162842" y="732495"/>
              <a:ext cx="3574079" cy="661720"/>
            </a:xfrm>
            <a:prstGeom prst="rect">
              <a:avLst/>
            </a:prstGeom>
            <a:noFill/>
          </p:spPr>
          <p:txBody>
            <a:bodyPr wrap="square" rtlCol="0">
              <a:spAutoFit/>
            </a:bodyPr>
            <a:lstStyle/>
            <a:p>
              <a:pPr>
                <a:spcBef>
                  <a:spcPts val="600"/>
                </a:spcBef>
              </a:pPr>
              <a:r>
                <a:rPr lang="en-US" b="1" dirty="0">
                  <a:latin typeface="MS Reference Sans Serif" panose="020B0604030504040204" pitchFamily="34" charset="0"/>
                </a:rPr>
                <a:t>Text completion</a:t>
              </a:r>
            </a:p>
            <a:p>
              <a:pPr>
                <a:spcBef>
                  <a:spcPts val="600"/>
                </a:spcBef>
              </a:pPr>
              <a:r>
                <a:rPr lang="en-US" sz="1400" dirty="0">
                  <a:latin typeface="MS Reference Sans Serif" panose="020B0604030504040204" pitchFamily="34" charset="0"/>
                </a:rPr>
                <a:t>Generate and edit text</a:t>
              </a:r>
              <a:endParaRPr lang="en-US" sz="1400" dirty="0">
                <a:latin typeface="MS Reference Sans Serif" panose="020B0604030504040204" pitchFamily="34" charset="0"/>
                <a:hlinkClick r:id="rId2">
                  <a:extLst>
                    <a:ext uri="{A12FA001-AC4F-418D-AE19-62706E023703}">
                      <ahyp:hlinkClr xmlns:ahyp="http://schemas.microsoft.com/office/drawing/2018/hyperlinkcolor" val="tx"/>
                    </a:ext>
                  </a:extLst>
                </a:hlinkClick>
              </a:endParaRPr>
            </a:p>
          </p:txBody>
        </p:sp>
        <p:sp>
          <p:nvSpPr>
            <p:cNvPr id="12" name="TextBox 11">
              <a:extLst>
                <a:ext uri="{FF2B5EF4-FFF2-40B4-BE49-F238E27FC236}">
                  <a16:creationId xmlns:a16="http://schemas.microsoft.com/office/drawing/2014/main" id="{5BB84C8D-3D1A-40FD-8226-C070EB848364}"/>
                </a:ext>
              </a:extLst>
            </p:cNvPr>
            <p:cNvSpPr txBox="1"/>
            <p:nvPr/>
          </p:nvSpPr>
          <p:spPr>
            <a:xfrm>
              <a:off x="2162842" y="1915317"/>
              <a:ext cx="3574079" cy="661720"/>
            </a:xfrm>
            <a:prstGeom prst="rect">
              <a:avLst/>
            </a:prstGeom>
            <a:noFill/>
          </p:spPr>
          <p:txBody>
            <a:bodyPr wrap="square" rtlCol="0">
              <a:spAutoFit/>
            </a:bodyPr>
            <a:lstStyle/>
            <a:p>
              <a:pPr>
                <a:spcBef>
                  <a:spcPts val="600"/>
                </a:spcBef>
              </a:pPr>
              <a:r>
                <a:rPr lang="en-US" b="1" dirty="0">
                  <a:latin typeface="MS Reference Sans Serif" panose="020B0604030504040204" pitchFamily="34" charset="0"/>
                </a:rPr>
                <a:t>Image generation</a:t>
              </a:r>
            </a:p>
            <a:p>
              <a:pPr>
                <a:spcBef>
                  <a:spcPts val="600"/>
                </a:spcBef>
              </a:pPr>
              <a:r>
                <a:rPr lang="en-US" sz="1400" dirty="0">
                  <a:latin typeface="MS Reference Sans Serif" panose="020B0604030504040204" pitchFamily="34" charset="0"/>
                </a:rPr>
                <a:t>Generate and edit images</a:t>
              </a:r>
              <a:endParaRPr lang="en-US" sz="1400" dirty="0">
                <a:latin typeface="MS Reference Sans Serif" panose="020B0604030504040204" pitchFamily="34" charset="0"/>
                <a:hlinkClick r:id="rId3">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410BF2BD-DF0F-8808-BD53-EE58E9BFAE3F}"/>
                </a:ext>
              </a:extLst>
            </p:cNvPr>
            <p:cNvSpPr txBox="1"/>
            <p:nvPr/>
          </p:nvSpPr>
          <p:spPr>
            <a:xfrm>
              <a:off x="2162842" y="5497416"/>
              <a:ext cx="3574079" cy="661720"/>
            </a:xfrm>
            <a:prstGeom prst="rect">
              <a:avLst/>
            </a:prstGeom>
            <a:noFill/>
          </p:spPr>
          <p:txBody>
            <a:bodyPr wrap="square" rtlCol="0">
              <a:spAutoFit/>
            </a:bodyPr>
            <a:lstStyle/>
            <a:p>
              <a:pPr>
                <a:spcBef>
                  <a:spcPts val="600"/>
                </a:spcBef>
              </a:pPr>
              <a:r>
                <a:rPr lang="en-US" b="1" dirty="0">
                  <a:latin typeface="MS Reference Sans Serif" panose="020B0604030504040204" pitchFamily="34" charset="0"/>
                </a:rPr>
                <a:t>Fine-tuning</a:t>
              </a:r>
            </a:p>
            <a:p>
              <a:pPr>
                <a:spcBef>
                  <a:spcPts val="600"/>
                </a:spcBef>
              </a:pPr>
              <a:r>
                <a:rPr lang="en-US" sz="1400" dirty="0">
                  <a:latin typeface="MS Reference Sans Serif" panose="020B0604030504040204" pitchFamily="34" charset="0"/>
                </a:rPr>
                <a:t>Train a model for your use case</a:t>
              </a:r>
              <a:endParaRPr lang="en-US" sz="1400" dirty="0">
                <a:latin typeface="MS Reference Sans Serif" panose="020B0604030504040204" pitchFamily="34" charset="0"/>
                <a:hlinkClick r:id="rId4">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C23750BF-4BE7-6F04-29A5-9113B7A8376D}"/>
                </a:ext>
              </a:extLst>
            </p:cNvPr>
            <p:cNvSpPr txBox="1"/>
            <p:nvPr/>
          </p:nvSpPr>
          <p:spPr>
            <a:xfrm>
              <a:off x="2162842" y="4369201"/>
              <a:ext cx="3574079" cy="661720"/>
            </a:xfrm>
            <a:prstGeom prst="rect">
              <a:avLst/>
            </a:prstGeom>
            <a:noFill/>
          </p:spPr>
          <p:txBody>
            <a:bodyPr wrap="square" rtlCol="0">
              <a:spAutoFit/>
            </a:bodyPr>
            <a:lstStyle/>
            <a:p>
              <a:pPr>
                <a:spcBef>
                  <a:spcPts val="600"/>
                </a:spcBef>
              </a:pPr>
              <a:r>
                <a:rPr lang="en-US" b="1" dirty="0">
                  <a:latin typeface="MS Reference Sans Serif" panose="020B0604030504040204" pitchFamily="34" charset="0"/>
                </a:rPr>
                <a:t>Code completion</a:t>
              </a:r>
            </a:p>
            <a:p>
              <a:pPr>
                <a:spcBef>
                  <a:spcPts val="600"/>
                </a:spcBef>
              </a:pPr>
              <a:r>
                <a:rPr lang="en-US" sz="1400" dirty="0">
                  <a:latin typeface="MS Reference Sans Serif" panose="020B0604030504040204" pitchFamily="34" charset="0"/>
                </a:rPr>
                <a:t>Generate, edit, and explain code</a:t>
              </a:r>
              <a:endParaRPr lang="en-US" sz="1400" dirty="0">
                <a:latin typeface="MS Reference Sans Serif" panose="020B0604030504040204" pitchFamily="34" charset="0"/>
                <a:hlinkClick r:id="rId5">
                  <a:extLst>
                    <a:ext uri="{A12FA001-AC4F-418D-AE19-62706E023703}">
                      <ahyp:hlinkClr xmlns:ahyp="http://schemas.microsoft.com/office/drawing/2018/hyperlinkcolor" val="tx"/>
                    </a:ext>
                  </a:extLst>
                </a:hlinkClick>
              </a:endParaRPr>
            </a:p>
          </p:txBody>
        </p:sp>
        <p:sp>
          <p:nvSpPr>
            <p:cNvPr id="15" name="TextBox 14">
              <a:extLst>
                <a:ext uri="{FF2B5EF4-FFF2-40B4-BE49-F238E27FC236}">
                  <a16:creationId xmlns:a16="http://schemas.microsoft.com/office/drawing/2014/main" id="{7A5D0DD1-B8AB-8769-4CFA-4D3F53291B0D}"/>
                </a:ext>
              </a:extLst>
            </p:cNvPr>
            <p:cNvSpPr txBox="1"/>
            <p:nvPr/>
          </p:nvSpPr>
          <p:spPr>
            <a:xfrm>
              <a:off x="2162842" y="3186379"/>
              <a:ext cx="3574079" cy="661720"/>
            </a:xfrm>
            <a:prstGeom prst="rect">
              <a:avLst/>
            </a:prstGeom>
            <a:noFill/>
          </p:spPr>
          <p:txBody>
            <a:bodyPr wrap="square" rtlCol="0">
              <a:spAutoFit/>
            </a:bodyPr>
            <a:lstStyle/>
            <a:p>
              <a:pPr>
                <a:spcBef>
                  <a:spcPts val="600"/>
                </a:spcBef>
              </a:pPr>
              <a:r>
                <a:rPr lang="en-US" b="1" dirty="0">
                  <a:latin typeface="MS Reference Sans Serif" panose="020B0604030504040204" pitchFamily="34" charset="0"/>
                </a:rPr>
                <a:t>Embeddings</a:t>
              </a:r>
            </a:p>
            <a:p>
              <a:pPr>
                <a:spcBef>
                  <a:spcPts val="600"/>
                </a:spcBef>
              </a:pPr>
              <a:r>
                <a:rPr lang="en-US" sz="1400" dirty="0">
                  <a:latin typeface="MS Reference Sans Serif" panose="020B0604030504040204" pitchFamily="34" charset="0"/>
                </a:rPr>
                <a:t>Search, classify, and compare text</a:t>
              </a:r>
              <a:endParaRPr lang="en-US" sz="1400" dirty="0">
                <a:latin typeface="MS Reference Sans Serif" panose="020B0604030504040204" pitchFamily="34" charset="0"/>
                <a:hlinkClick r:id="rId6">
                  <a:extLst>
                    <a:ext uri="{A12FA001-AC4F-418D-AE19-62706E023703}">
                      <ahyp:hlinkClr xmlns:ahyp="http://schemas.microsoft.com/office/drawing/2018/hyperlinkcolor" val="tx"/>
                    </a:ext>
                  </a:extLst>
                </a:hlinkClick>
              </a:endParaRPr>
            </a:p>
          </p:txBody>
        </p:sp>
        <p:pic>
          <p:nvPicPr>
            <p:cNvPr id="17" name="Picture 16">
              <a:extLst>
                <a:ext uri="{FF2B5EF4-FFF2-40B4-BE49-F238E27FC236}">
                  <a16:creationId xmlns:a16="http://schemas.microsoft.com/office/drawing/2014/main" id="{4D884DC5-EEC1-597C-E333-1563408F4565}"/>
                </a:ext>
              </a:extLst>
            </p:cNvPr>
            <p:cNvPicPr>
              <a:picLocks noChangeAspect="1"/>
            </p:cNvPicPr>
            <p:nvPr/>
          </p:nvPicPr>
          <p:blipFill>
            <a:blip r:embed="rId7"/>
            <a:stretch>
              <a:fillRect/>
            </a:stretch>
          </p:blipFill>
          <p:spPr>
            <a:xfrm>
              <a:off x="1192582" y="644255"/>
              <a:ext cx="838200" cy="838200"/>
            </a:xfrm>
            <a:prstGeom prst="rect">
              <a:avLst/>
            </a:prstGeom>
          </p:spPr>
        </p:pic>
        <p:pic>
          <p:nvPicPr>
            <p:cNvPr id="19" name="Picture 18">
              <a:extLst>
                <a:ext uri="{FF2B5EF4-FFF2-40B4-BE49-F238E27FC236}">
                  <a16:creationId xmlns:a16="http://schemas.microsoft.com/office/drawing/2014/main" id="{ED0D4EDE-B2AF-EB99-DA84-5AE335BE664C}"/>
                </a:ext>
              </a:extLst>
            </p:cNvPr>
            <p:cNvPicPr>
              <a:picLocks noChangeAspect="1"/>
            </p:cNvPicPr>
            <p:nvPr/>
          </p:nvPicPr>
          <p:blipFill>
            <a:blip r:embed="rId8"/>
            <a:stretch>
              <a:fillRect/>
            </a:stretch>
          </p:blipFill>
          <p:spPr>
            <a:xfrm>
              <a:off x="1192582" y="1827077"/>
              <a:ext cx="838200" cy="838200"/>
            </a:xfrm>
            <a:prstGeom prst="rect">
              <a:avLst/>
            </a:prstGeom>
          </p:spPr>
        </p:pic>
        <p:pic>
          <p:nvPicPr>
            <p:cNvPr id="21" name="Picture 20">
              <a:extLst>
                <a:ext uri="{FF2B5EF4-FFF2-40B4-BE49-F238E27FC236}">
                  <a16:creationId xmlns:a16="http://schemas.microsoft.com/office/drawing/2014/main" id="{8C0FDFDB-0998-3CC5-163D-087F51C42F5E}"/>
                </a:ext>
              </a:extLst>
            </p:cNvPr>
            <p:cNvPicPr>
              <a:picLocks noChangeAspect="1"/>
            </p:cNvPicPr>
            <p:nvPr/>
          </p:nvPicPr>
          <p:blipFill>
            <a:blip r:embed="rId9"/>
            <a:stretch>
              <a:fillRect/>
            </a:stretch>
          </p:blipFill>
          <p:spPr>
            <a:xfrm>
              <a:off x="1192582" y="3098139"/>
              <a:ext cx="838200" cy="838201"/>
            </a:xfrm>
            <a:prstGeom prst="rect">
              <a:avLst/>
            </a:prstGeom>
          </p:spPr>
        </p:pic>
        <p:pic>
          <p:nvPicPr>
            <p:cNvPr id="23" name="Picture 22">
              <a:extLst>
                <a:ext uri="{FF2B5EF4-FFF2-40B4-BE49-F238E27FC236}">
                  <a16:creationId xmlns:a16="http://schemas.microsoft.com/office/drawing/2014/main" id="{CB86F98C-2B82-82DA-50C4-B7623CDED544}"/>
                </a:ext>
              </a:extLst>
            </p:cNvPr>
            <p:cNvPicPr>
              <a:picLocks noChangeAspect="1"/>
            </p:cNvPicPr>
            <p:nvPr/>
          </p:nvPicPr>
          <p:blipFill>
            <a:blip r:embed="rId10"/>
            <a:stretch>
              <a:fillRect/>
            </a:stretch>
          </p:blipFill>
          <p:spPr>
            <a:xfrm>
              <a:off x="1192582" y="4280961"/>
              <a:ext cx="838200" cy="838201"/>
            </a:xfrm>
            <a:prstGeom prst="rect">
              <a:avLst/>
            </a:prstGeom>
          </p:spPr>
        </p:pic>
        <p:pic>
          <p:nvPicPr>
            <p:cNvPr id="25" name="Picture 24">
              <a:extLst>
                <a:ext uri="{FF2B5EF4-FFF2-40B4-BE49-F238E27FC236}">
                  <a16:creationId xmlns:a16="http://schemas.microsoft.com/office/drawing/2014/main" id="{9A9042C5-567C-9869-66C5-536DFF210D8A}"/>
                </a:ext>
              </a:extLst>
            </p:cNvPr>
            <p:cNvPicPr>
              <a:picLocks noChangeAspect="1"/>
            </p:cNvPicPr>
            <p:nvPr/>
          </p:nvPicPr>
          <p:blipFill>
            <a:blip r:embed="rId11"/>
            <a:stretch>
              <a:fillRect/>
            </a:stretch>
          </p:blipFill>
          <p:spPr>
            <a:xfrm>
              <a:off x="1192582" y="5409176"/>
              <a:ext cx="838200" cy="838201"/>
            </a:xfrm>
            <a:prstGeom prst="rect">
              <a:avLst/>
            </a:prstGeom>
          </p:spPr>
        </p:pic>
      </p:grpSp>
      <p:pic>
        <p:nvPicPr>
          <p:cNvPr id="1036" name="Picture 12" descr="What Is OpenAI's ChatGPT, And How Can You Use It? - WeeTech Solution Pvt Ltd">
            <a:extLst>
              <a:ext uri="{FF2B5EF4-FFF2-40B4-BE49-F238E27FC236}">
                <a16:creationId xmlns:a16="http://schemas.microsoft.com/office/drawing/2014/main" id="{2E6F97D5-A90D-5E51-C81F-0051C98965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5643" y="1"/>
            <a:ext cx="5866356" cy="328599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3A90BC6F-8311-1FF0-742C-17742BFEE456}"/>
              </a:ext>
            </a:extLst>
          </p:cNvPr>
          <p:cNvSpPr/>
          <p:nvPr/>
        </p:nvSpPr>
        <p:spPr>
          <a:xfrm>
            <a:off x="6325644" y="1"/>
            <a:ext cx="5866356" cy="3285989"/>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Anyscale | Scalable Compute for AI and Python">
            <a:extLst>
              <a:ext uri="{FF2B5EF4-FFF2-40B4-BE49-F238E27FC236}">
                <a16:creationId xmlns:a16="http://schemas.microsoft.com/office/drawing/2014/main" id="{1F61BC93-5ADF-15AF-05D4-F73CF958A5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51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OpenAI Five">
            <a:extLst>
              <a:ext uri="{FF2B5EF4-FFF2-40B4-BE49-F238E27FC236}">
                <a16:creationId xmlns:a16="http://schemas.microsoft.com/office/drawing/2014/main" id="{18CEF498-1D13-113E-6495-FB7B81912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3798"/>
            <a:ext cx="5764191" cy="3904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DF30395-25FA-3CFF-D75F-B773C89BCF2A}"/>
              </a:ext>
            </a:extLst>
          </p:cNvPr>
          <p:cNvSpPr/>
          <p:nvPr/>
        </p:nvSpPr>
        <p:spPr>
          <a:xfrm>
            <a:off x="0" y="0"/>
            <a:ext cx="12192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E3DBEF-B5EB-6267-1F72-EFC4C32FE36D}"/>
              </a:ext>
            </a:extLst>
          </p:cNvPr>
          <p:cNvSpPr txBox="1"/>
          <p:nvPr/>
        </p:nvSpPr>
        <p:spPr>
          <a:xfrm>
            <a:off x="691558" y="179457"/>
            <a:ext cx="4102533" cy="707886"/>
          </a:xfrm>
          <a:prstGeom prst="rect">
            <a:avLst/>
          </a:prstGeom>
          <a:noFill/>
        </p:spPr>
        <p:txBody>
          <a:bodyPr wrap="none" rtlCol="0">
            <a:spAutoFit/>
          </a:bodyPr>
          <a:lstStyle/>
          <a:p>
            <a:pPr algn="r"/>
            <a:r>
              <a:rPr lang="en-US" sz="4000" b="1" i="0" dirty="0">
                <a:solidFill>
                  <a:schemeClr val="bg1"/>
                </a:solidFill>
                <a:effectLst/>
                <a:latin typeface="MS Reference Sans Serif" panose="020B0604030504040204" pitchFamily="34" charset="0"/>
              </a:rPr>
              <a:t>OpenAI’s </a:t>
            </a:r>
            <a:r>
              <a:rPr lang="en-US" sz="4000" b="1" dirty="0">
                <a:solidFill>
                  <a:schemeClr val="bg1"/>
                </a:solidFill>
                <a:latin typeface="MS Reference Sans Serif" panose="020B0604030504040204" pitchFamily="34" charset="0"/>
              </a:rPr>
              <a:t>Goals</a:t>
            </a:r>
          </a:p>
        </p:txBody>
      </p:sp>
      <p:pic>
        <p:nvPicPr>
          <p:cNvPr id="5" name="Picture 4" descr="Anyscale | Scalable Compute for AI and Python">
            <a:extLst>
              <a:ext uri="{FF2B5EF4-FFF2-40B4-BE49-F238E27FC236}">
                <a16:creationId xmlns:a16="http://schemas.microsoft.com/office/drawing/2014/main" id="{AA4ED44C-8201-716F-268E-61A26E96A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OpenAI Five">
            <a:extLst>
              <a:ext uri="{FF2B5EF4-FFF2-40B4-BE49-F238E27FC236}">
                <a16:creationId xmlns:a16="http://schemas.microsoft.com/office/drawing/2014/main" id="{E3508C71-DB20-43F2-B6AC-C79C84644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580" y="2013798"/>
            <a:ext cx="6027420" cy="39044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33725D7-8F65-0C92-9546-FE4133ED7FEC}"/>
              </a:ext>
            </a:extLst>
          </p:cNvPr>
          <p:cNvGrpSpPr/>
          <p:nvPr/>
        </p:nvGrpSpPr>
        <p:grpSpPr>
          <a:xfrm>
            <a:off x="3279775" y="2352610"/>
            <a:ext cx="5632450" cy="3226778"/>
            <a:chOff x="1828800" y="2352610"/>
            <a:chExt cx="5632450" cy="3226778"/>
          </a:xfrm>
        </p:grpSpPr>
        <p:sp>
          <p:nvSpPr>
            <p:cNvPr id="7" name="Rectangle 6">
              <a:extLst>
                <a:ext uri="{FF2B5EF4-FFF2-40B4-BE49-F238E27FC236}">
                  <a16:creationId xmlns:a16="http://schemas.microsoft.com/office/drawing/2014/main" id="{879C7B33-DAC5-433B-2F61-B743EDA89DA2}"/>
                </a:ext>
              </a:extLst>
            </p:cNvPr>
            <p:cNvSpPr/>
            <p:nvPr/>
          </p:nvSpPr>
          <p:spPr>
            <a:xfrm>
              <a:off x="1828800" y="2352610"/>
              <a:ext cx="5632450" cy="3226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79658D-3DAB-C0C2-2FCB-D70A091CB576}"/>
                </a:ext>
              </a:extLst>
            </p:cNvPr>
            <p:cNvSpPr txBox="1"/>
            <p:nvPr/>
          </p:nvSpPr>
          <p:spPr>
            <a:xfrm>
              <a:off x="2273004" y="2648940"/>
              <a:ext cx="4744042" cy="2634119"/>
            </a:xfrm>
            <a:prstGeom prst="rect">
              <a:avLst/>
            </a:prstGeom>
            <a:noFill/>
          </p:spPr>
          <p:txBody>
            <a:bodyPr wrap="square" rtlCol="0">
              <a:spAutoFit/>
            </a:bodyPr>
            <a:lstStyle/>
            <a:p>
              <a:pPr algn="just">
                <a:lnSpc>
                  <a:spcPct val="150000"/>
                </a:lnSpc>
              </a:pPr>
              <a:r>
                <a:rPr lang="en-US" sz="1400" i="0" dirty="0">
                  <a:effectLst/>
                  <a:latin typeface="MS Reference Sans Serif" panose="020B0604030504040204" pitchFamily="34" charset="0"/>
                </a:rPr>
                <a:t>The team also includes software engineers, who develop and maintain the company's software infrastructure, and a business development team focusing on partnerships and commercializing OpenAI's </a:t>
              </a:r>
              <a:r>
                <a:rPr lang="en-US" sz="1400" i="0" dirty="0" err="1">
                  <a:effectLst/>
                  <a:latin typeface="MS Reference Sans Serif" panose="020B0604030504040204" pitchFamily="34" charset="0"/>
                </a:rPr>
                <a:t>technology.Overall</a:t>
              </a:r>
              <a:r>
                <a:rPr lang="en-US" sz="1400" i="0" dirty="0">
                  <a:effectLst/>
                  <a:latin typeface="MS Reference Sans Serif" panose="020B0604030504040204" pitchFamily="34" charset="0"/>
                </a:rPr>
                <a:t>, the OpenAI team is a diverse group of experts from different fields dedicated to advancing state of the art in AI and making it more beneficial to humanity.</a:t>
              </a:r>
              <a:endParaRPr lang="en-US" sz="1400" dirty="0">
                <a:latin typeface="MS Reference Sans Serif" panose="020B0604030504040204" pitchFamily="34" charset="0"/>
              </a:endParaRPr>
            </a:p>
          </p:txBody>
        </p:sp>
      </p:grpSp>
    </p:spTree>
    <p:extLst>
      <p:ext uri="{BB962C8B-B14F-4D97-AF65-F5344CB8AC3E}">
        <p14:creationId xmlns:p14="http://schemas.microsoft.com/office/powerpoint/2010/main" val="286741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46F35D-CFAF-77F1-8662-D43C570AD382}"/>
              </a:ext>
            </a:extLst>
          </p:cNvPr>
          <p:cNvSpPr/>
          <p:nvPr/>
        </p:nvSpPr>
        <p:spPr>
          <a:xfrm>
            <a:off x="0" y="0"/>
            <a:ext cx="499291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554258F-9679-6649-D293-144AA7B113AA}"/>
              </a:ext>
            </a:extLst>
          </p:cNvPr>
          <p:cNvGrpSpPr/>
          <p:nvPr/>
        </p:nvGrpSpPr>
        <p:grpSpPr>
          <a:xfrm>
            <a:off x="709334" y="639058"/>
            <a:ext cx="3557866" cy="2492990"/>
            <a:chOff x="315634" y="639058"/>
            <a:chExt cx="3557866" cy="2492990"/>
          </a:xfrm>
        </p:grpSpPr>
        <p:sp>
          <p:nvSpPr>
            <p:cNvPr id="5" name="TextBox 4">
              <a:extLst>
                <a:ext uri="{FF2B5EF4-FFF2-40B4-BE49-F238E27FC236}">
                  <a16:creationId xmlns:a16="http://schemas.microsoft.com/office/drawing/2014/main" id="{11257AFC-1E3B-D125-6ADD-32CC90B6EA78}"/>
                </a:ext>
              </a:extLst>
            </p:cNvPr>
            <p:cNvSpPr txBox="1"/>
            <p:nvPr/>
          </p:nvSpPr>
          <p:spPr>
            <a:xfrm>
              <a:off x="315634" y="639058"/>
              <a:ext cx="2675861" cy="1323439"/>
            </a:xfrm>
            <a:prstGeom prst="rect">
              <a:avLst/>
            </a:prstGeom>
            <a:noFill/>
          </p:spPr>
          <p:txBody>
            <a:bodyPr wrap="none" rtlCol="0">
              <a:spAutoFit/>
            </a:bodyPr>
            <a:lstStyle/>
            <a:p>
              <a:r>
                <a:rPr lang="en-US" sz="4000" b="1" i="0" dirty="0">
                  <a:solidFill>
                    <a:schemeClr val="bg1"/>
                  </a:solidFill>
                  <a:effectLst/>
                  <a:latin typeface="MS Reference Sans Serif" panose="020B0604030504040204" pitchFamily="34" charset="0"/>
                </a:rPr>
                <a:t>OpenAI’s </a:t>
              </a:r>
            </a:p>
            <a:p>
              <a:r>
                <a:rPr lang="en-US" sz="4000" b="1" dirty="0">
                  <a:solidFill>
                    <a:schemeClr val="bg1"/>
                  </a:solidFill>
                  <a:latin typeface="MS Reference Sans Serif" panose="020B0604030504040204" pitchFamily="34" charset="0"/>
                </a:rPr>
                <a:t>Strategy </a:t>
              </a:r>
            </a:p>
          </p:txBody>
        </p:sp>
        <p:sp>
          <p:nvSpPr>
            <p:cNvPr id="6" name="TextBox 5">
              <a:extLst>
                <a:ext uri="{FF2B5EF4-FFF2-40B4-BE49-F238E27FC236}">
                  <a16:creationId xmlns:a16="http://schemas.microsoft.com/office/drawing/2014/main" id="{80B25C39-7DA5-AC59-1715-7F436AAAB0C0}"/>
                </a:ext>
              </a:extLst>
            </p:cNvPr>
            <p:cNvSpPr txBox="1"/>
            <p:nvPr/>
          </p:nvSpPr>
          <p:spPr>
            <a:xfrm>
              <a:off x="315634" y="1962497"/>
              <a:ext cx="3557866" cy="1169551"/>
            </a:xfrm>
            <a:prstGeom prst="rect">
              <a:avLst/>
            </a:prstGeom>
            <a:noFill/>
          </p:spPr>
          <p:txBody>
            <a:bodyPr wrap="square" rtlCol="0">
              <a:spAutoFit/>
            </a:bodyPr>
            <a:lstStyle/>
            <a:p>
              <a:pPr algn="just"/>
              <a:r>
                <a:rPr lang="en-US" sz="1400" b="0" i="0" dirty="0">
                  <a:solidFill>
                    <a:schemeClr val="bg1"/>
                  </a:solidFill>
                  <a:effectLst/>
                  <a:latin typeface="MS Reference Sans Serif" panose="020B0604030504040204" pitchFamily="34" charset="0"/>
                </a:rPr>
                <a:t>OpenAI's strategy is to develop and promote friendly AI in a way that benefits all of humanity. To achieve this goal, OpenAI employs a multi-faceted approach that includes</a:t>
              </a:r>
              <a:endParaRPr lang="en-US" sz="1400" dirty="0">
                <a:solidFill>
                  <a:schemeClr val="bg1"/>
                </a:solidFill>
                <a:latin typeface="MS Reference Sans Serif" panose="020B0604030504040204" pitchFamily="34" charset="0"/>
              </a:endParaRPr>
            </a:p>
          </p:txBody>
        </p:sp>
      </p:grpSp>
      <p:grpSp>
        <p:nvGrpSpPr>
          <p:cNvPr id="14" name="Group 13">
            <a:extLst>
              <a:ext uri="{FF2B5EF4-FFF2-40B4-BE49-F238E27FC236}">
                <a16:creationId xmlns:a16="http://schemas.microsoft.com/office/drawing/2014/main" id="{B2F1CC98-BD2F-7937-1D18-EF0C009C8099}"/>
              </a:ext>
            </a:extLst>
          </p:cNvPr>
          <p:cNvGrpSpPr/>
          <p:nvPr/>
        </p:nvGrpSpPr>
        <p:grpSpPr>
          <a:xfrm>
            <a:off x="5702247" y="591457"/>
            <a:ext cx="5909175" cy="5675086"/>
            <a:chOff x="5702247" y="591457"/>
            <a:chExt cx="5909175" cy="5675086"/>
          </a:xfrm>
        </p:grpSpPr>
        <p:cxnSp>
          <p:nvCxnSpPr>
            <p:cNvPr id="8" name="Straight Connector 7">
              <a:extLst>
                <a:ext uri="{FF2B5EF4-FFF2-40B4-BE49-F238E27FC236}">
                  <a16:creationId xmlns:a16="http://schemas.microsoft.com/office/drawing/2014/main" id="{200CEFC8-1C5F-D3AA-04DC-FDB9484B0F51}"/>
                </a:ext>
              </a:extLst>
            </p:cNvPr>
            <p:cNvCxnSpPr>
              <a:cxnSpLocks/>
            </p:cNvCxnSpPr>
            <p:nvPr/>
          </p:nvCxnSpPr>
          <p:spPr>
            <a:xfrm>
              <a:off x="5776686" y="3429000"/>
              <a:ext cx="5675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4123D8-07AD-D2D9-D56C-1EE567CCDF6B}"/>
                </a:ext>
              </a:extLst>
            </p:cNvPr>
            <p:cNvCxnSpPr>
              <a:cxnSpLocks/>
            </p:cNvCxnSpPr>
            <p:nvPr/>
          </p:nvCxnSpPr>
          <p:spPr>
            <a:xfrm rot="16200000">
              <a:off x="5776686" y="3429000"/>
              <a:ext cx="567508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416E0F-E63B-893A-E0EC-DC7FCE342AD3}"/>
                </a:ext>
              </a:extLst>
            </p:cNvPr>
            <p:cNvSpPr txBox="1"/>
            <p:nvPr/>
          </p:nvSpPr>
          <p:spPr>
            <a:xfrm>
              <a:off x="5702247" y="1016084"/>
              <a:ext cx="2536625" cy="1892826"/>
            </a:xfrm>
            <a:prstGeom prst="rect">
              <a:avLst/>
            </a:prstGeom>
            <a:noFill/>
          </p:spPr>
          <p:txBody>
            <a:bodyPr wrap="square" rtlCol="0">
              <a:spAutoFit/>
            </a:bodyPr>
            <a:lstStyle/>
            <a:p>
              <a:pPr algn="just">
                <a:spcBef>
                  <a:spcPts val="600"/>
                </a:spcBef>
              </a:pPr>
              <a:r>
                <a:rPr lang="en-US" sz="4000" b="1" i="0" dirty="0">
                  <a:effectLst/>
                  <a:latin typeface="MS Reference Sans Serif" panose="020B0604030504040204" pitchFamily="34" charset="0"/>
                </a:rPr>
                <a:t>1.</a:t>
              </a:r>
              <a:r>
                <a:rPr lang="en-US" sz="2000" b="1" i="0" dirty="0">
                  <a:effectLst/>
                  <a:latin typeface="MS Reference Sans Serif" panose="020B0604030504040204" pitchFamily="34" charset="0"/>
                </a:rPr>
                <a:t> </a:t>
              </a:r>
              <a:r>
                <a:rPr lang="en-US" sz="1600" b="1" i="0" dirty="0">
                  <a:effectLst/>
                  <a:latin typeface="MS Reference Sans Serif" panose="020B0604030504040204" pitchFamily="34" charset="0"/>
                </a:rPr>
                <a:t>Research</a:t>
              </a:r>
              <a:endParaRPr lang="en-US" sz="1200" b="1" i="0" dirty="0">
                <a:effectLst/>
                <a:latin typeface="MS Reference Sans Serif" panose="020B0604030504040204" pitchFamily="34" charset="0"/>
              </a:endParaRPr>
            </a:p>
            <a:p>
              <a:pPr algn="just">
                <a:spcBef>
                  <a:spcPts val="600"/>
                </a:spcBef>
              </a:pPr>
              <a:r>
                <a:rPr lang="en-US" sz="1200" b="0" i="0" dirty="0">
                  <a:effectLst/>
                  <a:latin typeface="MS Reference Sans Serif" panose="020B0604030504040204" pitchFamily="34" charset="0"/>
                </a:rPr>
                <a:t>OpenAI conducts research in a variety of areas related to AI. </a:t>
              </a:r>
              <a:r>
                <a:rPr lang="en-US" sz="1200" dirty="0">
                  <a:latin typeface="MS Reference Sans Serif" panose="020B0604030504040204" pitchFamily="34" charset="0"/>
                </a:rPr>
                <a:t>R</a:t>
              </a:r>
              <a:r>
                <a:rPr lang="en-US" sz="1200" b="0" i="0" dirty="0">
                  <a:effectLst/>
                  <a:latin typeface="MS Reference Sans Serif" panose="020B0604030504040204" pitchFamily="34" charset="0"/>
                </a:rPr>
                <a:t>esearch aims to advance the state of the art in AI and make it more beneficial to humanity.</a:t>
              </a:r>
              <a:endParaRPr lang="en-US" sz="1200" dirty="0">
                <a:latin typeface="MS Reference Sans Serif" panose="020B0604030504040204" pitchFamily="34" charset="0"/>
              </a:endParaRPr>
            </a:p>
          </p:txBody>
        </p:sp>
        <p:sp>
          <p:nvSpPr>
            <p:cNvPr id="11" name="TextBox 10">
              <a:extLst>
                <a:ext uri="{FF2B5EF4-FFF2-40B4-BE49-F238E27FC236}">
                  <a16:creationId xmlns:a16="http://schemas.microsoft.com/office/drawing/2014/main" id="{9A94EE76-4EA6-D6B3-6680-263C8B21A5A4}"/>
                </a:ext>
              </a:extLst>
            </p:cNvPr>
            <p:cNvSpPr txBox="1"/>
            <p:nvPr/>
          </p:nvSpPr>
          <p:spPr>
            <a:xfrm>
              <a:off x="9074797" y="1016084"/>
              <a:ext cx="2536625" cy="1708160"/>
            </a:xfrm>
            <a:prstGeom prst="rect">
              <a:avLst/>
            </a:prstGeom>
            <a:noFill/>
          </p:spPr>
          <p:txBody>
            <a:bodyPr wrap="square" rtlCol="0">
              <a:spAutoFit/>
            </a:bodyPr>
            <a:lstStyle/>
            <a:p>
              <a:pPr algn="just">
                <a:spcBef>
                  <a:spcPts val="600"/>
                </a:spcBef>
              </a:pPr>
              <a:r>
                <a:rPr lang="en-US" sz="4000" b="1" i="0" dirty="0">
                  <a:effectLst/>
                  <a:latin typeface="MS Reference Sans Serif" panose="020B0604030504040204" pitchFamily="34" charset="0"/>
                </a:rPr>
                <a:t>3.</a:t>
              </a:r>
              <a:r>
                <a:rPr lang="en-US" sz="2000" b="1" i="0" dirty="0">
                  <a:effectLst/>
                  <a:latin typeface="MS Reference Sans Serif" panose="020B0604030504040204" pitchFamily="34" charset="0"/>
                </a:rPr>
                <a:t> </a:t>
              </a:r>
              <a:r>
                <a:rPr lang="en-US" sz="1600" b="1" dirty="0">
                  <a:latin typeface="MS Reference Sans Serif" panose="020B0604030504040204" pitchFamily="34" charset="0"/>
                </a:rPr>
                <a:t>Partnerships</a:t>
              </a:r>
            </a:p>
            <a:p>
              <a:pPr algn="just">
                <a:spcBef>
                  <a:spcPts val="600"/>
                </a:spcBef>
              </a:pPr>
              <a:r>
                <a:rPr lang="en-US" sz="1200" dirty="0">
                  <a:latin typeface="MS Reference Sans Serif" panose="020B0604030504040204" pitchFamily="34" charset="0"/>
                </a:rPr>
                <a:t>OpenAI partners with other organizations, such as companies and universities, to access resources and cutting-edge technology.</a:t>
              </a:r>
            </a:p>
          </p:txBody>
        </p:sp>
        <p:sp>
          <p:nvSpPr>
            <p:cNvPr id="12" name="TextBox 11">
              <a:extLst>
                <a:ext uri="{FF2B5EF4-FFF2-40B4-BE49-F238E27FC236}">
                  <a16:creationId xmlns:a16="http://schemas.microsoft.com/office/drawing/2014/main" id="{32359E54-A012-5252-DC21-BC3C15ADD628}"/>
                </a:ext>
              </a:extLst>
            </p:cNvPr>
            <p:cNvSpPr txBox="1"/>
            <p:nvPr/>
          </p:nvSpPr>
          <p:spPr>
            <a:xfrm>
              <a:off x="5702247" y="3752027"/>
              <a:ext cx="2536625" cy="1708160"/>
            </a:xfrm>
            <a:prstGeom prst="rect">
              <a:avLst/>
            </a:prstGeom>
            <a:noFill/>
          </p:spPr>
          <p:txBody>
            <a:bodyPr wrap="square" rtlCol="0">
              <a:spAutoFit/>
            </a:bodyPr>
            <a:lstStyle/>
            <a:p>
              <a:pPr algn="just">
                <a:spcBef>
                  <a:spcPts val="600"/>
                </a:spcBef>
              </a:pPr>
              <a:r>
                <a:rPr lang="en-US" sz="4000" b="1" dirty="0">
                  <a:latin typeface="MS Reference Sans Serif" panose="020B0604030504040204" pitchFamily="34" charset="0"/>
                </a:rPr>
                <a:t>2</a:t>
              </a:r>
              <a:r>
                <a:rPr lang="en-US" sz="4000" b="1" i="0" dirty="0">
                  <a:effectLst/>
                  <a:latin typeface="MS Reference Sans Serif" panose="020B0604030504040204" pitchFamily="34" charset="0"/>
                </a:rPr>
                <a:t>.</a:t>
              </a:r>
              <a:r>
                <a:rPr lang="en-US" sz="2000" b="1" i="0" dirty="0">
                  <a:effectLst/>
                  <a:latin typeface="MS Reference Sans Serif" panose="020B0604030504040204" pitchFamily="34" charset="0"/>
                </a:rPr>
                <a:t> </a:t>
              </a:r>
              <a:r>
                <a:rPr lang="en-US" sz="1600" b="1" dirty="0">
                  <a:latin typeface="MS Reference Sans Serif" panose="020B0604030504040204" pitchFamily="34" charset="0"/>
                </a:rPr>
                <a:t>Development</a:t>
              </a:r>
            </a:p>
            <a:p>
              <a:pPr algn="just">
                <a:spcBef>
                  <a:spcPts val="600"/>
                </a:spcBef>
              </a:pPr>
              <a:r>
                <a:rPr lang="en-US" sz="1200" b="0" i="0" dirty="0">
                  <a:effectLst/>
                  <a:latin typeface="MS Reference Sans Serif" panose="020B0604030504040204" pitchFamily="34" charset="0"/>
                </a:rPr>
                <a:t>OpenAI develops advanced AI technologies that can perform a wide range of tasks, such as language translation and image generation.</a:t>
              </a:r>
              <a:endParaRPr lang="en-US" sz="1200" dirty="0">
                <a:latin typeface="MS Reference Sans Serif" panose="020B0604030504040204" pitchFamily="34" charset="0"/>
              </a:endParaRPr>
            </a:p>
          </p:txBody>
        </p:sp>
        <p:sp>
          <p:nvSpPr>
            <p:cNvPr id="13" name="TextBox 12">
              <a:extLst>
                <a:ext uri="{FF2B5EF4-FFF2-40B4-BE49-F238E27FC236}">
                  <a16:creationId xmlns:a16="http://schemas.microsoft.com/office/drawing/2014/main" id="{989C38CA-647B-5C3C-2193-2136A8568C10}"/>
                </a:ext>
              </a:extLst>
            </p:cNvPr>
            <p:cNvSpPr txBox="1"/>
            <p:nvPr/>
          </p:nvSpPr>
          <p:spPr>
            <a:xfrm>
              <a:off x="9074797" y="3752027"/>
              <a:ext cx="2536625" cy="1708160"/>
            </a:xfrm>
            <a:prstGeom prst="rect">
              <a:avLst/>
            </a:prstGeom>
            <a:noFill/>
          </p:spPr>
          <p:txBody>
            <a:bodyPr wrap="square" rtlCol="0">
              <a:spAutoFit/>
            </a:bodyPr>
            <a:lstStyle/>
            <a:p>
              <a:pPr algn="just">
                <a:spcBef>
                  <a:spcPts val="600"/>
                </a:spcBef>
              </a:pPr>
              <a:r>
                <a:rPr lang="en-US" sz="4000" b="1" dirty="0">
                  <a:latin typeface="MS Reference Sans Serif" panose="020B0604030504040204" pitchFamily="34" charset="0"/>
                </a:rPr>
                <a:t>4</a:t>
              </a:r>
              <a:r>
                <a:rPr lang="en-US" sz="4000" b="1" i="0" dirty="0">
                  <a:effectLst/>
                  <a:latin typeface="MS Reference Sans Serif" panose="020B0604030504040204" pitchFamily="34" charset="0"/>
                </a:rPr>
                <a:t>.</a:t>
              </a:r>
              <a:r>
                <a:rPr lang="en-US" sz="2000" b="1" i="0" dirty="0">
                  <a:effectLst/>
                  <a:latin typeface="MS Reference Sans Serif" panose="020B0604030504040204" pitchFamily="34" charset="0"/>
                </a:rPr>
                <a:t> </a:t>
              </a:r>
              <a:r>
                <a:rPr lang="en-US" sz="1600" b="1" dirty="0">
                  <a:latin typeface="MS Reference Sans Serif" panose="020B0604030504040204" pitchFamily="34" charset="0"/>
                </a:rPr>
                <a:t>Education</a:t>
              </a:r>
            </a:p>
            <a:p>
              <a:pPr algn="just">
                <a:spcBef>
                  <a:spcPts val="600"/>
                </a:spcBef>
              </a:pPr>
              <a:r>
                <a:rPr lang="en-US" sz="1200" dirty="0">
                  <a:latin typeface="MS Reference Sans Serif" panose="020B0604030504040204" pitchFamily="34" charset="0"/>
                </a:rPr>
                <a:t>OpenAI provides educational resources, such as tutorials, papers, and blog posts, to help people learn more about AI and how it can be used.</a:t>
              </a:r>
            </a:p>
          </p:txBody>
        </p:sp>
      </p:grpSp>
      <p:pic>
        <p:nvPicPr>
          <p:cNvPr id="20484" name="Picture 4" descr="13 open source projects transforming AI and machine learning | InfoWorld">
            <a:extLst>
              <a:ext uri="{FF2B5EF4-FFF2-40B4-BE49-F238E27FC236}">
                <a16:creationId xmlns:a16="http://schemas.microsoft.com/office/drawing/2014/main" id="{B5821B8A-386F-6FC2-C110-77F2EF24E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85" y="3752027"/>
            <a:ext cx="4285744" cy="27749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nyscale | Scalable Compute for AI and Python">
            <a:extLst>
              <a:ext uri="{FF2B5EF4-FFF2-40B4-BE49-F238E27FC236}">
                <a16:creationId xmlns:a16="http://schemas.microsoft.com/office/drawing/2014/main" id="{ECC23DCC-B472-84AB-D052-8C081D032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2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131EE8-1928-18FD-EA2D-46E1224F815E}"/>
              </a:ext>
            </a:extLst>
          </p:cNvPr>
          <p:cNvSpPr/>
          <p:nvPr/>
        </p:nvSpPr>
        <p:spPr>
          <a:xfrm>
            <a:off x="0" y="1128425"/>
            <a:ext cx="5715000" cy="290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34EDEAB-0258-981D-40ED-8ED4CC0CA10F}"/>
              </a:ext>
            </a:extLst>
          </p:cNvPr>
          <p:cNvSpPr/>
          <p:nvPr/>
        </p:nvSpPr>
        <p:spPr>
          <a:xfrm>
            <a:off x="670560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B02FBE-4DF8-7EEC-2DD5-0A38952562ED}"/>
              </a:ext>
            </a:extLst>
          </p:cNvPr>
          <p:cNvSpPr txBox="1"/>
          <p:nvPr/>
        </p:nvSpPr>
        <p:spPr>
          <a:xfrm>
            <a:off x="8235154" y="5324054"/>
            <a:ext cx="3211136" cy="707886"/>
          </a:xfrm>
          <a:prstGeom prst="rect">
            <a:avLst/>
          </a:prstGeom>
          <a:noFill/>
        </p:spPr>
        <p:txBody>
          <a:bodyPr wrap="none" rtlCol="0">
            <a:spAutoFit/>
          </a:bodyPr>
          <a:lstStyle/>
          <a:p>
            <a:pPr algn="ctr"/>
            <a:r>
              <a:rPr lang="en-US" sz="4000" b="1" dirty="0">
                <a:solidFill>
                  <a:schemeClr val="bg1"/>
                </a:solidFill>
                <a:latin typeface="MS Reference Sans Serif" panose="020B0604030504040204" pitchFamily="34" charset="0"/>
              </a:rPr>
              <a:t>Our </a:t>
            </a:r>
            <a:r>
              <a:rPr lang="en-US" sz="4000" b="1" i="0" dirty="0">
                <a:solidFill>
                  <a:schemeClr val="bg1"/>
                </a:solidFill>
                <a:effectLst/>
                <a:latin typeface="MS Reference Sans Serif" panose="020B0604030504040204" pitchFamily="34" charset="0"/>
              </a:rPr>
              <a:t>Service</a:t>
            </a:r>
            <a:endParaRPr lang="en-US" sz="4000" b="1" dirty="0">
              <a:solidFill>
                <a:schemeClr val="bg1"/>
              </a:solidFill>
              <a:latin typeface="MS Reference Sans Serif" panose="020B0604030504040204" pitchFamily="34" charset="0"/>
            </a:endParaRPr>
          </a:p>
        </p:txBody>
      </p:sp>
      <p:pic>
        <p:nvPicPr>
          <p:cNvPr id="7174" name="Picture 6" descr="What Is The Difference Between AI and Robotics? | Bernard Marr">
            <a:extLst>
              <a:ext uri="{FF2B5EF4-FFF2-40B4-BE49-F238E27FC236}">
                <a16:creationId xmlns:a16="http://schemas.microsoft.com/office/drawing/2014/main" id="{3F7C9317-8413-C94B-4F73-764464D5E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8856"/>
            <a:ext cx="5918200" cy="3947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119511-D281-E01F-ABCD-A9C911F73E4B}"/>
              </a:ext>
            </a:extLst>
          </p:cNvPr>
          <p:cNvSpPr txBox="1"/>
          <p:nvPr/>
        </p:nvSpPr>
        <p:spPr>
          <a:xfrm>
            <a:off x="917236" y="5252521"/>
            <a:ext cx="4569165" cy="954107"/>
          </a:xfrm>
          <a:prstGeom prst="rect">
            <a:avLst/>
          </a:prstGeom>
          <a:noFill/>
        </p:spPr>
        <p:txBody>
          <a:bodyPr wrap="square" rtlCol="0">
            <a:spAutoFit/>
          </a:bodyPr>
          <a:lstStyle/>
          <a:p>
            <a:pPr algn="just"/>
            <a:r>
              <a:rPr lang="en-US" sz="1400" i="0" dirty="0">
                <a:effectLst/>
                <a:latin typeface="MS Reference Sans Serif" panose="020B0604030504040204" pitchFamily="34" charset="0"/>
              </a:rPr>
              <a:t>OpenAI provides a variety of services to developers and researchers working with </a:t>
            </a:r>
            <a:r>
              <a:rPr lang="en-US" sz="1400" dirty="0">
                <a:solidFill>
                  <a:schemeClr val="accent1"/>
                </a:solidFill>
                <a:latin typeface="MS Reference Sans Serif" panose="020B0604030504040204" pitchFamily="34" charset="0"/>
              </a:rPr>
              <a:t>artificial</a:t>
            </a:r>
            <a:r>
              <a:rPr lang="en-US" sz="1400" i="0" dirty="0">
                <a:effectLst/>
                <a:latin typeface="MS Reference Sans Serif" panose="020B0604030504040204" pitchFamily="34" charset="0"/>
              </a:rPr>
              <a:t> intelligence. Some notable examples include:</a:t>
            </a:r>
            <a:endParaRPr lang="en-US" sz="1400" dirty="0">
              <a:latin typeface="MS Reference Sans Serif" panose="020B0604030504040204" pitchFamily="34" charset="0"/>
            </a:endParaRPr>
          </a:p>
        </p:txBody>
      </p:sp>
      <p:grpSp>
        <p:nvGrpSpPr>
          <p:cNvPr id="10" name="Group 9">
            <a:extLst>
              <a:ext uri="{FF2B5EF4-FFF2-40B4-BE49-F238E27FC236}">
                <a16:creationId xmlns:a16="http://schemas.microsoft.com/office/drawing/2014/main" id="{B7E88995-FBBE-2619-C1E8-A32BBEE4F42A}"/>
              </a:ext>
            </a:extLst>
          </p:cNvPr>
          <p:cNvGrpSpPr/>
          <p:nvPr/>
        </p:nvGrpSpPr>
        <p:grpSpPr>
          <a:xfrm>
            <a:off x="448132" y="1507889"/>
            <a:ext cx="4860273" cy="2149371"/>
            <a:chOff x="448133" y="3174683"/>
            <a:chExt cx="4860273" cy="2149371"/>
          </a:xfrm>
        </p:grpSpPr>
        <p:sp>
          <p:nvSpPr>
            <p:cNvPr id="4" name="TextBox 3">
              <a:extLst>
                <a:ext uri="{FF2B5EF4-FFF2-40B4-BE49-F238E27FC236}">
                  <a16:creationId xmlns:a16="http://schemas.microsoft.com/office/drawing/2014/main" id="{87FF3368-1B05-D325-66DB-36852A78D985}"/>
                </a:ext>
              </a:extLst>
            </p:cNvPr>
            <p:cNvSpPr txBox="1"/>
            <p:nvPr/>
          </p:nvSpPr>
          <p:spPr>
            <a:xfrm>
              <a:off x="448133" y="3174683"/>
              <a:ext cx="2053767" cy="2149371"/>
            </a:xfrm>
            <a:prstGeom prst="rect">
              <a:avLst/>
            </a:prstGeom>
            <a:noFill/>
          </p:spPr>
          <p:txBody>
            <a:bodyPr wrap="none" rtlCol="0">
              <a:spAutoFit/>
            </a:bodyPr>
            <a:lstStyle/>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API</a:t>
              </a:r>
            </a:p>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GPT</a:t>
              </a:r>
              <a:endParaRPr lang="en-US" sz="1400" dirty="0">
                <a:solidFill>
                  <a:schemeClr val="bg1"/>
                </a:solidFill>
                <a:latin typeface="MS Reference Sans Serif" panose="020B0604030504040204" pitchFamily="34" charset="0"/>
              </a:endParaRPr>
            </a:p>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Gym</a:t>
              </a:r>
            </a:p>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Baselines</a:t>
              </a:r>
              <a:endParaRPr lang="en-US" sz="1400" dirty="0">
                <a:solidFill>
                  <a:schemeClr val="bg1"/>
                </a:solidFill>
                <a:latin typeface="MS Reference Sans Serif" panose="020B0604030504040204" pitchFamily="34" charset="0"/>
              </a:endParaRPr>
            </a:p>
          </p:txBody>
        </p:sp>
        <p:sp>
          <p:nvSpPr>
            <p:cNvPr id="9" name="TextBox 8">
              <a:extLst>
                <a:ext uri="{FF2B5EF4-FFF2-40B4-BE49-F238E27FC236}">
                  <a16:creationId xmlns:a16="http://schemas.microsoft.com/office/drawing/2014/main" id="{A7FF0922-CA05-CABF-6FDE-B19014BCECA3}"/>
                </a:ext>
              </a:extLst>
            </p:cNvPr>
            <p:cNvSpPr txBox="1"/>
            <p:nvPr/>
          </p:nvSpPr>
          <p:spPr>
            <a:xfrm>
              <a:off x="3004570" y="3174683"/>
              <a:ext cx="2303836" cy="1610762"/>
            </a:xfrm>
            <a:prstGeom prst="rect">
              <a:avLst/>
            </a:prstGeom>
            <a:noFill/>
          </p:spPr>
          <p:txBody>
            <a:bodyPr wrap="none" rtlCol="0">
              <a:spAutoFit/>
            </a:bodyPr>
            <a:lstStyle/>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a:t>
              </a:r>
              <a:r>
                <a:rPr lang="en-US" sz="1400" b="0" i="0" dirty="0" err="1">
                  <a:solidFill>
                    <a:schemeClr val="bg1"/>
                  </a:solidFill>
                  <a:effectLst/>
                  <a:latin typeface="MS Reference Sans Serif" panose="020B0604030504040204" pitchFamily="34" charset="0"/>
                </a:rPr>
                <a:t>RoboSumo</a:t>
              </a:r>
              <a:endParaRPr lang="en-US" sz="1400" b="0" i="0" dirty="0">
                <a:solidFill>
                  <a:schemeClr val="bg1"/>
                </a:solidFill>
                <a:effectLst/>
                <a:latin typeface="MS Reference Sans Serif" panose="020B0604030504040204" pitchFamily="34" charset="0"/>
              </a:endParaRPr>
            </a:p>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Spinning Up</a:t>
              </a:r>
              <a:endParaRPr lang="en-US" sz="1400" dirty="0">
                <a:solidFill>
                  <a:schemeClr val="bg1"/>
                </a:solidFill>
                <a:latin typeface="MS Reference Sans Serif" panose="020B0604030504040204" pitchFamily="34" charset="0"/>
              </a:endParaRPr>
            </a:p>
            <a:p>
              <a:pPr marL="285750" indent="-285750">
                <a:lnSpc>
                  <a:spcPct val="250000"/>
                </a:lnSpc>
                <a:buFont typeface="Wingdings" panose="05000000000000000000" pitchFamily="2" charset="2"/>
                <a:buChar char="§"/>
              </a:pPr>
              <a:r>
                <a:rPr lang="en-US" sz="1400" b="0" i="0" dirty="0">
                  <a:solidFill>
                    <a:schemeClr val="bg1"/>
                  </a:solidFill>
                  <a:effectLst/>
                  <a:latin typeface="MS Reference Sans Serif" panose="020B0604030504040204" pitchFamily="34" charset="0"/>
                </a:rPr>
                <a:t>OpenAI Research</a:t>
              </a:r>
              <a:endParaRPr lang="en-US" sz="1400" dirty="0">
                <a:solidFill>
                  <a:schemeClr val="bg1"/>
                </a:solidFill>
                <a:latin typeface="MS Reference Sans Serif" panose="020B0604030504040204" pitchFamily="34" charset="0"/>
              </a:endParaRPr>
            </a:p>
          </p:txBody>
        </p:sp>
      </p:grpSp>
      <p:pic>
        <p:nvPicPr>
          <p:cNvPr id="12" name="Picture 4" descr="Anyscale | Scalable Compute for AI and Python">
            <a:extLst>
              <a:ext uri="{FF2B5EF4-FFF2-40B4-BE49-F238E27FC236}">
                <a16:creationId xmlns:a16="http://schemas.microsoft.com/office/drawing/2014/main" id="{C67EC39F-6326-4C7B-DE0F-4EFBD861E3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0525F-7E13-207C-DE46-F30221FE2A64}"/>
              </a:ext>
            </a:extLst>
          </p:cNvPr>
          <p:cNvSpPr/>
          <p:nvPr/>
        </p:nvSpPr>
        <p:spPr>
          <a:xfrm>
            <a:off x="0" y="0"/>
            <a:ext cx="43180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B8B1D0-A54D-6B9A-25B0-94F5220D3847}"/>
              </a:ext>
            </a:extLst>
          </p:cNvPr>
          <p:cNvSpPr txBox="1"/>
          <p:nvPr/>
        </p:nvSpPr>
        <p:spPr>
          <a:xfrm>
            <a:off x="341034" y="1388358"/>
            <a:ext cx="3323346" cy="1323439"/>
          </a:xfrm>
          <a:prstGeom prst="rect">
            <a:avLst/>
          </a:prstGeom>
          <a:noFill/>
        </p:spPr>
        <p:txBody>
          <a:bodyPr wrap="none" rtlCol="0">
            <a:spAutoFit/>
          </a:bodyPr>
          <a:lstStyle/>
          <a:p>
            <a:r>
              <a:rPr lang="en-US" sz="4000" b="1" dirty="0">
                <a:solidFill>
                  <a:schemeClr val="bg1"/>
                </a:solidFill>
                <a:latin typeface="MS Reference Sans Serif" panose="020B0604030504040204" pitchFamily="34" charset="0"/>
              </a:rPr>
              <a:t>Our</a:t>
            </a:r>
          </a:p>
          <a:p>
            <a:r>
              <a:rPr lang="en-US" sz="4000" b="1" i="0" dirty="0">
                <a:solidFill>
                  <a:schemeClr val="bg1"/>
                </a:solidFill>
                <a:effectLst/>
                <a:latin typeface="MS Reference Sans Serif" panose="020B0604030504040204" pitchFamily="34" charset="0"/>
              </a:rPr>
              <a:t>Competitors</a:t>
            </a:r>
            <a:endParaRPr lang="en-US" sz="4000" b="1" dirty="0">
              <a:solidFill>
                <a:schemeClr val="bg1"/>
              </a:solidFill>
              <a:latin typeface="MS Reference Sans Serif" panose="020B0604030504040204" pitchFamily="34" charset="0"/>
            </a:endParaRPr>
          </a:p>
        </p:txBody>
      </p:sp>
      <p:grpSp>
        <p:nvGrpSpPr>
          <p:cNvPr id="18" name="Group 17">
            <a:extLst>
              <a:ext uri="{FF2B5EF4-FFF2-40B4-BE49-F238E27FC236}">
                <a16:creationId xmlns:a16="http://schemas.microsoft.com/office/drawing/2014/main" id="{C6230F99-0ED7-82B3-62EB-B4071C74A94B}"/>
              </a:ext>
            </a:extLst>
          </p:cNvPr>
          <p:cNvGrpSpPr/>
          <p:nvPr/>
        </p:nvGrpSpPr>
        <p:grpSpPr>
          <a:xfrm>
            <a:off x="5188134" y="945004"/>
            <a:ext cx="6223246" cy="4967992"/>
            <a:chOff x="5188134" y="945004"/>
            <a:chExt cx="6223246" cy="4967992"/>
          </a:xfrm>
        </p:grpSpPr>
        <p:grpSp>
          <p:nvGrpSpPr>
            <p:cNvPr id="15" name="Group 14">
              <a:extLst>
                <a:ext uri="{FF2B5EF4-FFF2-40B4-BE49-F238E27FC236}">
                  <a16:creationId xmlns:a16="http://schemas.microsoft.com/office/drawing/2014/main" id="{18E00B49-77FA-E4FE-B38A-FFE7B333B125}"/>
                </a:ext>
              </a:extLst>
            </p:cNvPr>
            <p:cNvGrpSpPr/>
            <p:nvPr/>
          </p:nvGrpSpPr>
          <p:grpSpPr>
            <a:xfrm>
              <a:off x="5188135" y="2711797"/>
              <a:ext cx="6223245" cy="1431578"/>
              <a:chOff x="5188135" y="2711797"/>
              <a:chExt cx="6223245" cy="1431578"/>
            </a:xfrm>
          </p:grpSpPr>
          <p:sp>
            <p:nvSpPr>
              <p:cNvPr id="9" name="Rectangle 8">
                <a:extLst>
                  <a:ext uri="{FF2B5EF4-FFF2-40B4-BE49-F238E27FC236}">
                    <a16:creationId xmlns:a16="http://schemas.microsoft.com/office/drawing/2014/main" id="{8DAB376A-9ED2-F497-849C-4CF8DB635E17}"/>
                  </a:ext>
                </a:extLst>
              </p:cNvPr>
              <p:cNvSpPr/>
              <p:nvPr/>
            </p:nvSpPr>
            <p:spPr>
              <a:xfrm>
                <a:off x="7855380" y="2714625"/>
                <a:ext cx="3556000" cy="14287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Microsoft to offer cloud-based version of Windows operating system | Reuters">
                <a:extLst>
                  <a:ext uri="{FF2B5EF4-FFF2-40B4-BE49-F238E27FC236}">
                    <a16:creationId xmlns:a16="http://schemas.microsoft.com/office/drawing/2014/main" id="{52E7D082-6496-9B02-A8AD-1202852510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38"/>
              <a:stretch/>
            </p:blipFill>
            <p:spPr bwMode="auto">
              <a:xfrm>
                <a:off x="5188135" y="2711797"/>
                <a:ext cx="254000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2A79D671-9454-C938-F50E-88A7C9204138}"/>
                </a:ext>
              </a:extLst>
            </p:cNvPr>
            <p:cNvGrpSpPr/>
            <p:nvPr/>
          </p:nvGrpSpPr>
          <p:grpSpPr>
            <a:xfrm>
              <a:off x="5188134" y="4478590"/>
              <a:ext cx="6223246" cy="1434406"/>
              <a:chOff x="5188134" y="4478590"/>
              <a:chExt cx="6223246" cy="1434406"/>
            </a:xfrm>
          </p:grpSpPr>
          <p:sp>
            <p:nvSpPr>
              <p:cNvPr id="12" name="Rectangle 11">
                <a:extLst>
                  <a:ext uri="{FF2B5EF4-FFF2-40B4-BE49-F238E27FC236}">
                    <a16:creationId xmlns:a16="http://schemas.microsoft.com/office/drawing/2014/main" id="{5A0AA36B-39A3-AA10-83C5-32A500573171}"/>
                  </a:ext>
                </a:extLst>
              </p:cNvPr>
              <p:cNvSpPr/>
              <p:nvPr/>
            </p:nvSpPr>
            <p:spPr>
              <a:xfrm>
                <a:off x="7855380" y="4484246"/>
                <a:ext cx="3556000" cy="14287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IBM Facts and Statistics - Investing.com">
                <a:extLst>
                  <a:ext uri="{FF2B5EF4-FFF2-40B4-BE49-F238E27FC236}">
                    <a16:creationId xmlns:a16="http://schemas.microsoft.com/office/drawing/2014/main" id="{C46AF83E-E486-308E-1E76-ADFC516F6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56"/>
              <a:stretch/>
            </p:blipFill>
            <p:spPr bwMode="auto">
              <a:xfrm>
                <a:off x="5188134" y="4478590"/>
                <a:ext cx="2539999"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87EC7E6D-A689-B346-75F1-BB17C16F6956}"/>
                </a:ext>
              </a:extLst>
            </p:cNvPr>
            <p:cNvGrpSpPr/>
            <p:nvPr/>
          </p:nvGrpSpPr>
          <p:grpSpPr>
            <a:xfrm>
              <a:off x="5188135" y="945004"/>
              <a:ext cx="6223245" cy="4684504"/>
              <a:chOff x="5188135" y="945004"/>
              <a:chExt cx="6223245" cy="4684504"/>
            </a:xfrm>
          </p:grpSpPr>
          <p:grpSp>
            <p:nvGrpSpPr>
              <p:cNvPr id="14" name="Group 13">
                <a:extLst>
                  <a:ext uri="{FF2B5EF4-FFF2-40B4-BE49-F238E27FC236}">
                    <a16:creationId xmlns:a16="http://schemas.microsoft.com/office/drawing/2014/main" id="{2B7B6204-0214-A049-F944-8199E3C48A57}"/>
                  </a:ext>
                </a:extLst>
              </p:cNvPr>
              <p:cNvGrpSpPr/>
              <p:nvPr/>
            </p:nvGrpSpPr>
            <p:grpSpPr>
              <a:xfrm>
                <a:off x="5188135" y="945004"/>
                <a:ext cx="6223245" cy="1428750"/>
                <a:chOff x="5188135" y="945004"/>
                <a:chExt cx="6223245" cy="1428750"/>
              </a:xfrm>
            </p:grpSpPr>
            <p:pic>
              <p:nvPicPr>
                <p:cNvPr id="6146" name="Picture 2" descr="Google, gizlice konum izlediği için 391,5 milyon dolar ödeyecek - Webrazzi">
                  <a:extLst>
                    <a:ext uri="{FF2B5EF4-FFF2-40B4-BE49-F238E27FC236}">
                      <a16:creationId xmlns:a16="http://schemas.microsoft.com/office/drawing/2014/main" id="{42AE21AB-4A2A-CA39-6258-41EF79BED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135" y="945004"/>
                  <a:ext cx="2540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EF22BB0-0242-768F-8A41-379853D8AEEA}"/>
                    </a:ext>
                  </a:extLst>
                </p:cNvPr>
                <p:cNvSpPr/>
                <p:nvPr/>
              </p:nvSpPr>
              <p:spPr>
                <a:xfrm>
                  <a:off x="7855380" y="945004"/>
                  <a:ext cx="3556000" cy="14287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7AC63BA-8697-C0E0-DDE3-8C928BFF07C7}"/>
                  </a:ext>
                </a:extLst>
              </p:cNvPr>
              <p:cNvSpPr txBox="1"/>
              <p:nvPr/>
            </p:nvSpPr>
            <p:spPr>
              <a:xfrm>
                <a:off x="8100178" y="1228492"/>
                <a:ext cx="2885322" cy="861774"/>
              </a:xfrm>
              <a:prstGeom prst="rect">
                <a:avLst/>
              </a:prstGeom>
              <a:noFill/>
            </p:spPr>
            <p:txBody>
              <a:bodyPr wrap="square" rtlCol="0">
                <a:spAutoFit/>
              </a:bodyPr>
              <a:lstStyle/>
              <a:p>
                <a:pPr algn="just">
                  <a:spcBef>
                    <a:spcPts val="600"/>
                  </a:spcBef>
                </a:pPr>
                <a:r>
                  <a:rPr lang="en-US" b="1" i="0" dirty="0">
                    <a:solidFill>
                      <a:schemeClr val="accent1"/>
                    </a:solidFill>
                    <a:effectLst/>
                    <a:latin typeface="MS Reference Sans Serif" panose="020B0604030504040204" pitchFamily="34" charset="0"/>
                  </a:rPr>
                  <a:t>Google</a:t>
                </a:r>
              </a:p>
              <a:p>
                <a:pPr algn="just">
                  <a:spcBef>
                    <a:spcPts val="600"/>
                  </a:spcBef>
                </a:pPr>
                <a:r>
                  <a:rPr lang="en-US" sz="900" b="0" i="0" dirty="0">
                    <a:solidFill>
                      <a:schemeClr val="accent1"/>
                    </a:solidFill>
                    <a:effectLst/>
                    <a:latin typeface="MS Reference Sans Serif" panose="020B0604030504040204" pitchFamily="34" charset="0"/>
                  </a:rPr>
                  <a:t>Google has a large team of AI researchers and engineers working on a variety of projects, computer vision, and machine learning.</a:t>
                </a:r>
                <a:endParaRPr lang="en-US" sz="900" dirty="0">
                  <a:solidFill>
                    <a:schemeClr val="accent1"/>
                  </a:solidFill>
                  <a:latin typeface="MS Reference Sans Serif" panose="020B0604030504040204" pitchFamily="34" charset="0"/>
                </a:endParaRPr>
              </a:p>
            </p:txBody>
          </p:sp>
          <p:sp>
            <p:nvSpPr>
              <p:cNvPr id="19" name="TextBox 18">
                <a:extLst>
                  <a:ext uri="{FF2B5EF4-FFF2-40B4-BE49-F238E27FC236}">
                    <a16:creationId xmlns:a16="http://schemas.microsoft.com/office/drawing/2014/main" id="{EE2FEFA7-6DCA-035F-A7D1-8AC85D1B8F60}"/>
                  </a:ext>
                </a:extLst>
              </p:cNvPr>
              <p:cNvSpPr txBox="1"/>
              <p:nvPr/>
            </p:nvSpPr>
            <p:spPr>
              <a:xfrm>
                <a:off x="8100178" y="2928863"/>
                <a:ext cx="2885322" cy="1000274"/>
              </a:xfrm>
              <a:prstGeom prst="rect">
                <a:avLst/>
              </a:prstGeom>
              <a:noFill/>
            </p:spPr>
            <p:txBody>
              <a:bodyPr wrap="square" rtlCol="0">
                <a:spAutoFit/>
              </a:bodyPr>
              <a:lstStyle/>
              <a:p>
                <a:pPr algn="just">
                  <a:spcBef>
                    <a:spcPts val="600"/>
                  </a:spcBef>
                </a:pPr>
                <a:r>
                  <a:rPr lang="en-US" b="1" i="0" dirty="0">
                    <a:solidFill>
                      <a:schemeClr val="accent1"/>
                    </a:solidFill>
                    <a:effectLst/>
                    <a:latin typeface="MS Reference Sans Serif" panose="020B0604030504040204" pitchFamily="34" charset="0"/>
                  </a:rPr>
                  <a:t>Microsoft</a:t>
                </a:r>
              </a:p>
              <a:p>
                <a:pPr algn="just">
                  <a:spcBef>
                    <a:spcPts val="600"/>
                  </a:spcBef>
                </a:pPr>
                <a:r>
                  <a:rPr lang="en-US" sz="900" dirty="0">
                    <a:solidFill>
                      <a:schemeClr val="accent1"/>
                    </a:solidFill>
                    <a:latin typeface="MS Reference Sans Serif" panose="020B0604030504040204" pitchFamily="34" charset="0"/>
                  </a:rPr>
                  <a:t>Microsoft has a strong presence in the AI field, with research efforts focused on areas such as natural language processing, computer vision, and reinforcement learning.</a:t>
                </a:r>
              </a:p>
            </p:txBody>
          </p:sp>
          <p:sp>
            <p:nvSpPr>
              <p:cNvPr id="20" name="TextBox 19">
                <a:extLst>
                  <a:ext uri="{FF2B5EF4-FFF2-40B4-BE49-F238E27FC236}">
                    <a16:creationId xmlns:a16="http://schemas.microsoft.com/office/drawing/2014/main" id="{E54F3D26-E139-8830-A5DC-FE56071FCFD2}"/>
                  </a:ext>
                </a:extLst>
              </p:cNvPr>
              <p:cNvSpPr txBox="1"/>
              <p:nvPr/>
            </p:nvSpPr>
            <p:spPr>
              <a:xfrm>
                <a:off x="8100178" y="4767734"/>
                <a:ext cx="2885322" cy="861774"/>
              </a:xfrm>
              <a:prstGeom prst="rect">
                <a:avLst/>
              </a:prstGeom>
              <a:noFill/>
            </p:spPr>
            <p:txBody>
              <a:bodyPr wrap="square" rtlCol="0">
                <a:spAutoFit/>
              </a:bodyPr>
              <a:lstStyle/>
              <a:p>
                <a:pPr algn="just">
                  <a:spcBef>
                    <a:spcPts val="600"/>
                  </a:spcBef>
                </a:pPr>
                <a:r>
                  <a:rPr lang="en-US" b="1" dirty="0">
                    <a:solidFill>
                      <a:schemeClr val="accent1"/>
                    </a:solidFill>
                    <a:latin typeface="MS Reference Sans Serif" panose="020B0604030504040204" pitchFamily="34" charset="0"/>
                  </a:rPr>
                  <a:t>IMB</a:t>
                </a:r>
                <a:endParaRPr lang="en-US" b="1" i="0" dirty="0">
                  <a:solidFill>
                    <a:schemeClr val="accent1"/>
                  </a:solidFill>
                  <a:effectLst/>
                  <a:latin typeface="MS Reference Sans Serif" panose="020B0604030504040204" pitchFamily="34" charset="0"/>
                </a:endParaRPr>
              </a:p>
              <a:p>
                <a:pPr algn="just">
                  <a:spcBef>
                    <a:spcPts val="600"/>
                  </a:spcBef>
                </a:pPr>
                <a:r>
                  <a:rPr lang="en-US" sz="900" dirty="0">
                    <a:solidFill>
                      <a:schemeClr val="accent1"/>
                    </a:solidFill>
                    <a:latin typeface="MS Reference Sans Serif" panose="020B0604030504040204" pitchFamily="34" charset="0"/>
                  </a:rPr>
                  <a:t>IBM has a long history of AI research and development, and has made significant contributions to the field.</a:t>
                </a:r>
              </a:p>
            </p:txBody>
          </p:sp>
        </p:grpSp>
      </p:grpSp>
      <p:grpSp>
        <p:nvGrpSpPr>
          <p:cNvPr id="23" name="Group 22">
            <a:extLst>
              <a:ext uri="{FF2B5EF4-FFF2-40B4-BE49-F238E27FC236}">
                <a16:creationId xmlns:a16="http://schemas.microsoft.com/office/drawing/2014/main" id="{BE37EC8E-9343-98F4-4FCB-450E010653AA}"/>
              </a:ext>
            </a:extLst>
          </p:cNvPr>
          <p:cNvGrpSpPr/>
          <p:nvPr/>
        </p:nvGrpSpPr>
        <p:grpSpPr>
          <a:xfrm>
            <a:off x="1689100" y="5012442"/>
            <a:ext cx="914400" cy="914400"/>
            <a:chOff x="1752600" y="4953000"/>
            <a:chExt cx="914400" cy="914400"/>
          </a:xfrm>
        </p:grpSpPr>
        <p:sp>
          <p:nvSpPr>
            <p:cNvPr id="22" name="Oval 21">
              <a:extLst>
                <a:ext uri="{FF2B5EF4-FFF2-40B4-BE49-F238E27FC236}">
                  <a16:creationId xmlns:a16="http://schemas.microsoft.com/office/drawing/2014/main" id="{DFA0DFEA-07DD-6633-BEA5-937D42406893}"/>
                </a:ext>
              </a:extLst>
            </p:cNvPr>
            <p:cNvSpPr/>
            <p:nvPr/>
          </p:nvSpPr>
          <p:spPr>
            <a:xfrm>
              <a:off x="1752600" y="4953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Chevron 20">
              <a:extLst>
                <a:ext uri="{FF2B5EF4-FFF2-40B4-BE49-F238E27FC236}">
                  <a16:creationId xmlns:a16="http://schemas.microsoft.com/office/drawing/2014/main" id="{39446814-27F1-9A47-C21D-E2179DF0E423}"/>
                </a:ext>
              </a:extLst>
            </p:cNvPr>
            <p:cNvSpPr/>
            <p:nvPr/>
          </p:nvSpPr>
          <p:spPr>
            <a:xfrm>
              <a:off x="2003676" y="5167884"/>
              <a:ext cx="484632" cy="48463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4" name="Picture 4" descr="Anyscale | Scalable Compute for AI and Python">
            <a:extLst>
              <a:ext uri="{FF2B5EF4-FFF2-40B4-BE49-F238E27FC236}">
                <a16:creationId xmlns:a16="http://schemas.microsoft.com/office/drawing/2014/main" id="{DF496D52-91F8-BB83-5259-CDB1237DD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5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820410-90D7-0F76-0E3E-63AE69C4F199}"/>
              </a:ext>
            </a:extLst>
          </p:cNvPr>
          <p:cNvSpPr/>
          <p:nvPr/>
        </p:nvSpPr>
        <p:spPr>
          <a:xfrm>
            <a:off x="4737100" y="5308600"/>
            <a:ext cx="7454902"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9B2CDF1-80C9-F1B5-4693-769BC4ECFDD8}"/>
              </a:ext>
            </a:extLst>
          </p:cNvPr>
          <p:cNvSpPr/>
          <p:nvPr/>
        </p:nvSpPr>
        <p:spPr>
          <a:xfrm>
            <a:off x="0" y="0"/>
            <a:ext cx="4546600" cy="433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3232B92-B97A-0872-561C-73FCD1123066}"/>
              </a:ext>
            </a:extLst>
          </p:cNvPr>
          <p:cNvGrpSpPr/>
          <p:nvPr/>
        </p:nvGrpSpPr>
        <p:grpSpPr>
          <a:xfrm>
            <a:off x="6096000" y="1255812"/>
            <a:ext cx="5183466" cy="2173188"/>
            <a:chOff x="5721352" y="1028700"/>
            <a:chExt cx="5183466" cy="2173188"/>
          </a:xfrm>
        </p:grpSpPr>
        <p:sp>
          <p:nvSpPr>
            <p:cNvPr id="4" name="TextBox 3">
              <a:extLst>
                <a:ext uri="{FF2B5EF4-FFF2-40B4-BE49-F238E27FC236}">
                  <a16:creationId xmlns:a16="http://schemas.microsoft.com/office/drawing/2014/main" id="{A5C28C59-9348-08DD-E342-6088629DD9F5}"/>
                </a:ext>
              </a:extLst>
            </p:cNvPr>
            <p:cNvSpPr txBox="1"/>
            <p:nvPr/>
          </p:nvSpPr>
          <p:spPr>
            <a:xfrm>
              <a:off x="5721352" y="1028700"/>
              <a:ext cx="3848100" cy="1323439"/>
            </a:xfrm>
            <a:prstGeom prst="rect">
              <a:avLst/>
            </a:prstGeom>
            <a:noFill/>
          </p:spPr>
          <p:txBody>
            <a:bodyPr wrap="square" rtlCol="0">
              <a:spAutoFit/>
            </a:bodyPr>
            <a:lstStyle/>
            <a:p>
              <a:r>
                <a:rPr lang="en-US" sz="4000" b="1" dirty="0">
                  <a:latin typeface="MS Reference Sans Serif" panose="020B0604030504040204" pitchFamily="34" charset="0"/>
                </a:rPr>
                <a:t>About</a:t>
              </a:r>
            </a:p>
            <a:p>
              <a:r>
                <a:rPr lang="en-US" sz="4000" b="1" dirty="0">
                  <a:latin typeface="MS Reference Sans Serif" panose="020B0604030504040204" pitchFamily="34" charset="0"/>
                </a:rPr>
                <a:t>OpenAI</a:t>
              </a:r>
            </a:p>
          </p:txBody>
        </p:sp>
        <p:sp>
          <p:nvSpPr>
            <p:cNvPr id="5" name="TextBox 4">
              <a:extLst>
                <a:ext uri="{FF2B5EF4-FFF2-40B4-BE49-F238E27FC236}">
                  <a16:creationId xmlns:a16="http://schemas.microsoft.com/office/drawing/2014/main" id="{F965E060-F820-CD6A-7040-06326B2BB810}"/>
                </a:ext>
              </a:extLst>
            </p:cNvPr>
            <p:cNvSpPr txBox="1"/>
            <p:nvPr/>
          </p:nvSpPr>
          <p:spPr>
            <a:xfrm>
              <a:off x="5721352" y="2463224"/>
              <a:ext cx="5183466" cy="738664"/>
            </a:xfrm>
            <a:prstGeom prst="rect">
              <a:avLst/>
            </a:prstGeom>
            <a:noFill/>
          </p:spPr>
          <p:txBody>
            <a:bodyPr wrap="square" rtlCol="0">
              <a:spAutoFit/>
            </a:bodyPr>
            <a:lstStyle/>
            <a:p>
              <a:pPr algn="just"/>
              <a:r>
                <a:rPr lang="en-US" sz="1400" i="0" dirty="0">
                  <a:effectLst/>
                  <a:latin typeface="MS Reference Sans Serif" panose="020B0604030504040204" pitchFamily="34" charset="0"/>
                </a:rPr>
                <a:t>OpenAI is an artificial intelligence research laboratory consisting of the for-profit OpenAI LP and its parent company, the non-profit OpenAI Inc.</a:t>
              </a:r>
              <a:endParaRPr lang="en-US" sz="1400" dirty="0">
                <a:latin typeface="MS Reference Sans Serif" panose="020B0604030504040204" pitchFamily="34" charset="0"/>
              </a:endParaRPr>
            </a:p>
          </p:txBody>
        </p:sp>
      </p:grpSp>
      <p:pic>
        <p:nvPicPr>
          <p:cNvPr id="10242" name="Picture 2" descr="Elon Musk Company Open AI proves that AI can spin fake news - Cybersecurity  Insiders">
            <a:extLst>
              <a:ext uri="{FF2B5EF4-FFF2-40B4-BE49-F238E27FC236}">
                <a16:creationId xmlns:a16="http://schemas.microsoft.com/office/drawing/2014/main" id="{3A40A3A3-D148-C62A-A8AC-183E7CB9F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6" r="1716"/>
          <a:stretch/>
        </p:blipFill>
        <p:spPr bwMode="auto">
          <a:xfrm>
            <a:off x="901700" y="3251944"/>
            <a:ext cx="4597400" cy="2910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penai&quot; Icon - Download for free – Iconduck">
            <a:extLst>
              <a:ext uri="{FF2B5EF4-FFF2-40B4-BE49-F238E27FC236}">
                <a16:creationId xmlns:a16="http://schemas.microsoft.com/office/drawing/2014/main" id="{F1D3F259-E153-0D74-4D56-4C6F5C56D7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677816" y="1008674"/>
            <a:ext cx="1190968" cy="12074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nyscale | Scalable Compute for AI and Python">
            <a:extLst>
              <a:ext uri="{FF2B5EF4-FFF2-40B4-BE49-F238E27FC236}">
                <a16:creationId xmlns:a16="http://schemas.microsoft.com/office/drawing/2014/main" id="{5F69A21E-15EE-535B-F00D-205F571102D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0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OpenAI: Everything To Know About The Company Behind ChatGPT">
            <a:extLst>
              <a:ext uri="{FF2B5EF4-FFF2-40B4-BE49-F238E27FC236}">
                <a16:creationId xmlns:a16="http://schemas.microsoft.com/office/drawing/2014/main" id="{5A5A9621-5339-9F87-6698-191E56B4A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yscale | Scalable Compute for AI and Python">
            <a:extLst>
              <a:ext uri="{FF2B5EF4-FFF2-40B4-BE49-F238E27FC236}">
                <a16:creationId xmlns:a16="http://schemas.microsoft.com/office/drawing/2014/main" id="{5A310A26-27E8-802A-9975-2D769B4D2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E0E74D9-EED0-93DD-D303-F39395DF488E}"/>
              </a:ext>
            </a:extLst>
          </p:cNvPr>
          <p:cNvGrpSpPr/>
          <p:nvPr/>
        </p:nvGrpSpPr>
        <p:grpSpPr>
          <a:xfrm>
            <a:off x="0" y="1885950"/>
            <a:ext cx="12192000" cy="3086100"/>
            <a:chOff x="0" y="1885950"/>
            <a:chExt cx="12192000" cy="3086100"/>
          </a:xfrm>
        </p:grpSpPr>
        <p:sp>
          <p:nvSpPr>
            <p:cNvPr id="6" name="Rectangle 5">
              <a:extLst>
                <a:ext uri="{FF2B5EF4-FFF2-40B4-BE49-F238E27FC236}">
                  <a16:creationId xmlns:a16="http://schemas.microsoft.com/office/drawing/2014/main" id="{1F7D3D8F-823E-3911-ECFD-3210020CF20D}"/>
                </a:ext>
              </a:extLst>
            </p:cNvPr>
            <p:cNvSpPr/>
            <p:nvPr/>
          </p:nvSpPr>
          <p:spPr>
            <a:xfrm>
              <a:off x="0" y="1885950"/>
              <a:ext cx="12192000" cy="308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59B3AA-A44A-2635-C5ED-A123B0976D60}"/>
                </a:ext>
              </a:extLst>
            </p:cNvPr>
            <p:cNvGrpSpPr/>
            <p:nvPr/>
          </p:nvGrpSpPr>
          <p:grpSpPr>
            <a:xfrm>
              <a:off x="727265" y="2133600"/>
              <a:ext cx="10737470" cy="2590800"/>
              <a:chOff x="783162" y="2133600"/>
              <a:chExt cx="10737470" cy="2590800"/>
            </a:xfrm>
          </p:grpSpPr>
          <p:sp>
            <p:nvSpPr>
              <p:cNvPr id="2" name="TextBox 1">
                <a:extLst>
                  <a:ext uri="{FF2B5EF4-FFF2-40B4-BE49-F238E27FC236}">
                    <a16:creationId xmlns:a16="http://schemas.microsoft.com/office/drawing/2014/main" id="{C2AFEC69-E175-129F-DFE0-9578AD946AAE}"/>
                  </a:ext>
                </a:extLst>
              </p:cNvPr>
              <p:cNvSpPr txBox="1"/>
              <p:nvPr/>
            </p:nvSpPr>
            <p:spPr>
              <a:xfrm>
                <a:off x="783162" y="2982724"/>
                <a:ext cx="3065262" cy="892552"/>
              </a:xfrm>
              <a:prstGeom prst="rect">
                <a:avLst/>
              </a:prstGeom>
              <a:noFill/>
            </p:spPr>
            <p:txBody>
              <a:bodyPr wrap="none" rtlCol="0">
                <a:spAutoFit/>
              </a:bodyPr>
              <a:lstStyle/>
              <a:p>
                <a:pPr algn="ctr">
                  <a:spcBef>
                    <a:spcPts val="4200"/>
                  </a:spcBef>
                </a:pPr>
                <a:r>
                  <a:rPr lang="en-US" sz="2400" b="0" i="0" dirty="0">
                    <a:solidFill>
                      <a:schemeClr val="bg1"/>
                    </a:solidFill>
                    <a:effectLst/>
                    <a:latin typeface="MS Reference Sans Serif" panose="020B0604030504040204" pitchFamily="34" charset="0"/>
                  </a:rPr>
                  <a:t>Founded</a:t>
                </a:r>
                <a:br>
                  <a:rPr lang="en-US" sz="2800" dirty="0">
                    <a:solidFill>
                      <a:schemeClr val="bg1"/>
                    </a:solidFill>
                    <a:latin typeface="MS Reference Sans Serif" panose="020B0604030504040204" pitchFamily="34" charset="0"/>
                  </a:rPr>
                </a:br>
                <a:r>
                  <a:rPr lang="en-US" sz="2800" b="1" i="0" dirty="0">
                    <a:solidFill>
                      <a:schemeClr val="bg1"/>
                    </a:solidFill>
                    <a:effectLst/>
                    <a:latin typeface="MS Reference Sans Serif" panose="020B0604030504040204" pitchFamily="34" charset="0"/>
                  </a:rPr>
                  <a:t>December 2015</a:t>
                </a:r>
                <a:endParaRPr lang="en-US" sz="2800" b="1" dirty="0">
                  <a:solidFill>
                    <a:schemeClr val="bg1"/>
                  </a:solidFill>
                  <a:latin typeface="MS Reference Sans Serif" panose="020B0604030504040204" pitchFamily="34" charset="0"/>
                </a:endParaRPr>
              </a:p>
            </p:txBody>
          </p:sp>
          <p:sp>
            <p:nvSpPr>
              <p:cNvPr id="3" name="TextBox 2">
                <a:extLst>
                  <a:ext uri="{FF2B5EF4-FFF2-40B4-BE49-F238E27FC236}">
                    <a16:creationId xmlns:a16="http://schemas.microsoft.com/office/drawing/2014/main" id="{695D6B53-F4E6-7258-D433-0AB852FB5A17}"/>
                  </a:ext>
                </a:extLst>
              </p:cNvPr>
              <p:cNvSpPr txBox="1"/>
              <p:nvPr/>
            </p:nvSpPr>
            <p:spPr>
              <a:xfrm>
                <a:off x="4733496" y="2982724"/>
                <a:ext cx="2679067" cy="892552"/>
              </a:xfrm>
              <a:prstGeom prst="rect">
                <a:avLst/>
              </a:prstGeom>
              <a:noFill/>
            </p:spPr>
            <p:txBody>
              <a:bodyPr wrap="none" rtlCol="0">
                <a:spAutoFit/>
              </a:bodyPr>
              <a:lstStyle/>
              <a:p>
                <a:pPr algn="ctr">
                  <a:spcBef>
                    <a:spcPts val="4200"/>
                  </a:spcBef>
                </a:pPr>
                <a:r>
                  <a:rPr lang="en-US" sz="2400" b="0" i="0" dirty="0">
                    <a:solidFill>
                      <a:schemeClr val="bg1"/>
                    </a:solidFill>
                    <a:effectLst/>
                    <a:latin typeface="MS Reference Sans Serif" panose="020B0604030504040204" pitchFamily="34" charset="0"/>
                  </a:rPr>
                  <a:t>Location</a:t>
                </a:r>
                <a:br>
                  <a:rPr lang="en-US" sz="2800" dirty="0">
                    <a:solidFill>
                      <a:schemeClr val="bg1"/>
                    </a:solidFill>
                    <a:latin typeface="MS Reference Sans Serif" panose="020B0604030504040204" pitchFamily="34" charset="0"/>
                  </a:rPr>
                </a:br>
                <a:r>
                  <a:rPr lang="en-US" sz="2800" b="1" i="0" dirty="0">
                    <a:solidFill>
                      <a:schemeClr val="bg1"/>
                    </a:solidFill>
                    <a:effectLst/>
                    <a:latin typeface="MS Reference Sans Serif" panose="020B0604030504040204" pitchFamily="34" charset="0"/>
                  </a:rPr>
                  <a:t>San Francisco</a:t>
                </a:r>
                <a:endParaRPr lang="en-US" sz="2800" b="1" dirty="0">
                  <a:solidFill>
                    <a:schemeClr val="bg1"/>
                  </a:solidFill>
                  <a:latin typeface="MS Reference Sans Serif" panose="020B0604030504040204" pitchFamily="34" charset="0"/>
                </a:endParaRPr>
              </a:p>
            </p:txBody>
          </p:sp>
          <p:sp>
            <p:nvSpPr>
              <p:cNvPr id="4" name="TextBox 3">
                <a:extLst>
                  <a:ext uri="{FF2B5EF4-FFF2-40B4-BE49-F238E27FC236}">
                    <a16:creationId xmlns:a16="http://schemas.microsoft.com/office/drawing/2014/main" id="{0C2267AB-7E5A-C4B8-9437-EED00DA51F15}"/>
                  </a:ext>
                </a:extLst>
              </p:cNvPr>
              <p:cNvSpPr txBox="1"/>
              <p:nvPr/>
            </p:nvSpPr>
            <p:spPr>
              <a:xfrm>
                <a:off x="8297635" y="2982724"/>
                <a:ext cx="3222997" cy="892552"/>
              </a:xfrm>
              <a:prstGeom prst="rect">
                <a:avLst/>
              </a:prstGeom>
              <a:noFill/>
            </p:spPr>
            <p:txBody>
              <a:bodyPr wrap="none" rtlCol="0">
                <a:spAutoFit/>
              </a:bodyPr>
              <a:lstStyle/>
              <a:p>
                <a:pPr algn="ctr">
                  <a:spcBef>
                    <a:spcPts val="4200"/>
                  </a:spcBef>
                </a:pPr>
                <a:r>
                  <a:rPr lang="en-US" sz="2400" b="0" i="0" dirty="0">
                    <a:solidFill>
                      <a:schemeClr val="bg1"/>
                    </a:solidFill>
                    <a:effectLst/>
                    <a:latin typeface="MS Reference Sans Serif" panose="020B0604030504040204" pitchFamily="34" charset="0"/>
                  </a:rPr>
                  <a:t>Company Size</a:t>
                </a:r>
                <a:br>
                  <a:rPr lang="en-US" sz="2800" dirty="0">
                    <a:solidFill>
                      <a:schemeClr val="bg1"/>
                    </a:solidFill>
                    <a:latin typeface="MS Reference Sans Serif" panose="020B0604030504040204" pitchFamily="34" charset="0"/>
                  </a:rPr>
                </a:br>
                <a:r>
                  <a:rPr lang="en-US" sz="2800" b="1" i="0" dirty="0">
                    <a:solidFill>
                      <a:schemeClr val="bg1"/>
                    </a:solidFill>
                    <a:effectLst/>
                    <a:latin typeface="MS Reference Sans Serif" panose="020B0604030504040204" pitchFamily="34" charset="0"/>
                  </a:rPr>
                  <a:t>100+ employees</a:t>
                </a:r>
                <a:endParaRPr lang="en-US" sz="2800" b="1" dirty="0">
                  <a:solidFill>
                    <a:schemeClr val="bg1"/>
                  </a:solidFill>
                  <a:latin typeface="MS Reference Sans Serif" panose="020B0604030504040204" pitchFamily="34" charset="0"/>
                </a:endParaRPr>
              </a:p>
            </p:txBody>
          </p:sp>
          <p:cxnSp>
            <p:nvCxnSpPr>
              <p:cNvPr id="9" name="Straight Connector 8">
                <a:extLst>
                  <a:ext uri="{FF2B5EF4-FFF2-40B4-BE49-F238E27FC236}">
                    <a16:creationId xmlns:a16="http://schemas.microsoft.com/office/drawing/2014/main" id="{5B4D1537-B0E2-6816-CEB1-E785C6712FE2}"/>
                  </a:ext>
                </a:extLst>
              </p:cNvPr>
              <p:cNvCxnSpPr>
                <a:cxnSpLocks/>
              </p:cNvCxnSpPr>
              <p:nvPr/>
            </p:nvCxnSpPr>
            <p:spPr>
              <a:xfrm>
                <a:off x="4290960" y="2133600"/>
                <a:ext cx="0" cy="2590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B745C3-4975-F179-51FB-AB7D990E4FC4}"/>
                  </a:ext>
                </a:extLst>
              </p:cNvPr>
              <p:cNvCxnSpPr>
                <a:cxnSpLocks/>
              </p:cNvCxnSpPr>
              <p:nvPr/>
            </p:nvCxnSpPr>
            <p:spPr>
              <a:xfrm>
                <a:off x="7855099" y="2133600"/>
                <a:ext cx="0" cy="2590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1312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B2D075-E582-A53B-A33F-6EA3CFB95A13}"/>
              </a:ext>
            </a:extLst>
          </p:cNvPr>
          <p:cNvGrpSpPr/>
          <p:nvPr/>
        </p:nvGrpSpPr>
        <p:grpSpPr>
          <a:xfrm>
            <a:off x="402162" y="1482969"/>
            <a:ext cx="11387676" cy="4481103"/>
            <a:chOff x="763919" y="1376091"/>
            <a:chExt cx="10664162" cy="4196397"/>
          </a:xfrm>
          <a:solidFill>
            <a:schemeClr val="tx1"/>
          </a:solidFill>
        </p:grpSpPr>
        <p:grpSp>
          <p:nvGrpSpPr>
            <p:cNvPr id="3" name="Group 2">
              <a:extLst>
                <a:ext uri="{FF2B5EF4-FFF2-40B4-BE49-F238E27FC236}">
                  <a16:creationId xmlns:a16="http://schemas.microsoft.com/office/drawing/2014/main" id="{0121058E-4F2D-5AAD-023F-DE20BCCAEB82}"/>
                </a:ext>
              </a:extLst>
            </p:cNvPr>
            <p:cNvGrpSpPr/>
            <p:nvPr/>
          </p:nvGrpSpPr>
          <p:grpSpPr>
            <a:xfrm>
              <a:off x="763919" y="1376091"/>
              <a:ext cx="10664162" cy="1739342"/>
              <a:chOff x="763919" y="1687222"/>
              <a:chExt cx="10664162" cy="1739342"/>
            </a:xfrm>
            <a:grpFill/>
          </p:grpSpPr>
          <p:grpSp>
            <p:nvGrpSpPr>
              <p:cNvPr id="306" name="Google Shape;9147;p73">
                <a:extLst>
                  <a:ext uri="{FF2B5EF4-FFF2-40B4-BE49-F238E27FC236}">
                    <a16:creationId xmlns:a16="http://schemas.microsoft.com/office/drawing/2014/main" id="{381AC081-1F76-5D46-69B4-E3BA520AE341}"/>
                  </a:ext>
                </a:extLst>
              </p:cNvPr>
              <p:cNvGrpSpPr/>
              <p:nvPr/>
            </p:nvGrpSpPr>
            <p:grpSpPr>
              <a:xfrm>
                <a:off x="763919" y="1689207"/>
                <a:ext cx="505937" cy="497951"/>
                <a:chOff x="683125" y="1955275"/>
                <a:chExt cx="299325" cy="294600"/>
              </a:xfrm>
              <a:grpFill/>
            </p:grpSpPr>
            <p:sp>
              <p:nvSpPr>
                <p:cNvPr id="467" name="Google Shape;9148;p73">
                  <a:extLst>
                    <a:ext uri="{FF2B5EF4-FFF2-40B4-BE49-F238E27FC236}">
                      <a16:creationId xmlns:a16="http://schemas.microsoft.com/office/drawing/2014/main" id="{8E88C4F9-DD19-22D3-7C38-F38861DF3A64}"/>
                    </a:ext>
                  </a:extLst>
                </p:cNvPr>
                <p:cNvSpPr/>
                <p:nvPr/>
              </p:nvSpPr>
              <p:spPr>
                <a:xfrm>
                  <a:off x="876875" y="1989925"/>
                  <a:ext cx="52800" cy="63825"/>
                </a:xfrm>
                <a:custGeom>
                  <a:avLst/>
                  <a:gdLst/>
                  <a:ahLst/>
                  <a:cxnLst/>
                  <a:rect l="l" t="t" r="r" b="b"/>
                  <a:pathLst>
                    <a:path w="2112" h="2553" extrusionOk="0">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68" name="Google Shape;9149;p73">
                  <a:extLst>
                    <a:ext uri="{FF2B5EF4-FFF2-40B4-BE49-F238E27FC236}">
                      <a16:creationId xmlns:a16="http://schemas.microsoft.com/office/drawing/2014/main" id="{370EE7FF-F6E2-B9C6-CF7A-FC857694B33A}"/>
                    </a:ext>
                  </a:extLst>
                </p:cNvPr>
                <p:cNvSpPr/>
                <p:nvPr/>
              </p:nvSpPr>
              <p:spPr>
                <a:xfrm>
                  <a:off x="683125" y="2058450"/>
                  <a:ext cx="159900" cy="191425"/>
                </a:xfrm>
                <a:custGeom>
                  <a:avLst/>
                  <a:gdLst/>
                  <a:ahLst/>
                  <a:cxnLst/>
                  <a:rect l="l" t="t" r="r" b="b"/>
                  <a:pathLst>
                    <a:path w="6396" h="7657" extrusionOk="0">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69" name="Google Shape;9150;p73">
                  <a:extLst>
                    <a:ext uri="{FF2B5EF4-FFF2-40B4-BE49-F238E27FC236}">
                      <a16:creationId xmlns:a16="http://schemas.microsoft.com/office/drawing/2014/main" id="{486AC2F3-85F5-F669-AD46-F343C3F52F92}"/>
                    </a:ext>
                  </a:extLst>
                </p:cNvPr>
                <p:cNvSpPr/>
                <p:nvPr/>
              </p:nvSpPr>
              <p:spPr>
                <a:xfrm>
                  <a:off x="824900" y="1955275"/>
                  <a:ext cx="157550" cy="155975"/>
                </a:xfrm>
                <a:custGeom>
                  <a:avLst/>
                  <a:gdLst/>
                  <a:ahLst/>
                  <a:cxnLst/>
                  <a:rect l="l" t="t" r="r" b="b"/>
                  <a:pathLst>
                    <a:path w="6302" h="6239" extrusionOk="0">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70" name="Google Shape;9151;p73">
                  <a:extLst>
                    <a:ext uri="{FF2B5EF4-FFF2-40B4-BE49-F238E27FC236}">
                      <a16:creationId xmlns:a16="http://schemas.microsoft.com/office/drawing/2014/main" id="{E3BEB22A-033B-33FD-5770-717BBB15B0E1}"/>
                    </a:ext>
                  </a:extLst>
                </p:cNvPr>
                <p:cNvSpPr/>
                <p:nvPr/>
              </p:nvSpPr>
              <p:spPr>
                <a:xfrm>
                  <a:off x="895000" y="2058450"/>
                  <a:ext cx="17350" cy="18125"/>
                </a:xfrm>
                <a:custGeom>
                  <a:avLst/>
                  <a:gdLst/>
                  <a:ahLst/>
                  <a:cxnLst/>
                  <a:rect l="l" t="t" r="r" b="b"/>
                  <a:pathLst>
                    <a:path w="694" h="725" extrusionOk="0">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07" name="Google Shape;9152;p73">
                <a:extLst>
                  <a:ext uri="{FF2B5EF4-FFF2-40B4-BE49-F238E27FC236}">
                    <a16:creationId xmlns:a16="http://schemas.microsoft.com/office/drawing/2014/main" id="{55D63079-7CD8-0947-C2EB-B8326C7C7DC5}"/>
                  </a:ext>
                </a:extLst>
              </p:cNvPr>
              <p:cNvGrpSpPr/>
              <p:nvPr/>
            </p:nvGrpSpPr>
            <p:grpSpPr>
              <a:xfrm>
                <a:off x="765251" y="2280947"/>
                <a:ext cx="503276" cy="500655"/>
                <a:chOff x="685475" y="2318350"/>
                <a:chExt cx="297750" cy="296200"/>
              </a:xfrm>
              <a:grpFill/>
            </p:grpSpPr>
            <p:sp>
              <p:nvSpPr>
                <p:cNvPr id="464" name="Google Shape;9153;p73">
                  <a:extLst>
                    <a:ext uri="{FF2B5EF4-FFF2-40B4-BE49-F238E27FC236}">
                      <a16:creationId xmlns:a16="http://schemas.microsoft.com/office/drawing/2014/main" id="{08AC532D-5E8B-3F04-29FB-5D12F2EB79F4}"/>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65" name="Google Shape;9154;p73">
                  <a:extLst>
                    <a:ext uri="{FF2B5EF4-FFF2-40B4-BE49-F238E27FC236}">
                      <a16:creationId xmlns:a16="http://schemas.microsoft.com/office/drawing/2014/main" id="{E696280A-B667-886E-644F-56EA6460018B}"/>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66" name="Google Shape;9155;p73">
                  <a:extLst>
                    <a:ext uri="{FF2B5EF4-FFF2-40B4-BE49-F238E27FC236}">
                      <a16:creationId xmlns:a16="http://schemas.microsoft.com/office/drawing/2014/main" id="{D0004B56-88EB-F57F-43FC-17055B522F10}"/>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08" name="Google Shape;9156;p73">
                <a:extLst>
                  <a:ext uri="{FF2B5EF4-FFF2-40B4-BE49-F238E27FC236}">
                    <a16:creationId xmlns:a16="http://schemas.microsoft.com/office/drawing/2014/main" id="{2875456C-E9E7-82F4-855B-5A4F059685C3}"/>
                  </a:ext>
                </a:extLst>
              </p:cNvPr>
              <p:cNvSpPr/>
              <p:nvPr/>
            </p:nvSpPr>
            <p:spPr>
              <a:xfrm>
                <a:off x="767248" y="2924655"/>
                <a:ext cx="499261" cy="500571"/>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09" name="Google Shape;9157;p73">
                <a:extLst>
                  <a:ext uri="{FF2B5EF4-FFF2-40B4-BE49-F238E27FC236}">
                    <a16:creationId xmlns:a16="http://schemas.microsoft.com/office/drawing/2014/main" id="{01A49287-E99E-C3F3-2F3F-2D77BC738067}"/>
                  </a:ext>
                </a:extLst>
              </p:cNvPr>
              <p:cNvGrpSpPr/>
              <p:nvPr/>
            </p:nvGrpSpPr>
            <p:grpSpPr>
              <a:xfrm>
                <a:off x="3957191" y="1688870"/>
                <a:ext cx="443398" cy="498627"/>
                <a:chOff x="2523000" y="1954875"/>
                <a:chExt cx="262325" cy="295000"/>
              </a:xfrm>
              <a:grpFill/>
            </p:grpSpPr>
            <p:sp>
              <p:nvSpPr>
                <p:cNvPr id="462" name="Google Shape;9158;p73">
                  <a:extLst>
                    <a:ext uri="{FF2B5EF4-FFF2-40B4-BE49-F238E27FC236}">
                      <a16:creationId xmlns:a16="http://schemas.microsoft.com/office/drawing/2014/main" id="{E0E128EF-AB1E-D2C5-0B15-455A1895E4B2}"/>
                    </a:ext>
                  </a:extLst>
                </p:cNvPr>
                <p:cNvSpPr/>
                <p:nvPr/>
              </p:nvSpPr>
              <p:spPr>
                <a:xfrm>
                  <a:off x="2523000" y="1954875"/>
                  <a:ext cx="262325" cy="295000"/>
                </a:xfrm>
                <a:custGeom>
                  <a:avLst/>
                  <a:gdLst/>
                  <a:ahLst/>
                  <a:cxnLst/>
                  <a:rect l="l" t="t" r="r" b="b"/>
                  <a:pathLst>
                    <a:path w="10493" h="11800" extrusionOk="0">
                      <a:moveTo>
                        <a:pt x="5294" y="709"/>
                      </a:moveTo>
                      <a:cubicBezTo>
                        <a:pt x="6350" y="1316"/>
                        <a:pt x="7422" y="1602"/>
                        <a:pt x="8487" y="1602"/>
                      </a:cubicBezTo>
                      <a:cubicBezTo>
                        <a:pt x="8915" y="1602"/>
                        <a:pt x="9343" y="1556"/>
                        <a:pt x="9767" y="1465"/>
                      </a:cubicBezTo>
                      <a:lnTo>
                        <a:pt x="9767" y="5026"/>
                      </a:lnTo>
                      <a:cubicBezTo>
                        <a:pt x="9767" y="7798"/>
                        <a:pt x="7940" y="10287"/>
                        <a:pt x="5294" y="11137"/>
                      </a:cubicBezTo>
                      <a:cubicBezTo>
                        <a:pt x="2647" y="10350"/>
                        <a:pt x="789" y="7798"/>
                        <a:pt x="789" y="5026"/>
                      </a:cubicBezTo>
                      <a:lnTo>
                        <a:pt x="789" y="1465"/>
                      </a:lnTo>
                      <a:cubicBezTo>
                        <a:pt x="1222" y="1556"/>
                        <a:pt x="1654" y="1602"/>
                        <a:pt x="2084" y="1602"/>
                      </a:cubicBezTo>
                      <a:cubicBezTo>
                        <a:pt x="3153" y="1602"/>
                        <a:pt x="4215" y="1316"/>
                        <a:pt x="5294" y="709"/>
                      </a:cubicBezTo>
                      <a:close/>
                      <a:moveTo>
                        <a:pt x="5266" y="0"/>
                      </a:moveTo>
                      <a:cubicBezTo>
                        <a:pt x="5207" y="0"/>
                        <a:pt x="5152" y="16"/>
                        <a:pt x="5105" y="48"/>
                      </a:cubicBezTo>
                      <a:cubicBezTo>
                        <a:pt x="4065" y="646"/>
                        <a:pt x="3057" y="930"/>
                        <a:pt x="2017" y="930"/>
                      </a:cubicBezTo>
                      <a:cubicBezTo>
                        <a:pt x="1513" y="930"/>
                        <a:pt x="1009" y="835"/>
                        <a:pt x="473" y="678"/>
                      </a:cubicBezTo>
                      <a:cubicBezTo>
                        <a:pt x="440" y="669"/>
                        <a:pt x="408" y="665"/>
                        <a:pt x="378" y="665"/>
                      </a:cubicBezTo>
                      <a:cubicBezTo>
                        <a:pt x="297" y="665"/>
                        <a:pt x="228" y="695"/>
                        <a:pt x="158" y="741"/>
                      </a:cubicBezTo>
                      <a:cubicBezTo>
                        <a:pt x="95" y="804"/>
                        <a:pt x="1" y="898"/>
                        <a:pt x="1" y="993"/>
                      </a:cubicBezTo>
                      <a:lnTo>
                        <a:pt x="1" y="4994"/>
                      </a:lnTo>
                      <a:cubicBezTo>
                        <a:pt x="127" y="8176"/>
                        <a:pt x="2206" y="10917"/>
                        <a:pt x="5199" y="11799"/>
                      </a:cubicBezTo>
                      <a:lnTo>
                        <a:pt x="5357" y="11799"/>
                      </a:lnTo>
                      <a:cubicBezTo>
                        <a:pt x="8350" y="10917"/>
                        <a:pt x="10492" y="8176"/>
                        <a:pt x="10492" y="5026"/>
                      </a:cubicBezTo>
                      <a:lnTo>
                        <a:pt x="10492" y="1056"/>
                      </a:lnTo>
                      <a:cubicBezTo>
                        <a:pt x="10492" y="930"/>
                        <a:pt x="10429" y="835"/>
                        <a:pt x="10335" y="772"/>
                      </a:cubicBezTo>
                      <a:cubicBezTo>
                        <a:pt x="10282" y="720"/>
                        <a:pt x="10230" y="697"/>
                        <a:pt x="10173" y="697"/>
                      </a:cubicBezTo>
                      <a:cubicBezTo>
                        <a:pt x="10126" y="697"/>
                        <a:pt x="10076" y="713"/>
                        <a:pt x="10019" y="741"/>
                      </a:cubicBezTo>
                      <a:cubicBezTo>
                        <a:pt x="9509" y="876"/>
                        <a:pt x="9006" y="946"/>
                        <a:pt x="8504" y="946"/>
                      </a:cubicBezTo>
                      <a:cubicBezTo>
                        <a:pt x="7490" y="946"/>
                        <a:pt x="6485" y="659"/>
                        <a:pt x="5451" y="48"/>
                      </a:cubicBezTo>
                      <a:cubicBezTo>
                        <a:pt x="5388" y="16"/>
                        <a:pt x="5325" y="0"/>
                        <a:pt x="526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63" name="Google Shape;9159;p73">
                  <a:extLst>
                    <a:ext uri="{FF2B5EF4-FFF2-40B4-BE49-F238E27FC236}">
                      <a16:creationId xmlns:a16="http://schemas.microsoft.com/office/drawing/2014/main" id="{30576A48-D7CE-4646-6338-148A012EE2F2}"/>
                    </a:ext>
                  </a:extLst>
                </p:cNvPr>
                <p:cNvSpPr/>
                <p:nvPr/>
              </p:nvSpPr>
              <p:spPr>
                <a:xfrm>
                  <a:off x="2595475" y="2024575"/>
                  <a:ext cx="122100" cy="138650"/>
                </a:xfrm>
                <a:custGeom>
                  <a:avLst/>
                  <a:gdLst/>
                  <a:ahLst/>
                  <a:cxnLst/>
                  <a:rect l="l" t="t" r="r" b="b"/>
                  <a:pathLst>
                    <a:path w="4884" h="5546" extrusionOk="0">
                      <a:moveTo>
                        <a:pt x="2426" y="694"/>
                      </a:moveTo>
                      <a:cubicBezTo>
                        <a:pt x="2836" y="694"/>
                        <a:pt x="3151" y="1009"/>
                        <a:pt x="3151" y="1418"/>
                      </a:cubicBezTo>
                      <a:cubicBezTo>
                        <a:pt x="3151" y="1796"/>
                        <a:pt x="2836" y="2111"/>
                        <a:pt x="2426" y="2111"/>
                      </a:cubicBezTo>
                      <a:cubicBezTo>
                        <a:pt x="2048" y="2111"/>
                        <a:pt x="1733" y="1796"/>
                        <a:pt x="1733" y="1418"/>
                      </a:cubicBezTo>
                      <a:cubicBezTo>
                        <a:pt x="1733" y="1009"/>
                        <a:pt x="2048" y="694"/>
                        <a:pt x="2426" y="694"/>
                      </a:cubicBezTo>
                      <a:close/>
                      <a:moveTo>
                        <a:pt x="2426" y="2742"/>
                      </a:moveTo>
                      <a:cubicBezTo>
                        <a:pt x="3371" y="2742"/>
                        <a:pt x="4159" y="3529"/>
                        <a:pt x="4159" y="4474"/>
                      </a:cubicBezTo>
                      <a:lnTo>
                        <a:pt x="4159" y="4821"/>
                      </a:lnTo>
                      <a:lnTo>
                        <a:pt x="693" y="4821"/>
                      </a:lnTo>
                      <a:lnTo>
                        <a:pt x="693" y="4474"/>
                      </a:lnTo>
                      <a:cubicBezTo>
                        <a:pt x="693" y="3529"/>
                        <a:pt x="1481" y="2742"/>
                        <a:pt x="2426" y="2742"/>
                      </a:cubicBezTo>
                      <a:close/>
                      <a:moveTo>
                        <a:pt x="2458" y="1"/>
                      </a:moveTo>
                      <a:cubicBezTo>
                        <a:pt x="1733" y="1"/>
                        <a:pt x="1103" y="599"/>
                        <a:pt x="1103" y="1355"/>
                      </a:cubicBezTo>
                      <a:cubicBezTo>
                        <a:pt x="1103" y="1733"/>
                        <a:pt x="1198" y="2048"/>
                        <a:pt x="1450" y="2269"/>
                      </a:cubicBezTo>
                      <a:cubicBezTo>
                        <a:pt x="630" y="2647"/>
                        <a:pt x="63" y="3498"/>
                        <a:pt x="63" y="4474"/>
                      </a:cubicBezTo>
                      <a:lnTo>
                        <a:pt x="63" y="5199"/>
                      </a:lnTo>
                      <a:cubicBezTo>
                        <a:pt x="0" y="5388"/>
                        <a:pt x="158" y="5546"/>
                        <a:pt x="347" y="5546"/>
                      </a:cubicBezTo>
                      <a:lnTo>
                        <a:pt x="4506" y="5546"/>
                      </a:lnTo>
                      <a:cubicBezTo>
                        <a:pt x="4726" y="5546"/>
                        <a:pt x="4884" y="5388"/>
                        <a:pt x="4884" y="5199"/>
                      </a:cubicBezTo>
                      <a:lnTo>
                        <a:pt x="4884" y="4474"/>
                      </a:lnTo>
                      <a:cubicBezTo>
                        <a:pt x="4884" y="3498"/>
                        <a:pt x="4317" y="2647"/>
                        <a:pt x="3497" y="2269"/>
                      </a:cubicBezTo>
                      <a:cubicBezTo>
                        <a:pt x="3718" y="2048"/>
                        <a:pt x="3844" y="1702"/>
                        <a:pt x="3844" y="1355"/>
                      </a:cubicBezTo>
                      <a:cubicBezTo>
                        <a:pt x="3844" y="599"/>
                        <a:pt x="3214" y="1"/>
                        <a:pt x="24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10" name="Google Shape;9160;p73">
                <a:extLst>
                  <a:ext uri="{FF2B5EF4-FFF2-40B4-BE49-F238E27FC236}">
                    <a16:creationId xmlns:a16="http://schemas.microsoft.com/office/drawing/2014/main" id="{C90458F2-67F3-B0FB-99ED-0B4914456170}"/>
                  </a:ext>
                </a:extLst>
              </p:cNvPr>
              <p:cNvGrpSpPr/>
              <p:nvPr/>
            </p:nvGrpSpPr>
            <p:grpSpPr>
              <a:xfrm>
                <a:off x="3927252" y="2281623"/>
                <a:ext cx="503276" cy="499303"/>
                <a:chOff x="2508825" y="2318350"/>
                <a:chExt cx="297750" cy="295400"/>
              </a:xfrm>
              <a:grpFill/>
            </p:grpSpPr>
            <p:sp>
              <p:nvSpPr>
                <p:cNvPr id="460" name="Google Shape;9161;p73">
                  <a:extLst>
                    <a:ext uri="{FF2B5EF4-FFF2-40B4-BE49-F238E27FC236}">
                      <a16:creationId xmlns:a16="http://schemas.microsoft.com/office/drawing/2014/main" id="{CA40620C-2833-35AD-A99A-6D0A7A3A9CEF}"/>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61" name="Google Shape;9162;p73">
                  <a:extLst>
                    <a:ext uri="{FF2B5EF4-FFF2-40B4-BE49-F238E27FC236}">
                      <a16:creationId xmlns:a16="http://schemas.microsoft.com/office/drawing/2014/main" id="{CACF84A8-E8F2-73C6-D60E-623606442F6E}"/>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11" name="Google Shape;9163;p73">
                <a:extLst>
                  <a:ext uri="{FF2B5EF4-FFF2-40B4-BE49-F238E27FC236}">
                    <a16:creationId xmlns:a16="http://schemas.microsoft.com/office/drawing/2014/main" id="{D23CA3D7-0C2B-B197-3D17-2E3CD870F992}"/>
                  </a:ext>
                </a:extLst>
              </p:cNvPr>
              <p:cNvSpPr/>
              <p:nvPr/>
            </p:nvSpPr>
            <p:spPr>
              <a:xfrm>
                <a:off x="3928551" y="2924655"/>
                <a:ext cx="500612" cy="500571"/>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12" name="Google Shape;9164;p73">
                <a:extLst>
                  <a:ext uri="{FF2B5EF4-FFF2-40B4-BE49-F238E27FC236}">
                    <a16:creationId xmlns:a16="http://schemas.microsoft.com/office/drawing/2014/main" id="{53B3323A-F172-9026-862E-98EF6BA765A0}"/>
                  </a:ext>
                </a:extLst>
              </p:cNvPr>
              <p:cNvGrpSpPr/>
              <p:nvPr/>
            </p:nvGrpSpPr>
            <p:grpSpPr>
              <a:xfrm>
                <a:off x="7113533" y="1688554"/>
                <a:ext cx="497951" cy="499261"/>
                <a:chOff x="4321150" y="1946600"/>
                <a:chExt cx="294600" cy="295375"/>
              </a:xfrm>
              <a:grpFill/>
            </p:grpSpPr>
            <p:sp>
              <p:nvSpPr>
                <p:cNvPr id="457" name="Google Shape;9165;p73">
                  <a:extLst>
                    <a:ext uri="{FF2B5EF4-FFF2-40B4-BE49-F238E27FC236}">
                      <a16:creationId xmlns:a16="http://schemas.microsoft.com/office/drawing/2014/main" id="{386CB670-FFC9-040E-1A5C-5E640A346190}"/>
                    </a:ext>
                  </a:extLst>
                </p:cNvPr>
                <p:cNvSpPr/>
                <p:nvPr/>
              </p:nvSpPr>
              <p:spPr>
                <a:xfrm>
                  <a:off x="4321150" y="1946600"/>
                  <a:ext cx="294600" cy="295375"/>
                </a:xfrm>
                <a:custGeom>
                  <a:avLst/>
                  <a:gdLst/>
                  <a:ahLst/>
                  <a:cxnLst/>
                  <a:rect l="l" t="t" r="r" b="b"/>
                  <a:pathLst>
                    <a:path w="11784" h="11815" extrusionOk="0">
                      <a:moveTo>
                        <a:pt x="9043" y="662"/>
                      </a:moveTo>
                      <a:lnTo>
                        <a:pt x="9043" y="2080"/>
                      </a:lnTo>
                      <a:lnTo>
                        <a:pt x="2742" y="2080"/>
                      </a:lnTo>
                      <a:lnTo>
                        <a:pt x="2742" y="662"/>
                      </a:lnTo>
                      <a:close/>
                      <a:moveTo>
                        <a:pt x="10775" y="2742"/>
                      </a:moveTo>
                      <a:cubicBezTo>
                        <a:pt x="10996" y="2742"/>
                        <a:pt x="11153" y="2899"/>
                        <a:pt x="11153" y="3120"/>
                      </a:cubicBezTo>
                      <a:lnTo>
                        <a:pt x="11153" y="6554"/>
                      </a:lnTo>
                      <a:cubicBezTo>
                        <a:pt x="11153" y="6774"/>
                        <a:pt x="10996" y="6932"/>
                        <a:pt x="10775" y="6932"/>
                      </a:cubicBezTo>
                      <a:lnTo>
                        <a:pt x="9767" y="6932"/>
                      </a:lnTo>
                      <a:lnTo>
                        <a:pt x="9767" y="4474"/>
                      </a:lnTo>
                      <a:cubicBezTo>
                        <a:pt x="9767" y="4285"/>
                        <a:pt x="9610" y="4128"/>
                        <a:pt x="9421" y="4128"/>
                      </a:cubicBezTo>
                      <a:lnTo>
                        <a:pt x="2427" y="4128"/>
                      </a:lnTo>
                      <a:cubicBezTo>
                        <a:pt x="2238" y="4128"/>
                        <a:pt x="2080" y="4285"/>
                        <a:pt x="2080" y="4474"/>
                      </a:cubicBezTo>
                      <a:lnTo>
                        <a:pt x="2080" y="6932"/>
                      </a:lnTo>
                      <a:lnTo>
                        <a:pt x="1009" y="6932"/>
                      </a:lnTo>
                      <a:cubicBezTo>
                        <a:pt x="820" y="6932"/>
                        <a:pt x="662" y="6774"/>
                        <a:pt x="662" y="6554"/>
                      </a:cubicBezTo>
                      <a:lnTo>
                        <a:pt x="662" y="3120"/>
                      </a:lnTo>
                      <a:cubicBezTo>
                        <a:pt x="662" y="2899"/>
                        <a:pt x="820" y="2742"/>
                        <a:pt x="1009" y="2742"/>
                      </a:cubicBezTo>
                      <a:close/>
                      <a:moveTo>
                        <a:pt x="9011" y="4821"/>
                      </a:moveTo>
                      <a:lnTo>
                        <a:pt x="9011" y="11090"/>
                      </a:lnTo>
                      <a:lnTo>
                        <a:pt x="2710" y="11090"/>
                      </a:lnTo>
                      <a:lnTo>
                        <a:pt x="2710" y="4821"/>
                      </a:lnTo>
                      <a:close/>
                      <a:moveTo>
                        <a:pt x="2395" y="1"/>
                      </a:moveTo>
                      <a:cubicBezTo>
                        <a:pt x="2206" y="1"/>
                        <a:pt x="2049" y="158"/>
                        <a:pt x="2049" y="347"/>
                      </a:cubicBezTo>
                      <a:lnTo>
                        <a:pt x="2049" y="2112"/>
                      </a:lnTo>
                      <a:lnTo>
                        <a:pt x="1009" y="2112"/>
                      </a:lnTo>
                      <a:cubicBezTo>
                        <a:pt x="442" y="2112"/>
                        <a:pt x="1" y="2584"/>
                        <a:pt x="1" y="3151"/>
                      </a:cubicBezTo>
                      <a:lnTo>
                        <a:pt x="1" y="6617"/>
                      </a:lnTo>
                      <a:cubicBezTo>
                        <a:pt x="1" y="7215"/>
                        <a:pt x="473" y="7625"/>
                        <a:pt x="1009" y="7625"/>
                      </a:cubicBezTo>
                      <a:lnTo>
                        <a:pt x="2049" y="7625"/>
                      </a:lnTo>
                      <a:lnTo>
                        <a:pt x="2049" y="11468"/>
                      </a:lnTo>
                      <a:cubicBezTo>
                        <a:pt x="2049" y="11657"/>
                        <a:pt x="2206" y="11815"/>
                        <a:pt x="2395" y="11815"/>
                      </a:cubicBezTo>
                      <a:lnTo>
                        <a:pt x="9358" y="11815"/>
                      </a:lnTo>
                      <a:cubicBezTo>
                        <a:pt x="9578" y="11815"/>
                        <a:pt x="9736" y="11657"/>
                        <a:pt x="9736" y="11468"/>
                      </a:cubicBezTo>
                      <a:lnTo>
                        <a:pt x="9736" y="7625"/>
                      </a:lnTo>
                      <a:lnTo>
                        <a:pt x="10744" y="7625"/>
                      </a:lnTo>
                      <a:cubicBezTo>
                        <a:pt x="11343" y="7625"/>
                        <a:pt x="11784" y="7152"/>
                        <a:pt x="11784" y="6617"/>
                      </a:cubicBezTo>
                      <a:lnTo>
                        <a:pt x="11784" y="3151"/>
                      </a:lnTo>
                      <a:cubicBezTo>
                        <a:pt x="11784" y="2553"/>
                        <a:pt x="11311" y="2112"/>
                        <a:pt x="10744" y="2112"/>
                      </a:cubicBezTo>
                      <a:lnTo>
                        <a:pt x="9736" y="2112"/>
                      </a:lnTo>
                      <a:lnTo>
                        <a:pt x="9736" y="347"/>
                      </a:lnTo>
                      <a:cubicBezTo>
                        <a:pt x="9736" y="158"/>
                        <a:pt x="9578" y="1"/>
                        <a:pt x="93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8" name="Google Shape;9166;p73">
                  <a:extLst>
                    <a:ext uri="{FF2B5EF4-FFF2-40B4-BE49-F238E27FC236}">
                      <a16:creationId xmlns:a16="http://schemas.microsoft.com/office/drawing/2014/main" id="{6109FB45-02AF-F869-8A76-C9C06E843CB2}"/>
                    </a:ext>
                  </a:extLst>
                </p:cNvPr>
                <p:cNvSpPr/>
                <p:nvPr/>
              </p:nvSpPr>
              <p:spPr>
                <a:xfrm>
                  <a:off x="4564525" y="2031675"/>
                  <a:ext cx="17350" cy="18125"/>
                </a:xfrm>
                <a:custGeom>
                  <a:avLst/>
                  <a:gdLst/>
                  <a:ahLst/>
                  <a:cxnLst/>
                  <a:rect l="l" t="t" r="r" b="b"/>
                  <a:pathLst>
                    <a:path w="694" h="725" extrusionOk="0">
                      <a:moveTo>
                        <a:pt x="347" y="0"/>
                      </a:moveTo>
                      <a:cubicBezTo>
                        <a:pt x="158" y="0"/>
                        <a:pt x="1" y="189"/>
                        <a:pt x="1" y="378"/>
                      </a:cubicBezTo>
                      <a:cubicBezTo>
                        <a:pt x="1" y="599"/>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9" name="Google Shape;9167;p73">
                  <a:extLst>
                    <a:ext uri="{FF2B5EF4-FFF2-40B4-BE49-F238E27FC236}">
                      <a16:creationId xmlns:a16="http://schemas.microsoft.com/office/drawing/2014/main" id="{8CC338D2-BD22-32F9-F96A-ACB9FCBA304D}"/>
                    </a:ext>
                  </a:extLst>
                </p:cNvPr>
                <p:cNvSpPr/>
                <p:nvPr/>
              </p:nvSpPr>
              <p:spPr>
                <a:xfrm>
                  <a:off x="4414100" y="2084450"/>
                  <a:ext cx="106350" cy="122100"/>
                </a:xfrm>
                <a:custGeom>
                  <a:avLst/>
                  <a:gdLst/>
                  <a:ahLst/>
                  <a:cxnLst/>
                  <a:rect l="l" t="t" r="r" b="b"/>
                  <a:pathLst>
                    <a:path w="4254" h="4884" extrusionOk="0">
                      <a:moveTo>
                        <a:pt x="2174" y="693"/>
                      </a:moveTo>
                      <a:cubicBezTo>
                        <a:pt x="2584" y="693"/>
                        <a:pt x="2899" y="1008"/>
                        <a:pt x="2899" y="1418"/>
                      </a:cubicBezTo>
                      <a:cubicBezTo>
                        <a:pt x="2899" y="1796"/>
                        <a:pt x="2584" y="2111"/>
                        <a:pt x="2174" y="2111"/>
                      </a:cubicBezTo>
                      <a:cubicBezTo>
                        <a:pt x="1796" y="2111"/>
                        <a:pt x="1481" y="1796"/>
                        <a:pt x="1481" y="1418"/>
                      </a:cubicBezTo>
                      <a:cubicBezTo>
                        <a:pt x="1481" y="1008"/>
                        <a:pt x="1796" y="693"/>
                        <a:pt x="2174" y="693"/>
                      </a:cubicBezTo>
                      <a:close/>
                      <a:moveTo>
                        <a:pt x="2174" y="2804"/>
                      </a:moveTo>
                      <a:cubicBezTo>
                        <a:pt x="2930" y="2804"/>
                        <a:pt x="3592" y="3403"/>
                        <a:pt x="3592" y="4190"/>
                      </a:cubicBezTo>
                      <a:lnTo>
                        <a:pt x="756" y="4190"/>
                      </a:lnTo>
                      <a:cubicBezTo>
                        <a:pt x="756" y="3403"/>
                        <a:pt x="1387" y="2804"/>
                        <a:pt x="2174" y="2804"/>
                      </a:cubicBezTo>
                      <a:close/>
                      <a:moveTo>
                        <a:pt x="2143" y="0"/>
                      </a:moveTo>
                      <a:cubicBezTo>
                        <a:pt x="1387" y="0"/>
                        <a:pt x="725" y="630"/>
                        <a:pt x="725" y="1386"/>
                      </a:cubicBezTo>
                      <a:cubicBezTo>
                        <a:pt x="725" y="1733"/>
                        <a:pt x="882" y="2079"/>
                        <a:pt x="1103" y="2331"/>
                      </a:cubicBezTo>
                      <a:cubicBezTo>
                        <a:pt x="473" y="2678"/>
                        <a:pt x="0" y="3340"/>
                        <a:pt x="0" y="4159"/>
                      </a:cubicBezTo>
                      <a:lnTo>
                        <a:pt x="0" y="4537"/>
                      </a:lnTo>
                      <a:cubicBezTo>
                        <a:pt x="63" y="4726"/>
                        <a:pt x="221" y="4883"/>
                        <a:pt x="410" y="4883"/>
                      </a:cubicBezTo>
                      <a:lnTo>
                        <a:pt x="3907" y="4883"/>
                      </a:lnTo>
                      <a:cubicBezTo>
                        <a:pt x="4127" y="4883"/>
                        <a:pt x="4253" y="4726"/>
                        <a:pt x="4253" y="4537"/>
                      </a:cubicBezTo>
                      <a:lnTo>
                        <a:pt x="4253" y="4159"/>
                      </a:lnTo>
                      <a:cubicBezTo>
                        <a:pt x="4253" y="3371"/>
                        <a:pt x="3844" y="2709"/>
                        <a:pt x="3151" y="2331"/>
                      </a:cubicBezTo>
                      <a:cubicBezTo>
                        <a:pt x="3403" y="2048"/>
                        <a:pt x="3560" y="1733"/>
                        <a:pt x="3560" y="1386"/>
                      </a:cubicBezTo>
                      <a:cubicBezTo>
                        <a:pt x="3560" y="599"/>
                        <a:pt x="2930" y="0"/>
                        <a:pt x="214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13" name="Google Shape;9168;p73">
                <a:extLst>
                  <a:ext uri="{FF2B5EF4-FFF2-40B4-BE49-F238E27FC236}">
                    <a16:creationId xmlns:a16="http://schemas.microsoft.com/office/drawing/2014/main" id="{67B60FCF-EBE9-56F9-6F38-8864C083DDC5}"/>
                  </a:ext>
                </a:extLst>
              </p:cNvPr>
              <p:cNvSpPr/>
              <p:nvPr/>
            </p:nvSpPr>
            <p:spPr>
              <a:xfrm>
                <a:off x="7108806" y="2297591"/>
                <a:ext cx="507290" cy="467358"/>
              </a:xfrm>
              <a:custGeom>
                <a:avLst/>
                <a:gdLst/>
                <a:ahLst/>
                <a:cxnLst/>
                <a:rect l="l" t="t" r="r" b="b"/>
                <a:pathLst>
                  <a:path w="12005" h="11060" extrusionOk="0">
                    <a:moveTo>
                      <a:pt x="2049" y="2049"/>
                    </a:moveTo>
                    <a:cubicBezTo>
                      <a:pt x="2238" y="2049"/>
                      <a:pt x="2395" y="2206"/>
                      <a:pt x="2395" y="2395"/>
                    </a:cubicBezTo>
                    <a:cubicBezTo>
                      <a:pt x="2395" y="2584"/>
                      <a:pt x="2238" y="2742"/>
                      <a:pt x="2049" y="2742"/>
                    </a:cubicBezTo>
                    <a:cubicBezTo>
                      <a:pt x="1860" y="2742"/>
                      <a:pt x="1702" y="2584"/>
                      <a:pt x="1702" y="2395"/>
                    </a:cubicBezTo>
                    <a:cubicBezTo>
                      <a:pt x="1734" y="2206"/>
                      <a:pt x="1860" y="2049"/>
                      <a:pt x="2049" y="2049"/>
                    </a:cubicBezTo>
                    <a:close/>
                    <a:moveTo>
                      <a:pt x="9736" y="2049"/>
                    </a:moveTo>
                    <a:cubicBezTo>
                      <a:pt x="9925" y="2049"/>
                      <a:pt x="10082" y="2206"/>
                      <a:pt x="10082" y="2395"/>
                    </a:cubicBezTo>
                    <a:cubicBezTo>
                      <a:pt x="10082" y="2584"/>
                      <a:pt x="9925" y="2742"/>
                      <a:pt x="9736" y="2742"/>
                    </a:cubicBezTo>
                    <a:cubicBezTo>
                      <a:pt x="9515" y="2742"/>
                      <a:pt x="9358" y="2584"/>
                      <a:pt x="9358" y="2395"/>
                    </a:cubicBezTo>
                    <a:cubicBezTo>
                      <a:pt x="9358" y="2206"/>
                      <a:pt x="9515" y="2049"/>
                      <a:pt x="9736" y="2049"/>
                    </a:cubicBezTo>
                    <a:close/>
                    <a:moveTo>
                      <a:pt x="2049" y="3719"/>
                    </a:moveTo>
                    <a:lnTo>
                      <a:pt x="3151" y="5514"/>
                    </a:lnTo>
                    <a:lnTo>
                      <a:pt x="946" y="5514"/>
                    </a:lnTo>
                    <a:lnTo>
                      <a:pt x="2049" y="3719"/>
                    </a:lnTo>
                    <a:close/>
                    <a:moveTo>
                      <a:pt x="9736" y="3719"/>
                    </a:moveTo>
                    <a:lnTo>
                      <a:pt x="10838" y="5514"/>
                    </a:lnTo>
                    <a:lnTo>
                      <a:pt x="8633" y="5514"/>
                    </a:lnTo>
                    <a:lnTo>
                      <a:pt x="9736" y="3719"/>
                    </a:lnTo>
                    <a:close/>
                    <a:moveTo>
                      <a:pt x="3435" y="6207"/>
                    </a:moveTo>
                    <a:cubicBezTo>
                      <a:pt x="3466" y="6964"/>
                      <a:pt x="2836" y="7594"/>
                      <a:pt x="2049" y="7594"/>
                    </a:cubicBezTo>
                    <a:cubicBezTo>
                      <a:pt x="1292" y="7594"/>
                      <a:pt x="662" y="6964"/>
                      <a:pt x="662" y="6207"/>
                    </a:cubicBezTo>
                    <a:close/>
                    <a:moveTo>
                      <a:pt x="11090" y="6207"/>
                    </a:moveTo>
                    <a:cubicBezTo>
                      <a:pt x="11090" y="6964"/>
                      <a:pt x="10460" y="7594"/>
                      <a:pt x="9736" y="7594"/>
                    </a:cubicBezTo>
                    <a:cubicBezTo>
                      <a:pt x="8980" y="7594"/>
                      <a:pt x="8350" y="6964"/>
                      <a:pt x="8350" y="6207"/>
                    </a:cubicBezTo>
                    <a:close/>
                    <a:moveTo>
                      <a:pt x="5892" y="663"/>
                    </a:moveTo>
                    <a:cubicBezTo>
                      <a:pt x="6113" y="663"/>
                      <a:pt x="6270" y="820"/>
                      <a:pt x="6270" y="1009"/>
                    </a:cubicBezTo>
                    <a:lnTo>
                      <a:pt x="6270" y="8980"/>
                    </a:lnTo>
                    <a:lnTo>
                      <a:pt x="5546" y="8980"/>
                    </a:lnTo>
                    <a:lnTo>
                      <a:pt x="5546" y="1009"/>
                    </a:lnTo>
                    <a:cubicBezTo>
                      <a:pt x="5546" y="820"/>
                      <a:pt x="5703" y="663"/>
                      <a:pt x="5892" y="663"/>
                    </a:cubicBezTo>
                    <a:close/>
                    <a:moveTo>
                      <a:pt x="8003" y="9673"/>
                    </a:moveTo>
                    <a:cubicBezTo>
                      <a:pt x="8192" y="9673"/>
                      <a:pt x="8350" y="9830"/>
                      <a:pt x="8350" y="10020"/>
                    </a:cubicBezTo>
                    <a:lnTo>
                      <a:pt x="8350" y="10398"/>
                    </a:lnTo>
                    <a:lnTo>
                      <a:pt x="3466" y="10398"/>
                    </a:lnTo>
                    <a:lnTo>
                      <a:pt x="3466" y="10020"/>
                    </a:lnTo>
                    <a:cubicBezTo>
                      <a:pt x="3466" y="9830"/>
                      <a:pt x="3624" y="9673"/>
                      <a:pt x="3813" y="9673"/>
                    </a:cubicBezTo>
                    <a:close/>
                    <a:moveTo>
                      <a:pt x="5955" y="1"/>
                    </a:moveTo>
                    <a:cubicBezTo>
                      <a:pt x="5357" y="1"/>
                      <a:pt x="4916" y="474"/>
                      <a:pt x="4916" y="1009"/>
                    </a:cubicBezTo>
                    <a:lnTo>
                      <a:pt x="4916" y="1167"/>
                    </a:lnTo>
                    <a:cubicBezTo>
                      <a:pt x="3970" y="1671"/>
                      <a:pt x="3655" y="1891"/>
                      <a:pt x="3057" y="1954"/>
                    </a:cubicBezTo>
                    <a:cubicBezTo>
                      <a:pt x="2899" y="1608"/>
                      <a:pt x="2553" y="1324"/>
                      <a:pt x="2112" y="1324"/>
                    </a:cubicBezTo>
                    <a:cubicBezTo>
                      <a:pt x="1734" y="1324"/>
                      <a:pt x="1387" y="1576"/>
                      <a:pt x="1166" y="1923"/>
                    </a:cubicBezTo>
                    <a:cubicBezTo>
                      <a:pt x="946" y="1891"/>
                      <a:pt x="694" y="1797"/>
                      <a:pt x="505" y="1734"/>
                    </a:cubicBezTo>
                    <a:cubicBezTo>
                      <a:pt x="454" y="1708"/>
                      <a:pt x="404" y="1697"/>
                      <a:pt x="355" y="1697"/>
                    </a:cubicBezTo>
                    <a:cubicBezTo>
                      <a:pt x="224" y="1697"/>
                      <a:pt x="110" y="1784"/>
                      <a:pt x="64" y="1923"/>
                    </a:cubicBezTo>
                    <a:cubicBezTo>
                      <a:pt x="1" y="2112"/>
                      <a:pt x="64" y="2301"/>
                      <a:pt x="284" y="2364"/>
                    </a:cubicBezTo>
                    <a:cubicBezTo>
                      <a:pt x="536" y="2458"/>
                      <a:pt x="820" y="2553"/>
                      <a:pt x="1135" y="2616"/>
                    </a:cubicBezTo>
                    <a:cubicBezTo>
                      <a:pt x="1229" y="2899"/>
                      <a:pt x="1387" y="3151"/>
                      <a:pt x="1607" y="3277"/>
                    </a:cubicBezTo>
                    <a:lnTo>
                      <a:pt x="127" y="5703"/>
                    </a:lnTo>
                    <a:cubicBezTo>
                      <a:pt x="64" y="5735"/>
                      <a:pt x="64" y="5829"/>
                      <a:pt x="64" y="5892"/>
                    </a:cubicBezTo>
                    <a:lnTo>
                      <a:pt x="64" y="6239"/>
                    </a:lnTo>
                    <a:cubicBezTo>
                      <a:pt x="64" y="7405"/>
                      <a:pt x="1009" y="8350"/>
                      <a:pt x="2175" y="8350"/>
                    </a:cubicBezTo>
                    <a:cubicBezTo>
                      <a:pt x="3309" y="8350"/>
                      <a:pt x="4254" y="7405"/>
                      <a:pt x="4254" y="6239"/>
                    </a:cubicBezTo>
                    <a:lnTo>
                      <a:pt x="4254" y="5892"/>
                    </a:lnTo>
                    <a:cubicBezTo>
                      <a:pt x="4254" y="5829"/>
                      <a:pt x="4254" y="5766"/>
                      <a:pt x="4222" y="5703"/>
                    </a:cubicBezTo>
                    <a:lnTo>
                      <a:pt x="2710" y="3277"/>
                    </a:lnTo>
                    <a:cubicBezTo>
                      <a:pt x="2962" y="3183"/>
                      <a:pt x="3120" y="2931"/>
                      <a:pt x="3183" y="2647"/>
                    </a:cubicBezTo>
                    <a:cubicBezTo>
                      <a:pt x="3844" y="2553"/>
                      <a:pt x="4222" y="2332"/>
                      <a:pt x="4947" y="1954"/>
                    </a:cubicBezTo>
                    <a:lnTo>
                      <a:pt x="4947" y="8980"/>
                    </a:lnTo>
                    <a:lnTo>
                      <a:pt x="3939" y="8980"/>
                    </a:lnTo>
                    <a:cubicBezTo>
                      <a:pt x="3340" y="8980"/>
                      <a:pt x="2899" y="9421"/>
                      <a:pt x="2899" y="9988"/>
                    </a:cubicBezTo>
                    <a:lnTo>
                      <a:pt x="2899" y="10713"/>
                    </a:lnTo>
                    <a:cubicBezTo>
                      <a:pt x="2899" y="10902"/>
                      <a:pt x="3057" y="11059"/>
                      <a:pt x="3246" y="11059"/>
                    </a:cubicBezTo>
                    <a:lnTo>
                      <a:pt x="8822" y="11059"/>
                    </a:lnTo>
                    <a:cubicBezTo>
                      <a:pt x="9011" y="11059"/>
                      <a:pt x="9169" y="10902"/>
                      <a:pt x="9169" y="10713"/>
                    </a:cubicBezTo>
                    <a:lnTo>
                      <a:pt x="9169" y="9988"/>
                    </a:lnTo>
                    <a:cubicBezTo>
                      <a:pt x="9169" y="9389"/>
                      <a:pt x="8696" y="8980"/>
                      <a:pt x="8129" y="8980"/>
                    </a:cubicBezTo>
                    <a:lnTo>
                      <a:pt x="7089" y="8980"/>
                    </a:lnTo>
                    <a:lnTo>
                      <a:pt x="7089" y="1954"/>
                    </a:lnTo>
                    <a:cubicBezTo>
                      <a:pt x="7814" y="2332"/>
                      <a:pt x="8224" y="2553"/>
                      <a:pt x="8885" y="2647"/>
                    </a:cubicBezTo>
                    <a:cubicBezTo>
                      <a:pt x="8980" y="2931"/>
                      <a:pt x="9137" y="3120"/>
                      <a:pt x="9358" y="3277"/>
                    </a:cubicBezTo>
                    <a:lnTo>
                      <a:pt x="7877" y="5703"/>
                    </a:lnTo>
                    <a:cubicBezTo>
                      <a:pt x="7814" y="5735"/>
                      <a:pt x="7814" y="5829"/>
                      <a:pt x="7814" y="5892"/>
                    </a:cubicBezTo>
                    <a:lnTo>
                      <a:pt x="7814" y="6239"/>
                    </a:lnTo>
                    <a:cubicBezTo>
                      <a:pt x="7814" y="7405"/>
                      <a:pt x="8759" y="8350"/>
                      <a:pt x="9925" y="8350"/>
                    </a:cubicBezTo>
                    <a:cubicBezTo>
                      <a:pt x="11059" y="8350"/>
                      <a:pt x="12004" y="7405"/>
                      <a:pt x="12004" y="6239"/>
                    </a:cubicBezTo>
                    <a:lnTo>
                      <a:pt x="12004" y="5892"/>
                    </a:lnTo>
                    <a:cubicBezTo>
                      <a:pt x="12004" y="5829"/>
                      <a:pt x="12004" y="5766"/>
                      <a:pt x="11973" y="5703"/>
                    </a:cubicBezTo>
                    <a:lnTo>
                      <a:pt x="10460" y="3277"/>
                    </a:lnTo>
                    <a:cubicBezTo>
                      <a:pt x="10523" y="3151"/>
                      <a:pt x="10681" y="2899"/>
                      <a:pt x="10744" y="2616"/>
                    </a:cubicBezTo>
                    <a:cubicBezTo>
                      <a:pt x="11027" y="2553"/>
                      <a:pt x="11343" y="2458"/>
                      <a:pt x="11626" y="2364"/>
                    </a:cubicBezTo>
                    <a:cubicBezTo>
                      <a:pt x="11815" y="2269"/>
                      <a:pt x="11878" y="2080"/>
                      <a:pt x="11815" y="1923"/>
                    </a:cubicBezTo>
                    <a:cubicBezTo>
                      <a:pt x="11746" y="1784"/>
                      <a:pt x="11626" y="1697"/>
                      <a:pt x="11505" y="1697"/>
                    </a:cubicBezTo>
                    <a:cubicBezTo>
                      <a:pt x="11461" y="1697"/>
                      <a:pt x="11416" y="1708"/>
                      <a:pt x="11374" y="1734"/>
                    </a:cubicBezTo>
                    <a:cubicBezTo>
                      <a:pt x="11122" y="1797"/>
                      <a:pt x="10933" y="1891"/>
                      <a:pt x="10712" y="1923"/>
                    </a:cubicBezTo>
                    <a:cubicBezTo>
                      <a:pt x="10555" y="1576"/>
                      <a:pt x="10208" y="1324"/>
                      <a:pt x="9767" y="1324"/>
                    </a:cubicBezTo>
                    <a:cubicBezTo>
                      <a:pt x="9326" y="1324"/>
                      <a:pt x="8980" y="1576"/>
                      <a:pt x="8822" y="1954"/>
                    </a:cubicBezTo>
                    <a:cubicBezTo>
                      <a:pt x="8224" y="1828"/>
                      <a:pt x="7908" y="1639"/>
                      <a:pt x="6963" y="1167"/>
                    </a:cubicBezTo>
                    <a:lnTo>
                      <a:pt x="6963" y="1009"/>
                    </a:lnTo>
                    <a:cubicBezTo>
                      <a:pt x="6963" y="411"/>
                      <a:pt x="6491" y="1"/>
                      <a:pt x="59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14" name="Google Shape;9169;p73">
                <a:extLst>
                  <a:ext uri="{FF2B5EF4-FFF2-40B4-BE49-F238E27FC236}">
                    <a16:creationId xmlns:a16="http://schemas.microsoft.com/office/drawing/2014/main" id="{0AC41896-32E4-B55E-A694-B72143E184E8}"/>
                  </a:ext>
                </a:extLst>
              </p:cNvPr>
              <p:cNvSpPr/>
              <p:nvPr/>
            </p:nvSpPr>
            <p:spPr>
              <a:xfrm>
                <a:off x="7109482" y="2925310"/>
                <a:ext cx="505937" cy="499261"/>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15" name="Google Shape;9170;p73">
                <a:extLst>
                  <a:ext uri="{FF2B5EF4-FFF2-40B4-BE49-F238E27FC236}">
                    <a16:creationId xmlns:a16="http://schemas.microsoft.com/office/drawing/2014/main" id="{6D34020D-B3EA-9E18-F40A-BA50A5166FE0}"/>
                  </a:ext>
                </a:extLst>
              </p:cNvPr>
              <p:cNvSpPr/>
              <p:nvPr/>
            </p:nvSpPr>
            <p:spPr>
              <a:xfrm>
                <a:off x="10369466" y="1689879"/>
                <a:ext cx="320895" cy="496599"/>
              </a:xfrm>
              <a:custGeom>
                <a:avLst/>
                <a:gdLst/>
                <a:ahLst/>
                <a:cxnLst/>
                <a:rect l="l" t="t" r="r" b="b"/>
                <a:pathLst>
                  <a:path w="7594" h="11752" extrusionOk="0">
                    <a:moveTo>
                      <a:pt x="6585" y="662"/>
                    </a:moveTo>
                    <a:cubicBezTo>
                      <a:pt x="6774" y="662"/>
                      <a:pt x="6932" y="819"/>
                      <a:pt x="6932" y="1008"/>
                    </a:cubicBezTo>
                    <a:cubicBezTo>
                      <a:pt x="6932" y="1197"/>
                      <a:pt x="6774" y="1355"/>
                      <a:pt x="6585" y="1355"/>
                    </a:cubicBezTo>
                    <a:lnTo>
                      <a:pt x="1040" y="1355"/>
                    </a:lnTo>
                    <a:cubicBezTo>
                      <a:pt x="820" y="1355"/>
                      <a:pt x="662" y="1197"/>
                      <a:pt x="662" y="1008"/>
                    </a:cubicBezTo>
                    <a:cubicBezTo>
                      <a:pt x="662" y="819"/>
                      <a:pt x="820" y="662"/>
                      <a:pt x="1040" y="662"/>
                    </a:cubicBezTo>
                    <a:close/>
                    <a:moveTo>
                      <a:pt x="6175" y="2048"/>
                    </a:moveTo>
                    <a:lnTo>
                      <a:pt x="6175" y="2867"/>
                    </a:lnTo>
                    <a:cubicBezTo>
                      <a:pt x="5435" y="3277"/>
                      <a:pt x="4600" y="3481"/>
                      <a:pt x="3765" y="3481"/>
                    </a:cubicBezTo>
                    <a:cubicBezTo>
                      <a:pt x="2930" y="3481"/>
                      <a:pt x="2096" y="3277"/>
                      <a:pt x="1355" y="2867"/>
                    </a:cubicBezTo>
                    <a:lnTo>
                      <a:pt x="1355" y="2048"/>
                    </a:lnTo>
                    <a:close/>
                    <a:moveTo>
                      <a:pt x="1418" y="3686"/>
                    </a:moveTo>
                    <a:lnTo>
                      <a:pt x="1418" y="3686"/>
                    </a:lnTo>
                    <a:cubicBezTo>
                      <a:pt x="2174" y="4001"/>
                      <a:pt x="2962" y="4190"/>
                      <a:pt x="3781" y="4190"/>
                    </a:cubicBezTo>
                    <a:cubicBezTo>
                      <a:pt x="4600" y="4190"/>
                      <a:pt x="5388" y="4033"/>
                      <a:pt x="6144" y="3686"/>
                    </a:cubicBezTo>
                    <a:lnTo>
                      <a:pt x="6144" y="3686"/>
                    </a:lnTo>
                    <a:cubicBezTo>
                      <a:pt x="5860" y="4757"/>
                      <a:pt x="4915" y="5545"/>
                      <a:pt x="3781" y="5545"/>
                    </a:cubicBezTo>
                    <a:cubicBezTo>
                      <a:pt x="2647" y="5545"/>
                      <a:pt x="1702" y="4757"/>
                      <a:pt x="1418" y="3686"/>
                    </a:cubicBezTo>
                    <a:close/>
                    <a:moveTo>
                      <a:pt x="3435" y="6238"/>
                    </a:moveTo>
                    <a:lnTo>
                      <a:pt x="3435" y="7813"/>
                    </a:lnTo>
                    <a:lnTo>
                      <a:pt x="1544" y="9704"/>
                    </a:lnTo>
                    <a:lnTo>
                      <a:pt x="1355" y="9704"/>
                    </a:lnTo>
                    <a:lnTo>
                      <a:pt x="1355" y="8695"/>
                    </a:lnTo>
                    <a:cubicBezTo>
                      <a:pt x="1355" y="7467"/>
                      <a:pt x="2237" y="6427"/>
                      <a:pt x="3435" y="6238"/>
                    </a:cubicBezTo>
                    <a:close/>
                    <a:moveTo>
                      <a:pt x="3781" y="8443"/>
                    </a:moveTo>
                    <a:lnTo>
                      <a:pt x="5041" y="9704"/>
                    </a:lnTo>
                    <a:lnTo>
                      <a:pt x="2552" y="9704"/>
                    </a:lnTo>
                    <a:lnTo>
                      <a:pt x="3781" y="8443"/>
                    </a:lnTo>
                    <a:close/>
                    <a:moveTo>
                      <a:pt x="4128" y="6238"/>
                    </a:moveTo>
                    <a:cubicBezTo>
                      <a:pt x="5325" y="6396"/>
                      <a:pt x="6207" y="7435"/>
                      <a:pt x="6207" y="8695"/>
                    </a:cubicBezTo>
                    <a:lnTo>
                      <a:pt x="6207" y="9704"/>
                    </a:lnTo>
                    <a:lnTo>
                      <a:pt x="6018" y="9704"/>
                    </a:lnTo>
                    <a:lnTo>
                      <a:pt x="4128" y="7813"/>
                    </a:lnTo>
                    <a:lnTo>
                      <a:pt x="4128" y="6238"/>
                    </a:lnTo>
                    <a:close/>
                    <a:moveTo>
                      <a:pt x="6553" y="10397"/>
                    </a:moveTo>
                    <a:cubicBezTo>
                      <a:pt x="6743" y="10428"/>
                      <a:pt x="6900" y="10586"/>
                      <a:pt x="6900" y="10743"/>
                    </a:cubicBezTo>
                    <a:cubicBezTo>
                      <a:pt x="6900" y="10932"/>
                      <a:pt x="6743" y="11090"/>
                      <a:pt x="6553" y="11090"/>
                    </a:cubicBezTo>
                    <a:lnTo>
                      <a:pt x="977" y="11090"/>
                    </a:lnTo>
                    <a:cubicBezTo>
                      <a:pt x="788" y="11090"/>
                      <a:pt x="631" y="10932"/>
                      <a:pt x="631" y="10743"/>
                    </a:cubicBezTo>
                    <a:cubicBezTo>
                      <a:pt x="631" y="10554"/>
                      <a:pt x="788" y="10397"/>
                      <a:pt x="977" y="10397"/>
                    </a:cubicBezTo>
                    <a:close/>
                    <a:moveTo>
                      <a:pt x="1009" y="0"/>
                    </a:moveTo>
                    <a:cubicBezTo>
                      <a:pt x="442" y="0"/>
                      <a:pt x="0" y="473"/>
                      <a:pt x="0" y="1008"/>
                    </a:cubicBezTo>
                    <a:cubicBezTo>
                      <a:pt x="0" y="1449"/>
                      <a:pt x="284" y="1827"/>
                      <a:pt x="694" y="1985"/>
                    </a:cubicBezTo>
                    <a:lnTo>
                      <a:pt x="694" y="3088"/>
                    </a:lnTo>
                    <a:cubicBezTo>
                      <a:pt x="694" y="4316"/>
                      <a:pt x="1387" y="5356"/>
                      <a:pt x="2395" y="5860"/>
                    </a:cubicBezTo>
                    <a:cubicBezTo>
                      <a:pt x="1387" y="6364"/>
                      <a:pt x="694" y="7435"/>
                      <a:pt x="694" y="8664"/>
                    </a:cubicBezTo>
                    <a:lnTo>
                      <a:pt x="694" y="9767"/>
                    </a:lnTo>
                    <a:cubicBezTo>
                      <a:pt x="316" y="9924"/>
                      <a:pt x="0" y="10271"/>
                      <a:pt x="0" y="10743"/>
                    </a:cubicBezTo>
                    <a:cubicBezTo>
                      <a:pt x="0" y="11342"/>
                      <a:pt x="473" y="11751"/>
                      <a:pt x="1009" y="11751"/>
                    </a:cubicBezTo>
                    <a:lnTo>
                      <a:pt x="6585" y="11751"/>
                    </a:lnTo>
                    <a:cubicBezTo>
                      <a:pt x="7152" y="11751"/>
                      <a:pt x="7593" y="11279"/>
                      <a:pt x="7593" y="10743"/>
                    </a:cubicBezTo>
                    <a:cubicBezTo>
                      <a:pt x="7593" y="10302"/>
                      <a:pt x="7310" y="9924"/>
                      <a:pt x="6900" y="9767"/>
                    </a:cubicBezTo>
                    <a:lnTo>
                      <a:pt x="6900" y="8664"/>
                    </a:lnTo>
                    <a:cubicBezTo>
                      <a:pt x="6900" y="7435"/>
                      <a:pt x="6207" y="6364"/>
                      <a:pt x="5199" y="5860"/>
                    </a:cubicBezTo>
                    <a:cubicBezTo>
                      <a:pt x="6207" y="5387"/>
                      <a:pt x="6900" y="4316"/>
                      <a:pt x="6900" y="3088"/>
                    </a:cubicBezTo>
                    <a:lnTo>
                      <a:pt x="6900" y="1985"/>
                    </a:lnTo>
                    <a:cubicBezTo>
                      <a:pt x="7278" y="1827"/>
                      <a:pt x="7593" y="1481"/>
                      <a:pt x="7593" y="1008"/>
                    </a:cubicBezTo>
                    <a:cubicBezTo>
                      <a:pt x="7593" y="410"/>
                      <a:pt x="7121" y="0"/>
                      <a:pt x="658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16" name="Google Shape;9171;p73">
                <a:extLst>
                  <a:ext uri="{FF2B5EF4-FFF2-40B4-BE49-F238E27FC236}">
                    <a16:creationId xmlns:a16="http://schemas.microsoft.com/office/drawing/2014/main" id="{E751A327-E1AB-115C-A9B0-8C9EE1E379F0}"/>
                  </a:ext>
                </a:extLst>
              </p:cNvPr>
              <p:cNvSpPr/>
              <p:nvPr/>
            </p:nvSpPr>
            <p:spPr>
              <a:xfrm>
                <a:off x="1401076" y="1687873"/>
                <a:ext cx="503233" cy="50061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17" name="Google Shape;9172;p73">
                <a:extLst>
                  <a:ext uri="{FF2B5EF4-FFF2-40B4-BE49-F238E27FC236}">
                    <a16:creationId xmlns:a16="http://schemas.microsoft.com/office/drawing/2014/main" id="{09E8D2BE-EBA4-B4BA-D403-71BD19CE2174}"/>
                  </a:ext>
                </a:extLst>
              </p:cNvPr>
              <p:cNvGrpSpPr/>
              <p:nvPr/>
            </p:nvGrpSpPr>
            <p:grpSpPr>
              <a:xfrm>
                <a:off x="1400413" y="2281623"/>
                <a:ext cx="504585" cy="499303"/>
                <a:chOff x="1049375" y="2318350"/>
                <a:chExt cx="298525" cy="295400"/>
              </a:xfrm>
              <a:grpFill/>
            </p:grpSpPr>
            <p:sp>
              <p:nvSpPr>
                <p:cNvPr id="453" name="Google Shape;9173;p73">
                  <a:extLst>
                    <a:ext uri="{FF2B5EF4-FFF2-40B4-BE49-F238E27FC236}">
                      <a16:creationId xmlns:a16="http://schemas.microsoft.com/office/drawing/2014/main" id="{4CA825FB-ABC2-9ED5-C179-E8E647881A18}"/>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4" name="Google Shape;9174;p73">
                  <a:extLst>
                    <a:ext uri="{FF2B5EF4-FFF2-40B4-BE49-F238E27FC236}">
                      <a16:creationId xmlns:a16="http://schemas.microsoft.com/office/drawing/2014/main" id="{D6CCD0BC-C672-0BE1-FA24-8C4C2D2696A2}"/>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5" name="Google Shape;9175;p73">
                  <a:extLst>
                    <a:ext uri="{FF2B5EF4-FFF2-40B4-BE49-F238E27FC236}">
                      <a16:creationId xmlns:a16="http://schemas.microsoft.com/office/drawing/2014/main" id="{2ADCCD83-1989-7BB6-47DE-308A0285FAED}"/>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6" name="Google Shape;9176;p73">
                  <a:extLst>
                    <a:ext uri="{FF2B5EF4-FFF2-40B4-BE49-F238E27FC236}">
                      <a16:creationId xmlns:a16="http://schemas.microsoft.com/office/drawing/2014/main" id="{5D6038E1-5DC3-9336-5F9A-B821D1D1FC8E}"/>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18" name="Google Shape;9177;p73">
                <a:extLst>
                  <a:ext uri="{FF2B5EF4-FFF2-40B4-BE49-F238E27FC236}">
                    <a16:creationId xmlns:a16="http://schemas.microsoft.com/office/drawing/2014/main" id="{D9C7EBB8-F721-DB1B-B3EA-64674B4F21DF}"/>
                  </a:ext>
                </a:extLst>
              </p:cNvPr>
              <p:cNvGrpSpPr/>
              <p:nvPr/>
            </p:nvGrpSpPr>
            <p:grpSpPr>
              <a:xfrm>
                <a:off x="1401090" y="2923331"/>
                <a:ext cx="503233" cy="503233"/>
                <a:chOff x="1049375" y="2680675"/>
                <a:chExt cx="297725" cy="297725"/>
              </a:xfrm>
              <a:grpFill/>
            </p:grpSpPr>
            <p:sp>
              <p:nvSpPr>
                <p:cNvPr id="451" name="Google Shape;9178;p73">
                  <a:extLst>
                    <a:ext uri="{FF2B5EF4-FFF2-40B4-BE49-F238E27FC236}">
                      <a16:creationId xmlns:a16="http://schemas.microsoft.com/office/drawing/2014/main" id="{20CE0975-3A89-FCC5-1449-78A861B52891}"/>
                    </a:ext>
                  </a:extLst>
                </p:cNvPr>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2" name="Google Shape;9179;p73">
                  <a:extLst>
                    <a:ext uri="{FF2B5EF4-FFF2-40B4-BE49-F238E27FC236}">
                      <a16:creationId xmlns:a16="http://schemas.microsoft.com/office/drawing/2014/main" id="{D075308F-A7E6-B479-0CE4-B6D91F7AEED7}"/>
                    </a:ext>
                  </a:extLst>
                </p:cNvPr>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19" name="Google Shape;9180;p73">
                <a:extLst>
                  <a:ext uri="{FF2B5EF4-FFF2-40B4-BE49-F238E27FC236}">
                    <a16:creationId xmlns:a16="http://schemas.microsoft.com/office/drawing/2014/main" id="{8515BACD-44D2-3DC4-1E16-42B33DABE382}"/>
                  </a:ext>
                </a:extLst>
              </p:cNvPr>
              <p:cNvGrpSpPr/>
              <p:nvPr/>
            </p:nvGrpSpPr>
            <p:grpSpPr>
              <a:xfrm>
                <a:off x="4571962" y="1688532"/>
                <a:ext cx="499261" cy="499303"/>
                <a:chOff x="2872725" y="1954475"/>
                <a:chExt cx="295375" cy="295400"/>
              </a:xfrm>
              <a:grpFill/>
            </p:grpSpPr>
            <p:sp>
              <p:nvSpPr>
                <p:cNvPr id="448" name="Google Shape;9181;p73">
                  <a:extLst>
                    <a:ext uri="{FF2B5EF4-FFF2-40B4-BE49-F238E27FC236}">
                      <a16:creationId xmlns:a16="http://schemas.microsoft.com/office/drawing/2014/main" id="{A2D8F82A-641D-B385-2E92-D5EFCCBDFCD5}"/>
                    </a:ext>
                  </a:extLst>
                </p:cNvPr>
                <p:cNvSpPr/>
                <p:nvPr/>
              </p:nvSpPr>
              <p:spPr>
                <a:xfrm>
                  <a:off x="2959350" y="1954475"/>
                  <a:ext cx="122100" cy="139450"/>
                </a:xfrm>
                <a:custGeom>
                  <a:avLst/>
                  <a:gdLst/>
                  <a:ahLst/>
                  <a:cxnLst/>
                  <a:rect l="l" t="t" r="r" b="b"/>
                  <a:pathLst>
                    <a:path w="4884" h="5578" extrusionOk="0">
                      <a:moveTo>
                        <a:pt x="2395" y="694"/>
                      </a:moveTo>
                      <a:cubicBezTo>
                        <a:pt x="2805" y="694"/>
                        <a:pt x="3120" y="1009"/>
                        <a:pt x="3120" y="1418"/>
                      </a:cubicBezTo>
                      <a:cubicBezTo>
                        <a:pt x="3120" y="1797"/>
                        <a:pt x="2805" y="2112"/>
                        <a:pt x="2395" y="2112"/>
                      </a:cubicBezTo>
                      <a:cubicBezTo>
                        <a:pt x="2017" y="2112"/>
                        <a:pt x="1702" y="1797"/>
                        <a:pt x="1702" y="1418"/>
                      </a:cubicBezTo>
                      <a:cubicBezTo>
                        <a:pt x="1733" y="1009"/>
                        <a:pt x="2048" y="694"/>
                        <a:pt x="2395" y="694"/>
                      </a:cubicBezTo>
                      <a:close/>
                      <a:moveTo>
                        <a:pt x="2395" y="2742"/>
                      </a:moveTo>
                      <a:cubicBezTo>
                        <a:pt x="3340" y="2742"/>
                        <a:pt x="4128" y="3529"/>
                        <a:pt x="4128" y="4537"/>
                      </a:cubicBezTo>
                      <a:lnTo>
                        <a:pt x="4128" y="4884"/>
                      </a:lnTo>
                      <a:lnTo>
                        <a:pt x="662" y="4884"/>
                      </a:lnTo>
                      <a:lnTo>
                        <a:pt x="662" y="4537"/>
                      </a:lnTo>
                      <a:cubicBezTo>
                        <a:pt x="662" y="3529"/>
                        <a:pt x="1450" y="2742"/>
                        <a:pt x="2395" y="2742"/>
                      </a:cubicBezTo>
                      <a:close/>
                      <a:moveTo>
                        <a:pt x="2490" y="1"/>
                      </a:moveTo>
                      <a:cubicBezTo>
                        <a:pt x="1733" y="1"/>
                        <a:pt x="1103" y="631"/>
                        <a:pt x="1103" y="1387"/>
                      </a:cubicBezTo>
                      <a:cubicBezTo>
                        <a:pt x="1103" y="1734"/>
                        <a:pt x="1229" y="2049"/>
                        <a:pt x="1450" y="2332"/>
                      </a:cubicBezTo>
                      <a:cubicBezTo>
                        <a:pt x="568" y="2710"/>
                        <a:pt x="1" y="3529"/>
                        <a:pt x="1" y="4537"/>
                      </a:cubicBezTo>
                      <a:lnTo>
                        <a:pt x="1" y="5231"/>
                      </a:lnTo>
                      <a:cubicBezTo>
                        <a:pt x="1" y="5420"/>
                        <a:pt x="158" y="5577"/>
                        <a:pt x="347" y="5577"/>
                      </a:cubicBezTo>
                      <a:lnTo>
                        <a:pt x="4537" y="5577"/>
                      </a:lnTo>
                      <a:cubicBezTo>
                        <a:pt x="4726" y="5577"/>
                        <a:pt x="4884" y="5420"/>
                        <a:pt x="4884" y="5231"/>
                      </a:cubicBezTo>
                      <a:lnTo>
                        <a:pt x="4884" y="4537"/>
                      </a:lnTo>
                      <a:cubicBezTo>
                        <a:pt x="4884" y="3529"/>
                        <a:pt x="4317" y="2710"/>
                        <a:pt x="3498" y="2332"/>
                      </a:cubicBezTo>
                      <a:cubicBezTo>
                        <a:pt x="3750" y="2080"/>
                        <a:pt x="3844" y="1765"/>
                        <a:pt x="3844" y="1387"/>
                      </a:cubicBezTo>
                      <a:cubicBezTo>
                        <a:pt x="3844" y="631"/>
                        <a:pt x="3214" y="1"/>
                        <a:pt x="249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9" name="Google Shape;9182;p73">
                  <a:extLst>
                    <a:ext uri="{FF2B5EF4-FFF2-40B4-BE49-F238E27FC236}">
                      <a16:creationId xmlns:a16="http://schemas.microsoft.com/office/drawing/2014/main" id="{B15488FD-8D9C-7169-6208-BA93B86BDF95}"/>
                    </a:ext>
                  </a:extLst>
                </p:cNvPr>
                <p:cNvSpPr/>
                <p:nvPr/>
              </p:nvSpPr>
              <p:spPr>
                <a:xfrm>
                  <a:off x="2906575" y="2146650"/>
                  <a:ext cx="191425" cy="69350"/>
                </a:xfrm>
                <a:custGeom>
                  <a:avLst/>
                  <a:gdLst/>
                  <a:ahLst/>
                  <a:cxnLst/>
                  <a:rect l="l" t="t" r="r" b="b"/>
                  <a:pathLst>
                    <a:path w="7657" h="2774" extrusionOk="0">
                      <a:moveTo>
                        <a:pt x="1419" y="694"/>
                      </a:moveTo>
                      <a:lnTo>
                        <a:pt x="1419" y="2080"/>
                      </a:lnTo>
                      <a:lnTo>
                        <a:pt x="694" y="2080"/>
                      </a:lnTo>
                      <a:lnTo>
                        <a:pt x="694" y="694"/>
                      </a:lnTo>
                      <a:close/>
                      <a:moveTo>
                        <a:pt x="2773" y="694"/>
                      </a:moveTo>
                      <a:lnTo>
                        <a:pt x="2773" y="2080"/>
                      </a:lnTo>
                      <a:lnTo>
                        <a:pt x="2080" y="2080"/>
                      </a:lnTo>
                      <a:lnTo>
                        <a:pt x="2080" y="694"/>
                      </a:lnTo>
                      <a:close/>
                      <a:moveTo>
                        <a:pt x="4159" y="694"/>
                      </a:moveTo>
                      <a:lnTo>
                        <a:pt x="4159" y="2080"/>
                      </a:lnTo>
                      <a:lnTo>
                        <a:pt x="3466" y="2080"/>
                      </a:lnTo>
                      <a:lnTo>
                        <a:pt x="3466" y="694"/>
                      </a:lnTo>
                      <a:close/>
                      <a:moveTo>
                        <a:pt x="6995" y="694"/>
                      </a:moveTo>
                      <a:lnTo>
                        <a:pt x="6995" y="2080"/>
                      </a:lnTo>
                      <a:lnTo>
                        <a:pt x="4884" y="2080"/>
                      </a:lnTo>
                      <a:lnTo>
                        <a:pt x="4884" y="694"/>
                      </a:lnTo>
                      <a:close/>
                      <a:moveTo>
                        <a:pt x="347" y="1"/>
                      </a:moveTo>
                      <a:cubicBezTo>
                        <a:pt x="158" y="1"/>
                        <a:pt x="1" y="158"/>
                        <a:pt x="1" y="347"/>
                      </a:cubicBezTo>
                      <a:lnTo>
                        <a:pt x="1" y="2427"/>
                      </a:lnTo>
                      <a:cubicBezTo>
                        <a:pt x="1" y="2616"/>
                        <a:pt x="158" y="2773"/>
                        <a:pt x="347" y="2773"/>
                      </a:cubicBezTo>
                      <a:lnTo>
                        <a:pt x="7310" y="2773"/>
                      </a:lnTo>
                      <a:cubicBezTo>
                        <a:pt x="7499" y="2773"/>
                        <a:pt x="7657" y="2616"/>
                        <a:pt x="7657" y="2427"/>
                      </a:cubicBezTo>
                      <a:lnTo>
                        <a:pt x="7657" y="347"/>
                      </a:lnTo>
                      <a:cubicBezTo>
                        <a:pt x="7657" y="127"/>
                        <a:pt x="7499" y="1"/>
                        <a:pt x="731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50" name="Google Shape;9183;p73">
                  <a:extLst>
                    <a:ext uri="{FF2B5EF4-FFF2-40B4-BE49-F238E27FC236}">
                      <a16:creationId xmlns:a16="http://schemas.microsoft.com/office/drawing/2014/main" id="{735F3DA8-AE40-2B21-817B-A8A0C79E888E}"/>
                    </a:ext>
                  </a:extLst>
                </p:cNvPr>
                <p:cNvSpPr/>
                <p:nvPr/>
              </p:nvSpPr>
              <p:spPr>
                <a:xfrm>
                  <a:off x="2872725" y="2112000"/>
                  <a:ext cx="295375" cy="137875"/>
                </a:xfrm>
                <a:custGeom>
                  <a:avLst/>
                  <a:gdLst/>
                  <a:ahLst/>
                  <a:cxnLst/>
                  <a:rect l="l" t="t" r="r" b="b"/>
                  <a:pathLst>
                    <a:path w="11815" h="5515" extrusionOk="0">
                      <a:moveTo>
                        <a:pt x="11121" y="2080"/>
                      </a:moveTo>
                      <a:lnTo>
                        <a:pt x="11121" y="3466"/>
                      </a:lnTo>
                      <a:lnTo>
                        <a:pt x="10397" y="3466"/>
                      </a:lnTo>
                      <a:lnTo>
                        <a:pt x="10397" y="2080"/>
                      </a:lnTo>
                      <a:close/>
                      <a:moveTo>
                        <a:pt x="9389" y="662"/>
                      </a:moveTo>
                      <a:cubicBezTo>
                        <a:pt x="9578" y="662"/>
                        <a:pt x="9735" y="820"/>
                        <a:pt x="9735" y="1009"/>
                      </a:cubicBezTo>
                      <a:lnTo>
                        <a:pt x="9735" y="4474"/>
                      </a:lnTo>
                      <a:cubicBezTo>
                        <a:pt x="9735" y="4663"/>
                        <a:pt x="9578" y="4852"/>
                        <a:pt x="9389" y="4852"/>
                      </a:cubicBezTo>
                      <a:lnTo>
                        <a:pt x="1040" y="4852"/>
                      </a:lnTo>
                      <a:cubicBezTo>
                        <a:pt x="819" y="4852"/>
                        <a:pt x="662" y="4663"/>
                        <a:pt x="662" y="4474"/>
                      </a:cubicBezTo>
                      <a:lnTo>
                        <a:pt x="662" y="1009"/>
                      </a:lnTo>
                      <a:cubicBezTo>
                        <a:pt x="662" y="820"/>
                        <a:pt x="819" y="662"/>
                        <a:pt x="1040" y="662"/>
                      </a:cubicBezTo>
                      <a:close/>
                      <a:moveTo>
                        <a:pt x="1040" y="1"/>
                      </a:moveTo>
                      <a:cubicBezTo>
                        <a:pt x="441" y="1"/>
                        <a:pt x="0" y="473"/>
                        <a:pt x="0" y="1009"/>
                      </a:cubicBezTo>
                      <a:lnTo>
                        <a:pt x="0" y="4474"/>
                      </a:lnTo>
                      <a:cubicBezTo>
                        <a:pt x="0" y="5073"/>
                        <a:pt x="473" y="5514"/>
                        <a:pt x="1040" y="5514"/>
                      </a:cubicBezTo>
                      <a:lnTo>
                        <a:pt x="9357" y="5514"/>
                      </a:lnTo>
                      <a:cubicBezTo>
                        <a:pt x="9956" y="5514"/>
                        <a:pt x="10397" y="5041"/>
                        <a:pt x="10397" y="4474"/>
                      </a:cubicBezTo>
                      <a:lnTo>
                        <a:pt x="10397" y="4128"/>
                      </a:lnTo>
                      <a:lnTo>
                        <a:pt x="11436" y="4128"/>
                      </a:lnTo>
                      <a:cubicBezTo>
                        <a:pt x="11625" y="4128"/>
                        <a:pt x="11783" y="3970"/>
                        <a:pt x="11783" y="3781"/>
                      </a:cubicBezTo>
                      <a:lnTo>
                        <a:pt x="11783" y="1702"/>
                      </a:lnTo>
                      <a:cubicBezTo>
                        <a:pt x="11814" y="1513"/>
                        <a:pt x="11657" y="1387"/>
                        <a:pt x="11468" y="1387"/>
                      </a:cubicBezTo>
                      <a:lnTo>
                        <a:pt x="10397" y="1387"/>
                      </a:lnTo>
                      <a:lnTo>
                        <a:pt x="10397" y="1009"/>
                      </a:lnTo>
                      <a:cubicBezTo>
                        <a:pt x="10397" y="442"/>
                        <a:pt x="9924" y="1"/>
                        <a:pt x="935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20" name="Google Shape;9184;p73">
                <a:extLst>
                  <a:ext uri="{FF2B5EF4-FFF2-40B4-BE49-F238E27FC236}">
                    <a16:creationId xmlns:a16="http://schemas.microsoft.com/office/drawing/2014/main" id="{5D964FB5-C549-0B63-057D-24397D86C74E}"/>
                  </a:ext>
                </a:extLst>
              </p:cNvPr>
              <p:cNvGrpSpPr/>
              <p:nvPr/>
            </p:nvGrpSpPr>
            <p:grpSpPr>
              <a:xfrm>
                <a:off x="4602577" y="2280292"/>
                <a:ext cx="438032" cy="501965"/>
                <a:chOff x="2890050" y="2318350"/>
                <a:chExt cx="259150" cy="296975"/>
              </a:xfrm>
              <a:grpFill/>
            </p:grpSpPr>
            <p:sp>
              <p:nvSpPr>
                <p:cNvPr id="446" name="Google Shape;9185;p73">
                  <a:extLst>
                    <a:ext uri="{FF2B5EF4-FFF2-40B4-BE49-F238E27FC236}">
                      <a16:creationId xmlns:a16="http://schemas.microsoft.com/office/drawing/2014/main" id="{7EB56475-BB10-66EB-DFB4-B6B94CAED9EC}"/>
                    </a:ext>
                  </a:extLst>
                </p:cNvPr>
                <p:cNvSpPr/>
                <p:nvPr/>
              </p:nvSpPr>
              <p:spPr>
                <a:xfrm>
                  <a:off x="2936525" y="2353025"/>
                  <a:ext cx="160700" cy="155975"/>
                </a:xfrm>
                <a:custGeom>
                  <a:avLst/>
                  <a:gdLst/>
                  <a:ahLst/>
                  <a:cxnLst/>
                  <a:rect l="l" t="t" r="r" b="b"/>
                  <a:pathLst>
                    <a:path w="6428" h="6239" extrusionOk="0">
                      <a:moveTo>
                        <a:pt x="3371" y="2048"/>
                      </a:moveTo>
                      <a:cubicBezTo>
                        <a:pt x="3749" y="2048"/>
                        <a:pt x="4064" y="2363"/>
                        <a:pt x="4064" y="2773"/>
                      </a:cubicBezTo>
                      <a:cubicBezTo>
                        <a:pt x="4064" y="3151"/>
                        <a:pt x="3749" y="3466"/>
                        <a:pt x="3371" y="3466"/>
                      </a:cubicBezTo>
                      <a:cubicBezTo>
                        <a:pt x="2961" y="3466"/>
                        <a:pt x="2646" y="3151"/>
                        <a:pt x="2646" y="2773"/>
                      </a:cubicBezTo>
                      <a:cubicBezTo>
                        <a:pt x="2646" y="2363"/>
                        <a:pt x="2961" y="2048"/>
                        <a:pt x="3371" y="2048"/>
                      </a:cubicBezTo>
                      <a:close/>
                      <a:moveTo>
                        <a:pt x="3308" y="662"/>
                      </a:moveTo>
                      <a:cubicBezTo>
                        <a:pt x="4663" y="662"/>
                        <a:pt x="5734" y="1764"/>
                        <a:pt x="5734" y="3119"/>
                      </a:cubicBezTo>
                      <a:cubicBezTo>
                        <a:pt x="5734" y="3655"/>
                        <a:pt x="5513" y="4159"/>
                        <a:pt x="5167" y="4663"/>
                      </a:cubicBezTo>
                      <a:cubicBezTo>
                        <a:pt x="4978" y="4253"/>
                        <a:pt x="4694" y="3938"/>
                        <a:pt x="4316" y="3686"/>
                      </a:cubicBezTo>
                      <a:cubicBezTo>
                        <a:pt x="4537" y="3466"/>
                        <a:pt x="4694" y="3119"/>
                        <a:pt x="4694" y="2741"/>
                      </a:cubicBezTo>
                      <a:cubicBezTo>
                        <a:pt x="4694" y="2016"/>
                        <a:pt x="4064" y="1386"/>
                        <a:pt x="3308" y="1386"/>
                      </a:cubicBezTo>
                      <a:cubicBezTo>
                        <a:pt x="2583" y="1386"/>
                        <a:pt x="1953" y="2016"/>
                        <a:pt x="1953" y="2741"/>
                      </a:cubicBezTo>
                      <a:cubicBezTo>
                        <a:pt x="1953" y="3119"/>
                        <a:pt x="2111" y="3466"/>
                        <a:pt x="2331" y="3686"/>
                      </a:cubicBezTo>
                      <a:cubicBezTo>
                        <a:pt x="1953" y="3907"/>
                        <a:pt x="1670" y="4253"/>
                        <a:pt x="1481" y="4663"/>
                      </a:cubicBezTo>
                      <a:cubicBezTo>
                        <a:pt x="1008" y="4096"/>
                        <a:pt x="851" y="3434"/>
                        <a:pt x="914" y="2773"/>
                      </a:cubicBezTo>
                      <a:cubicBezTo>
                        <a:pt x="1071" y="1670"/>
                        <a:pt x="2048" y="662"/>
                        <a:pt x="3308" y="662"/>
                      </a:cubicBezTo>
                      <a:close/>
                      <a:moveTo>
                        <a:pt x="3308" y="4190"/>
                      </a:moveTo>
                      <a:cubicBezTo>
                        <a:pt x="3938" y="4190"/>
                        <a:pt x="4442" y="4600"/>
                        <a:pt x="4663" y="5167"/>
                      </a:cubicBezTo>
                      <a:cubicBezTo>
                        <a:pt x="4253" y="5387"/>
                        <a:pt x="3844" y="5545"/>
                        <a:pt x="3308" y="5545"/>
                      </a:cubicBezTo>
                      <a:cubicBezTo>
                        <a:pt x="2835" y="5545"/>
                        <a:pt x="2363" y="5387"/>
                        <a:pt x="1985" y="5167"/>
                      </a:cubicBezTo>
                      <a:cubicBezTo>
                        <a:pt x="2142" y="4568"/>
                        <a:pt x="2678" y="4190"/>
                        <a:pt x="3308" y="4190"/>
                      </a:cubicBezTo>
                      <a:close/>
                      <a:moveTo>
                        <a:pt x="3308" y="0"/>
                      </a:moveTo>
                      <a:cubicBezTo>
                        <a:pt x="1701" y="0"/>
                        <a:pt x="410" y="1229"/>
                        <a:pt x="252" y="2678"/>
                      </a:cubicBezTo>
                      <a:cubicBezTo>
                        <a:pt x="0" y="4600"/>
                        <a:pt x="1481" y="6238"/>
                        <a:pt x="3308" y="6238"/>
                      </a:cubicBezTo>
                      <a:cubicBezTo>
                        <a:pt x="5041" y="6238"/>
                        <a:pt x="6427" y="4820"/>
                        <a:pt x="6427" y="3119"/>
                      </a:cubicBezTo>
                      <a:cubicBezTo>
                        <a:pt x="6427" y="1386"/>
                        <a:pt x="5009" y="0"/>
                        <a:pt x="330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7" name="Google Shape;9186;p73">
                  <a:extLst>
                    <a:ext uri="{FF2B5EF4-FFF2-40B4-BE49-F238E27FC236}">
                      <a16:creationId xmlns:a16="http://schemas.microsoft.com/office/drawing/2014/main" id="{4F83E3B0-1224-9F4C-B486-8F1A4522DE20}"/>
                    </a:ext>
                  </a:extLst>
                </p:cNvPr>
                <p:cNvSpPr/>
                <p:nvPr/>
              </p:nvSpPr>
              <p:spPr>
                <a:xfrm>
                  <a:off x="2890050" y="2318350"/>
                  <a:ext cx="259150" cy="296975"/>
                </a:xfrm>
                <a:custGeom>
                  <a:avLst/>
                  <a:gdLst/>
                  <a:ahLst/>
                  <a:cxnLst/>
                  <a:rect l="l" t="t" r="r" b="b"/>
                  <a:pathLst>
                    <a:path w="10366" h="11879" extrusionOk="0">
                      <a:moveTo>
                        <a:pt x="5167" y="694"/>
                      </a:moveTo>
                      <a:cubicBezTo>
                        <a:pt x="7309" y="694"/>
                        <a:pt x="9011" y="2427"/>
                        <a:pt x="9011" y="4506"/>
                      </a:cubicBezTo>
                      <a:cubicBezTo>
                        <a:pt x="9011" y="5640"/>
                        <a:pt x="8475" y="6711"/>
                        <a:pt x="7656" y="7405"/>
                      </a:cubicBezTo>
                      <a:lnTo>
                        <a:pt x="5167" y="9547"/>
                      </a:lnTo>
                      <a:lnTo>
                        <a:pt x="2710" y="7405"/>
                      </a:lnTo>
                      <a:cubicBezTo>
                        <a:pt x="1796" y="6585"/>
                        <a:pt x="1229" y="5420"/>
                        <a:pt x="1386" y="4034"/>
                      </a:cubicBezTo>
                      <a:cubicBezTo>
                        <a:pt x="1575" y="2206"/>
                        <a:pt x="3151" y="694"/>
                        <a:pt x="5167" y="694"/>
                      </a:cubicBezTo>
                      <a:close/>
                      <a:moveTo>
                        <a:pt x="8475" y="8980"/>
                      </a:moveTo>
                      <a:lnTo>
                        <a:pt x="9546" y="11122"/>
                      </a:lnTo>
                      <a:lnTo>
                        <a:pt x="977" y="11122"/>
                      </a:lnTo>
                      <a:lnTo>
                        <a:pt x="2017" y="8980"/>
                      </a:lnTo>
                      <a:lnTo>
                        <a:pt x="3529" y="8980"/>
                      </a:lnTo>
                      <a:lnTo>
                        <a:pt x="4978" y="10240"/>
                      </a:lnTo>
                      <a:cubicBezTo>
                        <a:pt x="5073" y="10272"/>
                        <a:pt x="5136" y="10335"/>
                        <a:pt x="5230" y="10335"/>
                      </a:cubicBezTo>
                      <a:cubicBezTo>
                        <a:pt x="5293" y="10335"/>
                        <a:pt x="5388" y="10272"/>
                        <a:pt x="5451" y="10240"/>
                      </a:cubicBezTo>
                      <a:lnTo>
                        <a:pt x="6900" y="8980"/>
                      </a:lnTo>
                      <a:close/>
                      <a:moveTo>
                        <a:pt x="5107" y="1"/>
                      </a:moveTo>
                      <a:cubicBezTo>
                        <a:pt x="2772" y="1"/>
                        <a:pt x="912" y="1815"/>
                        <a:pt x="662" y="3939"/>
                      </a:cubicBezTo>
                      <a:cubicBezTo>
                        <a:pt x="441" y="5483"/>
                        <a:pt x="1040" y="6932"/>
                        <a:pt x="2174" y="7940"/>
                      </a:cubicBezTo>
                      <a:lnTo>
                        <a:pt x="2615" y="8318"/>
                      </a:lnTo>
                      <a:lnTo>
                        <a:pt x="1638" y="8318"/>
                      </a:lnTo>
                      <a:cubicBezTo>
                        <a:pt x="1575" y="8318"/>
                        <a:pt x="1481" y="8413"/>
                        <a:pt x="1449" y="8507"/>
                      </a:cubicBezTo>
                      <a:lnTo>
                        <a:pt x="63" y="11343"/>
                      </a:lnTo>
                      <a:cubicBezTo>
                        <a:pt x="0" y="11469"/>
                        <a:pt x="0" y="11595"/>
                        <a:pt x="63" y="11721"/>
                      </a:cubicBezTo>
                      <a:cubicBezTo>
                        <a:pt x="126" y="11815"/>
                        <a:pt x="221" y="11878"/>
                        <a:pt x="347" y="11878"/>
                      </a:cubicBezTo>
                      <a:lnTo>
                        <a:pt x="10019" y="11878"/>
                      </a:lnTo>
                      <a:cubicBezTo>
                        <a:pt x="10145" y="11878"/>
                        <a:pt x="10271" y="11784"/>
                        <a:pt x="10302" y="11721"/>
                      </a:cubicBezTo>
                      <a:cubicBezTo>
                        <a:pt x="10365" y="11595"/>
                        <a:pt x="10365" y="11469"/>
                        <a:pt x="10302" y="11343"/>
                      </a:cubicBezTo>
                      <a:lnTo>
                        <a:pt x="8916" y="8507"/>
                      </a:lnTo>
                      <a:cubicBezTo>
                        <a:pt x="8885" y="8413"/>
                        <a:pt x="8727" y="8318"/>
                        <a:pt x="8601" y="8318"/>
                      </a:cubicBezTo>
                      <a:lnTo>
                        <a:pt x="7624" y="8318"/>
                      </a:lnTo>
                      <a:lnTo>
                        <a:pt x="8065" y="7940"/>
                      </a:lnTo>
                      <a:cubicBezTo>
                        <a:pt x="9042" y="7090"/>
                        <a:pt x="9641" y="5829"/>
                        <a:pt x="9641" y="4506"/>
                      </a:cubicBezTo>
                      <a:cubicBezTo>
                        <a:pt x="9641" y="2049"/>
                        <a:pt x="7656" y="1"/>
                        <a:pt x="5167" y="1"/>
                      </a:cubicBezTo>
                      <a:cubicBezTo>
                        <a:pt x="5147" y="1"/>
                        <a:pt x="5127" y="1"/>
                        <a:pt x="510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21" name="Google Shape;9187;p73">
                <a:extLst>
                  <a:ext uri="{FF2B5EF4-FFF2-40B4-BE49-F238E27FC236}">
                    <a16:creationId xmlns:a16="http://schemas.microsoft.com/office/drawing/2014/main" id="{C2AA7E7E-B9CC-A8CE-AFE1-F260572AB732}"/>
                  </a:ext>
                </a:extLst>
              </p:cNvPr>
              <p:cNvSpPr/>
              <p:nvPr/>
            </p:nvSpPr>
            <p:spPr>
              <a:xfrm>
                <a:off x="4659775" y="2923979"/>
                <a:ext cx="323559" cy="501923"/>
              </a:xfrm>
              <a:custGeom>
                <a:avLst/>
                <a:gdLst/>
                <a:ahLst/>
                <a:cxnLst/>
                <a:rect l="l" t="t" r="r" b="b"/>
                <a:pathLst>
                  <a:path w="7657" h="11878" extrusionOk="0">
                    <a:moveTo>
                      <a:pt x="3813" y="1387"/>
                    </a:moveTo>
                    <a:cubicBezTo>
                      <a:pt x="4254" y="1387"/>
                      <a:pt x="4664" y="1670"/>
                      <a:pt x="4821" y="2112"/>
                    </a:cubicBezTo>
                    <a:lnTo>
                      <a:pt x="2836" y="2112"/>
                    </a:lnTo>
                    <a:cubicBezTo>
                      <a:pt x="2994" y="1702"/>
                      <a:pt x="3372" y="1387"/>
                      <a:pt x="3813" y="1387"/>
                    </a:cubicBezTo>
                    <a:close/>
                    <a:moveTo>
                      <a:pt x="4947" y="2805"/>
                    </a:moveTo>
                    <a:cubicBezTo>
                      <a:pt x="5199" y="2805"/>
                      <a:pt x="5357" y="3057"/>
                      <a:pt x="5294" y="3277"/>
                    </a:cubicBezTo>
                    <a:lnTo>
                      <a:pt x="4947" y="4222"/>
                    </a:lnTo>
                    <a:lnTo>
                      <a:pt x="2679" y="4222"/>
                    </a:lnTo>
                    <a:lnTo>
                      <a:pt x="2364" y="3277"/>
                    </a:lnTo>
                    <a:cubicBezTo>
                      <a:pt x="2332" y="3025"/>
                      <a:pt x="2490" y="2805"/>
                      <a:pt x="2710" y="2805"/>
                    </a:cubicBezTo>
                    <a:close/>
                    <a:moveTo>
                      <a:pt x="4916" y="4852"/>
                    </a:moveTo>
                    <a:lnTo>
                      <a:pt x="5514" y="8381"/>
                    </a:lnTo>
                    <a:lnTo>
                      <a:pt x="2175" y="8381"/>
                    </a:lnTo>
                    <a:lnTo>
                      <a:pt x="2773" y="4852"/>
                    </a:lnTo>
                    <a:close/>
                    <a:moveTo>
                      <a:pt x="5955" y="9074"/>
                    </a:moveTo>
                    <a:cubicBezTo>
                      <a:pt x="6144" y="9074"/>
                      <a:pt x="6302" y="9232"/>
                      <a:pt x="6302" y="9421"/>
                    </a:cubicBezTo>
                    <a:lnTo>
                      <a:pt x="6302" y="9799"/>
                    </a:lnTo>
                    <a:lnTo>
                      <a:pt x="1450" y="9799"/>
                    </a:lnTo>
                    <a:lnTo>
                      <a:pt x="1450" y="9421"/>
                    </a:lnTo>
                    <a:cubicBezTo>
                      <a:pt x="1419" y="9232"/>
                      <a:pt x="1576" y="9074"/>
                      <a:pt x="1765" y="9074"/>
                    </a:cubicBezTo>
                    <a:close/>
                    <a:moveTo>
                      <a:pt x="6648" y="10460"/>
                    </a:moveTo>
                    <a:cubicBezTo>
                      <a:pt x="6806" y="10460"/>
                      <a:pt x="6964" y="10618"/>
                      <a:pt x="6964" y="10807"/>
                    </a:cubicBezTo>
                    <a:lnTo>
                      <a:pt x="6964" y="11153"/>
                    </a:lnTo>
                    <a:lnTo>
                      <a:pt x="757" y="11153"/>
                    </a:lnTo>
                    <a:lnTo>
                      <a:pt x="757" y="10807"/>
                    </a:lnTo>
                    <a:cubicBezTo>
                      <a:pt x="757" y="10618"/>
                      <a:pt x="915" y="10460"/>
                      <a:pt x="1104" y="10460"/>
                    </a:cubicBezTo>
                    <a:close/>
                    <a:moveTo>
                      <a:pt x="3782" y="1"/>
                    </a:moveTo>
                    <a:cubicBezTo>
                      <a:pt x="3592" y="1"/>
                      <a:pt x="3435" y="158"/>
                      <a:pt x="3435" y="379"/>
                    </a:cubicBezTo>
                    <a:lnTo>
                      <a:pt x="3435" y="757"/>
                    </a:lnTo>
                    <a:cubicBezTo>
                      <a:pt x="2679" y="914"/>
                      <a:pt x="2143" y="1544"/>
                      <a:pt x="2049" y="2301"/>
                    </a:cubicBezTo>
                    <a:cubicBezTo>
                      <a:pt x="1702" y="2521"/>
                      <a:pt x="1545" y="3025"/>
                      <a:pt x="1671" y="3466"/>
                    </a:cubicBezTo>
                    <a:lnTo>
                      <a:pt x="1891" y="4191"/>
                    </a:lnTo>
                    <a:lnTo>
                      <a:pt x="1702" y="4191"/>
                    </a:lnTo>
                    <a:cubicBezTo>
                      <a:pt x="1513" y="4191"/>
                      <a:pt x="1356" y="4348"/>
                      <a:pt x="1356" y="4537"/>
                    </a:cubicBezTo>
                    <a:cubicBezTo>
                      <a:pt x="1356" y="4758"/>
                      <a:pt x="1513" y="4915"/>
                      <a:pt x="1702" y="4915"/>
                    </a:cubicBezTo>
                    <a:lnTo>
                      <a:pt x="1986" y="4915"/>
                    </a:lnTo>
                    <a:lnTo>
                      <a:pt x="1387" y="8444"/>
                    </a:lnTo>
                    <a:cubicBezTo>
                      <a:pt x="1009" y="8570"/>
                      <a:pt x="726" y="8948"/>
                      <a:pt x="726" y="9421"/>
                    </a:cubicBezTo>
                    <a:lnTo>
                      <a:pt x="726" y="9830"/>
                    </a:lnTo>
                    <a:cubicBezTo>
                      <a:pt x="316" y="9988"/>
                      <a:pt x="1" y="10334"/>
                      <a:pt x="1" y="10807"/>
                    </a:cubicBezTo>
                    <a:lnTo>
                      <a:pt x="1" y="11531"/>
                    </a:lnTo>
                    <a:cubicBezTo>
                      <a:pt x="1" y="11720"/>
                      <a:pt x="158" y="11878"/>
                      <a:pt x="347" y="11878"/>
                    </a:cubicBezTo>
                    <a:lnTo>
                      <a:pt x="7279" y="11878"/>
                    </a:lnTo>
                    <a:cubicBezTo>
                      <a:pt x="7499" y="11878"/>
                      <a:pt x="7657" y="11720"/>
                      <a:pt x="7657" y="11531"/>
                    </a:cubicBezTo>
                    <a:lnTo>
                      <a:pt x="7657" y="10807"/>
                    </a:lnTo>
                    <a:cubicBezTo>
                      <a:pt x="7657" y="10366"/>
                      <a:pt x="7373" y="9988"/>
                      <a:pt x="6932" y="9830"/>
                    </a:cubicBezTo>
                    <a:lnTo>
                      <a:pt x="6932" y="9421"/>
                    </a:lnTo>
                    <a:cubicBezTo>
                      <a:pt x="6932" y="8948"/>
                      <a:pt x="6617" y="8570"/>
                      <a:pt x="6176" y="8444"/>
                    </a:cubicBezTo>
                    <a:lnTo>
                      <a:pt x="5609" y="4915"/>
                    </a:lnTo>
                    <a:lnTo>
                      <a:pt x="5861" y="4915"/>
                    </a:lnTo>
                    <a:cubicBezTo>
                      <a:pt x="6081" y="4915"/>
                      <a:pt x="6207" y="4758"/>
                      <a:pt x="6207" y="4537"/>
                    </a:cubicBezTo>
                    <a:cubicBezTo>
                      <a:pt x="6207" y="4348"/>
                      <a:pt x="6081" y="4191"/>
                      <a:pt x="5861" y="4191"/>
                    </a:cubicBezTo>
                    <a:lnTo>
                      <a:pt x="5672" y="4191"/>
                    </a:lnTo>
                    <a:lnTo>
                      <a:pt x="5924" y="3466"/>
                    </a:lnTo>
                    <a:cubicBezTo>
                      <a:pt x="6081" y="3025"/>
                      <a:pt x="5861" y="2584"/>
                      <a:pt x="5514" y="2301"/>
                    </a:cubicBezTo>
                    <a:cubicBezTo>
                      <a:pt x="5451" y="1513"/>
                      <a:pt x="4884" y="914"/>
                      <a:pt x="4128" y="757"/>
                    </a:cubicBezTo>
                    <a:lnTo>
                      <a:pt x="4128" y="379"/>
                    </a:lnTo>
                    <a:cubicBezTo>
                      <a:pt x="4128" y="158"/>
                      <a:pt x="3971" y="1"/>
                      <a:pt x="378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22" name="Google Shape;9188;p73">
                <a:extLst>
                  <a:ext uri="{FF2B5EF4-FFF2-40B4-BE49-F238E27FC236}">
                    <a16:creationId xmlns:a16="http://schemas.microsoft.com/office/drawing/2014/main" id="{0073F062-0F1F-2098-D13E-AF6EFB1E957A}"/>
                  </a:ext>
                </a:extLst>
              </p:cNvPr>
              <p:cNvGrpSpPr/>
              <p:nvPr/>
            </p:nvGrpSpPr>
            <p:grpSpPr>
              <a:xfrm>
                <a:off x="7744368" y="1689229"/>
                <a:ext cx="497908" cy="497908"/>
                <a:chOff x="4685050" y="1945825"/>
                <a:chExt cx="294575" cy="294575"/>
              </a:xfrm>
              <a:grpFill/>
            </p:grpSpPr>
            <p:sp>
              <p:nvSpPr>
                <p:cNvPr id="441" name="Google Shape;9189;p73">
                  <a:extLst>
                    <a:ext uri="{FF2B5EF4-FFF2-40B4-BE49-F238E27FC236}">
                      <a16:creationId xmlns:a16="http://schemas.microsoft.com/office/drawing/2014/main" id="{00907FFB-45BF-1DDC-FDF0-B98522287A34}"/>
                    </a:ext>
                  </a:extLst>
                </p:cNvPr>
                <p:cNvSpPr/>
                <p:nvPr/>
              </p:nvSpPr>
              <p:spPr>
                <a:xfrm>
                  <a:off x="4720475" y="2086025"/>
                  <a:ext cx="104775" cy="121300"/>
                </a:xfrm>
                <a:custGeom>
                  <a:avLst/>
                  <a:gdLst/>
                  <a:ahLst/>
                  <a:cxnLst/>
                  <a:rect l="l" t="t" r="r" b="b"/>
                  <a:pathLst>
                    <a:path w="4191" h="4852" extrusionOk="0">
                      <a:moveTo>
                        <a:pt x="2017" y="693"/>
                      </a:moveTo>
                      <a:cubicBezTo>
                        <a:pt x="2427" y="693"/>
                        <a:pt x="2742" y="1008"/>
                        <a:pt x="2742" y="1386"/>
                      </a:cubicBezTo>
                      <a:cubicBezTo>
                        <a:pt x="2742" y="1796"/>
                        <a:pt x="2427" y="2111"/>
                        <a:pt x="2017" y="2111"/>
                      </a:cubicBezTo>
                      <a:cubicBezTo>
                        <a:pt x="1639" y="2111"/>
                        <a:pt x="1324" y="1796"/>
                        <a:pt x="1324" y="1386"/>
                      </a:cubicBezTo>
                      <a:cubicBezTo>
                        <a:pt x="1324" y="1008"/>
                        <a:pt x="1639" y="693"/>
                        <a:pt x="2017" y="693"/>
                      </a:cubicBezTo>
                      <a:close/>
                      <a:moveTo>
                        <a:pt x="2017" y="2772"/>
                      </a:moveTo>
                      <a:cubicBezTo>
                        <a:pt x="2773" y="2772"/>
                        <a:pt x="3403" y="3403"/>
                        <a:pt x="3403" y="4127"/>
                      </a:cubicBezTo>
                      <a:lnTo>
                        <a:pt x="631" y="4127"/>
                      </a:lnTo>
                      <a:cubicBezTo>
                        <a:pt x="631" y="3403"/>
                        <a:pt x="1261" y="2772"/>
                        <a:pt x="2017" y="2772"/>
                      </a:cubicBezTo>
                      <a:close/>
                      <a:moveTo>
                        <a:pt x="2049" y="0"/>
                      </a:moveTo>
                      <a:cubicBezTo>
                        <a:pt x="1324" y="0"/>
                        <a:pt x="694" y="630"/>
                        <a:pt x="694" y="1386"/>
                      </a:cubicBezTo>
                      <a:cubicBezTo>
                        <a:pt x="694" y="1733"/>
                        <a:pt x="851" y="2111"/>
                        <a:pt x="1072" y="2331"/>
                      </a:cubicBezTo>
                      <a:cubicBezTo>
                        <a:pt x="442" y="2678"/>
                        <a:pt x="1" y="3340"/>
                        <a:pt x="1" y="4127"/>
                      </a:cubicBezTo>
                      <a:lnTo>
                        <a:pt x="1" y="4505"/>
                      </a:lnTo>
                      <a:cubicBezTo>
                        <a:pt x="1" y="4694"/>
                        <a:pt x="158" y="4852"/>
                        <a:pt x="379" y="4852"/>
                      </a:cubicBezTo>
                      <a:lnTo>
                        <a:pt x="3844" y="4852"/>
                      </a:lnTo>
                      <a:cubicBezTo>
                        <a:pt x="4033" y="4852"/>
                        <a:pt x="4191" y="4694"/>
                        <a:pt x="4191" y="4505"/>
                      </a:cubicBezTo>
                      <a:lnTo>
                        <a:pt x="4191" y="4127"/>
                      </a:lnTo>
                      <a:cubicBezTo>
                        <a:pt x="4096" y="3340"/>
                        <a:pt x="3687" y="2678"/>
                        <a:pt x="3057" y="2331"/>
                      </a:cubicBezTo>
                      <a:cubicBezTo>
                        <a:pt x="3277" y="2111"/>
                        <a:pt x="3435" y="1733"/>
                        <a:pt x="3435" y="1386"/>
                      </a:cubicBezTo>
                      <a:cubicBezTo>
                        <a:pt x="3435" y="630"/>
                        <a:pt x="2805" y="0"/>
                        <a:pt x="204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2" name="Google Shape;9190;p73">
                  <a:extLst>
                    <a:ext uri="{FF2B5EF4-FFF2-40B4-BE49-F238E27FC236}">
                      <a16:creationId xmlns:a16="http://schemas.microsoft.com/office/drawing/2014/main" id="{DD0C1EAD-6C25-13F3-B15A-9B71EAB89E14}"/>
                    </a:ext>
                  </a:extLst>
                </p:cNvPr>
                <p:cNvSpPr/>
                <p:nvPr/>
              </p:nvSpPr>
              <p:spPr>
                <a:xfrm>
                  <a:off x="4685050" y="1945825"/>
                  <a:ext cx="294575" cy="294575"/>
                </a:xfrm>
                <a:custGeom>
                  <a:avLst/>
                  <a:gdLst/>
                  <a:ahLst/>
                  <a:cxnLst/>
                  <a:rect l="l" t="t" r="r" b="b"/>
                  <a:pathLst>
                    <a:path w="11783" h="11783" extrusionOk="0">
                      <a:moveTo>
                        <a:pt x="6900" y="693"/>
                      </a:moveTo>
                      <a:lnTo>
                        <a:pt x="6900" y="1418"/>
                      </a:lnTo>
                      <a:lnTo>
                        <a:pt x="4820" y="1418"/>
                      </a:lnTo>
                      <a:lnTo>
                        <a:pt x="4820" y="693"/>
                      </a:lnTo>
                      <a:close/>
                      <a:moveTo>
                        <a:pt x="7215" y="2111"/>
                      </a:moveTo>
                      <a:cubicBezTo>
                        <a:pt x="7404" y="2111"/>
                        <a:pt x="7561" y="2269"/>
                        <a:pt x="7561" y="2458"/>
                      </a:cubicBezTo>
                      <a:cubicBezTo>
                        <a:pt x="7561" y="2678"/>
                        <a:pt x="7404" y="2836"/>
                        <a:pt x="7215" y="2836"/>
                      </a:cubicBezTo>
                      <a:lnTo>
                        <a:pt x="4474" y="2836"/>
                      </a:lnTo>
                      <a:cubicBezTo>
                        <a:pt x="4253" y="2836"/>
                        <a:pt x="4096" y="2678"/>
                        <a:pt x="4096" y="2458"/>
                      </a:cubicBezTo>
                      <a:cubicBezTo>
                        <a:pt x="4096" y="2269"/>
                        <a:pt x="4316" y="2111"/>
                        <a:pt x="4474" y="2111"/>
                      </a:cubicBezTo>
                      <a:close/>
                      <a:moveTo>
                        <a:pt x="6900" y="3497"/>
                      </a:moveTo>
                      <a:lnTo>
                        <a:pt x="6900" y="4568"/>
                      </a:lnTo>
                      <a:cubicBezTo>
                        <a:pt x="6900" y="4757"/>
                        <a:pt x="6742" y="4915"/>
                        <a:pt x="6553" y="4915"/>
                      </a:cubicBezTo>
                      <a:lnTo>
                        <a:pt x="5167" y="4915"/>
                      </a:lnTo>
                      <a:cubicBezTo>
                        <a:pt x="4978" y="4915"/>
                        <a:pt x="4820" y="4757"/>
                        <a:pt x="4820" y="4568"/>
                      </a:cubicBezTo>
                      <a:lnTo>
                        <a:pt x="4820" y="3497"/>
                      </a:lnTo>
                      <a:close/>
                      <a:moveTo>
                        <a:pt x="10775" y="4883"/>
                      </a:moveTo>
                      <a:cubicBezTo>
                        <a:pt x="10964" y="4883"/>
                        <a:pt x="11121" y="5041"/>
                        <a:pt x="11121" y="5230"/>
                      </a:cubicBezTo>
                      <a:lnTo>
                        <a:pt x="11121" y="10775"/>
                      </a:lnTo>
                      <a:cubicBezTo>
                        <a:pt x="11121" y="10964"/>
                        <a:pt x="10964" y="11121"/>
                        <a:pt x="10775" y="11121"/>
                      </a:cubicBezTo>
                      <a:lnTo>
                        <a:pt x="1008" y="11121"/>
                      </a:lnTo>
                      <a:cubicBezTo>
                        <a:pt x="788" y="11121"/>
                        <a:pt x="630" y="10964"/>
                        <a:pt x="630" y="10775"/>
                      </a:cubicBezTo>
                      <a:lnTo>
                        <a:pt x="630" y="5230"/>
                      </a:lnTo>
                      <a:cubicBezTo>
                        <a:pt x="630" y="5041"/>
                        <a:pt x="788" y="4883"/>
                        <a:pt x="1008" y="4883"/>
                      </a:cubicBezTo>
                      <a:lnTo>
                        <a:pt x="4190" y="4883"/>
                      </a:lnTo>
                      <a:cubicBezTo>
                        <a:pt x="4348" y="5261"/>
                        <a:pt x="4694" y="5577"/>
                        <a:pt x="5167" y="5577"/>
                      </a:cubicBezTo>
                      <a:lnTo>
                        <a:pt x="6553" y="5577"/>
                      </a:lnTo>
                      <a:cubicBezTo>
                        <a:pt x="6994" y="5577"/>
                        <a:pt x="7372" y="5293"/>
                        <a:pt x="7530" y="4883"/>
                      </a:cubicBezTo>
                      <a:close/>
                      <a:moveTo>
                        <a:pt x="4505" y="0"/>
                      </a:moveTo>
                      <a:cubicBezTo>
                        <a:pt x="4316" y="0"/>
                        <a:pt x="4159" y="158"/>
                        <a:pt x="4159" y="347"/>
                      </a:cubicBezTo>
                      <a:lnTo>
                        <a:pt x="4159" y="1449"/>
                      </a:lnTo>
                      <a:cubicBezTo>
                        <a:pt x="3749" y="1607"/>
                        <a:pt x="3434" y="1953"/>
                        <a:pt x="3434" y="2426"/>
                      </a:cubicBezTo>
                      <a:cubicBezTo>
                        <a:pt x="3434" y="2867"/>
                        <a:pt x="3718" y="3245"/>
                        <a:pt x="4159" y="3403"/>
                      </a:cubicBezTo>
                      <a:lnTo>
                        <a:pt x="4159" y="4190"/>
                      </a:lnTo>
                      <a:lnTo>
                        <a:pt x="1040" y="4190"/>
                      </a:lnTo>
                      <a:cubicBezTo>
                        <a:pt x="441" y="4190"/>
                        <a:pt x="0" y="4663"/>
                        <a:pt x="0" y="5230"/>
                      </a:cubicBezTo>
                      <a:lnTo>
                        <a:pt x="0" y="10775"/>
                      </a:lnTo>
                      <a:cubicBezTo>
                        <a:pt x="0" y="11373"/>
                        <a:pt x="473" y="11783"/>
                        <a:pt x="1040" y="11783"/>
                      </a:cubicBezTo>
                      <a:lnTo>
                        <a:pt x="10775" y="11783"/>
                      </a:lnTo>
                      <a:cubicBezTo>
                        <a:pt x="11342" y="11783"/>
                        <a:pt x="11783" y="11310"/>
                        <a:pt x="11783" y="10775"/>
                      </a:cubicBezTo>
                      <a:lnTo>
                        <a:pt x="11783" y="5230"/>
                      </a:lnTo>
                      <a:cubicBezTo>
                        <a:pt x="11783" y="4663"/>
                        <a:pt x="11342" y="4190"/>
                        <a:pt x="10775" y="4190"/>
                      </a:cubicBezTo>
                      <a:lnTo>
                        <a:pt x="7624" y="4190"/>
                      </a:lnTo>
                      <a:lnTo>
                        <a:pt x="7624" y="3403"/>
                      </a:lnTo>
                      <a:cubicBezTo>
                        <a:pt x="8002" y="3245"/>
                        <a:pt x="8317" y="2899"/>
                        <a:pt x="8317" y="2426"/>
                      </a:cubicBezTo>
                      <a:cubicBezTo>
                        <a:pt x="8317" y="1985"/>
                        <a:pt x="8034" y="1607"/>
                        <a:pt x="7624" y="1449"/>
                      </a:cubicBezTo>
                      <a:lnTo>
                        <a:pt x="7624" y="347"/>
                      </a:lnTo>
                      <a:cubicBezTo>
                        <a:pt x="7624" y="158"/>
                        <a:pt x="7467" y="0"/>
                        <a:pt x="724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3" name="Google Shape;9191;p73">
                  <a:extLst>
                    <a:ext uri="{FF2B5EF4-FFF2-40B4-BE49-F238E27FC236}">
                      <a16:creationId xmlns:a16="http://schemas.microsoft.com/office/drawing/2014/main" id="{C92533F4-3104-F35C-F788-AB58A571CE2E}"/>
                    </a:ext>
                  </a:extLst>
                </p:cNvPr>
                <p:cNvSpPr/>
                <p:nvPr/>
              </p:nvSpPr>
              <p:spPr>
                <a:xfrm>
                  <a:off x="4840200" y="2103350"/>
                  <a:ext cx="104775" cy="17350"/>
                </a:xfrm>
                <a:custGeom>
                  <a:avLst/>
                  <a:gdLst/>
                  <a:ahLst/>
                  <a:cxnLst/>
                  <a:rect l="l" t="t" r="r" b="b"/>
                  <a:pathLst>
                    <a:path w="4191" h="694" extrusionOk="0">
                      <a:moveTo>
                        <a:pt x="347" y="0"/>
                      </a:moveTo>
                      <a:cubicBezTo>
                        <a:pt x="158" y="0"/>
                        <a:pt x="0" y="158"/>
                        <a:pt x="0" y="347"/>
                      </a:cubicBezTo>
                      <a:cubicBezTo>
                        <a:pt x="0" y="536"/>
                        <a:pt x="158" y="693"/>
                        <a:pt x="347" y="693"/>
                      </a:cubicBezTo>
                      <a:lnTo>
                        <a:pt x="3844" y="693"/>
                      </a:lnTo>
                      <a:cubicBezTo>
                        <a:pt x="4033" y="693"/>
                        <a:pt x="4191" y="536"/>
                        <a:pt x="4191" y="347"/>
                      </a:cubicBezTo>
                      <a:cubicBezTo>
                        <a:pt x="4191" y="158"/>
                        <a:pt x="4033" y="0"/>
                        <a:pt x="38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4" name="Google Shape;9192;p73">
                  <a:extLst>
                    <a:ext uri="{FF2B5EF4-FFF2-40B4-BE49-F238E27FC236}">
                      <a16:creationId xmlns:a16="http://schemas.microsoft.com/office/drawing/2014/main" id="{3191B86F-BF9D-C53F-B040-1478B7A221A9}"/>
                    </a:ext>
                  </a:extLst>
                </p:cNvPr>
                <p:cNvSpPr/>
                <p:nvPr/>
              </p:nvSpPr>
              <p:spPr>
                <a:xfrm>
                  <a:off x="4840200" y="2137200"/>
                  <a:ext cx="104775" cy="18150"/>
                </a:xfrm>
                <a:custGeom>
                  <a:avLst/>
                  <a:gdLst/>
                  <a:ahLst/>
                  <a:cxnLst/>
                  <a:rect l="l" t="t" r="r" b="b"/>
                  <a:pathLst>
                    <a:path w="4191" h="726" extrusionOk="0">
                      <a:moveTo>
                        <a:pt x="347" y="1"/>
                      </a:moveTo>
                      <a:cubicBezTo>
                        <a:pt x="158" y="1"/>
                        <a:pt x="0" y="158"/>
                        <a:pt x="0" y="379"/>
                      </a:cubicBezTo>
                      <a:cubicBezTo>
                        <a:pt x="0" y="568"/>
                        <a:pt x="158" y="725"/>
                        <a:pt x="347" y="725"/>
                      </a:cubicBezTo>
                      <a:lnTo>
                        <a:pt x="3844" y="725"/>
                      </a:lnTo>
                      <a:cubicBezTo>
                        <a:pt x="4033" y="725"/>
                        <a:pt x="4191" y="568"/>
                        <a:pt x="4191" y="379"/>
                      </a:cubicBezTo>
                      <a:cubicBezTo>
                        <a:pt x="4191" y="158"/>
                        <a:pt x="4033" y="1"/>
                        <a:pt x="384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5" name="Google Shape;9193;p73">
                  <a:extLst>
                    <a:ext uri="{FF2B5EF4-FFF2-40B4-BE49-F238E27FC236}">
                      <a16:creationId xmlns:a16="http://schemas.microsoft.com/office/drawing/2014/main" id="{6A26F9D0-2591-2082-F509-C4E86D1F1943}"/>
                    </a:ext>
                  </a:extLst>
                </p:cNvPr>
                <p:cNvSpPr/>
                <p:nvPr/>
              </p:nvSpPr>
              <p:spPr>
                <a:xfrm>
                  <a:off x="4840200" y="2171875"/>
                  <a:ext cx="104775" cy="18125"/>
                </a:xfrm>
                <a:custGeom>
                  <a:avLst/>
                  <a:gdLst/>
                  <a:ahLst/>
                  <a:cxnLst/>
                  <a:rect l="l" t="t" r="r" b="b"/>
                  <a:pathLst>
                    <a:path w="4191" h="725" extrusionOk="0">
                      <a:moveTo>
                        <a:pt x="347" y="0"/>
                      </a:moveTo>
                      <a:cubicBezTo>
                        <a:pt x="158" y="0"/>
                        <a:pt x="0" y="158"/>
                        <a:pt x="0" y="347"/>
                      </a:cubicBezTo>
                      <a:cubicBezTo>
                        <a:pt x="0" y="567"/>
                        <a:pt x="158" y="725"/>
                        <a:pt x="347" y="725"/>
                      </a:cubicBezTo>
                      <a:lnTo>
                        <a:pt x="3844" y="725"/>
                      </a:lnTo>
                      <a:cubicBezTo>
                        <a:pt x="4033" y="725"/>
                        <a:pt x="4191" y="567"/>
                        <a:pt x="4191" y="347"/>
                      </a:cubicBezTo>
                      <a:cubicBezTo>
                        <a:pt x="4191" y="158"/>
                        <a:pt x="4033" y="0"/>
                        <a:pt x="38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23" name="Google Shape;9194;p73">
                <a:extLst>
                  <a:ext uri="{FF2B5EF4-FFF2-40B4-BE49-F238E27FC236}">
                    <a16:creationId xmlns:a16="http://schemas.microsoft.com/office/drawing/2014/main" id="{0C1E1983-1CA6-EB40-A404-F8883E664F3C}"/>
                  </a:ext>
                </a:extLst>
              </p:cNvPr>
              <p:cNvSpPr/>
              <p:nvPr/>
            </p:nvSpPr>
            <p:spPr>
              <a:xfrm>
                <a:off x="7743630" y="2282294"/>
                <a:ext cx="499261" cy="497951"/>
              </a:xfrm>
              <a:custGeom>
                <a:avLst/>
                <a:gdLst/>
                <a:ahLst/>
                <a:cxnLst/>
                <a:rect l="l" t="t" r="r" b="b"/>
                <a:pathLst>
                  <a:path w="11815" h="11784" extrusionOk="0">
                    <a:moveTo>
                      <a:pt x="5923" y="2080"/>
                    </a:moveTo>
                    <a:cubicBezTo>
                      <a:pt x="6459" y="2080"/>
                      <a:pt x="6932" y="2552"/>
                      <a:pt x="6932" y="3119"/>
                    </a:cubicBezTo>
                    <a:lnTo>
                      <a:pt x="6932" y="3466"/>
                    </a:lnTo>
                    <a:lnTo>
                      <a:pt x="4884" y="3466"/>
                    </a:lnTo>
                    <a:lnTo>
                      <a:pt x="4884" y="3119"/>
                    </a:lnTo>
                    <a:cubicBezTo>
                      <a:pt x="4884" y="2521"/>
                      <a:pt x="5356" y="2080"/>
                      <a:pt x="5923" y="2080"/>
                    </a:cubicBezTo>
                    <a:close/>
                    <a:moveTo>
                      <a:pt x="5923" y="662"/>
                    </a:moveTo>
                    <a:cubicBezTo>
                      <a:pt x="7247" y="662"/>
                      <a:pt x="8349" y="1765"/>
                      <a:pt x="8349" y="3119"/>
                    </a:cubicBezTo>
                    <a:lnTo>
                      <a:pt x="8349" y="3466"/>
                    </a:lnTo>
                    <a:lnTo>
                      <a:pt x="7656" y="3466"/>
                    </a:lnTo>
                    <a:lnTo>
                      <a:pt x="7656" y="3119"/>
                    </a:lnTo>
                    <a:cubicBezTo>
                      <a:pt x="7656" y="2174"/>
                      <a:pt x="6869" y="1387"/>
                      <a:pt x="5923" y="1387"/>
                    </a:cubicBezTo>
                    <a:cubicBezTo>
                      <a:pt x="4978" y="1387"/>
                      <a:pt x="4191" y="2174"/>
                      <a:pt x="4191" y="3119"/>
                    </a:cubicBezTo>
                    <a:lnTo>
                      <a:pt x="4191" y="3466"/>
                    </a:lnTo>
                    <a:lnTo>
                      <a:pt x="3466" y="3466"/>
                    </a:lnTo>
                    <a:lnTo>
                      <a:pt x="3466" y="3119"/>
                    </a:lnTo>
                    <a:cubicBezTo>
                      <a:pt x="3466" y="1765"/>
                      <a:pt x="4569" y="662"/>
                      <a:pt x="5923" y="662"/>
                    </a:cubicBezTo>
                    <a:close/>
                    <a:moveTo>
                      <a:pt x="1387" y="4191"/>
                    </a:moveTo>
                    <a:lnTo>
                      <a:pt x="1387" y="6742"/>
                    </a:lnTo>
                    <a:cubicBezTo>
                      <a:pt x="946" y="6490"/>
                      <a:pt x="662" y="6018"/>
                      <a:pt x="662" y="5545"/>
                    </a:cubicBezTo>
                    <a:lnTo>
                      <a:pt x="662" y="4537"/>
                    </a:lnTo>
                    <a:cubicBezTo>
                      <a:pt x="662" y="4348"/>
                      <a:pt x="820" y="4191"/>
                      <a:pt x="1040" y="4191"/>
                    </a:cubicBezTo>
                    <a:close/>
                    <a:moveTo>
                      <a:pt x="10775" y="4128"/>
                    </a:moveTo>
                    <a:cubicBezTo>
                      <a:pt x="10996" y="4128"/>
                      <a:pt x="11153" y="4285"/>
                      <a:pt x="11153" y="4506"/>
                    </a:cubicBezTo>
                    <a:lnTo>
                      <a:pt x="11153" y="5545"/>
                    </a:lnTo>
                    <a:cubicBezTo>
                      <a:pt x="11153" y="6081"/>
                      <a:pt x="10870" y="6490"/>
                      <a:pt x="10429" y="6742"/>
                    </a:cubicBezTo>
                    <a:lnTo>
                      <a:pt x="10429" y="4128"/>
                    </a:lnTo>
                    <a:close/>
                    <a:moveTo>
                      <a:pt x="8349" y="4191"/>
                    </a:moveTo>
                    <a:lnTo>
                      <a:pt x="8349" y="6931"/>
                    </a:lnTo>
                    <a:lnTo>
                      <a:pt x="3498" y="6931"/>
                    </a:lnTo>
                    <a:lnTo>
                      <a:pt x="3498" y="4191"/>
                    </a:lnTo>
                    <a:close/>
                    <a:moveTo>
                      <a:pt x="6270" y="7593"/>
                    </a:moveTo>
                    <a:lnTo>
                      <a:pt x="6270" y="7971"/>
                    </a:lnTo>
                    <a:cubicBezTo>
                      <a:pt x="6270" y="8160"/>
                      <a:pt x="6112" y="8318"/>
                      <a:pt x="5923" y="8318"/>
                    </a:cubicBezTo>
                    <a:cubicBezTo>
                      <a:pt x="5703" y="8318"/>
                      <a:pt x="5545" y="8160"/>
                      <a:pt x="5545" y="7971"/>
                    </a:cubicBezTo>
                    <a:lnTo>
                      <a:pt x="5545" y="7593"/>
                    </a:lnTo>
                    <a:close/>
                    <a:moveTo>
                      <a:pt x="662" y="7089"/>
                    </a:moveTo>
                    <a:cubicBezTo>
                      <a:pt x="883" y="7278"/>
                      <a:pt x="1103" y="7404"/>
                      <a:pt x="1387" y="7467"/>
                    </a:cubicBezTo>
                    <a:lnTo>
                      <a:pt x="1387" y="11153"/>
                    </a:lnTo>
                    <a:lnTo>
                      <a:pt x="1040" y="11153"/>
                    </a:lnTo>
                    <a:cubicBezTo>
                      <a:pt x="820" y="11153"/>
                      <a:pt x="662" y="10996"/>
                      <a:pt x="662" y="10807"/>
                    </a:cubicBezTo>
                    <a:lnTo>
                      <a:pt x="662" y="7089"/>
                    </a:lnTo>
                    <a:close/>
                    <a:moveTo>
                      <a:pt x="2804" y="4191"/>
                    </a:moveTo>
                    <a:lnTo>
                      <a:pt x="2804" y="11153"/>
                    </a:lnTo>
                    <a:lnTo>
                      <a:pt x="2080" y="11153"/>
                    </a:lnTo>
                    <a:lnTo>
                      <a:pt x="2080" y="4191"/>
                    </a:lnTo>
                    <a:close/>
                    <a:moveTo>
                      <a:pt x="8318" y="7656"/>
                    </a:moveTo>
                    <a:lnTo>
                      <a:pt x="8318" y="11153"/>
                    </a:lnTo>
                    <a:lnTo>
                      <a:pt x="3498" y="11153"/>
                    </a:lnTo>
                    <a:lnTo>
                      <a:pt x="3498" y="7656"/>
                    </a:lnTo>
                    <a:lnTo>
                      <a:pt x="4884" y="7656"/>
                    </a:lnTo>
                    <a:lnTo>
                      <a:pt x="4884" y="8003"/>
                    </a:lnTo>
                    <a:cubicBezTo>
                      <a:pt x="4884" y="8601"/>
                      <a:pt x="5356" y="9011"/>
                      <a:pt x="5923" y="9011"/>
                    </a:cubicBezTo>
                    <a:cubicBezTo>
                      <a:pt x="6459" y="9011"/>
                      <a:pt x="6932" y="8538"/>
                      <a:pt x="6932" y="8003"/>
                    </a:cubicBezTo>
                    <a:lnTo>
                      <a:pt x="6932" y="7656"/>
                    </a:lnTo>
                    <a:close/>
                    <a:moveTo>
                      <a:pt x="9767" y="4191"/>
                    </a:moveTo>
                    <a:lnTo>
                      <a:pt x="9767" y="11153"/>
                    </a:lnTo>
                    <a:lnTo>
                      <a:pt x="9074" y="11153"/>
                    </a:lnTo>
                    <a:lnTo>
                      <a:pt x="9074" y="4191"/>
                    </a:lnTo>
                    <a:close/>
                    <a:moveTo>
                      <a:pt x="11153" y="7120"/>
                    </a:moveTo>
                    <a:lnTo>
                      <a:pt x="11153" y="10807"/>
                    </a:lnTo>
                    <a:cubicBezTo>
                      <a:pt x="11153" y="10996"/>
                      <a:pt x="10996" y="11153"/>
                      <a:pt x="10807" y="11153"/>
                    </a:cubicBezTo>
                    <a:lnTo>
                      <a:pt x="10429" y="11153"/>
                    </a:lnTo>
                    <a:lnTo>
                      <a:pt x="10429" y="7530"/>
                    </a:lnTo>
                    <a:cubicBezTo>
                      <a:pt x="10712" y="7436"/>
                      <a:pt x="10964" y="7278"/>
                      <a:pt x="11153" y="7120"/>
                    </a:cubicBezTo>
                    <a:close/>
                    <a:moveTo>
                      <a:pt x="5923" y="0"/>
                    </a:moveTo>
                    <a:cubicBezTo>
                      <a:pt x="4191" y="0"/>
                      <a:pt x="2804" y="1418"/>
                      <a:pt x="2804" y="3119"/>
                    </a:cubicBezTo>
                    <a:lnTo>
                      <a:pt x="2804" y="3466"/>
                    </a:lnTo>
                    <a:lnTo>
                      <a:pt x="1040" y="3466"/>
                    </a:lnTo>
                    <a:cubicBezTo>
                      <a:pt x="442" y="3466"/>
                      <a:pt x="1" y="3939"/>
                      <a:pt x="1" y="4474"/>
                    </a:cubicBezTo>
                    <a:lnTo>
                      <a:pt x="1" y="5514"/>
                    </a:lnTo>
                    <a:lnTo>
                      <a:pt x="1" y="10744"/>
                    </a:lnTo>
                    <a:cubicBezTo>
                      <a:pt x="1" y="11342"/>
                      <a:pt x="473" y="11783"/>
                      <a:pt x="1040" y="11783"/>
                    </a:cubicBezTo>
                    <a:lnTo>
                      <a:pt x="10807" y="11783"/>
                    </a:lnTo>
                    <a:cubicBezTo>
                      <a:pt x="11374" y="11783"/>
                      <a:pt x="11815" y="11311"/>
                      <a:pt x="11815" y="10744"/>
                    </a:cubicBezTo>
                    <a:lnTo>
                      <a:pt x="11815" y="5514"/>
                    </a:lnTo>
                    <a:lnTo>
                      <a:pt x="11815" y="4474"/>
                    </a:lnTo>
                    <a:cubicBezTo>
                      <a:pt x="11815" y="3939"/>
                      <a:pt x="11374" y="3466"/>
                      <a:pt x="10807" y="3466"/>
                    </a:cubicBezTo>
                    <a:lnTo>
                      <a:pt x="9011" y="3466"/>
                    </a:lnTo>
                    <a:lnTo>
                      <a:pt x="9011" y="3119"/>
                    </a:lnTo>
                    <a:cubicBezTo>
                      <a:pt x="9011" y="1387"/>
                      <a:pt x="7593" y="0"/>
                      <a:pt x="592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24" name="Google Shape;9195;p73">
                <a:extLst>
                  <a:ext uri="{FF2B5EF4-FFF2-40B4-BE49-F238E27FC236}">
                    <a16:creationId xmlns:a16="http://schemas.microsoft.com/office/drawing/2014/main" id="{160B3C01-9F16-7FEE-2E88-331EC2759F92}"/>
                  </a:ext>
                </a:extLst>
              </p:cNvPr>
              <p:cNvSpPr/>
              <p:nvPr/>
            </p:nvSpPr>
            <p:spPr>
              <a:xfrm>
                <a:off x="7773590" y="2923979"/>
                <a:ext cx="439341" cy="501923"/>
              </a:xfrm>
              <a:custGeom>
                <a:avLst/>
                <a:gdLst/>
                <a:ahLst/>
                <a:cxnLst/>
                <a:rect l="l" t="t" r="r" b="b"/>
                <a:pathLst>
                  <a:path w="10397" h="11878" extrusionOk="0">
                    <a:moveTo>
                      <a:pt x="5135" y="725"/>
                    </a:moveTo>
                    <a:cubicBezTo>
                      <a:pt x="6868" y="725"/>
                      <a:pt x="8254" y="2142"/>
                      <a:pt x="8254" y="3844"/>
                    </a:cubicBezTo>
                    <a:lnTo>
                      <a:pt x="8254" y="5923"/>
                    </a:lnTo>
                    <a:cubicBezTo>
                      <a:pt x="8254" y="6112"/>
                      <a:pt x="8097" y="6270"/>
                      <a:pt x="7908" y="6270"/>
                    </a:cubicBezTo>
                    <a:lnTo>
                      <a:pt x="7498" y="6270"/>
                    </a:lnTo>
                    <a:cubicBezTo>
                      <a:pt x="7561" y="6144"/>
                      <a:pt x="7561" y="6049"/>
                      <a:pt x="7561" y="5923"/>
                    </a:cubicBezTo>
                    <a:lnTo>
                      <a:pt x="7561" y="3844"/>
                    </a:lnTo>
                    <a:cubicBezTo>
                      <a:pt x="7561" y="3623"/>
                      <a:pt x="7404" y="3466"/>
                      <a:pt x="7183" y="3466"/>
                    </a:cubicBezTo>
                    <a:lnTo>
                      <a:pt x="6490" y="3466"/>
                    </a:lnTo>
                    <a:cubicBezTo>
                      <a:pt x="5892" y="3466"/>
                      <a:pt x="5450" y="2993"/>
                      <a:pt x="5450" y="2458"/>
                    </a:cubicBezTo>
                    <a:lnTo>
                      <a:pt x="5450" y="1733"/>
                    </a:lnTo>
                    <a:cubicBezTo>
                      <a:pt x="5450" y="1544"/>
                      <a:pt x="5293" y="1386"/>
                      <a:pt x="5104" y="1386"/>
                    </a:cubicBezTo>
                    <a:cubicBezTo>
                      <a:pt x="4915" y="1386"/>
                      <a:pt x="4757" y="1544"/>
                      <a:pt x="4757" y="1733"/>
                    </a:cubicBezTo>
                    <a:lnTo>
                      <a:pt x="4757" y="2458"/>
                    </a:lnTo>
                    <a:cubicBezTo>
                      <a:pt x="4757" y="3056"/>
                      <a:pt x="4285" y="3466"/>
                      <a:pt x="3718" y="3466"/>
                    </a:cubicBezTo>
                    <a:lnTo>
                      <a:pt x="3088" y="3466"/>
                    </a:lnTo>
                    <a:cubicBezTo>
                      <a:pt x="2899" y="3466"/>
                      <a:pt x="2741" y="3623"/>
                      <a:pt x="2741" y="3844"/>
                    </a:cubicBezTo>
                    <a:lnTo>
                      <a:pt x="2741" y="5923"/>
                    </a:lnTo>
                    <a:cubicBezTo>
                      <a:pt x="2741" y="6049"/>
                      <a:pt x="2741" y="6144"/>
                      <a:pt x="2773" y="6270"/>
                    </a:cubicBezTo>
                    <a:lnTo>
                      <a:pt x="2395" y="6270"/>
                    </a:lnTo>
                    <a:cubicBezTo>
                      <a:pt x="2205" y="6270"/>
                      <a:pt x="2048" y="6112"/>
                      <a:pt x="2048" y="5923"/>
                    </a:cubicBezTo>
                    <a:lnTo>
                      <a:pt x="2048" y="3844"/>
                    </a:lnTo>
                    <a:cubicBezTo>
                      <a:pt x="2048" y="2111"/>
                      <a:pt x="3466" y="725"/>
                      <a:pt x="5135" y="725"/>
                    </a:cubicBezTo>
                    <a:close/>
                    <a:moveTo>
                      <a:pt x="5230" y="3466"/>
                    </a:moveTo>
                    <a:cubicBezTo>
                      <a:pt x="5545" y="3907"/>
                      <a:pt x="6049" y="4190"/>
                      <a:pt x="6585" y="4190"/>
                    </a:cubicBezTo>
                    <a:lnTo>
                      <a:pt x="6963" y="4190"/>
                    </a:lnTo>
                    <a:lnTo>
                      <a:pt x="6963" y="5955"/>
                    </a:lnTo>
                    <a:lnTo>
                      <a:pt x="6931" y="5955"/>
                    </a:lnTo>
                    <a:cubicBezTo>
                      <a:pt x="6931" y="6553"/>
                      <a:pt x="6459" y="6994"/>
                      <a:pt x="5892" y="6994"/>
                    </a:cubicBezTo>
                    <a:lnTo>
                      <a:pt x="4505" y="6994"/>
                    </a:lnTo>
                    <a:cubicBezTo>
                      <a:pt x="3938" y="6994"/>
                      <a:pt x="3497" y="6522"/>
                      <a:pt x="3497" y="5955"/>
                    </a:cubicBezTo>
                    <a:lnTo>
                      <a:pt x="3497" y="4190"/>
                    </a:lnTo>
                    <a:lnTo>
                      <a:pt x="3844" y="4190"/>
                    </a:lnTo>
                    <a:cubicBezTo>
                      <a:pt x="4379" y="4190"/>
                      <a:pt x="4915" y="3907"/>
                      <a:pt x="5230" y="3466"/>
                    </a:cubicBezTo>
                    <a:close/>
                    <a:moveTo>
                      <a:pt x="6301" y="7624"/>
                    </a:moveTo>
                    <a:cubicBezTo>
                      <a:pt x="6396" y="8034"/>
                      <a:pt x="6805" y="8349"/>
                      <a:pt x="7278" y="8349"/>
                    </a:cubicBezTo>
                    <a:lnTo>
                      <a:pt x="7624" y="8349"/>
                    </a:lnTo>
                    <a:lnTo>
                      <a:pt x="7624" y="9200"/>
                    </a:lnTo>
                    <a:cubicBezTo>
                      <a:pt x="6852" y="9546"/>
                      <a:pt x="6025" y="9719"/>
                      <a:pt x="5198" y="9719"/>
                    </a:cubicBezTo>
                    <a:cubicBezTo>
                      <a:pt x="4371" y="9719"/>
                      <a:pt x="3544" y="9546"/>
                      <a:pt x="2773" y="9200"/>
                    </a:cubicBezTo>
                    <a:lnTo>
                      <a:pt x="2773" y="8349"/>
                    </a:lnTo>
                    <a:lnTo>
                      <a:pt x="3119" y="8349"/>
                    </a:lnTo>
                    <a:cubicBezTo>
                      <a:pt x="3560" y="8349"/>
                      <a:pt x="3970" y="8034"/>
                      <a:pt x="4127" y="7624"/>
                    </a:cubicBezTo>
                    <a:cubicBezTo>
                      <a:pt x="4253" y="7656"/>
                      <a:pt x="4411" y="7656"/>
                      <a:pt x="4505" y="7656"/>
                    </a:cubicBezTo>
                    <a:lnTo>
                      <a:pt x="5892" y="7656"/>
                    </a:lnTo>
                    <a:cubicBezTo>
                      <a:pt x="6018" y="7656"/>
                      <a:pt x="6175" y="7656"/>
                      <a:pt x="6301" y="7624"/>
                    </a:cubicBezTo>
                    <a:close/>
                    <a:moveTo>
                      <a:pt x="2079" y="8349"/>
                    </a:moveTo>
                    <a:lnTo>
                      <a:pt x="2079" y="11153"/>
                    </a:lnTo>
                    <a:lnTo>
                      <a:pt x="693" y="11153"/>
                    </a:lnTo>
                    <a:lnTo>
                      <a:pt x="693" y="9389"/>
                    </a:lnTo>
                    <a:cubicBezTo>
                      <a:pt x="693" y="8790"/>
                      <a:pt x="1166" y="8349"/>
                      <a:pt x="1733" y="8349"/>
                    </a:cubicBezTo>
                    <a:close/>
                    <a:moveTo>
                      <a:pt x="7656" y="9924"/>
                    </a:moveTo>
                    <a:lnTo>
                      <a:pt x="7656" y="11153"/>
                    </a:lnTo>
                    <a:lnTo>
                      <a:pt x="2773" y="11153"/>
                    </a:lnTo>
                    <a:lnTo>
                      <a:pt x="2773" y="9924"/>
                    </a:lnTo>
                    <a:cubicBezTo>
                      <a:pt x="3560" y="10239"/>
                      <a:pt x="4411" y="10397"/>
                      <a:pt x="5230" y="10397"/>
                    </a:cubicBezTo>
                    <a:cubicBezTo>
                      <a:pt x="6049" y="10397"/>
                      <a:pt x="6868" y="10239"/>
                      <a:pt x="7656" y="9924"/>
                    </a:cubicBezTo>
                    <a:close/>
                    <a:moveTo>
                      <a:pt x="8664" y="8349"/>
                    </a:moveTo>
                    <a:cubicBezTo>
                      <a:pt x="9231" y="8349"/>
                      <a:pt x="9672" y="8821"/>
                      <a:pt x="9672" y="9389"/>
                    </a:cubicBezTo>
                    <a:lnTo>
                      <a:pt x="9672" y="11153"/>
                    </a:lnTo>
                    <a:lnTo>
                      <a:pt x="8286" y="11153"/>
                    </a:lnTo>
                    <a:lnTo>
                      <a:pt x="8286" y="8349"/>
                    </a:lnTo>
                    <a:close/>
                    <a:moveTo>
                      <a:pt x="5198" y="0"/>
                    </a:moveTo>
                    <a:cubicBezTo>
                      <a:pt x="3088" y="0"/>
                      <a:pt x="1355" y="1701"/>
                      <a:pt x="1355" y="3844"/>
                    </a:cubicBezTo>
                    <a:lnTo>
                      <a:pt x="1355" y="5923"/>
                    </a:lnTo>
                    <a:cubicBezTo>
                      <a:pt x="1355" y="6522"/>
                      <a:pt x="1827" y="6931"/>
                      <a:pt x="2395" y="6931"/>
                    </a:cubicBezTo>
                    <a:lnTo>
                      <a:pt x="3088" y="6931"/>
                    </a:lnTo>
                    <a:cubicBezTo>
                      <a:pt x="3182" y="7057"/>
                      <a:pt x="3308" y="7183"/>
                      <a:pt x="3466" y="7309"/>
                    </a:cubicBezTo>
                    <a:cubicBezTo>
                      <a:pt x="3466" y="7530"/>
                      <a:pt x="3308" y="7687"/>
                      <a:pt x="3088" y="7687"/>
                    </a:cubicBezTo>
                    <a:lnTo>
                      <a:pt x="1733" y="7687"/>
                    </a:lnTo>
                    <a:cubicBezTo>
                      <a:pt x="788" y="7687"/>
                      <a:pt x="0" y="8475"/>
                      <a:pt x="0" y="9420"/>
                    </a:cubicBezTo>
                    <a:lnTo>
                      <a:pt x="0" y="11499"/>
                    </a:lnTo>
                    <a:cubicBezTo>
                      <a:pt x="0" y="11720"/>
                      <a:pt x="158" y="11877"/>
                      <a:pt x="347" y="11877"/>
                    </a:cubicBezTo>
                    <a:lnTo>
                      <a:pt x="10019" y="11877"/>
                    </a:lnTo>
                    <a:cubicBezTo>
                      <a:pt x="10239" y="11877"/>
                      <a:pt x="10397" y="11720"/>
                      <a:pt x="10397" y="11499"/>
                    </a:cubicBezTo>
                    <a:lnTo>
                      <a:pt x="10397" y="9420"/>
                    </a:lnTo>
                    <a:cubicBezTo>
                      <a:pt x="10397" y="8475"/>
                      <a:pt x="9609" y="7687"/>
                      <a:pt x="8664" y="7687"/>
                    </a:cubicBezTo>
                    <a:lnTo>
                      <a:pt x="7278" y="7687"/>
                    </a:lnTo>
                    <a:cubicBezTo>
                      <a:pt x="7089" y="7687"/>
                      <a:pt x="6931" y="7530"/>
                      <a:pt x="6931" y="7341"/>
                    </a:cubicBezTo>
                    <a:cubicBezTo>
                      <a:pt x="7026" y="7246"/>
                      <a:pt x="7152" y="7152"/>
                      <a:pt x="7278" y="6994"/>
                    </a:cubicBezTo>
                    <a:lnTo>
                      <a:pt x="7971" y="6994"/>
                    </a:lnTo>
                    <a:cubicBezTo>
                      <a:pt x="8569" y="6994"/>
                      <a:pt x="9011" y="6522"/>
                      <a:pt x="9011" y="5955"/>
                    </a:cubicBezTo>
                    <a:lnTo>
                      <a:pt x="9011" y="3844"/>
                    </a:lnTo>
                    <a:cubicBezTo>
                      <a:pt x="9011" y="1733"/>
                      <a:pt x="7309" y="0"/>
                      <a:pt x="519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25" name="Google Shape;9196;p73">
                <a:extLst>
                  <a:ext uri="{FF2B5EF4-FFF2-40B4-BE49-F238E27FC236}">
                    <a16:creationId xmlns:a16="http://schemas.microsoft.com/office/drawing/2014/main" id="{1F581E13-27C7-A4C5-1522-AC8455E11B10}"/>
                  </a:ext>
                </a:extLst>
              </p:cNvPr>
              <p:cNvGrpSpPr/>
              <p:nvPr/>
            </p:nvGrpSpPr>
            <p:grpSpPr>
              <a:xfrm>
                <a:off x="10280367" y="2282300"/>
                <a:ext cx="499261" cy="497951"/>
                <a:chOff x="6131900" y="2301825"/>
                <a:chExt cx="295375" cy="294600"/>
              </a:xfrm>
              <a:grpFill/>
            </p:grpSpPr>
            <p:sp>
              <p:nvSpPr>
                <p:cNvPr id="437" name="Google Shape;9197;p73">
                  <a:extLst>
                    <a:ext uri="{FF2B5EF4-FFF2-40B4-BE49-F238E27FC236}">
                      <a16:creationId xmlns:a16="http://schemas.microsoft.com/office/drawing/2014/main" id="{E9D47BAC-DBDD-3364-484D-38321E5AF3E0}"/>
                    </a:ext>
                  </a:extLst>
                </p:cNvPr>
                <p:cNvSpPr/>
                <p:nvPr/>
              </p:nvSpPr>
              <p:spPr>
                <a:xfrm>
                  <a:off x="6131900" y="2301825"/>
                  <a:ext cx="295375" cy="294600"/>
                </a:xfrm>
                <a:custGeom>
                  <a:avLst/>
                  <a:gdLst/>
                  <a:ahLst/>
                  <a:cxnLst/>
                  <a:rect l="l" t="t" r="r" b="b"/>
                  <a:pathLst>
                    <a:path w="11815" h="11784" extrusionOk="0">
                      <a:moveTo>
                        <a:pt x="3813" y="630"/>
                      </a:moveTo>
                      <a:cubicBezTo>
                        <a:pt x="4002" y="630"/>
                        <a:pt x="4159" y="788"/>
                        <a:pt x="4159" y="977"/>
                      </a:cubicBezTo>
                      <a:lnTo>
                        <a:pt x="4159" y="1355"/>
                      </a:lnTo>
                      <a:lnTo>
                        <a:pt x="1387" y="1355"/>
                      </a:lnTo>
                      <a:lnTo>
                        <a:pt x="1387" y="977"/>
                      </a:lnTo>
                      <a:lnTo>
                        <a:pt x="1355" y="977"/>
                      </a:lnTo>
                      <a:cubicBezTo>
                        <a:pt x="1355" y="788"/>
                        <a:pt x="1513" y="630"/>
                        <a:pt x="1733" y="630"/>
                      </a:cubicBezTo>
                      <a:close/>
                      <a:moveTo>
                        <a:pt x="10114" y="1355"/>
                      </a:moveTo>
                      <a:cubicBezTo>
                        <a:pt x="10303" y="1355"/>
                        <a:pt x="10460" y="1513"/>
                        <a:pt x="10460" y="1702"/>
                      </a:cubicBezTo>
                      <a:lnTo>
                        <a:pt x="10460" y="3434"/>
                      </a:lnTo>
                      <a:lnTo>
                        <a:pt x="7688" y="3434"/>
                      </a:lnTo>
                      <a:cubicBezTo>
                        <a:pt x="7656" y="3277"/>
                        <a:pt x="7656" y="1859"/>
                        <a:pt x="7656" y="1702"/>
                      </a:cubicBezTo>
                      <a:cubicBezTo>
                        <a:pt x="7656" y="1513"/>
                        <a:pt x="7814" y="1355"/>
                        <a:pt x="8034" y="1355"/>
                      </a:cubicBezTo>
                      <a:close/>
                      <a:moveTo>
                        <a:pt x="4128" y="2048"/>
                      </a:moveTo>
                      <a:lnTo>
                        <a:pt x="4128" y="4821"/>
                      </a:lnTo>
                      <a:lnTo>
                        <a:pt x="1355" y="4821"/>
                      </a:lnTo>
                      <a:lnTo>
                        <a:pt x="1355" y="2048"/>
                      </a:lnTo>
                      <a:close/>
                      <a:moveTo>
                        <a:pt x="6617" y="2048"/>
                      </a:moveTo>
                      <a:cubicBezTo>
                        <a:pt x="6806" y="2048"/>
                        <a:pt x="6963" y="2206"/>
                        <a:pt x="6963" y="2395"/>
                      </a:cubicBezTo>
                      <a:lnTo>
                        <a:pt x="6963" y="4852"/>
                      </a:lnTo>
                      <a:lnTo>
                        <a:pt x="4821" y="4852"/>
                      </a:lnTo>
                      <a:lnTo>
                        <a:pt x="4821" y="2395"/>
                      </a:lnTo>
                      <a:cubicBezTo>
                        <a:pt x="4821" y="2206"/>
                        <a:pt x="4978" y="2048"/>
                        <a:pt x="5167" y="2048"/>
                      </a:cubicBezTo>
                      <a:close/>
                      <a:moveTo>
                        <a:pt x="10429" y="4127"/>
                      </a:moveTo>
                      <a:lnTo>
                        <a:pt x="10429" y="4852"/>
                      </a:lnTo>
                      <a:lnTo>
                        <a:pt x="7656" y="4852"/>
                      </a:lnTo>
                      <a:lnTo>
                        <a:pt x="7656" y="4127"/>
                      </a:lnTo>
                      <a:close/>
                      <a:moveTo>
                        <a:pt x="10775" y="5514"/>
                      </a:moveTo>
                      <a:cubicBezTo>
                        <a:pt x="10964" y="5514"/>
                        <a:pt x="11122" y="5671"/>
                        <a:pt x="11122" y="5860"/>
                      </a:cubicBezTo>
                      <a:lnTo>
                        <a:pt x="11122" y="10744"/>
                      </a:lnTo>
                      <a:cubicBezTo>
                        <a:pt x="11122" y="10964"/>
                        <a:pt x="10964" y="11122"/>
                        <a:pt x="10775" y="11122"/>
                      </a:cubicBezTo>
                      <a:lnTo>
                        <a:pt x="1009" y="11122"/>
                      </a:lnTo>
                      <a:cubicBezTo>
                        <a:pt x="820" y="11122"/>
                        <a:pt x="662" y="10964"/>
                        <a:pt x="662" y="10744"/>
                      </a:cubicBezTo>
                      <a:lnTo>
                        <a:pt x="662" y="5860"/>
                      </a:lnTo>
                      <a:cubicBezTo>
                        <a:pt x="662" y="5671"/>
                        <a:pt x="820" y="5514"/>
                        <a:pt x="1009" y="5514"/>
                      </a:cubicBezTo>
                      <a:close/>
                      <a:moveTo>
                        <a:pt x="1733" y="0"/>
                      </a:moveTo>
                      <a:cubicBezTo>
                        <a:pt x="1135" y="0"/>
                        <a:pt x="694" y="473"/>
                        <a:pt x="694" y="1040"/>
                      </a:cubicBezTo>
                      <a:lnTo>
                        <a:pt x="694" y="4884"/>
                      </a:lnTo>
                      <a:cubicBezTo>
                        <a:pt x="316" y="5041"/>
                        <a:pt x="1" y="5388"/>
                        <a:pt x="1" y="5860"/>
                      </a:cubicBezTo>
                      <a:lnTo>
                        <a:pt x="1" y="10744"/>
                      </a:lnTo>
                      <a:cubicBezTo>
                        <a:pt x="1" y="11342"/>
                        <a:pt x="473" y="11783"/>
                        <a:pt x="1009" y="11783"/>
                      </a:cubicBezTo>
                      <a:lnTo>
                        <a:pt x="10775" y="11783"/>
                      </a:lnTo>
                      <a:cubicBezTo>
                        <a:pt x="11374" y="11783"/>
                        <a:pt x="11815" y="11311"/>
                        <a:pt x="11815" y="10744"/>
                      </a:cubicBezTo>
                      <a:lnTo>
                        <a:pt x="11815" y="5860"/>
                      </a:lnTo>
                      <a:cubicBezTo>
                        <a:pt x="11815" y="5388"/>
                        <a:pt x="11531" y="5010"/>
                        <a:pt x="11122" y="4884"/>
                      </a:cubicBezTo>
                      <a:lnTo>
                        <a:pt x="11122" y="1702"/>
                      </a:lnTo>
                      <a:cubicBezTo>
                        <a:pt x="11122" y="1103"/>
                        <a:pt x="10649" y="662"/>
                        <a:pt x="10114" y="662"/>
                      </a:cubicBezTo>
                      <a:lnTo>
                        <a:pt x="8034" y="662"/>
                      </a:lnTo>
                      <a:cubicBezTo>
                        <a:pt x="7530" y="662"/>
                        <a:pt x="7152" y="977"/>
                        <a:pt x="7026" y="1418"/>
                      </a:cubicBezTo>
                      <a:cubicBezTo>
                        <a:pt x="6932" y="1387"/>
                        <a:pt x="6806" y="1355"/>
                        <a:pt x="6648" y="1355"/>
                      </a:cubicBezTo>
                      <a:lnTo>
                        <a:pt x="5230" y="1355"/>
                      </a:lnTo>
                      <a:cubicBezTo>
                        <a:pt x="5104" y="1355"/>
                        <a:pt x="4978" y="1387"/>
                        <a:pt x="4884" y="1418"/>
                      </a:cubicBezTo>
                      <a:lnTo>
                        <a:pt x="4884" y="1040"/>
                      </a:lnTo>
                      <a:cubicBezTo>
                        <a:pt x="4884" y="441"/>
                        <a:pt x="4380" y="0"/>
                        <a:pt x="38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8" name="Google Shape;9198;p73">
                  <a:extLst>
                    <a:ext uri="{FF2B5EF4-FFF2-40B4-BE49-F238E27FC236}">
                      <a16:creationId xmlns:a16="http://schemas.microsoft.com/office/drawing/2014/main" id="{DDBECD21-D0B8-EC6B-1CF5-28D9244C6871}"/>
                    </a:ext>
                  </a:extLst>
                </p:cNvPr>
                <p:cNvSpPr/>
                <p:nvPr/>
              </p:nvSpPr>
              <p:spPr>
                <a:xfrm>
                  <a:off x="6218550" y="2456200"/>
                  <a:ext cx="122100" cy="51225"/>
                </a:xfrm>
                <a:custGeom>
                  <a:avLst/>
                  <a:gdLst/>
                  <a:ahLst/>
                  <a:cxnLst/>
                  <a:rect l="l" t="t" r="r" b="b"/>
                  <a:pathLst>
                    <a:path w="4884" h="2049" extrusionOk="0">
                      <a:moveTo>
                        <a:pt x="3844" y="725"/>
                      </a:moveTo>
                      <a:cubicBezTo>
                        <a:pt x="4033" y="725"/>
                        <a:pt x="4190" y="882"/>
                        <a:pt x="4190" y="1071"/>
                      </a:cubicBezTo>
                      <a:cubicBezTo>
                        <a:pt x="4190" y="1260"/>
                        <a:pt x="4033" y="1418"/>
                        <a:pt x="3844" y="1418"/>
                      </a:cubicBezTo>
                      <a:lnTo>
                        <a:pt x="1008" y="1418"/>
                      </a:lnTo>
                      <a:cubicBezTo>
                        <a:pt x="819" y="1418"/>
                        <a:pt x="662" y="1260"/>
                        <a:pt x="662" y="1071"/>
                      </a:cubicBezTo>
                      <a:cubicBezTo>
                        <a:pt x="662" y="882"/>
                        <a:pt x="819" y="725"/>
                        <a:pt x="1008" y="725"/>
                      </a:cubicBezTo>
                      <a:close/>
                      <a:moveTo>
                        <a:pt x="1008" y="0"/>
                      </a:moveTo>
                      <a:cubicBezTo>
                        <a:pt x="410" y="0"/>
                        <a:pt x="0" y="473"/>
                        <a:pt x="0" y="1040"/>
                      </a:cubicBezTo>
                      <a:cubicBezTo>
                        <a:pt x="0" y="1639"/>
                        <a:pt x="473" y="2048"/>
                        <a:pt x="1008" y="2048"/>
                      </a:cubicBezTo>
                      <a:lnTo>
                        <a:pt x="3844" y="2048"/>
                      </a:lnTo>
                      <a:cubicBezTo>
                        <a:pt x="4442" y="2048"/>
                        <a:pt x="4883" y="1576"/>
                        <a:pt x="4883" y="1040"/>
                      </a:cubicBezTo>
                      <a:cubicBezTo>
                        <a:pt x="4852" y="473"/>
                        <a:pt x="4411" y="0"/>
                        <a:pt x="38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9" name="Google Shape;9199;p73">
                  <a:extLst>
                    <a:ext uri="{FF2B5EF4-FFF2-40B4-BE49-F238E27FC236}">
                      <a16:creationId xmlns:a16="http://schemas.microsoft.com/office/drawing/2014/main" id="{9D57C9A4-1892-1932-E705-98E236C26C4A}"/>
                    </a:ext>
                  </a:extLst>
                </p:cNvPr>
                <p:cNvSpPr/>
                <p:nvPr/>
              </p:nvSpPr>
              <p:spPr>
                <a:xfrm>
                  <a:off x="6340625" y="2353025"/>
                  <a:ext cx="35475" cy="18125"/>
                </a:xfrm>
                <a:custGeom>
                  <a:avLst/>
                  <a:gdLst/>
                  <a:ahLst/>
                  <a:cxnLst/>
                  <a:rect l="l" t="t" r="r" b="b"/>
                  <a:pathLst>
                    <a:path w="1419" h="725" extrusionOk="0">
                      <a:moveTo>
                        <a:pt x="347" y="0"/>
                      </a:moveTo>
                      <a:cubicBezTo>
                        <a:pt x="158" y="0"/>
                        <a:pt x="0" y="158"/>
                        <a:pt x="0" y="347"/>
                      </a:cubicBezTo>
                      <a:cubicBezTo>
                        <a:pt x="0" y="567"/>
                        <a:pt x="158" y="725"/>
                        <a:pt x="347" y="725"/>
                      </a:cubicBezTo>
                      <a:lnTo>
                        <a:pt x="1040" y="725"/>
                      </a:lnTo>
                      <a:cubicBezTo>
                        <a:pt x="1261" y="725"/>
                        <a:pt x="1418" y="567"/>
                        <a:pt x="1418" y="347"/>
                      </a:cubicBezTo>
                      <a:cubicBezTo>
                        <a:pt x="1355" y="158"/>
                        <a:pt x="1198" y="0"/>
                        <a:pt x="104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40" name="Google Shape;9200;p73">
                  <a:extLst>
                    <a:ext uri="{FF2B5EF4-FFF2-40B4-BE49-F238E27FC236}">
                      <a16:creationId xmlns:a16="http://schemas.microsoft.com/office/drawing/2014/main" id="{C3F88A70-2A78-5FCE-88BF-176E13CEFE2F}"/>
                    </a:ext>
                  </a:extLst>
                </p:cNvPr>
                <p:cNvSpPr/>
                <p:nvPr/>
              </p:nvSpPr>
              <p:spPr>
                <a:xfrm>
                  <a:off x="6183100" y="2369550"/>
                  <a:ext cx="35475" cy="18150"/>
                </a:xfrm>
                <a:custGeom>
                  <a:avLst/>
                  <a:gdLst/>
                  <a:ahLst/>
                  <a:cxnLst/>
                  <a:rect l="l" t="t" r="r" b="b"/>
                  <a:pathLst>
                    <a:path w="1419" h="726" extrusionOk="0">
                      <a:moveTo>
                        <a:pt x="347" y="1"/>
                      </a:moveTo>
                      <a:cubicBezTo>
                        <a:pt x="158" y="1"/>
                        <a:pt x="0" y="158"/>
                        <a:pt x="0" y="379"/>
                      </a:cubicBezTo>
                      <a:cubicBezTo>
                        <a:pt x="0" y="568"/>
                        <a:pt x="158" y="725"/>
                        <a:pt x="347" y="725"/>
                      </a:cubicBezTo>
                      <a:lnTo>
                        <a:pt x="1040" y="725"/>
                      </a:lnTo>
                      <a:cubicBezTo>
                        <a:pt x="1261" y="725"/>
                        <a:pt x="1418" y="568"/>
                        <a:pt x="1418" y="379"/>
                      </a:cubicBezTo>
                      <a:cubicBezTo>
                        <a:pt x="1418" y="158"/>
                        <a:pt x="1261"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26" name="Google Shape;9201;p73">
                <a:extLst>
                  <a:ext uri="{FF2B5EF4-FFF2-40B4-BE49-F238E27FC236}">
                    <a16:creationId xmlns:a16="http://schemas.microsoft.com/office/drawing/2014/main" id="{4B39E0DE-724D-1CB9-1714-E12CBEF0D8A1}"/>
                  </a:ext>
                </a:extLst>
              </p:cNvPr>
              <p:cNvGrpSpPr/>
              <p:nvPr/>
            </p:nvGrpSpPr>
            <p:grpSpPr>
              <a:xfrm>
                <a:off x="2036574" y="1687877"/>
                <a:ext cx="503276" cy="500612"/>
                <a:chOff x="1412450" y="1954475"/>
                <a:chExt cx="297750" cy="296175"/>
              </a:xfrm>
              <a:grpFill/>
            </p:grpSpPr>
            <p:sp>
              <p:nvSpPr>
                <p:cNvPr id="435" name="Google Shape;9202;p73">
                  <a:extLst>
                    <a:ext uri="{FF2B5EF4-FFF2-40B4-BE49-F238E27FC236}">
                      <a16:creationId xmlns:a16="http://schemas.microsoft.com/office/drawing/2014/main" id="{6C39B7F2-2D3B-F039-0107-F7010B3D3724}"/>
                    </a:ext>
                  </a:extLst>
                </p:cNvPr>
                <p:cNvSpPr/>
                <p:nvPr/>
              </p:nvSpPr>
              <p:spPr>
                <a:xfrm>
                  <a:off x="1483350" y="2023800"/>
                  <a:ext cx="155975" cy="155975"/>
                </a:xfrm>
                <a:custGeom>
                  <a:avLst/>
                  <a:gdLst/>
                  <a:ahLst/>
                  <a:cxnLst/>
                  <a:rect l="l" t="t" r="r" b="b"/>
                  <a:pathLst>
                    <a:path w="6239" h="6239" extrusionOk="0">
                      <a:moveTo>
                        <a:pt x="3119" y="2079"/>
                      </a:moveTo>
                      <a:cubicBezTo>
                        <a:pt x="3529" y="2079"/>
                        <a:pt x="3844" y="2395"/>
                        <a:pt x="3844" y="2773"/>
                      </a:cubicBezTo>
                      <a:cubicBezTo>
                        <a:pt x="3844" y="3182"/>
                        <a:pt x="3529" y="3497"/>
                        <a:pt x="3119" y="3497"/>
                      </a:cubicBezTo>
                      <a:cubicBezTo>
                        <a:pt x="2741" y="3497"/>
                        <a:pt x="2426" y="3182"/>
                        <a:pt x="2426" y="2773"/>
                      </a:cubicBezTo>
                      <a:cubicBezTo>
                        <a:pt x="2426" y="2395"/>
                        <a:pt x="2741" y="2079"/>
                        <a:pt x="3119" y="2079"/>
                      </a:cubicBezTo>
                      <a:close/>
                      <a:moveTo>
                        <a:pt x="3119" y="725"/>
                      </a:moveTo>
                      <a:cubicBezTo>
                        <a:pt x="4474" y="725"/>
                        <a:pt x="5577" y="1827"/>
                        <a:pt x="5577" y="3182"/>
                      </a:cubicBezTo>
                      <a:cubicBezTo>
                        <a:pt x="5577" y="3686"/>
                        <a:pt x="5388" y="4159"/>
                        <a:pt x="5136" y="4537"/>
                      </a:cubicBezTo>
                      <a:cubicBezTo>
                        <a:pt x="4884" y="4190"/>
                        <a:pt x="4537" y="3907"/>
                        <a:pt x="4191" y="3718"/>
                      </a:cubicBezTo>
                      <a:cubicBezTo>
                        <a:pt x="4411" y="3497"/>
                        <a:pt x="4537" y="3182"/>
                        <a:pt x="4537" y="2804"/>
                      </a:cubicBezTo>
                      <a:cubicBezTo>
                        <a:pt x="4537" y="2079"/>
                        <a:pt x="3907" y="1449"/>
                        <a:pt x="3151" y="1449"/>
                      </a:cubicBezTo>
                      <a:cubicBezTo>
                        <a:pt x="2426" y="1449"/>
                        <a:pt x="1796" y="2079"/>
                        <a:pt x="1796" y="2804"/>
                      </a:cubicBezTo>
                      <a:cubicBezTo>
                        <a:pt x="1796" y="3182"/>
                        <a:pt x="1891" y="3497"/>
                        <a:pt x="2143" y="3718"/>
                      </a:cubicBezTo>
                      <a:cubicBezTo>
                        <a:pt x="1733" y="3907"/>
                        <a:pt x="1418" y="4190"/>
                        <a:pt x="1198" y="4537"/>
                      </a:cubicBezTo>
                      <a:cubicBezTo>
                        <a:pt x="914" y="4159"/>
                        <a:pt x="756" y="3686"/>
                        <a:pt x="756" y="3182"/>
                      </a:cubicBezTo>
                      <a:cubicBezTo>
                        <a:pt x="662" y="1796"/>
                        <a:pt x="1796" y="725"/>
                        <a:pt x="3119" y="725"/>
                      </a:cubicBezTo>
                      <a:close/>
                      <a:moveTo>
                        <a:pt x="3119" y="4190"/>
                      </a:moveTo>
                      <a:cubicBezTo>
                        <a:pt x="3749" y="4190"/>
                        <a:pt x="4317" y="4505"/>
                        <a:pt x="4632" y="5041"/>
                      </a:cubicBezTo>
                      <a:cubicBezTo>
                        <a:pt x="4222" y="5387"/>
                        <a:pt x="3686" y="5577"/>
                        <a:pt x="3119" y="5577"/>
                      </a:cubicBezTo>
                      <a:cubicBezTo>
                        <a:pt x="2584" y="5577"/>
                        <a:pt x="2017" y="5387"/>
                        <a:pt x="1639" y="5041"/>
                      </a:cubicBezTo>
                      <a:cubicBezTo>
                        <a:pt x="1954" y="4505"/>
                        <a:pt x="2489" y="4190"/>
                        <a:pt x="3119" y="4190"/>
                      </a:cubicBezTo>
                      <a:close/>
                      <a:moveTo>
                        <a:pt x="3119" y="0"/>
                      </a:moveTo>
                      <a:cubicBezTo>
                        <a:pt x="1387" y="0"/>
                        <a:pt x="0" y="1418"/>
                        <a:pt x="0" y="3119"/>
                      </a:cubicBezTo>
                      <a:cubicBezTo>
                        <a:pt x="0" y="4852"/>
                        <a:pt x="1387" y="6238"/>
                        <a:pt x="3119" y="6238"/>
                      </a:cubicBezTo>
                      <a:cubicBezTo>
                        <a:pt x="4852" y="6238"/>
                        <a:pt x="6238" y="4820"/>
                        <a:pt x="6238" y="3119"/>
                      </a:cubicBezTo>
                      <a:cubicBezTo>
                        <a:pt x="6238" y="1386"/>
                        <a:pt x="4821" y="0"/>
                        <a:pt x="31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6" name="Google Shape;9203;p73">
                  <a:extLst>
                    <a:ext uri="{FF2B5EF4-FFF2-40B4-BE49-F238E27FC236}">
                      <a16:creationId xmlns:a16="http://schemas.microsoft.com/office/drawing/2014/main" id="{D0ED36D6-D76E-8216-7E23-5B9912C20814}"/>
                    </a:ext>
                  </a:extLst>
                </p:cNvPr>
                <p:cNvSpPr/>
                <p:nvPr/>
              </p:nvSpPr>
              <p:spPr>
                <a:xfrm>
                  <a:off x="1412450" y="1954475"/>
                  <a:ext cx="297750" cy="296175"/>
                </a:xfrm>
                <a:custGeom>
                  <a:avLst/>
                  <a:gdLst/>
                  <a:ahLst/>
                  <a:cxnLst/>
                  <a:rect l="l" t="t" r="r" b="b"/>
                  <a:pathLst>
                    <a:path w="11910" h="11847" extrusionOk="0">
                      <a:moveTo>
                        <a:pt x="6365" y="662"/>
                      </a:moveTo>
                      <a:lnTo>
                        <a:pt x="6522" y="1513"/>
                      </a:lnTo>
                      <a:cubicBezTo>
                        <a:pt x="6554" y="1702"/>
                        <a:pt x="6617" y="1765"/>
                        <a:pt x="6774" y="1797"/>
                      </a:cubicBezTo>
                      <a:cubicBezTo>
                        <a:pt x="7342" y="1923"/>
                        <a:pt x="7814" y="2112"/>
                        <a:pt x="8287" y="2427"/>
                      </a:cubicBezTo>
                      <a:cubicBezTo>
                        <a:pt x="8350" y="2474"/>
                        <a:pt x="8421" y="2498"/>
                        <a:pt x="8488" y="2498"/>
                      </a:cubicBezTo>
                      <a:cubicBezTo>
                        <a:pt x="8554" y="2498"/>
                        <a:pt x="8618" y="2474"/>
                        <a:pt x="8665" y="2427"/>
                      </a:cubicBezTo>
                      <a:lnTo>
                        <a:pt x="9389" y="1923"/>
                      </a:lnTo>
                      <a:lnTo>
                        <a:pt x="9925" y="2490"/>
                      </a:lnTo>
                      <a:lnTo>
                        <a:pt x="9421" y="3183"/>
                      </a:lnTo>
                      <a:cubicBezTo>
                        <a:pt x="9358" y="3309"/>
                        <a:pt x="9358" y="3466"/>
                        <a:pt x="9421" y="3592"/>
                      </a:cubicBezTo>
                      <a:cubicBezTo>
                        <a:pt x="9736" y="4065"/>
                        <a:pt x="9925" y="4537"/>
                        <a:pt x="10051" y="5073"/>
                      </a:cubicBezTo>
                      <a:cubicBezTo>
                        <a:pt x="10082" y="5231"/>
                        <a:pt x="10209" y="5294"/>
                        <a:pt x="10335" y="5357"/>
                      </a:cubicBezTo>
                      <a:lnTo>
                        <a:pt x="11185" y="5514"/>
                      </a:lnTo>
                      <a:lnTo>
                        <a:pt x="11185" y="6302"/>
                      </a:lnTo>
                      <a:lnTo>
                        <a:pt x="10335" y="6459"/>
                      </a:lnTo>
                      <a:cubicBezTo>
                        <a:pt x="10177" y="6491"/>
                        <a:pt x="10082" y="6585"/>
                        <a:pt x="10051" y="6743"/>
                      </a:cubicBezTo>
                      <a:cubicBezTo>
                        <a:pt x="9925" y="7278"/>
                        <a:pt x="9736" y="7751"/>
                        <a:pt x="9421" y="8224"/>
                      </a:cubicBezTo>
                      <a:cubicBezTo>
                        <a:pt x="9358" y="8350"/>
                        <a:pt x="9358" y="8507"/>
                        <a:pt x="9421" y="8633"/>
                      </a:cubicBezTo>
                      <a:lnTo>
                        <a:pt x="9925" y="9326"/>
                      </a:lnTo>
                      <a:lnTo>
                        <a:pt x="9389" y="9893"/>
                      </a:lnTo>
                      <a:lnTo>
                        <a:pt x="8665" y="9358"/>
                      </a:lnTo>
                      <a:cubicBezTo>
                        <a:pt x="8618" y="9326"/>
                        <a:pt x="8554" y="9310"/>
                        <a:pt x="8488" y="9310"/>
                      </a:cubicBezTo>
                      <a:cubicBezTo>
                        <a:pt x="8421" y="9310"/>
                        <a:pt x="8350" y="9326"/>
                        <a:pt x="8287" y="9358"/>
                      </a:cubicBezTo>
                      <a:cubicBezTo>
                        <a:pt x="7814" y="9673"/>
                        <a:pt x="7342" y="9893"/>
                        <a:pt x="6774" y="9988"/>
                      </a:cubicBezTo>
                      <a:cubicBezTo>
                        <a:pt x="6617" y="10051"/>
                        <a:pt x="6554" y="10145"/>
                        <a:pt x="6522" y="10271"/>
                      </a:cubicBezTo>
                      <a:lnTo>
                        <a:pt x="6365" y="11153"/>
                      </a:lnTo>
                      <a:lnTo>
                        <a:pt x="5577" y="11153"/>
                      </a:lnTo>
                      <a:lnTo>
                        <a:pt x="5420" y="10271"/>
                      </a:lnTo>
                      <a:cubicBezTo>
                        <a:pt x="5357" y="10114"/>
                        <a:pt x="5294" y="10051"/>
                        <a:pt x="5136" y="9988"/>
                      </a:cubicBezTo>
                      <a:cubicBezTo>
                        <a:pt x="4569" y="9893"/>
                        <a:pt x="4097" y="9673"/>
                        <a:pt x="3624" y="9358"/>
                      </a:cubicBezTo>
                      <a:cubicBezTo>
                        <a:pt x="3561" y="9326"/>
                        <a:pt x="3498" y="9310"/>
                        <a:pt x="3435" y="9310"/>
                      </a:cubicBezTo>
                      <a:cubicBezTo>
                        <a:pt x="3372" y="9310"/>
                        <a:pt x="3309" y="9326"/>
                        <a:pt x="3246" y="9358"/>
                      </a:cubicBezTo>
                      <a:lnTo>
                        <a:pt x="2521" y="9893"/>
                      </a:lnTo>
                      <a:lnTo>
                        <a:pt x="1986" y="9326"/>
                      </a:lnTo>
                      <a:lnTo>
                        <a:pt x="2490" y="8633"/>
                      </a:lnTo>
                      <a:cubicBezTo>
                        <a:pt x="2584" y="8507"/>
                        <a:pt x="2584" y="8350"/>
                        <a:pt x="2490" y="8224"/>
                      </a:cubicBezTo>
                      <a:cubicBezTo>
                        <a:pt x="2175" y="7751"/>
                        <a:pt x="1986" y="7278"/>
                        <a:pt x="1860" y="6743"/>
                      </a:cubicBezTo>
                      <a:cubicBezTo>
                        <a:pt x="1828" y="6585"/>
                        <a:pt x="1702" y="6491"/>
                        <a:pt x="1576" y="6459"/>
                      </a:cubicBezTo>
                      <a:lnTo>
                        <a:pt x="726" y="6302"/>
                      </a:lnTo>
                      <a:lnTo>
                        <a:pt x="726" y="5514"/>
                      </a:lnTo>
                      <a:lnTo>
                        <a:pt x="1576" y="5357"/>
                      </a:lnTo>
                      <a:cubicBezTo>
                        <a:pt x="1734" y="5325"/>
                        <a:pt x="1828" y="5231"/>
                        <a:pt x="1860" y="5073"/>
                      </a:cubicBezTo>
                      <a:cubicBezTo>
                        <a:pt x="1986" y="4506"/>
                        <a:pt x="2175" y="4065"/>
                        <a:pt x="2490" y="3592"/>
                      </a:cubicBezTo>
                      <a:cubicBezTo>
                        <a:pt x="2584" y="3466"/>
                        <a:pt x="2584" y="3309"/>
                        <a:pt x="2490" y="3183"/>
                      </a:cubicBezTo>
                      <a:lnTo>
                        <a:pt x="1986" y="2490"/>
                      </a:lnTo>
                      <a:lnTo>
                        <a:pt x="2521" y="1923"/>
                      </a:lnTo>
                      <a:lnTo>
                        <a:pt x="3246" y="2427"/>
                      </a:lnTo>
                      <a:cubicBezTo>
                        <a:pt x="3309" y="2474"/>
                        <a:pt x="3372" y="2498"/>
                        <a:pt x="3435" y="2498"/>
                      </a:cubicBezTo>
                      <a:cubicBezTo>
                        <a:pt x="3498" y="2498"/>
                        <a:pt x="3561" y="2474"/>
                        <a:pt x="3624" y="2427"/>
                      </a:cubicBezTo>
                      <a:cubicBezTo>
                        <a:pt x="4097" y="2112"/>
                        <a:pt x="4569" y="1923"/>
                        <a:pt x="5136" y="1797"/>
                      </a:cubicBezTo>
                      <a:cubicBezTo>
                        <a:pt x="5294" y="1765"/>
                        <a:pt x="5357" y="1639"/>
                        <a:pt x="5420" y="1513"/>
                      </a:cubicBezTo>
                      <a:lnTo>
                        <a:pt x="5577" y="662"/>
                      </a:lnTo>
                      <a:close/>
                      <a:moveTo>
                        <a:pt x="5262" y="1"/>
                      </a:moveTo>
                      <a:cubicBezTo>
                        <a:pt x="5073" y="1"/>
                        <a:pt x="4916" y="127"/>
                        <a:pt x="4884" y="284"/>
                      </a:cubicBezTo>
                      <a:lnTo>
                        <a:pt x="4727" y="1166"/>
                      </a:lnTo>
                      <a:cubicBezTo>
                        <a:pt x="4254" y="1292"/>
                        <a:pt x="3813" y="1481"/>
                        <a:pt x="3435" y="1734"/>
                      </a:cubicBezTo>
                      <a:lnTo>
                        <a:pt x="2679" y="1229"/>
                      </a:lnTo>
                      <a:cubicBezTo>
                        <a:pt x="2610" y="1174"/>
                        <a:pt x="2541" y="1149"/>
                        <a:pt x="2474" y="1149"/>
                      </a:cubicBezTo>
                      <a:cubicBezTo>
                        <a:pt x="2389" y="1149"/>
                        <a:pt x="2309" y="1190"/>
                        <a:pt x="2238" y="1261"/>
                      </a:cubicBezTo>
                      <a:lnTo>
                        <a:pt x="1261" y="2238"/>
                      </a:lnTo>
                      <a:cubicBezTo>
                        <a:pt x="1135" y="2364"/>
                        <a:pt x="1135" y="2553"/>
                        <a:pt x="1230" y="2679"/>
                      </a:cubicBezTo>
                      <a:lnTo>
                        <a:pt x="1734" y="3435"/>
                      </a:lnTo>
                      <a:cubicBezTo>
                        <a:pt x="1513" y="3813"/>
                        <a:pt x="1324" y="4254"/>
                        <a:pt x="1198" y="4726"/>
                      </a:cubicBezTo>
                      <a:lnTo>
                        <a:pt x="284" y="4884"/>
                      </a:lnTo>
                      <a:cubicBezTo>
                        <a:pt x="127" y="4915"/>
                        <a:pt x="1" y="5042"/>
                        <a:pt x="1" y="5231"/>
                      </a:cubicBezTo>
                      <a:lnTo>
                        <a:pt x="1" y="6617"/>
                      </a:lnTo>
                      <a:cubicBezTo>
                        <a:pt x="64" y="6774"/>
                        <a:pt x="158" y="6932"/>
                        <a:pt x="316" y="6963"/>
                      </a:cubicBezTo>
                      <a:lnTo>
                        <a:pt x="1230" y="7121"/>
                      </a:lnTo>
                      <a:cubicBezTo>
                        <a:pt x="1356" y="7593"/>
                        <a:pt x="1545" y="8034"/>
                        <a:pt x="1797" y="8413"/>
                      </a:cubicBezTo>
                      <a:lnTo>
                        <a:pt x="1261" y="9169"/>
                      </a:lnTo>
                      <a:cubicBezTo>
                        <a:pt x="1167" y="9295"/>
                        <a:pt x="1198" y="9484"/>
                        <a:pt x="1324" y="9610"/>
                      </a:cubicBezTo>
                      <a:lnTo>
                        <a:pt x="2301" y="10586"/>
                      </a:lnTo>
                      <a:cubicBezTo>
                        <a:pt x="2368" y="10654"/>
                        <a:pt x="2454" y="10685"/>
                        <a:pt x="2533" y="10685"/>
                      </a:cubicBezTo>
                      <a:cubicBezTo>
                        <a:pt x="2602" y="10685"/>
                        <a:pt x="2666" y="10662"/>
                        <a:pt x="2710" y="10618"/>
                      </a:cubicBezTo>
                      <a:lnTo>
                        <a:pt x="3466" y="10114"/>
                      </a:lnTo>
                      <a:cubicBezTo>
                        <a:pt x="3876" y="10366"/>
                        <a:pt x="4286" y="10555"/>
                        <a:pt x="4790" y="10681"/>
                      </a:cubicBezTo>
                      <a:lnTo>
                        <a:pt x="4947" y="11563"/>
                      </a:lnTo>
                      <a:cubicBezTo>
                        <a:pt x="4979" y="11721"/>
                        <a:pt x="5105" y="11847"/>
                        <a:pt x="5294" y="11847"/>
                      </a:cubicBezTo>
                      <a:lnTo>
                        <a:pt x="6680" y="11847"/>
                      </a:lnTo>
                      <a:cubicBezTo>
                        <a:pt x="6837" y="11847"/>
                        <a:pt x="6995" y="11721"/>
                        <a:pt x="7027" y="11563"/>
                      </a:cubicBezTo>
                      <a:lnTo>
                        <a:pt x="7184" y="10681"/>
                      </a:lnTo>
                      <a:cubicBezTo>
                        <a:pt x="7657" y="10555"/>
                        <a:pt x="8098" y="10366"/>
                        <a:pt x="8476" y="10114"/>
                      </a:cubicBezTo>
                      <a:lnTo>
                        <a:pt x="9232" y="10618"/>
                      </a:lnTo>
                      <a:cubicBezTo>
                        <a:pt x="9301" y="10673"/>
                        <a:pt x="9370" y="10698"/>
                        <a:pt x="9436" y="10698"/>
                      </a:cubicBezTo>
                      <a:cubicBezTo>
                        <a:pt x="9521" y="10698"/>
                        <a:pt x="9602" y="10657"/>
                        <a:pt x="9673" y="10586"/>
                      </a:cubicBezTo>
                      <a:lnTo>
                        <a:pt x="10650" y="9610"/>
                      </a:lnTo>
                      <a:cubicBezTo>
                        <a:pt x="10776" y="9484"/>
                        <a:pt x="10776" y="9295"/>
                        <a:pt x="10681" y="9169"/>
                      </a:cubicBezTo>
                      <a:lnTo>
                        <a:pt x="10177" y="8413"/>
                      </a:lnTo>
                      <a:cubicBezTo>
                        <a:pt x="10398" y="8034"/>
                        <a:pt x="10618" y="7593"/>
                        <a:pt x="10713" y="7121"/>
                      </a:cubicBezTo>
                      <a:lnTo>
                        <a:pt x="11626" y="6963"/>
                      </a:lnTo>
                      <a:cubicBezTo>
                        <a:pt x="11784" y="6932"/>
                        <a:pt x="11910" y="6806"/>
                        <a:pt x="11910" y="6617"/>
                      </a:cubicBezTo>
                      <a:lnTo>
                        <a:pt x="11910" y="5231"/>
                      </a:lnTo>
                      <a:cubicBezTo>
                        <a:pt x="11910" y="5073"/>
                        <a:pt x="11784" y="4915"/>
                        <a:pt x="11626" y="4884"/>
                      </a:cubicBezTo>
                      <a:lnTo>
                        <a:pt x="10713" y="4726"/>
                      </a:lnTo>
                      <a:cubicBezTo>
                        <a:pt x="10618" y="4254"/>
                        <a:pt x="10398" y="3813"/>
                        <a:pt x="10177" y="3403"/>
                      </a:cubicBezTo>
                      <a:lnTo>
                        <a:pt x="10681" y="2679"/>
                      </a:lnTo>
                      <a:cubicBezTo>
                        <a:pt x="10807" y="2553"/>
                        <a:pt x="10776" y="2364"/>
                        <a:pt x="10650" y="2238"/>
                      </a:cubicBezTo>
                      <a:lnTo>
                        <a:pt x="9673" y="1261"/>
                      </a:lnTo>
                      <a:cubicBezTo>
                        <a:pt x="9605" y="1193"/>
                        <a:pt x="9520" y="1162"/>
                        <a:pt x="9435" y="1162"/>
                      </a:cubicBezTo>
                      <a:cubicBezTo>
                        <a:pt x="9362" y="1162"/>
                        <a:pt x="9290" y="1186"/>
                        <a:pt x="9232" y="1229"/>
                      </a:cubicBezTo>
                      <a:lnTo>
                        <a:pt x="8476" y="1734"/>
                      </a:lnTo>
                      <a:cubicBezTo>
                        <a:pt x="8098" y="1481"/>
                        <a:pt x="7657" y="1292"/>
                        <a:pt x="7184" y="1166"/>
                      </a:cubicBezTo>
                      <a:lnTo>
                        <a:pt x="6995" y="284"/>
                      </a:lnTo>
                      <a:cubicBezTo>
                        <a:pt x="6932" y="127"/>
                        <a:pt x="6837" y="1"/>
                        <a:pt x="661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27" name="Google Shape;9204;p73">
                <a:extLst>
                  <a:ext uri="{FF2B5EF4-FFF2-40B4-BE49-F238E27FC236}">
                    <a16:creationId xmlns:a16="http://schemas.microsoft.com/office/drawing/2014/main" id="{E6B8E813-95B6-A375-FEA6-C70344AF3398}"/>
                  </a:ext>
                </a:extLst>
              </p:cNvPr>
              <p:cNvSpPr/>
              <p:nvPr/>
            </p:nvSpPr>
            <p:spPr>
              <a:xfrm>
                <a:off x="2038541" y="2283625"/>
                <a:ext cx="499303" cy="495289"/>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28" name="Google Shape;9205;p73">
                <a:extLst>
                  <a:ext uri="{FF2B5EF4-FFF2-40B4-BE49-F238E27FC236}">
                    <a16:creationId xmlns:a16="http://schemas.microsoft.com/office/drawing/2014/main" id="{8D5442B4-49C1-8B4F-0DF1-A011466C1BA5}"/>
                  </a:ext>
                </a:extLst>
              </p:cNvPr>
              <p:cNvGrpSpPr/>
              <p:nvPr/>
            </p:nvGrpSpPr>
            <p:grpSpPr>
              <a:xfrm>
                <a:off x="2036574" y="2923500"/>
                <a:ext cx="503276" cy="502894"/>
                <a:chOff x="1413250" y="2680675"/>
                <a:chExt cx="297750" cy="297525"/>
              </a:xfrm>
              <a:grpFill/>
            </p:grpSpPr>
            <p:sp>
              <p:nvSpPr>
                <p:cNvPr id="431" name="Google Shape;9206;p73">
                  <a:extLst>
                    <a:ext uri="{FF2B5EF4-FFF2-40B4-BE49-F238E27FC236}">
                      <a16:creationId xmlns:a16="http://schemas.microsoft.com/office/drawing/2014/main" id="{17AAE3D1-E300-D676-88A1-11D4CB038183}"/>
                    </a:ext>
                  </a:extLst>
                </p:cNvPr>
                <p:cNvSpPr/>
                <p:nvPr/>
              </p:nvSpPr>
              <p:spPr>
                <a:xfrm>
                  <a:off x="1413250" y="2680675"/>
                  <a:ext cx="297750" cy="297525"/>
                </a:xfrm>
                <a:custGeom>
                  <a:avLst/>
                  <a:gdLst/>
                  <a:ahLst/>
                  <a:cxnLst/>
                  <a:rect l="l" t="t" r="r" b="b"/>
                  <a:pathLst>
                    <a:path w="11910" h="11901" extrusionOk="0">
                      <a:moveTo>
                        <a:pt x="10460" y="1418"/>
                      </a:moveTo>
                      <a:lnTo>
                        <a:pt x="10460" y="7719"/>
                      </a:lnTo>
                      <a:lnTo>
                        <a:pt x="1387" y="7719"/>
                      </a:lnTo>
                      <a:lnTo>
                        <a:pt x="1387" y="1418"/>
                      </a:lnTo>
                      <a:close/>
                      <a:moveTo>
                        <a:pt x="5577" y="8380"/>
                      </a:moveTo>
                      <a:lnTo>
                        <a:pt x="5577" y="9105"/>
                      </a:lnTo>
                      <a:lnTo>
                        <a:pt x="5167" y="9105"/>
                      </a:lnTo>
                      <a:lnTo>
                        <a:pt x="5451" y="8380"/>
                      </a:lnTo>
                      <a:close/>
                      <a:moveTo>
                        <a:pt x="6396" y="8380"/>
                      </a:moveTo>
                      <a:lnTo>
                        <a:pt x="6679" y="9105"/>
                      </a:lnTo>
                      <a:lnTo>
                        <a:pt x="6270" y="9105"/>
                      </a:lnTo>
                      <a:lnTo>
                        <a:pt x="6270" y="8380"/>
                      </a:lnTo>
                      <a:close/>
                      <a:moveTo>
                        <a:pt x="5955" y="0"/>
                      </a:moveTo>
                      <a:cubicBezTo>
                        <a:pt x="5766" y="0"/>
                        <a:pt x="5608" y="158"/>
                        <a:pt x="5608" y="347"/>
                      </a:cubicBezTo>
                      <a:lnTo>
                        <a:pt x="5608" y="725"/>
                      </a:lnTo>
                      <a:lnTo>
                        <a:pt x="378" y="725"/>
                      </a:lnTo>
                      <a:cubicBezTo>
                        <a:pt x="158" y="725"/>
                        <a:pt x="0" y="882"/>
                        <a:pt x="0" y="1071"/>
                      </a:cubicBezTo>
                      <a:cubicBezTo>
                        <a:pt x="0" y="1260"/>
                        <a:pt x="158" y="1418"/>
                        <a:pt x="378" y="1418"/>
                      </a:cubicBezTo>
                      <a:lnTo>
                        <a:pt x="725" y="1418"/>
                      </a:lnTo>
                      <a:lnTo>
                        <a:pt x="725" y="7719"/>
                      </a:lnTo>
                      <a:lnTo>
                        <a:pt x="378" y="7719"/>
                      </a:lnTo>
                      <a:cubicBezTo>
                        <a:pt x="189" y="7719"/>
                        <a:pt x="32" y="7876"/>
                        <a:pt x="32" y="8097"/>
                      </a:cubicBezTo>
                      <a:cubicBezTo>
                        <a:pt x="32" y="8286"/>
                        <a:pt x="189" y="8443"/>
                        <a:pt x="378" y="8443"/>
                      </a:cubicBezTo>
                      <a:lnTo>
                        <a:pt x="4758" y="8443"/>
                      </a:lnTo>
                      <a:lnTo>
                        <a:pt x="3560" y="11436"/>
                      </a:lnTo>
                      <a:cubicBezTo>
                        <a:pt x="3497" y="11625"/>
                        <a:pt x="3560" y="11814"/>
                        <a:pt x="3749" y="11877"/>
                      </a:cubicBezTo>
                      <a:cubicBezTo>
                        <a:pt x="3803" y="11893"/>
                        <a:pt x="3855" y="11901"/>
                        <a:pt x="3903" y="11901"/>
                      </a:cubicBezTo>
                      <a:cubicBezTo>
                        <a:pt x="4052" y="11901"/>
                        <a:pt x="4167" y="11824"/>
                        <a:pt x="4191" y="11657"/>
                      </a:cubicBezTo>
                      <a:lnTo>
                        <a:pt x="4947" y="9830"/>
                      </a:lnTo>
                      <a:lnTo>
                        <a:pt x="5608" y="9830"/>
                      </a:lnTo>
                      <a:lnTo>
                        <a:pt x="5608" y="10838"/>
                      </a:lnTo>
                      <a:cubicBezTo>
                        <a:pt x="5608" y="11027"/>
                        <a:pt x="5766" y="11184"/>
                        <a:pt x="5955" y="11184"/>
                      </a:cubicBezTo>
                      <a:cubicBezTo>
                        <a:pt x="6175" y="11184"/>
                        <a:pt x="6333" y="11027"/>
                        <a:pt x="6333" y="10838"/>
                      </a:cubicBezTo>
                      <a:lnTo>
                        <a:pt x="6333" y="9830"/>
                      </a:lnTo>
                      <a:lnTo>
                        <a:pt x="6995" y="9830"/>
                      </a:lnTo>
                      <a:lnTo>
                        <a:pt x="7751" y="11657"/>
                      </a:lnTo>
                      <a:cubicBezTo>
                        <a:pt x="7798" y="11824"/>
                        <a:pt x="7918" y="11901"/>
                        <a:pt x="8042" y="11901"/>
                      </a:cubicBezTo>
                      <a:cubicBezTo>
                        <a:pt x="8082" y="11901"/>
                        <a:pt x="8122" y="11893"/>
                        <a:pt x="8160" y="11877"/>
                      </a:cubicBezTo>
                      <a:cubicBezTo>
                        <a:pt x="8381" y="11783"/>
                        <a:pt x="8444" y="11594"/>
                        <a:pt x="8381" y="11436"/>
                      </a:cubicBezTo>
                      <a:lnTo>
                        <a:pt x="7184" y="8443"/>
                      </a:lnTo>
                      <a:lnTo>
                        <a:pt x="11563" y="8443"/>
                      </a:lnTo>
                      <a:cubicBezTo>
                        <a:pt x="11752" y="8443"/>
                        <a:pt x="11909" y="8286"/>
                        <a:pt x="11909" y="8097"/>
                      </a:cubicBezTo>
                      <a:cubicBezTo>
                        <a:pt x="11909" y="7876"/>
                        <a:pt x="11752" y="7719"/>
                        <a:pt x="11563" y="7719"/>
                      </a:cubicBezTo>
                      <a:lnTo>
                        <a:pt x="11185" y="7719"/>
                      </a:lnTo>
                      <a:lnTo>
                        <a:pt x="11185" y="1418"/>
                      </a:lnTo>
                      <a:lnTo>
                        <a:pt x="11563" y="1418"/>
                      </a:lnTo>
                      <a:cubicBezTo>
                        <a:pt x="11752" y="1418"/>
                        <a:pt x="11909" y="1260"/>
                        <a:pt x="11909" y="1071"/>
                      </a:cubicBezTo>
                      <a:cubicBezTo>
                        <a:pt x="11909" y="882"/>
                        <a:pt x="11752" y="725"/>
                        <a:pt x="11563" y="725"/>
                      </a:cubicBezTo>
                      <a:lnTo>
                        <a:pt x="6301" y="725"/>
                      </a:lnTo>
                      <a:lnTo>
                        <a:pt x="6301" y="347"/>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2" name="Google Shape;9207;p73">
                  <a:extLst>
                    <a:ext uri="{FF2B5EF4-FFF2-40B4-BE49-F238E27FC236}">
                      <a16:creationId xmlns:a16="http://schemas.microsoft.com/office/drawing/2014/main" id="{7494A1FC-8084-7CF9-67F7-C2C059FEB90F}"/>
                    </a:ext>
                  </a:extLst>
                </p:cNvPr>
                <p:cNvSpPr/>
                <p:nvPr/>
              </p:nvSpPr>
              <p:spPr>
                <a:xfrm>
                  <a:off x="1465225" y="2805100"/>
                  <a:ext cx="52800" cy="52025"/>
                </a:xfrm>
                <a:custGeom>
                  <a:avLst/>
                  <a:gdLst/>
                  <a:ahLst/>
                  <a:cxnLst/>
                  <a:rect l="l" t="t" r="r" b="b"/>
                  <a:pathLst>
                    <a:path w="2112" h="2081" extrusionOk="0">
                      <a:moveTo>
                        <a:pt x="1387" y="663"/>
                      </a:moveTo>
                      <a:lnTo>
                        <a:pt x="1387" y="1387"/>
                      </a:lnTo>
                      <a:lnTo>
                        <a:pt x="694" y="1387"/>
                      </a:lnTo>
                      <a:lnTo>
                        <a:pt x="694" y="663"/>
                      </a:lnTo>
                      <a:close/>
                      <a:moveTo>
                        <a:pt x="347" y="1"/>
                      </a:moveTo>
                      <a:cubicBezTo>
                        <a:pt x="158" y="1"/>
                        <a:pt x="1" y="158"/>
                        <a:pt x="1" y="347"/>
                      </a:cubicBezTo>
                      <a:lnTo>
                        <a:pt x="1" y="1734"/>
                      </a:lnTo>
                      <a:cubicBezTo>
                        <a:pt x="1" y="1923"/>
                        <a:pt x="158" y="2080"/>
                        <a:pt x="347" y="2080"/>
                      </a:cubicBezTo>
                      <a:lnTo>
                        <a:pt x="1765" y="2080"/>
                      </a:lnTo>
                      <a:cubicBezTo>
                        <a:pt x="1954" y="2080"/>
                        <a:pt x="2112" y="1923"/>
                        <a:pt x="2112" y="1734"/>
                      </a:cubicBezTo>
                      <a:lnTo>
                        <a:pt x="2112" y="347"/>
                      </a:lnTo>
                      <a:cubicBezTo>
                        <a:pt x="2112" y="158"/>
                        <a:pt x="1954" y="1"/>
                        <a:pt x="176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3" name="Google Shape;9208;p73">
                  <a:extLst>
                    <a:ext uri="{FF2B5EF4-FFF2-40B4-BE49-F238E27FC236}">
                      <a16:creationId xmlns:a16="http://schemas.microsoft.com/office/drawing/2014/main" id="{36F14F76-A2F8-C193-AC47-B9E9CF9CE774}"/>
                    </a:ext>
                  </a:extLst>
                </p:cNvPr>
                <p:cNvSpPr/>
                <p:nvPr/>
              </p:nvSpPr>
              <p:spPr>
                <a:xfrm>
                  <a:off x="1535325" y="2769675"/>
                  <a:ext cx="52800" cy="87450"/>
                </a:xfrm>
                <a:custGeom>
                  <a:avLst/>
                  <a:gdLst/>
                  <a:ahLst/>
                  <a:cxnLst/>
                  <a:rect l="l" t="t" r="r" b="b"/>
                  <a:pathLst>
                    <a:path w="2112" h="3498" extrusionOk="0">
                      <a:moveTo>
                        <a:pt x="1387" y="662"/>
                      </a:moveTo>
                      <a:lnTo>
                        <a:pt x="1387" y="2741"/>
                      </a:lnTo>
                      <a:lnTo>
                        <a:pt x="694" y="2741"/>
                      </a:lnTo>
                      <a:lnTo>
                        <a:pt x="694" y="662"/>
                      </a:lnTo>
                      <a:close/>
                      <a:moveTo>
                        <a:pt x="379" y="0"/>
                      </a:moveTo>
                      <a:cubicBezTo>
                        <a:pt x="158" y="0"/>
                        <a:pt x="1" y="158"/>
                        <a:pt x="1" y="347"/>
                      </a:cubicBezTo>
                      <a:lnTo>
                        <a:pt x="1" y="3151"/>
                      </a:lnTo>
                      <a:cubicBezTo>
                        <a:pt x="1" y="3340"/>
                        <a:pt x="158" y="3497"/>
                        <a:pt x="379" y="3497"/>
                      </a:cubicBezTo>
                      <a:lnTo>
                        <a:pt x="1733" y="3497"/>
                      </a:lnTo>
                      <a:lnTo>
                        <a:pt x="1733" y="3466"/>
                      </a:lnTo>
                      <a:cubicBezTo>
                        <a:pt x="1954" y="3466"/>
                        <a:pt x="2112" y="3308"/>
                        <a:pt x="2112" y="3119"/>
                      </a:cubicBezTo>
                      <a:lnTo>
                        <a:pt x="2112" y="347"/>
                      </a:lnTo>
                      <a:cubicBezTo>
                        <a:pt x="2112" y="158"/>
                        <a:pt x="1954" y="0"/>
                        <a:pt x="17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4" name="Google Shape;9209;p73">
                  <a:extLst>
                    <a:ext uri="{FF2B5EF4-FFF2-40B4-BE49-F238E27FC236}">
                      <a16:creationId xmlns:a16="http://schemas.microsoft.com/office/drawing/2014/main" id="{746AD06E-253C-12C8-CAE1-8BE002705142}"/>
                    </a:ext>
                  </a:extLst>
                </p:cNvPr>
                <p:cNvSpPr/>
                <p:nvPr/>
              </p:nvSpPr>
              <p:spPr>
                <a:xfrm>
                  <a:off x="1604650" y="2733425"/>
                  <a:ext cx="52775" cy="122900"/>
                </a:xfrm>
                <a:custGeom>
                  <a:avLst/>
                  <a:gdLst/>
                  <a:ahLst/>
                  <a:cxnLst/>
                  <a:rect l="l" t="t" r="r" b="b"/>
                  <a:pathLst>
                    <a:path w="2111" h="4916" extrusionOk="0">
                      <a:moveTo>
                        <a:pt x="1418" y="726"/>
                      </a:moveTo>
                      <a:lnTo>
                        <a:pt x="1418" y="4254"/>
                      </a:lnTo>
                      <a:lnTo>
                        <a:pt x="725" y="4254"/>
                      </a:lnTo>
                      <a:lnTo>
                        <a:pt x="725" y="726"/>
                      </a:lnTo>
                      <a:close/>
                      <a:moveTo>
                        <a:pt x="347" y="1"/>
                      </a:moveTo>
                      <a:cubicBezTo>
                        <a:pt x="158" y="1"/>
                        <a:pt x="0" y="159"/>
                        <a:pt x="0" y="348"/>
                      </a:cubicBezTo>
                      <a:lnTo>
                        <a:pt x="0" y="4569"/>
                      </a:lnTo>
                      <a:cubicBezTo>
                        <a:pt x="0" y="4758"/>
                        <a:pt x="158" y="4916"/>
                        <a:pt x="347" y="4916"/>
                      </a:cubicBezTo>
                      <a:lnTo>
                        <a:pt x="1764" y="4916"/>
                      </a:lnTo>
                      <a:cubicBezTo>
                        <a:pt x="1953" y="4916"/>
                        <a:pt x="2111" y="4758"/>
                        <a:pt x="2111" y="4569"/>
                      </a:cubicBezTo>
                      <a:lnTo>
                        <a:pt x="2111" y="348"/>
                      </a:lnTo>
                      <a:cubicBezTo>
                        <a:pt x="2111" y="159"/>
                        <a:pt x="1953" y="1"/>
                        <a:pt x="176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29" name="Google Shape;9210;p73">
                <a:extLst>
                  <a:ext uri="{FF2B5EF4-FFF2-40B4-BE49-F238E27FC236}">
                    <a16:creationId xmlns:a16="http://schemas.microsoft.com/office/drawing/2014/main" id="{CAE7CC4E-6360-0645-37D8-D71207816AB4}"/>
                  </a:ext>
                </a:extLst>
              </p:cNvPr>
              <p:cNvSpPr/>
              <p:nvPr/>
            </p:nvSpPr>
            <p:spPr>
              <a:xfrm>
                <a:off x="5271859" y="1687892"/>
                <a:ext cx="387450" cy="500571"/>
              </a:xfrm>
              <a:custGeom>
                <a:avLst/>
                <a:gdLst/>
                <a:ahLst/>
                <a:cxnLst/>
                <a:rect l="l" t="t" r="r" b="b"/>
                <a:pathLst>
                  <a:path w="9169" h="11846" extrusionOk="0">
                    <a:moveTo>
                      <a:pt x="4695" y="2079"/>
                    </a:moveTo>
                    <a:cubicBezTo>
                      <a:pt x="5073" y="2079"/>
                      <a:pt x="5388" y="2394"/>
                      <a:pt x="5388" y="2772"/>
                    </a:cubicBezTo>
                    <a:cubicBezTo>
                      <a:pt x="5388" y="3181"/>
                      <a:pt x="5073" y="3496"/>
                      <a:pt x="4695" y="3496"/>
                    </a:cubicBezTo>
                    <a:cubicBezTo>
                      <a:pt x="4285" y="3496"/>
                      <a:pt x="3970" y="3181"/>
                      <a:pt x="3970" y="2772"/>
                    </a:cubicBezTo>
                    <a:cubicBezTo>
                      <a:pt x="3970" y="2394"/>
                      <a:pt x="4285" y="2079"/>
                      <a:pt x="4695" y="2079"/>
                    </a:cubicBezTo>
                    <a:close/>
                    <a:moveTo>
                      <a:pt x="4695" y="4189"/>
                    </a:moveTo>
                    <a:cubicBezTo>
                      <a:pt x="5640" y="4189"/>
                      <a:pt x="6428" y="4977"/>
                      <a:pt x="6428" y="5922"/>
                    </a:cubicBezTo>
                    <a:lnTo>
                      <a:pt x="6428" y="6300"/>
                    </a:lnTo>
                    <a:lnTo>
                      <a:pt x="2962" y="6300"/>
                    </a:lnTo>
                    <a:lnTo>
                      <a:pt x="2962" y="5922"/>
                    </a:lnTo>
                    <a:cubicBezTo>
                      <a:pt x="2962" y="4945"/>
                      <a:pt x="3750" y="4189"/>
                      <a:pt x="4695" y="4189"/>
                    </a:cubicBezTo>
                    <a:close/>
                    <a:moveTo>
                      <a:pt x="4730" y="664"/>
                    </a:moveTo>
                    <a:cubicBezTo>
                      <a:pt x="6870" y="664"/>
                      <a:pt x="8538" y="2418"/>
                      <a:pt x="8538" y="4473"/>
                    </a:cubicBezTo>
                    <a:cubicBezTo>
                      <a:pt x="8538" y="5544"/>
                      <a:pt x="8097" y="6552"/>
                      <a:pt x="7310" y="7277"/>
                    </a:cubicBezTo>
                    <a:cubicBezTo>
                      <a:pt x="7215" y="7403"/>
                      <a:pt x="7121" y="7466"/>
                      <a:pt x="6995" y="7497"/>
                    </a:cubicBezTo>
                    <a:cubicBezTo>
                      <a:pt x="6774" y="7718"/>
                      <a:pt x="6522" y="7907"/>
                      <a:pt x="6459" y="8285"/>
                    </a:cubicBezTo>
                    <a:lnTo>
                      <a:pt x="5041" y="8285"/>
                    </a:lnTo>
                    <a:lnTo>
                      <a:pt x="5041" y="6993"/>
                    </a:lnTo>
                    <a:lnTo>
                      <a:pt x="6774" y="6993"/>
                    </a:lnTo>
                    <a:cubicBezTo>
                      <a:pt x="6963" y="6993"/>
                      <a:pt x="7121" y="6836"/>
                      <a:pt x="7121" y="6647"/>
                    </a:cubicBezTo>
                    <a:lnTo>
                      <a:pt x="7121" y="5922"/>
                    </a:lnTo>
                    <a:cubicBezTo>
                      <a:pt x="7121" y="4945"/>
                      <a:pt x="6585" y="4126"/>
                      <a:pt x="5734" y="3717"/>
                    </a:cubicBezTo>
                    <a:cubicBezTo>
                      <a:pt x="5987" y="3496"/>
                      <a:pt x="6113" y="3181"/>
                      <a:pt x="6113" y="2835"/>
                    </a:cubicBezTo>
                    <a:cubicBezTo>
                      <a:pt x="6113" y="2079"/>
                      <a:pt x="5482" y="1448"/>
                      <a:pt x="4726" y="1448"/>
                    </a:cubicBezTo>
                    <a:cubicBezTo>
                      <a:pt x="3970" y="1448"/>
                      <a:pt x="3340" y="2079"/>
                      <a:pt x="3340" y="2835"/>
                    </a:cubicBezTo>
                    <a:cubicBezTo>
                      <a:pt x="3340" y="3181"/>
                      <a:pt x="3466" y="3496"/>
                      <a:pt x="3687" y="3717"/>
                    </a:cubicBezTo>
                    <a:cubicBezTo>
                      <a:pt x="2868" y="4126"/>
                      <a:pt x="2332" y="4945"/>
                      <a:pt x="2332" y="5922"/>
                    </a:cubicBezTo>
                    <a:lnTo>
                      <a:pt x="2332" y="6647"/>
                    </a:lnTo>
                    <a:cubicBezTo>
                      <a:pt x="2332" y="6836"/>
                      <a:pt x="2489" y="6993"/>
                      <a:pt x="2679" y="6993"/>
                    </a:cubicBezTo>
                    <a:lnTo>
                      <a:pt x="4411" y="6993"/>
                    </a:lnTo>
                    <a:lnTo>
                      <a:pt x="4411" y="8411"/>
                    </a:lnTo>
                    <a:lnTo>
                      <a:pt x="2931" y="8411"/>
                    </a:lnTo>
                    <a:lnTo>
                      <a:pt x="2931" y="8380"/>
                    </a:lnTo>
                    <a:cubicBezTo>
                      <a:pt x="2836" y="7938"/>
                      <a:pt x="2615" y="7749"/>
                      <a:pt x="2363" y="7560"/>
                    </a:cubicBezTo>
                    <a:cubicBezTo>
                      <a:pt x="2300" y="7466"/>
                      <a:pt x="2174" y="7403"/>
                      <a:pt x="2048" y="7277"/>
                    </a:cubicBezTo>
                    <a:cubicBezTo>
                      <a:pt x="1135" y="6395"/>
                      <a:pt x="757" y="5135"/>
                      <a:pt x="946" y="3874"/>
                    </a:cubicBezTo>
                    <a:cubicBezTo>
                      <a:pt x="1198" y="2236"/>
                      <a:pt x="2615" y="881"/>
                      <a:pt x="4254" y="692"/>
                    </a:cubicBezTo>
                    <a:cubicBezTo>
                      <a:pt x="4415" y="673"/>
                      <a:pt x="4574" y="664"/>
                      <a:pt x="4730" y="664"/>
                    </a:cubicBezTo>
                    <a:close/>
                    <a:moveTo>
                      <a:pt x="6428" y="9073"/>
                    </a:moveTo>
                    <a:lnTo>
                      <a:pt x="6428" y="9419"/>
                    </a:lnTo>
                    <a:cubicBezTo>
                      <a:pt x="6428" y="9640"/>
                      <a:pt x="6270" y="9797"/>
                      <a:pt x="6081" y="9797"/>
                    </a:cubicBezTo>
                    <a:lnTo>
                      <a:pt x="3309" y="9797"/>
                    </a:lnTo>
                    <a:cubicBezTo>
                      <a:pt x="3120" y="9797"/>
                      <a:pt x="2962" y="9640"/>
                      <a:pt x="2962" y="9419"/>
                    </a:cubicBezTo>
                    <a:lnTo>
                      <a:pt x="2962" y="9073"/>
                    </a:lnTo>
                    <a:close/>
                    <a:moveTo>
                      <a:pt x="5703" y="10459"/>
                    </a:moveTo>
                    <a:lnTo>
                      <a:pt x="5703" y="10805"/>
                    </a:lnTo>
                    <a:cubicBezTo>
                      <a:pt x="5703" y="10994"/>
                      <a:pt x="5545" y="11183"/>
                      <a:pt x="5356" y="11183"/>
                    </a:cubicBezTo>
                    <a:lnTo>
                      <a:pt x="3970" y="11183"/>
                    </a:lnTo>
                    <a:cubicBezTo>
                      <a:pt x="3781" y="11183"/>
                      <a:pt x="3624" y="10994"/>
                      <a:pt x="3624" y="10805"/>
                    </a:cubicBezTo>
                    <a:lnTo>
                      <a:pt x="3624" y="10459"/>
                    </a:lnTo>
                    <a:close/>
                    <a:moveTo>
                      <a:pt x="4662" y="0"/>
                    </a:moveTo>
                    <a:cubicBezTo>
                      <a:pt x="4486" y="0"/>
                      <a:pt x="4308" y="10"/>
                      <a:pt x="4128" y="31"/>
                    </a:cubicBezTo>
                    <a:cubicBezTo>
                      <a:pt x="2174" y="251"/>
                      <a:pt x="568" y="1827"/>
                      <a:pt x="253" y="3780"/>
                    </a:cubicBezTo>
                    <a:cubicBezTo>
                      <a:pt x="1" y="5229"/>
                      <a:pt x="505" y="6710"/>
                      <a:pt x="1576" y="7749"/>
                    </a:cubicBezTo>
                    <a:cubicBezTo>
                      <a:pt x="1733" y="7875"/>
                      <a:pt x="1859" y="7970"/>
                      <a:pt x="1922" y="8064"/>
                    </a:cubicBezTo>
                    <a:cubicBezTo>
                      <a:pt x="2206" y="8285"/>
                      <a:pt x="2237" y="8348"/>
                      <a:pt x="2237" y="8695"/>
                    </a:cubicBezTo>
                    <a:lnTo>
                      <a:pt x="2237" y="9388"/>
                    </a:lnTo>
                    <a:cubicBezTo>
                      <a:pt x="2237" y="9829"/>
                      <a:pt x="2521" y="10238"/>
                      <a:pt x="2962" y="10396"/>
                    </a:cubicBezTo>
                    <a:lnTo>
                      <a:pt x="2962" y="10774"/>
                    </a:lnTo>
                    <a:cubicBezTo>
                      <a:pt x="2962" y="11404"/>
                      <a:pt x="3435" y="11845"/>
                      <a:pt x="3970" y="11845"/>
                    </a:cubicBezTo>
                    <a:lnTo>
                      <a:pt x="5356" y="11845"/>
                    </a:lnTo>
                    <a:cubicBezTo>
                      <a:pt x="5955" y="11845"/>
                      <a:pt x="6396" y="11372"/>
                      <a:pt x="6396" y="10805"/>
                    </a:cubicBezTo>
                    <a:lnTo>
                      <a:pt x="6396" y="10427"/>
                    </a:lnTo>
                    <a:cubicBezTo>
                      <a:pt x="6774" y="10270"/>
                      <a:pt x="7089" y="9923"/>
                      <a:pt x="7089" y="9451"/>
                    </a:cubicBezTo>
                    <a:lnTo>
                      <a:pt x="7089" y="8726"/>
                    </a:lnTo>
                    <a:cubicBezTo>
                      <a:pt x="7089" y="8380"/>
                      <a:pt x="7121" y="8348"/>
                      <a:pt x="7404" y="8096"/>
                    </a:cubicBezTo>
                    <a:cubicBezTo>
                      <a:pt x="7499" y="8033"/>
                      <a:pt x="7593" y="7938"/>
                      <a:pt x="7751" y="7812"/>
                    </a:cubicBezTo>
                    <a:cubicBezTo>
                      <a:pt x="8664" y="6962"/>
                      <a:pt x="9169" y="5765"/>
                      <a:pt x="9169" y="4504"/>
                    </a:cubicBezTo>
                    <a:cubicBezTo>
                      <a:pt x="9169" y="2060"/>
                      <a:pt x="7186" y="0"/>
                      <a:pt x="466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30" name="Google Shape;9211;p73">
                <a:extLst>
                  <a:ext uri="{FF2B5EF4-FFF2-40B4-BE49-F238E27FC236}">
                    <a16:creationId xmlns:a16="http://schemas.microsoft.com/office/drawing/2014/main" id="{6BB5FCFE-DCFA-D75E-8F66-EFAC0C25A2B9}"/>
                  </a:ext>
                </a:extLst>
              </p:cNvPr>
              <p:cNvSpPr/>
              <p:nvPr/>
            </p:nvSpPr>
            <p:spPr>
              <a:xfrm>
                <a:off x="5203298" y="2281976"/>
                <a:ext cx="524573" cy="498585"/>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31" name="Google Shape;9212;p73">
                <a:extLst>
                  <a:ext uri="{FF2B5EF4-FFF2-40B4-BE49-F238E27FC236}">
                    <a16:creationId xmlns:a16="http://schemas.microsoft.com/office/drawing/2014/main" id="{45123707-09EF-9690-AE50-37B62B42BE2F}"/>
                  </a:ext>
                </a:extLst>
              </p:cNvPr>
              <p:cNvSpPr/>
              <p:nvPr/>
            </p:nvSpPr>
            <p:spPr>
              <a:xfrm>
                <a:off x="5213946" y="2924655"/>
                <a:ext cx="503276" cy="500571"/>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32" name="Google Shape;9213;p73">
                <a:extLst>
                  <a:ext uri="{FF2B5EF4-FFF2-40B4-BE49-F238E27FC236}">
                    <a16:creationId xmlns:a16="http://schemas.microsoft.com/office/drawing/2014/main" id="{01A240E7-D24D-1C17-890B-5BA11B64CB11}"/>
                  </a:ext>
                </a:extLst>
              </p:cNvPr>
              <p:cNvGrpSpPr/>
              <p:nvPr/>
            </p:nvGrpSpPr>
            <p:grpSpPr>
              <a:xfrm>
                <a:off x="8378520" y="1688743"/>
                <a:ext cx="501923" cy="498881"/>
                <a:chOff x="5045775" y="1946400"/>
                <a:chExt cx="296950" cy="295150"/>
              </a:xfrm>
              <a:grpFill/>
            </p:grpSpPr>
            <p:sp>
              <p:nvSpPr>
                <p:cNvPr id="429" name="Google Shape;9214;p73">
                  <a:extLst>
                    <a:ext uri="{FF2B5EF4-FFF2-40B4-BE49-F238E27FC236}">
                      <a16:creationId xmlns:a16="http://schemas.microsoft.com/office/drawing/2014/main" id="{B14D291B-4B89-C78B-FA26-9C3CE0A70272}"/>
                    </a:ext>
                  </a:extLst>
                </p:cNvPr>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30" name="Google Shape;9215;p73">
                  <a:extLst>
                    <a:ext uri="{FF2B5EF4-FFF2-40B4-BE49-F238E27FC236}">
                      <a16:creationId xmlns:a16="http://schemas.microsoft.com/office/drawing/2014/main" id="{C5EBFFB3-6928-1FBB-BE6B-434F872627BC}"/>
                    </a:ext>
                  </a:extLst>
                </p:cNvPr>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33" name="Google Shape;9216;p73">
                <a:extLst>
                  <a:ext uri="{FF2B5EF4-FFF2-40B4-BE49-F238E27FC236}">
                    <a16:creationId xmlns:a16="http://schemas.microsoft.com/office/drawing/2014/main" id="{CBD1ABEC-E966-3158-76BD-D3726AC9A9B1}"/>
                  </a:ext>
                </a:extLst>
              </p:cNvPr>
              <p:cNvGrpSpPr/>
              <p:nvPr/>
            </p:nvGrpSpPr>
            <p:grpSpPr>
              <a:xfrm>
                <a:off x="8376514" y="2310252"/>
                <a:ext cx="505937" cy="442045"/>
                <a:chOff x="5046550" y="2327025"/>
                <a:chExt cx="299325" cy="261525"/>
              </a:xfrm>
              <a:grpFill/>
            </p:grpSpPr>
            <p:sp>
              <p:nvSpPr>
                <p:cNvPr id="426" name="Google Shape;9217;p73">
                  <a:extLst>
                    <a:ext uri="{FF2B5EF4-FFF2-40B4-BE49-F238E27FC236}">
                      <a16:creationId xmlns:a16="http://schemas.microsoft.com/office/drawing/2014/main" id="{11DF2F8C-DA1D-0829-57AD-E49F2E691BA1}"/>
                    </a:ext>
                  </a:extLst>
                </p:cNvPr>
                <p:cNvSpPr/>
                <p:nvPr/>
              </p:nvSpPr>
              <p:spPr>
                <a:xfrm>
                  <a:off x="5046550" y="2448325"/>
                  <a:ext cx="297750" cy="140225"/>
                </a:xfrm>
                <a:custGeom>
                  <a:avLst/>
                  <a:gdLst/>
                  <a:ahLst/>
                  <a:cxnLst/>
                  <a:rect l="l" t="t" r="r" b="b"/>
                  <a:pathLst>
                    <a:path w="11910" h="5609" extrusionOk="0">
                      <a:moveTo>
                        <a:pt x="4569" y="1386"/>
                      </a:moveTo>
                      <a:cubicBezTo>
                        <a:pt x="4538" y="1575"/>
                        <a:pt x="4506" y="1828"/>
                        <a:pt x="4443" y="2111"/>
                      </a:cubicBezTo>
                      <a:lnTo>
                        <a:pt x="757" y="2111"/>
                      </a:lnTo>
                      <a:lnTo>
                        <a:pt x="757" y="1386"/>
                      </a:lnTo>
                      <a:close/>
                      <a:moveTo>
                        <a:pt x="11185" y="1386"/>
                      </a:moveTo>
                      <a:lnTo>
                        <a:pt x="11185" y="2111"/>
                      </a:lnTo>
                      <a:lnTo>
                        <a:pt x="7530" y="2111"/>
                      </a:lnTo>
                      <a:cubicBezTo>
                        <a:pt x="7467" y="1828"/>
                        <a:pt x="7436" y="1575"/>
                        <a:pt x="7373" y="1386"/>
                      </a:cubicBezTo>
                      <a:close/>
                      <a:moveTo>
                        <a:pt x="5955" y="725"/>
                      </a:moveTo>
                      <a:cubicBezTo>
                        <a:pt x="6270" y="725"/>
                        <a:pt x="6396" y="788"/>
                        <a:pt x="6491" y="1071"/>
                      </a:cubicBezTo>
                      <a:cubicBezTo>
                        <a:pt x="6743" y="1639"/>
                        <a:pt x="6900" y="2804"/>
                        <a:pt x="7247" y="4852"/>
                      </a:cubicBezTo>
                      <a:lnTo>
                        <a:pt x="4664" y="4852"/>
                      </a:lnTo>
                      <a:cubicBezTo>
                        <a:pt x="5010" y="2804"/>
                        <a:pt x="5168" y="1639"/>
                        <a:pt x="5388" y="1071"/>
                      </a:cubicBezTo>
                      <a:cubicBezTo>
                        <a:pt x="5514" y="788"/>
                        <a:pt x="5640" y="725"/>
                        <a:pt x="5955" y="725"/>
                      </a:cubicBezTo>
                      <a:close/>
                      <a:moveTo>
                        <a:pt x="5955" y="0"/>
                      </a:moveTo>
                      <a:cubicBezTo>
                        <a:pt x="5357" y="0"/>
                        <a:pt x="5010" y="221"/>
                        <a:pt x="4758" y="725"/>
                      </a:cubicBezTo>
                      <a:lnTo>
                        <a:pt x="347" y="725"/>
                      </a:lnTo>
                      <a:cubicBezTo>
                        <a:pt x="158" y="725"/>
                        <a:pt x="1" y="882"/>
                        <a:pt x="1" y="1071"/>
                      </a:cubicBezTo>
                      <a:lnTo>
                        <a:pt x="1" y="2458"/>
                      </a:lnTo>
                      <a:cubicBezTo>
                        <a:pt x="1" y="2647"/>
                        <a:pt x="158" y="2804"/>
                        <a:pt x="347" y="2804"/>
                      </a:cubicBezTo>
                      <a:lnTo>
                        <a:pt x="4254" y="2804"/>
                      </a:lnTo>
                      <a:cubicBezTo>
                        <a:pt x="4191" y="3371"/>
                        <a:pt x="4065" y="4064"/>
                        <a:pt x="3907" y="4884"/>
                      </a:cubicBezTo>
                      <a:lnTo>
                        <a:pt x="3498" y="4884"/>
                      </a:lnTo>
                      <a:cubicBezTo>
                        <a:pt x="3309" y="4884"/>
                        <a:pt x="3151" y="5041"/>
                        <a:pt x="3151" y="5262"/>
                      </a:cubicBezTo>
                      <a:cubicBezTo>
                        <a:pt x="3151" y="5451"/>
                        <a:pt x="3309" y="5608"/>
                        <a:pt x="3498" y="5608"/>
                      </a:cubicBezTo>
                      <a:lnTo>
                        <a:pt x="8350" y="5608"/>
                      </a:lnTo>
                      <a:cubicBezTo>
                        <a:pt x="8539" y="5608"/>
                        <a:pt x="8696" y="5451"/>
                        <a:pt x="8696" y="5262"/>
                      </a:cubicBezTo>
                      <a:cubicBezTo>
                        <a:pt x="8696" y="5041"/>
                        <a:pt x="8539" y="4884"/>
                        <a:pt x="8350" y="4884"/>
                      </a:cubicBezTo>
                      <a:lnTo>
                        <a:pt x="7972" y="4884"/>
                      </a:lnTo>
                      <a:cubicBezTo>
                        <a:pt x="7814" y="4064"/>
                        <a:pt x="7688" y="3403"/>
                        <a:pt x="7593" y="2804"/>
                      </a:cubicBezTo>
                      <a:lnTo>
                        <a:pt x="11500" y="2804"/>
                      </a:lnTo>
                      <a:cubicBezTo>
                        <a:pt x="11689" y="2804"/>
                        <a:pt x="11847" y="2647"/>
                        <a:pt x="11847" y="2458"/>
                      </a:cubicBezTo>
                      <a:lnTo>
                        <a:pt x="11847" y="1071"/>
                      </a:lnTo>
                      <a:cubicBezTo>
                        <a:pt x="11910" y="882"/>
                        <a:pt x="11752" y="725"/>
                        <a:pt x="11532" y="725"/>
                      </a:cubicBezTo>
                      <a:lnTo>
                        <a:pt x="7121" y="725"/>
                      </a:lnTo>
                      <a:cubicBezTo>
                        <a:pt x="6900" y="252"/>
                        <a:pt x="6554" y="0"/>
                        <a:pt x="59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7" name="Google Shape;9218;p73">
                  <a:extLst>
                    <a:ext uri="{FF2B5EF4-FFF2-40B4-BE49-F238E27FC236}">
                      <a16:creationId xmlns:a16="http://schemas.microsoft.com/office/drawing/2014/main" id="{EED4D9A0-1918-3CC3-E1D5-ACEF28964FF0}"/>
                    </a:ext>
                  </a:extLst>
                </p:cNvPr>
                <p:cNvSpPr/>
                <p:nvPr/>
              </p:nvSpPr>
              <p:spPr>
                <a:xfrm>
                  <a:off x="5241900" y="2327025"/>
                  <a:ext cx="103975" cy="121325"/>
                </a:xfrm>
                <a:custGeom>
                  <a:avLst/>
                  <a:gdLst/>
                  <a:ahLst/>
                  <a:cxnLst/>
                  <a:rect l="l" t="t" r="r" b="b"/>
                  <a:pathLst>
                    <a:path w="4159" h="4853" extrusionOk="0">
                      <a:moveTo>
                        <a:pt x="1985" y="725"/>
                      </a:moveTo>
                      <a:cubicBezTo>
                        <a:pt x="2394" y="725"/>
                        <a:pt x="2709" y="1040"/>
                        <a:pt x="2709" y="1450"/>
                      </a:cubicBezTo>
                      <a:cubicBezTo>
                        <a:pt x="2709" y="1828"/>
                        <a:pt x="2394" y="2143"/>
                        <a:pt x="1985" y="2143"/>
                      </a:cubicBezTo>
                      <a:cubicBezTo>
                        <a:pt x="1607" y="2143"/>
                        <a:pt x="1292" y="1828"/>
                        <a:pt x="1292" y="1450"/>
                      </a:cubicBezTo>
                      <a:cubicBezTo>
                        <a:pt x="1292" y="1040"/>
                        <a:pt x="1638" y="725"/>
                        <a:pt x="1985" y="725"/>
                      </a:cubicBezTo>
                      <a:close/>
                      <a:moveTo>
                        <a:pt x="1985" y="2804"/>
                      </a:moveTo>
                      <a:cubicBezTo>
                        <a:pt x="2741" y="2804"/>
                        <a:pt x="3371" y="3435"/>
                        <a:pt x="3371" y="4191"/>
                      </a:cubicBezTo>
                      <a:lnTo>
                        <a:pt x="630" y="4191"/>
                      </a:lnTo>
                      <a:cubicBezTo>
                        <a:pt x="630" y="3435"/>
                        <a:pt x="1260" y="2804"/>
                        <a:pt x="1985" y="2804"/>
                      </a:cubicBezTo>
                      <a:close/>
                      <a:moveTo>
                        <a:pt x="2048" y="1"/>
                      </a:moveTo>
                      <a:cubicBezTo>
                        <a:pt x="1292" y="1"/>
                        <a:pt x="662" y="631"/>
                        <a:pt x="662" y="1387"/>
                      </a:cubicBezTo>
                      <a:cubicBezTo>
                        <a:pt x="662" y="1765"/>
                        <a:pt x="819" y="2111"/>
                        <a:pt x="1040" y="2332"/>
                      </a:cubicBezTo>
                      <a:cubicBezTo>
                        <a:pt x="410" y="2710"/>
                        <a:pt x="0" y="3372"/>
                        <a:pt x="0" y="4159"/>
                      </a:cubicBezTo>
                      <a:lnTo>
                        <a:pt x="0" y="4506"/>
                      </a:lnTo>
                      <a:cubicBezTo>
                        <a:pt x="0" y="4695"/>
                        <a:pt x="158" y="4852"/>
                        <a:pt x="347" y="4852"/>
                      </a:cubicBezTo>
                      <a:lnTo>
                        <a:pt x="3812" y="4852"/>
                      </a:lnTo>
                      <a:cubicBezTo>
                        <a:pt x="4001" y="4852"/>
                        <a:pt x="4159" y="4695"/>
                        <a:pt x="4159" y="4506"/>
                      </a:cubicBezTo>
                      <a:lnTo>
                        <a:pt x="4159" y="4159"/>
                      </a:lnTo>
                      <a:cubicBezTo>
                        <a:pt x="4096" y="3403"/>
                        <a:pt x="3655" y="2710"/>
                        <a:pt x="3025" y="2332"/>
                      </a:cubicBezTo>
                      <a:cubicBezTo>
                        <a:pt x="3245" y="2111"/>
                        <a:pt x="3403" y="1765"/>
                        <a:pt x="3403" y="1387"/>
                      </a:cubicBezTo>
                      <a:cubicBezTo>
                        <a:pt x="3403" y="631"/>
                        <a:pt x="2772" y="1"/>
                        <a:pt x="204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8" name="Google Shape;9219;p73">
                  <a:extLst>
                    <a:ext uri="{FF2B5EF4-FFF2-40B4-BE49-F238E27FC236}">
                      <a16:creationId xmlns:a16="http://schemas.microsoft.com/office/drawing/2014/main" id="{17509E23-F843-D838-363E-DDB597B8852F}"/>
                    </a:ext>
                  </a:extLst>
                </p:cNvPr>
                <p:cNvSpPr/>
                <p:nvPr/>
              </p:nvSpPr>
              <p:spPr>
                <a:xfrm>
                  <a:off x="5048925" y="2328600"/>
                  <a:ext cx="103975" cy="121325"/>
                </a:xfrm>
                <a:custGeom>
                  <a:avLst/>
                  <a:gdLst/>
                  <a:ahLst/>
                  <a:cxnLst/>
                  <a:rect l="l" t="t" r="r" b="b"/>
                  <a:pathLst>
                    <a:path w="4159" h="4853" extrusionOk="0">
                      <a:moveTo>
                        <a:pt x="2048" y="662"/>
                      </a:moveTo>
                      <a:cubicBezTo>
                        <a:pt x="2426" y="662"/>
                        <a:pt x="2741" y="977"/>
                        <a:pt x="2741" y="1387"/>
                      </a:cubicBezTo>
                      <a:cubicBezTo>
                        <a:pt x="2741" y="1765"/>
                        <a:pt x="2426" y="2080"/>
                        <a:pt x="2048" y="2080"/>
                      </a:cubicBezTo>
                      <a:cubicBezTo>
                        <a:pt x="1639" y="2080"/>
                        <a:pt x="1324" y="1765"/>
                        <a:pt x="1324" y="1387"/>
                      </a:cubicBezTo>
                      <a:cubicBezTo>
                        <a:pt x="1324" y="977"/>
                        <a:pt x="1670" y="662"/>
                        <a:pt x="2048" y="662"/>
                      </a:cubicBezTo>
                      <a:close/>
                      <a:moveTo>
                        <a:pt x="2048" y="2710"/>
                      </a:moveTo>
                      <a:cubicBezTo>
                        <a:pt x="2773" y="2710"/>
                        <a:pt x="3403" y="3340"/>
                        <a:pt x="3403" y="4096"/>
                      </a:cubicBezTo>
                      <a:lnTo>
                        <a:pt x="662" y="4096"/>
                      </a:lnTo>
                      <a:cubicBezTo>
                        <a:pt x="662" y="3340"/>
                        <a:pt x="1292" y="2710"/>
                        <a:pt x="2048" y="2710"/>
                      </a:cubicBezTo>
                      <a:close/>
                      <a:moveTo>
                        <a:pt x="2111" y="1"/>
                      </a:moveTo>
                      <a:cubicBezTo>
                        <a:pt x="1355" y="1"/>
                        <a:pt x="725" y="631"/>
                        <a:pt x="725" y="1387"/>
                      </a:cubicBezTo>
                      <a:cubicBezTo>
                        <a:pt x="725" y="1733"/>
                        <a:pt x="882" y="2080"/>
                        <a:pt x="1134" y="2332"/>
                      </a:cubicBezTo>
                      <a:cubicBezTo>
                        <a:pt x="410" y="2647"/>
                        <a:pt x="0" y="3340"/>
                        <a:pt x="0" y="4128"/>
                      </a:cubicBezTo>
                      <a:lnTo>
                        <a:pt x="0" y="4474"/>
                      </a:lnTo>
                      <a:cubicBezTo>
                        <a:pt x="0" y="4695"/>
                        <a:pt x="158" y="4852"/>
                        <a:pt x="347" y="4852"/>
                      </a:cubicBezTo>
                      <a:lnTo>
                        <a:pt x="3812" y="4852"/>
                      </a:lnTo>
                      <a:cubicBezTo>
                        <a:pt x="4001" y="4852"/>
                        <a:pt x="4159" y="4695"/>
                        <a:pt x="4159" y="4474"/>
                      </a:cubicBezTo>
                      <a:lnTo>
                        <a:pt x="4159" y="4128"/>
                      </a:lnTo>
                      <a:cubicBezTo>
                        <a:pt x="4159" y="3340"/>
                        <a:pt x="3718" y="2678"/>
                        <a:pt x="3088" y="2332"/>
                      </a:cubicBezTo>
                      <a:cubicBezTo>
                        <a:pt x="3340" y="2080"/>
                        <a:pt x="3497" y="1733"/>
                        <a:pt x="3497" y="1387"/>
                      </a:cubicBezTo>
                      <a:cubicBezTo>
                        <a:pt x="3497" y="631"/>
                        <a:pt x="2867" y="1"/>
                        <a:pt x="211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34" name="Google Shape;9220;p73">
                <a:extLst>
                  <a:ext uri="{FF2B5EF4-FFF2-40B4-BE49-F238E27FC236}">
                    <a16:creationId xmlns:a16="http://schemas.microsoft.com/office/drawing/2014/main" id="{4110D1E9-EA43-8272-5636-92BC7C6C6C01}"/>
                  </a:ext>
                </a:extLst>
              </p:cNvPr>
              <p:cNvSpPr/>
              <p:nvPr/>
            </p:nvSpPr>
            <p:spPr>
              <a:xfrm>
                <a:off x="8489608" y="2923979"/>
                <a:ext cx="279612" cy="501923"/>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35" name="Google Shape;9221;p73">
                <a:extLst>
                  <a:ext uri="{FF2B5EF4-FFF2-40B4-BE49-F238E27FC236}">
                    <a16:creationId xmlns:a16="http://schemas.microsoft.com/office/drawing/2014/main" id="{E1F27C2D-E7EA-7687-6F93-6422F071DDFD}"/>
                  </a:ext>
                </a:extLst>
              </p:cNvPr>
              <p:cNvGrpSpPr/>
              <p:nvPr/>
            </p:nvGrpSpPr>
            <p:grpSpPr>
              <a:xfrm>
                <a:off x="10278360" y="2925316"/>
                <a:ext cx="503276" cy="499261"/>
                <a:chOff x="6167350" y="2672800"/>
                <a:chExt cx="297750" cy="295375"/>
              </a:xfrm>
              <a:grpFill/>
            </p:grpSpPr>
            <p:sp>
              <p:nvSpPr>
                <p:cNvPr id="421" name="Google Shape;9222;p73">
                  <a:extLst>
                    <a:ext uri="{FF2B5EF4-FFF2-40B4-BE49-F238E27FC236}">
                      <a16:creationId xmlns:a16="http://schemas.microsoft.com/office/drawing/2014/main" id="{3BDA6B0E-1F7A-8A9E-F3F4-75223CCDCCCF}"/>
                    </a:ext>
                  </a:extLst>
                </p:cNvPr>
                <p:cNvSpPr/>
                <p:nvPr/>
              </p:nvSpPr>
              <p:spPr>
                <a:xfrm>
                  <a:off x="6167350" y="2672800"/>
                  <a:ext cx="226850" cy="295375"/>
                </a:xfrm>
                <a:custGeom>
                  <a:avLst/>
                  <a:gdLst/>
                  <a:ahLst/>
                  <a:cxnLst/>
                  <a:rect l="l" t="t" r="r" b="b"/>
                  <a:pathLst>
                    <a:path w="9074" h="11815" extrusionOk="0">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2" name="Google Shape;9223;p73">
                  <a:extLst>
                    <a:ext uri="{FF2B5EF4-FFF2-40B4-BE49-F238E27FC236}">
                      <a16:creationId xmlns:a16="http://schemas.microsoft.com/office/drawing/2014/main" id="{0BA06E0F-762D-7550-9CDE-9A9731FFA3F6}"/>
                    </a:ext>
                  </a:extLst>
                </p:cNvPr>
                <p:cNvSpPr/>
                <p:nvPr/>
              </p:nvSpPr>
              <p:spPr>
                <a:xfrm>
                  <a:off x="6201225" y="2762575"/>
                  <a:ext cx="52775" cy="49650"/>
                </a:xfrm>
                <a:custGeom>
                  <a:avLst/>
                  <a:gdLst/>
                  <a:ahLst/>
                  <a:cxnLst/>
                  <a:rect l="l" t="t" r="r" b="b"/>
                  <a:pathLst>
                    <a:path w="2111" h="1986" extrusionOk="0">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3" name="Google Shape;9224;p73">
                  <a:extLst>
                    <a:ext uri="{FF2B5EF4-FFF2-40B4-BE49-F238E27FC236}">
                      <a16:creationId xmlns:a16="http://schemas.microsoft.com/office/drawing/2014/main" id="{F5D21949-6C3D-5B9C-151C-513E0DB7439D}"/>
                    </a:ext>
                  </a:extLst>
                </p:cNvPr>
                <p:cNvSpPr/>
                <p:nvPr/>
              </p:nvSpPr>
              <p:spPr>
                <a:xfrm>
                  <a:off x="6308325" y="2882300"/>
                  <a:ext cx="51225" cy="49650"/>
                </a:xfrm>
                <a:custGeom>
                  <a:avLst/>
                  <a:gdLst/>
                  <a:ahLst/>
                  <a:cxnLst/>
                  <a:rect l="l" t="t" r="r" b="b"/>
                  <a:pathLst>
                    <a:path w="2049" h="1986" extrusionOk="0">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4" name="Google Shape;9225;p73">
                  <a:extLst>
                    <a:ext uri="{FF2B5EF4-FFF2-40B4-BE49-F238E27FC236}">
                      <a16:creationId xmlns:a16="http://schemas.microsoft.com/office/drawing/2014/main" id="{E72FF122-980A-12C3-6630-D343A55F103E}"/>
                    </a:ext>
                  </a:extLst>
                </p:cNvPr>
                <p:cNvSpPr/>
                <p:nvPr/>
              </p:nvSpPr>
              <p:spPr>
                <a:xfrm>
                  <a:off x="6200425" y="2759425"/>
                  <a:ext cx="156775" cy="174875"/>
                </a:xfrm>
                <a:custGeom>
                  <a:avLst/>
                  <a:gdLst/>
                  <a:ahLst/>
                  <a:cxnLst/>
                  <a:rect l="l" t="t" r="r" b="b"/>
                  <a:pathLst>
                    <a:path w="6271" h="6995" extrusionOk="0">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5" name="Google Shape;9226;p73">
                  <a:extLst>
                    <a:ext uri="{FF2B5EF4-FFF2-40B4-BE49-F238E27FC236}">
                      <a16:creationId xmlns:a16="http://schemas.microsoft.com/office/drawing/2014/main" id="{697E65C9-5F69-1237-112E-DA20B338B4BD}"/>
                    </a:ext>
                  </a:extLst>
                </p:cNvPr>
                <p:cNvSpPr/>
                <p:nvPr/>
              </p:nvSpPr>
              <p:spPr>
                <a:xfrm>
                  <a:off x="6412300" y="2742900"/>
                  <a:ext cx="52800" cy="208725"/>
                </a:xfrm>
                <a:custGeom>
                  <a:avLst/>
                  <a:gdLst/>
                  <a:ahLst/>
                  <a:cxnLst/>
                  <a:rect l="l" t="t" r="r" b="b"/>
                  <a:pathLst>
                    <a:path w="2112" h="8349" extrusionOk="0">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36" name="Google Shape;9227;p73">
                <a:extLst>
                  <a:ext uri="{FF2B5EF4-FFF2-40B4-BE49-F238E27FC236}">
                    <a16:creationId xmlns:a16="http://schemas.microsoft.com/office/drawing/2014/main" id="{21B21E8B-4A0D-6FAA-28D4-1229938169FC}"/>
                  </a:ext>
                </a:extLst>
              </p:cNvPr>
              <p:cNvGrpSpPr/>
              <p:nvPr/>
            </p:nvGrpSpPr>
            <p:grpSpPr>
              <a:xfrm>
                <a:off x="2672056" y="1687222"/>
                <a:ext cx="497951" cy="501923"/>
                <a:chOff x="1777925" y="1953700"/>
                <a:chExt cx="294600" cy="296950"/>
              </a:xfrm>
              <a:grpFill/>
            </p:grpSpPr>
            <p:sp>
              <p:nvSpPr>
                <p:cNvPr id="417" name="Google Shape;9228;p73">
                  <a:extLst>
                    <a:ext uri="{FF2B5EF4-FFF2-40B4-BE49-F238E27FC236}">
                      <a16:creationId xmlns:a16="http://schemas.microsoft.com/office/drawing/2014/main" id="{AC74B3A4-1077-80D1-1985-58F28A9F22D8}"/>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18" name="Google Shape;9229;p73">
                  <a:extLst>
                    <a:ext uri="{FF2B5EF4-FFF2-40B4-BE49-F238E27FC236}">
                      <a16:creationId xmlns:a16="http://schemas.microsoft.com/office/drawing/2014/main" id="{49883313-9FDE-50B5-BE63-036D7C5FF1F1}"/>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19" name="Google Shape;9230;p73">
                  <a:extLst>
                    <a:ext uri="{FF2B5EF4-FFF2-40B4-BE49-F238E27FC236}">
                      <a16:creationId xmlns:a16="http://schemas.microsoft.com/office/drawing/2014/main" id="{07209133-9D90-8BF9-7802-EAF6CC5A0431}"/>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20" name="Google Shape;9231;p73">
                  <a:extLst>
                    <a:ext uri="{FF2B5EF4-FFF2-40B4-BE49-F238E27FC236}">
                      <a16:creationId xmlns:a16="http://schemas.microsoft.com/office/drawing/2014/main" id="{226B3458-8F99-50E2-991E-949467CE9983}"/>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37" name="Google Shape;9232;p73">
                <a:extLst>
                  <a:ext uri="{FF2B5EF4-FFF2-40B4-BE49-F238E27FC236}">
                    <a16:creationId xmlns:a16="http://schemas.microsoft.com/office/drawing/2014/main" id="{115B02D6-41BA-A960-82AC-D4035E816FFB}"/>
                  </a:ext>
                </a:extLst>
              </p:cNvPr>
              <p:cNvGrpSpPr/>
              <p:nvPr/>
            </p:nvGrpSpPr>
            <p:grpSpPr>
              <a:xfrm>
                <a:off x="2694705" y="2282300"/>
                <a:ext cx="452652" cy="497951"/>
                <a:chOff x="1790525" y="2319150"/>
                <a:chExt cx="267800" cy="294600"/>
              </a:xfrm>
              <a:grpFill/>
            </p:grpSpPr>
            <p:sp>
              <p:nvSpPr>
                <p:cNvPr id="415" name="Google Shape;9233;p73">
                  <a:extLst>
                    <a:ext uri="{FF2B5EF4-FFF2-40B4-BE49-F238E27FC236}">
                      <a16:creationId xmlns:a16="http://schemas.microsoft.com/office/drawing/2014/main" id="{00F926A4-2318-DEBB-C965-6C91CED57694}"/>
                    </a:ext>
                  </a:extLst>
                </p:cNvPr>
                <p:cNvSpPr/>
                <p:nvPr/>
              </p:nvSpPr>
              <p:spPr>
                <a:xfrm>
                  <a:off x="1881100" y="2423125"/>
                  <a:ext cx="88225" cy="155175"/>
                </a:xfrm>
                <a:custGeom>
                  <a:avLst/>
                  <a:gdLst/>
                  <a:ahLst/>
                  <a:cxnLst/>
                  <a:rect l="l" t="t" r="r" b="b"/>
                  <a:pathLst>
                    <a:path w="3529" h="6207" extrusionOk="0">
                      <a:moveTo>
                        <a:pt x="1418" y="1323"/>
                      </a:moveTo>
                      <a:lnTo>
                        <a:pt x="1418" y="2741"/>
                      </a:lnTo>
                      <a:lnTo>
                        <a:pt x="1072" y="2741"/>
                      </a:lnTo>
                      <a:cubicBezTo>
                        <a:pt x="882" y="2741"/>
                        <a:pt x="725" y="2583"/>
                        <a:pt x="725" y="2394"/>
                      </a:cubicBezTo>
                      <a:lnTo>
                        <a:pt x="725" y="1701"/>
                      </a:lnTo>
                      <a:cubicBezTo>
                        <a:pt x="725" y="1481"/>
                        <a:pt x="882" y="1323"/>
                        <a:pt x="1072" y="1323"/>
                      </a:cubicBezTo>
                      <a:close/>
                      <a:moveTo>
                        <a:pt x="2458" y="3466"/>
                      </a:moveTo>
                      <a:cubicBezTo>
                        <a:pt x="2647" y="3466"/>
                        <a:pt x="2804" y="3623"/>
                        <a:pt x="2804" y="3812"/>
                      </a:cubicBezTo>
                      <a:lnTo>
                        <a:pt x="2804" y="4537"/>
                      </a:lnTo>
                      <a:cubicBezTo>
                        <a:pt x="2804" y="4726"/>
                        <a:pt x="2647" y="4883"/>
                        <a:pt x="2458" y="4883"/>
                      </a:cubicBezTo>
                      <a:lnTo>
                        <a:pt x="2111" y="4883"/>
                      </a:lnTo>
                      <a:lnTo>
                        <a:pt x="2111" y="3466"/>
                      </a:lnTo>
                      <a:close/>
                      <a:moveTo>
                        <a:pt x="1796" y="0"/>
                      </a:moveTo>
                      <a:cubicBezTo>
                        <a:pt x="1576" y="0"/>
                        <a:pt x="1418" y="158"/>
                        <a:pt x="1418" y="347"/>
                      </a:cubicBezTo>
                      <a:lnTo>
                        <a:pt x="1418" y="693"/>
                      </a:lnTo>
                      <a:lnTo>
                        <a:pt x="1072" y="693"/>
                      </a:lnTo>
                      <a:cubicBezTo>
                        <a:pt x="473" y="693"/>
                        <a:pt x="63" y="1166"/>
                        <a:pt x="63" y="1733"/>
                      </a:cubicBezTo>
                      <a:lnTo>
                        <a:pt x="63" y="2426"/>
                      </a:lnTo>
                      <a:cubicBezTo>
                        <a:pt x="63" y="3025"/>
                        <a:pt x="536" y="3466"/>
                        <a:pt x="1072" y="3466"/>
                      </a:cubicBezTo>
                      <a:lnTo>
                        <a:pt x="1418" y="3466"/>
                      </a:lnTo>
                      <a:lnTo>
                        <a:pt x="1418" y="4852"/>
                      </a:lnTo>
                      <a:lnTo>
                        <a:pt x="1072" y="4852"/>
                      </a:lnTo>
                      <a:cubicBezTo>
                        <a:pt x="882" y="4852"/>
                        <a:pt x="725" y="4694"/>
                        <a:pt x="725" y="4474"/>
                      </a:cubicBezTo>
                      <a:cubicBezTo>
                        <a:pt x="725" y="4285"/>
                        <a:pt x="567" y="4127"/>
                        <a:pt x="378" y="4127"/>
                      </a:cubicBezTo>
                      <a:cubicBezTo>
                        <a:pt x="158" y="4127"/>
                        <a:pt x="0" y="4285"/>
                        <a:pt x="0" y="4474"/>
                      </a:cubicBezTo>
                      <a:cubicBezTo>
                        <a:pt x="0" y="5072"/>
                        <a:pt x="473" y="5513"/>
                        <a:pt x="1040" y="5513"/>
                      </a:cubicBezTo>
                      <a:lnTo>
                        <a:pt x="1387" y="5513"/>
                      </a:lnTo>
                      <a:lnTo>
                        <a:pt x="1387" y="5860"/>
                      </a:lnTo>
                      <a:cubicBezTo>
                        <a:pt x="1387" y="6049"/>
                        <a:pt x="1544" y="6207"/>
                        <a:pt x="1733" y="6207"/>
                      </a:cubicBezTo>
                      <a:cubicBezTo>
                        <a:pt x="1954" y="6207"/>
                        <a:pt x="2111" y="6049"/>
                        <a:pt x="2111" y="5860"/>
                      </a:cubicBezTo>
                      <a:lnTo>
                        <a:pt x="2111" y="5545"/>
                      </a:lnTo>
                      <a:lnTo>
                        <a:pt x="2458" y="5545"/>
                      </a:lnTo>
                      <a:cubicBezTo>
                        <a:pt x="3056" y="5545"/>
                        <a:pt x="3466" y="5072"/>
                        <a:pt x="3466" y="4537"/>
                      </a:cubicBezTo>
                      <a:lnTo>
                        <a:pt x="3466" y="3812"/>
                      </a:lnTo>
                      <a:cubicBezTo>
                        <a:pt x="3466" y="3214"/>
                        <a:pt x="2993" y="2804"/>
                        <a:pt x="2458" y="2804"/>
                      </a:cubicBezTo>
                      <a:lnTo>
                        <a:pt x="2111" y="2804"/>
                      </a:lnTo>
                      <a:lnTo>
                        <a:pt x="2111" y="1386"/>
                      </a:lnTo>
                      <a:lnTo>
                        <a:pt x="2458" y="1386"/>
                      </a:lnTo>
                      <a:cubicBezTo>
                        <a:pt x="2647" y="1386"/>
                        <a:pt x="2804" y="1544"/>
                        <a:pt x="2804" y="1733"/>
                      </a:cubicBezTo>
                      <a:cubicBezTo>
                        <a:pt x="2804" y="1922"/>
                        <a:pt x="2962" y="2079"/>
                        <a:pt x="3151" y="2079"/>
                      </a:cubicBezTo>
                      <a:cubicBezTo>
                        <a:pt x="3371" y="2079"/>
                        <a:pt x="3529" y="1922"/>
                        <a:pt x="3529" y="1733"/>
                      </a:cubicBezTo>
                      <a:cubicBezTo>
                        <a:pt x="3529" y="1134"/>
                        <a:pt x="3056" y="693"/>
                        <a:pt x="2489" y="693"/>
                      </a:cubicBezTo>
                      <a:lnTo>
                        <a:pt x="2143" y="693"/>
                      </a:lnTo>
                      <a:lnTo>
                        <a:pt x="2143" y="347"/>
                      </a:lnTo>
                      <a:cubicBezTo>
                        <a:pt x="2143" y="158"/>
                        <a:pt x="1985" y="0"/>
                        <a:pt x="17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16" name="Google Shape;9234;p73">
                  <a:extLst>
                    <a:ext uri="{FF2B5EF4-FFF2-40B4-BE49-F238E27FC236}">
                      <a16:creationId xmlns:a16="http://schemas.microsoft.com/office/drawing/2014/main" id="{F6978BD2-2A76-7D7D-0886-51702FA148E5}"/>
                    </a:ext>
                  </a:extLst>
                </p:cNvPr>
                <p:cNvSpPr/>
                <p:nvPr/>
              </p:nvSpPr>
              <p:spPr>
                <a:xfrm>
                  <a:off x="1790525" y="2319150"/>
                  <a:ext cx="267800" cy="294600"/>
                </a:xfrm>
                <a:custGeom>
                  <a:avLst/>
                  <a:gdLst/>
                  <a:ahLst/>
                  <a:cxnLst/>
                  <a:rect l="l" t="t" r="r" b="b"/>
                  <a:pathLst>
                    <a:path w="10712" h="11784" extrusionOk="0">
                      <a:moveTo>
                        <a:pt x="6427" y="662"/>
                      </a:moveTo>
                      <a:cubicBezTo>
                        <a:pt x="6837" y="662"/>
                        <a:pt x="7152" y="977"/>
                        <a:pt x="7152" y="1355"/>
                      </a:cubicBezTo>
                      <a:cubicBezTo>
                        <a:pt x="7152" y="1765"/>
                        <a:pt x="6837" y="2080"/>
                        <a:pt x="6427" y="2080"/>
                      </a:cubicBezTo>
                      <a:lnTo>
                        <a:pt x="6427" y="1702"/>
                      </a:lnTo>
                      <a:cubicBezTo>
                        <a:pt x="6427" y="1513"/>
                        <a:pt x="6270" y="1355"/>
                        <a:pt x="6081" y="1355"/>
                      </a:cubicBezTo>
                      <a:lnTo>
                        <a:pt x="4695" y="1355"/>
                      </a:lnTo>
                      <a:cubicBezTo>
                        <a:pt x="4505" y="1355"/>
                        <a:pt x="4348" y="1513"/>
                        <a:pt x="4348" y="1702"/>
                      </a:cubicBezTo>
                      <a:lnTo>
                        <a:pt x="4348" y="2080"/>
                      </a:lnTo>
                      <a:cubicBezTo>
                        <a:pt x="3938" y="2017"/>
                        <a:pt x="3623" y="1765"/>
                        <a:pt x="3623" y="1355"/>
                      </a:cubicBezTo>
                      <a:cubicBezTo>
                        <a:pt x="3623" y="977"/>
                        <a:pt x="3938" y="662"/>
                        <a:pt x="4348" y="662"/>
                      </a:cubicBezTo>
                      <a:close/>
                      <a:moveTo>
                        <a:pt x="5734" y="2017"/>
                      </a:moveTo>
                      <a:lnTo>
                        <a:pt x="5734" y="2741"/>
                      </a:lnTo>
                      <a:lnTo>
                        <a:pt x="5010" y="2741"/>
                      </a:lnTo>
                      <a:lnTo>
                        <a:pt x="5010" y="2017"/>
                      </a:lnTo>
                      <a:close/>
                      <a:moveTo>
                        <a:pt x="1418" y="1985"/>
                      </a:moveTo>
                      <a:lnTo>
                        <a:pt x="1859" y="2489"/>
                      </a:lnTo>
                      <a:lnTo>
                        <a:pt x="1355" y="2930"/>
                      </a:lnTo>
                      <a:lnTo>
                        <a:pt x="914" y="2426"/>
                      </a:lnTo>
                      <a:lnTo>
                        <a:pt x="1418" y="1985"/>
                      </a:lnTo>
                      <a:close/>
                      <a:moveTo>
                        <a:pt x="9357" y="1985"/>
                      </a:moveTo>
                      <a:lnTo>
                        <a:pt x="9861" y="2426"/>
                      </a:lnTo>
                      <a:lnTo>
                        <a:pt x="9420" y="2930"/>
                      </a:lnTo>
                      <a:lnTo>
                        <a:pt x="8916" y="2489"/>
                      </a:lnTo>
                      <a:lnTo>
                        <a:pt x="9357" y="1985"/>
                      </a:lnTo>
                      <a:close/>
                      <a:moveTo>
                        <a:pt x="5356" y="3434"/>
                      </a:moveTo>
                      <a:cubicBezTo>
                        <a:pt x="7467" y="3434"/>
                        <a:pt x="9200" y="5167"/>
                        <a:pt x="9200" y="7278"/>
                      </a:cubicBezTo>
                      <a:cubicBezTo>
                        <a:pt x="9200" y="9389"/>
                        <a:pt x="7498" y="11090"/>
                        <a:pt x="5356" y="11090"/>
                      </a:cubicBezTo>
                      <a:cubicBezTo>
                        <a:pt x="3277" y="11090"/>
                        <a:pt x="1544" y="9357"/>
                        <a:pt x="1544" y="7278"/>
                      </a:cubicBezTo>
                      <a:cubicBezTo>
                        <a:pt x="1576" y="5136"/>
                        <a:pt x="3277" y="3434"/>
                        <a:pt x="5356" y="3434"/>
                      </a:cubicBezTo>
                      <a:close/>
                      <a:moveTo>
                        <a:pt x="4316" y="0"/>
                      </a:moveTo>
                      <a:cubicBezTo>
                        <a:pt x="3560" y="0"/>
                        <a:pt x="2930" y="631"/>
                        <a:pt x="2930" y="1387"/>
                      </a:cubicBezTo>
                      <a:cubicBezTo>
                        <a:pt x="2930" y="2143"/>
                        <a:pt x="3560" y="2773"/>
                        <a:pt x="4316" y="2773"/>
                      </a:cubicBezTo>
                      <a:lnTo>
                        <a:pt x="4316" y="2899"/>
                      </a:lnTo>
                      <a:cubicBezTo>
                        <a:pt x="3749" y="3025"/>
                        <a:pt x="3214" y="3277"/>
                        <a:pt x="2741" y="3592"/>
                      </a:cubicBezTo>
                      <a:lnTo>
                        <a:pt x="2269" y="3056"/>
                      </a:lnTo>
                      <a:lnTo>
                        <a:pt x="2521" y="2804"/>
                      </a:lnTo>
                      <a:cubicBezTo>
                        <a:pt x="2741" y="2678"/>
                        <a:pt x="2741" y="2458"/>
                        <a:pt x="2615" y="2332"/>
                      </a:cubicBezTo>
                      <a:lnTo>
                        <a:pt x="1702" y="1292"/>
                      </a:lnTo>
                      <a:cubicBezTo>
                        <a:pt x="1631" y="1203"/>
                        <a:pt x="1530" y="1165"/>
                        <a:pt x="1432" y="1165"/>
                      </a:cubicBezTo>
                      <a:cubicBezTo>
                        <a:pt x="1357" y="1165"/>
                        <a:pt x="1284" y="1188"/>
                        <a:pt x="1229" y="1229"/>
                      </a:cubicBezTo>
                      <a:lnTo>
                        <a:pt x="158" y="2143"/>
                      </a:lnTo>
                      <a:cubicBezTo>
                        <a:pt x="0" y="2269"/>
                        <a:pt x="0" y="2489"/>
                        <a:pt x="126" y="2615"/>
                      </a:cubicBezTo>
                      <a:lnTo>
                        <a:pt x="1040" y="3687"/>
                      </a:lnTo>
                      <a:cubicBezTo>
                        <a:pt x="1106" y="3770"/>
                        <a:pt x="1199" y="3809"/>
                        <a:pt x="1291" y="3809"/>
                      </a:cubicBezTo>
                      <a:cubicBezTo>
                        <a:pt x="1372" y="3809"/>
                        <a:pt x="1453" y="3778"/>
                        <a:pt x="1513" y="3718"/>
                      </a:cubicBezTo>
                      <a:lnTo>
                        <a:pt x="1796" y="3498"/>
                      </a:lnTo>
                      <a:lnTo>
                        <a:pt x="2269" y="4033"/>
                      </a:lnTo>
                      <a:cubicBezTo>
                        <a:pt x="1387" y="4852"/>
                        <a:pt x="882" y="6018"/>
                        <a:pt x="882" y="7278"/>
                      </a:cubicBezTo>
                      <a:cubicBezTo>
                        <a:pt x="882" y="9735"/>
                        <a:pt x="2899" y="11783"/>
                        <a:pt x="5356" y="11783"/>
                      </a:cubicBezTo>
                      <a:cubicBezTo>
                        <a:pt x="7845" y="11783"/>
                        <a:pt x="9861" y="9735"/>
                        <a:pt x="9861" y="7278"/>
                      </a:cubicBezTo>
                      <a:cubicBezTo>
                        <a:pt x="9861" y="6081"/>
                        <a:pt x="9389" y="4915"/>
                        <a:pt x="8475" y="4033"/>
                      </a:cubicBezTo>
                      <a:lnTo>
                        <a:pt x="8948" y="3498"/>
                      </a:lnTo>
                      <a:lnTo>
                        <a:pt x="9231" y="3718"/>
                      </a:lnTo>
                      <a:cubicBezTo>
                        <a:pt x="9306" y="3778"/>
                        <a:pt x="9387" y="3809"/>
                        <a:pt x="9465" y="3809"/>
                      </a:cubicBezTo>
                      <a:cubicBezTo>
                        <a:pt x="9553" y="3809"/>
                        <a:pt x="9637" y="3770"/>
                        <a:pt x="9704" y="3687"/>
                      </a:cubicBezTo>
                      <a:lnTo>
                        <a:pt x="10617" y="2615"/>
                      </a:lnTo>
                      <a:cubicBezTo>
                        <a:pt x="10712" y="2458"/>
                        <a:pt x="10712" y="2269"/>
                        <a:pt x="10554" y="2143"/>
                      </a:cubicBezTo>
                      <a:lnTo>
                        <a:pt x="9515" y="1229"/>
                      </a:lnTo>
                      <a:cubicBezTo>
                        <a:pt x="9446" y="1188"/>
                        <a:pt x="9365" y="1165"/>
                        <a:pt x="9288" y="1165"/>
                      </a:cubicBezTo>
                      <a:cubicBezTo>
                        <a:pt x="9189" y="1165"/>
                        <a:pt x="9095" y="1203"/>
                        <a:pt x="9042" y="1292"/>
                      </a:cubicBezTo>
                      <a:lnTo>
                        <a:pt x="8129" y="2332"/>
                      </a:lnTo>
                      <a:cubicBezTo>
                        <a:pt x="8003" y="2489"/>
                        <a:pt x="8003" y="2710"/>
                        <a:pt x="8160" y="2804"/>
                      </a:cubicBezTo>
                      <a:lnTo>
                        <a:pt x="8444" y="3056"/>
                      </a:lnTo>
                      <a:lnTo>
                        <a:pt x="7971" y="3592"/>
                      </a:lnTo>
                      <a:cubicBezTo>
                        <a:pt x="7498" y="3245"/>
                        <a:pt x="6931" y="3025"/>
                        <a:pt x="6396" y="2899"/>
                      </a:cubicBezTo>
                      <a:lnTo>
                        <a:pt x="6396" y="2773"/>
                      </a:lnTo>
                      <a:cubicBezTo>
                        <a:pt x="7152" y="2773"/>
                        <a:pt x="7782" y="2143"/>
                        <a:pt x="7782" y="1387"/>
                      </a:cubicBezTo>
                      <a:cubicBezTo>
                        <a:pt x="7782" y="631"/>
                        <a:pt x="7152" y="0"/>
                        <a:pt x="63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38" name="Google Shape;9235;p73">
                <a:extLst>
                  <a:ext uri="{FF2B5EF4-FFF2-40B4-BE49-F238E27FC236}">
                    <a16:creationId xmlns:a16="http://schemas.microsoft.com/office/drawing/2014/main" id="{5B055716-160A-9833-6E59-6D6719DA701D}"/>
                  </a:ext>
                </a:extLst>
              </p:cNvPr>
              <p:cNvSpPr/>
              <p:nvPr/>
            </p:nvSpPr>
            <p:spPr>
              <a:xfrm>
                <a:off x="2670025" y="2923979"/>
                <a:ext cx="501965" cy="501923"/>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39" name="Google Shape;9236;p73">
                <a:extLst>
                  <a:ext uri="{FF2B5EF4-FFF2-40B4-BE49-F238E27FC236}">
                    <a16:creationId xmlns:a16="http://schemas.microsoft.com/office/drawing/2014/main" id="{B3ED77C1-0660-8997-9A0C-DD796332D2AC}"/>
                  </a:ext>
                </a:extLst>
              </p:cNvPr>
              <p:cNvGrpSpPr/>
              <p:nvPr/>
            </p:nvGrpSpPr>
            <p:grpSpPr>
              <a:xfrm>
                <a:off x="5851480" y="1688532"/>
                <a:ext cx="500612" cy="499303"/>
                <a:chOff x="3599700" y="1954475"/>
                <a:chExt cx="296175" cy="295400"/>
              </a:xfrm>
              <a:grpFill/>
            </p:grpSpPr>
            <p:sp>
              <p:nvSpPr>
                <p:cNvPr id="412" name="Google Shape;9237;p73">
                  <a:extLst>
                    <a:ext uri="{FF2B5EF4-FFF2-40B4-BE49-F238E27FC236}">
                      <a16:creationId xmlns:a16="http://schemas.microsoft.com/office/drawing/2014/main" id="{B3867194-EC80-EF5C-D7B8-89825B27A376}"/>
                    </a:ext>
                  </a:extLst>
                </p:cNvPr>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13" name="Google Shape;9238;p73">
                  <a:extLst>
                    <a:ext uri="{FF2B5EF4-FFF2-40B4-BE49-F238E27FC236}">
                      <a16:creationId xmlns:a16="http://schemas.microsoft.com/office/drawing/2014/main" id="{AA27DF64-CF30-0D28-A582-D5EC53776FAA}"/>
                    </a:ext>
                  </a:extLst>
                </p:cNvPr>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14" name="Google Shape;9239;p73">
                  <a:extLst>
                    <a:ext uri="{FF2B5EF4-FFF2-40B4-BE49-F238E27FC236}">
                      <a16:creationId xmlns:a16="http://schemas.microsoft.com/office/drawing/2014/main" id="{552290A4-0558-3C19-0A10-4C10F2990062}"/>
                    </a:ext>
                  </a:extLst>
                </p:cNvPr>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0" name="Google Shape;9240;p73">
                <a:extLst>
                  <a:ext uri="{FF2B5EF4-FFF2-40B4-BE49-F238E27FC236}">
                    <a16:creationId xmlns:a16="http://schemas.microsoft.com/office/drawing/2014/main" id="{2E6CBC17-CD97-40FD-2CF5-FE7493DC0A7B}"/>
                  </a:ext>
                </a:extLst>
              </p:cNvPr>
              <p:cNvGrpSpPr/>
              <p:nvPr/>
            </p:nvGrpSpPr>
            <p:grpSpPr>
              <a:xfrm>
                <a:off x="5852810" y="2282300"/>
                <a:ext cx="497951" cy="497951"/>
                <a:chOff x="3601275" y="2319150"/>
                <a:chExt cx="294600" cy="294600"/>
              </a:xfrm>
              <a:grpFill/>
            </p:grpSpPr>
            <p:sp>
              <p:nvSpPr>
                <p:cNvPr id="410" name="Google Shape;9241;p73">
                  <a:extLst>
                    <a:ext uri="{FF2B5EF4-FFF2-40B4-BE49-F238E27FC236}">
                      <a16:creationId xmlns:a16="http://schemas.microsoft.com/office/drawing/2014/main" id="{6733EBEA-95F6-E945-EB07-95E0497758A7}"/>
                    </a:ext>
                  </a:extLst>
                </p:cNvPr>
                <p:cNvSpPr/>
                <p:nvPr/>
              </p:nvSpPr>
              <p:spPr>
                <a:xfrm>
                  <a:off x="3601275" y="2319150"/>
                  <a:ext cx="294600" cy="294600"/>
                </a:xfrm>
                <a:custGeom>
                  <a:avLst/>
                  <a:gdLst/>
                  <a:ahLst/>
                  <a:cxnLst/>
                  <a:rect l="l" t="t" r="r" b="b"/>
                  <a:pathLst>
                    <a:path w="11784" h="11784" extrusionOk="0">
                      <a:moveTo>
                        <a:pt x="8223" y="694"/>
                      </a:moveTo>
                      <a:cubicBezTo>
                        <a:pt x="8696" y="725"/>
                        <a:pt x="9168" y="914"/>
                        <a:pt x="9546" y="1198"/>
                      </a:cubicBezTo>
                      <a:lnTo>
                        <a:pt x="7057" y="3687"/>
                      </a:lnTo>
                      <a:cubicBezTo>
                        <a:pt x="6774" y="3498"/>
                        <a:pt x="6459" y="3340"/>
                        <a:pt x="6144" y="3245"/>
                      </a:cubicBezTo>
                      <a:lnTo>
                        <a:pt x="8223" y="694"/>
                      </a:lnTo>
                      <a:close/>
                      <a:moveTo>
                        <a:pt x="10523" y="1198"/>
                      </a:moveTo>
                      <a:cubicBezTo>
                        <a:pt x="10838" y="1576"/>
                        <a:pt x="11027" y="2111"/>
                        <a:pt x="11027" y="2615"/>
                      </a:cubicBezTo>
                      <a:lnTo>
                        <a:pt x="8286" y="4852"/>
                      </a:lnTo>
                      <a:lnTo>
                        <a:pt x="7561" y="4159"/>
                      </a:lnTo>
                      <a:lnTo>
                        <a:pt x="10523" y="1198"/>
                      </a:lnTo>
                      <a:close/>
                      <a:moveTo>
                        <a:pt x="5592" y="3923"/>
                      </a:moveTo>
                      <a:cubicBezTo>
                        <a:pt x="6033" y="3923"/>
                        <a:pt x="6474" y="4096"/>
                        <a:pt x="6805" y="4443"/>
                      </a:cubicBezTo>
                      <a:cubicBezTo>
                        <a:pt x="7498" y="5104"/>
                        <a:pt x="7498" y="6207"/>
                        <a:pt x="6805" y="6869"/>
                      </a:cubicBezTo>
                      <a:cubicBezTo>
                        <a:pt x="6474" y="7199"/>
                        <a:pt x="6033" y="7365"/>
                        <a:pt x="5592" y="7365"/>
                      </a:cubicBezTo>
                      <a:cubicBezTo>
                        <a:pt x="5151" y="7365"/>
                        <a:pt x="4710" y="7199"/>
                        <a:pt x="4379" y="6869"/>
                      </a:cubicBezTo>
                      <a:cubicBezTo>
                        <a:pt x="3718" y="6207"/>
                        <a:pt x="3718" y="5104"/>
                        <a:pt x="4379" y="4443"/>
                      </a:cubicBezTo>
                      <a:cubicBezTo>
                        <a:pt x="4710" y="4096"/>
                        <a:pt x="5151" y="3923"/>
                        <a:pt x="5592" y="3923"/>
                      </a:cubicBezTo>
                      <a:close/>
                      <a:moveTo>
                        <a:pt x="8034" y="5577"/>
                      </a:moveTo>
                      <a:lnTo>
                        <a:pt x="8191" y="5734"/>
                      </a:lnTo>
                      <a:cubicBezTo>
                        <a:pt x="8696" y="6270"/>
                        <a:pt x="9326" y="6742"/>
                        <a:pt x="10019" y="7058"/>
                      </a:cubicBezTo>
                      <a:lnTo>
                        <a:pt x="9420" y="7278"/>
                      </a:lnTo>
                      <a:cubicBezTo>
                        <a:pt x="9263" y="7310"/>
                        <a:pt x="9168" y="7467"/>
                        <a:pt x="9168" y="7593"/>
                      </a:cubicBezTo>
                      <a:lnTo>
                        <a:pt x="9168" y="8066"/>
                      </a:lnTo>
                      <a:cubicBezTo>
                        <a:pt x="8601" y="7814"/>
                        <a:pt x="8034" y="7467"/>
                        <a:pt x="7561" y="7058"/>
                      </a:cubicBezTo>
                      <a:cubicBezTo>
                        <a:pt x="7876" y="6648"/>
                        <a:pt x="8034" y="6175"/>
                        <a:pt x="8034" y="5608"/>
                      </a:cubicBezTo>
                      <a:lnTo>
                        <a:pt x="8034" y="5577"/>
                      </a:lnTo>
                      <a:close/>
                      <a:moveTo>
                        <a:pt x="3245" y="6081"/>
                      </a:moveTo>
                      <a:cubicBezTo>
                        <a:pt x="3308" y="6427"/>
                        <a:pt x="3466" y="6806"/>
                        <a:pt x="3655" y="7058"/>
                      </a:cubicBezTo>
                      <a:lnTo>
                        <a:pt x="1197" y="9546"/>
                      </a:lnTo>
                      <a:cubicBezTo>
                        <a:pt x="882" y="9200"/>
                        <a:pt x="662" y="8696"/>
                        <a:pt x="630" y="8160"/>
                      </a:cubicBezTo>
                      <a:lnTo>
                        <a:pt x="3245" y="6081"/>
                      </a:lnTo>
                      <a:close/>
                      <a:moveTo>
                        <a:pt x="7057" y="7593"/>
                      </a:moveTo>
                      <a:cubicBezTo>
                        <a:pt x="7435" y="8066"/>
                        <a:pt x="7813" y="8601"/>
                        <a:pt x="8034" y="9200"/>
                      </a:cubicBezTo>
                      <a:lnTo>
                        <a:pt x="7561" y="9200"/>
                      </a:lnTo>
                      <a:cubicBezTo>
                        <a:pt x="7404" y="9200"/>
                        <a:pt x="7278" y="9263"/>
                        <a:pt x="7246" y="9420"/>
                      </a:cubicBezTo>
                      <a:lnTo>
                        <a:pt x="7057" y="10019"/>
                      </a:lnTo>
                      <a:cubicBezTo>
                        <a:pt x="6742" y="9357"/>
                        <a:pt x="6270" y="8727"/>
                        <a:pt x="5766" y="8223"/>
                      </a:cubicBezTo>
                      <a:lnTo>
                        <a:pt x="5608" y="8066"/>
                      </a:lnTo>
                      <a:lnTo>
                        <a:pt x="5640" y="8066"/>
                      </a:lnTo>
                      <a:cubicBezTo>
                        <a:pt x="6144" y="8066"/>
                        <a:pt x="6648" y="7877"/>
                        <a:pt x="7057" y="7593"/>
                      </a:cubicBezTo>
                      <a:close/>
                      <a:moveTo>
                        <a:pt x="4096" y="7625"/>
                      </a:moveTo>
                      <a:lnTo>
                        <a:pt x="4820" y="8318"/>
                      </a:lnTo>
                      <a:lnTo>
                        <a:pt x="2552" y="11090"/>
                      </a:lnTo>
                      <a:cubicBezTo>
                        <a:pt x="2048" y="11059"/>
                        <a:pt x="1575" y="10901"/>
                        <a:pt x="1134" y="10586"/>
                      </a:cubicBezTo>
                      <a:lnTo>
                        <a:pt x="4096" y="7625"/>
                      </a:lnTo>
                      <a:close/>
                      <a:moveTo>
                        <a:pt x="8160" y="0"/>
                      </a:moveTo>
                      <a:cubicBezTo>
                        <a:pt x="8034" y="0"/>
                        <a:pt x="7971" y="63"/>
                        <a:pt x="7876" y="126"/>
                      </a:cubicBezTo>
                      <a:lnTo>
                        <a:pt x="5356" y="3245"/>
                      </a:lnTo>
                      <a:cubicBezTo>
                        <a:pt x="4852" y="3308"/>
                        <a:pt x="4348" y="3529"/>
                        <a:pt x="3938" y="3970"/>
                      </a:cubicBezTo>
                      <a:cubicBezTo>
                        <a:pt x="3592" y="4317"/>
                        <a:pt x="3340" y="4758"/>
                        <a:pt x="3277" y="5262"/>
                      </a:cubicBezTo>
                      <a:lnTo>
                        <a:pt x="126" y="7782"/>
                      </a:lnTo>
                      <a:cubicBezTo>
                        <a:pt x="32" y="7845"/>
                        <a:pt x="0" y="7940"/>
                        <a:pt x="0" y="8066"/>
                      </a:cubicBezTo>
                      <a:cubicBezTo>
                        <a:pt x="0" y="8790"/>
                        <a:pt x="284" y="9546"/>
                        <a:pt x="756" y="10114"/>
                      </a:cubicBezTo>
                      <a:lnTo>
                        <a:pt x="473" y="10366"/>
                      </a:lnTo>
                      <a:cubicBezTo>
                        <a:pt x="410" y="10460"/>
                        <a:pt x="347" y="10523"/>
                        <a:pt x="347" y="10618"/>
                      </a:cubicBezTo>
                      <a:cubicBezTo>
                        <a:pt x="347" y="10681"/>
                        <a:pt x="410" y="10807"/>
                        <a:pt x="473" y="10838"/>
                      </a:cubicBezTo>
                      <a:cubicBezTo>
                        <a:pt x="1103" y="11468"/>
                        <a:pt x="1922" y="11783"/>
                        <a:pt x="2804" y="11783"/>
                      </a:cubicBezTo>
                      <a:cubicBezTo>
                        <a:pt x="2930" y="11783"/>
                        <a:pt x="2993" y="11752"/>
                        <a:pt x="3088" y="11657"/>
                      </a:cubicBezTo>
                      <a:lnTo>
                        <a:pt x="5388" y="8790"/>
                      </a:lnTo>
                      <a:cubicBezTo>
                        <a:pt x="6018" y="9452"/>
                        <a:pt x="6553" y="10303"/>
                        <a:pt x="6805" y="11153"/>
                      </a:cubicBezTo>
                      <a:cubicBezTo>
                        <a:pt x="6868" y="11311"/>
                        <a:pt x="7026" y="11405"/>
                        <a:pt x="7120" y="11405"/>
                      </a:cubicBezTo>
                      <a:cubicBezTo>
                        <a:pt x="7278" y="11405"/>
                        <a:pt x="7404" y="11311"/>
                        <a:pt x="7435" y="11153"/>
                      </a:cubicBezTo>
                      <a:lnTo>
                        <a:pt x="7845" y="9924"/>
                      </a:lnTo>
                      <a:lnTo>
                        <a:pt x="8601" y="9924"/>
                      </a:lnTo>
                      <a:cubicBezTo>
                        <a:pt x="8696" y="9924"/>
                        <a:pt x="8790" y="9893"/>
                        <a:pt x="8853" y="9767"/>
                      </a:cubicBezTo>
                      <a:cubicBezTo>
                        <a:pt x="8948" y="9704"/>
                        <a:pt x="8948" y="9578"/>
                        <a:pt x="8916" y="9452"/>
                      </a:cubicBezTo>
                      <a:cubicBezTo>
                        <a:pt x="8790" y="9137"/>
                        <a:pt x="8664" y="8822"/>
                        <a:pt x="8507" y="8507"/>
                      </a:cubicBezTo>
                      <a:lnTo>
                        <a:pt x="8507" y="8507"/>
                      </a:lnTo>
                      <a:cubicBezTo>
                        <a:pt x="8822" y="8664"/>
                        <a:pt x="9137" y="8790"/>
                        <a:pt x="9452" y="8916"/>
                      </a:cubicBezTo>
                      <a:cubicBezTo>
                        <a:pt x="9489" y="8926"/>
                        <a:pt x="9526" y="8929"/>
                        <a:pt x="9561" y="8929"/>
                      </a:cubicBezTo>
                      <a:cubicBezTo>
                        <a:pt x="9646" y="8929"/>
                        <a:pt x="9722" y="8907"/>
                        <a:pt x="9767" y="8885"/>
                      </a:cubicBezTo>
                      <a:cubicBezTo>
                        <a:pt x="9861" y="8790"/>
                        <a:pt x="9924" y="8727"/>
                        <a:pt x="9924" y="8601"/>
                      </a:cubicBezTo>
                      <a:lnTo>
                        <a:pt x="9924" y="7845"/>
                      </a:lnTo>
                      <a:lnTo>
                        <a:pt x="11153" y="7467"/>
                      </a:lnTo>
                      <a:cubicBezTo>
                        <a:pt x="11310" y="7404"/>
                        <a:pt x="11373" y="7247"/>
                        <a:pt x="11373" y="7152"/>
                      </a:cubicBezTo>
                      <a:cubicBezTo>
                        <a:pt x="11373" y="6995"/>
                        <a:pt x="11310" y="6869"/>
                        <a:pt x="11153" y="6837"/>
                      </a:cubicBezTo>
                      <a:cubicBezTo>
                        <a:pt x="10271" y="6553"/>
                        <a:pt x="9452" y="6049"/>
                        <a:pt x="8790" y="5419"/>
                      </a:cubicBezTo>
                      <a:lnTo>
                        <a:pt x="11657" y="3088"/>
                      </a:lnTo>
                      <a:cubicBezTo>
                        <a:pt x="11689" y="2962"/>
                        <a:pt x="11783" y="2867"/>
                        <a:pt x="11783" y="2773"/>
                      </a:cubicBezTo>
                      <a:cubicBezTo>
                        <a:pt x="11783" y="1922"/>
                        <a:pt x="11436" y="1072"/>
                        <a:pt x="10838" y="442"/>
                      </a:cubicBezTo>
                      <a:cubicBezTo>
                        <a:pt x="10775" y="379"/>
                        <a:pt x="10688" y="347"/>
                        <a:pt x="10602" y="347"/>
                      </a:cubicBezTo>
                      <a:cubicBezTo>
                        <a:pt x="10515" y="347"/>
                        <a:pt x="10428" y="379"/>
                        <a:pt x="10365" y="442"/>
                      </a:cubicBezTo>
                      <a:lnTo>
                        <a:pt x="10082" y="725"/>
                      </a:lnTo>
                      <a:cubicBezTo>
                        <a:pt x="9546" y="284"/>
                        <a:pt x="8853" y="0"/>
                        <a:pt x="816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11" name="Google Shape;9242;p73">
                  <a:extLst>
                    <a:ext uri="{FF2B5EF4-FFF2-40B4-BE49-F238E27FC236}">
                      <a16:creationId xmlns:a16="http://schemas.microsoft.com/office/drawing/2014/main" id="{91F04397-F705-D502-979E-FED1F9598FF9}"/>
                    </a:ext>
                  </a:extLst>
                </p:cNvPr>
                <p:cNvSpPr/>
                <p:nvPr/>
              </p:nvSpPr>
              <p:spPr>
                <a:xfrm>
                  <a:off x="3713900" y="2434350"/>
                  <a:ext cx="55950" cy="52200"/>
                </a:xfrm>
                <a:custGeom>
                  <a:avLst/>
                  <a:gdLst/>
                  <a:ahLst/>
                  <a:cxnLst/>
                  <a:rect l="l" t="t" r="r" b="b"/>
                  <a:pathLst>
                    <a:path w="2238" h="2088" extrusionOk="0">
                      <a:moveTo>
                        <a:pt x="1087" y="685"/>
                      </a:moveTo>
                      <a:cubicBezTo>
                        <a:pt x="1174" y="685"/>
                        <a:pt x="1261" y="717"/>
                        <a:pt x="1324" y="780"/>
                      </a:cubicBezTo>
                      <a:cubicBezTo>
                        <a:pt x="1450" y="874"/>
                        <a:pt x="1450" y="1126"/>
                        <a:pt x="1324" y="1252"/>
                      </a:cubicBezTo>
                      <a:cubicBezTo>
                        <a:pt x="1261" y="1300"/>
                        <a:pt x="1174" y="1323"/>
                        <a:pt x="1087" y="1323"/>
                      </a:cubicBezTo>
                      <a:cubicBezTo>
                        <a:pt x="1001" y="1323"/>
                        <a:pt x="914" y="1300"/>
                        <a:pt x="851" y="1252"/>
                      </a:cubicBezTo>
                      <a:cubicBezTo>
                        <a:pt x="725" y="1126"/>
                        <a:pt x="725" y="937"/>
                        <a:pt x="851" y="780"/>
                      </a:cubicBezTo>
                      <a:cubicBezTo>
                        <a:pt x="914" y="717"/>
                        <a:pt x="1001" y="685"/>
                        <a:pt x="1087" y="685"/>
                      </a:cubicBezTo>
                      <a:close/>
                      <a:moveTo>
                        <a:pt x="1115" y="0"/>
                      </a:moveTo>
                      <a:cubicBezTo>
                        <a:pt x="851" y="0"/>
                        <a:pt x="583" y="102"/>
                        <a:pt x="378" y="307"/>
                      </a:cubicBezTo>
                      <a:cubicBezTo>
                        <a:pt x="0" y="685"/>
                        <a:pt x="0" y="1347"/>
                        <a:pt x="378" y="1756"/>
                      </a:cubicBezTo>
                      <a:cubicBezTo>
                        <a:pt x="583" y="1977"/>
                        <a:pt x="851" y="2087"/>
                        <a:pt x="1115" y="2087"/>
                      </a:cubicBezTo>
                      <a:cubicBezTo>
                        <a:pt x="1379" y="2087"/>
                        <a:pt x="1639" y="1977"/>
                        <a:pt x="1828" y="1756"/>
                      </a:cubicBezTo>
                      <a:cubicBezTo>
                        <a:pt x="2237" y="1347"/>
                        <a:pt x="2237" y="685"/>
                        <a:pt x="1828" y="307"/>
                      </a:cubicBez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41" name="Google Shape;9243;p73">
                <a:extLst>
                  <a:ext uri="{FF2B5EF4-FFF2-40B4-BE49-F238E27FC236}">
                    <a16:creationId xmlns:a16="http://schemas.microsoft.com/office/drawing/2014/main" id="{C9D65D8C-7CEA-5C47-7417-70CBE1865DBE}"/>
                  </a:ext>
                </a:extLst>
              </p:cNvPr>
              <p:cNvSpPr/>
              <p:nvPr/>
            </p:nvSpPr>
            <p:spPr>
              <a:xfrm>
                <a:off x="5852086" y="2925310"/>
                <a:ext cx="499303" cy="499261"/>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42" name="Google Shape;9244;p73">
                <a:extLst>
                  <a:ext uri="{FF2B5EF4-FFF2-40B4-BE49-F238E27FC236}">
                    <a16:creationId xmlns:a16="http://schemas.microsoft.com/office/drawing/2014/main" id="{E43EB300-6310-C594-0931-E631700D227E}"/>
                  </a:ext>
                </a:extLst>
              </p:cNvPr>
              <p:cNvGrpSpPr/>
              <p:nvPr/>
            </p:nvGrpSpPr>
            <p:grpSpPr>
              <a:xfrm>
                <a:off x="9032639" y="1687898"/>
                <a:ext cx="469977" cy="500571"/>
                <a:chOff x="5421475" y="1945825"/>
                <a:chExt cx="278050" cy="296150"/>
              </a:xfrm>
              <a:grpFill/>
            </p:grpSpPr>
            <p:sp>
              <p:nvSpPr>
                <p:cNvPr id="402" name="Google Shape;9245;p73">
                  <a:extLst>
                    <a:ext uri="{FF2B5EF4-FFF2-40B4-BE49-F238E27FC236}">
                      <a16:creationId xmlns:a16="http://schemas.microsoft.com/office/drawing/2014/main" id="{17090342-063D-97CA-4E36-A7955E671002}"/>
                    </a:ext>
                  </a:extLst>
                </p:cNvPr>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3" name="Google Shape;9246;p73">
                  <a:extLst>
                    <a:ext uri="{FF2B5EF4-FFF2-40B4-BE49-F238E27FC236}">
                      <a16:creationId xmlns:a16="http://schemas.microsoft.com/office/drawing/2014/main" id="{D7049224-4C5A-71A1-C374-F6EEA14805E6}"/>
                    </a:ext>
                  </a:extLst>
                </p:cNvPr>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4" name="Google Shape;9247;p73">
                  <a:extLst>
                    <a:ext uri="{FF2B5EF4-FFF2-40B4-BE49-F238E27FC236}">
                      <a16:creationId xmlns:a16="http://schemas.microsoft.com/office/drawing/2014/main" id="{1BBA1047-2736-DE10-6715-3666439B3394}"/>
                    </a:ext>
                  </a:extLst>
                </p:cNvPr>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5" name="Google Shape;9248;p73">
                  <a:extLst>
                    <a:ext uri="{FF2B5EF4-FFF2-40B4-BE49-F238E27FC236}">
                      <a16:creationId xmlns:a16="http://schemas.microsoft.com/office/drawing/2014/main" id="{35A3FEF5-A5FA-2597-9C82-52A70860B599}"/>
                    </a:ext>
                  </a:extLst>
                </p:cNvPr>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6" name="Google Shape;9249;p73">
                  <a:extLst>
                    <a:ext uri="{FF2B5EF4-FFF2-40B4-BE49-F238E27FC236}">
                      <a16:creationId xmlns:a16="http://schemas.microsoft.com/office/drawing/2014/main" id="{C549D0AF-8F73-306C-C3A1-DDE2B5AF2A0F}"/>
                    </a:ext>
                  </a:extLst>
                </p:cNvPr>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7" name="Google Shape;9250;p73">
                  <a:extLst>
                    <a:ext uri="{FF2B5EF4-FFF2-40B4-BE49-F238E27FC236}">
                      <a16:creationId xmlns:a16="http://schemas.microsoft.com/office/drawing/2014/main" id="{EC2DDB59-683E-F8BC-BD99-66ABFCE22198}"/>
                    </a:ext>
                  </a:extLst>
                </p:cNvPr>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8" name="Google Shape;9251;p73">
                  <a:extLst>
                    <a:ext uri="{FF2B5EF4-FFF2-40B4-BE49-F238E27FC236}">
                      <a16:creationId xmlns:a16="http://schemas.microsoft.com/office/drawing/2014/main" id="{FEAE633F-C189-B0E5-3068-293A0A348269}"/>
                    </a:ext>
                  </a:extLst>
                </p:cNvPr>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9" name="Google Shape;9252;p73">
                  <a:extLst>
                    <a:ext uri="{FF2B5EF4-FFF2-40B4-BE49-F238E27FC236}">
                      <a16:creationId xmlns:a16="http://schemas.microsoft.com/office/drawing/2014/main" id="{CA46A9FE-07CC-6AC9-3158-50E55D5B7BE2}"/>
                    </a:ext>
                  </a:extLst>
                </p:cNvPr>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43" name="Google Shape;9253;p73">
                <a:extLst>
                  <a:ext uri="{FF2B5EF4-FFF2-40B4-BE49-F238E27FC236}">
                    <a16:creationId xmlns:a16="http://schemas.microsoft.com/office/drawing/2014/main" id="{9F92F8A3-4135-69A5-6481-3F5D30B2EEAC}"/>
                  </a:ext>
                </a:extLst>
              </p:cNvPr>
              <p:cNvSpPr/>
              <p:nvPr/>
            </p:nvSpPr>
            <p:spPr>
              <a:xfrm>
                <a:off x="9014587" y="2279632"/>
                <a:ext cx="505937" cy="503276"/>
              </a:xfrm>
              <a:custGeom>
                <a:avLst/>
                <a:gdLst/>
                <a:ahLst/>
                <a:cxnLst/>
                <a:rect l="l" t="t" r="r" b="b"/>
                <a:pathLst>
                  <a:path w="11973" h="11910" extrusionOk="0">
                    <a:moveTo>
                      <a:pt x="11027" y="662"/>
                    </a:moveTo>
                    <a:lnTo>
                      <a:pt x="11027" y="1387"/>
                    </a:lnTo>
                    <a:lnTo>
                      <a:pt x="8601" y="1387"/>
                    </a:lnTo>
                    <a:cubicBezTo>
                      <a:pt x="8412" y="1387"/>
                      <a:pt x="8255" y="1229"/>
                      <a:pt x="8255" y="1040"/>
                    </a:cubicBezTo>
                    <a:cubicBezTo>
                      <a:pt x="8255" y="820"/>
                      <a:pt x="8412" y="662"/>
                      <a:pt x="8601" y="662"/>
                    </a:cubicBezTo>
                    <a:close/>
                    <a:moveTo>
                      <a:pt x="10366" y="2048"/>
                    </a:moveTo>
                    <a:lnTo>
                      <a:pt x="10366" y="2773"/>
                    </a:lnTo>
                    <a:lnTo>
                      <a:pt x="7940" y="2773"/>
                    </a:lnTo>
                    <a:cubicBezTo>
                      <a:pt x="7926" y="2775"/>
                      <a:pt x="7912" y="2776"/>
                      <a:pt x="7899" y="2776"/>
                    </a:cubicBezTo>
                    <a:cubicBezTo>
                      <a:pt x="7728" y="2776"/>
                      <a:pt x="7593" y="2599"/>
                      <a:pt x="7593" y="2395"/>
                    </a:cubicBezTo>
                    <a:cubicBezTo>
                      <a:pt x="7593" y="2206"/>
                      <a:pt x="7751" y="2048"/>
                      <a:pt x="7940" y="2048"/>
                    </a:cubicBezTo>
                    <a:close/>
                    <a:moveTo>
                      <a:pt x="11027" y="3466"/>
                    </a:moveTo>
                    <a:lnTo>
                      <a:pt x="11027" y="4191"/>
                    </a:lnTo>
                    <a:lnTo>
                      <a:pt x="8601" y="4191"/>
                    </a:lnTo>
                    <a:cubicBezTo>
                      <a:pt x="8412" y="4191"/>
                      <a:pt x="8255" y="4033"/>
                      <a:pt x="8255" y="3812"/>
                    </a:cubicBezTo>
                    <a:cubicBezTo>
                      <a:pt x="8255" y="3623"/>
                      <a:pt x="8412" y="3466"/>
                      <a:pt x="8601" y="3466"/>
                    </a:cubicBezTo>
                    <a:close/>
                    <a:moveTo>
                      <a:pt x="1292" y="4884"/>
                    </a:moveTo>
                    <a:lnTo>
                      <a:pt x="1292" y="5608"/>
                    </a:lnTo>
                    <a:lnTo>
                      <a:pt x="568" y="5608"/>
                    </a:lnTo>
                    <a:lnTo>
                      <a:pt x="568" y="4884"/>
                    </a:lnTo>
                    <a:close/>
                    <a:moveTo>
                      <a:pt x="11027" y="4884"/>
                    </a:moveTo>
                    <a:lnTo>
                      <a:pt x="11027" y="5608"/>
                    </a:lnTo>
                    <a:lnTo>
                      <a:pt x="6207" y="5608"/>
                    </a:lnTo>
                    <a:lnTo>
                      <a:pt x="6207" y="4884"/>
                    </a:lnTo>
                    <a:close/>
                    <a:moveTo>
                      <a:pt x="3718" y="2080"/>
                    </a:moveTo>
                    <a:cubicBezTo>
                      <a:pt x="4663" y="2080"/>
                      <a:pt x="5482" y="2867"/>
                      <a:pt x="5482" y="3844"/>
                    </a:cubicBezTo>
                    <a:lnTo>
                      <a:pt x="5482" y="5955"/>
                    </a:lnTo>
                    <a:cubicBezTo>
                      <a:pt x="5482" y="6144"/>
                      <a:pt x="5325" y="6301"/>
                      <a:pt x="5136" y="6301"/>
                    </a:cubicBezTo>
                    <a:lnTo>
                      <a:pt x="2300" y="6301"/>
                    </a:lnTo>
                    <a:cubicBezTo>
                      <a:pt x="2111" y="6301"/>
                      <a:pt x="1954" y="6144"/>
                      <a:pt x="1954" y="5955"/>
                    </a:cubicBezTo>
                    <a:lnTo>
                      <a:pt x="1954" y="3844"/>
                    </a:lnTo>
                    <a:cubicBezTo>
                      <a:pt x="1954" y="2899"/>
                      <a:pt x="2742" y="2080"/>
                      <a:pt x="3718" y="2080"/>
                    </a:cubicBezTo>
                    <a:close/>
                    <a:moveTo>
                      <a:pt x="11027" y="6301"/>
                    </a:moveTo>
                    <a:lnTo>
                      <a:pt x="11027" y="7688"/>
                    </a:lnTo>
                    <a:lnTo>
                      <a:pt x="7593" y="7688"/>
                    </a:lnTo>
                    <a:lnTo>
                      <a:pt x="7593" y="6301"/>
                    </a:lnTo>
                    <a:lnTo>
                      <a:pt x="8948" y="6301"/>
                    </a:lnTo>
                    <a:lnTo>
                      <a:pt x="8948" y="6648"/>
                    </a:lnTo>
                    <a:cubicBezTo>
                      <a:pt x="8948" y="6868"/>
                      <a:pt x="9106" y="7026"/>
                      <a:pt x="9326" y="7026"/>
                    </a:cubicBezTo>
                    <a:cubicBezTo>
                      <a:pt x="9515" y="7026"/>
                      <a:pt x="9673" y="6868"/>
                      <a:pt x="9673" y="6648"/>
                    </a:cubicBezTo>
                    <a:lnTo>
                      <a:pt x="9673" y="6301"/>
                    </a:lnTo>
                    <a:close/>
                    <a:moveTo>
                      <a:pt x="4443" y="8349"/>
                    </a:moveTo>
                    <a:cubicBezTo>
                      <a:pt x="4852" y="8349"/>
                      <a:pt x="5293" y="8633"/>
                      <a:pt x="5419" y="9074"/>
                    </a:cubicBezTo>
                    <a:lnTo>
                      <a:pt x="2080" y="9074"/>
                    </a:lnTo>
                    <a:cubicBezTo>
                      <a:pt x="2237" y="8664"/>
                      <a:pt x="2616" y="8349"/>
                      <a:pt x="3057" y="8349"/>
                    </a:cubicBezTo>
                    <a:close/>
                    <a:moveTo>
                      <a:pt x="11027" y="8349"/>
                    </a:moveTo>
                    <a:lnTo>
                      <a:pt x="11027" y="9735"/>
                    </a:lnTo>
                    <a:lnTo>
                      <a:pt x="7593" y="9735"/>
                    </a:lnTo>
                    <a:lnTo>
                      <a:pt x="7593" y="8349"/>
                    </a:lnTo>
                    <a:lnTo>
                      <a:pt x="8948" y="8349"/>
                    </a:lnTo>
                    <a:lnTo>
                      <a:pt x="8948" y="8696"/>
                    </a:lnTo>
                    <a:cubicBezTo>
                      <a:pt x="8948" y="8916"/>
                      <a:pt x="9106" y="9074"/>
                      <a:pt x="9326" y="9074"/>
                    </a:cubicBezTo>
                    <a:cubicBezTo>
                      <a:pt x="9515" y="9074"/>
                      <a:pt x="9673" y="8916"/>
                      <a:pt x="9673" y="8696"/>
                    </a:cubicBezTo>
                    <a:lnTo>
                      <a:pt x="9673" y="8349"/>
                    </a:lnTo>
                    <a:close/>
                    <a:moveTo>
                      <a:pt x="8633" y="0"/>
                    </a:moveTo>
                    <a:cubicBezTo>
                      <a:pt x="8066" y="0"/>
                      <a:pt x="7625" y="473"/>
                      <a:pt x="7625" y="1040"/>
                    </a:cubicBezTo>
                    <a:cubicBezTo>
                      <a:pt x="7625" y="1135"/>
                      <a:pt x="7656" y="1292"/>
                      <a:pt x="7688" y="1418"/>
                    </a:cubicBezTo>
                    <a:cubicBezTo>
                      <a:pt x="7278" y="1544"/>
                      <a:pt x="6963" y="1922"/>
                      <a:pt x="6963" y="2395"/>
                    </a:cubicBezTo>
                    <a:cubicBezTo>
                      <a:pt x="6963" y="2678"/>
                      <a:pt x="7058" y="2962"/>
                      <a:pt x="7278" y="3151"/>
                    </a:cubicBezTo>
                    <a:cubicBezTo>
                      <a:pt x="7373" y="3308"/>
                      <a:pt x="7530" y="3403"/>
                      <a:pt x="7751" y="3434"/>
                    </a:cubicBezTo>
                    <a:cubicBezTo>
                      <a:pt x="7688" y="3560"/>
                      <a:pt x="7656" y="3655"/>
                      <a:pt x="7656" y="3812"/>
                    </a:cubicBezTo>
                    <a:cubicBezTo>
                      <a:pt x="7656" y="3939"/>
                      <a:pt x="7688" y="4065"/>
                      <a:pt x="7751" y="4191"/>
                    </a:cubicBezTo>
                    <a:lnTo>
                      <a:pt x="6270" y="4191"/>
                    </a:lnTo>
                    <a:lnTo>
                      <a:pt x="6270" y="3812"/>
                    </a:lnTo>
                    <a:cubicBezTo>
                      <a:pt x="6270" y="2489"/>
                      <a:pt x="5167" y="1387"/>
                      <a:pt x="3844" y="1387"/>
                    </a:cubicBezTo>
                    <a:cubicBezTo>
                      <a:pt x="2490" y="1387"/>
                      <a:pt x="1387" y="2489"/>
                      <a:pt x="1387" y="3812"/>
                    </a:cubicBezTo>
                    <a:lnTo>
                      <a:pt x="1387" y="4191"/>
                    </a:lnTo>
                    <a:lnTo>
                      <a:pt x="379" y="4191"/>
                    </a:lnTo>
                    <a:cubicBezTo>
                      <a:pt x="158" y="4191"/>
                      <a:pt x="1" y="4348"/>
                      <a:pt x="1" y="4537"/>
                    </a:cubicBezTo>
                    <a:lnTo>
                      <a:pt x="1" y="11500"/>
                    </a:lnTo>
                    <a:cubicBezTo>
                      <a:pt x="1" y="11689"/>
                      <a:pt x="158" y="11846"/>
                      <a:pt x="379" y="11846"/>
                    </a:cubicBezTo>
                    <a:cubicBezTo>
                      <a:pt x="568" y="11846"/>
                      <a:pt x="725" y="11689"/>
                      <a:pt x="725" y="11500"/>
                    </a:cubicBezTo>
                    <a:lnTo>
                      <a:pt x="725" y="6301"/>
                    </a:lnTo>
                    <a:lnTo>
                      <a:pt x="1481" y="6301"/>
                    </a:lnTo>
                    <a:cubicBezTo>
                      <a:pt x="1639" y="6711"/>
                      <a:pt x="1985" y="7026"/>
                      <a:pt x="2458" y="7026"/>
                    </a:cubicBezTo>
                    <a:lnTo>
                      <a:pt x="3529" y="7026"/>
                    </a:lnTo>
                    <a:lnTo>
                      <a:pt x="3529" y="7719"/>
                    </a:lnTo>
                    <a:lnTo>
                      <a:pt x="3151" y="7719"/>
                    </a:lnTo>
                    <a:cubicBezTo>
                      <a:pt x="2237" y="7719"/>
                      <a:pt x="1387" y="8507"/>
                      <a:pt x="1387" y="9452"/>
                    </a:cubicBezTo>
                    <a:cubicBezTo>
                      <a:pt x="1387" y="9641"/>
                      <a:pt x="1544" y="9798"/>
                      <a:pt x="1733" y="9798"/>
                    </a:cubicBezTo>
                    <a:lnTo>
                      <a:pt x="3529" y="9798"/>
                    </a:lnTo>
                    <a:lnTo>
                      <a:pt x="3529" y="10523"/>
                    </a:lnTo>
                    <a:lnTo>
                      <a:pt x="2458" y="10523"/>
                    </a:lnTo>
                    <a:cubicBezTo>
                      <a:pt x="1859" y="10523"/>
                      <a:pt x="1418" y="10996"/>
                      <a:pt x="1418" y="11531"/>
                    </a:cubicBezTo>
                    <a:cubicBezTo>
                      <a:pt x="1418" y="11752"/>
                      <a:pt x="1576" y="11909"/>
                      <a:pt x="1796" y="11909"/>
                    </a:cubicBezTo>
                    <a:cubicBezTo>
                      <a:pt x="1985" y="11909"/>
                      <a:pt x="2143" y="11752"/>
                      <a:pt x="2143" y="11531"/>
                    </a:cubicBezTo>
                    <a:cubicBezTo>
                      <a:pt x="2143" y="11342"/>
                      <a:pt x="2300" y="11185"/>
                      <a:pt x="2490" y="11185"/>
                    </a:cubicBezTo>
                    <a:lnTo>
                      <a:pt x="3561" y="11185"/>
                    </a:lnTo>
                    <a:lnTo>
                      <a:pt x="3561" y="11531"/>
                    </a:lnTo>
                    <a:cubicBezTo>
                      <a:pt x="3561" y="11752"/>
                      <a:pt x="3718" y="11909"/>
                      <a:pt x="3907" y="11909"/>
                    </a:cubicBezTo>
                    <a:cubicBezTo>
                      <a:pt x="4096" y="11909"/>
                      <a:pt x="4254" y="11752"/>
                      <a:pt x="4254" y="11531"/>
                    </a:cubicBezTo>
                    <a:lnTo>
                      <a:pt x="4254" y="11185"/>
                    </a:lnTo>
                    <a:lnTo>
                      <a:pt x="5325" y="11185"/>
                    </a:lnTo>
                    <a:cubicBezTo>
                      <a:pt x="5514" y="11185"/>
                      <a:pt x="5672" y="11342"/>
                      <a:pt x="5672" y="11531"/>
                    </a:cubicBezTo>
                    <a:cubicBezTo>
                      <a:pt x="5672" y="11752"/>
                      <a:pt x="5829" y="11909"/>
                      <a:pt x="6050" y="11909"/>
                    </a:cubicBezTo>
                    <a:cubicBezTo>
                      <a:pt x="6239" y="11909"/>
                      <a:pt x="6396" y="11752"/>
                      <a:pt x="6396" y="11531"/>
                    </a:cubicBezTo>
                    <a:cubicBezTo>
                      <a:pt x="6396" y="10964"/>
                      <a:pt x="5924" y="10523"/>
                      <a:pt x="5356" y="10523"/>
                    </a:cubicBezTo>
                    <a:lnTo>
                      <a:pt x="4317" y="10523"/>
                    </a:lnTo>
                    <a:lnTo>
                      <a:pt x="4317" y="9798"/>
                    </a:lnTo>
                    <a:lnTo>
                      <a:pt x="6081" y="9798"/>
                    </a:lnTo>
                    <a:cubicBezTo>
                      <a:pt x="6270" y="9798"/>
                      <a:pt x="6428" y="9641"/>
                      <a:pt x="6428" y="9452"/>
                    </a:cubicBezTo>
                    <a:cubicBezTo>
                      <a:pt x="6428" y="8507"/>
                      <a:pt x="5640" y="7719"/>
                      <a:pt x="4663" y="7719"/>
                    </a:cubicBezTo>
                    <a:lnTo>
                      <a:pt x="4317" y="7719"/>
                    </a:lnTo>
                    <a:lnTo>
                      <a:pt x="4317" y="7026"/>
                    </a:lnTo>
                    <a:lnTo>
                      <a:pt x="5356" y="7026"/>
                    </a:lnTo>
                    <a:cubicBezTo>
                      <a:pt x="5798" y="7026"/>
                      <a:pt x="6207" y="6742"/>
                      <a:pt x="6365" y="6301"/>
                    </a:cubicBezTo>
                    <a:lnTo>
                      <a:pt x="7089" y="6301"/>
                    </a:lnTo>
                    <a:lnTo>
                      <a:pt x="7089" y="11500"/>
                    </a:lnTo>
                    <a:cubicBezTo>
                      <a:pt x="7089" y="11689"/>
                      <a:pt x="7247" y="11846"/>
                      <a:pt x="7467" y="11846"/>
                    </a:cubicBezTo>
                    <a:cubicBezTo>
                      <a:pt x="7656" y="11846"/>
                      <a:pt x="7814" y="11689"/>
                      <a:pt x="7814" y="11500"/>
                    </a:cubicBezTo>
                    <a:lnTo>
                      <a:pt x="7814" y="10492"/>
                    </a:lnTo>
                    <a:lnTo>
                      <a:pt x="11279" y="10492"/>
                    </a:lnTo>
                    <a:lnTo>
                      <a:pt x="11279" y="11500"/>
                    </a:lnTo>
                    <a:cubicBezTo>
                      <a:pt x="11279" y="11689"/>
                      <a:pt x="11437" y="11846"/>
                      <a:pt x="11626" y="11846"/>
                    </a:cubicBezTo>
                    <a:cubicBezTo>
                      <a:pt x="11815" y="11846"/>
                      <a:pt x="11972" y="11689"/>
                      <a:pt x="11972" y="11500"/>
                    </a:cubicBezTo>
                    <a:lnTo>
                      <a:pt x="11972" y="3151"/>
                    </a:lnTo>
                    <a:cubicBezTo>
                      <a:pt x="11972" y="2962"/>
                      <a:pt x="11815" y="2804"/>
                      <a:pt x="11626" y="2804"/>
                    </a:cubicBezTo>
                    <a:lnTo>
                      <a:pt x="11279" y="2804"/>
                    </a:lnTo>
                    <a:lnTo>
                      <a:pt x="11279" y="2080"/>
                    </a:lnTo>
                    <a:lnTo>
                      <a:pt x="11626" y="2080"/>
                    </a:lnTo>
                    <a:cubicBezTo>
                      <a:pt x="11815" y="2080"/>
                      <a:pt x="11972" y="1922"/>
                      <a:pt x="11972" y="1733"/>
                    </a:cubicBezTo>
                    <a:lnTo>
                      <a:pt x="11972" y="347"/>
                    </a:lnTo>
                    <a:cubicBezTo>
                      <a:pt x="11752" y="158"/>
                      <a:pt x="11594" y="0"/>
                      <a:pt x="1140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44" name="Google Shape;9254;p73">
                <a:extLst>
                  <a:ext uri="{FF2B5EF4-FFF2-40B4-BE49-F238E27FC236}">
                    <a16:creationId xmlns:a16="http://schemas.microsoft.com/office/drawing/2014/main" id="{C2181F49-0B20-91F8-A284-ECF7D0E4C97D}"/>
                  </a:ext>
                </a:extLst>
              </p:cNvPr>
              <p:cNvGrpSpPr/>
              <p:nvPr/>
            </p:nvGrpSpPr>
            <p:grpSpPr>
              <a:xfrm>
                <a:off x="9016666" y="3013844"/>
                <a:ext cx="501923" cy="322206"/>
                <a:chOff x="5411225" y="2726350"/>
                <a:chExt cx="296950" cy="190625"/>
              </a:xfrm>
              <a:grpFill/>
            </p:grpSpPr>
            <p:sp>
              <p:nvSpPr>
                <p:cNvPr id="400" name="Google Shape;9255;p73">
                  <a:extLst>
                    <a:ext uri="{FF2B5EF4-FFF2-40B4-BE49-F238E27FC236}">
                      <a16:creationId xmlns:a16="http://schemas.microsoft.com/office/drawing/2014/main" id="{34EFEBDA-9BD0-BD63-6108-0C34AE799FB4}"/>
                    </a:ext>
                  </a:extLst>
                </p:cNvPr>
                <p:cNvSpPr/>
                <p:nvPr/>
              </p:nvSpPr>
              <p:spPr>
                <a:xfrm>
                  <a:off x="5534100" y="2794875"/>
                  <a:ext cx="52000" cy="51225"/>
                </a:xfrm>
                <a:custGeom>
                  <a:avLst/>
                  <a:gdLst/>
                  <a:ahLst/>
                  <a:cxnLst/>
                  <a:rect l="l" t="t" r="r" b="b"/>
                  <a:pathLst>
                    <a:path w="2080" h="2049" extrusionOk="0">
                      <a:moveTo>
                        <a:pt x="1009" y="662"/>
                      </a:moveTo>
                      <a:cubicBezTo>
                        <a:pt x="1229" y="662"/>
                        <a:pt x="1387" y="851"/>
                        <a:pt x="1387" y="1040"/>
                      </a:cubicBezTo>
                      <a:cubicBezTo>
                        <a:pt x="1387" y="1229"/>
                        <a:pt x="1229" y="1387"/>
                        <a:pt x="1009" y="1387"/>
                      </a:cubicBezTo>
                      <a:cubicBezTo>
                        <a:pt x="819" y="1387"/>
                        <a:pt x="662" y="1229"/>
                        <a:pt x="662" y="1040"/>
                      </a:cubicBezTo>
                      <a:cubicBezTo>
                        <a:pt x="662" y="851"/>
                        <a:pt x="819" y="662"/>
                        <a:pt x="1009" y="662"/>
                      </a:cubicBezTo>
                      <a:close/>
                      <a:moveTo>
                        <a:pt x="1009" y="0"/>
                      </a:moveTo>
                      <a:cubicBezTo>
                        <a:pt x="441" y="0"/>
                        <a:pt x="0" y="473"/>
                        <a:pt x="0" y="1040"/>
                      </a:cubicBezTo>
                      <a:cubicBezTo>
                        <a:pt x="0" y="1639"/>
                        <a:pt x="473" y="2048"/>
                        <a:pt x="1009" y="2048"/>
                      </a:cubicBezTo>
                      <a:cubicBezTo>
                        <a:pt x="1607" y="2048"/>
                        <a:pt x="2048" y="1576"/>
                        <a:pt x="2048" y="1040"/>
                      </a:cubicBezTo>
                      <a:cubicBezTo>
                        <a:pt x="2080" y="473"/>
                        <a:pt x="1607" y="0"/>
                        <a:pt x="100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401" name="Google Shape;9256;p73">
                  <a:extLst>
                    <a:ext uri="{FF2B5EF4-FFF2-40B4-BE49-F238E27FC236}">
                      <a16:creationId xmlns:a16="http://schemas.microsoft.com/office/drawing/2014/main" id="{8B9E3245-9AC4-1986-09E5-B20641B6FD1B}"/>
                    </a:ext>
                  </a:extLst>
                </p:cNvPr>
                <p:cNvSpPr/>
                <p:nvPr/>
              </p:nvSpPr>
              <p:spPr>
                <a:xfrm>
                  <a:off x="5411225" y="2726350"/>
                  <a:ext cx="296950" cy="190625"/>
                </a:xfrm>
                <a:custGeom>
                  <a:avLst/>
                  <a:gdLst/>
                  <a:ahLst/>
                  <a:cxnLst/>
                  <a:rect l="l" t="t" r="r" b="b"/>
                  <a:pathLst>
                    <a:path w="11878" h="7625" extrusionOk="0">
                      <a:moveTo>
                        <a:pt x="5924" y="662"/>
                      </a:moveTo>
                      <a:cubicBezTo>
                        <a:pt x="7404" y="662"/>
                        <a:pt x="8759" y="1576"/>
                        <a:pt x="9641" y="2332"/>
                      </a:cubicBezTo>
                      <a:cubicBezTo>
                        <a:pt x="9736" y="2395"/>
                        <a:pt x="9830" y="2489"/>
                        <a:pt x="9925" y="2584"/>
                      </a:cubicBezTo>
                      <a:cubicBezTo>
                        <a:pt x="8696" y="2080"/>
                        <a:pt x="7278" y="1733"/>
                        <a:pt x="5924" y="1733"/>
                      </a:cubicBezTo>
                      <a:cubicBezTo>
                        <a:pt x="4569" y="1733"/>
                        <a:pt x="3183" y="2080"/>
                        <a:pt x="1954" y="2584"/>
                      </a:cubicBezTo>
                      <a:cubicBezTo>
                        <a:pt x="2048" y="2521"/>
                        <a:pt x="2111" y="2458"/>
                        <a:pt x="2206" y="2395"/>
                      </a:cubicBezTo>
                      <a:cubicBezTo>
                        <a:pt x="3151" y="1544"/>
                        <a:pt x="4474" y="662"/>
                        <a:pt x="5924" y="662"/>
                      </a:cubicBezTo>
                      <a:close/>
                      <a:moveTo>
                        <a:pt x="5924" y="2426"/>
                      </a:moveTo>
                      <a:cubicBezTo>
                        <a:pt x="6333" y="2426"/>
                        <a:pt x="6711" y="2489"/>
                        <a:pt x="7089" y="2521"/>
                      </a:cubicBezTo>
                      <a:cubicBezTo>
                        <a:pt x="7467" y="2836"/>
                        <a:pt x="7656" y="3308"/>
                        <a:pt x="7656" y="3813"/>
                      </a:cubicBezTo>
                      <a:cubicBezTo>
                        <a:pt x="7656" y="4758"/>
                        <a:pt x="6869" y="5545"/>
                        <a:pt x="5924" y="5545"/>
                      </a:cubicBezTo>
                      <a:cubicBezTo>
                        <a:pt x="4978" y="5545"/>
                        <a:pt x="4191" y="4758"/>
                        <a:pt x="4191" y="3813"/>
                      </a:cubicBezTo>
                      <a:cubicBezTo>
                        <a:pt x="4191" y="3308"/>
                        <a:pt x="4411" y="2836"/>
                        <a:pt x="4789" y="2521"/>
                      </a:cubicBezTo>
                      <a:cubicBezTo>
                        <a:pt x="5136" y="2489"/>
                        <a:pt x="5545" y="2426"/>
                        <a:pt x="5924" y="2426"/>
                      </a:cubicBezTo>
                      <a:close/>
                      <a:moveTo>
                        <a:pt x="3781" y="2710"/>
                      </a:moveTo>
                      <a:lnTo>
                        <a:pt x="3781" y="2710"/>
                      </a:lnTo>
                      <a:cubicBezTo>
                        <a:pt x="3624" y="3056"/>
                        <a:pt x="3498" y="3434"/>
                        <a:pt x="3498" y="3813"/>
                      </a:cubicBezTo>
                      <a:cubicBezTo>
                        <a:pt x="3498" y="5167"/>
                        <a:pt x="4600" y="6270"/>
                        <a:pt x="5924" y="6270"/>
                      </a:cubicBezTo>
                      <a:cubicBezTo>
                        <a:pt x="7278" y="6270"/>
                        <a:pt x="8381" y="5167"/>
                        <a:pt x="8381" y="3813"/>
                      </a:cubicBezTo>
                      <a:cubicBezTo>
                        <a:pt x="8381" y="3434"/>
                        <a:pt x="8286" y="3056"/>
                        <a:pt x="8097" y="2710"/>
                      </a:cubicBezTo>
                      <a:lnTo>
                        <a:pt x="8097" y="2710"/>
                      </a:lnTo>
                      <a:cubicBezTo>
                        <a:pt x="9137" y="2993"/>
                        <a:pt x="10145" y="3434"/>
                        <a:pt x="11027" y="3907"/>
                      </a:cubicBezTo>
                      <a:cubicBezTo>
                        <a:pt x="10744" y="4222"/>
                        <a:pt x="10240" y="4789"/>
                        <a:pt x="9547" y="5356"/>
                      </a:cubicBezTo>
                      <a:cubicBezTo>
                        <a:pt x="8601" y="6144"/>
                        <a:pt x="7310" y="6932"/>
                        <a:pt x="5924" y="6932"/>
                      </a:cubicBezTo>
                      <a:cubicBezTo>
                        <a:pt x="4474" y="6932"/>
                        <a:pt x="3088" y="6018"/>
                        <a:pt x="2237" y="5262"/>
                      </a:cubicBezTo>
                      <a:cubicBezTo>
                        <a:pt x="1607" y="4726"/>
                        <a:pt x="1135" y="4222"/>
                        <a:pt x="851" y="3907"/>
                      </a:cubicBezTo>
                      <a:cubicBezTo>
                        <a:pt x="1733" y="3371"/>
                        <a:pt x="2710" y="2962"/>
                        <a:pt x="3781" y="2710"/>
                      </a:cubicBezTo>
                      <a:close/>
                      <a:moveTo>
                        <a:pt x="5924" y="0"/>
                      </a:moveTo>
                      <a:cubicBezTo>
                        <a:pt x="4411" y="0"/>
                        <a:pt x="2931" y="820"/>
                        <a:pt x="1765" y="1796"/>
                      </a:cubicBezTo>
                      <a:cubicBezTo>
                        <a:pt x="725" y="2678"/>
                        <a:pt x="95" y="3592"/>
                        <a:pt x="64" y="3624"/>
                      </a:cubicBezTo>
                      <a:cubicBezTo>
                        <a:pt x="1" y="3750"/>
                        <a:pt x="1" y="3907"/>
                        <a:pt x="64" y="4002"/>
                      </a:cubicBezTo>
                      <a:cubicBezTo>
                        <a:pt x="95" y="4065"/>
                        <a:pt x="725" y="4915"/>
                        <a:pt x="1765" y="5829"/>
                      </a:cubicBezTo>
                      <a:cubicBezTo>
                        <a:pt x="2931" y="6805"/>
                        <a:pt x="4348" y="7625"/>
                        <a:pt x="5924" y="7625"/>
                      </a:cubicBezTo>
                      <a:cubicBezTo>
                        <a:pt x="7436" y="7625"/>
                        <a:pt x="8759" y="6900"/>
                        <a:pt x="9925" y="5955"/>
                      </a:cubicBezTo>
                      <a:cubicBezTo>
                        <a:pt x="10712" y="5325"/>
                        <a:pt x="11374" y="4600"/>
                        <a:pt x="11815" y="4002"/>
                      </a:cubicBezTo>
                      <a:cubicBezTo>
                        <a:pt x="11878" y="3907"/>
                        <a:pt x="11878" y="3750"/>
                        <a:pt x="11815" y="3624"/>
                      </a:cubicBezTo>
                      <a:cubicBezTo>
                        <a:pt x="11752" y="3592"/>
                        <a:pt x="11122" y="2710"/>
                        <a:pt x="10114" y="1796"/>
                      </a:cubicBezTo>
                      <a:cubicBezTo>
                        <a:pt x="8916" y="820"/>
                        <a:pt x="7499" y="0"/>
                        <a:pt x="592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5" name="Google Shape;9257;p73">
                <a:extLst>
                  <a:ext uri="{FF2B5EF4-FFF2-40B4-BE49-F238E27FC236}">
                    <a16:creationId xmlns:a16="http://schemas.microsoft.com/office/drawing/2014/main" id="{52E0DEDA-9E2F-A738-56F7-D2BFE0D7F7D5}"/>
                  </a:ext>
                </a:extLst>
              </p:cNvPr>
              <p:cNvGrpSpPr/>
              <p:nvPr/>
            </p:nvGrpSpPr>
            <p:grpSpPr>
              <a:xfrm>
                <a:off x="10924848" y="1704399"/>
                <a:ext cx="503233" cy="467568"/>
                <a:chOff x="6524150" y="1938725"/>
                <a:chExt cx="297725" cy="276625"/>
              </a:xfrm>
              <a:grpFill/>
            </p:grpSpPr>
            <p:sp>
              <p:nvSpPr>
                <p:cNvPr id="396" name="Google Shape;9258;p73">
                  <a:extLst>
                    <a:ext uri="{FF2B5EF4-FFF2-40B4-BE49-F238E27FC236}">
                      <a16:creationId xmlns:a16="http://schemas.microsoft.com/office/drawing/2014/main" id="{31C1FF76-925C-BEA4-D58C-7718C7DEEA94}"/>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7" name="Google Shape;9259;p73">
                  <a:extLst>
                    <a:ext uri="{FF2B5EF4-FFF2-40B4-BE49-F238E27FC236}">
                      <a16:creationId xmlns:a16="http://schemas.microsoft.com/office/drawing/2014/main" id="{8A502650-6F85-0863-FA6F-03C3DA8C6E7B}"/>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8" name="Google Shape;9260;p73">
                  <a:extLst>
                    <a:ext uri="{FF2B5EF4-FFF2-40B4-BE49-F238E27FC236}">
                      <a16:creationId xmlns:a16="http://schemas.microsoft.com/office/drawing/2014/main" id="{2406F68A-D7D0-2729-E30A-DFB99220CDD1}"/>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9" name="Google Shape;9261;p73">
                  <a:extLst>
                    <a:ext uri="{FF2B5EF4-FFF2-40B4-BE49-F238E27FC236}">
                      <a16:creationId xmlns:a16="http://schemas.microsoft.com/office/drawing/2014/main" id="{71D90847-2895-9CEC-505E-A25EFFF0C3FD}"/>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6" name="Google Shape;9262;p73">
                <a:extLst>
                  <a:ext uri="{FF2B5EF4-FFF2-40B4-BE49-F238E27FC236}">
                    <a16:creationId xmlns:a16="http://schemas.microsoft.com/office/drawing/2014/main" id="{DB10099D-9C9F-89D5-846E-A1D802B06862}"/>
                  </a:ext>
                </a:extLst>
              </p:cNvPr>
              <p:cNvGrpSpPr/>
              <p:nvPr/>
            </p:nvGrpSpPr>
            <p:grpSpPr>
              <a:xfrm>
                <a:off x="3302285" y="1687877"/>
                <a:ext cx="501965" cy="500612"/>
                <a:chOff x="2141000" y="1954475"/>
                <a:chExt cx="296975" cy="296175"/>
              </a:xfrm>
              <a:grpFill/>
            </p:grpSpPr>
            <p:sp>
              <p:nvSpPr>
                <p:cNvPr id="392" name="Google Shape;9263;p73">
                  <a:extLst>
                    <a:ext uri="{FF2B5EF4-FFF2-40B4-BE49-F238E27FC236}">
                      <a16:creationId xmlns:a16="http://schemas.microsoft.com/office/drawing/2014/main" id="{0031D3C6-6FFD-003E-6E32-7E8840EB729E}"/>
                    </a:ext>
                  </a:extLst>
                </p:cNvPr>
                <p:cNvSpPr/>
                <p:nvPr/>
              </p:nvSpPr>
              <p:spPr>
                <a:xfrm>
                  <a:off x="2280425" y="1989925"/>
                  <a:ext cx="104775" cy="68550"/>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3" name="Google Shape;9264;p73">
                  <a:extLst>
                    <a:ext uri="{FF2B5EF4-FFF2-40B4-BE49-F238E27FC236}">
                      <a16:creationId xmlns:a16="http://schemas.microsoft.com/office/drawing/2014/main" id="{B263881A-DCF4-2279-9A8A-182BE706F7E0}"/>
                    </a:ext>
                  </a:extLst>
                </p:cNvPr>
                <p:cNvSpPr/>
                <p:nvPr/>
              </p:nvSpPr>
              <p:spPr>
                <a:xfrm>
                  <a:off x="2174875" y="2145875"/>
                  <a:ext cx="105575" cy="69325"/>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4" name="Google Shape;9265;p73">
                  <a:extLst>
                    <a:ext uri="{FF2B5EF4-FFF2-40B4-BE49-F238E27FC236}">
                      <a16:creationId xmlns:a16="http://schemas.microsoft.com/office/drawing/2014/main" id="{F7AFAA64-011E-C75A-E009-AEE9B222366A}"/>
                    </a:ext>
                  </a:extLst>
                </p:cNvPr>
                <p:cNvSpPr/>
                <p:nvPr/>
              </p:nvSpPr>
              <p:spPr>
                <a:xfrm>
                  <a:off x="2141000" y="1954475"/>
                  <a:ext cx="139450" cy="174100"/>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5" name="Google Shape;9266;p73">
                  <a:extLst>
                    <a:ext uri="{FF2B5EF4-FFF2-40B4-BE49-F238E27FC236}">
                      <a16:creationId xmlns:a16="http://schemas.microsoft.com/office/drawing/2014/main" id="{FB5F08F8-E4F3-6E8B-7288-CDC82155565C}"/>
                    </a:ext>
                  </a:extLst>
                </p:cNvPr>
                <p:cNvSpPr/>
                <p:nvPr/>
              </p:nvSpPr>
              <p:spPr>
                <a:xfrm>
                  <a:off x="2298525" y="2076550"/>
                  <a:ext cx="139450" cy="174100"/>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7" name="Google Shape;9267;p73">
                <a:extLst>
                  <a:ext uri="{FF2B5EF4-FFF2-40B4-BE49-F238E27FC236}">
                    <a16:creationId xmlns:a16="http://schemas.microsoft.com/office/drawing/2014/main" id="{857A0D7C-C383-8FDC-9756-1D6EBA5FB485}"/>
                  </a:ext>
                </a:extLst>
              </p:cNvPr>
              <p:cNvGrpSpPr/>
              <p:nvPr/>
            </p:nvGrpSpPr>
            <p:grpSpPr>
              <a:xfrm>
                <a:off x="3292988" y="2281454"/>
                <a:ext cx="520558" cy="499641"/>
                <a:chOff x="2140225" y="2318650"/>
                <a:chExt cx="307975" cy="295600"/>
              </a:xfrm>
              <a:grpFill/>
            </p:grpSpPr>
            <p:sp>
              <p:nvSpPr>
                <p:cNvPr id="390" name="Google Shape;9268;p73">
                  <a:extLst>
                    <a:ext uri="{FF2B5EF4-FFF2-40B4-BE49-F238E27FC236}">
                      <a16:creationId xmlns:a16="http://schemas.microsoft.com/office/drawing/2014/main" id="{4210B595-7F8F-225B-BF80-0C001438536A}"/>
                    </a:ext>
                  </a:extLst>
                </p:cNvPr>
                <p:cNvSpPr/>
                <p:nvPr/>
              </p:nvSpPr>
              <p:spPr>
                <a:xfrm>
                  <a:off x="2281200" y="2353025"/>
                  <a:ext cx="104000" cy="121300"/>
                </a:xfrm>
                <a:custGeom>
                  <a:avLst/>
                  <a:gdLst/>
                  <a:ahLst/>
                  <a:cxnLst/>
                  <a:rect l="l" t="t" r="r" b="b"/>
                  <a:pathLst>
                    <a:path w="4160" h="4852" extrusionOk="0">
                      <a:moveTo>
                        <a:pt x="2080" y="662"/>
                      </a:moveTo>
                      <a:cubicBezTo>
                        <a:pt x="2490" y="662"/>
                        <a:pt x="2805" y="977"/>
                        <a:pt x="2805" y="1386"/>
                      </a:cubicBezTo>
                      <a:cubicBezTo>
                        <a:pt x="2805" y="1764"/>
                        <a:pt x="2490" y="2079"/>
                        <a:pt x="2080" y="2079"/>
                      </a:cubicBezTo>
                      <a:cubicBezTo>
                        <a:pt x="1702" y="2079"/>
                        <a:pt x="1387" y="1764"/>
                        <a:pt x="1387" y="1386"/>
                      </a:cubicBezTo>
                      <a:cubicBezTo>
                        <a:pt x="1387" y="977"/>
                        <a:pt x="1702" y="662"/>
                        <a:pt x="2080" y="662"/>
                      </a:cubicBezTo>
                      <a:close/>
                      <a:moveTo>
                        <a:pt x="2080" y="2773"/>
                      </a:moveTo>
                      <a:cubicBezTo>
                        <a:pt x="2836" y="2773"/>
                        <a:pt x="3466" y="3403"/>
                        <a:pt x="3466" y="4127"/>
                      </a:cubicBezTo>
                      <a:lnTo>
                        <a:pt x="662" y="4127"/>
                      </a:lnTo>
                      <a:cubicBezTo>
                        <a:pt x="662" y="3403"/>
                        <a:pt x="1293" y="2773"/>
                        <a:pt x="2080" y="2773"/>
                      </a:cubicBezTo>
                      <a:close/>
                      <a:moveTo>
                        <a:pt x="2112" y="0"/>
                      </a:moveTo>
                      <a:cubicBezTo>
                        <a:pt x="1387" y="0"/>
                        <a:pt x="757" y="630"/>
                        <a:pt x="757" y="1386"/>
                      </a:cubicBezTo>
                      <a:cubicBezTo>
                        <a:pt x="757" y="1733"/>
                        <a:pt x="915" y="2079"/>
                        <a:pt x="1135" y="2332"/>
                      </a:cubicBezTo>
                      <a:cubicBezTo>
                        <a:pt x="505" y="2678"/>
                        <a:pt x="64" y="3340"/>
                        <a:pt x="64" y="4127"/>
                      </a:cubicBezTo>
                      <a:lnTo>
                        <a:pt x="64" y="4505"/>
                      </a:lnTo>
                      <a:cubicBezTo>
                        <a:pt x="1" y="4694"/>
                        <a:pt x="158" y="4852"/>
                        <a:pt x="347" y="4852"/>
                      </a:cubicBezTo>
                      <a:lnTo>
                        <a:pt x="3813" y="4852"/>
                      </a:lnTo>
                      <a:cubicBezTo>
                        <a:pt x="4002" y="4852"/>
                        <a:pt x="4160" y="4694"/>
                        <a:pt x="4160" y="4505"/>
                      </a:cubicBezTo>
                      <a:lnTo>
                        <a:pt x="4160" y="4127"/>
                      </a:lnTo>
                      <a:cubicBezTo>
                        <a:pt x="4160" y="3340"/>
                        <a:pt x="3750" y="2678"/>
                        <a:pt x="3120" y="2332"/>
                      </a:cubicBezTo>
                      <a:cubicBezTo>
                        <a:pt x="3340" y="2079"/>
                        <a:pt x="3498" y="1733"/>
                        <a:pt x="3498" y="1386"/>
                      </a:cubicBezTo>
                      <a:cubicBezTo>
                        <a:pt x="3498" y="630"/>
                        <a:pt x="2868" y="0"/>
                        <a:pt x="211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91" name="Google Shape;9269;p73">
                  <a:extLst>
                    <a:ext uri="{FF2B5EF4-FFF2-40B4-BE49-F238E27FC236}">
                      <a16:creationId xmlns:a16="http://schemas.microsoft.com/office/drawing/2014/main" id="{6282E64B-69D4-F48B-AD35-063035BB23E4}"/>
                    </a:ext>
                  </a:extLst>
                </p:cNvPr>
                <p:cNvSpPr/>
                <p:nvPr/>
              </p:nvSpPr>
              <p:spPr>
                <a:xfrm>
                  <a:off x="2140225" y="2318650"/>
                  <a:ext cx="307975" cy="295600"/>
                </a:xfrm>
                <a:custGeom>
                  <a:avLst/>
                  <a:gdLst/>
                  <a:ahLst/>
                  <a:cxnLst/>
                  <a:rect l="l" t="t" r="r" b="b"/>
                  <a:pathLst>
                    <a:path w="12319" h="11824" extrusionOk="0">
                      <a:moveTo>
                        <a:pt x="7712" y="682"/>
                      </a:moveTo>
                      <a:cubicBezTo>
                        <a:pt x="8607" y="682"/>
                        <a:pt x="9499" y="1029"/>
                        <a:pt x="10177" y="1690"/>
                      </a:cubicBezTo>
                      <a:cubicBezTo>
                        <a:pt x="11468" y="2982"/>
                        <a:pt x="11531" y="5187"/>
                        <a:pt x="10177" y="6573"/>
                      </a:cubicBezTo>
                      <a:cubicBezTo>
                        <a:pt x="9500" y="7266"/>
                        <a:pt x="8627" y="7590"/>
                        <a:pt x="7754" y="7590"/>
                      </a:cubicBezTo>
                      <a:cubicBezTo>
                        <a:pt x="6839" y="7590"/>
                        <a:pt x="5923" y="7234"/>
                        <a:pt x="5230" y="6573"/>
                      </a:cubicBezTo>
                      <a:cubicBezTo>
                        <a:pt x="3939" y="5282"/>
                        <a:pt x="3876" y="3045"/>
                        <a:pt x="5325" y="1659"/>
                      </a:cubicBezTo>
                      <a:cubicBezTo>
                        <a:pt x="6001" y="997"/>
                        <a:pt x="6858" y="682"/>
                        <a:pt x="7712" y="682"/>
                      </a:cubicBezTo>
                      <a:close/>
                      <a:moveTo>
                        <a:pt x="4128" y="6258"/>
                      </a:moveTo>
                      <a:cubicBezTo>
                        <a:pt x="4285" y="6573"/>
                        <a:pt x="4537" y="6857"/>
                        <a:pt x="4758" y="7078"/>
                      </a:cubicBezTo>
                      <a:cubicBezTo>
                        <a:pt x="5010" y="7330"/>
                        <a:pt x="5293" y="7550"/>
                        <a:pt x="5577" y="7708"/>
                      </a:cubicBezTo>
                      <a:lnTo>
                        <a:pt x="5136" y="8180"/>
                      </a:lnTo>
                      <a:cubicBezTo>
                        <a:pt x="5073" y="8243"/>
                        <a:pt x="4978" y="8275"/>
                        <a:pt x="4888" y="8275"/>
                      </a:cubicBezTo>
                      <a:cubicBezTo>
                        <a:pt x="4797" y="8275"/>
                        <a:pt x="4710" y="8243"/>
                        <a:pt x="4663" y="8180"/>
                      </a:cubicBezTo>
                      <a:lnTo>
                        <a:pt x="3655" y="7204"/>
                      </a:lnTo>
                      <a:cubicBezTo>
                        <a:pt x="3498" y="7078"/>
                        <a:pt x="3498" y="6857"/>
                        <a:pt x="3655" y="6731"/>
                      </a:cubicBezTo>
                      <a:lnTo>
                        <a:pt x="4128" y="6258"/>
                      </a:lnTo>
                      <a:close/>
                      <a:moveTo>
                        <a:pt x="3403" y="7960"/>
                      </a:moveTo>
                      <a:lnTo>
                        <a:pt x="3876" y="8432"/>
                      </a:lnTo>
                      <a:lnTo>
                        <a:pt x="3309" y="8968"/>
                      </a:lnTo>
                      <a:lnTo>
                        <a:pt x="2836" y="8495"/>
                      </a:lnTo>
                      <a:lnTo>
                        <a:pt x="3403" y="7960"/>
                      </a:lnTo>
                      <a:close/>
                      <a:moveTo>
                        <a:pt x="2363" y="8968"/>
                      </a:moveTo>
                      <a:lnTo>
                        <a:pt x="2836" y="9440"/>
                      </a:lnTo>
                      <a:lnTo>
                        <a:pt x="1292" y="10984"/>
                      </a:lnTo>
                      <a:cubicBezTo>
                        <a:pt x="1245" y="11047"/>
                        <a:pt x="1158" y="11079"/>
                        <a:pt x="1068" y="11079"/>
                      </a:cubicBezTo>
                      <a:cubicBezTo>
                        <a:pt x="977" y="11079"/>
                        <a:pt x="883" y="11047"/>
                        <a:pt x="820" y="10984"/>
                      </a:cubicBezTo>
                      <a:cubicBezTo>
                        <a:pt x="725" y="10858"/>
                        <a:pt x="725" y="10669"/>
                        <a:pt x="820" y="10512"/>
                      </a:cubicBezTo>
                      <a:lnTo>
                        <a:pt x="2363" y="8968"/>
                      </a:lnTo>
                      <a:close/>
                      <a:moveTo>
                        <a:pt x="7731" y="1"/>
                      </a:moveTo>
                      <a:cubicBezTo>
                        <a:pt x="6669" y="1"/>
                        <a:pt x="5604" y="403"/>
                        <a:pt x="4789" y="1218"/>
                      </a:cubicBezTo>
                      <a:cubicBezTo>
                        <a:pt x="3592" y="2446"/>
                        <a:pt x="3309" y="4179"/>
                        <a:pt x="3844" y="5628"/>
                      </a:cubicBezTo>
                      <a:lnTo>
                        <a:pt x="3182" y="6290"/>
                      </a:lnTo>
                      <a:cubicBezTo>
                        <a:pt x="2867" y="6605"/>
                        <a:pt x="2804" y="7078"/>
                        <a:pt x="2993" y="7487"/>
                      </a:cubicBezTo>
                      <a:lnTo>
                        <a:pt x="410" y="10071"/>
                      </a:lnTo>
                      <a:cubicBezTo>
                        <a:pt x="0" y="10480"/>
                        <a:pt x="0" y="11142"/>
                        <a:pt x="410" y="11520"/>
                      </a:cubicBezTo>
                      <a:cubicBezTo>
                        <a:pt x="580" y="11721"/>
                        <a:pt x="826" y="11823"/>
                        <a:pt x="1081" y="11823"/>
                      </a:cubicBezTo>
                      <a:cubicBezTo>
                        <a:pt x="1345" y="11823"/>
                        <a:pt x="1619" y="11713"/>
                        <a:pt x="1828" y="11488"/>
                      </a:cubicBezTo>
                      <a:lnTo>
                        <a:pt x="4411" y="8905"/>
                      </a:lnTo>
                      <a:cubicBezTo>
                        <a:pt x="4565" y="8976"/>
                        <a:pt x="4727" y="9011"/>
                        <a:pt x="4887" y="9011"/>
                      </a:cubicBezTo>
                      <a:cubicBezTo>
                        <a:pt x="5153" y="9011"/>
                        <a:pt x="5411" y="8913"/>
                        <a:pt x="5608" y="8716"/>
                      </a:cubicBezTo>
                      <a:lnTo>
                        <a:pt x="6270" y="8023"/>
                      </a:lnTo>
                      <a:cubicBezTo>
                        <a:pt x="6736" y="8205"/>
                        <a:pt x="7231" y="8296"/>
                        <a:pt x="7729" y="8296"/>
                      </a:cubicBezTo>
                      <a:cubicBezTo>
                        <a:pt x="8781" y="8296"/>
                        <a:pt x="9847" y="7890"/>
                        <a:pt x="10681" y="7078"/>
                      </a:cubicBezTo>
                      <a:cubicBezTo>
                        <a:pt x="12319" y="5439"/>
                        <a:pt x="12287" y="2793"/>
                        <a:pt x="10681" y="1218"/>
                      </a:cubicBezTo>
                      <a:cubicBezTo>
                        <a:pt x="9873" y="410"/>
                        <a:pt x="8804" y="1"/>
                        <a:pt x="773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8" name="Google Shape;9270;p73">
                <a:extLst>
                  <a:ext uri="{FF2B5EF4-FFF2-40B4-BE49-F238E27FC236}">
                    <a16:creationId xmlns:a16="http://schemas.microsoft.com/office/drawing/2014/main" id="{3EE209D7-ABCD-865F-A28A-64BC39E5B131}"/>
                  </a:ext>
                </a:extLst>
              </p:cNvPr>
              <p:cNvGrpSpPr/>
              <p:nvPr/>
            </p:nvGrpSpPr>
            <p:grpSpPr>
              <a:xfrm>
                <a:off x="3300954" y="2924662"/>
                <a:ext cx="504627" cy="500571"/>
                <a:chOff x="2139425" y="2682250"/>
                <a:chExt cx="298550" cy="296150"/>
              </a:xfrm>
              <a:grpFill/>
            </p:grpSpPr>
            <p:sp>
              <p:nvSpPr>
                <p:cNvPr id="386" name="Google Shape;9271;p73">
                  <a:extLst>
                    <a:ext uri="{FF2B5EF4-FFF2-40B4-BE49-F238E27FC236}">
                      <a16:creationId xmlns:a16="http://schemas.microsoft.com/office/drawing/2014/main" id="{93EC80D0-82E5-2D06-B7A7-77889A73D422}"/>
                    </a:ext>
                  </a:extLst>
                </p:cNvPr>
                <p:cNvSpPr/>
                <p:nvPr/>
              </p:nvSpPr>
              <p:spPr>
                <a:xfrm>
                  <a:off x="2139425" y="2787000"/>
                  <a:ext cx="159125" cy="191400"/>
                </a:xfrm>
                <a:custGeom>
                  <a:avLst/>
                  <a:gdLst/>
                  <a:ahLst/>
                  <a:cxnLst/>
                  <a:rect l="l" t="t" r="r" b="b"/>
                  <a:pathLst>
                    <a:path w="6365" h="7656" extrusionOk="0">
                      <a:moveTo>
                        <a:pt x="3214" y="630"/>
                      </a:moveTo>
                      <a:cubicBezTo>
                        <a:pt x="3813" y="630"/>
                        <a:pt x="4286" y="1103"/>
                        <a:pt x="4286" y="1670"/>
                      </a:cubicBezTo>
                      <a:cubicBezTo>
                        <a:pt x="4286" y="2206"/>
                        <a:pt x="3813" y="2678"/>
                        <a:pt x="3214" y="2678"/>
                      </a:cubicBezTo>
                      <a:cubicBezTo>
                        <a:pt x="2647" y="2678"/>
                        <a:pt x="2175" y="2206"/>
                        <a:pt x="2175" y="1670"/>
                      </a:cubicBezTo>
                      <a:cubicBezTo>
                        <a:pt x="2175" y="1166"/>
                        <a:pt x="2647" y="630"/>
                        <a:pt x="3214" y="630"/>
                      </a:cubicBezTo>
                      <a:close/>
                      <a:moveTo>
                        <a:pt x="3183" y="3403"/>
                      </a:moveTo>
                      <a:cubicBezTo>
                        <a:pt x="4538" y="3403"/>
                        <a:pt x="5609" y="4506"/>
                        <a:pt x="5609" y="5829"/>
                      </a:cubicBezTo>
                      <a:lnTo>
                        <a:pt x="5609" y="6931"/>
                      </a:lnTo>
                      <a:lnTo>
                        <a:pt x="757" y="6931"/>
                      </a:lnTo>
                      <a:lnTo>
                        <a:pt x="757" y="5829"/>
                      </a:lnTo>
                      <a:cubicBezTo>
                        <a:pt x="757" y="4506"/>
                        <a:pt x="1860" y="3403"/>
                        <a:pt x="3183" y="3403"/>
                      </a:cubicBezTo>
                      <a:close/>
                      <a:moveTo>
                        <a:pt x="3183" y="0"/>
                      </a:moveTo>
                      <a:cubicBezTo>
                        <a:pt x="2238" y="0"/>
                        <a:pt x="1419" y="788"/>
                        <a:pt x="1419" y="1733"/>
                      </a:cubicBezTo>
                      <a:cubicBezTo>
                        <a:pt x="1419" y="2206"/>
                        <a:pt x="1608" y="2678"/>
                        <a:pt x="1954" y="2993"/>
                      </a:cubicBezTo>
                      <a:cubicBezTo>
                        <a:pt x="820" y="3466"/>
                        <a:pt x="1" y="4569"/>
                        <a:pt x="1" y="5892"/>
                      </a:cubicBezTo>
                      <a:lnTo>
                        <a:pt x="1" y="7309"/>
                      </a:lnTo>
                      <a:cubicBezTo>
                        <a:pt x="64" y="7498"/>
                        <a:pt x="222" y="7656"/>
                        <a:pt x="442" y="7656"/>
                      </a:cubicBezTo>
                      <a:lnTo>
                        <a:pt x="6018" y="7656"/>
                      </a:lnTo>
                      <a:cubicBezTo>
                        <a:pt x="6207" y="7656"/>
                        <a:pt x="6365" y="7498"/>
                        <a:pt x="6365" y="7309"/>
                      </a:cubicBezTo>
                      <a:lnTo>
                        <a:pt x="6365" y="5892"/>
                      </a:lnTo>
                      <a:cubicBezTo>
                        <a:pt x="6365" y="4569"/>
                        <a:pt x="5546" y="3466"/>
                        <a:pt x="4412" y="2993"/>
                      </a:cubicBezTo>
                      <a:cubicBezTo>
                        <a:pt x="4758" y="2647"/>
                        <a:pt x="4947" y="2206"/>
                        <a:pt x="4947" y="1733"/>
                      </a:cubicBezTo>
                      <a:cubicBezTo>
                        <a:pt x="4947" y="788"/>
                        <a:pt x="4160" y="0"/>
                        <a:pt x="318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7" name="Google Shape;9272;p73">
                  <a:extLst>
                    <a:ext uri="{FF2B5EF4-FFF2-40B4-BE49-F238E27FC236}">
                      <a16:creationId xmlns:a16="http://schemas.microsoft.com/office/drawing/2014/main" id="{4C65326A-27CD-72F0-DCC9-20BEC10CC64B}"/>
                    </a:ext>
                  </a:extLst>
                </p:cNvPr>
                <p:cNvSpPr/>
                <p:nvPr/>
              </p:nvSpPr>
              <p:spPr>
                <a:xfrm>
                  <a:off x="2280425" y="2682250"/>
                  <a:ext cx="157550" cy="155975"/>
                </a:xfrm>
                <a:custGeom>
                  <a:avLst/>
                  <a:gdLst/>
                  <a:ahLst/>
                  <a:cxnLst/>
                  <a:rect l="l" t="t" r="r" b="b"/>
                  <a:pathLst>
                    <a:path w="6302" h="6239" extrusionOk="0">
                      <a:moveTo>
                        <a:pt x="3182" y="662"/>
                      </a:moveTo>
                      <a:cubicBezTo>
                        <a:pt x="4506" y="662"/>
                        <a:pt x="5608" y="1764"/>
                        <a:pt x="5608" y="3088"/>
                      </a:cubicBezTo>
                      <a:cubicBezTo>
                        <a:pt x="5577" y="4442"/>
                        <a:pt x="4474" y="5545"/>
                        <a:pt x="3151" y="5545"/>
                      </a:cubicBezTo>
                      <a:cubicBezTo>
                        <a:pt x="2710" y="5545"/>
                        <a:pt x="2300" y="5419"/>
                        <a:pt x="1954" y="5230"/>
                      </a:cubicBezTo>
                      <a:cubicBezTo>
                        <a:pt x="1891" y="5198"/>
                        <a:pt x="1796" y="5198"/>
                        <a:pt x="1733" y="5198"/>
                      </a:cubicBezTo>
                      <a:lnTo>
                        <a:pt x="946" y="5388"/>
                      </a:lnTo>
                      <a:lnTo>
                        <a:pt x="1166" y="4663"/>
                      </a:lnTo>
                      <a:cubicBezTo>
                        <a:pt x="1198" y="4568"/>
                        <a:pt x="1166" y="4474"/>
                        <a:pt x="1135" y="4411"/>
                      </a:cubicBezTo>
                      <a:cubicBezTo>
                        <a:pt x="883" y="4001"/>
                        <a:pt x="725" y="3560"/>
                        <a:pt x="725" y="3088"/>
                      </a:cubicBezTo>
                      <a:cubicBezTo>
                        <a:pt x="725" y="1764"/>
                        <a:pt x="1828" y="662"/>
                        <a:pt x="3182" y="662"/>
                      </a:cubicBezTo>
                      <a:close/>
                      <a:moveTo>
                        <a:pt x="3151" y="0"/>
                      </a:moveTo>
                      <a:cubicBezTo>
                        <a:pt x="1418" y="0"/>
                        <a:pt x="32" y="1418"/>
                        <a:pt x="32" y="3088"/>
                      </a:cubicBezTo>
                      <a:cubicBezTo>
                        <a:pt x="32" y="3655"/>
                        <a:pt x="158" y="4159"/>
                        <a:pt x="410" y="4631"/>
                      </a:cubicBezTo>
                      <a:lnTo>
                        <a:pt x="32" y="5766"/>
                      </a:lnTo>
                      <a:cubicBezTo>
                        <a:pt x="0" y="5892"/>
                        <a:pt x="32" y="6018"/>
                        <a:pt x="95" y="6144"/>
                      </a:cubicBezTo>
                      <a:cubicBezTo>
                        <a:pt x="189" y="6207"/>
                        <a:pt x="315" y="6238"/>
                        <a:pt x="473" y="6238"/>
                      </a:cubicBezTo>
                      <a:lnTo>
                        <a:pt x="1765" y="5923"/>
                      </a:lnTo>
                      <a:cubicBezTo>
                        <a:pt x="2206" y="6175"/>
                        <a:pt x="2678" y="6238"/>
                        <a:pt x="3182" y="6238"/>
                      </a:cubicBezTo>
                      <a:cubicBezTo>
                        <a:pt x="4915" y="6238"/>
                        <a:pt x="6301" y="4820"/>
                        <a:pt x="6301" y="3151"/>
                      </a:cubicBezTo>
                      <a:cubicBezTo>
                        <a:pt x="6238" y="1418"/>
                        <a:pt x="4884" y="0"/>
                        <a:pt x="31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8" name="Google Shape;9273;p73">
                  <a:extLst>
                    <a:ext uri="{FF2B5EF4-FFF2-40B4-BE49-F238E27FC236}">
                      <a16:creationId xmlns:a16="http://schemas.microsoft.com/office/drawing/2014/main" id="{2919B7EC-A4B2-E98A-A3CA-B0DF09736A84}"/>
                    </a:ext>
                  </a:extLst>
                </p:cNvPr>
                <p:cNvSpPr/>
                <p:nvPr/>
              </p:nvSpPr>
              <p:spPr>
                <a:xfrm>
                  <a:off x="2349725" y="2725550"/>
                  <a:ext cx="18150" cy="17375"/>
                </a:xfrm>
                <a:custGeom>
                  <a:avLst/>
                  <a:gdLst/>
                  <a:ahLst/>
                  <a:cxnLst/>
                  <a:rect l="l" t="t" r="r" b="b"/>
                  <a:pathLst>
                    <a:path w="726" h="695" extrusionOk="0">
                      <a:moveTo>
                        <a:pt x="379" y="1"/>
                      </a:moveTo>
                      <a:cubicBezTo>
                        <a:pt x="158" y="1"/>
                        <a:pt x="1" y="158"/>
                        <a:pt x="1" y="348"/>
                      </a:cubicBezTo>
                      <a:cubicBezTo>
                        <a:pt x="1" y="537"/>
                        <a:pt x="158" y="694"/>
                        <a:pt x="379" y="694"/>
                      </a:cubicBezTo>
                      <a:cubicBezTo>
                        <a:pt x="568" y="694"/>
                        <a:pt x="725" y="537"/>
                        <a:pt x="725" y="348"/>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9" name="Google Shape;9274;p73">
                  <a:extLst>
                    <a:ext uri="{FF2B5EF4-FFF2-40B4-BE49-F238E27FC236}">
                      <a16:creationId xmlns:a16="http://schemas.microsoft.com/office/drawing/2014/main" id="{F06BEC33-0B02-C8F6-A2C8-5B2D2F3E0E72}"/>
                    </a:ext>
                  </a:extLst>
                </p:cNvPr>
                <p:cNvSpPr/>
                <p:nvPr/>
              </p:nvSpPr>
              <p:spPr>
                <a:xfrm>
                  <a:off x="2349725" y="2751550"/>
                  <a:ext cx="18150" cy="52800"/>
                </a:xfrm>
                <a:custGeom>
                  <a:avLst/>
                  <a:gdLst/>
                  <a:ahLst/>
                  <a:cxnLst/>
                  <a:rect l="l" t="t" r="r" b="b"/>
                  <a:pathLst>
                    <a:path w="726" h="2112" extrusionOk="0">
                      <a:moveTo>
                        <a:pt x="379" y="1"/>
                      </a:moveTo>
                      <a:cubicBezTo>
                        <a:pt x="158" y="1"/>
                        <a:pt x="1" y="158"/>
                        <a:pt x="1" y="379"/>
                      </a:cubicBezTo>
                      <a:lnTo>
                        <a:pt x="1" y="1733"/>
                      </a:lnTo>
                      <a:cubicBezTo>
                        <a:pt x="1" y="1954"/>
                        <a:pt x="158" y="2111"/>
                        <a:pt x="379" y="2111"/>
                      </a:cubicBezTo>
                      <a:cubicBezTo>
                        <a:pt x="568" y="2111"/>
                        <a:pt x="725" y="1954"/>
                        <a:pt x="725" y="1733"/>
                      </a:cubicBezTo>
                      <a:lnTo>
                        <a:pt x="725" y="379"/>
                      </a:lnTo>
                      <a:cubicBezTo>
                        <a:pt x="725" y="158"/>
                        <a:pt x="568" y="1"/>
                        <a:pt x="37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9" name="Google Shape;9275;p73">
                <a:extLst>
                  <a:ext uri="{FF2B5EF4-FFF2-40B4-BE49-F238E27FC236}">
                    <a16:creationId xmlns:a16="http://schemas.microsoft.com/office/drawing/2014/main" id="{D28A62C3-1363-E4FB-BE18-B6475510CE93}"/>
                  </a:ext>
                </a:extLst>
              </p:cNvPr>
              <p:cNvGrpSpPr/>
              <p:nvPr/>
            </p:nvGrpSpPr>
            <p:grpSpPr>
              <a:xfrm>
                <a:off x="6474398" y="1748451"/>
                <a:ext cx="501965" cy="379464"/>
                <a:chOff x="3962775" y="1990700"/>
                <a:chExt cx="296975" cy="224500"/>
              </a:xfrm>
              <a:grpFill/>
            </p:grpSpPr>
            <p:sp>
              <p:nvSpPr>
                <p:cNvPr id="382" name="Google Shape;9276;p73">
                  <a:extLst>
                    <a:ext uri="{FF2B5EF4-FFF2-40B4-BE49-F238E27FC236}">
                      <a16:creationId xmlns:a16="http://schemas.microsoft.com/office/drawing/2014/main" id="{4B1A13B8-0FD3-90BC-D5F0-1E6C53CBF3A5}"/>
                    </a:ext>
                  </a:extLst>
                </p:cNvPr>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3" name="Google Shape;9277;p73">
                  <a:extLst>
                    <a:ext uri="{FF2B5EF4-FFF2-40B4-BE49-F238E27FC236}">
                      <a16:creationId xmlns:a16="http://schemas.microsoft.com/office/drawing/2014/main" id="{A73F3E2D-8EAD-9CE2-44D9-8F931947B8AB}"/>
                    </a:ext>
                  </a:extLst>
                </p:cNvPr>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4" name="Google Shape;9278;p73">
                  <a:extLst>
                    <a:ext uri="{FF2B5EF4-FFF2-40B4-BE49-F238E27FC236}">
                      <a16:creationId xmlns:a16="http://schemas.microsoft.com/office/drawing/2014/main" id="{7A1D9D2C-85BD-E237-43D3-C46C9ACF7200}"/>
                    </a:ext>
                  </a:extLst>
                </p:cNvPr>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5" name="Google Shape;9279;p73">
                  <a:extLst>
                    <a:ext uri="{FF2B5EF4-FFF2-40B4-BE49-F238E27FC236}">
                      <a16:creationId xmlns:a16="http://schemas.microsoft.com/office/drawing/2014/main" id="{C07143E7-2CC6-1CB5-C0B0-6854A7A5EF57}"/>
                    </a:ext>
                  </a:extLst>
                </p:cNvPr>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50" name="Google Shape;9280;p73">
                <a:extLst>
                  <a:ext uri="{FF2B5EF4-FFF2-40B4-BE49-F238E27FC236}">
                    <a16:creationId xmlns:a16="http://schemas.microsoft.com/office/drawing/2014/main" id="{93524B1E-905A-6F73-1E79-FF8C4D754202}"/>
                  </a:ext>
                </a:extLst>
              </p:cNvPr>
              <p:cNvGrpSpPr/>
              <p:nvPr/>
            </p:nvGrpSpPr>
            <p:grpSpPr>
              <a:xfrm>
                <a:off x="6475075" y="2280968"/>
                <a:ext cx="500612" cy="500612"/>
                <a:chOff x="3963575" y="2317575"/>
                <a:chExt cx="296175" cy="296175"/>
              </a:xfrm>
              <a:grpFill/>
            </p:grpSpPr>
            <p:sp>
              <p:nvSpPr>
                <p:cNvPr id="366" name="Google Shape;9281;p73">
                  <a:extLst>
                    <a:ext uri="{FF2B5EF4-FFF2-40B4-BE49-F238E27FC236}">
                      <a16:creationId xmlns:a16="http://schemas.microsoft.com/office/drawing/2014/main" id="{875486CF-EE39-7473-DCB2-2904A4DD7394}"/>
                    </a:ext>
                  </a:extLst>
                </p:cNvPr>
                <p:cNvSpPr/>
                <p:nvPr/>
              </p:nvSpPr>
              <p:spPr>
                <a:xfrm>
                  <a:off x="3963575" y="2317575"/>
                  <a:ext cx="296175" cy="296175"/>
                </a:xfrm>
                <a:custGeom>
                  <a:avLst/>
                  <a:gdLst/>
                  <a:ahLst/>
                  <a:cxnLst/>
                  <a:rect l="l" t="t" r="r" b="b"/>
                  <a:pathLst>
                    <a:path w="11847" h="11847" extrusionOk="0">
                      <a:moveTo>
                        <a:pt x="9483" y="1418"/>
                      </a:moveTo>
                      <a:cubicBezTo>
                        <a:pt x="9672" y="1418"/>
                        <a:pt x="9830" y="1576"/>
                        <a:pt x="9830" y="1765"/>
                      </a:cubicBezTo>
                      <a:lnTo>
                        <a:pt x="9830" y="2836"/>
                      </a:lnTo>
                      <a:lnTo>
                        <a:pt x="788" y="2836"/>
                      </a:lnTo>
                      <a:lnTo>
                        <a:pt x="788" y="1765"/>
                      </a:lnTo>
                      <a:lnTo>
                        <a:pt x="725" y="1765"/>
                      </a:lnTo>
                      <a:cubicBezTo>
                        <a:pt x="725" y="1576"/>
                        <a:pt x="883" y="1418"/>
                        <a:pt x="1072" y="1418"/>
                      </a:cubicBezTo>
                      <a:lnTo>
                        <a:pt x="1418" y="1418"/>
                      </a:lnTo>
                      <a:lnTo>
                        <a:pt x="1418" y="1765"/>
                      </a:lnTo>
                      <a:cubicBezTo>
                        <a:pt x="1418" y="1954"/>
                        <a:pt x="1576" y="2143"/>
                        <a:pt x="1765" y="2143"/>
                      </a:cubicBezTo>
                      <a:cubicBezTo>
                        <a:pt x="1954" y="2143"/>
                        <a:pt x="2111" y="1954"/>
                        <a:pt x="2111" y="1765"/>
                      </a:cubicBezTo>
                      <a:lnTo>
                        <a:pt x="2111" y="1418"/>
                      </a:lnTo>
                      <a:lnTo>
                        <a:pt x="3498" y="1418"/>
                      </a:lnTo>
                      <a:lnTo>
                        <a:pt x="3498" y="1765"/>
                      </a:lnTo>
                      <a:cubicBezTo>
                        <a:pt x="3498" y="1954"/>
                        <a:pt x="3655" y="2143"/>
                        <a:pt x="3844" y="2143"/>
                      </a:cubicBezTo>
                      <a:cubicBezTo>
                        <a:pt x="4065" y="2143"/>
                        <a:pt x="4222" y="1954"/>
                        <a:pt x="4222" y="1765"/>
                      </a:cubicBezTo>
                      <a:lnTo>
                        <a:pt x="4222" y="1418"/>
                      </a:lnTo>
                      <a:lnTo>
                        <a:pt x="6333" y="1418"/>
                      </a:lnTo>
                      <a:lnTo>
                        <a:pt x="6333" y="1765"/>
                      </a:lnTo>
                      <a:cubicBezTo>
                        <a:pt x="6333" y="1954"/>
                        <a:pt x="6490" y="2143"/>
                        <a:pt x="6680" y="2143"/>
                      </a:cubicBezTo>
                      <a:cubicBezTo>
                        <a:pt x="6900" y="2143"/>
                        <a:pt x="7058" y="1954"/>
                        <a:pt x="7058" y="1765"/>
                      </a:cubicBezTo>
                      <a:lnTo>
                        <a:pt x="7058" y="1418"/>
                      </a:lnTo>
                      <a:lnTo>
                        <a:pt x="8412" y="1418"/>
                      </a:lnTo>
                      <a:lnTo>
                        <a:pt x="8412" y="1765"/>
                      </a:lnTo>
                      <a:cubicBezTo>
                        <a:pt x="8412" y="1954"/>
                        <a:pt x="8570" y="2143"/>
                        <a:pt x="8790" y="2143"/>
                      </a:cubicBezTo>
                      <a:cubicBezTo>
                        <a:pt x="8979" y="2143"/>
                        <a:pt x="9137" y="1954"/>
                        <a:pt x="9137" y="1765"/>
                      </a:cubicBezTo>
                      <a:lnTo>
                        <a:pt x="9137" y="1418"/>
                      </a:lnTo>
                      <a:close/>
                      <a:moveTo>
                        <a:pt x="9767" y="3497"/>
                      </a:moveTo>
                      <a:lnTo>
                        <a:pt x="9767" y="7026"/>
                      </a:lnTo>
                      <a:cubicBezTo>
                        <a:pt x="9641" y="7026"/>
                        <a:pt x="9546" y="6963"/>
                        <a:pt x="9420" y="6963"/>
                      </a:cubicBezTo>
                      <a:cubicBezTo>
                        <a:pt x="8066" y="6963"/>
                        <a:pt x="6963" y="8066"/>
                        <a:pt x="6963" y="9420"/>
                      </a:cubicBezTo>
                      <a:cubicBezTo>
                        <a:pt x="6963" y="9546"/>
                        <a:pt x="6963" y="9641"/>
                        <a:pt x="7026" y="9767"/>
                      </a:cubicBezTo>
                      <a:lnTo>
                        <a:pt x="1040" y="9767"/>
                      </a:lnTo>
                      <a:cubicBezTo>
                        <a:pt x="820" y="9767"/>
                        <a:pt x="662" y="9609"/>
                        <a:pt x="662" y="9420"/>
                      </a:cubicBezTo>
                      <a:lnTo>
                        <a:pt x="662" y="3497"/>
                      </a:lnTo>
                      <a:close/>
                      <a:moveTo>
                        <a:pt x="9420" y="7688"/>
                      </a:moveTo>
                      <a:cubicBezTo>
                        <a:pt x="10366" y="7688"/>
                        <a:pt x="11153" y="8475"/>
                        <a:pt x="11153" y="9420"/>
                      </a:cubicBezTo>
                      <a:cubicBezTo>
                        <a:pt x="11153" y="10397"/>
                        <a:pt x="10366" y="11185"/>
                        <a:pt x="9420" y="11185"/>
                      </a:cubicBezTo>
                      <a:cubicBezTo>
                        <a:pt x="8475" y="11185"/>
                        <a:pt x="7688" y="10397"/>
                        <a:pt x="7688" y="9420"/>
                      </a:cubicBezTo>
                      <a:cubicBezTo>
                        <a:pt x="7688" y="8475"/>
                        <a:pt x="8475" y="7688"/>
                        <a:pt x="9420" y="7688"/>
                      </a:cubicBezTo>
                      <a:close/>
                      <a:moveTo>
                        <a:pt x="1733" y="0"/>
                      </a:moveTo>
                      <a:cubicBezTo>
                        <a:pt x="1544" y="0"/>
                        <a:pt x="1387" y="158"/>
                        <a:pt x="1387" y="347"/>
                      </a:cubicBezTo>
                      <a:lnTo>
                        <a:pt x="1387" y="725"/>
                      </a:lnTo>
                      <a:lnTo>
                        <a:pt x="1040" y="725"/>
                      </a:lnTo>
                      <a:cubicBezTo>
                        <a:pt x="442" y="725"/>
                        <a:pt x="0" y="1166"/>
                        <a:pt x="0" y="1733"/>
                      </a:cubicBezTo>
                      <a:lnTo>
                        <a:pt x="0" y="9389"/>
                      </a:lnTo>
                      <a:cubicBezTo>
                        <a:pt x="0" y="9956"/>
                        <a:pt x="473" y="10429"/>
                        <a:pt x="1040" y="10429"/>
                      </a:cubicBezTo>
                      <a:lnTo>
                        <a:pt x="7215" y="10429"/>
                      </a:lnTo>
                      <a:cubicBezTo>
                        <a:pt x="7593" y="11279"/>
                        <a:pt x="8444" y="11846"/>
                        <a:pt x="9420" y="11846"/>
                      </a:cubicBezTo>
                      <a:cubicBezTo>
                        <a:pt x="10744" y="11846"/>
                        <a:pt x="11846" y="10744"/>
                        <a:pt x="11846" y="9420"/>
                      </a:cubicBezTo>
                      <a:cubicBezTo>
                        <a:pt x="11846" y="8444"/>
                        <a:pt x="11311" y="7593"/>
                        <a:pt x="10492" y="7215"/>
                      </a:cubicBezTo>
                      <a:lnTo>
                        <a:pt x="10492" y="1733"/>
                      </a:lnTo>
                      <a:cubicBezTo>
                        <a:pt x="10492" y="1135"/>
                        <a:pt x="10019" y="725"/>
                        <a:pt x="9452" y="725"/>
                      </a:cubicBezTo>
                      <a:lnTo>
                        <a:pt x="9105" y="725"/>
                      </a:lnTo>
                      <a:lnTo>
                        <a:pt x="9105" y="347"/>
                      </a:lnTo>
                      <a:cubicBezTo>
                        <a:pt x="9105" y="158"/>
                        <a:pt x="8948" y="0"/>
                        <a:pt x="8759" y="0"/>
                      </a:cubicBezTo>
                      <a:cubicBezTo>
                        <a:pt x="8538" y="0"/>
                        <a:pt x="8381" y="158"/>
                        <a:pt x="8381" y="347"/>
                      </a:cubicBezTo>
                      <a:lnTo>
                        <a:pt x="8381" y="725"/>
                      </a:lnTo>
                      <a:lnTo>
                        <a:pt x="7026" y="725"/>
                      </a:lnTo>
                      <a:lnTo>
                        <a:pt x="7026" y="347"/>
                      </a:lnTo>
                      <a:cubicBezTo>
                        <a:pt x="7026" y="158"/>
                        <a:pt x="6869" y="0"/>
                        <a:pt x="6648" y="0"/>
                      </a:cubicBezTo>
                      <a:cubicBezTo>
                        <a:pt x="6459" y="0"/>
                        <a:pt x="6301" y="158"/>
                        <a:pt x="6301" y="347"/>
                      </a:cubicBezTo>
                      <a:lnTo>
                        <a:pt x="6301" y="725"/>
                      </a:lnTo>
                      <a:lnTo>
                        <a:pt x="4191" y="725"/>
                      </a:lnTo>
                      <a:lnTo>
                        <a:pt x="4191" y="347"/>
                      </a:lnTo>
                      <a:cubicBezTo>
                        <a:pt x="4191" y="158"/>
                        <a:pt x="4033" y="0"/>
                        <a:pt x="3813" y="0"/>
                      </a:cubicBezTo>
                      <a:cubicBezTo>
                        <a:pt x="3624" y="0"/>
                        <a:pt x="3466" y="158"/>
                        <a:pt x="3466" y="347"/>
                      </a:cubicBezTo>
                      <a:lnTo>
                        <a:pt x="3466" y="725"/>
                      </a:lnTo>
                      <a:lnTo>
                        <a:pt x="2080" y="725"/>
                      </a:lnTo>
                      <a:lnTo>
                        <a:pt x="2080" y="347"/>
                      </a:lnTo>
                      <a:cubicBezTo>
                        <a:pt x="2080" y="158"/>
                        <a:pt x="1922" y="0"/>
                        <a:pt x="17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7" name="Google Shape;9282;p73">
                  <a:extLst>
                    <a:ext uri="{FF2B5EF4-FFF2-40B4-BE49-F238E27FC236}">
                      <a16:creationId xmlns:a16="http://schemas.microsoft.com/office/drawing/2014/main" id="{834D7033-D0BB-E97A-093F-C550F2769FD0}"/>
                    </a:ext>
                  </a:extLst>
                </p:cNvPr>
                <p:cNvSpPr/>
                <p:nvPr/>
              </p:nvSpPr>
              <p:spPr>
                <a:xfrm>
                  <a:off x="4190400" y="2526300"/>
                  <a:ext cx="34700" cy="35450"/>
                </a:xfrm>
                <a:custGeom>
                  <a:avLst/>
                  <a:gdLst/>
                  <a:ahLst/>
                  <a:cxnLst/>
                  <a:rect l="l" t="t" r="r" b="b"/>
                  <a:pathLst>
                    <a:path w="1388" h="1418" extrusionOk="0">
                      <a:moveTo>
                        <a:pt x="347" y="0"/>
                      </a:moveTo>
                      <a:cubicBezTo>
                        <a:pt x="158" y="0"/>
                        <a:pt x="1" y="158"/>
                        <a:pt x="1" y="347"/>
                      </a:cubicBezTo>
                      <a:lnTo>
                        <a:pt x="1" y="1071"/>
                      </a:lnTo>
                      <a:cubicBezTo>
                        <a:pt x="1" y="1260"/>
                        <a:pt x="127" y="1418"/>
                        <a:pt x="347" y="1418"/>
                      </a:cubicBezTo>
                      <a:lnTo>
                        <a:pt x="1041" y="1418"/>
                      </a:lnTo>
                      <a:cubicBezTo>
                        <a:pt x="1261" y="1418"/>
                        <a:pt x="1387" y="1260"/>
                        <a:pt x="1387" y="1071"/>
                      </a:cubicBezTo>
                      <a:cubicBezTo>
                        <a:pt x="1387" y="882"/>
                        <a:pt x="1261" y="725"/>
                        <a:pt x="1041" y="725"/>
                      </a:cubicBezTo>
                      <a:lnTo>
                        <a:pt x="694" y="725"/>
                      </a:ln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8" name="Google Shape;9283;p73">
                  <a:extLst>
                    <a:ext uri="{FF2B5EF4-FFF2-40B4-BE49-F238E27FC236}">
                      <a16:creationId xmlns:a16="http://schemas.microsoft.com/office/drawing/2014/main" id="{6E4C742E-71D4-4D44-8311-46E89A991CB5}"/>
                    </a:ext>
                  </a:extLst>
                </p:cNvPr>
                <p:cNvSpPr/>
                <p:nvPr/>
              </p:nvSpPr>
              <p:spPr>
                <a:xfrm>
                  <a:off x="39982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9" name="Google Shape;9284;p73">
                  <a:extLst>
                    <a:ext uri="{FF2B5EF4-FFF2-40B4-BE49-F238E27FC236}">
                      <a16:creationId xmlns:a16="http://schemas.microsoft.com/office/drawing/2014/main" id="{E9F053CA-B36C-0B31-14AA-5673DF95B51C}"/>
                    </a:ext>
                  </a:extLst>
                </p:cNvPr>
                <p:cNvSpPr/>
                <p:nvPr/>
              </p:nvSpPr>
              <p:spPr>
                <a:xfrm>
                  <a:off x="4050225" y="24215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0" name="Google Shape;9285;p73">
                  <a:extLst>
                    <a:ext uri="{FF2B5EF4-FFF2-40B4-BE49-F238E27FC236}">
                      <a16:creationId xmlns:a16="http://schemas.microsoft.com/office/drawing/2014/main" id="{674B6DD2-1FDA-F47F-5B26-61D9F15ADA2C}"/>
                    </a:ext>
                  </a:extLst>
                </p:cNvPr>
                <p:cNvSpPr/>
                <p:nvPr/>
              </p:nvSpPr>
              <p:spPr>
                <a:xfrm>
                  <a:off x="4102200" y="24215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1" name="Google Shape;9286;p73">
                  <a:extLst>
                    <a:ext uri="{FF2B5EF4-FFF2-40B4-BE49-F238E27FC236}">
                      <a16:creationId xmlns:a16="http://schemas.microsoft.com/office/drawing/2014/main" id="{C094EE4A-3D2C-9558-ECAF-6ABC3648BF1E}"/>
                    </a:ext>
                  </a:extLst>
                </p:cNvPr>
                <p:cNvSpPr/>
                <p:nvPr/>
              </p:nvSpPr>
              <p:spPr>
                <a:xfrm>
                  <a:off x="4155750"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2" name="Google Shape;9287;p73">
                  <a:extLst>
                    <a:ext uri="{FF2B5EF4-FFF2-40B4-BE49-F238E27FC236}">
                      <a16:creationId xmlns:a16="http://schemas.microsoft.com/office/drawing/2014/main" id="{A9C5900B-317F-37E7-89F3-E8015288C441}"/>
                    </a:ext>
                  </a:extLst>
                </p:cNvPr>
                <p:cNvSpPr/>
                <p:nvPr/>
              </p:nvSpPr>
              <p:spPr>
                <a:xfrm>
                  <a:off x="3998225"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3" name="Google Shape;9288;p73">
                  <a:extLst>
                    <a:ext uri="{FF2B5EF4-FFF2-40B4-BE49-F238E27FC236}">
                      <a16:creationId xmlns:a16="http://schemas.microsoft.com/office/drawing/2014/main" id="{E1F33692-62DF-828C-8C7B-1DFF53AB350D}"/>
                    </a:ext>
                  </a:extLst>
                </p:cNvPr>
                <p:cNvSpPr/>
                <p:nvPr/>
              </p:nvSpPr>
              <p:spPr>
                <a:xfrm>
                  <a:off x="4050225" y="2456975"/>
                  <a:ext cx="35450" cy="18150"/>
                </a:xfrm>
                <a:custGeom>
                  <a:avLst/>
                  <a:gdLst/>
                  <a:ahLst/>
                  <a:cxnLst/>
                  <a:rect l="l" t="t" r="r" b="b"/>
                  <a:pathLst>
                    <a:path w="1418" h="726" extrusionOk="0">
                      <a:moveTo>
                        <a:pt x="347" y="1"/>
                      </a:moveTo>
                      <a:cubicBezTo>
                        <a:pt x="158" y="1"/>
                        <a:pt x="0" y="158"/>
                        <a:pt x="0" y="379"/>
                      </a:cubicBezTo>
                      <a:cubicBezTo>
                        <a:pt x="0" y="568"/>
                        <a:pt x="158" y="725"/>
                        <a:pt x="347" y="725"/>
                      </a:cubicBezTo>
                      <a:lnTo>
                        <a:pt x="1071" y="725"/>
                      </a:lnTo>
                      <a:cubicBezTo>
                        <a:pt x="1260" y="725"/>
                        <a:pt x="1418" y="568"/>
                        <a:pt x="1418" y="379"/>
                      </a:cubicBezTo>
                      <a:cubicBezTo>
                        <a:pt x="1418" y="158"/>
                        <a:pt x="1260" y="1"/>
                        <a:pt x="107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4" name="Google Shape;9289;p73">
                  <a:extLst>
                    <a:ext uri="{FF2B5EF4-FFF2-40B4-BE49-F238E27FC236}">
                      <a16:creationId xmlns:a16="http://schemas.microsoft.com/office/drawing/2014/main" id="{9BEC74D6-A688-58BA-5274-7F4A80994756}"/>
                    </a:ext>
                  </a:extLst>
                </p:cNvPr>
                <p:cNvSpPr/>
                <p:nvPr/>
              </p:nvSpPr>
              <p:spPr>
                <a:xfrm>
                  <a:off x="4102200" y="2456975"/>
                  <a:ext cx="35475" cy="18150"/>
                </a:xfrm>
                <a:custGeom>
                  <a:avLst/>
                  <a:gdLst/>
                  <a:ahLst/>
                  <a:cxnLst/>
                  <a:rect l="l" t="t" r="r" b="b"/>
                  <a:pathLst>
                    <a:path w="1419" h="726" extrusionOk="0">
                      <a:moveTo>
                        <a:pt x="378" y="1"/>
                      </a:moveTo>
                      <a:cubicBezTo>
                        <a:pt x="158" y="1"/>
                        <a:pt x="0" y="158"/>
                        <a:pt x="0" y="379"/>
                      </a:cubicBezTo>
                      <a:cubicBezTo>
                        <a:pt x="0" y="568"/>
                        <a:pt x="158" y="725"/>
                        <a:pt x="378"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5" name="Google Shape;9290;p73">
                  <a:extLst>
                    <a:ext uri="{FF2B5EF4-FFF2-40B4-BE49-F238E27FC236}">
                      <a16:creationId xmlns:a16="http://schemas.microsoft.com/office/drawing/2014/main" id="{EE89F57A-090B-0919-CC30-10C5379922B4}"/>
                    </a:ext>
                  </a:extLst>
                </p:cNvPr>
                <p:cNvSpPr/>
                <p:nvPr/>
              </p:nvSpPr>
              <p:spPr>
                <a:xfrm>
                  <a:off x="4155750" y="2456975"/>
                  <a:ext cx="35475" cy="18150"/>
                </a:xfrm>
                <a:custGeom>
                  <a:avLst/>
                  <a:gdLst/>
                  <a:ahLst/>
                  <a:cxnLst/>
                  <a:rect l="l" t="t" r="r" b="b"/>
                  <a:pathLst>
                    <a:path w="1419" h="726" extrusionOk="0">
                      <a:moveTo>
                        <a:pt x="347" y="1"/>
                      </a:moveTo>
                      <a:cubicBezTo>
                        <a:pt x="158" y="1"/>
                        <a:pt x="1" y="158"/>
                        <a:pt x="1" y="379"/>
                      </a:cubicBezTo>
                      <a:cubicBezTo>
                        <a:pt x="1" y="568"/>
                        <a:pt x="158" y="725"/>
                        <a:pt x="347" y="725"/>
                      </a:cubicBezTo>
                      <a:lnTo>
                        <a:pt x="1072" y="725"/>
                      </a:lnTo>
                      <a:cubicBezTo>
                        <a:pt x="1261" y="725"/>
                        <a:pt x="1418" y="568"/>
                        <a:pt x="1418" y="379"/>
                      </a:cubicBezTo>
                      <a:cubicBezTo>
                        <a:pt x="1418"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6" name="Google Shape;9291;p73">
                  <a:extLst>
                    <a:ext uri="{FF2B5EF4-FFF2-40B4-BE49-F238E27FC236}">
                      <a16:creationId xmlns:a16="http://schemas.microsoft.com/office/drawing/2014/main" id="{53991E43-89E6-B622-5341-79EEB4045A1C}"/>
                    </a:ext>
                  </a:extLst>
                </p:cNvPr>
                <p:cNvSpPr/>
                <p:nvPr/>
              </p:nvSpPr>
              <p:spPr>
                <a:xfrm>
                  <a:off x="3998225" y="24916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7" name="Google Shape;9292;p73">
                  <a:extLst>
                    <a:ext uri="{FF2B5EF4-FFF2-40B4-BE49-F238E27FC236}">
                      <a16:creationId xmlns:a16="http://schemas.microsoft.com/office/drawing/2014/main" id="{5109D0A1-9DF8-1E96-9534-2EA8FB962B61}"/>
                    </a:ext>
                  </a:extLst>
                </p:cNvPr>
                <p:cNvSpPr/>
                <p:nvPr/>
              </p:nvSpPr>
              <p:spPr>
                <a:xfrm>
                  <a:off x="4050225" y="2491650"/>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8" name="Google Shape;9293;p73">
                  <a:extLst>
                    <a:ext uri="{FF2B5EF4-FFF2-40B4-BE49-F238E27FC236}">
                      <a16:creationId xmlns:a16="http://schemas.microsoft.com/office/drawing/2014/main" id="{04C94613-26FB-3E18-080B-85245D9CF4E7}"/>
                    </a:ext>
                  </a:extLst>
                </p:cNvPr>
                <p:cNvSpPr/>
                <p:nvPr/>
              </p:nvSpPr>
              <p:spPr>
                <a:xfrm>
                  <a:off x="4102200" y="2491650"/>
                  <a:ext cx="35475" cy="18125"/>
                </a:xfrm>
                <a:custGeom>
                  <a:avLst/>
                  <a:gdLst/>
                  <a:ahLst/>
                  <a:cxnLst/>
                  <a:rect l="l" t="t" r="r" b="b"/>
                  <a:pathLst>
                    <a:path w="1419" h="725" extrusionOk="0">
                      <a:moveTo>
                        <a:pt x="378" y="0"/>
                      </a:moveTo>
                      <a:cubicBezTo>
                        <a:pt x="158" y="0"/>
                        <a:pt x="0" y="158"/>
                        <a:pt x="0" y="378"/>
                      </a:cubicBezTo>
                      <a:cubicBezTo>
                        <a:pt x="0" y="567"/>
                        <a:pt x="158" y="725"/>
                        <a:pt x="378" y="725"/>
                      </a:cubicBezTo>
                      <a:lnTo>
                        <a:pt x="1072" y="725"/>
                      </a:lnTo>
                      <a:cubicBezTo>
                        <a:pt x="1261" y="725"/>
                        <a:pt x="1418" y="567"/>
                        <a:pt x="1418" y="378"/>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79" name="Google Shape;9294;p73">
                  <a:extLst>
                    <a:ext uri="{FF2B5EF4-FFF2-40B4-BE49-F238E27FC236}">
                      <a16:creationId xmlns:a16="http://schemas.microsoft.com/office/drawing/2014/main" id="{03F4A07F-C884-6D40-F1F5-C2AB78F19422}"/>
                    </a:ext>
                  </a:extLst>
                </p:cNvPr>
                <p:cNvSpPr/>
                <p:nvPr/>
              </p:nvSpPr>
              <p:spPr>
                <a:xfrm>
                  <a:off x="3998225" y="2526300"/>
                  <a:ext cx="35475" cy="18125"/>
                </a:xfrm>
                <a:custGeom>
                  <a:avLst/>
                  <a:gdLst/>
                  <a:ahLst/>
                  <a:cxnLst/>
                  <a:rect l="l" t="t" r="r" b="b"/>
                  <a:pathLst>
                    <a:path w="1419" h="725" extrusionOk="0">
                      <a:moveTo>
                        <a:pt x="347" y="0"/>
                      </a:moveTo>
                      <a:cubicBezTo>
                        <a:pt x="158" y="0"/>
                        <a:pt x="1" y="158"/>
                        <a:pt x="1" y="347"/>
                      </a:cubicBezTo>
                      <a:cubicBezTo>
                        <a:pt x="1" y="567"/>
                        <a:pt x="158" y="725"/>
                        <a:pt x="347"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0" name="Google Shape;9295;p73">
                  <a:extLst>
                    <a:ext uri="{FF2B5EF4-FFF2-40B4-BE49-F238E27FC236}">
                      <a16:creationId xmlns:a16="http://schemas.microsoft.com/office/drawing/2014/main" id="{6D53E99A-04DE-7F6F-C651-59CB200C6F2E}"/>
                    </a:ext>
                  </a:extLst>
                </p:cNvPr>
                <p:cNvSpPr/>
                <p:nvPr/>
              </p:nvSpPr>
              <p:spPr>
                <a:xfrm>
                  <a:off x="4050225" y="2526300"/>
                  <a:ext cx="35450" cy="18125"/>
                </a:xfrm>
                <a:custGeom>
                  <a:avLst/>
                  <a:gdLst/>
                  <a:ahLst/>
                  <a:cxnLst/>
                  <a:rect l="l" t="t" r="r" b="b"/>
                  <a:pathLst>
                    <a:path w="1418" h="725" extrusionOk="0">
                      <a:moveTo>
                        <a:pt x="347" y="0"/>
                      </a:moveTo>
                      <a:cubicBezTo>
                        <a:pt x="158" y="0"/>
                        <a:pt x="0" y="158"/>
                        <a:pt x="0" y="347"/>
                      </a:cubicBezTo>
                      <a:cubicBezTo>
                        <a:pt x="0" y="567"/>
                        <a:pt x="158" y="725"/>
                        <a:pt x="347" y="725"/>
                      </a:cubicBezTo>
                      <a:lnTo>
                        <a:pt x="1071" y="725"/>
                      </a:lnTo>
                      <a:cubicBezTo>
                        <a:pt x="1260" y="725"/>
                        <a:pt x="1418" y="567"/>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81" name="Google Shape;9296;p73">
                  <a:extLst>
                    <a:ext uri="{FF2B5EF4-FFF2-40B4-BE49-F238E27FC236}">
                      <a16:creationId xmlns:a16="http://schemas.microsoft.com/office/drawing/2014/main" id="{A255DC0E-2067-83B9-86F6-C30F276F2938}"/>
                    </a:ext>
                  </a:extLst>
                </p:cNvPr>
                <p:cNvSpPr/>
                <p:nvPr/>
              </p:nvSpPr>
              <p:spPr>
                <a:xfrm>
                  <a:off x="4102200" y="2526300"/>
                  <a:ext cx="35475" cy="18125"/>
                </a:xfrm>
                <a:custGeom>
                  <a:avLst/>
                  <a:gdLst/>
                  <a:ahLst/>
                  <a:cxnLst/>
                  <a:rect l="l" t="t" r="r" b="b"/>
                  <a:pathLst>
                    <a:path w="1419" h="725" extrusionOk="0">
                      <a:moveTo>
                        <a:pt x="378" y="0"/>
                      </a:moveTo>
                      <a:cubicBezTo>
                        <a:pt x="158" y="0"/>
                        <a:pt x="0" y="158"/>
                        <a:pt x="0" y="347"/>
                      </a:cubicBezTo>
                      <a:cubicBezTo>
                        <a:pt x="0" y="567"/>
                        <a:pt x="158" y="725"/>
                        <a:pt x="378" y="725"/>
                      </a:cubicBezTo>
                      <a:lnTo>
                        <a:pt x="1072" y="725"/>
                      </a:lnTo>
                      <a:cubicBezTo>
                        <a:pt x="1261" y="725"/>
                        <a:pt x="1418" y="567"/>
                        <a:pt x="1418" y="347"/>
                      </a:cubicBezTo>
                      <a:cubicBezTo>
                        <a:pt x="1418" y="158"/>
                        <a:pt x="1261"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51" name="Google Shape;9297;p73">
                <a:extLst>
                  <a:ext uri="{FF2B5EF4-FFF2-40B4-BE49-F238E27FC236}">
                    <a16:creationId xmlns:a16="http://schemas.microsoft.com/office/drawing/2014/main" id="{40DAF096-3BAF-FFF6-9DD8-BD51467E8232}"/>
                  </a:ext>
                </a:extLst>
              </p:cNvPr>
              <p:cNvGrpSpPr/>
              <p:nvPr/>
            </p:nvGrpSpPr>
            <p:grpSpPr>
              <a:xfrm>
                <a:off x="6475075" y="2925316"/>
                <a:ext cx="500612" cy="499261"/>
                <a:chOff x="3962775" y="2683025"/>
                <a:chExt cx="296175" cy="295375"/>
              </a:xfrm>
              <a:grpFill/>
            </p:grpSpPr>
            <p:sp>
              <p:nvSpPr>
                <p:cNvPr id="363" name="Google Shape;9298;p73">
                  <a:extLst>
                    <a:ext uri="{FF2B5EF4-FFF2-40B4-BE49-F238E27FC236}">
                      <a16:creationId xmlns:a16="http://schemas.microsoft.com/office/drawing/2014/main" id="{AAD9EA12-103D-3B24-5322-A37B0E621EAA}"/>
                    </a:ext>
                  </a:extLst>
                </p:cNvPr>
                <p:cNvSpPr/>
                <p:nvPr/>
              </p:nvSpPr>
              <p:spPr>
                <a:xfrm>
                  <a:off x="3962775" y="2838200"/>
                  <a:ext cx="296175" cy="140200"/>
                </a:xfrm>
                <a:custGeom>
                  <a:avLst/>
                  <a:gdLst/>
                  <a:ahLst/>
                  <a:cxnLst/>
                  <a:rect l="l" t="t" r="r" b="b"/>
                  <a:pathLst>
                    <a:path w="11847" h="5608" extrusionOk="0">
                      <a:moveTo>
                        <a:pt x="3530" y="3466"/>
                      </a:moveTo>
                      <a:lnTo>
                        <a:pt x="3530" y="4883"/>
                      </a:lnTo>
                      <a:lnTo>
                        <a:pt x="757" y="4883"/>
                      </a:lnTo>
                      <a:lnTo>
                        <a:pt x="757" y="3466"/>
                      </a:lnTo>
                      <a:close/>
                      <a:moveTo>
                        <a:pt x="7688" y="725"/>
                      </a:moveTo>
                      <a:lnTo>
                        <a:pt x="7688" y="4883"/>
                      </a:lnTo>
                      <a:lnTo>
                        <a:pt x="4223" y="4883"/>
                      </a:lnTo>
                      <a:lnTo>
                        <a:pt x="4223" y="725"/>
                      </a:lnTo>
                      <a:close/>
                      <a:moveTo>
                        <a:pt x="11185" y="2111"/>
                      </a:moveTo>
                      <a:lnTo>
                        <a:pt x="11185" y="4883"/>
                      </a:lnTo>
                      <a:lnTo>
                        <a:pt x="8381" y="4883"/>
                      </a:lnTo>
                      <a:lnTo>
                        <a:pt x="8381" y="2111"/>
                      </a:lnTo>
                      <a:close/>
                      <a:moveTo>
                        <a:pt x="3845" y="0"/>
                      </a:moveTo>
                      <a:cubicBezTo>
                        <a:pt x="3656" y="0"/>
                        <a:pt x="3498" y="158"/>
                        <a:pt x="3498" y="378"/>
                      </a:cubicBezTo>
                      <a:lnTo>
                        <a:pt x="3498" y="2804"/>
                      </a:lnTo>
                      <a:lnTo>
                        <a:pt x="348" y="2804"/>
                      </a:lnTo>
                      <a:cubicBezTo>
                        <a:pt x="158" y="2804"/>
                        <a:pt x="1" y="2962"/>
                        <a:pt x="1" y="3151"/>
                      </a:cubicBezTo>
                      <a:lnTo>
                        <a:pt x="1" y="5261"/>
                      </a:lnTo>
                      <a:cubicBezTo>
                        <a:pt x="1" y="5450"/>
                        <a:pt x="158" y="5608"/>
                        <a:pt x="348" y="5608"/>
                      </a:cubicBezTo>
                      <a:lnTo>
                        <a:pt x="11500" y="5608"/>
                      </a:lnTo>
                      <a:cubicBezTo>
                        <a:pt x="11689" y="5608"/>
                        <a:pt x="11847" y="5450"/>
                        <a:pt x="11847" y="5261"/>
                      </a:cubicBezTo>
                      <a:lnTo>
                        <a:pt x="11847" y="1733"/>
                      </a:lnTo>
                      <a:cubicBezTo>
                        <a:pt x="11847" y="1544"/>
                        <a:pt x="11689" y="1386"/>
                        <a:pt x="11532" y="1386"/>
                      </a:cubicBezTo>
                      <a:lnTo>
                        <a:pt x="8381" y="1386"/>
                      </a:lnTo>
                      <a:lnTo>
                        <a:pt x="8381" y="378"/>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4" name="Google Shape;9299;p73">
                  <a:extLst>
                    <a:ext uri="{FF2B5EF4-FFF2-40B4-BE49-F238E27FC236}">
                      <a16:creationId xmlns:a16="http://schemas.microsoft.com/office/drawing/2014/main" id="{DE32D4B4-25C3-73CB-F154-01618A4F3539}"/>
                    </a:ext>
                  </a:extLst>
                </p:cNvPr>
                <p:cNvSpPr/>
                <p:nvPr/>
              </p:nvSpPr>
              <p:spPr>
                <a:xfrm>
                  <a:off x="4051000" y="2683025"/>
                  <a:ext cx="122100" cy="138650"/>
                </a:xfrm>
                <a:custGeom>
                  <a:avLst/>
                  <a:gdLst/>
                  <a:ahLst/>
                  <a:cxnLst/>
                  <a:rect l="l" t="t" r="r" b="b"/>
                  <a:pathLst>
                    <a:path w="4884" h="5546" extrusionOk="0">
                      <a:moveTo>
                        <a:pt x="2426" y="662"/>
                      </a:moveTo>
                      <a:cubicBezTo>
                        <a:pt x="2804" y="662"/>
                        <a:pt x="3120" y="977"/>
                        <a:pt x="3120" y="1387"/>
                      </a:cubicBezTo>
                      <a:cubicBezTo>
                        <a:pt x="3120" y="1765"/>
                        <a:pt x="2804" y="2080"/>
                        <a:pt x="2426" y="2080"/>
                      </a:cubicBezTo>
                      <a:cubicBezTo>
                        <a:pt x="2017" y="2080"/>
                        <a:pt x="1702" y="1765"/>
                        <a:pt x="1702" y="1387"/>
                      </a:cubicBezTo>
                      <a:cubicBezTo>
                        <a:pt x="1702" y="977"/>
                        <a:pt x="2017" y="662"/>
                        <a:pt x="2426" y="662"/>
                      </a:cubicBezTo>
                      <a:close/>
                      <a:moveTo>
                        <a:pt x="2426" y="2742"/>
                      </a:moveTo>
                      <a:cubicBezTo>
                        <a:pt x="3340" y="2742"/>
                        <a:pt x="4128" y="3529"/>
                        <a:pt x="4128" y="4474"/>
                      </a:cubicBezTo>
                      <a:lnTo>
                        <a:pt x="4128" y="4852"/>
                      </a:lnTo>
                      <a:lnTo>
                        <a:pt x="694" y="4852"/>
                      </a:lnTo>
                      <a:lnTo>
                        <a:pt x="694" y="4474"/>
                      </a:lnTo>
                      <a:cubicBezTo>
                        <a:pt x="694" y="3498"/>
                        <a:pt x="1481" y="2742"/>
                        <a:pt x="2426" y="2742"/>
                      </a:cubicBezTo>
                      <a:close/>
                      <a:moveTo>
                        <a:pt x="2489" y="1"/>
                      </a:moveTo>
                      <a:cubicBezTo>
                        <a:pt x="1733" y="1"/>
                        <a:pt x="1103" y="631"/>
                        <a:pt x="1103" y="1387"/>
                      </a:cubicBezTo>
                      <a:cubicBezTo>
                        <a:pt x="1103" y="1733"/>
                        <a:pt x="1229" y="2049"/>
                        <a:pt x="1450" y="2269"/>
                      </a:cubicBezTo>
                      <a:cubicBezTo>
                        <a:pt x="568" y="2679"/>
                        <a:pt x="1" y="3498"/>
                        <a:pt x="1" y="4474"/>
                      </a:cubicBezTo>
                      <a:lnTo>
                        <a:pt x="1" y="5199"/>
                      </a:lnTo>
                      <a:cubicBezTo>
                        <a:pt x="1" y="5388"/>
                        <a:pt x="158" y="5546"/>
                        <a:pt x="379" y="5546"/>
                      </a:cubicBezTo>
                      <a:lnTo>
                        <a:pt x="4537" y="5546"/>
                      </a:lnTo>
                      <a:cubicBezTo>
                        <a:pt x="4726" y="5546"/>
                        <a:pt x="4884" y="5388"/>
                        <a:pt x="4884" y="5199"/>
                      </a:cubicBezTo>
                      <a:lnTo>
                        <a:pt x="4884" y="4474"/>
                      </a:lnTo>
                      <a:cubicBezTo>
                        <a:pt x="4884" y="3498"/>
                        <a:pt x="4348" y="2679"/>
                        <a:pt x="3529" y="2269"/>
                      </a:cubicBezTo>
                      <a:cubicBezTo>
                        <a:pt x="3750" y="2049"/>
                        <a:pt x="3876" y="1733"/>
                        <a:pt x="3876" y="1387"/>
                      </a:cubicBezTo>
                      <a:cubicBezTo>
                        <a:pt x="3876" y="631"/>
                        <a:pt x="3246" y="1"/>
                        <a:pt x="248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5" name="Google Shape;9300;p73">
                  <a:extLst>
                    <a:ext uri="{FF2B5EF4-FFF2-40B4-BE49-F238E27FC236}">
                      <a16:creationId xmlns:a16="http://schemas.microsoft.com/office/drawing/2014/main" id="{3ED6C3ED-F987-24E1-9034-9C3067EA76D2}"/>
                    </a:ext>
                  </a:extLst>
                </p:cNvPr>
                <p:cNvSpPr/>
                <p:nvPr/>
              </p:nvSpPr>
              <p:spPr>
                <a:xfrm>
                  <a:off x="4084875" y="2873200"/>
                  <a:ext cx="52800" cy="69775"/>
                </a:xfrm>
                <a:custGeom>
                  <a:avLst/>
                  <a:gdLst/>
                  <a:ahLst/>
                  <a:cxnLst/>
                  <a:rect l="l" t="t" r="r" b="b"/>
                  <a:pathLst>
                    <a:path w="2112" h="2791" extrusionOk="0">
                      <a:moveTo>
                        <a:pt x="1095" y="0"/>
                      </a:moveTo>
                      <a:cubicBezTo>
                        <a:pt x="1001" y="0"/>
                        <a:pt x="903" y="28"/>
                        <a:pt x="819" y="112"/>
                      </a:cubicBezTo>
                      <a:lnTo>
                        <a:pt x="126" y="805"/>
                      </a:lnTo>
                      <a:cubicBezTo>
                        <a:pt x="0" y="931"/>
                        <a:pt x="0" y="1184"/>
                        <a:pt x="126" y="1278"/>
                      </a:cubicBezTo>
                      <a:cubicBezTo>
                        <a:pt x="205" y="1341"/>
                        <a:pt x="292" y="1373"/>
                        <a:pt x="378" y="1373"/>
                      </a:cubicBezTo>
                      <a:cubicBezTo>
                        <a:pt x="465" y="1373"/>
                        <a:pt x="552" y="1341"/>
                        <a:pt x="630" y="1278"/>
                      </a:cubicBezTo>
                      <a:lnTo>
                        <a:pt x="756" y="1184"/>
                      </a:lnTo>
                      <a:lnTo>
                        <a:pt x="756" y="2066"/>
                      </a:lnTo>
                      <a:lnTo>
                        <a:pt x="378" y="2066"/>
                      </a:lnTo>
                      <a:cubicBezTo>
                        <a:pt x="189" y="2066"/>
                        <a:pt x="32" y="2223"/>
                        <a:pt x="32" y="2444"/>
                      </a:cubicBezTo>
                      <a:cubicBezTo>
                        <a:pt x="32" y="2633"/>
                        <a:pt x="189" y="2790"/>
                        <a:pt x="378" y="2790"/>
                      </a:cubicBezTo>
                      <a:lnTo>
                        <a:pt x="1765" y="2790"/>
                      </a:lnTo>
                      <a:cubicBezTo>
                        <a:pt x="1954" y="2790"/>
                        <a:pt x="2111" y="2633"/>
                        <a:pt x="2111" y="2444"/>
                      </a:cubicBezTo>
                      <a:cubicBezTo>
                        <a:pt x="2111" y="2223"/>
                        <a:pt x="1954" y="2066"/>
                        <a:pt x="1765" y="2066"/>
                      </a:cubicBezTo>
                      <a:lnTo>
                        <a:pt x="1418" y="2066"/>
                      </a:lnTo>
                      <a:lnTo>
                        <a:pt x="1418" y="333"/>
                      </a:lnTo>
                      <a:cubicBezTo>
                        <a:pt x="1418" y="175"/>
                        <a:pt x="1323" y="81"/>
                        <a:pt x="1229" y="18"/>
                      </a:cubicBezTo>
                      <a:cubicBezTo>
                        <a:pt x="1187" y="7"/>
                        <a:pt x="1141" y="0"/>
                        <a:pt x="109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52" name="Google Shape;9301;p73">
                <a:extLst>
                  <a:ext uri="{FF2B5EF4-FFF2-40B4-BE49-F238E27FC236}">
                    <a16:creationId xmlns:a16="http://schemas.microsoft.com/office/drawing/2014/main" id="{CC043E19-F9FE-7FC2-D3E4-AE446D723002}"/>
                  </a:ext>
                </a:extLst>
              </p:cNvPr>
              <p:cNvSpPr/>
              <p:nvPr/>
            </p:nvSpPr>
            <p:spPr>
              <a:xfrm>
                <a:off x="9643409" y="1688548"/>
                <a:ext cx="507290" cy="499261"/>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53" name="Google Shape;9302;p73">
                <a:extLst>
                  <a:ext uri="{FF2B5EF4-FFF2-40B4-BE49-F238E27FC236}">
                    <a16:creationId xmlns:a16="http://schemas.microsoft.com/office/drawing/2014/main" id="{FF568AA5-B113-AE43-CBCB-5AA178F4A040}"/>
                  </a:ext>
                </a:extLst>
              </p:cNvPr>
              <p:cNvGrpSpPr/>
              <p:nvPr/>
            </p:nvGrpSpPr>
            <p:grpSpPr>
              <a:xfrm>
                <a:off x="9647501" y="2281645"/>
                <a:ext cx="499261" cy="499261"/>
                <a:chOff x="5775900" y="2308125"/>
                <a:chExt cx="295375" cy="295375"/>
              </a:xfrm>
              <a:grpFill/>
            </p:grpSpPr>
            <p:sp>
              <p:nvSpPr>
                <p:cNvPr id="358" name="Google Shape;9303;p73">
                  <a:extLst>
                    <a:ext uri="{FF2B5EF4-FFF2-40B4-BE49-F238E27FC236}">
                      <a16:creationId xmlns:a16="http://schemas.microsoft.com/office/drawing/2014/main" id="{6A151154-BF88-7150-EB8D-5FCED852C6FD}"/>
                    </a:ext>
                  </a:extLst>
                </p:cNvPr>
                <p:cNvSpPr/>
                <p:nvPr/>
              </p:nvSpPr>
              <p:spPr>
                <a:xfrm>
                  <a:off x="5984625" y="2482975"/>
                  <a:ext cx="18125" cy="18150"/>
                </a:xfrm>
                <a:custGeom>
                  <a:avLst/>
                  <a:gdLst/>
                  <a:ahLst/>
                  <a:cxnLst/>
                  <a:rect l="l" t="t" r="r" b="b"/>
                  <a:pathLst>
                    <a:path w="725" h="726" extrusionOk="0">
                      <a:moveTo>
                        <a:pt x="378" y="0"/>
                      </a:moveTo>
                      <a:cubicBezTo>
                        <a:pt x="158" y="0"/>
                        <a:pt x="0" y="158"/>
                        <a:pt x="0" y="347"/>
                      </a:cubicBezTo>
                      <a:cubicBezTo>
                        <a:pt x="0" y="568"/>
                        <a:pt x="158" y="725"/>
                        <a:pt x="378" y="725"/>
                      </a:cubicBezTo>
                      <a:cubicBezTo>
                        <a:pt x="567" y="725"/>
                        <a:pt x="725" y="568"/>
                        <a:pt x="725" y="347"/>
                      </a:cubicBezTo>
                      <a:cubicBezTo>
                        <a:pt x="725" y="158"/>
                        <a:pt x="567" y="0"/>
                        <a:pt x="37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59" name="Google Shape;9304;p73">
                  <a:extLst>
                    <a:ext uri="{FF2B5EF4-FFF2-40B4-BE49-F238E27FC236}">
                      <a16:creationId xmlns:a16="http://schemas.microsoft.com/office/drawing/2014/main" id="{EE8D1C8F-3D03-3918-2EED-4A9EB0382499}"/>
                    </a:ext>
                  </a:extLst>
                </p:cNvPr>
                <p:cNvSpPr/>
                <p:nvPr/>
              </p:nvSpPr>
              <p:spPr>
                <a:xfrm>
                  <a:off x="5775900" y="2308125"/>
                  <a:ext cx="295375" cy="295375"/>
                </a:xfrm>
                <a:custGeom>
                  <a:avLst/>
                  <a:gdLst/>
                  <a:ahLst/>
                  <a:cxnLst/>
                  <a:rect l="l" t="t" r="r" b="b"/>
                  <a:pathLst>
                    <a:path w="11815" h="11815" extrusionOk="0">
                      <a:moveTo>
                        <a:pt x="7845" y="725"/>
                      </a:moveTo>
                      <a:cubicBezTo>
                        <a:pt x="7719" y="914"/>
                        <a:pt x="7656" y="1166"/>
                        <a:pt x="7656" y="1450"/>
                      </a:cubicBezTo>
                      <a:cubicBezTo>
                        <a:pt x="7656" y="1670"/>
                        <a:pt x="7719" y="1922"/>
                        <a:pt x="7845" y="2143"/>
                      </a:cubicBezTo>
                      <a:lnTo>
                        <a:pt x="1387" y="2143"/>
                      </a:lnTo>
                      <a:cubicBezTo>
                        <a:pt x="1009" y="2143"/>
                        <a:pt x="694" y="1828"/>
                        <a:pt x="694" y="1450"/>
                      </a:cubicBezTo>
                      <a:cubicBezTo>
                        <a:pt x="694" y="1040"/>
                        <a:pt x="1009" y="725"/>
                        <a:pt x="1387" y="725"/>
                      </a:cubicBezTo>
                      <a:close/>
                      <a:moveTo>
                        <a:pt x="6112" y="6994"/>
                      </a:moveTo>
                      <a:cubicBezTo>
                        <a:pt x="5955" y="7183"/>
                        <a:pt x="5829" y="7436"/>
                        <a:pt x="5766" y="7719"/>
                      </a:cubicBezTo>
                      <a:lnTo>
                        <a:pt x="3466" y="7719"/>
                      </a:lnTo>
                      <a:lnTo>
                        <a:pt x="3466" y="6994"/>
                      </a:lnTo>
                      <a:close/>
                      <a:moveTo>
                        <a:pt x="694" y="2678"/>
                      </a:moveTo>
                      <a:cubicBezTo>
                        <a:pt x="883" y="2773"/>
                        <a:pt x="1103" y="2867"/>
                        <a:pt x="1387" y="2867"/>
                      </a:cubicBezTo>
                      <a:lnTo>
                        <a:pt x="1387" y="10460"/>
                      </a:lnTo>
                      <a:cubicBezTo>
                        <a:pt x="1009" y="10460"/>
                        <a:pt x="694" y="10145"/>
                        <a:pt x="694" y="9767"/>
                      </a:cubicBezTo>
                      <a:lnTo>
                        <a:pt x="694" y="2678"/>
                      </a:lnTo>
                      <a:close/>
                      <a:moveTo>
                        <a:pt x="8381" y="2836"/>
                      </a:moveTo>
                      <a:lnTo>
                        <a:pt x="8381" y="5608"/>
                      </a:lnTo>
                      <a:cubicBezTo>
                        <a:pt x="7814" y="5703"/>
                        <a:pt x="7247" y="5923"/>
                        <a:pt x="6774" y="6301"/>
                      </a:cubicBezTo>
                      <a:lnTo>
                        <a:pt x="3151" y="6301"/>
                      </a:lnTo>
                      <a:cubicBezTo>
                        <a:pt x="2962" y="6301"/>
                        <a:pt x="2804" y="6459"/>
                        <a:pt x="2804" y="6648"/>
                      </a:cubicBezTo>
                      <a:lnTo>
                        <a:pt x="2804" y="8034"/>
                      </a:lnTo>
                      <a:cubicBezTo>
                        <a:pt x="2804" y="8223"/>
                        <a:pt x="2962" y="8381"/>
                        <a:pt x="3151" y="8381"/>
                      </a:cubicBezTo>
                      <a:lnTo>
                        <a:pt x="5640" y="8381"/>
                      </a:lnTo>
                      <a:lnTo>
                        <a:pt x="5640" y="8727"/>
                      </a:lnTo>
                      <a:cubicBezTo>
                        <a:pt x="5640" y="9357"/>
                        <a:pt x="5829" y="9956"/>
                        <a:pt x="6144" y="10492"/>
                      </a:cubicBezTo>
                      <a:lnTo>
                        <a:pt x="2080" y="10492"/>
                      </a:lnTo>
                      <a:lnTo>
                        <a:pt x="2080" y="10460"/>
                      </a:lnTo>
                      <a:lnTo>
                        <a:pt x="2080" y="2836"/>
                      </a:lnTo>
                      <a:close/>
                      <a:moveTo>
                        <a:pt x="8727" y="6301"/>
                      </a:moveTo>
                      <a:cubicBezTo>
                        <a:pt x="10050" y="6301"/>
                        <a:pt x="11153" y="7404"/>
                        <a:pt x="11153" y="8727"/>
                      </a:cubicBezTo>
                      <a:cubicBezTo>
                        <a:pt x="11153" y="10082"/>
                        <a:pt x="10050" y="11216"/>
                        <a:pt x="8727" y="11216"/>
                      </a:cubicBezTo>
                      <a:cubicBezTo>
                        <a:pt x="7373" y="11216"/>
                        <a:pt x="6270" y="10113"/>
                        <a:pt x="6270" y="8727"/>
                      </a:cubicBezTo>
                      <a:cubicBezTo>
                        <a:pt x="6270" y="7373"/>
                        <a:pt x="7373" y="6301"/>
                        <a:pt x="8727" y="6301"/>
                      </a:cubicBezTo>
                      <a:close/>
                      <a:moveTo>
                        <a:pt x="1387" y="0"/>
                      </a:moveTo>
                      <a:cubicBezTo>
                        <a:pt x="630" y="0"/>
                        <a:pt x="0" y="630"/>
                        <a:pt x="0" y="1355"/>
                      </a:cubicBezTo>
                      <a:lnTo>
                        <a:pt x="0" y="9704"/>
                      </a:lnTo>
                      <a:cubicBezTo>
                        <a:pt x="0" y="10460"/>
                        <a:pt x="630" y="11090"/>
                        <a:pt x="1387" y="11090"/>
                      </a:cubicBezTo>
                      <a:lnTo>
                        <a:pt x="6742" y="11090"/>
                      </a:lnTo>
                      <a:cubicBezTo>
                        <a:pt x="7310" y="11563"/>
                        <a:pt x="8003" y="11815"/>
                        <a:pt x="8727" y="11815"/>
                      </a:cubicBezTo>
                      <a:cubicBezTo>
                        <a:pt x="10460" y="11815"/>
                        <a:pt x="11815" y="10334"/>
                        <a:pt x="11815" y="8664"/>
                      </a:cubicBezTo>
                      <a:cubicBezTo>
                        <a:pt x="11815" y="7120"/>
                        <a:pt x="10618" y="5829"/>
                        <a:pt x="9074" y="5608"/>
                      </a:cubicBezTo>
                      <a:lnTo>
                        <a:pt x="9074" y="2458"/>
                      </a:lnTo>
                      <a:cubicBezTo>
                        <a:pt x="9074" y="2269"/>
                        <a:pt x="9042" y="2143"/>
                        <a:pt x="8822" y="2080"/>
                      </a:cubicBezTo>
                      <a:cubicBezTo>
                        <a:pt x="8538" y="1985"/>
                        <a:pt x="8349" y="1733"/>
                        <a:pt x="8349" y="1418"/>
                      </a:cubicBezTo>
                      <a:cubicBezTo>
                        <a:pt x="8349" y="1135"/>
                        <a:pt x="8538" y="851"/>
                        <a:pt x="8822" y="725"/>
                      </a:cubicBezTo>
                      <a:cubicBezTo>
                        <a:pt x="8979" y="694"/>
                        <a:pt x="9074" y="536"/>
                        <a:pt x="9074" y="410"/>
                      </a:cubicBezTo>
                      <a:lnTo>
                        <a:pt x="9074" y="347"/>
                      </a:lnTo>
                      <a:cubicBezTo>
                        <a:pt x="9074" y="158"/>
                        <a:pt x="8916" y="0"/>
                        <a:pt x="87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0" name="Google Shape;9305;p73">
                  <a:extLst>
                    <a:ext uri="{FF2B5EF4-FFF2-40B4-BE49-F238E27FC236}">
                      <a16:creationId xmlns:a16="http://schemas.microsoft.com/office/drawing/2014/main" id="{AEEACFDA-671B-B96B-E116-C35659691C18}"/>
                    </a:ext>
                  </a:extLst>
                </p:cNvPr>
                <p:cNvSpPr/>
                <p:nvPr/>
              </p:nvSpPr>
              <p:spPr>
                <a:xfrm>
                  <a:off x="5984625" y="2508975"/>
                  <a:ext cx="18125" cy="61450"/>
                </a:xfrm>
                <a:custGeom>
                  <a:avLst/>
                  <a:gdLst/>
                  <a:ahLst/>
                  <a:cxnLst/>
                  <a:rect l="l" t="t" r="r" b="b"/>
                  <a:pathLst>
                    <a:path w="725" h="2458" extrusionOk="0">
                      <a:moveTo>
                        <a:pt x="378" y="0"/>
                      </a:moveTo>
                      <a:cubicBezTo>
                        <a:pt x="158" y="0"/>
                        <a:pt x="0" y="158"/>
                        <a:pt x="0" y="347"/>
                      </a:cubicBezTo>
                      <a:lnTo>
                        <a:pt x="0" y="2111"/>
                      </a:lnTo>
                      <a:cubicBezTo>
                        <a:pt x="0" y="2300"/>
                        <a:pt x="158" y="2458"/>
                        <a:pt x="378" y="2458"/>
                      </a:cubicBezTo>
                      <a:cubicBezTo>
                        <a:pt x="567" y="2458"/>
                        <a:pt x="725" y="2300"/>
                        <a:pt x="725" y="2111"/>
                      </a:cubicBezTo>
                      <a:lnTo>
                        <a:pt x="725" y="347"/>
                      </a:lnTo>
                      <a:cubicBezTo>
                        <a:pt x="725" y="158"/>
                        <a:pt x="567" y="0"/>
                        <a:pt x="37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1" name="Google Shape;9306;p73">
                  <a:extLst>
                    <a:ext uri="{FF2B5EF4-FFF2-40B4-BE49-F238E27FC236}">
                      <a16:creationId xmlns:a16="http://schemas.microsoft.com/office/drawing/2014/main" id="{9ADCE2EF-EA6D-23CE-81E6-EE0241F4BDF9}"/>
                    </a:ext>
                  </a:extLst>
                </p:cNvPr>
                <p:cNvSpPr/>
                <p:nvPr/>
              </p:nvSpPr>
              <p:spPr>
                <a:xfrm>
                  <a:off x="5845200" y="2395550"/>
                  <a:ext cx="122900" cy="17350"/>
                </a:xfrm>
                <a:custGeom>
                  <a:avLst/>
                  <a:gdLst/>
                  <a:ahLst/>
                  <a:cxnLst/>
                  <a:rect l="l" t="t" r="r" b="b"/>
                  <a:pathLst>
                    <a:path w="4916" h="694" extrusionOk="0">
                      <a:moveTo>
                        <a:pt x="347" y="0"/>
                      </a:moveTo>
                      <a:cubicBezTo>
                        <a:pt x="158" y="0"/>
                        <a:pt x="1" y="158"/>
                        <a:pt x="1" y="347"/>
                      </a:cubicBezTo>
                      <a:cubicBezTo>
                        <a:pt x="1" y="599"/>
                        <a:pt x="158" y="694"/>
                        <a:pt x="347" y="694"/>
                      </a:cubicBezTo>
                      <a:lnTo>
                        <a:pt x="4569" y="694"/>
                      </a:lnTo>
                      <a:cubicBezTo>
                        <a:pt x="4758" y="694"/>
                        <a:pt x="4916" y="536"/>
                        <a:pt x="4916" y="347"/>
                      </a:cubicBezTo>
                      <a:cubicBezTo>
                        <a:pt x="4916" y="158"/>
                        <a:pt x="4758" y="0"/>
                        <a:pt x="456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62" name="Google Shape;9307;p73">
                  <a:extLst>
                    <a:ext uri="{FF2B5EF4-FFF2-40B4-BE49-F238E27FC236}">
                      <a16:creationId xmlns:a16="http://schemas.microsoft.com/office/drawing/2014/main" id="{16E3BC58-E4F9-3927-330C-9206FA792805}"/>
                    </a:ext>
                  </a:extLst>
                </p:cNvPr>
                <p:cNvSpPr/>
                <p:nvPr/>
              </p:nvSpPr>
              <p:spPr>
                <a:xfrm>
                  <a:off x="5845200" y="2431000"/>
                  <a:ext cx="122900" cy="17350"/>
                </a:xfrm>
                <a:custGeom>
                  <a:avLst/>
                  <a:gdLst/>
                  <a:ahLst/>
                  <a:cxnLst/>
                  <a:rect l="l" t="t" r="r" b="b"/>
                  <a:pathLst>
                    <a:path w="4916" h="694" extrusionOk="0">
                      <a:moveTo>
                        <a:pt x="347" y="0"/>
                      </a:moveTo>
                      <a:cubicBezTo>
                        <a:pt x="158" y="0"/>
                        <a:pt x="1" y="158"/>
                        <a:pt x="1" y="347"/>
                      </a:cubicBezTo>
                      <a:cubicBezTo>
                        <a:pt x="1" y="536"/>
                        <a:pt x="158" y="693"/>
                        <a:pt x="347" y="693"/>
                      </a:cubicBezTo>
                      <a:lnTo>
                        <a:pt x="4569" y="693"/>
                      </a:lnTo>
                      <a:cubicBezTo>
                        <a:pt x="4758" y="693"/>
                        <a:pt x="4916" y="536"/>
                        <a:pt x="4916" y="347"/>
                      </a:cubicBezTo>
                      <a:cubicBezTo>
                        <a:pt x="4916" y="158"/>
                        <a:pt x="4758" y="0"/>
                        <a:pt x="456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54" name="Google Shape;9308;p73">
                <a:extLst>
                  <a:ext uri="{FF2B5EF4-FFF2-40B4-BE49-F238E27FC236}">
                    <a16:creationId xmlns:a16="http://schemas.microsoft.com/office/drawing/2014/main" id="{5D7BADAD-191B-2E4B-BB59-A5B15BBDA6DB}"/>
                  </a:ext>
                </a:extLst>
              </p:cNvPr>
              <p:cNvGrpSpPr/>
              <p:nvPr/>
            </p:nvGrpSpPr>
            <p:grpSpPr>
              <a:xfrm>
                <a:off x="9677461" y="2924641"/>
                <a:ext cx="439341" cy="500612"/>
                <a:chOff x="5794025" y="2673575"/>
                <a:chExt cx="259925" cy="296175"/>
              </a:xfrm>
              <a:grpFill/>
            </p:grpSpPr>
            <p:sp>
              <p:nvSpPr>
                <p:cNvPr id="356" name="Google Shape;9309;p73">
                  <a:extLst>
                    <a:ext uri="{FF2B5EF4-FFF2-40B4-BE49-F238E27FC236}">
                      <a16:creationId xmlns:a16="http://schemas.microsoft.com/office/drawing/2014/main" id="{B2C8639B-4E61-0101-8513-8CCC5DA40F06}"/>
                    </a:ext>
                  </a:extLst>
                </p:cNvPr>
                <p:cNvSpPr/>
                <p:nvPr/>
              </p:nvSpPr>
              <p:spPr>
                <a:xfrm>
                  <a:off x="5794025" y="2673575"/>
                  <a:ext cx="259925" cy="296175"/>
                </a:xfrm>
                <a:custGeom>
                  <a:avLst/>
                  <a:gdLst/>
                  <a:ahLst/>
                  <a:cxnLst/>
                  <a:rect l="l" t="t" r="r" b="b"/>
                  <a:pathLst>
                    <a:path w="10397" h="11847" extrusionOk="0">
                      <a:moveTo>
                        <a:pt x="5860" y="694"/>
                      </a:moveTo>
                      <a:cubicBezTo>
                        <a:pt x="7089" y="694"/>
                        <a:pt x="8097" y="1639"/>
                        <a:pt x="8254" y="2805"/>
                      </a:cubicBezTo>
                      <a:cubicBezTo>
                        <a:pt x="8160" y="2773"/>
                        <a:pt x="8065" y="2773"/>
                        <a:pt x="7939" y="2773"/>
                      </a:cubicBezTo>
                      <a:lnTo>
                        <a:pt x="7561" y="2773"/>
                      </a:lnTo>
                      <a:cubicBezTo>
                        <a:pt x="7404" y="1985"/>
                        <a:pt x="6679" y="1387"/>
                        <a:pt x="5860" y="1387"/>
                      </a:cubicBezTo>
                      <a:lnTo>
                        <a:pt x="4474" y="1387"/>
                      </a:lnTo>
                      <a:cubicBezTo>
                        <a:pt x="3655" y="1387"/>
                        <a:pt x="2930" y="1985"/>
                        <a:pt x="2804" y="2773"/>
                      </a:cubicBezTo>
                      <a:lnTo>
                        <a:pt x="2394" y="2773"/>
                      </a:lnTo>
                      <a:cubicBezTo>
                        <a:pt x="2268" y="2773"/>
                        <a:pt x="2142" y="2773"/>
                        <a:pt x="2079" y="2805"/>
                      </a:cubicBezTo>
                      <a:cubicBezTo>
                        <a:pt x="2237" y="1639"/>
                        <a:pt x="3277" y="694"/>
                        <a:pt x="4474" y="694"/>
                      </a:cubicBezTo>
                      <a:close/>
                      <a:moveTo>
                        <a:pt x="6206" y="2143"/>
                      </a:moveTo>
                      <a:cubicBezTo>
                        <a:pt x="6616" y="2300"/>
                        <a:pt x="6931" y="2647"/>
                        <a:pt x="6931" y="3120"/>
                      </a:cubicBezTo>
                      <a:lnTo>
                        <a:pt x="6931" y="3403"/>
                      </a:lnTo>
                      <a:cubicBezTo>
                        <a:pt x="6522" y="3246"/>
                        <a:pt x="6206" y="2899"/>
                        <a:pt x="6206" y="2427"/>
                      </a:cubicBezTo>
                      <a:lnTo>
                        <a:pt x="6206" y="2143"/>
                      </a:lnTo>
                      <a:close/>
                      <a:moveTo>
                        <a:pt x="5513" y="2080"/>
                      </a:moveTo>
                      <a:lnTo>
                        <a:pt x="5513" y="2427"/>
                      </a:lnTo>
                      <a:cubicBezTo>
                        <a:pt x="5513" y="3025"/>
                        <a:pt x="5041" y="3435"/>
                        <a:pt x="4474" y="3435"/>
                      </a:cubicBezTo>
                      <a:lnTo>
                        <a:pt x="3466" y="3435"/>
                      </a:lnTo>
                      <a:lnTo>
                        <a:pt x="3466" y="3088"/>
                      </a:lnTo>
                      <a:cubicBezTo>
                        <a:pt x="3466" y="2490"/>
                        <a:pt x="3938" y="2080"/>
                        <a:pt x="4474" y="2080"/>
                      </a:cubicBezTo>
                      <a:close/>
                      <a:moveTo>
                        <a:pt x="2741" y="3435"/>
                      </a:moveTo>
                      <a:lnTo>
                        <a:pt x="2741" y="5451"/>
                      </a:lnTo>
                      <a:cubicBezTo>
                        <a:pt x="2363" y="5293"/>
                        <a:pt x="2048" y="4947"/>
                        <a:pt x="2048" y="4474"/>
                      </a:cubicBezTo>
                      <a:lnTo>
                        <a:pt x="2048" y="3813"/>
                      </a:lnTo>
                      <a:cubicBezTo>
                        <a:pt x="2048" y="3592"/>
                        <a:pt x="2205" y="3435"/>
                        <a:pt x="2394" y="3435"/>
                      </a:cubicBezTo>
                      <a:close/>
                      <a:moveTo>
                        <a:pt x="7939" y="3498"/>
                      </a:moveTo>
                      <a:cubicBezTo>
                        <a:pt x="8160" y="3498"/>
                        <a:pt x="8317" y="3655"/>
                        <a:pt x="8317" y="3844"/>
                      </a:cubicBezTo>
                      <a:lnTo>
                        <a:pt x="8317" y="4506"/>
                      </a:lnTo>
                      <a:cubicBezTo>
                        <a:pt x="8317" y="4947"/>
                        <a:pt x="8034" y="5325"/>
                        <a:pt x="7593" y="5482"/>
                      </a:cubicBezTo>
                      <a:lnTo>
                        <a:pt x="7593" y="3498"/>
                      </a:lnTo>
                      <a:close/>
                      <a:moveTo>
                        <a:pt x="5891" y="3435"/>
                      </a:moveTo>
                      <a:cubicBezTo>
                        <a:pt x="6143" y="3750"/>
                        <a:pt x="6522" y="4033"/>
                        <a:pt x="6931" y="4128"/>
                      </a:cubicBezTo>
                      <a:lnTo>
                        <a:pt x="6931" y="5892"/>
                      </a:lnTo>
                      <a:cubicBezTo>
                        <a:pt x="6931" y="6491"/>
                        <a:pt x="6459" y="6900"/>
                        <a:pt x="5891" y="6900"/>
                      </a:cubicBezTo>
                      <a:lnTo>
                        <a:pt x="4505" y="6900"/>
                      </a:lnTo>
                      <a:cubicBezTo>
                        <a:pt x="3938" y="6900"/>
                        <a:pt x="3497" y="6428"/>
                        <a:pt x="3497" y="5892"/>
                      </a:cubicBezTo>
                      <a:lnTo>
                        <a:pt x="3497" y="4159"/>
                      </a:lnTo>
                      <a:lnTo>
                        <a:pt x="4505" y="4159"/>
                      </a:lnTo>
                      <a:cubicBezTo>
                        <a:pt x="5072" y="4159"/>
                        <a:pt x="5576" y="3876"/>
                        <a:pt x="5891" y="3435"/>
                      </a:cubicBezTo>
                      <a:close/>
                      <a:moveTo>
                        <a:pt x="6238" y="7593"/>
                      </a:moveTo>
                      <a:cubicBezTo>
                        <a:pt x="6333" y="7782"/>
                        <a:pt x="6459" y="7971"/>
                        <a:pt x="6616" y="8097"/>
                      </a:cubicBezTo>
                      <a:lnTo>
                        <a:pt x="5198" y="9547"/>
                      </a:lnTo>
                      <a:lnTo>
                        <a:pt x="3718" y="8097"/>
                      </a:lnTo>
                      <a:cubicBezTo>
                        <a:pt x="3875" y="7971"/>
                        <a:pt x="4033" y="7782"/>
                        <a:pt x="4096" y="7593"/>
                      </a:cubicBezTo>
                      <a:cubicBezTo>
                        <a:pt x="4190" y="7625"/>
                        <a:pt x="4379" y="7625"/>
                        <a:pt x="4474" y="7625"/>
                      </a:cubicBezTo>
                      <a:lnTo>
                        <a:pt x="5860" y="7625"/>
                      </a:lnTo>
                      <a:cubicBezTo>
                        <a:pt x="5986" y="7625"/>
                        <a:pt x="6143" y="7625"/>
                        <a:pt x="6238" y="7593"/>
                      </a:cubicBezTo>
                      <a:close/>
                      <a:moveTo>
                        <a:pt x="2961" y="8318"/>
                      </a:moveTo>
                      <a:lnTo>
                        <a:pt x="4852" y="10177"/>
                      </a:lnTo>
                      <a:lnTo>
                        <a:pt x="4852" y="11122"/>
                      </a:lnTo>
                      <a:lnTo>
                        <a:pt x="662" y="11122"/>
                      </a:lnTo>
                      <a:lnTo>
                        <a:pt x="662" y="9358"/>
                      </a:lnTo>
                      <a:cubicBezTo>
                        <a:pt x="662" y="8759"/>
                        <a:pt x="1134" y="8318"/>
                        <a:pt x="1701" y="8318"/>
                      </a:cubicBezTo>
                      <a:close/>
                      <a:moveTo>
                        <a:pt x="8664" y="8318"/>
                      </a:moveTo>
                      <a:cubicBezTo>
                        <a:pt x="9262" y="8318"/>
                        <a:pt x="9672" y="8790"/>
                        <a:pt x="9672" y="9358"/>
                      </a:cubicBezTo>
                      <a:lnTo>
                        <a:pt x="9672" y="11122"/>
                      </a:lnTo>
                      <a:lnTo>
                        <a:pt x="5513" y="11122"/>
                      </a:lnTo>
                      <a:lnTo>
                        <a:pt x="5513" y="10177"/>
                      </a:lnTo>
                      <a:lnTo>
                        <a:pt x="7404" y="8318"/>
                      </a:lnTo>
                      <a:close/>
                      <a:moveTo>
                        <a:pt x="4537" y="1"/>
                      </a:moveTo>
                      <a:cubicBezTo>
                        <a:pt x="2804" y="1"/>
                        <a:pt x="1418" y="1418"/>
                        <a:pt x="1418" y="3120"/>
                      </a:cubicBezTo>
                      <a:lnTo>
                        <a:pt x="1418" y="4506"/>
                      </a:lnTo>
                      <a:cubicBezTo>
                        <a:pt x="1418" y="5356"/>
                        <a:pt x="2048" y="6050"/>
                        <a:pt x="2835" y="6207"/>
                      </a:cubicBezTo>
                      <a:cubicBezTo>
                        <a:pt x="2898" y="6648"/>
                        <a:pt x="3151" y="7026"/>
                        <a:pt x="3497" y="7278"/>
                      </a:cubicBezTo>
                      <a:cubicBezTo>
                        <a:pt x="3466" y="7467"/>
                        <a:pt x="3308" y="7625"/>
                        <a:pt x="3119" y="7625"/>
                      </a:cubicBezTo>
                      <a:lnTo>
                        <a:pt x="1733" y="7625"/>
                      </a:lnTo>
                      <a:cubicBezTo>
                        <a:pt x="788" y="7625"/>
                        <a:pt x="0" y="8412"/>
                        <a:pt x="0" y="9358"/>
                      </a:cubicBezTo>
                      <a:lnTo>
                        <a:pt x="0" y="11468"/>
                      </a:lnTo>
                      <a:cubicBezTo>
                        <a:pt x="0" y="11689"/>
                        <a:pt x="158" y="11846"/>
                        <a:pt x="347" y="11846"/>
                      </a:cubicBezTo>
                      <a:lnTo>
                        <a:pt x="10050" y="11846"/>
                      </a:lnTo>
                      <a:cubicBezTo>
                        <a:pt x="10239" y="11846"/>
                        <a:pt x="10397" y="11689"/>
                        <a:pt x="10397" y="11468"/>
                      </a:cubicBezTo>
                      <a:lnTo>
                        <a:pt x="10397" y="9358"/>
                      </a:lnTo>
                      <a:cubicBezTo>
                        <a:pt x="10397" y="8412"/>
                        <a:pt x="9609" y="7625"/>
                        <a:pt x="8664" y="7625"/>
                      </a:cubicBezTo>
                      <a:lnTo>
                        <a:pt x="7278" y="7625"/>
                      </a:lnTo>
                      <a:cubicBezTo>
                        <a:pt x="7089" y="7625"/>
                        <a:pt x="6931" y="7467"/>
                        <a:pt x="6931" y="7278"/>
                      </a:cubicBezTo>
                      <a:cubicBezTo>
                        <a:pt x="7278" y="7026"/>
                        <a:pt x="7530" y="6648"/>
                        <a:pt x="7593" y="6207"/>
                      </a:cubicBezTo>
                      <a:cubicBezTo>
                        <a:pt x="8380" y="6050"/>
                        <a:pt x="9010" y="5325"/>
                        <a:pt x="9010" y="4506"/>
                      </a:cubicBezTo>
                      <a:lnTo>
                        <a:pt x="9010" y="3120"/>
                      </a:lnTo>
                      <a:cubicBezTo>
                        <a:pt x="9010" y="1387"/>
                        <a:pt x="7593" y="1"/>
                        <a:pt x="589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57" name="Google Shape;9310;p73">
                  <a:extLst>
                    <a:ext uri="{FF2B5EF4-FFF2-40B4-BE49-F238E27FC236}">
                      <a16:creationId xmlns:a16="http://schemas.microsoft.com/office/drawing/2014/main" id="{62DDBE8D-0D0B-B70F-7695-95E740398107}"/>
                    </a:ext>
                  </a:extLst>
                </p:cNvPr>
                <p:cNvSpPr/>
                <p:nvPr/>
              </p:nvSpPr>
              <p:spPr>
                <a:xfrm>
                  <a:off x="5967300" y="2915375"/>
                  <a:ext cx="35450" cy="17350"/>
                </a:xfrm>
                <a:custGeom>
                  <a:avLst/>
                  <a:gdLst/>
                  <a:ahLst/>
                  <a:cxnLst/>
                  <a:rect l="l" t="t" r="r" b="b"/>
                  <a:pathLst>
                    <a:path w="1418" h="694" extrusionOk="0">
                      <a:moveTo>
                        <a:pt x="347" y="1"/>
                      </a:moveTo>
                      <a:cubicBezTo>
                        <a:pt x="158" y="1"/>
                        <a:pt x="0" y="158"/>
                        <a:pt x="0" y="347"/>
                      </a:cubicBezTo>
                      <a:cubicBezTo>
                        <a:pt x="0" y="536"/>
                        <a:pt x="158" y="694"/>
                        <a:pt x="347" y="694"/>
                      </a:cubicBezTo>
                      <a:lnTo>
                        <a:pt x="1040" y="694"/>
                      </a:lnTo>
                      <a:cubicBezTo>
                        <a:pt x="1260" y="694"/>
                        <a:pt x="1418" y="536"/>
                        <a:pt x="1418" y="347"/>
                      </a:cubicBez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355" name="Google Shape;9311;p73">
                <a:extLst>
                  <a:ext uri="{FF2B5EF4-FFF2-40B4-BE49-F238E27FC236}">
                    <a16:creationId xmlns:a16="http://schemas.microsoft.com/office/drawing/2014/main" id="{A47AA9AB-86B0-07D4-F3BD-B9C1768A3F18}"/>
                  </a:ext>
                </a:extLst>
              </p:cNvPr>
              <p:cNvSpPr/>
              <p:nvPr/>
            </p:nvSpPr>
            <p:spPr>
              <a:xfrm>
                <a:off x="10926070" y="2281639"/>
                <a:ext cx="500612" cy="499261"/>
              </a:xfrm>
              <a:custGeom>
                <a:avLst/>
                <a:gdLst/>
                <a:ahLst/>
                <a:cxnLst/>
                <a:rect l="l" t="t" r="r" b="b"/>
                <a:pathLst>
                  <a:path w="11847" h="11815" extrusionOk="0">
                    <a:moveTo>
                      <a:pt x="5892" y="693"/>
                    </a:moveTo>
                    <a:cubicBezTo>
                      <a:pt x="6491" y="693"/>
                      <a:pt x="6932" y="1134"/>
                      <a:pt x="6932" y="1701"/>
                    </a:cubicBezTo>
                    <a:cubicBezTo>
                      <a:pt x="6932" y="2269"/>
                      <a:pt x="6459" y="2710"/>
                      <a:pt x="5892" y="2710"/>
                    </a:cubicBezTo>
                    <a:cubicBezTo>
                      <a:pt x="5325" y="2710"/>
                      <a:pt x="4884" y="2269"/>
                      <a:pt x="4884" y="1701"/>
                    </a:cubicBezTo>
                    <a:cubicBezTo>
                      <a:pt x="4884" y="1134"/>
                      <a:pt x="5325" y="693"/>
                      <a:pt x="5892" y="693"/>
                    </a:cubicBezTo>
                    <a:close/>
                    <a:moveTo>
                      <a:pt x="5892" y="3466"/>
                    </a:moveTo>
                    <a:cubicBezTo>
                      <a:pt x="6176" y="3466"/>
                      <a:pt x="6428" y="3497"/>
                      <a:pt x="6680" y="3592"/>
                    </a:cubicBezTo>
                    <a:lnTo>
                      <a:pt x="5892" y="4631"/>
                    </a:lnTo>
                    <a:lnTo>
                      <a:pt x="5104" y="3592"/>
                    </a:lnTo>
                    <a:cubicBezTo>
                      <a:pt x="5357" y="3529"/>
                      <a:pt x="5609" y="3466"/>
                      <a:pt x="5892" y="3466"/>
                    </a:cubicBezTo>
                    <a:close/>
                    <a:moveTo>
                      <a:pt x="4222" y="2048"/>
                    </a:moveTo>
                    <a:cubicBezTo>
                      <a:pt x="4285" y="2426"/>
                      <a:pt x="4474" y="2710"/>
                      <a:pt x="4726" y="2962"/>
                    </a:cubicBezTo>
                    <a:cubicBezTo>
                      <a:pt x="4632" y="2993"/>
                      <a:pt x="4537" y="3056"/>
                      <a:pt x="4443" y="3088"/>
                    </a:cubicBezTo>
                    <a:cubicBezTo>
                      <a:pt x="4443" y="3088"/>
                      <a:pt x="4411" y="3088"/>
                      <a:pt x="4411" y="3119"/>
                    </a:cubicBezTo>
                    <a:cubicBezTo>
                      <a:pt x="3403" y="3623"/>
                      <a:pt x="2773" y="4694"/>
                      <a:pt x="2773" y="5829"/>
                    </a:cubicBezTo>
                    <a:lnTo>
                      <a:pt x="2773" y="6207"/>
                    </a:lnTo>
                    <a:lnTo>
                      <a:pt x="2143" y="6207"/>
                    </a:lnTo>
                    <a:lnTo>
                      <a:pt x="2647" y="2300"/>
                    </a:lnTo>
                    <a:cubicBezTo>
                      <a:pt x="2679" y="2174"/>
                      <a:pt x="2836" y="2048"/>
                      <a:pt x="2962" y="2048"/>
                    </a:cubicBezTo>
                    <a:close/>
                    <a:moveTo>
                      <a:pt x="4474" y="3907"/>
                    </a:moveTo>
                    <a:lnTo>
                      <a:pt x="5546" y="5325"/>
                    </a:lnTo>
                    <a:lnTo>
                      <a:pt x="5546" y="6238"/>
                    </a:lnTo>
                    <a:lnTo>
                      <a:pt x="3466" y="6238"/>
                    </a:lnTo>
                    <a:lnTo>
                      <a:pt x="3466" y="5892"/>
                    </a:lnTo>
                    <a:cubicBezTo>
                      <a:pt x="3466" y="5041"/>
                      <a:pt x="3844" y="4348"/>
                      <a:pt x="4474" y="3907"/>
                    </a:cubicBezTo>
                    <a:close/>
                    <a:moveTo>
                      <a:pt x="7278" y="3907"/>
                    </a:moveTo>
                    <a:cubicBezTo>
                      <a:pt x="7908" y="4348"/>
                      <a:pt x="8318" y="5104"/>
                      <a:pt x="8318" y="5892"/>
                    </a:cubicBezTo>
                    <a:lnTo>
                      <a:pt x="8318" y="6238"/>
                    </a:lnTo>
                    <a:lnTo>
                      <a:pt x="6207" y="6238"/>
                    </a:lnTo>
                    <a:lnTo>
                      <a:pt x="6207" y="5325"/>
                    </a:lnTo>
                    <a:lnTo>
                      <a:pt x="7278" y="3907"/>
                    </a:lnTo>
                    <a:close/>
                    <a:moveTo>
                      <a:pt x="8854" y="2048"/>
                    </a:moveTo>
                    <a:cubicBezTo>
                      <a:pt x="9011" y="2048"/>
                      <a:pt x="9137" y="2143"/>
                      <a:pt x="9169" y="2300"/>
                    </a:cubicBezTo>
                    <a:lnTo>
                      <a:pt x="9673" y="6238"/>
                    </a:lnTo>
                    <a:lnTo>
                      <a:pt x="9043" y="6238"/>
                    </a:lnTo>
                    <a:lnTo>
                      <a:pt x="9043" y="5860"/>
                    </a:lnTo>
                    <a:cubicBezTo>
                      <a:pt x="9043" y="4694"/>
                      <a:pt x="8381" y="3655"/>
                      <a:pt x="7436" y="3151"/>
                    </a:cubicBezTo>
                    <a:cubicBezTo>
                      <a:pt x="7436" y="3151"/>
                      <a:pt x="7404" y="3151"/>
                      <a:pt x="7404" y="3119"/>
                    </a:cubicBezTo>
                    <a:cubicBezTo>
                      <a:pt x="7310" y="3088"/>
                      <a:pt x="7184" y="3056"/>
                      <a:pt x="7121" y="2993"/>
                    </a:cubicBezTo>
                    <a:cubicBezTo>
                      <a:pt x="7310" y="2773"/>
                      <a:pt x="7530" y="2458"/>
                      <a:pt x="7593" y="2048"/>
                    </a:cubicBezTo>
                    <a:close/>
                    <a:moveTo>
                      <a:pt x="10744" y="6900"/>
                    </a:moveTo>
                    <a:cubicBezTo>
                      <a:pt x="10933" y="6900"/>
                      <a:pt x="11090" y="7057"/>
                      <a:pt x="11090" y="7246"/>
                    </a:cubicBezTo>
                    <a:cubicBezTo>
                      <a:pt x="11090" y="7435"/>
                      <a:pt x="10933" y="7624"/>
                      <a:pt x="10744" y="7624"/>
                    </a:cubicBezTo>
                    <a:lnTo>
                      <a:pt x="1009" y="7624"/>
                    </a:lnTo>
                    <a:cubicBezTo>
                      <a:pt x="820" y="7624"/>
                      <a:pt x="662" y="7435"/>
                      <a:pt x="662" y="7246"/>
                    </a:cubicBezTo>
                    <a:cubicBezTo>
                      <a:pt x="662" y="7057"/>
                      <a:pt x="820" y="6900"/>
                      <a:pt x="1009" y="6900"/>
                    </a:cubicBezTo>
                    <a:close/>
                    <a:moveTo>
                      <a:pt x="10397" y="8317"/>
                    </a:moveTo>
                    <a:lnTo>
                      <a:pt x="10397" y="11121"/>
                    </a:lnTo>
                    <a:lnTo>
                      <a:pt x="1387" y="11121"/>
                    </a:lnTo>
                    <a:lnTo>
                      <a:pt x="1387" y="8317"/>
                    </a:lnTo>
                    <a:close/>
                    <a:moveTo>
                      <a:pt x="5892" y="0"/>
                    </a:moveTo>
                    <a:cubicBezTo>
                      <a:pt x="5073" y="0"/>
                      <a:pt x="4380" y="599"/>
                      <a:pt x="4222" y="1386"/>
                    </a:cubicBezTo>
                    <a:lnTo>
                      <a:pt x="2962" y="1386"/>
                    </a:lnTo>
                    <a:cubicBezTo>
                      <a:pt x="2458" y="1386"/>
                      <a:pt x="2080" y="1701"/>
                      <a:pt x="1954" y="2143"/>
                    </a:cubicBezTo>
                    <a:lnTo>
                      <a:pt x="1954" y="2174"/>
                    </a:lnTo>
                    <a:lnTo>
                      <a:pt x="1450" y="6238"/>
                    </a:lnTo>
                    <a:lnTo>
                      <a:pt x="1072" y="6238"/>
                    </a:lnTo>
                    <a:cubicBezTo>
                      <a:pt x="473" y="6238"/>
                      <a:pt x="1" y="6711"/>
                      <a:pt x="1" y="7246"/>
                    </a:cubicBezTo>
                    <a:cubicBezTo>
                      <a:pt x="1" y="7719"/>
                      <a:pt x="316" y="8065"/>
                      <a:pt x="694" y="8254"/>
                    </a:cubicBezTo>
                    <a:lnTo>
                      <a:pt x="694" y="11468"/>
                    </a:lnTo>
                    <a:cubicBezTo>
                      <a:pt x="694" y="11657"/>
                      <a:pt x="851" y="11815"/>
                      <a:pt x="1040" y="11815"/>
                    </a:cubicBezTo>
                    <a:lnTo>
                      <a:pt x="10775" y="11815"/>
                    </a:lnTo>
                    <a:cubicBezTo>
                      <a:pt x="10996" y="11815"/>
                      <a:pt x="11153" y="11657"/>
                      <a:pt x="11153" y="11468"/>
                    </a:cubicBezTo>
                    <a:lnTo>
                      <a:pt x="11153" y="8254"/>
                    </a:lnTo>
                    <a:cubicBezTo>
                      <a:pt x="11531" y="8065"/>
                      <a:pt x="11847" y="7719"/>
                      <a:pt x="11847" y="7246"/>
                    </a:cubicBezTo>
                    <a:cubicBezTo>
                      <a:pt x="11815" y="6711"/>
                      <a:pt x="11342" y="6238"/>
                      <a:pt x="10744" y="6238"/>
                    </a:cubicBezTo>
                    <a:lnTo>
                      <a:pt x="10366" y="6238"/>
                    </a:lnTo>
                    <a:lnTo>
                      <a:pt x="9830" y="2174"/>
                    </a:lnTo>
                    <a:lnTo>
                      <a:pt x="9830" y="2143"/>
                    </a:lnTo>
                    <a:cubicBezTo>
                      <a:pt x="9736" y="1701"/>
                      <a:pt x="9295" y="1386"/>
                      <a:pt x="8854" y="1386"/>
                    </a:cubicBezTo>
                    <a:lnTo>
                      <a:pt x="7593" y="1386"/>
                    </a:lnTo>
                    <a:cubicBezTo>
                      <a:pt x="7436" y="599"/>
                      <a:pt x="6711" y="0"/>
                      <a:pt x="58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 name="Group 3">
              <a:extLst>
                <a:ext uri="{FF2B5EF4-FFF2-40B4-BE49-F238E27FC236}">
                  <a16:creationId xmlns:a16="http://schemas.microsoft.com/office/drawing/2014/main" id="{0165B338-0323-9475-9F64-E3214313C1AB}"/>
                </a:ext>
              </a:extLst>
            </p:cNvPr>
            <p:cNvGrpSpPr/>
            <p:nvPr/>
          </p:nvGrpSpPr>
          <p:grpSpPr>
            <a:xfrm>
              <a:off x="764236" y="3833082"/>
              <a:ext cx="10663528" cy="1739406"/>
              <a:chOff x="763919" y="3746993"/>
              <a:chExt cx="10663528" cy="1739406"/>
            </a:xfrm>
            <a:grpFill/>
          </p:grpSpPr>
          <p:grpSp>
            <p:nvGrpSpPr>
              <p:cNvPr id="5" name="Google Shape;9312;p73">
                <a:extLst>
                  <a:ext uri="{FF2B5EF4-FFF2-40B4-BE49-F238E27FC236}">
                    <a16:creationId xmlns:a16="http://schemas.microsoft.com/office/drawing/2014/main" id="{109CBB98-D239-E6C2-0A4C-AB9A67B79B0F}"/>
                  </a:ext>
                </a:extLst>
              </p:cNvPr>
              <p:cNvGrpSpPr/>
              <p:nvPr/>
            </p:nvGrpSpPr>
            <p:grpSpPr>
              <a:xfrm>
                <a:off x="765249" y="3749233"/>
                <a:ext cx="503276" cy="497908"/>
                <a:chOff x="581525" y="3254850"/>
                <a:chExt cx="297750" cy="294575"/>
              </a:xfrm>
              <a:grpFill/>
            </p:grpSpPr>
            <p:sp>
              <p:nvSpPr>
                <p:cNvPr id="303" name="Google Shape;9313;p73">
                  <a:extLst>
                    <a:ext uri="{FF2B5EF4-FFF2-40B4-BE49-F238E27FC236}">
                      <a16:creationId xmlns:a16="http://schemas.microsoft.com/office/drawing/2014/main" id="{B4875645-642E-1082-7CA9-388B44718BBE}"/>
                    </a:ext>
                  </a:extLst>
                </p:cNvPr>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04" name="Google Shape;9314;p73">
                  <a:extLst>
                    <a:ext uri="{FF2B5EF4-FFF2-40B4-BE49-F238E27FC236}">
                      <a16:creationId xmlns:a16="http://schemas.microsoft.com/office/drawing/2014/main" id="{0691BC30-FCBA-2C2F-26EF-1711A97BCE23}"/>
                    </a:ext>
                  </a:extLst>
                </p:cNvPr>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05" name="Google Shape;9315;p73">
                  <a:extLst>
                    <a:ext uri="{FF2B5EF4-FFF2-40B4-BE49-F238E27FC236}">
                      <a16:creationId xmlns:a16="http://schemas.microsoft.com/office/drawing/2014/main" id="{53A14EE5-9BB2-463F-0885-1ACEC9A46178}"/>
                    </a:ext>
                  </a:extLst>
                </p:cNvPr>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6" name="Google Shape;9316;p73">
                <a:extLst>
                  <a:ext uri="{FF2B5EF4-FFF2-40B4-BE49-F238E27FC236}">
                    <a16:creationId xmlns:a16="http://schemas.microsoft.com/office/drawing/2014/main" id="{C9F7818E-8D38-C214-4C2F-681595953E66}"/>
                  </a:ext>
                </a:extLst>
              </p:cNvPr>
              <p:cNvGrpSpPr/>
              <p:nvPr/>
            </p:nvGrpSpPr>
            <p:grpSpPr>
              <a:xfrm>
                <a:off x="763919" y="4376911"/>
                <a:ext cx="505937" cy="502642"/>
                <a:chOff x="580725" y="3617925"/>
                <a:chExt cx="299325" cy="297375"/>
              </a:xfrm>
              <a:grpFill/>
            </p:grpSpPr>
            <p:sp>
              <p:nvSpPr>
                <p:cNvPr id="298" name="Google Shape;9317;p73">
                  <a:extLst>
                    <a:ext uri="{FF2B5EF4-FFF2-40B4-BE49-F238E27FC236}">
                      <a16:creationId xmlns:a16="http://schemas.microsoft.com/office/drawing/2014/main" id="{45F6F6D2-C273-8F10-6D7F-AE7F11D81E40}"/>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9" name="Google Shape;9318;p73">
                  <a:extLst>
                    <a:ext uri="{FF2B5EF4-FFF2-40B4-BE49-F238E27FC236}">
                      <a16:creationId xmlns:a16="http://schemas.microsoft.com/office/drawing/2014/main" id="{72D823F3-F0EC-1E27-A0FA-20271D5114B1}"/>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00" name="Google Shape;9319;p73">
                  <a:extLst>
                    <a:ext uri="{FF2B5EF4-FFF2-40B4-BE49-F238E27FC236}">
                      <a16:creationId xmlns:a16="http://schemas.microsoft.com/office/drawing/2014/main" id="{E01D522D-3D0A-E872-BC37-CBF3CDE1D3CB}"/>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01" name="Google Shape;9320;p73">
                  <a:extLst>
                    <a:ext uri="{FF2B5EF4-FFF2-40B4-BE49-F238E27FC236}">
                      <a16:creationId xmlns:a16="http://schemas.microsoft.com/office/drawing/2014/main" id="{4C0CAA32-EE8A-85D9-9C81-9F179F44244E}"/>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302" name="Google Shape;9321;p73">
                  <a:extLst>
                    <a:ext uri="{FF2B5EF4-FFF2-40B4-BE49-F238E27FC236}">
                      <a16:creationId xmlns:a16="http://schemas.microsoft.com/office/drawing/2014/main" id="{49ED1BD0-FCF6-EC38-17C7-45617FD2D0DB}"/>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7" name="Google Shape;9322;p73">
                <a:extLst>
                  <a:ext uri="{FF2B5EF4-FFF2-40B4-BE49-F238E27FC236}">
                    <a16:creationId xmlns:a16="http://schemas.microsoft.com/office/drawing/2014/main" id="{2B15F343-F783-C964-8F6E-0CCA3AECFA21}"/>
                  </a:ext>
                </a:extLst>
              </p:cNvPr>
              <p:cNvGrpSpPr/>
              <p:nvPr/>
            </p:nvGrpSpPr>
            <p:grpSpPr>
              <a:xfrm>
                <a:off x="766581" y="4984646"/>
                <a:ext cx="500612" cy="500612"/>
                <a:chOff x="583100" y="3982600"/>
                <a:chExt cx="296175" cy="296175"/>
              </a:xfrm>
              <a:grpFill/>
            </p:grpSpPr>
            <p:sp>
              <p:nvSpPr>
                <p:cNvPr id="291" name="Google Shape;9323;p73">
                  <a:extLst>
                    <a:ext uri="{FF2B5EF4-FFF2-40B4-BE49-F238E27FC236}">
                      <a16:creationId xmlns:a16="http://schemas.microsoft.com/office/drawing/2014/main" id="{A59D856E-6E54-4591-3606-8CCF0091DA2C}"/>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2" name="Google Shape;9324;p73">
                  <a:extLst>
                    <a:ext uri="{FF2B5EF4-FFF2-40B4-BE49-F238E27FC236}">
                      <a16:creationId xmlns:a16="http://schemas.microsoft.com/office/drawing/2014/main" id="{BE24B05B-CF78-9EDA-DD49-11E0DBDA4BA6}"/>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3" name="Google Shape;9325;p73">
                  <a:extLst>
                    <a:ext uri="{FF2B5EF4-FFF2-40B4-BE49-F238E27FC236}">
                      <a16:creationId xmlns:a16="http://schemas.microsoft.com/office/drawing/2014/main" id="{D2A13A3B-5F4C-4FB3-5850-861E76D2A0D0}"/>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4" name="Google Shape;9326;p73">
                  <a:extLst>
                    <a:ext uri="{FF2B5EF4-FFF2-40B4-BE49-F238E27FC236}">
                      <a16:creationId xmlns:a16="http://schemas.microsoft.com/office/drawing/2014/main" id="{BFE9F99A-2EA1-12F4-6AC7-A21D55AD5FC2}"/>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5" name="Google Shape;9327;p73">
                  <a:extLst>
                    <a:ext uri="{FF2B5EF4-FFF2-40B4-BE49-F238E27FC236}">
                      <a16:creationId xmlns:a16="http://schemas.microsoft.com/office/drawing/2014/main" id="{7EB7875B-F9E1-09D6-D96C-589D5B5CE0B7}"/>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6" name="Google Shape;9328;p73">
                  <a:extLst>
                    <a:ext uri="{FF2B5EF4-FFF2-40B4-BE49-F238E27FC236}">
                      <a16:creationId xmlns:a16="http://schemas.microsoft.com/office/drawing/2014/main" id="{939036A2-EF49-0AB9-7C52-8A831269D7D2}"/>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7" name="Google Shape;9329;p73">
                  <a:extLst>
                    <a:ext uri="{FF2B5EF4-FFF2-40B4-BE49-F238E27FC236}">
                      <a16:creationId xmlns:a16="http://schemas.microsoft.com/office/drawing/2014/main" id="{E487C826-087E-3B19-4ED1-95AD76DB7B8F}"/>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8" name="Google Shape;9330;p73">
                <a:extLst>
                  <a:ext uri="{FF2B5EF4-FFF2-40B4-BE49-F238E27FC236}">
                    <a16:creationId xmlns:a16="http://schemas.microsoft.com/office/drawing/2014/main" id="{B92C4315-100D-F646-3057-A5348D5B1EAA}"/>
                  </a:ext>
                </a:extLst>
              </p:cNvPr>
              <p:cNvGrpSpPr/>
              <p:nvPr/>
            </p:nvGrpSpPr>
            <p:grpSpPr>
              <a:xfrm>
                <a:off x="3959219" y="3748874"/>
                <a:ext cx="439341" cy="498627"/>
                <a:chOff x="2423775" y="3226875"/>
                <a:chExt cx="259925" cy="295000"/>
              </a:xfrm>
              <a:grpFill/>
            </p:grpSpPr>
            <p:sp>
              <p:nvSpPr>
                <p:cNvPr id="288" name="Google Shape;9331;p73">
                  <a:extLst>
                    <a:ext uri="{FF2B5EF4-FFF2-40B4-BE49-F238E27FC236}">
                      <a16:creationId xmlns:a16="http://schemas.microsoft.com/office/drawing/2014/main" id="{6C95D1EF-56D1-B9D1-6C6A-6DB9479A8FCD}"/>
                    </a:ext>
                  </a:extLst>
                </p:cNvPr>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9" name="Google Shape;9332;p73">
                  <a:extLst>
                    <a:ext uri="{FF2B5EF4-FFF2-40B4-BE49-F238E27FC236}">
                      <a16:creationId xmlns:a16="http://schemas.microsoft.com/office/drawing/2014/main" id="{C3168CF9-2B86-E57B-90D2-D85635FEED2D}"/>
                    </a:ext>
                  </a:extLst>
                </p:cNvPr>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90" name="Google Shape;9333;p73">
                  <a:extLst>
                    <a:ext uri="{FF2B5EF4-FFF2-40B4-BE49-F238E27FC236}">
                      <a16:creationId xmlns:a16="http://schemas.microsoft.com/office/drawing/2014/main" id="{5D58B334-CD6B-599A-F89F-A74F5271AFE5}"/>
                    </a:ext>
                  </a:extLst>
                </p:cNvPr>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9" name="Google Shape;9334;p73">
                <a:extLst>
                  <a:ext uri="{FF2B5EF4-FFF2-40B4-BE49-F238E27FC236}">
                    <a16:creationId xmlns:a16="http://schemas.microsoft.com/office/drawing/2014/main" id="{CB2FA64A-5E85-66AC-595A-49E5A4797C2E}"/>
                  </a:ext>
                </a:extLst>
              </p:cNvPr>
              <p:cNvGrpSpPr/>
              <p:nvPr/>
            </p:nvGrpSpPr>
            <p:grpSpPr>
              <a:xfrm>
                <a:off x="3926595" y="4379912"/>
                <a:ext cx="504585" cy="496642"/>
                <a:chOff x="2404875" y="3592725"/>
                <a:chExt cx="298525" cy="293825"/>
              </a:xfrm>
              <a:grpFill/>
            </p:grpSpPr>
            <p:sp>
              <p:nvSpPr>
                <p:cNvPr id="285" name="Google Shape;9335;p73">
                  <a:extLst>
                    <a:ext uri="{FF2B5EF4-FFF2-40B4-BE49-F238E27FC236}">
                      <a16:creationId xmlns:a16="http://schemas.microsoft.com/office/drawing/2014/main" id="{7FECFE1D-EB0A-49D5-A1E0-DBA5972F7853}"/>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6" name="Google Shape;9336;p73">
                  <a:extLst>
                    <a:ext uri="{FF2B5EF4-FFF2-40B4-BE49-F238E27FC236}">
                      <a16:creationId xmlns:a16="http://schemas.microsoft.com/office/drawing/2014/main" id="{029A3FD8-426D-895D-D29B-852D297B417E}"/>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7" name="Google Shape;9337;p73">
                  <a:extLst>
                    <a:ext uri="{FF2B5EF4-FFF2-40B4-BE49-F238E27FC236}">
                      <a16:creationId xmlns:a16="http://schemas.microsoft.com/office/drawing/2014/main" id="{D31DD7C2-1A2D-23FF-EBDF-7D8C52D5D174}"/>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0" name="Google Shape;9338;p73">
                <a:extLst>
                  <a:ext uri="{FF2B5EF4-FFF2-40B4-BE49-F238E27FC236}">
                    <a16:creationId xmlns:a16="http://schemas.microsoft.com/office/drawing/2014/main" id="{D8F4A8CC-00F7-80CC-8443-6CA6CB5A3803}"/>
                  </a:ext>
                </a:extLst>
              </p:cNvPr>
              <p:cNvGrpSpPr/>
              <p:nvPr/>
            </p:nvGrpSpPr>
            <p:grpSpPr>
              <a:xfrm>
                <a:off x="3927927" y="4985321"/>
                <a:ext cx="501923" cy="499261"/>
                <a:chOff x="2404875" y="3955825"/>
                <a:chExt cx="296950" cy="295375"/>
              </a:xfrm>
              <a:grpFill/>
            </p:grpSpPr>
            <p:sp>
              <p:nvSpPr>
                <p:cNvPr id="281" name="Google Shape;9339;p73">
                  <a:extLst>
                    <a:ext uri="{FF2B5EF4-FFF2-40B4-BE49-F238E27FC236}">
                      <a16:creationId xmlns:a16="http://schemas.microsoft.com/office/drawing/2014/main" id="{3ADB5D3B-4341-4336-BF34-B8C7EB14332F}"/>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2" name="Google Shape;9340;p73">
                  <a:extLst>
                    <a:ext uri="{FF2B5EF4-FFF2-40B4-BE49-F238E27FC236}">
                      <a16:creationId xmlns:a16="http://schemas.microsoft.com/office/drawing/2014/main" id="{FF1AD5B2-6390-ED47-4198-70A4E7C2DA1E}"/>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3" name="Google Shape;9341;p73">
                  <a:extLst>
                    <a:ext uri="{FF2B5EF4-FFF2-40B4-BE49-F238E27FC236}">
                      <a16:creationId xmlns:a16="http://schemas.microsoft.com/office/drawing/2014/main" id="{3A1B758A-8343-E5D1-B3EB-EE77AB662A49}"/>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4" name="Google Shape;9342;p73">
                  <a:extLst>
                    <a:ext uri="{FF2B5EF4-FFF2-40B4-BE49-F238E27FC236}">
                      <a16:creationId xmlns:a16="http://schemas.microsoft.com/office/drawing/2014/main" id="{20651BBC-2618-BDC2-5562-40B650CD4545}"/>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1" name="Google Shape;9343;p73">
                <a:extLst>
                  <a:ext uri="{FF2B5EF4-FFF2-40B4-BE49-F238E27FC236}">
                    <a16:creationId xmlns:a16="http://schemas.microsoft.com/office/drawing/2014/main" id="{7D2AF8F6-04AE-319F-A2E0-81D152435ECF}"/>
                  </a:ext>
                </a:extLst>
              </p:cNvPr>
              <p:cNvGrpSpPr/>
              <p:nvPr/>
            </p:nvGrpSpPr>
            <p:grpSpPr>
              <a:xfrm>
                <a:off x="7112857" y="3747882"/>
                <a:ext cx="499303" cy="500612"/>
                <a:chOff x="4263650" y="3235150"/>
                <a:chExt cx="295400" cy="296175"/>
              </a:xfrm>
              <a:grpFill/>
            </p:grpSpPr>
            <p:sp>
              <p:nvSpPr>
                <p:cNvPr id="276" name="Google Shape;9344;p73">
                  <a:extLst>
                    <a:ext uri="{FF2B5EF4-FFF2-40B4-BE49-F238E27FC236}">
                      <a16:creationId xmlns:a16="http://schemas.microsoft.com/office/drawing/2014/main" id="{8EE1119A-04AD-E0E3-4566-9550625E7A5A}"/>
                    </a:ext>
                  </a:extLst>
                </p:cNvPr>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7" name="Google Shape;9345;p73">
                  <a:extLst>
                    <a:ext uri="{FF2B5EF4-FFF2-40B4-BE49-F238E27FC236}">
                      <a16:creationId xmlns:a16="http://schemas.microsoft.com/office/drawing/2014/main" id="{0840059C-EAAB-A860-9F92-680A600F441F}"/>
                    </a:ext>
                  </a:extLst>
                </p:cNvPr>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8" name="Google Shape;9346;p73">
                  <a:extLst>
                    <a:ext uri="{FF2B5EF4-FFF2-40B4-BE49-F238E27FC236}">
                      <a16:creationId xmlns:a16="http://schemas.microsoft.com/office/drawing/2014/main" id="{9834BBC6-06F2-314A-8BE0-60EFFAB4DCB7}"/>
                    </a:ext>
                  </a:extLst>
                </p:cNvPr>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9" name="Google Shape;9347;p73">
                  <a:extLst>
                    <a:ext uri="{FF2B5EF4-FFF2-40B4-BE49-F238E27FC236}">
                      <a16:creationId xmlns:a16="http://schemas.microsoft.com/office/drawing/2014/main" id="{CF1BF4EF-563F-AA77-480F-428F9FCB5768}"/>
                    </a:ext>
                  </a:extLst>
                </p:cNvPr>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80" name="Google Shape;9348;p73">
                  <a:extLst>
                    <a:ext uri="{FF2B5EF4-FFF2-40B4-BE49-F238E27FC236}">
                      <a16:creationId xmlns:a16="http://schemas.microsoft.com/office/drawing/2014/main" id="{F00B4FB4-7252-B917-045C-E0461B26B4C4}"/>
                    </a:ext>
                  </a:extLst>
                </p:cNvPr>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2" name="Google Shape;9349;p73">
                <a:extLst>
                  <a:ext uri="{FF2B5EF4-FFF2-40B4-BE49-F238E27FC236}">
                    <a16:creationId xmlns:a16="http://schemas.microsoft.com/office/drawing/2014/main" id="{D8E2ED52-8631-FFF2-4309-F036F481CE3C}"/>
                  </a:ext>
                </a:extLst>
              </p:cNvPr>
              <p:cNvGrpSpPr/>
              <p:nvPr/>
            </p:nvGrpSpPr>
            <p:grpSpPr>
              <a:xfrm>
                <a:off x="7109540" y="4393899"/>
                <a:ext cx="505937" cy="468667"/>
                <a:chOff x="4266025" y="3609275"/>
                <a:chExt cx="299325" cy="277275"/>
              </a:xfrm>
              <a:grpFill/>
            </p:grpSpPr>
            <p:sp>
              <p:nvSpPr>
                <p:cNvPr id="274" name="Google Shape;9350;p73">
                  <a:extLst>
                    <a:ext uri="{FF2B5EF4-FFF2-40B4-BE49-F238E27FC236}">
                      <a16:creationId xmlns:a16="http://schemas.microsoft.com/office/drawing/2014/main" id="{B608FE1E-4195-B097-B20C-50BDD5A426F4}"/>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5" name="Google Shape;9351;p73">
                  <a:extLst>
                    <a:ext uri="{FF2B5EF4-FFF2-40B4-BE49-F238E27FC236}">
                      <a16:creationId xmlns:a16="http://schemas.microsoft.com/office/drawing/2014/main" id="{29CC0A29-2D2B-6C4D-26F9-A61D7B818FC3}"/>
                    </a:ext>
                  </a:extLst>
                </p:cNvPr>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3" name="Google Shape;9352;p73">
                <a:extLst>
                  <a:ext uri="{FF2B5EF4-FFF2-40B4-BE49-F238E27FC236}">
                    <a16:creationId xmlns:a16="http://schemas.microsoft.com/office/drawing/2014/main" id="{6E837881-A043-1BFE-3AC2-87FC700818C2}"/>
                  </a:ext>
                </a:extLst>
              </p:cNvPr>
              <p:cNvGrpSpPr/>
              <p:nvPr/>
            </p:nvGrpSpPr>
            <p:grpSpPr>
              <a:xfrm>
                <a:off x="7110195" y="4985321"/>
                <a:ext cx="504627" cy="499261"/>
                <a:chOff x="4263650" y="3963700"/>
                <a:chExt cx="298550" cy="295375"/>
              </a:xfrm>
              <a:grpFill/>
            </p:grpSpPr>
            <p:sp>
              <p:nvSpPr>
                <p:cNvPr id="267" name="Google Shape;9353;p73">
                  <a:extLst>
                    <a:ext uri="{FF2B5EF4-FFF2-40B4-BE49-F238E27FC236}">
                      <a16:creationId xmlns:a16="http://schemas.microsoft.com/office/drawing/2014/main" id="{0E1F6EDB-0E5A-1BA0-C07C-2215058193CB}"/>
                    </a:ext>
                  </a:extLst>
                </p:cNvPr>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8" name="Google Shape;9354;p73">
                  <a:extLst>
                    <a:ext uri="{FF2B5EF4-FFF2-40B4-BE49-F238E27FC236}">
                      <a16:creationId xmlns:a16="http://schemas.microsoft.com/office/drawing/2014/main" id="{73D1A62B-FC73-61EE-FA26-ADCEC33F60D3}"/>
                    </a:ext>
                  </a:extLst>
                </p:cNvPr>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9" name="Google Shape;9355;p73">
                  <a:extLst>
                    <a:ext uri="{FF2B5EF4-FFF2-40B4-BE49-F238E27FC236}">
                      <a16:creationId xmlns:a16="http://schemas.microsoft.com/office/drawing/2014/main" id="{FFAD9151-BCEB-3B3C-020E-6644B9FF09E2}"/>
                    </a:ext>
                  </a:extLst>
                </p:cNvPr>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0" name="Google Shape;9356;p73">
                  <a:extLst>
                    <a:ext uri="{FF2B5EF4-FFF2-40B4-BE49-F238E27FC236}">
                      <a16:creationId xmlns:a16="http://schemas.microsoft.com/office/drawing/2014/main" id="{21EC47E7-D99A-662B-828A-AD5616153C4D}"/>
                    </a:ext>
                  </a:extLst>
                </p:cNvPr>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1" name="Google Shape;9357;p73">
                  <a:extLst>
                    <a:ext uri="{FF2B5EF4-FFF2-40B4-BE49-F238E27FC236}">
                      <a16:creationId xmlns:a16="http://schemas.microsoft.com/office/drawing/2014/main" id="{CCE1690A-F960-E5FB-BCAA-6482587E1F95}"/>
                    </a:ext>
                  </a:extLst>
                </p:cNvPr>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2" name="Google Shape;9358;p73">
                  <a:extLst>
                    <a:ext uri="{FF2B5EF4-FFF2-40B4-BE49-F238E27FC236}">
                      <a16:creationId xmlns:a16="http://schemas.microsoft.com/office/drawing/2014/main" id="{DE7BED35-405C-771E-C855-0D908B46FDB5}"/>
                    </a:ext>
                  </a:extLst>
                </p:cNvPr>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73" name="Google Shape;9359;p73">
                  <a:extLst>
                    <a:ext uri="{FF2B5EF4-FFF2-40B4-BE49-F238E27FC236}">
                      <a16:creationId xmlns:a16="http://schemas.microsoft.com/office/drawing/2014/main" id="{527441D2-1DFD-71EA-3E6F-B3D1123FE101}"/>
                    </a:ext>
                  </a:extLst>
                </p:cNvPr>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4" name="Google Shape;9360;p73">
                <a:extLst>
                  <a:ext uri="{FF2B5EF4-FFF2-40B4-BE49-F238E27FC236}">
                    <a16:creationId xmlns:a16="http://schemas.microsoft.com/office/drawing/2014/main" id="{08DE67FC-6C6C-A13B-D3A1-3665478A7254}"/>
                  </a:ext>
                </a:extLst>
              </p:cNvPr>
              <p:cNvGrpSpPr/>
              <p:nvPr/>
            </p:nvGrpSpPr>
            <p:grpSpPr>
              <a:xfrm>
                <a:off x="10368218" y="3747882"/>
                <a:ext cx="323559" cy="500612"/>
                <a:chOff x="6164975" y="3211525"/>
                <a:chExt cx="191425" cy="296175"/>
              </a:xfrm>
              <a:grpFill/>
            </p:grpSpPr>
            <p:sp>
              <p:nvSpPr>
                <p:cNvPr id="260" name="Google Shape;9361;p73">
                  <a:extLst>
                    <a:ext uri="{FF2B5EF4-FFF2-40B4-BE49-F238E27FC236}">
                      <a16:creationId xmlns:a16="http://schemas.microsoft.com/office/drawing/2014/main" id="{F48DC3D1-8F5F-85B7-CD91-D95FE5C9A9FD}"/>
                    </a:ext>
                  </a:extLst>
                </p:cNvPr>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1" name="Google Shape;9362;p73">
                  <a:extLst>
                    <a:ext uri="{FF2B5EF4-FFF2-40B4-BE49-F238E27FC236}">
                      <a16:creationId xmlns:a16="http://schemas.microsoft.com/office/drawing/2014/main" id="{4918EAEB-9B8A-DA80-FAF4-A79FCF110EA8}"/>
                    </a:ext>
                  </a:extLst>
                </p:cNvPr>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2" name="Google Shape;9363;p73">
                  <a:extLst>
                    <a:ext uri="{FF2B5EF4-FFF2-40B4-BE49-F238E27FC236}">
                      <a16:creationId xmlns:a16="http://schemas.microsoft.com/office/drawing/2014/main" id="{CB5F58A8-6027-BC1F-434F-443CEE8A8B61}"/>
                    </a:ext>
                  </a:extLst>
                </p:cNvPr>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3" name="Google Shape;9364;p73">
                  <a:extLst>
                    <a:ext uri="{FF2B5EF4-FFF2-40B4-BE49-F238E27FC236}">
                      <a16:creationId xmlns:a16="http://schemas.microsoft.com/office/drawing/2014/main" id="{6CA01EAA-37A7-FF2E-0FAF-4AA2F71BE298}"/>
                    </a:ext>
                  </a:extLst>
                </p:cNvPr>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4" name="Google Shape;9365;p73">
                  <a:extLst>
                    <a:ext uri="{FF2B5EF4-FFF2-40B4-BE49-F238E27FC236}">
                      <a16:creationId xmlns:a16="http://schemas.microsoft.com/office/drawing/2014/main" id="{DA9050CA-C1BB-9C71-0B3C-FA4292A68A6F}"/>
                    </a:ext>
                  </a:extLst>
                </p:cNvPr>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5" name="Google Shape;9366;p73">
                  <a:extLst>
                    <a:ext uri="{FF2B5EF4-FFF2-40B4-BE49-F238E27FC236}">
                      <a16:creationId xmlns:a16="http://schemas.microsoft.com/office/drawing/2014/main" id="{88A457B5-4DB5-33E1-31EF-8F7F3FAF4F14}"/>
                    </a:ext>
                  </a:extLst>
                </p:cNvPr>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66" name="Google Shape;9367;p73">
                  <a:extLst>
                    <a:ext uri="{FF2B5EF4-FFF2-40B4-BE49-F238E27FC236}">
                      <a16:creationId xmlns:a16="http://schemas.microsoft.com/office/drawing/2014/main" id="{3D41995E-3310-CE19-A1CE-6F640B102362}"/>
                    </a:ext>
                  </a:extLst>
                </p:cNvPr>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5" name="Google Shape;9368;p73">
                <a:extLst>
                  <a:ext uri="{FF2B5EF4-FFF2-40B4-BE49-F238E27FC236}">
                    <a16:creationId xmlns:a16="http://schemas.microsoft.com/office/drawing/2014/main" id="{607FAD36-F504-54FF-28B2-2241BFD696F1}"/>
                  </a:ext>
                </a:extLst>
              </p:cNvPr>
              <p:cNvGrpSpPr/>
              <p:nvPr/>
            </p:nvGrpSpPr>
            <p:grpSpPr>
              <a:xfrm>
                <a:off x="1400391" y="3747903"/>
                <a:ext cx="504627" cy="500571"/>
                <a:chOff x="946175" y="3253275"/>
                <a:chExt cx="298550" cy="296150"/>
              </a:xfrm>
              <a:grpFill/>
            </p:grpSpPr>
            <p:sp>
              <p:nvSpPr>
                <p:cNvPr id="255" name="Google Shape;9369;p73">
                  <a:extLst>
                    <a:ext uri="{FF2B5EF4-FFF2-40B4-BE49-F238E27FC236}">
                      <a16:creationId xmlns:a16="http://schemas.microsoft.com/office/drawing/2014/main" id="{6667E537-214B-0950-C589-127F91FEFF78}"/>
                    </a:ext>
                  </a:extLst>
                </p:cNvPr>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6" name="Google Shape;9370;p73">
                  <a:extLst>
                    <a:ext uri="{FF2B5EF4-FFF2-40B4-BE49-F238E27FC236}">
                      <a16:creationId xmlns:a16="http://schemas.microsoft.com/office/drawing/2014/main" id="{BDDB8A48-8891-6F05-180B-B401DE6B665A}"/>
                    </a:ext>
                  </a:extLst>
                </p:cNvPr>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7" name="Google Shape;9371;p73">
                  <a:extLst>
                    <a:ext uri="{FF2B5EF4-FFF2-40B4-BE49-F238E27FC236}">
                      <a16:creationId xmlns:a16="http://schemas.microsoft.com/office/drawing/2014/main" id="{D88D8222-B970-D219-9890-882BC4DA24F8}"/>
                    </a:ext>
                  </a:extLst>
                </p:cNvPr>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8" name="Google Shape;9372;p73">
                  <a:extLst>
                    <a:ext uri="{FF2B5EF4-FFF2-40B4-BE49-F238E27FC236}">
                      <a16:creationId xmlns:a16="http://schemas.microsoft.com/office/drawing/2014/main" id="{1F103111-6FA2-01B5-C7CC-FB1D40DB182E}"/>
                    </a:ext>
                  </a:extLst>
                </p:cNvPr>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9" name="Google Shape;9373;p73">
                  <a:extLst>
                    <a:ext uri="{FF2B5EF4-FFF2-40B4-BE49-F238E27FC236}">
                      <a16:creationId xmlns:a16="http://schemas.microsoft.com/office/drawing/2014/main" id="{67B6747D-91B3-A0F3-1056-D3DE080CE8F5}"/>
                    </a:ext>
                  </a:extLst>
                </p:cNvPr>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6" name="Google Shape;9374;p73">
                <a:extLst>
                  <a:ext uri="{FF2B5EF4-FFF2-40B4-BE49-F238E27FC236}">
                    <a16:creationId xmlns:a16="http://schemas.microsoft.com/office/drawing/2014/main" id="{ADD64037-9738-A6AD-7DF5-9F6BC3923937}"/>
                  </a:ext>
                </a:extLst>
              </p:cNvPr>
              <p:cNvGrpSpPr/>
              <p:nvPr/>
            </p:nvGrpSpPr>
            <p:grpSpPr>
              <a:xfrm>
                <a:off x="1401722" y="4379912"/>
                <a:ext cx="501965" cy="496642"/>
                <a:chOff x="946175" y="3619500"/>
                <a:chExt cx="296975" cy="293825"/>
              </a:xfrm>
              <a:grpFill/>
            </p:grpSpPr>
            <p:sp>
              <p:nvSpPr>
                <p:cNvPr id="249" name="Google Shape;9375;p73">
                  <a:extLst>
                    <a:ext uri="{FF2B5EF4-FFF2-40B4-BE49-F238E27FC236}">
                      <a16:creationId xmlns:a16="http://schemas.microsoft.com/office/drawing/2014/main" id="{9A5DBEE6-15FD-CEA7-9DB0-02D300C9D84F}"/>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0" name="Google Shape;9376;p73">
                  <a:extLst>
                    <a:ext uri="{FF2B5EF4-FFF2-40B4-BE49-F238E27FC236}">
                      <a16:creationId xmlns:a16="http://schemas.microsoft.com/office/drawing/2014/main" id="{B73F91AF-D915-9A10-AF63-1753F5C77253}"/>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1" name="Google Shape;9377;p73">
                  <a:extLst>
                    <a:ext uri="{FF2B5EF4-FFF2-40B4-BE49-F238E27FC236}">
                      <a16:creationId xmlns:a16="http://schemas.microsoft.com/office/drawing/2014/main" id="{0F2A19FF-96C6-D7BF-B5F2-7D47A1425923}"/>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2" name="Google Shape;9378;p73">
                  <a:extLst>
                    <a:ext uri="{FF2B5EF4-FFF2-40B4-BE49-F238E27FC236}">
                      <a16:creationId xmlns:a16="http://schemas.microsoft.com/office/drawing/2014/main" id="{F6F60258-ADFD-1FD2-1347-408A12E98383}"/>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3" name="Google Shape;9379;p73">
                  <a:extLst>
                    <a:ext uri="{FF2B5EF4-FFF2-40B4-BE49-F238E27FC236}">
                      <a16:creationId xmlns:a16="http://schemas.microsoft.com/office/drawing/2014/main" id="{C3DEF99C-3B7A-C2C5-60A4-36C8C3CD4110}"/>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54" name="Google Shape;9380;p73">
                  <a:extLst>
                    <a:ext uri="{FF2B5EF4-FFF2-40B4-BE49-F238E27FC236}">
                      <a16:creationId xmlns:a16="http://schemas.microsoft.com/office/drawing/2014/main" id="{466B49E3-04B1-8D92-093C-673D7588D625}"/>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7" name="Google Shape;9381;p73">
                <a:extLst>
                  <a:ext uri="{FF2B5EF4-FFF2-40B4-BE49-F238E27FC236}">
                    <a16:creationId xmlns:a16="http://schemas.microsoft.com/office/drawing/2014/main" id="{FC350AF0-129D-8956-7023-66BE731573FF}"/>
                  </a:ext>
                </a:extLst>
              </p:cNvPr>
              <p:cNvGrpSpPr/>
              <p:nvPr/>
            </p:nvGrpSpPr>
            <p:grpSpPr>
              <a:xfrm>
                <a:off x="1401067" y="4983990"/>
                <a:ext cx="503276" cy="501923"/>
                <a:chOff x="944600" y="3981825"/>
                <a:chExt cx="297750" cy="296950"/>
              </a:xfrm>
              <a:grpFill/>
            </p:grpSpPr>
            <p:sp>
              <p:nvSpPr>
                <p:cNvPr id="245" name="Google Shape;9382;p73">
                  <a:extLst>
                    <a:ext uri="{FF2B5EF4-FFF2-40B4-BE49-F238E27FC236}">
                      <a16:creationId xmlns:a16="http://schemas.microsoft.com/office/drawing/2014/main" id="{8EA150FC-F03B-7857-B408-56198D6B0647}"/>
                    </a:ext>
                  </a:extLst>
                </p:cNvPr>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6" name="Google Shape;9383;p73">
                  <a:extLst>
                    <a:ext uri="{FF2B5EF4-FFF2-40B4-BE49-F238E27FC236}">
                      <a16:creationId xmlns:a16="http://schemas.microsoft.com/office/drawing/2014/main" id="{532697E1-F2F4-61FE-BEB5-C6D20B0C7D8A}"/>
                    </a:ext>
                  </a:extLst>
                </p:cNvPr>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7" name="Google Shape;9384;p73">
                  <a:extLst>
                    <a:ext uri="{FF2B5EF4-FFF2-40B4-BE49-F238E27FC236}">
                      <a16:creationId xmlns:a16="http://schemas.microsoft.com/office/drawing/2014/main" id="{FFF92B3E-EE58-1006-A515-F1D02E6A01BD}"/>
                    </a:ext>
                  </a:extLst>
                </p:cNvPr>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8" name="Google Shape;9385;p73">
                  <a:extLst>
                    <a:ext uri="{FF2B5EF4-FFF2-40B4-BE49-F238E27FC236}">
                      <a16:creationId xmlns:a16="http://schemas.microsoft.com/office/drawing/2014/main" id="{95CDE283-2145-C594-D5FA-2F202563D9F7}"/>
                    </a:ext>
                  </a:extLst>
                </p:cNvPr>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8" name="Google Shape;9386;p73">
                <a:extLst>
                  <a:ext uri="{FF2B5EF4-FFF2-40B4-BE49-F238E27FC236}">
                    <a16:creationId xmlns:a16="http://schemas.microsoft.com/office/drawing/2014/main" id="{EAC336F3-2FD1-D468-AC22-9361C0638060}"/>
                  </a:ext>
                </a:extLst>
              </p:cNvPr>
              <p:cNvGrpSpPr/>
              <p:nvPr/>
            </p:nvGrpSpPr>
            <p:grpSpPr>
              <a:xfrm>
                <a:off x="4571286" y="3748557"/>
                <a:ext cx="500612" cy="499261"/>
                <a:chOff x="2768750" y="3227275"/>
                <a:chExt cx="296175" cy="295375"/>
              </a:xfrm>
              <a:grpFill/>
            </p:grpSpPr>
            <p:sp>
              <p:nvSpPr>
                <p:cNvPr id="237" name="Google Shape;9387;p73">
                  <a:extLst>
                    <a:ext uri="{FF2B5EF4-FFF2-40B4-BE49-F238E27FC236}">
                      <a16:creationId xmlns:a16="http://schemas.microsoft.com/office/drawing/2014/main" id="{7225B6B8-7882-22A2-DD28-414D4CF26E34}"/>
                    </a:ext>
                  </a:extLst>
                </p:cNvPr>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8" name="Google Shape;9388;p73">
                  <a:extLst>
                    <a:ext uri="{FF2B5EF4-FFF2-40B4-BE49-F238E27FC236}">
                      <a16:creationId xmlns:a16="http://schemas.microsoft.com/office/drawing/2014/main" id="{68E99A6D-5440-E1B5-34B2-BF35E379BAEB}"/>
                    </a:ext>
                  </a:extLst>
                </p:cNvPr>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9" name="Google Shape;9389;p73">
                  <a:extLst>
                    <a:ext uri="{FF2B5EF4-FFF2-40B4-BE49-F238E27FC236}">
                      <a16:creationId xmlns:a16="http://schemas.microsoft.com/office/drawing/2014/main" id="{0F870BD5-7941-57DE-26AD-4F121E618711}"/>
                    </a:ext>
                  </a:extLst>
                </p:cNvPr>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0" name="Google Shape;9390;p73">
                  <a:extLst>
                    <a:ext uri="{FF2B5EF4-FFF2-40B4-BE49-F238E27FC236}">
                      <a16:creationId xmlns:a16="http://schemas.microsoft.com/office/drawing/2014/main" id="{EC4FF87C-152B-1825-18F0-271B83A66935}"/>
                    </a:ext>
                  </a:extLst>
                </p:cNvPr>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1" name="Google Shape;9391;p73">
                  <a:extLst>
                    <a:ext uri="{FF2B5EF4-FFF2-40B4-BE49-F238E27FC236}">
                      <a16:creationId xmlns:a16="http://schemas.microsoft.com/office/drawing/2014/main" id="{B4E5C173-4FE0-9DFB-2681-0625C0DAB150}"/>
                    </a:ext>
                  </a:extLst>
                </p:cNvPr>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2" name="Google Shape;9392;p73">
                  <a:extLst>
                    <a:ext uri="{FF2B5EF4-FFF2-40B4-BE49-F238E27FC236}">
                      <a16:creationId xmlns:a16="http://schemas.microsoft.com/office/drawing/2014/main" id="{50C1F8F3-A0FF-0120-6C38-F16E74E79001}"/>
                    </a:ext>
                  </a:extLst>
                </p:cNvPr>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3" name="Google Shape;9393;p73">
                  <a:extLst>
                    <a:ext uri="{FF2B5EF4-FFF2-40B4-BE49-F238E27FC236}">
                      <a16:creationId xmlns:a16="http://schemas.microsoft.com/office/drawing/2014/main" id="{4499ABC5-90A7-A8B5-ECB9-15EB45A0501E}"/>
                    </a:ext>
                  </a:extLst>
                </p:cNvPr>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44" name="Google Shape;9394;p73">
                  <a:extLst>
                    <a:ext uri="{FF2B5EF4-FFF2-40B4-BE49-F238E27FC236}">
                      <a16:creationId xmlns:a16="http://schemas.microsoft.com/office/drawing/2014/main" id="{C20EAAC2-0E2B-3E20-AAC9-B5FCB43EDDF0}"/>
                    </a:ext>
                  </a:extLst>
                </p:cNvPr>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19" name="Google Shape;9395;p73">
                <a:extLst>
                  <a:ext uri="{FF2B5EF4-FFF2-40B4-BE49-F238E27FC236}">
                    <a16:creationId xmlns:a16="http://schemas.microsoft.com/office/drawing/2014/main" id="{D2575EDF-0A26-7B89-4ABB-C0DC95B115BA}"/>
                  </a:ext>
                </a:extLst>
              </p:cNvPr>
              <p:cNvGrpSpPr/>
              <p:nvPr/>
            </p:nvGrpSpPr>
            <p:grpSpPr>
              <a:xfrm>
                <a:off x="4601244" y="4379003"/>
                <a:ext cx="440694" cy="498458"/>
                <a:chOff x="2786075" y="3591800"/>
                <a:chExt cx="260725" cy="294900"/>
              </a:xfrm>
              <a:grpFill/>
            </p:grpSpPr>
            <p:sp>
              <p:nvSpPr>
                <p:cNvPr id="232" name="Google Shape;9396;p73">
                  <a:extLst>
                    <a:ext uri="{FF2B5EF4-FFF2-40B4-BE49-F238E27FC236}">
                      <a16:creationId xmlns:a16="http://schemas.microsoft.com/office/drawing/2014/main" id="{4097AE5A-0269-E64E-87B6-A85731AE759F}"/>
                    </a:ext>
                  </a:extLst>
                </p:cNvPr>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3" name="Google Shape;9397;p73">
                  <a:extLst>
                    <a:ext uri="{FF2B5EF4-FFF2-40B4-BE49-F238E27FC236}">
                      <a16:creationId xmlns:a16="http://schemas.microsoft.com/office/drawing/2014/main" id="{747A097A-BB34-9CA2-9C02-7C842C23FE37}"/>
                    </a:ext>
                  </a:extLst>
                </p:cNvPr>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4" name="Google Shape;9398;p73">
                  <a:extLst>
                    <a:ext uri="{FF2B5EF4-FFF2-40B4-BE49-F238E27FC236}">
                      <a16:creationId xmlns:a16="http://schemas.microsoft.com/office/drawing/2014/main" id="{B4586308-7BDC-0362-8CED-324CCF5308DB}"/>
                    </a:ext>
                  </a:extLst>
                </p:cNvPr>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5" name="Google Shape;9399;p73">
                  <a:extLst>
                    <a:ext uri="{FF2B5EF4-FFF2-40B4-BE49-F238E27FC236}">
                      <a16:creationId xmlns:a16="http://schemas.microsoft.com/office/drawing/2014/main" id="{FC213013-BDCA-1AAE-5DB8-0CBA6B8A5736}"/>
                    </a:ext>
                  </a:extLst>
                </p:cNvPr>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6" name="Google Shape;9400;p73">
                  <a:extLst>
                    <a:ext uri="{FF2B5EF4-FFF2-40B4-BE49-F238E27FC236}">
                      <a16:creationId xmlns:a16="http://schemas.microsoft.com/office/drawing/2014/main" id="{D5F784CF-D28B-66FC-E3B1-C7DCF6867DFE}"/>
                    </a:ext>
                  </a:extLst>
                </p:cNvPr>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0" name="Google Shape;9401;p73">
                <a:extLst>
                  <a:ext uri="{FF2B5EF4-FFF2-40B4-BE49-F238E27FC236}">
                    <a16:creationId xmlns:a16="http://schemas.microsoft.com/office/drawing/2014/main" id="{FE161C48-0068-9DB8-ABCB-706112FD1246}"/>
                  </a:ext>
                </a:extLst>
              </p:cNvPr>
              <p:cNvGrpSpPr/>
              <p:nvPr/>
            </p:nvGrpSpPr>
            <p:grpSpPr>
              <a:xfrm>
                <a:off x="4659158" y="4984646"/>
                <a:ext cx="324868" cy="500612"/>
                <a:chOff x="2819150" y="3955025"/>
                <a:chExt cx="192200" cy="296175"/>
              </a:xfrm>
              <a:grpFill/>
            </p:grpSpPr>
            <p:sp>
              <p:nvSpPr>
                <p:cNvPr id="228" name="Google Shape;9402;p73">
                  <a:extLst>
                    <a:ext uri="{FF2B5EF4-FFF2-40B4-BE49-F238E27FC236}">
                      <a16:creationId xmlns:a16="http://schemas.microsoft.com/office/drawing/2014/main" id="{888E5DBC-9F76-567E-410B-BB43CC9AA760}"/>
                    </a:ext>
                  </a:extLst>
                </p:cNvPr>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9" name="Google Shape;9403;p73">
                  <a:extLst>
                    <a:ext uri="{FF2B5EF4-FFF2-40B4-BE49-F238E27FC236}">
                      <a16:creationId xmlns:a16="http://schemas.microsoft.com/office/drawing/2014/main" id="{8D6AFF8F-21FC-A8C0-5A13-9B6FE0358486}"/>
                    </a:ext>
                  </a:extLst>
                </p:cNvPr>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0" name="Google Shape;9404;p73">
                  <a:extLst>
                    <a:ext uri="{FF2B5EF4-FFF2-40B4-BE49-F238E27FC236}">
                      <a16:creationId xmlns:a16="http://schemas.microsoft.com/office/drawing/2014/main" id="{A8184447-491C-F427-C7A9-50A5131EA68C}"/>
                    </a:ext>
                  </a:extLst>
                </p:cNvPr>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31" name="Google Shape;9405;p73">
                  <a:extLst>
                    <a:ext uri="{FF2B5EF4-FFF2-40B4-BE49-F238E27FC236}">
                      <a16:creationId xmlns:a16="http://schemas.microsoft.com/office/drawing/2014/main" id="{A3FB04BB-C7B7-B874-ADCF-6C1A5B4BBC23}"/>
                    </a:ext>
                  </a:extLst>
                </p:cNvPr>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1" name="Google Shape;9406;p73">
                <a:extLst>
                  <a:ext uri="{FF2B5EF4-FFF2-40B4-BE49-F238E27FC236}">
                    <a16:creationId xmlns:a16="http://schemas.microsoft.com/office/drawing/2014/main" id="{25C4AF17-7A9D-F2D2-2D2D-53D21DCBFAF6}"/>
                  </a:ext>
                </a:extLst>
              </p:cNvPr>
              <p:cNvGrpSpPr/>
              <p:nvPr/>
            </p:nvGrpSpPr>
            <p:grpSpPr>
              <a:xfrm>
                <a:off x="7743692" y="3749212"/>
                <a:ext cx="499261" cy="497951"/>
                <a:chOff x="4629125" y="3235150"/>
                <a:chExt cx="295375" cy="294600"/>
              </a:xfrm>
              <a:grpFill/>
            </p:grpSpPr>
            <p:sp>
              <p:nvSpPr>
                <p:cNvPr id="223" name="Google Shape;9407;p73">
                  <a:extLst>
                    <a:ext uri="{FF2B5EF4-FFF2-40B4-BE49-F238E27FC236}">
                      <a16:creationId xmlns:a16="http://schemas.microsoft.com/office/drawing/2014/main" id="{3E653E84-DA77-4CB0-B325-2D1BFD3BA804}"/>
                    </a:ext>
                  </a:extLst>
                </p:cNvPr>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4" name="Google Shape;9408;p73">
                  <a:extLst>
                    <a:ext uri="{FF2B5EF4-FFF2-40B4-BE49-F238E27FC236}">
                      <a16:creationId xmlns:a16="http://schemas.microsoft.com/office/drawing/2014/main" id="{210C1B02-15FE-1A86-CAB8-BA2EDFDD59BA}"/>
                    </a:ext>
                  </a:extLst>
                </p:cNvPr>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5" name="Google Shape;9409;p73">
                  <a:extLst>
                    <a:ext uri="{FF2B5EF4-FFF2-40B4-BE49-F238E27FC236}">
                      <a16:creationId xmlns:a16="http://schemas.microsoft.com/office/drawing/2014/main" id="{E573CEDB-14DD-0FC3-9E3A-2B8DA9858F5E}"/>
                    </a:ext>
                  </a:extLst>
                </p:cNvPr>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6" name="Google Shape;9410;p73">
                  <a:extLst>
                    <a:ext uri="{FF2B5EF4-FFF2-40B4-BE49-F238E27FC236}">
                      <a16:creationId xmlns:a16="http://schemas.microsoft.com/office/drawing/2014/main" id="{C589BA07-A263-A815-6037-38CC05B5614F}"/>
                    </a:ext>
                  </a:extLst>
                </p:cNvPr>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7" name="Google Shape;9411;p73">
                  <a:extLst>
                    <a:ext uri="{FF2B5EF4-FFF2-40B4-BE49-F238E27FC236}">
                      <a16:creationId xmlns:a16="http://schemas.microsoft.com/office/drawing/2014/main" id="{2A9C2982-7E7F-1845-C395-90148FFB2B51}"/>
                    </a:ext>
                  </a:extLst>
                </p:cNvPr>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2" name="Google Shape;9412;p73">
                <a:extLst>
                  <a:ext uri="{FF2B5EF4-FFF2-40B4-BE49-F238E27FC236}">
                    <a16:creationId xmlns:a16="http://schemas.microsoft.com/office/drawing/2014/main" id="{548AC130-9007-ED27-1886-D84A81370BFA}"/>
                  </a:ext>
                </a:extLst>
              </p:cNvPr>
              <p:cNvGrpSpPr/>
              <p:nvPr/>
            </p:nvGrpSpPr>
            <p:grpSpPr>
              <a:xfrm>
                <a:off x="7743671" y="4378602"/>
                <a:ext cx="499303" cy="499261"/>
                <a:chOff x="4628325" y="3599825"/>
                <a:chExt cx="295400" cy="295375"/>
              </a:xfrm>
              <a:grpFill/>
            </p:grpSpPr>
            <p:sp>
              <p:nvSpPr>
                <p:cNvPr id="211" name="Google Shape;9413;p73">
                  <a:extLst>
                    <a:ext uri="{FF2B5EF4-FFF2-40B4-BE49-F238E27FC236}">
                      <a16:creationId xmlns:a16="http://schemas.microsoft.com/office/drawing/2014/main" id="{D11FD669-813A-242B-8DB9-7ADD2D94F0B7}"/>
                    </a:ext>
                  </a:extLst>
                </p:cNvPr>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2" name="Google Shape;9414;p73">
                  <a:extLst>
                    <a:ext uri="{FF2B5EF4-FFF2-40B4-BE49-F238E27FC236}">
                      <a16:creationId xmlns:a16="http://schemas.microsoft.com/office/drawing/2014/main" id="{7830D744-828B-F51B-E3AB-5F458EC724EC}"/>
                    </a:ext>
                  </a:extLst>
                </p:cNvPr>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3" name="Google Shape;9415;p73">
                  <a:extLst>
                    <a:ext uri="{FF2B5EF4-FFF2-40B4-BE49-F238E27FC236}">
                      <a16:creationId xmlns:a16="http://schemas.microsoft.com/office/drawing/2014/main" id="{5C84163F-ACB7-9EC2-C66F-CF8BE7197EA9}"/>
                    </a:ext>
                  </a:extLst>
                </p:cNvPr>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4" name="Google Shape;9416;p73">
                  <a:extLst>
                    <a:ext uri="{FF2B5EF4-FFF2-40B4-BE49-F238E27FC236}">
                      <a16:creationId xmlns:a16="http://schemas.microsoft.com/office/drawing/2014/main" id="{46028269-1F48-9072-C483-BE2175751DE5}"/>
                    </a:ext>
                  </a:extLst>
                </p:cNvPr>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5" name="Google Shape;9417;p73">
                  <a:extLst>
                    <a:ext uri="{FF2B5EF4-FFF2-40B4-BE49-F238E27FC236}">
                      <a16:creationId xmlns:a16="http://schemas.microsoft.com/office/drawing/2014/main" id="{2EAA3FAA-8839-6238-9326-DE674CFC47A9}"/>
                    </a:ext>
                  </a:extLst>
                </p:cNvPr>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6" name="Google Shape;9418;p73">
                  <a:extLst>
                    <a:ext uri="{FF2B5EF4-FFF2-40B4-BE49-F238E27FC236}">
                      <a16:creationId xmlns:a16="http://schemas.microsoft.com/office/drawing/2014/main" id="{2AF1414B-CFF0-7A21-7582-1BAB467D8606}"/>
                    </a:ext>
                  </a:extLst>
                </p:cNvPr>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7" name="Google Shape;9419;p73">
                  <a:extLst>
                    <a:ext uri="{FF2B5EF4-FFF2-40B4-BE49-F238E27FC236}">
                      <a16:creationId xmlns:a16="http://schemas.microsoft.com/office/drawing/2014/main" id="{E8F156D9-9F64-2AF3-C37E-410B04213855}"/>
                    </a:ext>
                  </a:extLst>
                </p:cNvPr>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8" name="Google Shape;9420;p73">
                  <a:extLst>
                    <a:ext uri="{FF2B5EF4-FFF2-40B4-BE49-F238E27FC236}">
                      <a16:creationId xmlns:a16="http://schemas.microsoft.com/office/drawing/2014/main" id="{9C1BA8BF-F2D8-A88B-B285-AA693D9E454E}"/>
                    </a:ext>
                  </a:extLst>
                </p:cNvPr>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9" name="Google Shape;9421;p73">
                  <a:extLst>
                    <a:ext uri="{FF2B5EF4-FFF2-40B4-BE49-F238E27FC236}">
                      <a16:creationId xmlns:a16="http://schemas.microsoft.com/office/drawing/2014/main" id="{321C766C-3451-5275-6C68-1624F1CCB4F4}"/>
                    </a:ext>
                  </a:extLst>
                </p:cNvPr>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0" name="Google Shape;9422;p73">
                  <a:extLst>
                    <a:ext uri="{FF2B5EF4-FFF2-40B4-BE49-F238E27FC236}">
                      <a16:creationId xmlns:a16="http://schemas.microsoft.com/office/drawing/2014/main" id="{E2C0C2FB-8C70-D16A-F98E-B32B1FCF057E}"/>
                    </a:ext>
                  </a:extLst>
                </p:cNvPr>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1" name="Google Shape;9423;p73">
                  <a:extLst>
                    <a:ext uri="{FF2B5EF4-FFF2-40B4-BE49-F238E27FC236}">
                      <a16:creationId xmlns:a16="http://schemas.microsoft.com/office/drawing/2014/main" id="{5C43BF8F-8923-55C8-09CD-01500AED9889}"/>
                    </a:ext>
                  </a:extLst>
                </p:cNvPr>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22" name="Google Shape;9424;p73">
                  <a:extLst>
                    <a:ext uri="{FF2B5EF4-FFF2-40B4-BE49-F238E27FC236}">
                      <a16:creationId xmlns:a16="http://schemas.microsoft.com/office/drawing/2014/main" id="{59B58ABF-09CC-FE13-A138-C39DC1BAD9A2}"/>
                    </a:ext>
                  </a:extLst>
                </p:cNvPr>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3" name="Google Shape;9425;p73">
                <a:extLst>
                  <a:ext uri="{FF2B5EF4-FFF2-40B4-BE49-F238E27FC236}">
                    <a16:creationId xmlns:a16="http://schemas.microsoft.com/office/drawing/2014/main" id="{320EE6D1-FB89-E06B-139E-E2F6A64ED6E2}"/>
                  </a:ext>
                </a:extLst>
              </p:cNvPr>
              <p:cNvGrpSpPr/>
              <p:nvPr/>
            </p:nvGrpSpPr>
            <p:grpSpPr>
              <a:xfrm>
                <a:off x="7773631" y="4984646"/>
                <a:ext cx="439383" cy="500612"/>
                <a:chOff x="4645650" y="3962900"/>
                <a:chExt cx="259950" cy="296175"/>
              </a:xfrm>
              <a:grpFill/>
            </p:grpSpPr>
            <p:sp>
              <p:nvSpPr>
                <p:cNvPr id="205" name="Google Shape;9426;p73">
                  <a:extLst>
                    <a:ext uri="{FF2B5EF4-FFF2-40B4-BE49-F238E27FC236}">
                      <a16:creationId xmlns:a16="http://schemas.microsoft.com/office/drawing/2014/main" id="{A2A99237-667B-EEB4-6159-61BC398BC40F}"/>
                    </a:ext>
                  </a:extLst>
                </p:cNvPr>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6" name="Google Shape;9427;p73">
                  <a:extLst>
                    <a:ext uri="{FF2B5EF4-FFF2-40B4-BE49-F238E27FC236}">
                      <a16:creationId xmlns:a16="http://schemas.microsoft.com/office/drawing/2014/main" id="{B98C8072-4F70-541C-B5AC-84FA5EB9DE7A}"/>
                    </a:ext>
                  </a:extLst>
                </p:cNvPr>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7" name="Google Shape;9428;p73">
                  <a:extLst>
                    <a:ext uri="{FF2B5EF4-FFF2-40B4-BE49-F238E27FC236}">
                      <a16:creationId xmlns:a16="http://schemas.microsoft.com/office/drawing/2014/main" id="{511491F8-26A3-7A69-CE8B-3BBA9EF44307}"/>
                    </a:ext>
                  </a:extLst>
                </p:cNvPr>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8" name="Google Shape;9429;p73">
                  <a:extLst>
                    <a:ext uri="{FF2B5EF4-FFF2-40B4-BE49-F238E27FC236}">
                      <a16:creationId xmlns:a16="http://schemas.microsoft.com/office/drawing/2014/main" id="{AFD344AC-96F3-3E8D-D109-A76FAAF8FFE9}"/>
                    </a:ext>
                  </a:extLst>
                </p:cNvPr>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9" name="Google Shape;9430;p73">
                  <a:extLst>
                    <a:ext uri="{FF2B5EF4-FFF2-40B4-BE49-F238E27FC236}">
                      <a16:creationId xmlns:a16="http://schemas.microsoft.com/office/drawing/2014/main" id="{739A3872-BAB9-397B-03E2-2F261A4786E4}"/>
                    </a:ext>
                  </a:extLst>
                </p:cNvPr>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10" name="Google Shape;9431;p73">
                  <a:extLst>
                    <a:ext uri="{FF2B5EF4-FFF2-40B4-BE49-F238E27FC236}">
                      <a16:creationId xmlns:a16="http://schemas.microsoft.com/office/drawing/2014/main" id="{38359884-6D5E-C7C2-3E12-20A1AFAEF163}"/>
                    </a:ext>
                  </a:extLst>
                </p:cNvPr>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4" name="Google Shape;9432;p73">
                <a:extLst>
                  <a:ext uri="{FF2B5EF4-FFF2-40B4-BE49-F238E27FC236}">
                    <a16:creationId xmlns:a16="http://schemas.microsoft.com/office/drawing/2014/main" id="{EE007D0C-B91F-0B0C-93E5-6BB4E215218B}"/>
                  </a:ext>
                </a:extLst>
              </p:cNvPr>
              <p:cNvGrpSpPr/>
              <p:nvPr/>
            </p:nvGrpSpPr>
            <p:grpSpPr>
              <a:xfrm>
                <a:off x="10280367" y="4379278"/>
                <a:ext cx="499261" cy="497908"/>
                <a:chOff x="6143725" y="3582500"/>
                <a:chExt cx="295375" cy="294575"/>
              </a:xfrm>
              <a:grpFill/>
            </p:grpSpPr>
            <p:sp>
              <p:nvSpPr>
                <p:cNvPr id="198" name="Google Shape;9433;p73">
                  <a:extLst>
                    <a:ext uri="{FF2B5EF4-FFF2-40B4-BE49-F238E27FC236}">
                      <a16:creationId xmlns:a16="http://schemas.microsoft.com/office/drawing/2014/main" id="{F9DC6C5C-EF07-A7D7-369C-7A151F4464D2}"/>
                    </a:ext>
                  </a:extLst>
                </p:cNvPr>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9" name="Google Shape;9434;p73">
                  <a:extLst>
                    <a:ext uri="{FF2B5EF4-FFF2-40B4-BE49-F238E27FC236}">
                      <a16:creationId xmlns:a16="http://schemas.microsoft.com/office/drawing/2014/main" id="{4E13759B-E50B-721C-A8E4-071C546D7028}"/>
                    </a:ext>
                  </a:extLst>
                </p:cNvPr>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0" name="Google Shape;9435;p73">
                  <a:extLst>
                    <a:ext uri="{FF2B5EF4-FFF2-40B4-BE49-F238E27FC236}">
                      <a16:creationId xmlns:a16="http://schemas.microsoft.com/office/drawing/2014/main" id="{EF3C6181-0D0B-1AAE-2BC7-7D3D41D74CA3}"/>
                    </a:ext>
                  </a:extLst>
                </p:cNvPr>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1" name="Google Shape;9436;p73">
                  <a:extLst>
                    <a:ext uri="{FF2B5EF4-FFF2-40B4-BE49-F238E27FC236}">
                      <a16:creationId xmlns:a16="http://schemas.microsoft.com/office/drawing/2014/main" id="{821E2BE9-C6F8-D9CF-76B7-128020DFF5A5}"/>
                    </a:ext>
                  </a:extLst>
                </p:cNvPr>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2" name="Google Shape;9437;p73">
                  <a:extLst>
                    <a:ext uri="{FF2B5EF4-FFF2-40B4-BE49-F238E27FC236}">
                      <a16:creationId xmlns:a16="http://schemas.microsoft.com/office/drawing/2014/main" id="{C6DCC8B3-6685-CD5D-BBC9-F39CAC2323AA}"/>
                    </a:ext>
                  </a:extLst>
                </p:cNvPr>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3" name="Google Shape;9438;p73">
                  <a:extLst>
                    <a:ext uri="{FF2B5EF4-FFF2-40B4-BE49-F238E27FC236}">
                      <a16:creationId xmlns:a16="http://schemas.microsoft.com/office/drawing/2014/main" id="{E1F41286-BF82-71AB-536A-BFAA389935BA}"/>
                    </a:ext>
                  </a:extLst>
                </p:cNvPr>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204" name="Google Shape;9439;p73">
                  <a:extLst>
                    <a:ext uri="{FF2B5EF4-FFF2-40B4-BE49-F238E27FC236}">
                      <a16:creationId xmlns:a16="http://schemas.microsoft.com/office/drawing/2014/main" id="{315F60B8-80E4-F3FC-063A-AFB1AC7166A1}"/>
                    </a:ext>
                  </a:extLst>
                </p:cNvPr>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5" name="Google Shape;9440;p73">
                <a:extLst>
                  <a:ext uri="{FF2B5EF4-FFF2-40B4-BE49-F238E27FC236}">
                    <a16:creationId xmlns:a16="http://schemas.microsoft.com/office/drawing/2014/main" id="{DE9FB61D-A1D5-DD52-7986-1FD27EEF3E87}"/>
                  </a:ext>
                </a:extLst>
              </p:cNvPr>
              <p:cNvGrpSpPr/>
              <p:nvPr/>
            </p:nvGrpSpPr>
            <p:grpSpPr>
              <a:xfrm>
                <a:off x="2037247" y="3747903"/>
                <a:ext cx="501923" cy="500571"/>
                <a:chOff x="1310075" y="3253275"/>
                <a:chExt cx="296950" cy="296150"/>
              </a:xfrm>
              <a:grpFill/>
            </p:grpSpPr>
            <p:sp>
              <p:nvSpPr>
                <p:cNvPr id="195" name="Google Shape;9441;p73">
                  <a:extLst>
                    <a:ext uri="{FF2B5EF4-FFF2-40B4-BE49-F238E27FC236}">
                      <a16:creationId xmlns:a16="http://schemas.microsoft.com/office/drawing/2014/main" id="{F4E4A215-C7C5-F229-7376-D263FA756618}"/>
                    </a:ext>
                  </a:extLst>
                </p:cNvPr>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6" name="Google Shape;9442;p73">
                  <a:extLst>
                    <a:ext uri="{FF2B5EF4-FFF2-40B4-BE49-F238E27FC236}">
                      <a16:creationId xmlns:a16="http://schemas.microsoft.com/office/drawing/2014/main" id="{E023DD22-934D-D959-810E-8AFB09F2EA74}"/>
                    </a:ext>
                  </a:extLst>
                </p:cNvPr>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7" name="Google Shape;9443;p73">
                  <a:extLst>
                    <a:ext uri="{FF2B5EF4-FFF2-40B4-BE49-F238E27FC236}">
                      <a16:creationId xmlns:a16="http://schemas.microsoft.com/office/drawing/2014/main" id="{B151A5B6-3262-3A17-44DF-0A5EDB5693C7}"/>
                    </a:ext>
                  </a:extLst>
                </p:cNvPr>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26" name="Google Shape;9444;p73">
                <a:extLst>
                  <a:ext uri="{FF2B5EF4-FFF2-40B4-BE49-F238E27FC236}">
                    <a16:creationId xmlns:a16="http://schemas.microsoft.com/office/drawing/2014/main" id="{D2E4DC90-4705-FE96-7B35-DE46C9DE74FE}"/>
                  </a:ext>
                </a:extLst>
              </p:cNvPr>
              <p:cNvSpPr/>
              <p:nvPr/>
            </p:nvSpPr>
            <p:spPr>
              <a:xfrm>
                <a:off x="2039216" y="4379924"/>
                <a:ext cx="497951" cy="496599"/>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27" name="Google Shape;9445;p73">
                <a:extLst>
                  <a:ext uri="{FF2B5EF4-FFF2-40B4-BE49-F238E27FC236}">
                    <a16:creationId xmlns:a16="http://schemas.microsoft.com/office/drawing/2014/main" id="{8E3B439D-7582-B84A-630F-8793D59F4E21}"/>
                  </a:ext>
                </a:extLst>
              </p:cNvPr>
              <p:cNvGrpSpPr/>
              <p:nvPr/>
            </p:nvGrpSpPr>
            <p:grpSpPr>
              <a:xfrm>
                <a:off x="2036572" y="4983505"/>
                <a:ext cx="503276" cy="502894"/>
                <a:chOff x="1310075" y="3980250"/>
                <a:chExt cx="297750" cy="297525"/>
              </a:xfrm>
              <a:grpFill/>
            </p:grpSpPr>
            <p:sp>
              <p:nvSpPr>
                <p:cNvPr id="191" name="Google Shape;9446;p73">
                  <a:extLst>
                    <a:ext uri="{FF2B5EF4-FFF2-40B4-BE49-F238E27FC236}">
                      <a16:creationId xmlns:a16="http://schemas.microsoft.com/office/drawing/2014/main" id="{99EEB19D-2628-C53E-7A0B-83F8D066F8C7}"/>
                    </a:ext>
                  </a:extLst>
                </p:cNvPr>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2" name="Google Shape;9447;p73">
                  <a:extLst>
                    <a:ext uri="{FF2B5EF4-FFF2-40B4-BE49-F238E27FC236}">
                      <a16:creationId xmlns:a16="http://schemas.microsoft.com/office/drawing/2014/main" id="{79F425FD-C33A-68CA-5D66-EE294C7EB435}"/>
                    </a:ext>
                  </a:extLst>
                </p:cNvPr>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3" name="Google Shape;9448;p73">
                  <a:extLst>
                    <a:ext uri="{FF2B5EF4-FFF2-40B4-BE49-F238E27FC236}">
                      <a16:creationId xmlns:a16="http://schemas.microsoft.com/office/drawing/2014/main" id="{7D2E01AC-D571-33F1-5109-0CE1B3FE147C}"/>
                    </a:ext>
                  </a:extLst>
                </p:cNvPr>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4" name="Google Shape;9449;p73">
                  <a:extLst>
                    <a:ext uri="{FF2B5EF4-FFF2-40B4-BE49-F238E27FC236}">
                      <a16:creationId xmlns:a16="http://schemas.microsoft.com/office/drawing/2014/main" id="{6735042E-6C1E-D625-D7E4-705F9B3A2F34}"/>
                    </a:ext>
                  </a:extLst>
                </p:cNvPr>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28" name="Google Shape;9450;p73">
                <a:extLst>
                  <a:ext uri="{FF2B5EF4-FFF2-40B4-BE49-F238E27FC236}">
                    <a16:creationId xmlns:a16="http://schemas.microsoft.com/office/drawing/2014/main" id="{0523728E-E63D-8181-D928-BED9625BF2C4}"/>
                  </a:ext>
                </a:extLst>
              </p:cNvPr>
              <p:cNvGrpSpPr/>
              <p:nvPr/>
            </p:nvGrpSpPr>
            <p:grpSpPr>
              <a:xfrm>
                <a:off x="5275218" y="3748557"/>
                <a:ext cx="380816" cy="499261"/>
                <a:chOff x="3167275" y="3227275"/>
                <a:chExt cx="225300" cy="295375"/>
              </a:xfrm>
              <a:grpFill/>
            </p:grpSpPr>
            <p:sp>
              <p:nvSpPr>
                <p:cNvPr id="186" name="Google Shape;9451;p73">
                  <a:extLst>
                    <a:ext uri="{FF2B5EF4-FFF2-40B4-BE49-F238E27FC236}">
                      <a16:creationId xmlns:a16="http://schemas.microsoft.com/office/drawing/2014/main" id="{D9FABFDD-7410-C9BC-5331-690539EC1451}"/>
                    </a:ext>
                  </a:extLst>
                </p:cNvPr>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7" name="Google Shape;9452;p73">
                  <a:extLst>
                    <a:ext uri="{FF2B5EF4-FFF2-40B4-BE49-F238E27FC236}">
                      <a16:creationId xmlns:a16="http://schemas.microsoft.com/office/drawing/2014/main" id="{30193493-0183-E382-A777-7C110E1DFD88}"/>
                    </a:ext>
                  </a:extLst>
                </p:cNvPr>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8" name="Google Shape;9453;p73">
                  <a:extLst>
                    <a:ext uri="{FF2B5EF4-FFF2-40B4-BE49-F238E27FC236}">
                      <a16:creationId xmlns:a16="http://schemas.microsoft.com/office/drawing/2014/main" id="{18EE4176-B717-A0E8-B198-0E4306FC90A1}"/>
                    </a:ext>
                  </a:extLst>
                </p:cNvPr>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9" name="Google Shape;9454;p73">
                  <a:extLst>
                    <a:ext uri="{FF2B5EF4-FFF2-40B4-BE49-F238E27FC236}">
                      <a16:creationId xmlns:a16="http://schemas.microsoft.com/office/drawing/2014/main" id="{A7E2D8AA-9506-F3EB-D77F-E7641B5BCA30}"/>
                    </a:ext>
                  </a:extLst>
                </p:cNvPr>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90" name="Google Shape;9455;p73">
                  <a:extLst>
                    <a:ext uri="{FF2B5EF4-FFF2-40B4-BE49-F238E27FC236}">
                      <a16:creationId xmlns:a16="http://schemas.microsoft.com/office/drawing/2014/main" id="{C4697EC2-C3EC-2269-C461-7A9CF7FCE1A1}"/>
                    </a:ext>
                  </a:extLst>
                </p:cNvPr>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sp>
            <p:nvSpPr>
              <p:cNvPr id="29" name="Google Shape;9456;p73">
                <a:extLst>
                  <a:ext uri="{FF2B5EF4-FFF2-40B4-BE49-F238E27FC236}">
                    <a16:creationId xmlns:a16="http://schemas.microsoft.com/office/drawing/2014/main" id="{DEDFE1F0-6460-6368-5C87-7C90957487F4}"/>
                  </a:ext>
                </a:extLst>
              </p:cNvPr>
              <p:cNvSpPr/>
              <p:nvPr/>
            </p:nvSpPr>
            <p:spPr>
              <a:xfrm>
                <a:off x="5202621" y="4377430"/>
                <a:ext cx="525925" cy="501585"/>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nvGrpSpPr>
              <p:cNvPr id="30" name="Google Shape;9457;p73">
                <a:extLst>
                  <a:ext uri="{FF2B5EF4-FFF2-40B4-BE49-F238E27FC236}">
                    <a16:creationId xmlns:a16="http://schemas.microsoft.com/office/drawing/2014/main" id="{6F1204BE-89C0-E11F-A5C8-785E053EC05D}"/>
                  </a:ext>
                </a:extLst>
              </p:cNvPr>
              <p:cNvGrpSpPr/>
              <p:nvPr/>
            </p:nvGrpSpPr>
            <p:grpSpPr>
              <a:xfrm>
                <a:off x="5213987" y="4985299"/>
                <a:ext cx="503276" cy="499303"/>
                <a:chOff x="3133425" y="3955025"/>
                <a:chExt cx="297750" cy="295400"/>
              </a:xfrm>
              <a:grpFill/>
            </p:grpSpPr>
            <p:sp>
              <p:nvSpPr>
                <p:cNvPr id="183" name="Google Shape;9458;p73">
                  <a:extLst>
                    <a:ext uri="{FF2B5EF4-FFF2-40B4-BE49-F238E27FC236}">
                      <a16:creationId xmlns:a16="http://schemas.microsoft.com/office/drawing/2014/main" id="{C798FB74-1F1E-5850-7C21-866C6CAB80EA}"/>
                    </a:ext>
                  </a:extLst>
                </p:cNvPr>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4" name="Google Shape;9459;p73">
                  <a:extLst>
                    <a:ext uri="{FF2B5EF4-FFF2-40B4-BE49-F238E27FC236}">
                      <a16:creationId xmlns:a16="http://schemas.microsoft.com/office/drawing/2014/main" id="{8516B3CA-16EC-5295-8081-A4D8A78F9792}"/>
                    </a:ext>
                  </a:extLst>
                </p:cNvPr>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5" name="Google Shape;9460;p73">
                  <a:extLst>
                    <a:ext uri="{FF2B5EF4-FFF2-40B4-BE49-F238E27FC236}">
                      <a16:creationId xmlns:a16="http://schemas.microsoft.com/office/drawing/2014/main" id="{DD2403DF-6951-397F-701F-EA11B0A4A41C}"/>
                    </a:ext>
                  </a:extLst>
                </p:cNvPr>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1" name="Google Shape;9461;p73">
                <a:extLst>
                  <a:ext uri="{FF2B5EF4-FFF2-40B4-BE49-F238E27FC236}">
                    <a16:creationId xmlns:a16="http://schemas.microsoft.com/office/drawing/2014/main" id="{95CBC8EA-C60C-77B6-8D5D-808F5BFE97CF}"/>
                  </a:ext>
                </a:extLst>
              </p:cNvPr>
              <p:cNvGrpSpPr/>
              <p:nvPr/>
            </p:nvGrpSpPr>
            <p:grpSpPr>
              <a:xfrm>
                <a:off x="8379176" y="3746993"/>
                <a:ext cx="500612" cy="502387"/>
                <a:chOff x="4991425" y="3234750"/>
                <a:chExt cx="296175" cy="297225"/>
              </a:xfrm>
              <a:grpFill/>
            </p:grpSpPr>
            <p:sp>
              <p:nvSpPr>
                <p:cNvPr id="177" name="Google Shape;9462;p73">
                  <a:extLst>
                    <a:ext uri="{FF2B5EF4-FFF2-40B4-BE49-F238E27FC236}">
                      <a16:creationId xmlns:a16="http://schemas.microsoft.com/office/drawing/2014/main" id="{202C1166-453E-1711-9FCC-C3737276B6E0}"/>
                    </a:ext>
                  </a:extLst>
                </p:cNvPr>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8" name="Google Shape;9463;p73">
                  <a:extLst>
                    <a:ext uri="{FF2B5EF4-FFF2-40B4-BE49-F238E27FC236}">
                      <a16:creationId xmlns:a16="http://schemas.microsoft.com/office/drawing/2014/main" id="{28211908-C233-5190-6F58-9B82885462FE}"/>
                    </a:ext>
                  </a:extLst>
                </p:cNvPr>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9" name="Google Shape;9464;p73">
                  <a:extLst>
                    <a:ext uri="{FF2B5EF4-FFF2-40B4-BE49-F238E27FC236}">
                      <a16:creationId xmlns:a16="http://schemas.microsoft.com/office/drawing/2014/main" id="{10F7ECB5-D956-8E1F-2AF1-7BBD523EB11E}"/>
                    </a:ext>
                  </a:extLst>
                </p:cNvPr>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0" name="Google Shape;9465;p73">
                  <a:extLst>
                    <a:ext uri="{FF2B5EF4-FFF2-40B4-BE49-F238E27FC236}">
                      <a16:creationId xmlns:a16="http://schemas.microsoft.com/office/drawing/2014/main" id="{11876EED-AF1C-031E-D87F-C144CE1B146A}"/>
                    </a:ext>
                  </a:extLst>
                </p:cNvPr>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1" name="Google Shape;9466;p73">
                  <a:extLst>
                    <a:ext uri="{FF2B5EF4-FFF2-40B4-BE49-F238E27FC236}">
                      <a16:creationId xmlns:a16="http://schemas.microsoft.com/office/drawing/2014/main" id="{9666C301-DB17-626A-A11C-893BDD96D03E}"/>
                    </a:ext>
                  </a:extLst>
                </p:cNvPr>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82" name="Google Shape;9467;p73">
                  <a:extLst>
                    <a:ext uri="{FF2B5EF4-FFF2-40B4-BE49-F238E27FC236}">
                      <a16:creationId xmlns:a16="http://schemas.microsoft.com/office/drawing/2014/main" id="{4179A194-DE9C-5F94-DF77-25BE64DE3714}"/>
                    </a:ext>
                  </a:extLst>
                </p:cNvPr>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2" name="Google Shape;9468;p73">
                <a:extLst>
                  <a:ext uri="{FF2B5EF4-FFF2-40B4-BE49-F238E27FC236}">
                    <a16:creationId xmlns:a16="http://schemas.microsoft.com/office/drawing/2014/main" id="{21236300-C3DB-351E-C138-E8A22B94BD12}"/>
                  </a:ext>
                </a:extLst>
              </p:cNvPr>
              <p:cNvGrpSpPr/>
              <p:nvPr/>
            </p:nvGrpSpPr>
            <p:grpSpPr>
              <a:xfrm>
                <a:off x="8379176" y="4407885"/>
                <a:ext cx="500612" cy="440694"/>
                <a:chOff x="4991425" y="3617150"/>
                <a:chExt cx="296175" cy="260725"/>
              </a:xfrm>
              <a:grpFill/>
            </p:grpSpPr>
            <p:sp>
              <p:nvSpPr>
                <p:cNvPr id="170" name="Google Shape;9469;p73">
                  <a:extLst>
                    <a:ext uri="{FF2B5EF4-FFF2-40B4-BE49-F238E27FC236}">
                      <a16:creationId xmlns:a16="http://schemas.microsoft.com/office/drawing/2014/main" id="{E1A01BB2-A7BC-8366-9DA2-D537A01FDA62}"/>
                    </a:ext>
                  </a:extLst>
                </p:cNvPr>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1" name="Google Shape;9470;p73">
                  <a:extLst>
                    <a:ext uri="{FF2B5EF4-FFF2-40B4-BE49-F238E27FC236}">
                      <a16:creationId xmlns:a16="http://schemas.microsoft.com/office/drawing/2014/main" id="{F5BE6191-CFE5-855A-826A-3A241B84DDE2}"/>
                    </a:ext>
                  </a:extLst>
                </p:cNvPr>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2" name="Google Shape;9471;p73">
                  <a:extLst>
                    <a:ext uri="{FF2B5EF4-FFF2-40B4-BE49-F238E27FC236}">
                      <a16:creationId xmlns:a16="http://schemas.microsoft.com/office/drawing/2014/main" id="{1E2BE27D-C516-65CE-9CBC-529398EEA642}"/>
                    </a:ext>
                  </a:extLst>
                </p:cNvPr>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3" name="Google Shape;9472;p73">
                  <a:extLst>
                    <a:ext uri="{FF2B5EF4-FFF2-40B4-BE49-F238E27FC236}">
                      <a16:creationId xmlns:a16="http://schemas.microsoft.com/office/drawing/2014/main" id="{1B2B9D8B-4FBB-AA38-5336-99878BA2B785}"/>
                    </a:ext>
                  </a:extLst>
                </p:cNvPr>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4" name="Google Shape;9473;p73">
                  <a:extLst>
                    <a:ext uri="{FF2B5EF4-FFF2-40B4-BE49-F238E27FC236}">
                      <a16:creationId xmlns:a16="http://schemas.microsoft.com/office/drawing/2014/main" id="{5A9E8530-5F34-308B-54B3-90316A23EA9D}"/>
                    </a:ext>
                  </a:extLst>
                </p:cNvPr>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5" name="Google Shape;9474;p73">
                  <a:extLst>
                    <a:ext uri="{FF2B5EF4-FFF2-40B4-BE49-F238E27FC236}">
                      <a16:creationId xmlns:a16="http://schemas.microsoft.com/office/drawing/2014/main" id="{C8FA32A5-4434-AC88-BC8A-57B702391007}"/>
                    </a:ext>
                  </a:extLst>
                </p:cNvPr>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76" name="Google Shape;9475;p73">
                  <a:extLst>
                    <a:ext uri="{FF2B5EF4-FFF2-40B4-BE49-F238E27FC236}">
                      <a16:creationId xmlns:a16="http://schemas.microsoft.com/office/drawing/2014/main" id="{32C91D6F-3DB1-823F-F266-FF7E475B4BA2}"/>
                    </a:ext>
                  </a:extLst>
                </p:cNvPr>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3" name="Google Shape;9476;p73">
                <a:extLst>
                  <a:ext uri="{FF2B5EF4-FFF2-40B4-BE49-F238E27FC236}">
                    <a16:creationId xmlns:a16="http://schemas.microsoft.com/office/drawing/2014/main" id="{402BD293-6A85-ED05-91F8-78B1F96EB163}"/>
                  </a:ext>
                </a:extLst>
              </p:cNvPr>
              <p:cNvGrpSpPr/>
              <p:nvPr/>
            </p:nvGrpSpPr>
            <p:grpSpPr>
              <a:xfrm>
                <a:off x="8489677" y="4985299"/>
                <a:ext cx="279612" cy="499303"/>
                <a:chOff x="5056800" y="3962900"/>
                <a:chExt cx="165425" cy="295400"/>
              </a:xfrm>
              <a:grpFill/>
            </p:grpSpPr>
            <p:sp>
              <p:nvSpPr>
                <p:cNvPr id="167" name="Google Shape;9477;p73">
                  <a:extLst>
                    <a:ext uri="{FF2B5EF4-FFF2-40B4-BE49-F238E27FC236}">
                      <a16:creationId xmlns:a16="http://schemas.microsoft.com/office/drawing/2014/main" id="{E763A4D5-8AE7-BC23-35A1-7BA91BB69E3B}"/>
                    </a:ext>
                  </a:extLst>
                </p:cNvPr>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8" name="Google Shape;9478;p73">
                  <a:extLst>
                    <a:ext uri="{FF2B5EF4-FFF2-40B4-BE49-F238E27FC236}">
                      <a16:creationId xmlns:a16="http://schemas.microsoft.com/office/drawing/2014/main" id="{07537994-BD8C-7A2A-B105-AB31F8B9C960}"/>
                    </a:ext>
                  </a:extLst>
                </p:cNvPr>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9" name="Google Shape;9479;p73">
                  <a:extLst>
                    <a:ext uri="{FF2B5EF4-FFF2-40B4-BE49-F238E27FC236}">
                      <a16:creationId xmlns:a16="http://schemas.microsoft.com/office/drawing/2014/main" id="{C1186B3B-8F65-5DBE-67F2-C3BFE8B84A65}"/>
                    </a:ext>
                  </a:extLst>
                </p:cNvPr>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4" name="Google Shape;9480;p73">
                <a:extLst>
                  <a:ext uri="{FF2B5EF4-FFF2-40B4-BE49-F238E27FC236}">
                    <a16:creationId xmlns:a16="http://schemas.microsoft.com/office/drawing/2014/main" id="{D1181785-C26E-C7B9-8546-2D7D0E1D26ED}"/>
                  </a:ext>
                </a:extLst>
              </p:cNvPr>
              <p:cNvGrpSpPr/>
              <p:nvPr/>
            </p:nvGrpSpPr>
            <p:grpSpPr>
              <a:xfrm>
                <a:off x="10279035" y="4985321"/>
                <a:ext cx="501923" cy="499261"/>
                <a:chOff x="6168925" y="3936925"/>
                <a:chExt cx="296950" cy="295375"/>
              </a:xfrm>
              <a:grpFill/>
            </p:grpSpPr>
            <p:sp>
              <p:nvSpPr>
                <p:cNvPr id="161" name="Google Shape;9481;p73">
                  <a:extLst>
                    <a:ext uri="{FF2B5EF4-FFF2-40B4-BE49-F238E27FC236}">
                      <a16:creationId xmlns:a16="http://schemas.microsoft.com/office/drawing/2014/main" id="{3DAEF0E1-2A4B-8F78-8270-A710A57D67C1}"/>
                    </a:ext>
                  </a:extLst>
                </p:cNvPr>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2" name="Google Shape;9482;p73">
                  <a:extLst>
                    <a:ext uri="{FF2B5EF4-FFF2-40B4-BE49-F238E27FC236}">
                      <a16:creationId xmlns:a16="http://schemas.microsoft.com/office/drawing/2014/main" id="{2EC0B719-103B-4087-88EA-A1AD39153D46}"/>
                    </a:ext>
                  </a:extLst>
                </p:cNvPr>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3" name="Google Shape;9483;p73">
                  <a:extLst>
                    <a:ext uri="{FF2B5EF4-FFF2-40B4-BE49-F238E27FC236}">
                      <a16:creationId xmlns:a16="http://schemas.microsoft.com/office/drawing/2014/main" id="{8236856D-87BB-8C2A-E143-83C36AACD1DA}"/>
                    </a:ext>
                  </a:extLst>
                </p:cNvPr>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4" name="Google Shape;9484;p73">
                  <a:extLst>
                    <a:ext uri="{FF2B5EF4-FFF2-40B4-BE49-F238E27FC236}">
                      <a16:creationId xmlns:a16="http://schemas.microsoft.com/office/drawing/2014/main" id="{309D471D-96DC-9FF7-5029-58AF57DD54EA}"/>
                    </a:ext>
                  </a:extLst>
                </p:cNvPr>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5" name="Google Shape;9485;p73">
                  <a:extLst>
                    <a:ext uri="{FF2B5EF4-FFF2-40B4-BE49-F238E27FC236}">
                      <a16:creationId xmlns:a16="http://schemas.microsoft.com/office/drawing/2014/main" id="{497BD4BF-FBE2-80B9-9CBE-B56546B926C5}"/>
                    </a:ext>
                  </a:extLst>
                </p:cNvPr>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6" name="Google Shape;9486;p73">
                  <a:extLst>
                    <a:ext uri="{FF2B5EF4-FFF2-40B4-BE49-F238E27FC236}">
                      <a16:creationId xmlns:a16="http://schemas.microsoft.com/office/drawing/2014/main" id="{598C6B80-5A91-722C-B3BF-EB782F6A1735}"/>
                    </a:ext>
                  </a:extLst>
                </p:cNvPr>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5" name="Google Shape;9487;p73">
                <a:extLst>
                  <a:ext uri="{FF2B5EF4-FFF2-40B4-BE49-F238E27FC236}">
                    <a16:creationId xmlns:a16="http://schemas.microsoft.com/office/drawing/2014/main" id="{74D5778A-FCBC-D24C-3589-F0BFBED01041}"/>
                  </a:ext>
                </a:extLst>
              </p:cNvPr>
              <p:cNvGrpSpPr/>
              <p:nvPr/>
            </p:nvGrpSpPr>
            <p:grpSpPr>
              <a:xfrm>
                <a:off x="2672075" y="3748558"/>
                <a:ext cx="497908" cy="499261"/>
                <a:chOff x="1674750" y="3254050"/>
                <a:chExt cx="294575" cy="295375"/>
              </a:xfrm>
              <a:grpFill/>
            </p:grpSpPr>
            <p:sp>
              <p:nvSpPr>
                <p:cNvPr id="158" name="Google Shape;9488;p73">
                  <a:extLst>
                    <a:ext uri="{FF2B5EF4-FFF2-40B4-BE49-F238E27FC236}">
                      <a16:creationId xmlns:a16="http://schemas.microsoft.com/office/drawing/2014/main" id="{3F303A1A-2239-FE57-84D7-700A0E5B5D5D}"/>
                    </a:ext>
                  </a:extLst>
                </p:cNvPr>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9" name="Google Shape;9489;p73">
                  <a:extLst>
                    <a:ext uri="{FF2B5EF4-FFF2-40B4-BE49-F238E27FC236}">
                      <a16:creationId xmlns:a16="http://schemas.microsoft.com/office/drawing/2014/main" id="{F63DF47E-A94C-858A-9B34-C03E4A0B8ECD}"/>
                    </a:ext>
                  </a:extLst>
                </p:cNvPr>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60" name="Google Shape;9490;p73">
                  <a:extLst>
                    <a:ext uri="{FF2B5EF4-FFF2-40B4-BE49-F238E27FC236}">
                      <a16:creationId xmlns:a16="http://schemas.microsoft.com/office/drawing/2014/main" id="{4F008142-88E5-29D1-FA2F-1D805A369E69}"/>
                    </a:ext>
                  </a:extLst>
                </p:cNvPr>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6" name="Google Shape;9491;p73">
                <a:extLst>
                  <a:ext uri="{FF2B5EF4-FFF2-40B4-BE49-F238E27FC236}">
                    <a16:creationId xmlns:a16="http://schemas.microsoft.com/office/drawing/2014/main" id="{8B4328D2-5559-DFF5-127B-EC225CFA2D26}"/>
                  </a:ext>
                </a:extLst>
              </p:cNvPr>
              <p:cNvGrpSpPr/>
              <p:nvPr/>
            </p:nvGrpSpPr>
            <p:grpSpPr>
              <a:xfrm>
                <a:off x="2692697" y="4378602"/>
                <a:ext cx="456666" cy="499261"/>
                <a:chOff x="1687350" y="3618725"/>
                <a:chExt cx="270175" cy="295375"/>
              </a:xfrm>
              <a:grpFill/>
            </p:grpSpPr>
            <p:sp>
              <p:nvSpPr>
                <p:cNvPr id="155" name="Google Shape;9492;p73">
                  <a:extLst>
                    <a:ext uri="{FF2B5EF4-FFF2-40B4-BE49-F238E27FC236}">
                      <a16:creationId xmlns:a16="http://schemas.microsoft.com/office/drawing/2014/main" id="{AF9897FE-02A7-9F51-940B-62A4BD6C0D67}"/>
                    </a:ext>
                  </a:extLst>
                </p:cNvPr>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6" name="Google Shape;9493;p73">
                  <a:extLst>
                    <a:ext uri="{FF2B5EF4-FFF2-40B4-BE49-F238E27FC236}">
                      <a16:creationId xmlns:a16="http://schemas.microsoft.com/office/drawing/2014/main" id="{C44D1288-3D8E-D2E6-B209-8ABEE09E0991}"/>
                    </a:ext>
                  </a:extLst>
                </p:cNvPr>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7" name="Google Shape;9494;p73">
                  <a:extLst>
                    <a:ext uri="{FF2B5EF4-FFF2-40B4-BE49-F238E27FC236}">
                      <a16:creationId xmlns:a16="http://schemas.microsoft.com/office/drawing/2014/main" id="{E65AEDF5-E066-B80C-37E9-EFCFE7DA119C}"/>
                    </a:ext>
                  </a:extLst>
                </p:cNvPr>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7" name="Google Shape;9495;p73">
                <a:extLst>
                  <a:ext uri="{FF2B5EF4-FFF2-40B4-BE49-F238E27FC236}">
                    <a16:creationId xmlns:a16="http://schemas.microsoft.com/office/drawing/2014/main" id="{459BFB02-CA2B-5D6A-8F0D-06AEB0522B13}"/>
                  </a:ext>
                </a:extLst>
              </p:cNvPr>
              <p:cNvGrpSpPr/>
              <p:nvPr/>
            </p:nvGrpSpPr>
            <p:grpSpPr>
              <a:xfrm>
                <a:off x="2669392" y="4985321"/>
                <a:ext cx="503276" cy="499261"/>
                <a:chOff x="1672375" y="3982600"/>
                <a:chExt cx="297750" cy="295375"/>
              </a:xfrm>
              <a:grpFill/>
            </p:grpSpPr>
            <p:sp>
              <p:nvSpPr>
                <p:cNvPr id="152" name="Google Shape;9496;p73">
                  <a:extLst>
                    <a:ext uri="{FF2B5EF4-FFF2-40B4-BE49-F238E27FC236}">
                      <a16:creationId xmlns:a16="http://schemas.microsoft.com/office/drawing/2014/main" id="{5E0A49E2-01E2-0765-5ECA-BFA5A056344F}"/>
                    </a:ext>
                  </a:extLst>
                </p:cNvPr>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3" name="Google Shape;9497;p73">
                  <a:extLst>
                    <a:ext uri="{FF2B5EF4-FFF2-40B4-BE49-F238E27FC236}">
                      <a16:creationId xmlns:a16="http://schemas.microsoft.com/office/drawing/2014/main" id="{4A53E096-2A66-A088-F43D-9E186527F00C}"/>
                    </a:ext>
                  </a:extLst>
                </p:cNvPr>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4" name="Google Shape;9498;p73">
                  <a:extLst>
                    <a:ext uri="{FF2B5EF4-FFF2-40B4-BE49-F238E27FC236}">
                      <a16:creationId xmlns:a16="http://schemas.microsoft.com/office/drawing/2014/main" id="{731F121E-7DE2-E5BB-46B4-3B8E6AD369AC}"/>
                    </a:ext>
                  </a:extLst>
                </p:cNvPr>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8" name="Google Shape;9499;p73">
                <a:extLst>
                  <a:ext uri="{FF2B5EF4-FFF2-40B4-BE49-F238E27FC236}">
                    <a16:creationId xmlns:a16="http://schemas.microsoft.com/office/drawing/2014/main" id="{5FAE4C9A-30C1-C96D-CF35-ADB81597ECBD}"/>
                  </a:ext>
                </a:extLst>
              </p:cNvPr>
              <p:cNvGrpSpPr/>
              <p:nvPr/>
            </p:nvGrpSpPr>
            <p:grpSpPr>
              <a:xfrm>
                <a:off x="5851479" y="3747882"/>
                <a:ext cx="500612" cy="500612"/>
                <a:chOff x="3497300" y="3227275"/>
                <a:chExt cx="296175" cy="296175"/>
              </a:xfrm>
              <a:grpFill/>
            </p:grpSpPr>
            <p:sp>
              <p:nvSpPr>
                <p:cNvPr id="144" name="Google Shape;9500;p73">
                  <a:extLst>
                    <a:ext uri="{FF2B5EF4-FFF2-40B4-BE49-F238E27FC236}">
                      <a16:creationId xmlns:a16="http://schemas.microsoft.com/office/drawing/2014/main" id="{86C59AB4-8D2C-B988-4EFF-28AB547A4149}"/>
                    </a:ext>
                  </a:extLst>
                </p:cNvPr>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5" name="Google Shape;9501;p73">
                  <a:extLst>
                    <a:ext uri="{FF2B5EF4-FFF2-40B4-BE49-F238E27FC236}">
                      <a16:creationId xmlns:a16="http://schemas.microsoft.com/office/drawing/2014/main" id="{F82E57A3-0D12-3466-EF90-44B60022C20F}"/>
                    </a:ext>
                  </a:extLst>
                </p:cNvPr>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6" name="Google Shape;9502;p73">
                  <a:extLst>
                    <a:ext uri="{FF2B5EF4-FFF2-40B4-BE49-F238E27FC236}">
                      <a16:creationId xmlns:a16="http://schemas.microsoft.com/office/drawing/2014/main" id="{ADD9FE9F-F2DD-F503-AAC3-D26232864534}"/>
                    </a:ext>
                  </a:extLst>
                </p:cNvPr>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7" name="Google Shape;9503;p73">
                  <a:extLst>
                    <a:ext uri="{FF2B5EF4-FFF2-40B4-BE49-F238E27FC236}">
                      <a16:creationId xmlns:a16="http://schemas.microsoft.com/office/drawing/2014/main" id="{86E3AAB3-D48D-C2CB-3E66-A888195F6E29}"/>
                    </a:ext>
                  </a:extLst>
                </p:cNvPr>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8" name="Google Shape;9504;p73">
                  <a:extLst>
                    <a:ext uri="{FF2B5EF4-FFF2-40B4-BE49-F238E27FC236}">
                      <a16:creationId xmlns:a16="http://schemas.microsoft.com/office/drawing/2014/main" id="{D1A36B8A-A9F9-53CD-4669-AC2522F83723}"/>
                    </a:ext>
                  </a:extLst>
                </p:cNvPr>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9" name="Google Shape;9505;p73">
                  <a:extLst>
                    <a:ext uri="{FF2B5EF4-FFF2-40B4-BE49-F238E27FC236}">
                      <a16:creationId xmlns:a16="http://schemas.microsoft.com/office/drawing/2014/main" id="{7227729C-56F3-DA56-DCB5-03C90BB14481}"/>
                    </a:ext>
                  </a:extLst>
                </p:cNvPr>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0" name="Google Shape;9506;p73">
                  <a:extLst>
                    <a:ext uri="{FF2B5EF4-FFF2-40B4-BE49-F238E27FC236}">
                      <a16:creationId xmlns:a16="http://schemas.microsoft.com/office/drawing/2014/main" id="{B6466C52-A2B2-4DC7-5A79-92C107B361D8}"/>
                    </a:ext>
                  </a:extLst>
                </p:cNvPr>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51" name="Google Shape;9507;p73">
                  <a:extLst>
                    <a:ext uri="{FF2B5EF4-FFF2-40B4-BE49-F238E27FC236}">
                      <a16:creationId xmlns:a16="http://schemas.microsoft.com/office/drawing/2014/main" id="{C1E0EAC8-5E36-7B41-F4F7-F5B0036D7B89}"/>
                    </a:ext>
                  </a:extLst>
                </p:cNvPr>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39" name="Google Shape;9508;p73">
                <a:extLst>
                  <a:ext uri="{FF2B5EF4-FFF2-40B4-BE49-F238E27FC236}">
                    <a16:creationId xmlns:a16="http://schemas.microsoft.com/office/drawing/2014/main" id="{995218BC-FF0C-E8B5-D9C4-7F232897C0F1}"/>
                  </a:ext>
                </a:extLst>
              </p:cNvPr>
              <p:cNvGrpSpPr/>
              <p:nvPr/>
            </p:nvGrpSpPr>
            <p:grpSpPr>
              <a:xfrm>
                <a:off x="5852154" y="4379933"/>
                <a:ext cx="499261" cy="496599"/>
                <a:chOff x="3497300" y="3591950"/>
                <a:chExt cx="295375" cy="293800"/>
              </a:xfrm>
              <a:grpFill/>
            </p:grpSpPr>
            <p:sp>
              <p:nvSpPr>
                <p:cNvPr id="136" name="Google Shape;9509;p73">
                  <a:extLst>
                    <a:ext uri="{FF2B5EF4-FFF2-40B4-BE49-F238E27FC236}">
                      <a16:creationId xmlns:a16="http://schemas.microsoft.com/office/drawing/2014/main" id="{6105450B-455F-432A-9A5D-7B3CA6715CA2}"/>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7" name="Google Shape;9510;p73">
                  <a:extLst>
                    <a:ext uri="{FF2B5EF4-FFF2-40B4-BE49-F238E27FC236}">
                      <a16:creationId xmlns:a16="http://schemas.microsoft.com/office/drawing/2014/main" id="{009B80F8-7CBB-C24E-CDE7-25FA361EEF2F}"/>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8" name="Google Shape;9511;p73">
                  <a:extLst>
                    <a:ext uri="{FF2B5EF4-FFF2-40B4-BE49-F238E27FC236}">
                      <a16:creationId xmlns:a16="http://schemas.microsoft.com/office/drawing/2014/main" id="{148B46D6-B381-7163-A199-316354E102D1}"/>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9" name="Google Shape;9512;p73">
                  <a:extLst>
                    <a:ext uri="{FF2B5EF4-FFF2-40B4-BE49-F238E27FC236}">
                      <a16:creationId xmlns:a16="http://schemas.microsoft.com/office/drawing/2014/main" id="{636569F7-27AA-0F8C-4188-2B22CCF09FE5}"/>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0" name="Google Shape;9513;p73">
                  <a:extLst>
                    <a:ext uri="{FF2B5EF4-FFF2-40B4-BE49-F238E27FC236}">
                      <a16:creationId xmlns:a16="http://schemas.microsoft.com/office/drawing/2014/main" id="{B9A50DC0-313B-8BF9-6E58-6F2135C30A58}"/>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1" name="Google Shape;9514;p73">
                  <a:extLst>
                    <a:ext uri="{FF2B5EF4-FFF2-40B4-BE49-F238E27FC236}">
                      <a16:creationId xmlns:a16="http://schemas.microsoft.com/office/drawing/2014/main" id="{2A7DC7FA-91AB-AC3B-04D0-49A4A8908A98}"/>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2" name="Google Shape;9515;p73">
                  <a:extLst>
                    <a:ext uri="{FF2B5EF4-FFF2-40B4-BE49-F238E27FC236}">
                      <a16:creationId xmlns:a16="http://schemas.microsoft.com/office/drawing/2014/main" id="{AE09A9BB-CF96-CFC6-2DCA-FBF5E48B387C}"/>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43" name="Google Shape;9516;p73">
                  <a:extLst>
                    <a:ext uri="{FF2B5EF4-FFF2-40B4-BE49-F238E27FC236}">
                      <a16:creationId xmlns:a16="http://schemas.microsoft.com/office/drawing/2014/main" id="{A7E20CA3-FCCB-3E83-D4D4-6BDC91908124}"/>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0" name="Google Shape;9517;p73">
                <a:extLst>
                  <a:ext uri="{FF2B5EF4-FFF2-40B4-BE49-F238E27FC236}">
                    <a16:creationId xmlns:a16="http://schemas.microsoft.com/office/drawing/2014/main" id="{44776265-5632-D592-DB34-DE98A968C176}"/>
                  </a:ext>
                </a:extLst>
              </p:cNvPr>
              <p:cNvGrpSpPr/>
              <p:nvPr/>
            </p:nvGrpSpPr>
            <p:grpSpPr>
              <a:xfrm>
                <a:off x="5852154" y="4985299"/>
                <a:ext cx="499261" cy="499303"/>
                <a:chOff x="3497300" y="3955025"/>
                <a:chExt cx="295375" cy="295400"/>
              </a:xfrm>
              <a:grpFill/>
            </p:grpSpPr>
            <p:sp>
              <p:nvSpPr>
                <p:cNvPr id="133" name="Google Shape;9518;p73">
                  <a:extLst>
                    <a:ext uri="{FF2B5EF4-FFF2-40B4-BE49-F238E27FC236}">
                      <a16:creationId xmlns:a16="http://schemas.microsoft.com/office/drawing/2014/main" id="{F67CB48D-C2FE-FDAC-531F-F678A65A1A9C}"/>
                    </a:ext>
                  </a:extLst>
                </p:cNvPr>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4" name="Google Shape;9519;p73">
                  <a:extLst>
                    <a:ext uri="{FF2B5EF4-FFF2-40B4-BE49-F238E27FC236}">
                      <a16:creationId xmlns:a16="http://schemas.microsoft.com/office/drawing/2014/main" id="{D5D58236-7208-0B22-A9E0-F8F16B7648D6}"/>
                    </a:ext>
                  </a:extLst>
                </p:cNvPr>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5" name="Google Shape;9520;p73">
                  <a:extLst>
                    <a:ext uri="{FF2B5EF4-FFF2-40B4-BE49-F238E27FC236}">
                      <a16:creationId xmlns:a16="http://schemas.microsoft.com/office/drawing/2014/main" id="{FA2B578B-6FD4-86C9-78E4-CF09AC42D2B6}"/>
                    </a:ext>
                  </a:extLst>
                </p:cNvPr>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1" name="Google Shape;9521;p73">
                <a:extLst>
                  <a:ext uri="{FF2B5EF4-FFF2-40B4-BE49-F238E27FC236}">
                    <a16:creationId xmlns:a16="http://schemas.microsoft.com/office/drawing/2014/main" id="{F3DB732B-8E6D-8169-D7C5-3341E2BC76AE}"/>
                  </a:ext>
                </a:extLst>
              </p:cNvPr>
              <p:cNvGrpSpPr/>
              <p:nvPr/>
            </p:nvGrpSpPr>
            <p:grpSpPr>
              <a:xfrm>
                <a:off x="9033293" y="3748917"/>
                <a:ext cx="468667" cy="498542"/>
                <a:chOff x="5364750" y="3235150"/>
                <a:chExt cx="277275" cy="294950"/>
              </a:xfrm>
              <a:grpFill/>
            </p:grpSpPr>
            <p:sp>
              <p:nvSpPr>
                <p:cNvPr id="125" name="Google Shape;9522;p73">
                  <a:extLst>
                    <a:ext uri="{FF2B5EF4-FFF2-40B4-BE49-F238E27FC236}">
                      <a16:creationId xmlns:a16="http://schemas.microsoft.com/office/drawing/2014/main" id="{657BE7B4-EB64-139B-68EE-049D503A31C0}"/>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6" name="Google Shape;9523;p73">
                  <a:extLst>
                    <a:ext uri="{FF2B5EF4-FFF2-40B4-BE49-F238E27FC236}">
                      <a16:creationId xmlns:a16="http://schemas.microsoft.com/office/drawing/2014/main" id="{822D98C4-641E-DA80-1905-9473DC5CCB59}"/>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7" name="Google Shape;9524;p73">
                  <a:extLst>
                    <a:ext uri="{FF2B5EF4-FFF2-40B4-BE49-F238E27FC236}">
                      <a16:creationId xmlns:a16="http://schemas.microsoft.com/office/drawing/2014/main" id="{73532F00-991F-A776-2E36-DB9780BF96AF}"/>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8" name="Google Shape;9525;p73">
                  <a:extLst>
                    <a:ext uri="{FF2B5EF4-FFF2-40B4-BE49-F238E27FC236}">
                      <a16:creationId xmlns:a16="http://schemas.microsoft.com/office/drawing/2014/main" id="{538A4776-D47E-5743-4AC5-E4C23BE4767E}"/>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9" name="Google Shape;9526;p73">
                  <a:extLst>
                    <a:ext uri="{FF2B5EF4-FFF2-40B4-BE49-F238E27FC236}">
                      <a16:creationId xmlns:a16="http://schemas.microsoft.com/office/drawing/2014/main" id="{7B8C271A-39C7-63E4-135A-10ACCDC6F21A}"/>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0" name="Google Shape;9527;p73">
                  <a:extLst>
                    <a:ext uri="{FF2B5EF4-FFF2-40B4-BE49-F238E27FC236}">
                      <a16:creationId xmlns:a16="http://schemas.microsoft.com/office/drawing/2014/main" id="{9EC591DD-9644-D016-B3D7-E36F03339E6F}"/>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1" name="Google Shape;9528;p73">
                  <a:extLst>
                    <a:ext uri="{FF2B5EF4-FFF2-40B4-BE49-F238E27FC236}">
                      <a16:creationId xmlns:a16="http://schemas.microsoft.com/office/drawing/2014/main" id="{83EF3771-9CB5-05C0-CC9D-CFADFB919626}"/>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32" name="Google Shape;9529;p73">
                  <a:extLst>
                    <a:ext uri="{FF2B5EF4-FFF2-40B4-BE49-F238E27FC236}">
                      <a16:creationId xmlns:a16="http://schemas.microsoft.com/office/drawing/2014/main" id="{6B569CEC-09D7-14DA-9AFC-B1DFDF337A25}"/>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2" name="Google Shape;9530;p73">
                <a:extLst>
                  <a:ext uri="{FF2B5EF4-FFF2-40B4-BE49-F238E27FC236}">
                    <a16:creationId xmlns:a16="http://schemas.microsoft.com/office/drawing/2014/main" id="{F19D07B7-5C7A-1A90-2B98-4698BEA94CC7}"/>
                  </a:ext>
                </a:extLst>
              </p:cNvPr>
              <p:cNvGrpSpPr/>
              <p:nvPr/>
            </p:nvGrpSpPr>
            <p:grpSpPr>
              <a:xfrm>
                <a:off x="9016645" y="4376595"/>
                <a:ext cx="501965" cy="503276"/>
                <a:chOff x="5355300" y="3598250"/>
                <a:chExt cx="296975" cy="297750"/>
              </a:xfrm>
              <a:grpFill/>
            </p:grpSpPr>
            <p:sp>
              <p:nvSpPr>
                <p:cNvPr id="117" name="Google Shape;9531;p73">
                  <a:extLst>
                    <a:ext uri="{FF2B5EF4-FFF2-40B4-BE49-F238E27FC236}">
                      <a16:creationId xmlns:a16="http://schemas.microsoft.com/office/drawing/2014/main" id="{ABA4A345-1AAF-1153-4FAC-1E89BC8E812F}"/>
                    </a:ext>
                  </a:extLst>
                </p:cNvPr>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8" name="Google Shape;9532;p73">
                  <a:extLst>
                    <a:ext uri="{FF2B5EF4-FFF2-40B4-BE49-F238E27FC236}">
                      <a16:creationId xmlns:a16="http://schemas.microsoft.com/office/drawing/2014/main" id="{A5901C23-8ECA-ECDF-6368-EEB6A15F4978}"/>
                    </a:ext>
                  </a:extLst>
                </p:cNvPr>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9" name="Google Shape;9533;p73">
                  <a:extLst>
                    <a:ext uri="{FF2B5EF4-FFF2-40B4-BE49-F238E27FC236}">
                      <a16:creationId xmlns:a16="http://schemas.microsoft.com/office/drawing/2014/main" id="{FEEC94C7-7B73-6509-F332-8189242AB9AC}"/>
                    </a:ext>
                  </a:extLst>
                </p:cNvPr>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0" name="Google Shape;9534;p73">
                  <a:extLst>
                    <a:ext uri="{FF2B5EF4-FFF2-40B4-BE49-F238E27FC236}">
                      <a16:creationId xmlns:a16="http://schemas.microsoft.com/office/drawing/2014/main" id="{8A7E796E-3ACA-1602-B7B3-7DDA2469DD51}"/>
                    </a:ext>
                  </a:extLst>
                </p:cNvPr>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1" name="Google Shape;9535;p73">
                  <a:extLst>
                    <a:ext uri="{FF2B5EF4-FFF2-40B4-BE49-F238E27FC236}">
                      <a16:creationId xmlns:a16="http://schemas.microsoft.com/office/drawing/2014/main" id="{36C14301-C033-51F6-8549-7E003BCE77E8}"/>
                    </a:ext>
                  </a:extLst>
                </p:cNvPr>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2" name="Google Shape;9536;p73">
                  <a:extLst>
                    <a:ext uri="{FF2B5EF4-FFF2-40B4-BE49-F238E27FC236}">
                      <a16:creationId xmlns:a16="http://schemas.microsoft.com/office/drawing/2014/main" id="{BDAF3913-CF6A-87E2-27A7-96F58D846EAA}"/>
                    </a:ext>
                  </a:extLst>
                </p:cNvPr>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3" name="Google Shape;9537;p73">
                  <a:extLst>
                    <a:ext uri="{FF2B5EF4-FFF2-40B4-BE49-F238E27FC236}">
                      <a16:creationId xmlns:a16="http://schemas.microsoft.com/office/drawing/2014/main" id="{2A6E22A2-B8B8-4566-F2E3-C8994818247A}"/>
                    </a:ext>
                  </a:extLst>
                </p:cNvPr>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24" name="Google Shape;9538;p73">
                  <a:extLst>
                    <a:ext uri="{FF2B5EF4-FFF2-40B4-BE49-F238E27FC236}">
                      <a16:creationId xmlns:a16="http://schemas.microsoft.com/office/drawing/2014/main" id="{B8077088-DB92-31CD-8611-413E2C21BE38}"/>
                    </a:ext>
                  </a:extLst>
                </p:cNvPr>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3" name="Google Shape;9539;p73">
                <a:extLst>
                  <a:ext uri="{FF2B5EF4-FFF2-40B4-BE49-F238E27FC236}">
                    <a16:creationId xmlns:a16="http://schemas.microsoft.com/office/drawing/2014/main" id="{B5BF5A20-B68E-AED4-FE09-74D7995B4168}"/>
                  </a:ext>
                </a:extLst>
              </p:cNvPr>
              <p:cNvGrpSpPr/>
              <p:nvPr/>
            </p:nvGrpSpPr>
            <p:grpSpPr>
              <a:xfrm>
                <a:off x="9022644" y="5073172"/>
                <a:ext cx="489964" cy="323559"/>
                <a:chOff x="5358450" y="4015675"/>
                <a:chExt cx="289875" cy="191425"/>
              </a:xfrm>
              <a:grpFill/>
            </p:grpSpPr>
            <p:sp>
              <p:nvSpPr>
                <p:cNvPr id="113" name="Google Shape;9540;p73">
                  <a:extLst>
                    <a:ext uri="{FF2B5EF4-FFF2-40B4-BE49-F238E27FC236}">
                      <a16:creationId xmlns:a16="http://schemas.microsoft.com/office/drawing/2014/main" id="{78A109A8-A8F0-EFFE-90FD-F46233A23DE5}"/>
                    </a:ext>
                  </a:extLst>
                </p:cNvPr>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4" name="Google Shape;9541;p73">
                  <a:extLst>
                    <a:ext uri="{FF2B5EF4-FFF2-40B4-BE49-F238E27FC236}">
                      <a16:creationId xmlns:a16="http://schemas.microsoft.com/office/drawing/2014/main" id="{A203F205-0D52-CAF0-02D4-322676FD2EC4}"/>
                    </a:ext>
                  </a:extLst>
                </p:cNvPr>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5" name="Google Shape;9542;p73">
                  <a:extLst>
                    <a:ext uri="{FF2B5EF4-FFF2-40B4-BE49-F238E27FC236}">
                      <a16:creationId xmlns:a16="http://schemas.microsoft.com/office/drawing/2014/main" id="{46DBF76C-1164-E3CE-657E-119B4EC54ED9}"/>
                    </a:ext>
                  </a:extLst>
                </p:cNvPr>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6" name="Google Shape;9543;p73">
                  <a:extLst>
                    <a:ext uri="{FF2B5EF4-FFF2-40B4-BE49-F238E27FC236}">
                      <a16:creationId xmlns:a16="http://schemas.microsoft.com/office/drawing/2014/main" id="{5CEED346-08F0-1206-2C32-5754685C96E0}"/>
                    </a:ext>
                  </a:extLst>
                </p:cNvPr>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4" name="Google Shape;9544;p73">
                <a:extLst>
                  <a:ext uri="{FF2B5EF4-FFF2-40B4-BE49-F238E27FC236}">
                    <a16:creationId xmlns:a16="http://schemas.microsoft.com/office/drawing/2014/main" id="{343AB4DD-8E74-239A-A17C-27829BB4D07A}"/>
                  </a:ext>
                </a:extLst>
              </p:cNvPr>
              <p:cNvGrpSpPr/>
              <p:nvPr/>
            </p:nvGrpSpPr>
            <p:grpSpPr>
              <a:xfrm>
                <a:off x="10925482" y="3765480"/>
                <a:ext cx="501965" cy="465413"/>
                <a:chOff x="6543825" y="3202075"/>
                <a:chExt cx="296975" cy="275350"/>
              </a:xfrm>
              <a:grpFill/>
            </p:grpSpPr>
            <p:sp>
              <p:nvSpPr>
                <p:cNvPr id="106" name="Google Shape;9545;p73">
                  <a:extLst>
                    <a:ext uri="{FF2B5EF4-FFF2-40B4-BE49-F238E27FC236}">
                      <a16:creationId xmlns:a16="http://schemas.microsoft.com/office/drawing/2014/main" id="{2BC76C94-BCA6-3807-168C-D1D4AAF9EF3F}"/>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7" name="Google Shape;9546;p73">
                  <a:extLst>
                    <a:ext uri="{FF2B5EF4-FFF2-40B4-BE49-F238E27FC236}">
                      <a16:creationId xmlns:a16="http://schemas.microsoft.com/office/drawing/2014/main" id="{50B6D039-6714-EED7-7D68-9D13BFE69F1B}"/>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8" name="Google Shape;9547;p73">
                  <a:extLst>
                    <a:ext uri="{FF2B5EF4-FFF2-40B4-BE49-F238E27FC236}">
                      <a16:creationId xmlns:a16="http://schemas.microsoft.com/office/drawing/2014/main" id="{F19C668F-D8DD-C627-3AB9-0D709F2DB474}"/>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9" name="Google Shape;9548;p73">
                  <a:extLst>
                    <a:ext uri="{FF2B5EF4-FFF2-40B4-BE49-F238E27FC236}">
                      <a16:creationId xmlns:a16="http://schemas.microsoft.com/office/drawing/2014/main" id="{3EF43D55-FD12-26FB-0274-E06AAD3F1DD7}"/>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0" name="Google Shape;9549;p73">
                  <a:extLst>
                    <a:ext uri="{FF2B5EF4-FFF2-40B4-BE49-F238E27FC236}">
                      <a16:creationId xmlns:a16="http://schemas.microsoft.com/office/drawing/2014/main" id="{8AA40DFB-267D-728F-173E-0BBC3647BCE2}"/>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1" name="Google Shape;9550;p73">
                  <a:extLst>
                    <a:ext uri="{FF2B5EF4-FFF2-40B4-BE49-F238E27FC236}">
                      <a16:creationId xmlns:a16="http://schemas.microsoft.com/office/drawing/2014/main" id="{9F2F55F0-1B2F-DA82-02EE-68F38F0D9607}"/>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12" name="Google Shape;9551;p73">
                  <a:extLst>
                    <a:ext uri="{FF2B5EF4-FFF2-40B4-BE49-F238E27FC236}">
                      <a16:creationId xmlns:a16="http://schemas.microsoft.com/office/drawing/2014/main" id="{C0F3B7F9-0D47-C43B-D706-7C800B5A164C}"/>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5" name="Google Shape;9552;p73">
                <a:extLst>
                  <a:ext uri="{FF2B5EF4-FFF2-40B4-BE49-F238E27FC236}">
                    <a16:creationId xmlns:a16="http://schemas.microsoft.com/office/drawing/2014/main" id="{0810D338-0255-099D-50EE-BACDAECC47FD}"/>
                  </a:ext>
                </a:extLst>
              </p:cNvPr>
              <p:cNvGrpSpPr/>
              <p:nvPr/>
            </p:nvGrpSpPr>
            <p:grpSpPr>
              <a:xfrm>
                <a:off x="3302959" y="3747882"/>
                <a:ext cx="500612" cy="500612"/>
                <a:chOff x="2037825" y="3254050"/>
                <a:chExt cx="296175" cy="296175"/>
              </a:xfrm>
              <a:grpFill/>
            </p:grpSpPr>
            <p:sp>
              <p:nvSpPr>
                <p:cNvPr id="100" name="Google Shape;9553;p73">
                  <a:extLst>
                    <a:ext uri="{FF2B5EF4-FFF2-40B4-BE49-F238E27FC236}">
                      <a16:creationId xmlns:a16="http://schemas.microsoft.com/office/drawing/2014/main" id="{1B37DB6E-37AC-98A1-3B98-C09B448F346F}"/>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1" name="Google Shape;9554;p73">
                  <a:extLst>
                    <a:ext uri="{FF2B5EF4-FFF2-40B4-BE49-F238E27FC236}">
                      <a16:creationId xmlns:a16="http://schemas.microsoft.com/office/drawing/2014/main" id="{1FCC100A-FD55-CDA2-E470-3E75E6C273CD}"/>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2" name="Google Shape;9555;p73">
                  <a:extLst>
                    <a:ext uri="{FF2B5EF4-FFF2-40B4-BE49-F238E27FC236}">
                      <a16:creationId xmlns:a16="http://schemas.microsoft.com/office/drawing/2014/main" id="{0E99F730-C176-AA4E-697D-453A59974578}"/>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3" name="Google Shape;9556;p73">
                  <a:extLst>
                    <a:ext uri="{FF2B5EF4-FFF2-40B4-BE49-F238E27FC236}">
                      <a16:creationId xmlns:a16="http://schemas.microsoft.com/office/drawing/2014/main" id="{ED43223C-4F49-00CA-4220-041845D799F3}"/>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4" name="Google Shape;9557;p73">
                  <a:extLst>
                    <a:ext uri="{FF2B5EF4-FFF2-40B4-BE49-F238E27FC236}">
                      <a16:creationId xmlns:a16="http://schemas.microsoft.com/office/drawing/2014/main" id="{9FB90141-07CA-9C30-C07F-4626916BBB2F}"/>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105" name="Google Shape;9558;p73">
                  <a:extLst>
                    <a:ext uri="{FF2B5EF4-FFF2-40B4-BE49-F238E27FC236}">
                      <a16:creationId xmlns:a16="http://schemas.microsoft.com/office/drawing/2014/main" id="{DD5EF719-13AF-D488-6383-5CA6F499B8EA}"/>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6" name="Google Shape;9559;p73">
                <a:extLst>
                  <a:ext uri="{FF2B5EF4-FFF2-40B4-BE49-F238E27FC236}">
                    <a16:creationId xmlns:a16="http://schemas.microsoft.com/office/drawing/2014/main" id="{DA9FCF29-8F17-2809-3E15-1836AA1B4545}"/>
                  </a:ext>
                </a:extLst>
              </p:cNvPr>
              <p:cNvGrpSpPr/>
              <p:nvPr/>
            </p:nvGrpSpPr>
            <p:grpSpPr>
              <a:xfrm>
                <a:off x="3300297" y="4378750"/>
                <a:ext cx="505937" cy="498964"/>
                <a:chOff x="2034675" y="3617925"/>
                <a:chExt cx="299325" cy="295200"/>
              </a:xfrm>
              <a:grpFill/>
            </p:grpSpPr>
            <p:sp>
              <p:nvSpPr>
                <p:cNvPr id="95" name="Google Shape;9560;p73">
                  <a:extLst>
                    <a:ext uri="{FF2B5EF4-FFF2-40B4-BE49-F238E27FC236}">
                      <a16:creationId xmlns:a16="http://schemas.microsoft.com/office/drawing/2014/main" id="{4B00E7E1-62B0-5786-925D-5B37E44A0187}"/>
                    </a:ext>
                  </a:extLst>
                </p:cNvPr>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6" name="Google Shape;9561;p73">
                  <a:extLst>
                    <a:ext uri="{FF2B5EF4-FFF2-40B4-BE49-F238E27FC236}">
                      <a16:creationId xmlns:a16="http://schemas.microsoft.com/office/drawing/2014/main" id="{D5A9929B-6A21-76ED-C936-6E107DD014FB}"/>
                    </a:ext>
                  </a:extLst>
                </p:cNvPr>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7" name="Google Shape;9562;p73">
                  <a:extLst>
                    <a:ext uri="{FF2B5EF4-FFF2-40B4-BE49-F238E27FC236}">
                      <a16:creationId xmlns:a16="http://schemas.microsoft.com/office/drawing/2014/main" id="{723A612E-4309-C7C7-7C2C-D73BCFF53A55}"/>
                    </a:ext>
                  </a:extLst>
                </p:cNvPr>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8" name="Google Shape;9563;p73">
                  <a:extLst>
                    <a:ext uri="{FF2B5EF4-FFF2-40B4-BE49-F238E27FC236}">
                      <a16:creationId xmlns:a16="http://schemas.microsoft.com/office/drawing/2014/main" id="{E281AB34-3B91-3366-B42C-F393160CD128}"/>
                    </a:ext>
                  </a:extLst>
                </p:cNvPr>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9" name="Google Shape;9564;p73">
                  <a:extLst>
                    <a:ext uri="{FF2B5EF4-FFF2-40B4-BE49-F238E27FC236}">
                      <a16:creationId xmlns:a16="http://schemas.microsoft.com/office/drawing/2014/main" id="{3FABD853-C840-E79D-3F16-DDBFDAD1E92C}"/>
                    </a:ext>
                  </a:extLst>
                </p:cNvPr>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7" name="Google Shape;9565;p73">
                <a:extLst>
                  <a:ext uri="{FF2B5EF4-FFF2-40B4-BE49-F238E27FC236}">
                    <a16:creationId xmlns:a16="http://schemas.microsoft.com/office/drawing/2014/main" id="{24E44911-B520-8011-478C-8F501B122B42}"/>
                  </a:ext>
                </a:extLst>
              </p:cNvPr>
              <p:cNvGrpSpPr/>
              <p:nvPr/>
            </p:nvGrpSpPr>
            <p:grpSpPr>
              <a:xfrm>
                <a:off x="3302959" y="4985321"/>
                <a:ext cx="500612" cy="499261"/>
                <a:chOff x="2037825" y="3981825"/>
                <a:chExt cx="296175" cy="295375"/>
              </a:xfrm>
              <a:grpFill/>
            </p:grpSpPr>
            <p:sp>
              <p:nvSpPr>
                <p:cNvPr id="92" name="Google Shape;9566;p73">
                  <a:extLst>
                    <a:ext uri="{FF2B5EF4-FFF2-40B4-BE49-F238E27FC236}">
                      <a16:creationId xmlns:a16="http://schemas.microsoft.com/office/drawing/2014/main" id="{3628444E-59BE-FF9B-1AA3-673AE7C8EF94}"/>
                    </a:ext>
                  </a:extLst>
                </p:cNvPr>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3" name="Google Shape;9567;p73">
                  <a:extLst>
                    <a:ext uri="{FF2B5EF4-FFF2-40B4-BE49-F238E27FC236}">
                      <a16:creationId xmlns:a16="http://schemas.microsoft.com/office/drawing/2014/main" id="{D133633F-041F-FBB1-6158-636AD83CA0E6}"/>
                    </a:ext>
                  </a:extLst>
                </p:cNvPr>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4" name="Google Shape;9568;p73">
                  <a:extLst>
                    <a:ext uri="{FF2B5EF4-FFF2-40B4-BE49-F238E27FC236}">
                      <a16:creationId xmlns:a16="http://schemas.microsoft.com/office/drawing/2014/main" id="{3001060F-5E19-D54F-1BE2-C94D5BD0C84B}"/>
                    </a:ext>
                  </a:extLst>
                </p:cNvPr>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8" name="Google Shape;9569;p73">
                <a:extLst>
                  <a:ext uri="{FF2B5EF4-FFF2-40B4-BE49-F238E27FC236}">
                    <a16:creationId xmlns:a16="http://schemas.microsoft.com/office/drawing/2014/main" id="{F223351E-B532-77AA-721A-027110F5C6D0}"/>
                  </a:ext>
                </a:extLst>
              </p:cNvPr>
              <p:cNvGrpSpPr/>
              <p:nvPr/>
            </p:nvGrpSpPr>
            <p:grpSpPr>
              <a:xfrm>
                <a:off x="6475073" y="3793814"/>
                <a:ext cx="500612" cy="408748"/>
                <a:chOff x="3860400" y="3254050"/>
                <a:chExt cx="296175" cy="241825"/>
              </a:xfrm>
              <a:grpFill/>
            </p:grpSpPr>
            <p:sp>
              <p:nvSpPr>
                <p:cNvPr id="85" name="Google Shape;9570;p73">
                  <a:extLst>
                    <a:ext uri="{FF2B5EF4-FFF2-40B4-BE49-F238E27FC236}">
                      <a16:creationId xmlns:a16="http://schemas.microsoft.com/office/drawing/2014/main" id="{B2AD486E-2BBF-AEC7-8315-2E7902A678EA}"/>
                    </a:ext>
                  </a:extLst>
                </p:cNvPr>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6" name="Google Shape;9571;p73">
                  <a:extLst>
                    <a:ext uri="{FF2B5EF4-FFF2-40B4-BE49-F238E27FC236}">
                      <a16:creationId xmlns:a16="http://schemas.microsoft.com/office/drawing/2014/main" id="{3EBA6A3B-1FEA-9336-F041-3476E23783ED}"/>
                    </a:ext>
                  </a:extLst>
                </p:cNvPr>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7" name="Google Shape;9572;p73">
                  <a:extLst>
                    <a:ext uri="{FF2B5EF4-FFF2-40B4-BE49-F238E27FC236}">
                      <a16:creationId xmlns:a16="http://schemas.microsoft.com/office/drawing/2014/main" id="{2DA4BE63-3D49-2C6D-4916-33FF5E328219}"/>
                    </a:ext>
                  </a:extLst>
                </p:cNvPr>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8" name="Google Shape;9573;p73">
                  <a:extLst>
                    <a:ext uri="{FF2B5EF4-FFF2-40B4-BE49-F238E27FC236}">
                      <a16:creationId xmlns:a16="http://schemas.microsoft.com/office/drawing/2014/main" id="{F7C27A01-C50B-515E-879A-247D094B5D3A}"/>
                    </a:ext>
                  </a:extLst>
                </p:cNvPr>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9" name="Google Shape;9574;p73">
                  <a:extLst>
                    <a:ext uri="{FF2B5EF4-FFF2-40B4-BE49-F238E27FC236}">
                      <a16:creationId xmlns:a16="http://schemas.microsoft.com/office/drawing/2014/main" id="{23B49887-B04B-0443-B7F4-4BDAAF14B598}"/>
                    </a:ext>
                  </a:extLst>
                </p:cNvPr>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0" name="Google Shape;9575;p73">
                  <a:extLst>
                    <a:ext uri="{FF2B5EF4-FFF2-40B4-BE49-F238E27FC236}">
                      <a16:creationId xmlns:a16="http://schemas.microsoft.com/office/drawing/2014/main" id="{7BEC80DD-CCB1-0F32-52FC-E4AC9F81D5FB}"/>
                    </a:ext>
                  </a:extLst>
                </p:cNvPr>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91" name="Google Shape;9576;p73">
                  <a:extLst>
                    <a:ext uri="{FF2B5EF4-FFF2-40B4-BE49-F238E27FC236}">
                      <a16:creationId xmlns:a16="http://schemas.microsoft.com/office/drawing/2014/main" id="{F1687867-1A78-2C99-05C8-72B63DE722BA}"/>
                    </a:ext>
                  </a:extLst>
                </p:cNvPr>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49" name="Google Shape;9577;p73">
                <a:extLst>
                  <a:ext uri="{FF2B5EF4-FFF2-40B4-BE49-F238E27FC236}">
                    <a16:creationId xmlns:a16="http://schemas.microsoft.com/office/drawing/2014/main" id="{1705067A-0785-DAAC-7DA4-D5B9624CE760}"/>
                  </a:ext>
                </a:extLst>
              </p:cNvPr>
              <p:cNvGrpSpPr/>
              <p:nvPr/>
            </p:nvGrpSpPr>
            <p:grpSpPr>
              <a:xfrm>
                <a:off x="6474397" y="4377925"/>
                <a:ext cx="501965" cy="500612"/>
                <a:chOff x="3859600" y="3591950"/>
                <a:chExt cx="296975" cy="296175"/>
              </a:xfrm>
              <a:grpFill/>
            </p:grpSpPr>
            <p:sp>
              <p:nvSpPr>
                <p:cNvPr id="82" name="Google Shape;9578;p73">
                  <a:extLst>
                    <a:ext uri="{FF2B5EF4-FFF2-40B4-BE49-F238E27FC236}">
                      <a16:creationId xmlns:a16="http://schemas.microsoft.com/office/drawing/2014/main" id="{4E7467B5-32DB-2BBE-733B-239A884E18F2}"/>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3" name="Google Shape;9579;p73">
                  <a:extLst>
                    <a:ext uri="{FF2B5EF4-FFF2-40B4-BE49-F238E27FC236}">
                      <a16:creationId xmlns:a16="http://schemas.microsoft.com/office/drawing/2014/main" id="{043B2910-7754-D1C4-1AD9-4BB24BCC948B}"/>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4" name="Google Shape;9580;p73">
                  <a:extLst>
                    <a:ext uri="{FF2B5EF4-FFF2-40B4-BE49-F238E27FC236}">
                      <a16:creationId xmlns:a16="http://schemas.microsoft.com/office/drawing/2014/main" id="{ED81BE9F-41D6-C082-0244-641C04D30864}"/>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50" name="Google Shape;9581;p73">
                <a:extLst>
                  <a:ext uri="{FF2B5EF4-FFF2-40B4-BE49-F238E27FC236}">
                    <a16:creationId xmlns:a16="http://schemas.microsoft.com/office/drawing/2014/main" id="{8C5A72AD-20A8-D219-7A83-C70D6E445CB2}"/>
                  </a:ext>
                </a:extLst>
              </p:cNvPr>
              <p:cNvGrpSpPr/>
              <p:nvPr/>
            </p:nvGrpSpPr>
            <p:grpSpPr>
              <a:xfrm>
                <a:off x="6475073" y="4984646"/>
                <a:ext cx="500612" cy="500612"/>
                <a:chOff x="3860400" y="3955025"/>
                <a:chExt cx="296175" cy="296175"/>
              </a:xfrm>
              <a:grpFill/>
            </p:grpSpPr>
            <p:sp>
              <p:nvSpPr>
                <p:cNvPr id="77" name="Google Shape;9582;p73">
                  <a:extLst>
                    <a:ext uri="{FF2B5EF4-FFF2-40B4-BE49-F238E27FC236}">
                      <a16:creationId xmlns:a16="http://schemas.microsoft.com/office/drawing/2014/main" id="{70D02220-AC06-DFCE-06AD-D6224EE8054B}"/>
                    </a:ext>
                  </a:extLst>
                </p:cNvPr>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8" name="Google Shape;9583;p73">
                  <a:extLst>
                    <a:ext uri="{FF2B5EF4-FFF2-40B4-BE49-F238E27FC236}">
                      <a16:creationId xmlns:a16="http://schemas.microsoft.com/office/drawing/2014/main" id="{19D3F249-11BB-E415-4F6C-B2031AEA8708}"/>
                    </a:ext>
                  </a:extLst>
                </p:cNvPr>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9" name="Google Shape;9584;p73">
                  <a:extLst>
                    <a:ext uri="{FF2B5EF4-FFF2-40B4-BE49-F238E27FC236}">
                      <a16:creationId xmlns:a16="http://schemas.microsoft.com/office/drawing/2014/main" id="{E3C50734-2E9B-371D-D6A9-637AC5D7ED4D}"/>
                    </a:ext>
                  </a:extLst>
                </p:cNvPr>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0" name="Google Shape;9585;p73">
                  <a:extLst>
                    <a:ext uri="{FF2B5EF4-FFF2-40B4-BE49-F238E27FC236}">
                      <a16:creationId xmlns:a16="http://schemas.microsoft.com/office/drawing/2014/main" id="{F370A261-6C91-17BE-C7BA-54A64E69B50F}"/>
                    </a:ext>
                  </a:extLst>
                </p:cNvPr>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81" name="Google Shape;9586;p73">
                  <a:extLst>
                    <a:ext uri="{FF2B5EF4-FFF2-40B4-BE49-F238E27FC236}">
                      <a16:creationId xmlns:a16="http://schemas.microsoft.com/office/drawing/2014/main" id="{FB4C46DD-DC38-50F9-DEAD-84D822746DA0}"/>
                    </a:ext>
                  </a:extLst>
                </p:cNvPr>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51" name="Google Shape;9587;p73">
                <a:extLst>
                  <a:ext uri="{FF2B5EF4-FFF2-40B4-BE49-F238E27FC236}">
                    <a16:creationId xmlns:a16="http://schemas.microsoft.com/office/drawing/2014/main" id="{B2376F7D-9751-96C5-38A8-CAB8DC9350AE}"/>
                  </a:ext>
                </a:extLst>
              </p:cNvPr>
              <p:cNvGrpSpPr/>
              <p:nvPr/>
            </p:nvGrpSpPr>
            <p:grpSpPr>
              <a:xfrm>
                <a:off x="9642831" y="3748557"/>
                <a:ext cx="508599" cy="499261"/>
                <a:chOff x="5716825" y="3235950"/>
                <a:chExt cx="300900" cy="295375"/>
              </a:xfrm>
              <a:grpFill/>
            </p:grpSpPr>
            <p:sp>
              <p:nvSpPr>
                <p:cNvPr id="73" name="Google Shape;9588;p73">
                  <a:extLst>
                    <a:ext uri="{FF2B5EF4-FFF2-40B4-BE49-F238E27FC236}">
                      <a16:creationId xmlns:a16="http://schemas.microsoft.com/office/drawing/2014/main" id="{3E441CD6-3858-88EA-6BAC-2808BFF1EE9E}"/>
                    </a:ext>
                  </a:extLst>
                </p:cNvPr>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4" name="Google Shape;9589;p73">
                  <a:extLst>
                    <a:ext uri="{FF2B5EF4-FFF2-40B4-BE49-F238E27FC236}">
                      <a16:creationId xmlns:a16="http://schemas.microsoft.com/office/drawing/2014/main" id="{63B7C591-6EDD-26FE-3D62-CC57ACAC8B33}"/>
                    </a:ext>
                  </a:extLst>
                </p:cNvPr>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5" name="Google Shape;9590;p73">
                  <a:extLst>
                    <a:ext uri="{FF2B5EF4-FFF2-40B4-BE49-F238E27FC236}">
                      <a16:creationId xmlns:a16="http://schemas.microsoft.com/office/drawing/2014/main" id="{3FBEB364-6F5E-7C2E-349E-050A4005D126}"/>
                    </a:ext>
                  </a:extLst>
                </p:cNvPr>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6" name="Google Shape;9591;p73">
                  <a:extLst>
                    <a:ext uri="{FF2B5EF4-FFF2-40B4-BE49-F238E27FC236}">
                      <a16:creationId xmlns:a16="http://schemas.microsoft.com/office/drawing/2014/main" id="{12AD25A2-58BE-A5DE-C5E7-A57B40BCC501}"/>
                    </a:ext>
                  </a:extLst>
                </p:cNvPr>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52" name="Google Shape;9592;p73">
                <a:extLst>
                  <a:ext uri="{FF2B5EF4-FFF2-40B4-BE49-F238E27FC236}">
                    <a16:creationId xmlns:a16="http://schemas.microsoft.com/office/drawing/2014/main" id="{06847C40-3937-0802-4EC4-40792329C0DF}"/>
                  </a:ext>
                </a:extLst>
              </p:cNvPr>
              <p:cNvGrpSpPr/>
              <p:nvPr/>
            </p:nvGrpSpPr>
            <p:grpSpPr>
              <a:xfrm>
                <a:off x="9661466" y="4393899"/>
                <a:ext cx="471329" cy="468667"/>
                <a:chOff x="5727850" y="3609275"/>
                <a:chExt cx="278850" cy="277275"/>
              </a:xfrm>
              <a:grpFill/>
            </p:grpSpPr>
            <p:sp>
              <p:nvSpPr>
                <p:cNvPr id="68" name="Google Shape;9593;p73">
                  <a:extLst>
                    <a:ext uri="{FF2B5EF4-FFF2-40B4-BE49-F238E27FC236}">
                      <a16:creationId xmlns:a16="http://schemas.microsoft.com/office/drawing/2014/main" id="{FA16913F-64D4-4534-47EC-CAB0E88631D7}"/>
                    </a:ext>
                  </a:extLst>
                </p:cNvPr>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9" name="Google Shape;9594;p73">
                  <a:extLst>
                    <a:ext uri="{FF2B5EF4-FFF2-40B4-BE49-F238E27FC236}">
                      <a16:creationId xmlns:a16="http://schemas.microsoft.com/office/drawing/2014/main" id="{B7ECB362-0A43-F094-91E5-6646834D89E1}"/>
                    </a:ext>
                  </a:extLst>
                </p:cNvPr>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0" name="Google Shape;9595;p73">
                  <a:extLst>
                    <a:ext uri="{FF2B5EF4-FFF2-40B4-BE49-F238E27FC236}">
                      <a16:creationId xmlns:a16="http://schemas.microsoft.com/office/drawing/2014/main" id="{3897A2A5-B3C0-F261-4F3C-935A0212C69A}"/>
                    </a:ext>
                  </a:extLst>
                </p:cNvPr>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1" name="Google Shape;9596;p73">
                  <a:extLst>
                    <a:ext uri="{FF2B5EF4-FFF2-40B4-BE49-F238E27FC236}">
                      <a16:creationId xmlns:a16="http://schemas.microsoft.com/office/drawing/2014/main" id="{2C5B18DA-97AB-50E7-A090-C6FCCAB694E9}"/>
                    </a:ext>
                  </a:extLst>
                </p:cNvPr>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72" name="Google Shape;9597;p73">
                  <a:extLst>
                    <a:ext uri="{FF2B5EF4-FFF2-40B4-BE49-F238E27FC236}">
                      <a16:creationId xmlns:a16="http://schemas.microsoft.com/office/drawing/2014/main" id="{F699FFEC-63A6-100E-6C0D-A394A82B12C1}"/>
                    </a:ext>
                  </a:extLst>
                </p:cNvPr>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53" name="Google Shape;9598;p73">
                <a:extLst>
                  <a:ext uri="{FF2B5EF4-FFF2-40B4-BE49-F238E27FC236}">
                    <a16:creationId xmlns:a16="http://schemas.microsoft.com/office/drawing/2014/main" id="{862D4125-1278-F079-8E9F-430E1A4EF965}"/>
                  </a:ext>
                </a:extLst>
              </p:cNvPr>
              <p:cNvGrpSpPr/>
              <p:nvPr/>
            </p:nvGrpSpPr>
            <p:grpSpPr>
              <a:xfrm>
                <a:off x="9677461" y="4985321"/>
                <a:ext cx="439341" cy="499261"/>
                <a:chOff x="5736525" y="3963700"/>
                <a:chExt cx="259925" cy="295375"/>
              </a:xfrm>
              <a:grpFill/>
            </p:grpSpPr>
            <p:sp>
              <p:nvSpPr>
                <p:cNvPr id="61" name="Google Shape;9599;p73">
                  <a:extLst>
                    <a:ext uri="{FF2B5EF4-FFF2-40B4-BE49-F238E27FC236}">
                      <a16:creationId xmlns:a16="http://schemas.microsoft.com/office/drawing/2014/main" id="{43A1B1C9-4F31-D91F-3C74-3581FF368491}"/>
                    </a:ext>
                  </a:extLst>
                </p:cNvPr>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2" name="Google Shape;9600;p73">
                  <a:extLst>
                    <a:ext uri="{FF2B5EF4-FFF2-40B4-BE49-F238E27FC236}">
                      <a16:creationId xmlns:a16="http://schemas.microsoft.com/office/drawing/2014/main" id="{7438990C-5EA7-7176-BE32-7180B16FDD3D}"/>
                    </a:ext>
                  </a:extLst>
                </p:cNvPr>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3" name="Google Shape;9601;p73">
                  <a:extLst>
                    <a:ext uri="{FF2B5EF4-FFF2-40B4-BE49-F238E27FC236}">
                      <a16:creationId xmlns:a16="http://schemas.microsoft.com/office/drawing/2014/main" id="{D4FD283B-2414-75B0-A09A-CEC968239091}"/>
                    </a:ext>
                  </a:extLst>
                </p:cNvPr>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4" name="Google Shape;9602;p73">
                  <a:extLst>
                    <a:ext uri="{FF2B5EF4-FFF2-40B4-BE49-F238E27FC236}">
                      <a16:creationId xmlns:a16="http://schemas.microsoft.com/office/drawing/2014/main" id="{3706361C-F4C4-D17A-397A-C8EB3CA062CA}"/>
                    </a:ext>
                  </a:extLst>
                </p:cNvPr>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5" name="Google Shape;9603;p73">
                  <a:extLst>
                    <a:ext uri="{FF2B5EF4-FFF2-40B4-BE49-F238E27FC236}">
                      <a16:creationId xmlns:a16="http://schemas.microsoft.com/office/drawing/2014/main" id="{E418D05E-CD97-B6AF-2583-0345D64B0B90}"/>
                    </a:ext>
                  </a:extLst>
                </p:cNvPr>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6" name="Google Shape;9604;p73">
                  <a:extLst>
                    <a:ext uri="{FF2B5EF4-FFF2-40B4-BE49-F238E27FC236}">
                      <a16:creationId xmlns:a16="http://schemas.microsoft.com/office/drawing/2014/main" id="{4883633C-0DCB-2FF3-4570-FFCECBF8BFD4}"/>
                    </a:ext>
                  </a:extLst>
                </p:cNvPr>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7" name="Google Shape;9605;p73">
                  <a:extLst>
                    <a:ext uri="{FF2B5EF4-FFF2-40B4-BE49-F238E27FC236}">
                      <a16:creationId xmlns:a16="http://schemas.microsoft.com/office/drawing/2014/main" id="{A484B649-44A8-368B-0A3F-205411F9E066}"/>
                    </a:ext>
                  </a:extLst>
                </p:cNvPr>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nvGrpSpPr>
              <p:cNvPr id="54" name="Google Shape;9606;p73">
                <a:extLst>
                  <a:ext uri="{FF2B5EF4-FFF2-40B4-BE49-F238E27FC236}">
                    <a16:creationId xmlns:a16="http://schemas.microsoft.com/office/drawing/2014/main" id="{EFB89E6E-35DB-2303-FC96-6DBB9908CCCD}"/>
                  </a:ext>
                </a:extLst>
              </p:cNvPr>
              <p:cNvGrpSpPr/>
              <p:nvPr/>
            </p:nvGrpSpPr>
            <p:grpSpPr>
              <a:xfrm>
                <a:off x="10925482" y="4377925"/>
                <a:ext cx="501965" cy="500612"/>
                <a:chOff x="6553275" y="3604550"/>
                <a:chExt cx="296975" cy="296175"/>
              </a:xfrm>
              <a:grpFill/>
            </p:grpSpPr>
            <p:sp>
              <p:nvSpPr>
                <p:cNvPr id="55" name="Google Shape;9607;p73">
                  <a:extLst>
                    <a:ext uri="{FF2B5EF4-FFF2-40B4-BE49-F238E27FC236}">
                      <a16:creationId xmlns:a16="http://schemas.microsoft.com/office/drawing/2014/main" id="{C880518A-8EE0-0C84-F03D-113DD6FFDC46}"/>
                    </a:ext>
                  </a:extLst>
                </p:cNvPr>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56" name="Google Shape;9608;p73">
                  <a:extLst>
                    <a:ext uri="{FF2B5EF4-FFF2-40B4-BE49-F238E27FC236}">
                      <a16:creationId xmlns:a16="http://schemas.microsoft.com/office/drawing/2014/main" id="{22320C70-5927-D35D-9F02-51C7440252C8}"/>
                    </a:ext>
                  </a:extLst>
                </p:cNvPr>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57" name="Google Shape;9609;p73">
                  <a:extLst>
                    <a:ext uri="{FF2B5EF4-FFF2-40B4-BE49-F238E27FC236}">
                      <a16:creationId xmlns:a16="http://schemas.microsoft.com/office/drawing/2014/main" id="{E700520C-CB68-0D54-F350-2073C059F2E6}"/>
                    </a:ext>
                  </a:extLst>
                </p:cNvPr>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58" name="Google Shape;9610;p73">
                  <a:extLst>
                    <a:ext uri="{FF2B5EF4-FFF2-40B4-BE49-F238E27FC236}">
                      <a16:creationId xmlns:a16="http://schemas.microsoft.com/office/drawing/2014/main" id="{55C93001-9236-7005-33DE-2780EACA7230}"/>
                    </a:ext>
                  </a:extLst>
                </p:cNvPr>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59" name="Google Shape;9611;p73">
                  <a:extLst>
                    <a:ext uri="{FF2B5EF4-FFF2-40B4-BE49-F238E27FC236}">
                      <a16:creationId xmlns:a16="http://schemas.microsoft.com/office/drawing/2014/main" id="{FC75087B-9823-109D-2966-956A5DCC898D}"/>
                    </a:ext>
                  </a:extLst>
                </p:cNvPr>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sp>
              <p:nvSpPr>
                <p:cNvPr id="60" name="Google Shape;9612;p73">
                  <a:extLst>
                    <a:ext uri="{FF2B5EF4-FFF2-40B4-BE49-F238E27FC236}">
                      <a16:creationId xmlns:a16="http://schemas.microsoft.com/office/drawing/2014/main" id="{69DE4CA1-A028-3FE4-E91D-C6FFC3AA7704}"/>
                    </a:ext>
                  </a:extLst>
                </p:cNvPr>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chemeClr val="tx1">
                        <a:lumMod val="75000"/>
                        <a:lumOff val="25000"/>
                      </a:schemeClr>
                    </a:solidFill>
                    <a:effectLst/>
                    <a:uLnTx/>
                    <a:uFillTx/>
                    <a:latin typeface="Lora" pitchFamily="2" charset="0"/>
                  </a:endParaRPr>
                </a:p>
              </p:txBody>
            </p:sp>
          </p:grpSp>
        </p:grpSp>
      </p:grpSp>
      <p:sp>
        <p:nvSpPr>
          <p:cNvPr id="471" name="TextBox 470">
            <a:extLst>
              <a:ext uri="{FF2B5EF4-FFF2-40B4-BE49-F238E27FC236}">
                <a16:creationId xmlns:a16="http://schemas.microsoft.com/office/drawing/2014/main" id="{9927CD74-163D-91E6-9796-807613C96138}"/>
              </a:ext>
            </a:extLst>
          </p:cNvPr>
          <p:cNvSpPr txBox="1"/>
          <p:nvPr/>
        </p:nvSpPr>
        <p:spPr>
          <a:xfrm>
            <a:off x="0" y="396872"/>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MS Reference Sans Serif" panose="020B0604030504040204" pitchFamily="34" charset="0"/>
                <a:ea typeface="MS Gothic" panose="020B0609070205080204" pitchFamily="49" charset="-128"/>
              </a:rPr>
              <a:t>Icons</a:t>
            </a:r>
          </a:p>
        </p:txBody>
      </p:sp>
    </p:spTree>
    <p:extLst>
      <p:ext uri="{BB962C8B-B14F-4D97-AF65-F5344CB8AC3E}">
        <p14:creationId xmlns:p14="http://schemas.microsoft.com/office/powerpoint/2010/main" val="342272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916BC8-F51E-C81C-F9FB-F26BAC6BF02C}"/>
              </a:ext>
            </a:extLst>
          </p:cNvPr>
          <p:cNvSpPr txBox="1"/>
          <p:nvPr/>
        </p:nvSpPr>
        <p:spPr>
          <a:xfrm>
            <a:off x="0" y="396872"/>
            <a:ext cx="12192000" cy="646331"/>
          </a:xfrm>
          <a:prstGeom prst="rect">
            <a:avLst/>
          </a:prstGeom>
          <a:noFill/>
        </p:spPr>
        <p:txBody>
          <a:bodyPr wrap="square" rtlCol="0">
            <a:spAutoFit/>
          </a:bodyPr>
          <a:lstStyle/>
          <a:p>
            <a:pPr algn="ctr">
              <a:defRPr/>
            </a:pPr>
            <a:r>
              <a:rPr lang="en-US" sz="3600" b="1" dirty="0">
                <a:latin typeface="MS Reference Sans Serif" panose="020B0604030504040204" pitchFamily="34" charset="0"/>
                <a:ea typeface="Cambria" panose="02040503050406030204" pitchFamily="18" charset="0"/>
              </a:rPr>
              <a:t>Icons</a:t>
            </a:r>
          </a:p>
        </p:txBody>
      </p:sp>
      <p:grpSp>
        <p:nvGrpSpPr>
          <p:cNvPr id="3" name="Group 2">
            <a:extLst>
              <a:ext uri="{FF2B5EF4-FFF2-40B4-BE49-F238E27FC236}">
                <a16:creationId xmlns:a16="http://schemas.microsoft.com/office/drawing/2014/main" id="{4CDD8097-FC37-B5A3-F579-B15677CF56F2}"/>
              </a:ext>
            </a:extLst>
          </p:cNvPr>
          <p:cNvGrpSpPr/>
          <p:nvPr/>
        </p:nvGrpSpPr>
        <p:grpSpPr>
          <a:xfrm>
            <a:off x="397192" y="1476392"/>
            <a:ext cx="11397616" cy="4614289"/>
            <a:chOff x="397192" y="1548962"/>
            <a:chExt cx="11397616" cy="4614289"/>
          </a:xfrm>
          <a:solidFill>
            <a:schemeClr val="tx1"/>
          </a:solidFill>
        </p:grpSpPr>
        <p:grpSp>
          <p:nvGrpSpPr>
            <p:cNvPr id="4" name="Group 3">
              <a:extLst>
                <a:ext uri="{FF2B5EF4-FFF2-40B4-BE49-F238E27FC236}">
                  <a16:creationId xmlns:a16="http://schemas.microsoft.com/office/drawing/2014/main" id="{FFDF07B9-28F0-8489-BE8E-63D90B11A4A9}"/>
                </a:ext>
              </a:extLst>
            </p:cNvPr>
            <p:cNvGrpSpPr/>
            <p:nvPr/>
          </p:nvGrpSpPr>
          <p:grpSpPr>
            <a:xfrm>
              <a:off x="420547" y="3548838"/>
              <a:ext cx="11373408" cy="644982"/>
              <a:chOff x="420547" y="3453239"/>
              <a:chExt cx="11373408" cy="644982"/>
            </a:xfrm>
            <a:grpFill/>
          </p:grpSpPr>
          <p:sp>
            <p:nvSpPr>
              <p:cNvPr id="188" name="Google Shape;12426;p89">
                <a:extLst>
                  <a:ext uri="{FF2B5EF4-FFF2-40B4-BE49-F238E27FC236}">
                    <a16:creationId xmlns:a16="http://schemas.microsoft.com/office/drawing/2014/main" id="{26F9E5E4-A968-8C13-F673-0982BD75CA1C}"/>
                  </a:ext>
                </a:extLst>
              </p:cNvPr>
              <p:cNvSpPr/>
              <p:nvPr/>
            </p:nvSpPr>
            <p:spPr>
              <a:xfrm>
                <a:off x="420547" y="3454119"/>
                <a:ext cx="649979" cy="642992"/>
              </a:xfrm>
              <a:custGeom>
                <a:avLst/>
                <a:gdLst/>
                <a:ahLst/>
                <a:cxnLst/>
                <a:rect l="l" t="t" r="r" b="b"/>
                <a:pathLst>
                  <a:path w="11816" h="11689" extrusionOk="0">
                    <a:moveTo>
                      <a:pt x="7026" y="757"/>
                    </a:moveTo>
                    <a:lnTo>
                      <a:pt x="7026" y="2710"/>
                    </a:lnTo>
                    <a:lnTo>
                      <a:pt x="5829" y="2710"/>
                    </a:lnTo>
                    <a:cubicBezTo>
                      <a:pt x="5924" y="2332"/>
                      <a:pt x="6081" y="1954"/>
                      <a:pt x="6176" y="1702"/>
                    </a:cubicBezTo>
                    <a:cubicBezTo>
                      <a:pt x="6428" y="1229"/>
                      <a:pt x="6711" y="914"/>
                      <a:pt x="7026" y="757"/>
                    </a:cubicBezTo>
                    <a:close/>
                    <a:moveTo>
                      <a:pt x="7688" y="757"/>
                    </a:moveTo>
                    <a:cubicBezTo>
                      <a:pt x="8003" y="914"/>
                      <a:pt x="8287" y="1229"/>
                      <a:pt x="8507" y="1702"/>
                    </a:cubicBezTo>
                    <a:cubicBezTo>
                      <a:pt x="8665" y="2017"/>
                      <a:pt x="8791" y="2364"/>
                      <a:pt x="8854" y="2710"/>
                    </a:cubicBezTo>
                    <a:lnTo>
                      <a:pt x="7688" y="2710"/>
                    </a:lnTo>
                    <a:lnTo>
                      <a:pt x="7688" y="757"/>
                    </a:lnTo>
                    <a:close/>
                    <a:moveTo>
                      <a:pt x="8917" y="977"/>
                    </a:moveTo>
                    <a:cubicBezTo>
                      <a:pt x="9704" y="1387"/>
                      <a:pt x="10334" y="1954"/>
                      <a:pt x="10712" y="2710"/>
                    </a:cubicBezTo>
                    <a:lnTo>
                      <a:pt x="9578" y="2710"/>
                    </a:lnTo>
                    <a:cubicBezTo>
                      <a:pt x="9452" y="2206"/>
                      <a:pt x="9295" y="1765"/>
                      <a:pt x="9106" y="1387"/>
                    </a:cubicBezTo>
                    <a:cubicBezTo>
                      <a:pt x="9011" y="1261"/>
                      <a:pt x="8948" y="1103"/>
                      <a:pt x="8917" y="977"/>
                    </a:cubicBezTo>
                    <a:close/>
                    <a:moveTo>
                      <a:pt x="5798" y="1009"/>
                    </a:moveTo>
                    <a:lnTo>
                      <a:pt x="5798" y="1009"/>
                    </a:lnTo>
                    <a:cubicBezTo>
                      <a:pt x="5703" y="1135"/>
                      <a:pt x="5640" y="1261"/>
                      <a:pt x="5609" y="1418"/>
                    </a:cubicBezTo>
                    <a:cubicBezTo>
                      <a:pt x="5388" y="1796"/>
                      <a:pt x="5231" y="2269"/>
                      <a:pt x="5136" y="2742"/>
                    </a:cubicBezTo>
                    <a:lnTo>
                      <a:pt x="3970" y="2742"/>
                    </a:lnTo>
                    <a:cubicBezTo>
                      <a:pt x="4380" y="1954"/>
                      <a:pt x="5042" y="1387"/>
                      <a:pt x="5798" y="1009"/>
                    </a:cubicBezTo>
                    <a:close/>
                    <a:moveTo>
                      <a:pt x="5010" y="3435"/>
                    </a:moveTo>
                    <a:cubicBezTo>
                      <a:pt x="4978" y="3750"/>
                      <a:pt x="4915" y="4096"/>
                      <a:pt x="4915" y="4443"/>
                    </a:cubicBezTo>
                    <a:cubicBezTo>
                      <a:pt x="4978" y="4789"/>
                      <a:pt x="4978" y="5167"/>
                      <a:pt x="5010" y="5482"/>
                    </a:cubicBezTo>
                    <a:lnTo>
                      <a:pt x="3718" y="5482"/>
                    </a:lnTo>
                    <a:cubicBezTo>
                      <a:pt x="3624" y="5167"/>
                      <a:pt x="3561" y="4789"/>
                      <a:pt x="3561" y="4443"/>
                    </a:cubicBezTo>
                    <a:cubicBezTo>
                      <a:pt x="3561" y="4096"/>
                      <a:pt x="3592" y="3750"/>
                      <a:pt x="3718" y="3435"/>
                    </a:cubicBezTo>
                    <a:close/>
                    <a:moveTo>
                      <a:pt x="7026" y="3435"/>
                    </a:moveTo>
                    <a:lnTo>
                      <a:pt x="7026" y="5482"/>
                    </a:lnTo>
                    <a:lnTo>
                      <a:pt x="5703" y="5482"/>
                    </a:lnTo>
                    <a:cubicBezTo>
                      <a:pt x="5672" y="5136"/>
                      <a:pt x="5640" y="4789"/>
                      <a:pt x="5640" y="4443"/>
                    </a:cubicBezTo>
                    <a:cubicBezTo>
                      <a:pt x="5640" y="4096"/>
                      <a:pt x="5672" y="3718"/>
                      <a:pt x="5703" y="3435"/>
                    </a:cubicBezTo>
                    <a:close/>
                    <a:moveTo>
                      <a:pt x="8980" y="3435"/>
                    </a:moveTo>
                    <a:cubicBezTo>
                      <a:pt x="9011" y="3750"/>
                      <a:pt x="9074" y="4096"/>
                      <a:pt x="9074" y="4443"/>
                    </a:cubicBezTo>
                    <a:cubicBezTo>
                      <a:pt x="9074" y="4789"/>
                      <a:pt x="9011" y="5167"/>
                      <a:pt x="8980" y="5482"/>
                    </a:cubicBezTo>
                    <a:lnTo>
                      <a:pt x="7688" y="5482"/>
                    </a:lnTo>
                    <a:lnTo>
                      <a:pt x="7688" y="3435"/>
                    </a:lnTo>
                    <a:close/>
                    <a:moveTo>
                      <a:pt x="10996" y="3435"/>
                    </a:moveTo>
                    <a:cubicBezTo>
                      <a:pt x="11059" y="3750"/>
                      <a:pt x="11153" y="4096"/>
                      <a:pt x="11153" y="4443"/>
                    </a:cubicBezTo>
                    <a:cubicBezTo>
                      <a:pt x="11153" y="4789"/>
                      <a:pt x="11122" y="5167"/>
                      <a:pt x="10996" y="5482"/>
                    </a:cubicBezTo>
                    <a:lnTo>
                      <a:pt x="9704" y="5482"/>
                    </a:lnTo>
                    <a:cubicBezTo>
                      <a:pt x="9736" y="5136"/>
                      <a:pt x="9767" y="4789"/>
                      <a:pt x="9767" y="4443"/>
                    </a:cubicBezTo>
                    <a:cubicBezTo>
                      <a:pt x="9736" y="4096"/>
                      <a:pt x="9736" y="3750"/>
                      <a:pt x="9704" y="3435"/>
                    </a:cubicBezTo>
                    <a:close/>
                    <a:moveTo>
                      <a:pt x="5136" y="6144"/>
                    </a:moveTo>
                    <a:cubicBezTo>
                      <a:pt x="5231" y="6648"/>
                      <a:pt x="5388" y="7089"/>
                      <a:pt x="5609" y="7467"/>
                    </a:cubicBezTo>
                    <a:cubicBezTo>
                      <a:pt x="5672" y="7593"/>
                      <a:pt x="5766" y="7751"/>
                      <a:pt x="5798" y="7877"/>
                    </a:cubicBezTo>
                    <a:cubicBezTo>
                      <a:pt x="5042" y="7530"/>
                      <a:pt x="4380" y="6932"/>
                      <a:pt x="3970" y="6144"/>
                    </a:cubicBezTo>
                    <a:close/>
                    <a:moveTo>
                      <a:pt x="10712" y="6144"/>
                    </a:moveTo>
                    <a:cubicBezTo>
                      <a:pt x="10334" y="6932"/>
                      <a:pt x="9704" y="7530"/>
                      <a:pt x="8917" y="7877"/>
                    </a:cubicBezTo>
                    <a:cubicBezTo>
                      <a:pt x="8980" y="7751"/>
                      <a:pt x="9074" y="7625"/>
                      <a:pt x="9106" y="7467"/>
                    </a:cubicBezTo>
                    <a:cubicBezTo>
                      <a:pt x="9295" y="7089"/>
                      <a:pt x="9452" y="6617"/>
                      <a:pt x="9578" y="6144"/>
                    </a:cubicBezTo>
                    <a:close/>
                    <a:moveTo>
                      <a:pt x="7026" y="6144"/>
                    </a:moveTo>
                    <a:lnTo>
                      <a:pt x="7026" y="8097"/>
                    </a:lnTo>
                    <a:cubicBezTo>
                      <a:pt x="6743" y="7940"/>
                      <a:pt x="6428" y="7625"/>
                      <a:pt x="6239" y="7152"/>
                    </a:cubicBezTo>
                    <a:cubicBezTo>
                      <a:pt x="6081" y="6837"/>
                      <a:pt x="5955" y="6491"/>
                      <a:pt x="5861" y="6144"/>
                    </a:cubicBezTo>
                    <a:close/>
                    <a:moveTo>
                      <a:pt x="8854" y="6144"/>
                    </a:moveTo>
                    <a:cubicBezTo>
                      <a:pt x="8791" y="6522"/>
                      <a:pt x="8633" y="6900"/>
                      <a:pt x="8507" y="7152"/>
                    </a:cubicBezTo>
                    <a:cubicBezTo>
                      <a:pt x="8287" y="7688"/>
                      <a:pt x="8003" y="8003"/>
                      <a:pt x="7688" y="8097"/>
                    </a:cubicBezTo>
                    <a:lnTo>
                      <a:pt x="7688" y="6144"/>
                    </a:lnTo>
                    <a:close/>
                    <a:moveTo>
                      <a:pt x="2726" y="8759"/>
                    </a:moveTo>
                    <a:cubicBezTo>
                      <a:pt x="2813" y="8759"/>
                      <a:pt x="2899" y="8790"/>
                      <a:pt x="2962" y="8853"/>
                    </a:cubicBezTo>
                    <a:cubicBezTo>
                      <a:pt x="3088" y="8980"/>
                      <a:pt x="3088" y="9169"/>
                      <a:pt x="2962" y="9326"/>
                    </a:cubicBezTo>
                    <a:lnTo>
                      <a:pt x="1387" y="10901"/>
                    </a:lnTo>
                    <a:cubicBezTo>
                      <a:pt x="1324" y="10964"/>
                      <a:pt x="1237" y="10996"/>
                      <a:pt x="1151" y="10996"/>
                    </a:cubicBezTo>
                    <a:cubicBezTo>
                      <a:pt x="1064" y="10996"/>
                      <a:pt x="977" y="10964"/>
                      <a:pt x="914" y="10901"/>
                    </a:cubicBezTo>
                    <a:cubicBezTo>
                      <a:pt x="788" y="10775"/>
                      <a:pt x="788" y="10555"/>
                      <a:pt x="914" y="10429"/>
                    </a:cubicBezTo>
                    <a:lnTo>
                      <a:pt x="2490" y="8853"/>
                    </a:lnTo>
                    <a:cubicBezTo>
                      <a:pt x="2553" y="8790"/>
                      <a:pt x="2639" y="8759"/>
                      <a:pt x="2726" y="8759"/>
                    </a:cubicBezTo>
                    <a:close/>
                    <a:moveTo>
                      <a:pt x="7373" y="1"/>
                    </a:moveTo>
                    <a:cubicBezTo>
                      <a:pt x="4915" y="1"/>
                      <a:pt x="2931" y="1985"/>
                      <a:pt x="2931" y="4443"/>
                    </a:cubicBezTo>
                    <a:cubicBezTo>
                      <a:pt x="2931" y="5514"/>
                      <a:pt x="3309" y="6522"/>
                      <a:pt x="4002" y="7310"/>
                    </a:cubicBezTo>
                    <a:lnTo>
                      <a:pt x="3151" y="8160"/>
                    </a:lnTo>
                    <a:cubicBezTo>
                      <a:pt x="3011" y="8079"/>
                      <a:pt x="2858" y="8040"/>
                      <a:pt x="2705" y="8040"/>
                    </a:cubicBezTo>
                    <a:cubicBezTo>
                      <a:pt x="2445" y="8040"/>
                      <a:pt x="2184" y="8151"/>
                      <a:pt x="1986" y="8349"/>
                    </a:cubicBezTo>
                    <a:lnTo>
                      <a:pt x="410" y="9925"/>
                    </a:lnTo>
                    <a:cubicBezTo>
                      <a:pt x="1" y="10303"/>
                      <a:pt x="1" y="10996"/>
                      <a:pt x="410" y="11374"/>
                    </a:cubicBezTo>
                    <a:cubicBezTo>
                      <a:pt x="599" y="11563"/>
                      <a:pt x="883" y="11689"/>
                      <a:pt x="1103" y="11689"/>
                    </a:cubicBezTo>
                    <a:cubicBezTo>
                      <a:pt x="1387" y="11689"/>
                      <a:pt x="1607" y="11563"/>
                      <a:pt x="1828" y="11374"/>
                    </a:cubicBezTo>
                    <a:lnTo>
                      <a:pt x="3403" y="9799"/>
                    </a:lnTo>
                    <a:cubicBezTo>
                      <a:pt x="3718" y="9484"/>
                      <a:pt x="3781" y="9011"/>
                      <a:pt x="3592" y="8633"/>
                    </a:cubicBezTo>
                    <a:lnTo>
                      <a:pt x="4411" y="7782"/>
                    </a:lnTo>
                    <a:cubicBezTo>
                      <a:pt x="5199" y="8444"/>
                      <a:pt x="6207" y="8853"/>
                      <a:pt x="7278" y="8853"/>
                    </a:cubicBezTo>
                    <a:cubicBezTo>
                      <a:pt x="7298" y="8854"/>
                      <a:pt x="7318" y="8854"/>
                      <a:pt x="7338" y="8854"/>
                    </a:cubicBezTo>
                    <a:cubicBezTo>
                      <a:pt x="9830" y="8854"/>
                      <a:pt x="11815" y="6881"/>
                      <a:pt x="11815" y="4443"/>
                    </a:cubicBezTo>
                    <a:cubicBezTo>
                      <a:pt x="11815" y="2017"/>
                      <a:pt x="9799" y="1"/>
                      <a:pt x="737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89" name="Google Shape;12431;p89">
                <a:extLst>
                  <a:ext uri="{FF2B5EF4-FFF2-40B4-BE49-F238E27FC236}">
                    <a16:creationId xmlns:a16="http://schemas.microsoft.com/office/drawing/2014/main" id="{F04CB8D7-F288-D367-C502-F566FF9B47C7}"/>
                  </a:ext>
                </a:extLst>
              </p:cNvPr>
              <p:cNvGrpSpPr/>
              <p:nvPr/>
            </p:nvGrpSpPr>
            <p:grpSpPr>
              <a:xfrm>
                <a:off x="4541947" y="3455229"/>
                <a:ext cx="644752" cy="641288"/>
                <a:chOff x="-4931075" y="2765725"/>
                <a:chExt cx="293025" cy="291450"/>
              </a:xfrm>
              <a:grpFill/>
            </p:grpSpPr>
            <p:sp>
              <p:nvSpPr>
                <p:cNvPr id="244" name="Google Shape;12432;p89">
                  <a:extLst>
                    <a:ext uri="{FF2B5EF4-FFF2-40B4-BE49-F238E27FC236}">
                      <a16:creationId xmlns:a16="http://schemas.microsoft.com/office/drawing/2014/main" id="{3CB4FDB3-491B-2142-6877-6D82AB1E51BD}"/>
                    </a:ext>
                  </a:extLst>
                </p:cNvPr>
                <p:cNvSpPr/>
                <p:nvPr/>
              </p:nvSpPr>
              <p:spPr>
                <a:xfrm>
                  <a:off x="-4810550" y="2884650"/>
                  <a:ext cx="51225" cy="51225"/>
                </a:xfrm>
                <a:custGeom>
                  <a:avLst/>
                  <a:gdLst/>
                  <a:ahLst/>
                  <a:cxnLst/>
                  <a:rect l="l" t="t" r="r" b="b"/>
                  <a:pathLst>
                    <a:path w="2049" h="2049" extrusionOk="0">
                      <a:moveTo>
                        <a:pt x="1008" y="663"/>
                      </a:moveTo>
                      <a:cubicBezTo>
                        <a:pt x="1229" y="663"/>
                        <a:pt x="1386" y="820"/>
                        <a:pt x="1386" y="1041"/>
                      </a:cubicBezTo>
                      <a:cubicBezTo>
                        <a:pt x="1386" y="1230"/>
                        <a:pt x="1229" y="1387"/>
                        <a:pt x="1008" y="1387"/>
                      </a:cubicBezTo>
                      <a:cubicBezTo>
                        <a:pt x="819" y="1387"/>
                        <a:pt x="662" y="1230"/>
                        <a:pt x="662" y="1041"/>
                      </a:cubicBezTo>
                      <a:cubicBezTo>
                        <a:pt x="662" y="820"/>
                        <a:pt x="819" y="663"/>
                        <a:pt x="1008" y="663"/>
                      </a:cubicBezTo>
                      <a:close/>
                      <a:moveTo>
                        <a:pt x="1008" y="1"/>
                      </a:moveTo>
                      <a:cubicBezTo>
                        <a:pt x="473" y="1"/>
                        <a:pt x="0" y="473"/>
                        <a:pt x="0" y="1041"/>
                      </a:cubicBezTo>
                      <a:cubicBezTo>
                        <a:pt x="0" y="1576"/>
                        <a:pt x="473" y="2049"/>
                        <a:pt x="1040" y="2049"/>
                      </a:cubicBezTo>
                      <a:cubicBezTo>
                        <a:pt x="1575" y="2049"/>
                        <a:pt x="2048" y="1576"/>
                        <a:pt x="2048" y="1041"/>
                      </a:cubicBezTo>
                      <a:cubicBezTo>
                        <a:pt x="2048" y="473"/>
                        <a:pt x="1607" y="1"/>
                        <a:pt x="100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45" name="Google Shape;12433;p89">
                  <a:extLst>
                    <a:ext uri="{FF2B5EF4-FFF2-40B4-BE49-F238E27FC236}">
                      <a16:creationId xmlns:a16="http://schemas.microsoft.com/office/drawing/2014/main" id="{2A78DCEF-794E-FEAB-9A93-963D13782165}"/>
                    </a:ext>
                  </a:extLst>
                </p:cNvPr>
                <p:cNvSpPr/>
                <p:nvPr/>
              </p:nvSpPr>
              <p:spPr>
                <a:xfrm>
                  <a:off x="-4931075" y="2765725"/>
                  <a:ext cx="293025" cy="291450"/>
                </a:xfrm>
                <a:custGeom>
                  <a:avLst/>
                  <a:gdLst/>
                  <a:ahLst/>
                  <a:cxnLst/>
                  <a:rect l="l" t="t" r="r" b="b"/>
                  <a:pathLst>
                    <a:path w="11721" h="11658" extrusionOk="0">
                      <a:moveTo>
                        <a:pt x="3214" y="1387"/>
                      </a:moveTo>
                      <a:lnTo>
                        <a:pt x="4475" y="3844"/>
                      </a:lnTo>
                      <a:cubicBezTo>
                        <a:pt x="4223" y="4002"/>
                        <a:pt x="4034" y="4222"/>
                        <a:pt x="3876" y="4443"/>
                      </a:cubicBezTo>
                      <a:lnTo>
                        <a:pt x="1356" y="3214"/>
                      </a:lnTo>
                      <a:cubicBezTo>
                        <a:pt x="1828" y="2427"/>
                        <a:pt x="2458" y="1796"/>
                        <a:pt x="3214" y="1387"/>
                      </a:cubicBezTo>
                      <a:close/>
                      <a:moveTo>
                        <a:pt x="5829" y="4128"/>
                      </a:moveTo>
                      <a:cubicBezTo>
                        <a:pt x="6775" y="4128"/>
                        <a:pt x="7531" y="4884"/>
                        <a:pt x="7531" y="5829"/>
                      </a:cubicBezTo>
                      <a:cubicBezTo>
                        <a:pt x="7562" y="6743"/>
                        <a:pt x="6775" y="7530"/>
                        <a:pt x="5829" y="7530"/>
                      </a:cubicBezTo>
                      <a:cubicBezTo>
                        <a:pt x="4884" y="7530"/>
                        <a:pt x="4160" y="6774"/>
                        <a:pt x="4160" y="5829"/>
                      </a:cubicBezTo>
                      <a:cubicBezTo>
                        <a:pt x="4160" y="4884"/>
                        <a:pt x="4884" y="4128"/>
                        <a:pt x="5829" y="4128"/>
                      </a:cubicBezTo>
                      <a:close/>
                      <a:moveTo>
                        <a:pt x="5798" y="662"/>
                      </a:moveTo>
                      <a:cubicBezTo>
                        <a:pt x="8665" y="662"/>
                        <a:pt x="10996" y="2994"/>
                        <a:pt x="10996" y="5861"/>
                      </a:cubicBezTo>
                      <a:cubicBezTo>
                        <a:pt x="10996" y="6585"/>
                        <a:pt x="10839" y="7247"/>
                        <a:pt x="10618" y="7845"/>
                      </a:cubicBezTo>
                      <a:lnTo>
                        <a:pt x="8129" y="6585"/>
                      </a:lnTo>
                      <a:cubicBezTo>
                        <a:pt x="8192" y="6333"/>
                        <a:pt x="8255" y="6050"/>
                        <a:pt x="8255" y="5829"/>
                      </a:cubicBezTo>
                      <a:cubicBezTo>
                        <a:pt x="8255" y="4474"/>
                        <a:pt x="7184" y="3435"/>
                        <a:pt x="5829" y="3435"/>
                      </a:cubicBezTo>
                      <a:cubicBezTo>
                        <a:pt x="5577" y="3435"/>
                        <a:pt x="5325" y="3466"/>
                        <a:pt x="5105" y="3529"/>
                      </a:cubicBezTo>
                      <a:lnTo>
                        <a:pt x="3845" y="1072"/>
                      </a:lnTo>
                      <a:cubicBezTo>
                        <a:pt x="4412" y="820"/>
                        <a:pt x="5105" y="662"/>
                        <a:pt x="5798" y="662"/>
                      </a:cubicBezTo>
                      <a:close/>
                      <a:moveTo>
                        <a:pt x="7814" y="7152"/>
                      </a:moveTo>
                      <a:lnTo>
                        <a:pt x="10303" y="8412"/>
                      </a:lnTo>
                      <a:cubicBezTo>
                        <a:pt x="9862" y="9200"/>
                        <a:pt x="9232" y="9830"/>
                        <a:pt x="8444" y="10271"/>
                      </a:cubicBezTo>
                      <a:lnTo>
                        <a:pt x="7216" y="7751"/>
                      </a:lnTo>
                      <a:cubicBezTo>
                        <a:pt x="7468" y="7593"/>
                        <a:pt x="7657" y="7404"/>
                        <a:pt x="7814" y="7152"/>
                      </a:cubicBezTo>
                      <a:close/>
                      <a:moveTo>
                        <a:pt x="1072" y="3844"/>
                      </a:moveTo>
                      <a:lnTo>
                        <a:pt x="3593" y="5073"/>
                      </a:lnTo>
                      <a:cubicBezTo>
                        <a:pt x="3530" y="5325"/>
                        <a:pt x="3498" y="5546"/>
                        <a:pt x="3498" y="5829"/>
                      </a:cubicBezTo>
                      <a:cubicBezTo>
                        <a:pt x="3498" y="7152"/>
                        <a:pt x="4538" y="8223"/>
                        <a:pt x="5892" y="8223"/>
                      </a:cubicBezTo>
                      <a:cubicBezTo>
                        <a:pt x="6176" y="8223"/>
                        <a:pt x="6396" y="8192"/>
                        <a:pt x="6648" y="8097"/>
                      </a:cubicBezTo>
                      <a:lnTo>
                        <a:pt x="7846" y="10618"/>
                      </a:lnTo>
                      <a:cubicBezTo>
                        <a:pt x="7216" y="10901"/>
                        <a:pt x="6554" y="11027"/>
                        <a:pt x="5892" y="11027"/>
                      </a:cubicBezTo>
                      <a:cubicBezTo>
                        <a:pt x="2994" y="10996"/>
                        <a:pt x="694" y="8665"/>
                        <a:pt x="694" y="5829"/>
                      </a:cubicBezTo>
                      <a:cubicBezTo>
                        <a:pt x="694" y="5104"/>
                        <a:pt x="852" y="4443"/>
                        <a:pt x="1072" y="3844"/>
                      </a:cubicBezTo>
                      <a:close/>
                      <a:moveTo>
                        <a:pt x="5798" y="1"/>
                      </a:moveTo>
                      <a:cubicBezTo>
                        <a:pt x="4254" y="1"/>
                        <a:pt x="2773" y="599"/>
                        <a:pt x="1702" y="1702"/>
                      </a:cubicBezTo>
                      <a:cubicBezTo>
                        <a:pt x="600" y="2805"/>
                        <a:pt x="1" y="4254"/>
                        <a:pt x="1" y="5798"/>
                      </a:cubicBezTo>
                      <a:cubicBezTo>
                        <a:pt x="1" y="8980"/>
                        <a:pt x="2647" y="11657"/>
                        <a:pt x="5892" y="11657"/>
                      </a:cubicBezTo>
                      <a:cubicBezTo>
                        <a:pt x="9106" y="11657"/>
                        <a:pt x="11721" y="9043"/>
                        <a:pt x="11721" y="5829"/>
                      </a:cubicBezTo>
                      <a:cubicBezTo>
                        <a:pt x="11658" y="2647"/>
                        <a:pt x="9043" y="1"/>
                        <a:pt x="579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0" name="Google Shape;12444;p89">
                <a:extLst>
                  <a:ext uri="{FF2B5EF4-FFF2-40B4-BE49-F238E27FC236}">
                    <a16:creationId xmlns:a16="http://schemas.microsoft.com/office/drawing/2014/main" id="{4C8A3B56-618A-770D-6AD2-09C05F4EA644}"/>
                  </a:ext>
                </a:extLst>
              </p:cNvPr>
              <p:cNvGrpSpPr/>
              <p:nvPr/>
            </p:nvGrpSpPr>
            <p:grpSpPr>
              <a:xfrm>
                <a:off x="8683385" y="3492498"/>
                <a:ext cx="641288" cy="566751"/>
                <a:chOff x="-3137650" y="2787000"/>
                <a:chExt cx="291450" cy="257575"/>
              </a:xfrm>
              <a:grpFill/>
            </p:grpSpPr>
            <p:sp>
              <p:nvSpPr>
                <p:cNvPr id="236" name="Google Shape;12445;p89">
                  <a:extLst>
                    <a:ext uri="{FF2B5EF4-FFF2-40B4-BE49-F238E27FC236}">
                      <a16:creationId xmlns:a16="http://schemas.microsoft.com/office/drawing/2014/main" id="{6F67A78A-D18C-4164-6728-4DBE96E020B7}"/>
                    </a:ext>
                  </a:extLst>
                </p:cNvPr>
                <p:cNvSpPr/>
                <p:nvPr/>
              </p:nvSpPr>
              <p:spPr>
                <a:xfrm>
                  <a:off x="-3137650" y="2787000"/>
                  <a:ext cx="291450" cy="257575"/>
                </a:xfrm>
                <a:custGeom>
                  <a:avLst/>
                  <a:gdLst/>
                  <a:ahLst/>
                  <a:cxnLst/>
                  <a:rect l="l" t="t" r="r" b="b"/>
                  <a:pathLst>
                    <a:path w="11658" h="10303" extrusionOk="0">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7" name="Google Shape;12446;p89">
                  <a:extLst>
                    <a:ext uri="{FF2B5EF4-FFF2-40B4-BE49-F238E27FC236}">
                      <a16:creationId xmlns:a16="http://schemas.microsoft.com/office/drawing/2014/main" id="{B136D718-3670-65CB-BBF5-D07A58A6446D}"/>
                    </a:ext>
                  </a:extLst>
                </p:cNvPr>
                <p:cNvSpPr/>
                <p:nvPr/>
              </p:nvSpPr>
              <p:spPr>
                <a:xfrm>
                  <a:off x="-3104575" y="2820875"/>
                  <a:ext cx="18150" cy="17350"/>
                </a:xfrm>
                <a:custGeom>
                  <a:avLst/>
                  <a:gdLst/>
                  <a:ahLst/>
                  <a:cxnLst/>
                  <a:rect l="l" t="t" r="r" b="b"/>
                  <a:pathLst>
                    <a:path w="726" h="694" extrusionOk="0">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8" name="Google Shape;12447;p89">
                  <a:extLst>
                    <a:ext uri="{FF2B5EF4-FFF2-40B4-BE49-F238E27FC236}">
                      <a16:creationId xmlns:a16="http://schemas.microsoft.com/office/drawing/2014/main" id="{92229ED2-11F9-E419-74AE-25F9CE10ECB0}"/>
                    </a:ext>
                  </a:extLst>
                </p:cNvPr>
                <p:cNvSpPr/>
                <p:nvPr/>
              </p:nvSpPr>
              <p:spPr>
                <a:xfrm>
                  <a:off x="-306990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9" name="Google Shape;12448;p89">
                  <a:extLst>
                    <a:ext uri="{FF2B5EF4-FFF2-40B4-BE49-F238E27FC236}">
                      <a16:creationId xmlns:a16="http://schemas.microsoft.com/office/drawing/2014/main" id="{3472198F-8615-DE82-49A7-580461EBBA56}"/>
                    </a:ext>
                  </a:extLst>
                </p:cNvPr>
                <p:cNvSpPr/>
                <p:nvPr/>
              </p:nvSpPr>
              <p:spPr>
                <a:xfrm>
                  <a:off x="-3035250" y="282087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40" name="Google Shape;12449;p89">
                  <a:extLst>
                    <a:ext uri="{FF2B5EF4-FFF2-40B4-BE49-F238E27FC236}">
                      <a16:creationId xmlns:a16="http://schemas.microsoft.com/office/drawing/2014/main" id="{99F3A283-189B-BBD7-0B75-076ECC3C17CD}"/>
                    </a:ext>
                  </a:extLst>
                </p:cNvPr>
                <p:cNvSpPr/>
                <p:nvPr/>
              </p:nvSpPr>
              <p:spPr>
                <a:xfrm>
                  <a:off x="-3002175" y="2820875"/>
                  <a:ext cx="121325" cy="17350"/>
                </a:xfrm>
                <a:custGeom>
                  <a:avLst/>
                  <a:gdLst/>
                  <a:ahLst/>
                  <a:cxnLst/>
                  <a:rect l="l" t="t" r="r" b="b"/>
                  <a:pathLst>
                    <a:path w="4853" h="694" extrusionOk="0">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41" name="Google Shape;12450;p89">
                  <a:extLst>
                    <a:ext uri="{FF2B5EF4-FFF2-40B4-BE49-F238E27FC236}">
                      <a16:creationId xmlns:a16="http://schemas.microsoft.com/office/drawing/2014/main" id="{5622AD64-31AD-FE41-7297-55F300017F36}"/>
                    </a:ext>
                  </a:extLst>
                </p:cNvPr>
                <p:cNvSpPr/>
                <p:nvPr/>
              </p:nvSpPr>
              <p:spPr>
                <a:xfrm>
                  <a:off x="-2948625" y="2907300"/>
                  <a:ext cx="52025" cy="85300"/>
                </a:xfrm>
                <a:custGeom>
                  <a:avLst/>
                  <a:gdLst/>
                  <a:ahLst/>
                  <a:cxnLst/>
                  <a:rect l="l" t="t" r="r" b="b"/>
                  <a:pathLst>
                    <a:path w="2081" h="3412" extrusionOk="0">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42" name="Google Shape;12451;p89">
                  <a:extLst>
                    <a:ext uri="{FF2B5EF4-FFF2-40B4-BE49-F238E27FC236}">
                      <a16:creationId xmlns:a16="http://schemas.microsoft.com/office/drawing/2014/main" id="{05E46F8A-776A-F49B-290F-B99DD0F1792F}"/>
                    </a:ext>
                  </a:extLst>
                </p:cNvPr>
                <p:cNvSpPr/>
                <p:nvPr/>
              </p:nvSpPr>
              <p:spPr>
                <a:xfrm>
                  <a:off x="-3088025" y="2907300"/>
                  <a:ext cx="53575" cy="85300"/>
                </a:xfrm>
                <a:custGeom>
                  <a:avLst/>
                  <a:gdLst/>
                  <a:ahLst/>
                  <a:cxnLst/>
                  <a:rect l="l" t="t" r="r" b="b"/>
                  <a:pathLst>
                    <a:path w="2143" h="3412" extrusionOk="0">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43" name="Google Shape;12452;p89">
                  <a:extLst>
                    <a:ext uri="{FF2B5EF4-FFF2-40B4-BE49-F238E27FC236}">
                      <a16:creationId xmlns:a16="http://schemas.microsoft.com/office/drawing/2014/main" id="{00C30F12-B937-929F-DA66-E7DD4A7FA6E7}"/>
                    </a:ext>
                  </a:extLst>
                </p:cNvPr>
                <p:cNvSpPr/>
                <p:nvPr/>
              </p:nvSpPr>
              <p:spPr>
                <a:xfrm>
                  <a:off x="-3019500" y="2888975"/>
                  <a:ext cx="54375" cy="119400"/>
                </a:xfrm>
                <a:custGeom>
                  <a:avLst/>
                  <a:gdLst/>
                  <a:ahLst/>
                  <a:cxnLst/>
                  <a:rect l="l" t="t" r="r" b="b"/>
                  <a:pathLst>
                    <a:path w="2175" h="4776" extrusionOk="0">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1" name="Google Shape;12456;p89">
                <a:extLst>
                  <a:ext uri="{FF2B5EF4-FFF2-40B4-BE49-F238E27FC236}">
                    <a16:creationId xmlns:a16="http://schemas.microsoft.com/office/drawing/2014/main" id="{5E101D95-ACAB-3FD7-0524-53739FCE0265}"/>
                  </a:ext>
                </a:extLst>
              </p:cNvPr>
              <p:cNvGrpSpPr/>
              <p:nvPr/>
            </p:nvGrpSpPr>
            <p:grpSpPr>
              <a:xfrm>
                <a:off x="1243541" y="3454375"/>
                <a:ext cx="642992" cy="642992"/>
                <a:chOff x="-6354300" y="2757075"/>
                <a:chExt cx="292225" cy="292225"/>
              </a:xfrm>
              <a:grpFill/>
            </p:grpSpPr>
            <p:sp>
              <p:nvSpPr>
                <p:cNvPr id="232" name="Google Shape;12457;p89">
                  <a:extLst>
                    <a:ext uri="{FF2B5EF4-FFF2-40B4-BE49-F238E27FC236}">
                      <a16:creationId xmlns:a16="http://schemas.microsoft.com/office/drawing/2014/main" id="{29ACF079-64BC-2BE7-4D38-FF9444EB99C1}"/>
                    </a:ext>
                  </a:extLst>
                </p:cNvPr>
                <p:cNvSpPr/>
                <p:nvPr/>
              </p:nvSpPr>
              <p:spPr>
                <a:xfrm>
                  <a:off x="-6354300" y="2757075"/>
                  <a:ext cx="292225" cy="292225"/>
                </a:xfrm>
                <a:custGeom>
                  <a:avLst/>
                  <a:gdLst/>
                  <a:ahLst/>
                  <a:cxnLst/>
                  <a:rect l="l" t="t" r="r" b="b"/>
                  <a:pathLst>
                    <a:path w="11689" h="11689" extrusionOk="0">
                      <a:moveTo>
                        <a:pt x="10681" y="4159"/>
                      </a:moveTo>
                      <a:cubicBezTo>
                        <a:pt x="10870" y="4159"/>
                        <a:pt x="11027" y="4316"/>
                        <a:pt x="11027" y="4505"/>
                      </a:cubicBezTo>
                      <a:lnTo>
                        <a:pt x="11027" y="4915"/>
                      </a:lnTo>
                      <a:cubicBezTo>
                        <a:pt x="10901" y="4883"/>
                        <a:pt x="10775" y="4883"/>
                        <a:pt x="10681" y="4883"/>
                      </a:cubicBezTo>
                      <a:lnTo>
                        <a:pt x="9609" y="4883"/>
                      </a:lnTo>
                      <a:lnTo>
                        <a:pt x="9609" y="4190"/>
                      </a:lnTo>
                      <a:lnTo>
                        <a:pt x="10681" y="4190"/>
                      </a:lnTo>
                      <a:lnTo>
                        <a:pt x="10681" y="4159"/>
                      </a:lnTo>
                      <a:close/>
                      <a:moveTo>
                        <a:pt x="2048" y="2773"/>
                      </a:moveTo>
                      <a:lnTo>
                        <a:pt x="2048" y="6207"/>
                      </a:lnTo>
                      <a:lnTo>
                        <a:pt x="662" y="6207"/>
                      </a:lnTo>
                      <a:lnTo>
                        <a:pt x="662" y="3151"/>
                      </a:lnTo>
                      <a:cubicBezTo>
                        <a:pt x="694" y="2930"/>
                        <a:pt x="851" y="2773"/>
                        <a:pt x="1009" y="2773"/>
                      </a:cubicBezTo>
                      <a:close/>
                      <a:moveTo>
                        <a:pt x="8885" y="693"/>
                      </a:moveTo>
                      <a:lnTo>
                        <a:pt x="8885" y="4883"/>
                      </a:lnTo>
                      <a:cubicBezTo>
                        <a:pt x="8538" y="4915"/>
                        <a:pt x="8223" y="5104"/>
                        <a:pt x="8066" y="5419"/>
                      </a:cubicBezTo>
                      <a:lnTo>
                        <a:pt x="7751" y="6049"/>
                      </a:lnTo>
                      <a:cubicBezTo>
                        <a:pt x="7719" y="6175"/>
                        <a:pt x="7593" y="6238"/>
                        <a:pt x="7436" y="6238"/>
                      </a:cubicBezTo>
                      <a:lnTo>
                        <a:pt x="2710" y="6238"/>
                      </a:lnTo>
                      <a:lnTo>
                        <a:pt x="2710" y="693"/>
                      </a:lnTo>
                      <a:close/>
                      <a:moveTo>
                        <a:pt x="10681" y="5513"/>
                      </a:moveTo>
                      <a:cubicBezTo>
                        <a:pt x="10870" y="5513"/>
                        <a:pt x="11027" y="5671"/>
                        <a:pt x="11027" y="5860"/>
                      </a:cubicBezTo>
                      <a:lnTo>
                        <a:pt x="11027" y="10649"/>
                      </a:lnTo>
                      <a:cubicBezTo>
                        <a:pt x="11027" y="10869"/>
                        <a:pt x="10870" y="11027"/>
                        <a:pt x="10681" y="11027"/>
                      </a:cubicBezTo>
                      <a:lnTo>
                        <a:pt x="1009" y="11027"/>
                      </a:lnTo>
                      <a:cubicBezTo>
                        <a:pt x="820" y="11027"/>
                        <a:pt x="662" y="10869"/>
                        <a:pt x="662" y="10649"/>
                      </a:cubicBezTo>
                      <a:lnTo>
                        <a:pt x="662" y="6868"/>
                      </a:lnTo>
                      <a:lnTo>
                        <a:pt x="7436" y="6868"/>
                      </a:lnTo>
                      <a:cubicBezTo>
                        <a:pt x="7845" y="6868"/>
                        <a:pt x="8192" y="6648"/>
                        <a:pt x="8349" y="6333"/>
                      </a:cubicBezTo>
                      <a:lnTo>
                        <a:pt x="8664" y="5703"/>
                      </a:lnTo>
                      <a:cubicBezTo>
                        <a:pt x="8696" y="5576"/>
                        <a:pt x="8822" y="5513"/>
                        <a:pt x="8979" y="5513"/>
                      </a:cubicBezTo>
                      <a:close/>
                      <a:moveTo>
                        <a:pt x="2395" y="0"/>
                      </a:moveTo>
                      <a:cubicBezTo>
                        <a:pt x="2206" y="0"/>
                        <a:pt x="2048" y="158"/>
                        <a:pt x="2048" y="347"/>
                      </a:cubicBezTo>
                      <a:lnTo>
                        <a:pt x="2048" y="2111"/>
                      </a:lnTo>
                      <a:lnTo>
                        <a:pt x="1009" y="2111"/>
                      </a:lnTo>
                      <a:cubicBezTo>
                        <a:pt x="473" y="2111"/>
                        <a:pt x="0" y="2584"/>
                        <a:pt x="0" y="3151"/>
                      </a:cubicBezTo>
                      <a:lnTo>
                        <a:pt x="0" y="10649"/>
                      </a:lnTo>
                      <a:cubicBezTo>
                        <a:pt x="0" y="11216"/>
                        <a:pt x="473" y="11688"/>
                        <a:pt x="1009" y="11688"/>
                      </a:cubicBezTo>
                      <a:lnTo>
                        <a:pt x="10618" y="11688"/>
                      </a:lnTo>
                      <a:cubicBezTo>
                        <a:pt x="11185" y="11688"/>
                        <a:pt x="11657" y="11216"/>
                        <a:pt x="11657" y="10649"/>
                      </a:cubicBezTo>
                      <a:lnTo>
                        <a:pt x="11657" y="4505"/>
                      </a:lnTo>
                      <a:cubicBezTo>
                        <a:pt x="11689" y="3938"/>
                        <a:pt x="11216" y="3466"/>
                        <a:pt x="10681" y="3466"/>
                      </a:cubicBezTo>
                      <a:lnTo>
                        <a:pt x="9609" y="3466"/>
                      </a:lnTo>
                      <a:lnTo>
                        <a:pt x="9609" y="347"/>
                      </a:lnTo>
                      <a:cubicBezTo>
                        <a:pt x="9609" y="158"/>
                        <a:pt x="9452" y="0"/>
                        <a:pt x="926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3" name="Google Shape;12458;p89">
                  <a:extLst>
                    <a:ext uri="{FF2B5EF4-FFF2-40B4-BE49-F238E27FC236}">
                      <a16:creationId xmlns:a16="http://schemas.microsoft.com/office/drawing/2014/main" id="{DCA58EB9-05CD-2EE0-ED8E-10E52F344707}"/>
                    </a:ext>
                  </a:extLst>
                </p:cNvPr>
                <p:cNvSpPr/>
                <p:nvPr/>
              </p:nvSpPr>
              <p:spPr>
                <a:xfrm>
                  <a:off x="-6268450" y="279015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4" name="Google Shape;12459;p89">
                  <a:extLst>
                    <a:ext uri="{FF2B5EF4-FFF2-40B4-BE49-F238E27FC236}">
                      <a16:creationId xmlns:a16="http://schemas.microsoft.com/office/drawing/2014/main" id="{C8FAE6A0-01D5-2DBD-29A6-C9D075879933}"/>
                    </a:ext>
                  </a:extLst>
                </p:cNvPr>
                <p:cNvSpPr/>
                <p:nvPr/>
              </p:nvSpPr>
              <p:spPr>
                <a:xfrm>
                  <a:off x="-6268450" y="2825600"/>
                  <a:ext cx="119750" cy="18125"/>
                </a:xfrm>
                <a:custGeom>
                  <a:avLst/>
                  <a:gdLst/>
                  <a:ahLst/>
                  <a:cxnLst/>
                  <a:rect l="l" t="t" r="r" b="b"/>
                  <a:pathLst>
                    <a:path w="4790" h="725" extrusionOk="0">
                      <a:moveTo>
                        <a:pt x="347" y="0"/>
                      </a:moveTo>
                      <a:cubicBezTo>
                        <a:pt x="158" y="0"/>
                        <a:pt x="1" y="158"/>
                        <a:pt x="1" y="347"/>
                      </a:cubicBezTo>
                      <a:cubicBezTo>
                        <a:pt x="1" y="599"/>
                        <a:pt x="158" y="725"/>
                        <a:pt x="347" y="725"/>
                      </a:cubicBezTo>
                      <a:lnTo>
                        <a:pt x="4443" y="725"/>
                      </a:lnTo>
                      <a:cubicBezTo>
                        <a:pt x="4632" y="725"/>
                        <a:pt x="4789" y="567"/>
                        <a:pt x="4789" y="347"/>
                      </a:cubicBezTo>
                      <a:cubicBezTo>
                        <a:pt x="4789" y="158"/>
                        <a:pt x="4632" y="0"/>
                        <a:pt x="444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5" name="Google Shape;12460;p89">
                  <a:extLst>
                    <a:ext uri="{FF2B5EF4-FFF2-40B4-BE49-F238E27FC236}">
                      <a16:creationId xmlns:a16="http://schemas.microsoft.com/office/drawing/2014/main" id="{D53D0C80-E18B-F478-A530-F6450A73A2C6}"/>
                    </a:ext>
                  </a:extLst>
                </p:cNvPr>
                <p:cNvSpPr/>
                <p:nvPr/>
              </p:nvSpPr>
              <p:spPr>
                <a:xfrm>
                  <a:off x="-6268450" y="2860250"/>
                  <a:ext cx="119750" cy="17350"/>
                </a:xfrm>
                <a:custGeom>
                  <a:avLst/>
                  <a:gdLst/>
                  <a:ahLst/>
                  <a:cxnLst/>
                  <a:rect l="l" t="t" r="r" b="b"/>
                  <a:pathLst>
                    <a:path w="4790" h="694" extrusionOk="0">
                      <a:moveTo>
                        <a:pt x="347" y="0"/>
                      </a:moveTo>
                      <a:cubicBezTo>
                        <a:pt x="158" y="0"/>
                        <a:pt x="1" y="158"/>
                        <a:pt x="1" y="347"/>
                      </a:cubicBezTo>
                      <a:cubicBezTo>
                        <a:pt x="1" y="536"/>
                        <a:pt x="158" y="693"/>
                        <a:pt x="347" y="693"/>
                      </a:cubicBezTo>
                      <a:lnTo>
                        <a:pt x="4443" y="693"/>
                      </a:lnTo>
                      <a:cubicBezTo>
                        <a:pt x="4632" y="693"/>
                        <a:pt x="4789" y="536"/>
                        <a:pt x="4789" y="347"/>
                      </a:cubicBezTo>
                      <a:cubicBezTo>
                        <a:pt x="4789" y="158"/>
                        <a:pt x="4632" y="0"/>
                        <a:pt x="444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2" name="Google Shape;12467;p89">
                <a:extLst>
                  <a:ext uri="{FF2B5EF4-FFF2-40B4-BE49-F238E27FC236}">
                    <a16:creationId xmlns:a16="http://schemas.microsoft.com/office/drawing/2014/main" id="{CDEE862A-5754-2080-E8D8-1186EE0DB961}"/>
                  </a:ext>
                </a:extLst>
              </p:cNvPr>
              <p:cNvGrpSpPr/>
              <p:nvPr/>
            </p:nvGrpSpPr>
            <p:grpSpPr>
              <a:xfrm>
                <a:off x="5368208" y="3453523"/>
                <a:ext cx="644752" cy="644698"/>
                <a:chOff x="-4572700" y="2764950"/>
                <a:chExt cx="293025" cy="293000"/>
              </a:xfrm>
              <a:grpFill/>
            </p:grpSpPr>
            <p:sp>
              <p:nvSpPr>
                <p:cNvPr id="227" name="Google Shape;12468;p89">
                  <a:extLst>
                    <a:ext uri="{FF2B5EF4-FFF2-40B4-BE49-F238E27FC236}">
                      <a16:creationId xmlns:a16="http://schemas.microsoft.com/office/drawing/2014/main" id="{2AEAA3FA-EE24-23F0-F290-3019E612667B}"/>
                    </a:ext>
                  </a:extLst>
                </p:cNvPr>
                <p:cNvSpPr/>
                <p:nvPr/>
              </p:nvSpPr>
              <p:spPr>
                <a:xfrm>
                  <a:off x="-4572700" y="2764950"/>
                  <a:ext cx="293025" cy="293000"/>
                </a:xfrm>
                <a:custGeom>
                  <a:avLst/>
                  <a:gdLst/>
                  <a:ahLst/>
                  <a:cxnLst/>
                  <a:rect l="l" t="t" r="r" b="b"/>
                  <a:pathLst>
                    <a:path w="11721" h="11720" extrusionOk="0">
                      <a:moveTo>
                        <a:pt x="10681" y="2048"/>
                      </a:moveTo>
                      <a:cubicBezTo>
                        <a:pt x="10870" y="2048"/>
                        <a:pt x="11027" y="2206"/>
                        <a:pt x="11027" y="2395"/>
                      </a:cubicBezTo>
                      <a:lnTo>
                        <a:pt x="11027" y="7246"/>
                      </a:lnTo>
                      <a:cubicBezTo>
                        <a:pt x="11027" y="7435"/>
                        <a:pt x="10870" y="7593"/>
                        <a:pt x="10681" y="7593"/>
                      </a:cubicBezTo>
                      <a:lnTo>
                        <a:pt x="1072" y="7593"/>
                      </a:lnTo>
                      <a:cubicBezTo>
                        <a:pt x="883" y="7593"/>
                        <a:pt x="725" y="7435"/>
                        <a:pt x="725" y="7246"/>
                      </a:cubicBezTo>
                      <a:lnTo>
                        <a:pt x="725" y="2395"/>
                      </a:lnTo>
                      <a:cubicBezTo>
                        <a:pt x="725" y="2206"/>
                        <a:pt x="883" y="2048"/>
                        <a:pt x="1072" y="2048"/>
                      </a:cubicBezTo>
                      <a:close/>
                      <a:moveTo>
                        <a:pt x="4821" y="8286"/>
                      </a:moveTo>
                      <a:lnTo>
                        <a:pt x="4821" y="8979"/>
                      </a:lnTo>
                      <a:lnTo>
                        <a:pt x="3435" y="8979"/>
                      </a:lnTo>
                      <a:lnTo>
                        <a:pt x="3435" y="8286"/>
                      </a:lnTo>
                      <a:close/>
                      <a:moveTo>
                        <a:pt x="8287" y="8286"/>
                      </a:moveTo>
                      <a:lnTo>
                        <a:pt x="8287" y="8979"/>
                      </a:lnTo>
                      <a:lnTo>
                        <a:pt x="6869" y="8979"/>
                      </a:lnTo>
                      <a:lnTo>
                        <a:pt x="6869" y="8286"/>
                      </a:lnTo>
                      <a:close/>
                      <a:moveTo>
                        <a:pt x="6207" y="8254"/>
                      </a:moveTo>
                      <a:lnTo>
                        <a:pt x="6207" y="11027"/>
                      </a:lnTo>
                      <a:lnTo>
                        <a:pt x="5514" y="11027"/>
                      </a:lnTo>
                      <a:lnTo>
                        <a:pt x="5514" y="8254"/>
                      </a:lnTo>
                      <a:close/>
                      <a:moveTo>
                        <a:pt x="1733" y="0"/>
                      </a:moveTo>
                      <a:cubicBezTo>
                        <a:pt x="1544" y="0"/>
                        <a:pt x="1387" y="158"/>
                        <a:pt x="1387" y="347"/>
                      </a:cubicBezTo>
                      <a:cubicBezTo>
                        <a:pt x="1387" y="536"/>
                        <a:pt x="1544" y="693"/>
                        <a:pt x="1733" y="693"/>
                      </a:cubicBezTo>
                      <a:lnTo>
                        <a:pt x="2112" y="693"/>
                      </a:lnTo>
                      <a:lnTo>
                        <a:pt x="2112" y="1355"/>
                      </a:lnTo>
                      <a:lnTo>
                        <a:pt x="1072" y="1355"/>
                      </a:lnTo>
                      <a:cubicBezTo>
                        <a:pt x="536" y="1355"/>
                        <a:pt x="64" y="1827"/>
                        <a:pt x="64" y="2395"/>
                      </a:cubicBezTo>
                      <a:lnTo>
                        <a:pt x="64" y="7246"/>
                      </a:lnTo>
                      <a:cubicBezTo>
                        <a:pt x="64" y="7782"/>
                        <a:pt x="536" y="8254"/>
                        <a:pt x="1072" y="8254"/>
                      </a:cubicBezTo>
                      <a:lnTo>
                        <a:pt x="2773" y="8254"/>
                      </a:lnTo>
                      <a:lnTo>
                        <a:pt x="2773" y="8916"/>
                      </a:lnTo>
                      <a:lnTo>
                        <a:pt x="1733" y="8916"/>
                      </a:lnTo>
                      <a:cubicBezTo>
                        <a:pt x="1544" y="8916"/>
                        <a:pt x="1387" y="9074"/>
                        <a:pt x="1387" y="9294"/>
                      </a:cubicBezTo>
                      <a:cubicBezTo>
                        <a:pt x="1387" y="9483"/>
                        <a:pt x="1544" y="9641"/>
                        <a:pt x="1733" y="9641"/>
                      </a:cubicBezTo>
                      <a:lnTo>
                        <a:pt x="4821" y="9641"/>
                      </a:lnTo>
                      <a:lnTo>
                        <a:pt x="4821" y="11027"/>
                      </a:lnTo>
                      <a:lnTo>
                        <a:pt x="379" y="11027"/>
                      </a:lnTo>
                      <a:cubicBezTo>
                        <a:pt x="158" y="11027"/>
                        <a:pt x="1" y="11184"/>
                        <a:pt x="1" y="11373"/>
                      </a:cubicBezTo>
                      <a:cubicBezTo>
                        <a:pt x="1" y="11562"/>
                        <a:pt x="158" y="11720"/>
                        <a:pt x="379" y="11720"/>
                      </a:cubicBezTo>
                      <a:lnTo>
                        <a:pt x="11342" y="11720"/>
                      </a:lnTo>
                      <a:cubicBezTo>
                        <a:pt x="11563" y="11720"/>
                        <a:pt x="11721" y="11562"/>
                        <a:pt x="11721" y="11373"/>
                      </a:cubicBezTo>
                      <a:cubicBezTo>
                        <a:pt x="11721" y="11184"/>
                        <a:pt x="11563" y="11027"/>
                        <a:pt x="11342" y="11027"/>
                      </a:cubicBezTo>
                      <a:lnTo>
                        <a:pt x="6869" y="11027"/>
                      </a:lnTo>
                      <a:lnTo>
                        <a:pt x="6869" y="9641"/>
                      </a:lnTo>
                      <a:lnTo>
                        <a:pt x="9988" y="9641"/>
                      </a:lnTo>
                      <a:cubicBezTo>
                        <a:pt x="10177" y="9641"/>
                        <a:pt x="10334" y="9483"/>
                        <a:pt x="10334" y="9294"/>
                      </a:cubicBezTo>
                      <a:cubicBezTo>
                        <a:pt x="10334" y="9074"/>
                        <a:pt x="10177" y="8916"/>
                        <a:pt x="9988" y="8916"/>
                      </a:cubicBezTo>
                      <a:lnTo>
                        <a:pt x="8948" y="8916"/>
                      </a:lnTo>
                      <a:lnTo>
                        <a:pt x="8948" y="8254"/>
                      </a:lnTo>
                      <a:lnTo>
                        <a:pt x="10681" y="8254"/>
                      </a:lnTo>
                      <a:cubicBezTo>
                        <a:pt x="11248" y="8254"/>
                        <a:pt x="11721" y="7782"/>
                        <a:pt x="11721" y="7246"/>
                      </a:cubicBezTo>
                      <a:lnTo>
                        <a:pt x="11721" y="2395"/>
                      </a:lnTo>
                      <a:cubicBezTo>
                        <a:pt x="11721" y="1827"/>
                        <a:pt x="11248" y="1355"/>
                        <a:pt x="10681" y="1355"/>
                      </a:cubicBezTo>
                      <a:lnTo>
                        <a:pt x="9673" y="1355"/>
                      </a:lnTo>
                      <a:lnTo>
                        <a:pt x="9673" y="693"/>
                      </a:lnTo>
                      <a:lnTo>
                        <a:pt x="10019" y="693"/>
                      </a:lnTo>
                      <a:cubicBezTo>
                        <a:pt x="10208" y="693"/>
                        <a:pt x="10366" y="536"/>
                        <a:pt x="10366" y="347"/>
                      </a:cubicBezTo>
                      <a:cubicBezTo>
                        <a:pt x="10366" y="158"/>
                        <a:pt x="10208" y="0"/>
                        <a:pt x="10019" y="0"/>
                      </a:cubicBezTo>
                      <a:lnTo>
                        <a:pt x="8633" y="0"/>
                      </a:lnTo>
                      <a:cubicBezTo>
                        <a:pt x="8444" y="0"/>
                        <a:pt x="8287" y="158"/>
                        <a:pt x="8287" y="347"/>
                      </a:cubicBezTo>
                      <a:cubicBezTo>
                        <a:pt x="8287" y="536"/>
                        <a:pt x="8444" y="693"/>
                        <a:pt x="8633" y="693"/>
                      </a:cubicBezTo>
                      <a:lnTo>
                        <a:pt x="8980" y="693"/>
                      </a:lnTo>
                      <a:lnTo>
                        <a:pt x="8980" y="1355"/>
                      </a:lnTo>
                      <a:lnTo>
                        <a:pt x="6207" y="1355"/>
                      </a:lnTo>
                      <a:lnTo>
                        <a:pt x="6207" y="693"/>
                      </a:lnTo>
                      <a:lnTo>
                        <a:pt x="6554" y="693"/>
                      </a:lnTo>
                      <a:cubicBezTo>
                        <a:pt x="6743" y="693"/>
                        <a:pt x="6900" y="536"/>
                        <a:pt x="6900" y="347"/>
                      </a:cubicBezTo>
                      <a:cubicBezTo>
                        <a:pt x="6900" y="158"/>
                        <a:pt x="6743" y="0"/>
                        <a:pt x="6554" y="0"/>
                      </a:cubicBezTo>
                      <a:lnTo>
                        <a:pt x="5168" y="0"/>
                      </a:lnTo>
                      <a:cubicBezTo>
                        <a:pt x="4978" y="0"/>
                        <a:pt x="4821" y="158"/>
                        <a:pt x="4821" y="347"/>
                      </a:cubicBezTo>
                      <a:cubicBezTo>
                        <a:pt x="4821" y="536"/>
                        <a:pt x="4978" y="693"/>
                        <a:pt x="5168" y="693"/>
                      </a:cubicBezTo>
                      <a:lnTo>
                        <a:pt x="5514" y="693"/>
                      </a:lnTo>
                      <a:lnTo>
                        <a:pt x="5514" y="1355"/>
                      </a:lnTo>
                      <a:lnTo>
                        <a:pt x="2773" y="1355"/>
                      </a:lnTo>
                      <a:lnTo>
                        <a:pt x="2773" y="693"/>
                      </a:lnTo>
                      <a:lnTo>
                        <a:pt x="3120" y="693"/>
                      </a:lnTo>
                      <a:cubicBezTo>
                        <a:pt x="3309" y="693"/>
                        <a:pt x="3466" y="536"/>
                        <a:pt x="3466" y="347"/>
                      </a:cubicBezTo>
                      <a:cubicBezTo>
                        <a:pt x="3466" y="158"/>
                        <a:pt x="3309" y="0"/>
                        <a:pt x="312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8" name="Google Shape;12469;p89">
                  <a:extLst>
                    <a:ext uri="{FF2B5EF4-FFF2-40B4-BE49-F238E27FC236}">
                      <a16:creationId xmlns:a16="http://schemas.microsoft.com/office/drawing/2014/main" id="{2EBB937E-E851-8997-B9B8-5841DFB0D5CA}"/>
                    </a:ext>
                  </a:extLst>
                </p:cNvPr>
                <p:cNvSpPr/>
                <p:nvPr/>
              </p:nvSpPr>
              <p:spPr>
                <a:xfrm>
                  <a:off x="-4538825" y="2833475"/>
                  <a:ext cx="86650" cy="104775"/>
                </a:xfrm>
                <a:custGeom>
                  <a:avLst/>
                  <a:gdLst/>
                  <a:ahLst/>
                  <a:cxnLst/>
                  <a:rect l="l" t="t" r="r" b="b"/>
                  <a:pathLst>
                    <a:path w="3466" h="4191" extrusionOk="0">
                      <a:moveTo>
                        <a:pt x="2804" y="662"/>
                      </a:moveTo>
                      <a:lnTo>
                        <a:pt x="2804" y="3466"/>
                      </a:lnTo>
                      <a:lnTo>
                        <a:pt x="757" y="3466"/>
                      </a:lnTo>
                      <a:lnTo>
                        <a:pt x="757" y="662"/>
                      </a:lnTo>
                      <a:close/>
                      <a:moveTo>
                        <a:pt x="347" y="0"/>
                      </a:moveTo>
                      <a:cubicBezTo>
                        <a:pt x="158" y="0"/>
                        <a:pt x="0" y="158"/>
                        <a:pt x="0" y="347"/>
                      </a:cubicBezTo>
                      <a:lnTo>
                        <a:pt x="0" y="3812"/>
                      </a:lnTo>
                      <a:cubicBezTo>
                        <a:pt x="0" y="4033"/>
                        <a:pt x="158" y="4190"/>
                        <a:pt x="347" y="4190"/>
                      </a:cubicBezTo>
                      <a:lnTo>
                        <a:pt x="3119" y="4190"/>
                      </a:lnTo>
                      <a:cubicBezTo>
                        <a:pt x="3308" y="4190"/>
                        <a:pt x="3466" y="4033"/>
                        <a:pt x="3466" y="3812"/>
                      </a:cubicBezTo>
                      <a:lnTo>
                        <a:pt x="3466" y="347"/>
                      </a:lnTo>
                      <a:cubicBezTo>
                        <a:pt x="3466" y="158"/>
                        <a:pt x="3308" y="0"/>
                        <a:pt x="31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9" name="Google Shape;12470;p89">
                  <a:extLst>
                    <a:ext uri="{FF2B5EF4-FFF2-40B4-BE49-F238E27FC236}">
                      <a16:creationId xmlns:a16="http://schemas.microsoft.com/office/drawing/2014/main" id="{15626248-5A24-115B-0420-68C6A4652541}"/>
                    </a:ext>
                  </a:extLst>
                </p:cNvPr>
                <p:cNvSpPr/>
                <p:nvPr/>
              </p:nvSpPr>
              <p:spPr>
                <a:xfrm>
                  <a:off x="-4435650" y="2902775"/>
                  <a:ext cx="121325" cy="17350"/>
                </a:xfrm>
                <a:custGeom>
                  <a:avLst/>
                  <a:gdLst/>
                  <a:ahLst/>
                  <a:cxnLst/>
                  <a:rect l="l" t="t" r="r" b="b"/>
                  <a:pathLst>
                    <a:path w="4853" h="694" extrusionOk="0">
                      <a:moveTo>
                        <a:pt x="347" y="1"/>
                      </a:moveTo>
                      <a:cubicBezTo>
                        <a:pt x="158" y="1"/>
                        <a:pt x="1" y="158"/>
                        <a:pt x="1" y="347"/>
                      </a:cubicBezTo>
                      <a:cubicBezTo>
                        <a:pt x="32" y="536"/>
                        <a:pt x="158" y="694"/>
                        <a:pt x="347" y="694"/>
                      </a:cubicBezTo>
                      <a:lnTo>
                        <a:pt x="4506" y="694"/>
                      </a:lnTo>
                      <a:cubicBezTo>
                        <a:pt x="4695" y="694"/>
                        <a:pt x="4852" y="536"/>
                        <a:pt x="4852" y="347"/>
                      </a:cubicBezTo>
                      <a:cubicBezTo>
                        <a:pt x="4852" y="158"/>
                        <a:pt x="4695" y="1"/>
                        <a:pt x="450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0" name="Google Shape;12471;p89">
                  <a:extLst>
                    <a:ext uri="{FF2B5EF4-FFF2-40B4-BE49-F238E27FC236}">
                      <a16:creationId xmlns:a16="http://schemas.microsoft.com/office/drawing/2014/main" id="{F62185E1-7D43-3811-7F26-CE2053168AE7}"/>
                    </a:ext>
                  </a:extLst>
                </p:cNvPr>
                <p:cNvSpPr/>
                <p:nvPr/>
              </p:nvSpPr>
              <p:spPr>
                <a:xfrm>
                  <a:off x="-4435650" y="2867325"/>
                  <a:ext cx="121325" cy="17350"/>
                </a:xfrm>
                <a:custGeom>
                  <a:avLst/>
                  <a:gdLst/>
                  <a:ahLst/>
                  <a:cxnLst/>
                  <a:rect l="l" t="t" r="r" b="b"/>
                  <a:pathLst>
                    <a:path w="4853" h="694" extrusionOk="0">
                      <a:moveTo>
                        <a:pt x="347" y="1"/>
                      </a:moveTo>
                      <a:cubicBezTo>
                        <a:pt x="158" y="1"/>
                        <a:pt x="1" y="158"/>
                        <a:pt x="1" y="347"/>
                      </a:cubicBezTo>
                      <a:cubicBezTo>
                        <a:pt x="32" y="568"/>
                        <a:pt x="158" y="694"/>
                        <a:pt x="347" y="694"/>
                      </a:cubicBezTo>
                      <a:lnTo>
                        <a:pt x="4506" y="694"/>
                      </a:lnTo>
                      <a:cubicBezTo>
                        <a:pt x="4695" y="694"/>
                        <a:pt x="4852" y="536"/>
                        <a:pt x="4852" y="347"/>
                      </a:cubicBezTo>
                      <a:cubicBezTo>
                        <a:pt x="4852" y="158"/>
                        <a:pt x="4695" y="1"/>
                        <a:pt x="450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31" name="Google Shape;12472;p89">
                  <a:extLst>
                    <a:ext uri="{FF2B5EF4-FFF2-40B4-BE49-F238E27FC236}">
                      <a16:creationId xmlns:a16="http://schemas.microsoft.com/office/drawing/2014/main" id="{89C0170E-B3F2-DD45-BE14-3A4C27DD6357}"/>
                    </a:ext>
                  </a:extLst>
                </p:cNvPr>
                <p:cNvSpPr/>
                <p:nvPr/>
              </p:nvSpPr>
              <p:spPr>
                <a:xfrm>
                  <a:off x="-4435650" y="2833475"/>
                  <a:ext cx="121325" cy="18125"/>
                </a:xfrm>
                <a:custGeom>
                  <a:avLst/>
                  <a:gdLst/>
                  <a:ahLst/>
                  <a:cxnLst/>
                  <a:rect l="l" t="t" r="r" b="b"/>
                  <a:pathLst>
                    <a:path w="4853" h="725" extrusionOk="0">
                      <a:moveTo>
                        <a:pt x="347" y="0"/>
                      </a:moveTo>
                      <a:cubicBezTo>
                        <a:pt x="158" y="0"/>
                        <a:pt x="1" y="158"/>
                        <a:pt x="1" y="347"/>
                      </a:cubicBezTo>
                      <a:cubicBezTo>
                        <a:pt x="32" y="567"/>
                        <a:pt x="158" y="725"/>
                        <a:pt x="347" y="725"/>
                      </a:cubicBezTo>
                      <a:lnTo>
                        <a:pt x="4506" y="725"/>
                      </a:lnTo>
                      <a:cubicBezTo>
                        <a:pt x="4695" y="725"/>
                        <a:pt x="4852" y="567"/>
                        <a:pt x="4852" y="347"/>
                      </a:cubicBezTo>
                      <a:cubicBezTo>
                        <a:pt x="4852" y="158"/>
                        <a:pt x="4695" y="0"/>
                        <a:pt x="450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3" name="Google Shape;12485;p89">
                <a:extLst>
                  <a:ext uri="{FF2B5EF4-FFF2-40B4-BE49-F238E27FC236}">
                    <a16:creationId xmlns:a16="http://schemas.microsoft.com/office/drawing/2014/main" id="{E0C8C8EB-9243-565D-022B-BDD233241621}"/>
                  </a:ext>
                </a:extLst>
              </p:cNvPr>
              <p:cNvGrpSpPr/>
              <p:nvPr/>
            </p:nvGrpSpPr>
            <p:grpSpPr>
              <a:xfrm>
                <a:off x="9506180" y="3456108"/>
                <a:ext cx="642992" cy="639527"/>
                <a:chOff x="-2571737" y="2764550"/>
                <a:chExt cx="292225" cy="290650"/>
              </a:xfrm>
              <a:grpFill/>
            </p:grpSpPr>
            <p:sp>
              <p:nvSpPr>
                <p:cNvPr id="224" name="Google Shape;12486;p89">
                  <a:extLst>
                    <a:ext uri="{FF2B5EF4-FFF2-40B4-BE49-F238E27FC236}">
                      <a16:creationId xmlns:a16="http://schemas.microsoft.com/office/drawing/2014/main" id="{06B743A7-34CA-C555-15B6-9620B84EA67C}"/>
                    </a:ext>
                  </a:extLst>
                </p:cNvPr>
                <p:cNvSpPr/>
                <p:nvPr/>
              </p:nvSpPr>
              <p:spPr>
                <a:xfrm>
                  <a:off x="-2496085" y="3009100"/>
                  <a:ext cx="17350" cy="17350"/>
                </a:xfrm>
                <a:custGeom>
                  <a:avLst/>
                  <a:gdLst/>
                  <a:ahLst/>
                  <a:cxnLst/>
                  <a:rect l="l" t="t" r="r" b="b"/>
                  <a:pathLst>
                    <a:path w="694" h="694" extrusionOk="0">
                      <a:moveTo>
                        <a:pt x="347" y="1"/>
                      </a:moveTo>
                      <a:cubicBezTo>
                        <a:pt x="127" y="1"/>
                        <a:pt x="0" y="158"/>
                        <a:pt x="0" y="347"/>
                      </a:cubicBezTo>
                      <a:cubicBezTo>
                        <a:pt x="0" y="536"/>
                        <a:pt x="127" y="694"/>
                        <a:pt x="347" y="694"/>
                      </a:cubicBezTo>
                      <a:cubicBezTo>
                        <a:pt x="536" y="694"/>
                        <a:pt x="694" y="536"/>
                        <a:pt x="694" y="347"/>
                      </a:cubicBezTo>
                      <a:cubicBezTo>
                        <a:pt x="662" y="158"/>
                        <a:pt x="505"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5" name="Google Shape;12487;p89">
                  <a:extLst>
                    <a:ext uri="{FF2B5EF4-FFF2-40B4-BE49-F238E27FC236}">
                      <a16:creationId xmlns:a16="http://schemas.microsoft.com/office/drawing/2014/main" id="{4B345A32-3FB0-2A49-D66B-935F9242DBD8}"/>
                    </a:ext>
                  </a:extLst>
                </p:cNvPr>
                <p:cNvSpPr/>
                <p:nvPr/>
              </p:nvSpPr>
              <p:spPr>
                <a:xfrm>
                  <a:off x="-2398548" y="2800375"/>
                  <a:ext cx="52000" cy="120525"/>
                </a:xfrm>
                <a:custGeom>
                  <a:avLst/>
                  <a:gdLst/>
                  <a:ahLst/>
                  <a:cxnLst/>
                  <a:rect l="l" t="t" r="r" b="b"/>
                  <a:pathLst>
                    <a:path w="2080" h="4821" extrusionOk="0">
                      <a:moveTo>
                        <a:pt x="1008" y="0"/>
                      </a:moveTo>
                      <a:cubicBezTo>
                        <a:pt x="819" y="0"/>
                        <a:pt x="662" y="158"/>
                        <a:pt x="662" y="378"/>
                      </a:cubicBezTo>
                      <a:lnTo>
                        <a:pt x="662" y="757"/>
                      </a:lnTo>
                      <a:cubicBezTo>
                        <a:pt x="252" y="914"/>
                        <a:pt x="0" y="1261"/>
                        <a:pt x="0" y="1733"/>
                      </a:cubicBezTo>
                      <a:cubicBezTo>
                        <a:pt x="0" y="2300"/>
                        <a:pt x="473" y="2773"/>
                        <a:pt x="1008" y="2773"/>
                      </a:cubicBezTo>
                      <a:cubicBezTo>
                        <a:pt x="1323" y="2773"/>
                        <a:pt x="1481" y="3119"/>
                        <a:pt x="1260" y="3371"/>
                      </a:cubicBezTo>
                      <a:cubicBezTo>
                        <a:pt x="1197" y="3419"/>
                        <a:pt x="1103" y="3442"/>
                        <a:pt x="1012" y="3442"/>
                      </a:cubicBezTo>
                      <a:cubicBezTo>
                        <a:pt x="922" y="3442"/>
                        <a:pt x="835" y="3419"/>
                        <a:pt x="788" y="3371"/>
                      </a:cubicBezTo>
                      <a:cubicBezTo>
                        <a:pt x="725" y="3308"/>
                        <a:pt x="630" y="3277"/>
                        <a:pt x="540" y="3277"/>
                      </a:cubicBezTo>
                      <a:cubicBezTo>
                        <a:pt x="449" y="3277"/>
                        <a:pt x="362" y="3308"/>
                        <a:pt x="315" y="3371"/>
                      </a:cubicBezTo>
                      <a:cubicBezTo>
                        <a:pt x="189" y="3466"/>
                        <a:pt x="189" y="3718"/>
                        <a:pt x="315" y="3844"/>
                      </a:cubicBezTo>
                      <a:cubicBezTo>
                        <a:pt x="410" y="3939"/>
                        <a:pt x="536" y="4033"/>
                        <a:pt x="693" y="4065"/>
                      </a:cubicBezTo>
                      <a:lnTo>
                        <a:pt x="693" y="4474"/>
                      </a:lnTo>
                      <a:cubicBezTo>
                        <a:pt x="693" y="4663"/>
                        <a:pt x="851" y="4821"/>
                        <a:pt x="1040" y="4821"/>
                      </a:cubicBezTo>
                      <a:cubicBezTo>
                        <a:pt x="1260" y="4821"/>
                        <a:pt x="1418" y="4663"/>
                        <a:pt x="1418" y="4474"/>
                      </a:cubicBezTo>
                      <a:lnTo>
                        <a:pt x="1418" y="4065"/>
                      </a:lnTo>
                      <a:cubicBezTo>
                        <a:pt x="1796" y="3907"/>
                        <a:pt x="2079" y="3560"/>
                        <a:pt x="2079" y="3088"/>
                      </a:cubicBezTo>
                      <a:cubicBezTo>
                        <a:pt x="2079" y="2521"/>
                        <a:pt x="1607" y="2048"/>
                        <a:pt x="1040" y="2048"/>
                      </a:cubicBezTo>
                      <a:cubicBezTo>
                        <a:pt x="851" y="2048"/>
                        <a:pt x="693" y="1891"/>
                        <a:pt x="693" y="1702"/>
                      </a:cubicBezTo>
                      <a:cubicBezTo>
                        <a:pt x="693" y="1495"/>
                        <a:pt x="842" y="1356"/>
                        <a:pt x="1016" y="1356"/>
                      </a:cubicBezTo>
                      <a:cubicBezTo>
                        <a:pt x="1107" y="1356"/>
                        <a:pt x="1205" y="1394"/>
                        <a:pt x="1292" y="1481"/>
                      </a:cubicBezTo>
                      <a:cubicBezTo>
                        <a:pt x="1355" y="1528"/>
                        <a:pt x="1441" y="1552"/>
                        <a:pt x="1528" y="1552"/>
                      </a:cubicBezTo>
                      <a:cubicBezTo>
                        <a:pt x="1615" y="1552"/>
                        <a:pt x="1701" y="1528"/>
                        <a:pt x="1764" y="1481"/>
                      </a:cubicBezTo>
                      <a:cubicBezTo>
                        <a:pt x="1859" y="1355"/>
                        <a:pt x="1859" y="1103"/>
                        <a:pt x="1764" y="1009"/>
                      </a:cubicBezTo>
                      <a:cubicBezTo>
                        <a:pt x="1638" y="883"/>
                        <a:pt x="1512" y="788"/>
                        <a:pt x="1355" y="757"/>
                      </a:cubicBezTo>
                      <a:lnTo>
                        <a:pt x="1355" y="378"/>
                      </a:lnTo>
                      <a:cubicBezTo>
                        <a:pt x="1355" y="158"/>
                        <a:pt x="1197" y="0"/>
                        <a:pt x="100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6" name="Google Shape;12488;p89">
                  <a:extLst>
                    <a:ext uri="{FF2B5EF4-FFF2-40B4-BE49-F238E27FC236}">
                      <a16:creationId xmlns:a16="http://schemas.microsoft.com/office/drawing/2014/main" id="{3A3D051A-2A43-156A-ADA2-A64222F1A9C8}"/>
                    </a:ext>
                  </a:extLst>
                </p:cNvPr>
                <p:cNvSpPr/>
                <p:nvPr/>
              </p:nvSpPr>
              <p:spPr>
                <a:xfrm>
                  <a:off x="-2571737" y="2764550"/>
                  <a:ext cx="292225" cy="290650"/>
                </a:xfrm>
                <a:custGeom>
                  <a:avLst/>
                  <a:gdLst/>
                  <a:ahLst/>
                  <a:cxnLst/>
                  <a:rect l="l" t="t" r="r" b="b"/>
                  <a:pathLst>
                    <a:path w="11689" h="11626" extrusionOk="0">
                      <a:moveTo>
                        <a:pt x="5009" y="1355"/>
                      </a:moveTo>
                      <a:cubicBezTo>
                        <a:pt x="4789" y="1576"/>
                        <a:pt x="4694" y="1796"/>
                        <a:pt x="4537" y="2049"/>
                      </a:cubicBezTo>
                      <a:lnTo>
                        <a:pt x="662" y="2049"/>
                      </a:lnTo>
                      <a:lnTo>
                        <a:pt x="662" y="1670"/>
                      </a:lnTo>
                      <a:cubicBezTo>
                        <a:pt x="662" y="1513"/>
                        <a:pt x="819" y="1355"/>
                        <a:pt x="1008" y="1355"/>
                      </a:cubicBezTo>
                      <a:close/>
                      <a:moveTo>
                        <a:pt x="7908" y="694"/>
                      </a:moveTo>
                      <a:cubicBezTo>
                        <a:pt x="9609" y="694"/>
                        <a:pt x="10995" y="2080"/>
                        <a:pt x="10995" y="3781"/>
                      </a:cubicBezTo>
                      <a:cubicBezTo>
                        <a:pt x="10995" y="5451"/>
                        <a:pt x="9609" y="6837"/>
                        <a:pt x="7908" y="6837"/>
                      </a:cubicBezTo>
                      <a:cubicBezTo>
                        <a:pt x="7309" y="6837"/>
                        <a:pt x="6679" y="6680"/>
                        <a:pt x="6206" y="6365"/>
                      </a:cubicBezTo>
                      <a:cubicBezTo>
                        <a:pt x="6162" y="6342"/>
                        <a:pt x="6086" y="6320"/>
                        <a:pt x="6023" y="6320"/>
                      </a:cubicBezTo>
                      <a:cubicBezTo>
                        <a:pt x="5997" y="6320"/>
                        <a:pt x="5973" y="6324"/>
                        <a:pt x="5954" y="6333"/>
                      </a:cubicBezTo>
                      <a:cubicBezTo>
                        <a:pt x="5671" y="6396"/>
                        <a:pt x="5324" y="6522"/>
                        <a:pt x="5009" y="6648"/>
                      </a:cubicBezTo>
                      <a:lnTo>
                        <a:pt x="5324" y="5703"/>
                      </a:lnTo>
                      <a:cubicBezTo>
                        <a:pt x="5356" y="5609"/>
                        <a:pt x="5324" y="5514"/>
                        <a:pt x="5261" y="5420"/>
                      </a:cubicBezTo>
                      <a:cubicBezTo>
                        <a:pt x="4946" y="4947"/>
                        <a:pt x="4789" y="4348"/>
                        <a:pt x="4789" y="3781"/>
                      </a:cubicBezTo>
                      <a:cubicBezTo>
                        <a:pt x="4789" y="2080"/>
                        <a:pt x="6238" y="694"/>
                        <a:pt x="7908" y="694"/>
                      </a:cubicBezTo>
                      <a:close/>
                      <a:moveTo>
                        <a:pt x="4253" y="2710"/>
                      </a:moveTo>
                      <a:cubicBezTo>
                        <a:pt x="4190" y="3025"/>
                        <a:pt x="4096" y="3372"/>
                        <a:pt x="4096" y="3718"/>
                      </a:cubicBezTo>
                      <a:cubicBezTo>
                        <a:pt x="4096" y="4411"/>
                        <a:pt x="4253" y="5041"/>
                        <a:pt x="4600" y="5609"/>
                      </a:cubicBezTo>
                      <a:lnTo>
                        <a:pt x="4127" y="7089"/>
                      </a:lnTo>
                      <a:cubicBezTo>
                        <a:pt x="4096" y="7184"/>
                        <a:pt x="4127" y="7341"/>
                        <a:pt x="4222" y="7436"/>
                      </a:cubicBezTo>
                      <a:cubicBezTo>
                        <a:pt x="4266" y="7480"/>
                        <a:pt x="4358" y="7525"/>
                        <a:pt x="4453" y="7525"/>
                      </a:cubicBezTo>
                      <a:cubicBezTo>
                        <a:pt x="4492" y="7525"/>
                        <a:pt x="4531" y="7517"/>
                        <a:pt x="4568" y="7499"/>
                      </a:cubicBezTo>
                      <a:cubicBezTo>
                        <a:pt x="4568" y="7499"/>
                        <a:pt x="5387" y="7247"/>
                        <a:pt x="6017" y="7026"/>
                      </a:cubicBezTo>
                      <a:cubicBezTo>
                        <a:pt x="6080" y="7089"/>
                        <a:pt x="6143" y="7089"/>
                        <a:pt x="6175" y="7121"/>
                      </a:cubicBezTo>
                      <a:lnTo>
                        <a:pt x="6175" y="8223"/>
                      </a:lnTo>
                      <a:lnTo>
                        <a:pt x="662" y="8223"/>
                      </a:lnTo>
                      <a:lnTo>
                        <a:pt x="662" y="2710"/>
                      </a:lnTo>
                      <a:close/>
                      <a:moveTo>
                        <a:pt x="6112" y="8885"/>
                      </a:moveTo>
                      <a:lnTo>
                        <a:pt x="6112" y="10618"/>
                      </a:lnTo>
                      <a:cubicBezTo>
                        <a:pt x="6143" y="10807"/>
                        <a:pt x="5986" y="10964"/>
                        <a:pt x="5797" y="10964"/>
                      </a:cubicBezTo>
                      <a:lnTo>
                        <a:pt x="977" y="10964"/>
                      </a:lnTo>
                      <a:cubicBezTo>
                        <a:pt x="788" y="10964"/>
                        <a:pt x="630" y="10807"/>
                        <a:pt x="630" y="10618"/>
                      </a:cubicBezTo>
                      <a:lnTo>
                        <a:pt x="630" y="8885"/>
                      </a:lnTo>
                      <a:close/>
                      <a:moveTo>
                        <a:pt x="7908" y="1"/>
                      </a:moveTo>
                      <a:cubicBezTo>
                        <a:pt x="7120" y="1"/>
                        <a:pt x="6364" y="221"/>
                        <a:pt x="5734" y="662"/>
                      </a:cubicBezTo>
                      <a:lnTo>
                        <a:pt x="1008" y="662"/>
                      </a:lnTo>
                      <a:cubicBezTo>
                        <a:pt x="473" y="662"/>
                        <a:pt x="0" y="1135"/>
                        <a:pt x="0" y="1670"/>
                      </a:cubicBezTo>
                      <a:lnTo>
                        <a:pt x="0" y="10618"/>
                      </a:lnTo>
                      <a:cubicBezTo>
                        <a:pt x="0" y="11153"/>
                        <a:pt x="473" y="11626"/>
                        <a:pt x="1008" y="11626"/>
                      </a:cubicBezTo>
                      <a:lnTo>
                        <a:pt x="5828" y="11626"/>
                      </a:lnTo>
                      <a:cubicBezTo>
                        <a:pt x="6364" y="11626"/>
                        <a:pt x="6837" y="11153"/>
                        <a:pt x="6837" y="10618"/>
                      </a:cubicBezTo>
                      <a:lnTo>
                        <a:pt x="6837" y="7341"/>
                      </a:lnTo>
                      <a:cubicBezTo>
                        <a:pt x="7215" y="7436"/>
                        <a:pt x="7561" y="7499"/>
                        <a:pt x="7908" y="7499"/>
                      </a:cubicBezTo>
                      <a:cubicBezTo>
                        <a:pt x="9987" y="7499"/>
                        <a:pt x="11688" y="5798"/>
                        <a:pt x="11688" y="3718"/>
                      </a:cubicBezTo>
                      <a:cubicBezTo>
                        <a:pt x="11657" y="1670"/>
                        <a:pt x="9956" y="1"/>
                        <a:pt x="790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4" name="Google Shape;12498;p89">
                <a:extLst>
                  <a:ext uri="{FF2B5EF4-FFF2-40B4-BE49-F238E27FC236}">
                    <a16:creationId xmlns:a16="http://schemas.microsoft.com/office/drawing/2014/main" id="{A65D2EB5-714C-A8CA-D9F0-17F7EFD46883}"/>
                  </a:ext>
                </a:extLst>
              </p:cNvPr>
              <p:cNvGrpSpPr/>
              <p:nvPr/>
            </p:nvGrpSpPr>
            <p:grpSpPr>
              <a:xfrm>
                <a:off x="2088889" y="3454375"/>
                <a:ext cx="606578" cy="642992"/>
                <a:chOff x="-5995925" y="2757850"/>
                <a:chExt cx="275675" cy="292225"/>
              </a:xfrm>
              <a:grpFill/>
            </p:grpSpPr>
            <p:sp>
              <p:nvSpPr>
                <p:cNvPr id="215" name="Google Shape;12499;p89">
                  <a:extLst>
                    <a:ext uri="{FF2B5EF4-FFF2-40B4-BE49-F238E27FC236}">
                      <a16:creationId xmlns:a16="http://schemas.microsoft.com/office/drawing/2014/main" id="{9537290F-6637-1900-15D5-F1B36A247841}"/>
                    </a:ext>
                  </a:extLst>
                </p:cNvPr>
                <p:cNvSpPr/>
                <p:nvPr/>
              </p:nvSpPr>
              <p:spPr>
                <a:xfrm>
                  <a:off x="-5995925" y="2757850"/>
                  <a:ext cx="275675" cy="292225"/>
                </a:xfrm>
                <a:custGeom>
                  <a:avLst/>
                  <a:gdLst/>
                  <a:ahLst/>
                  <a:cxnLst/>
                  <a:rect l="l" t="t" r="r" b="b"/>
                  <a:pathLst>
                    <a:path w="11027" h="11689" extrusionOk="0">
                      <a:moveTo>
                        <a:pt x="9924" y="1324"/>
                      </a:moveTo>
                      <a:cubicBezTo>
                        <a:pt x="10113" y="1324"/>
                        <a:pt x="10271" y="1481"/>
                        <a:pt x="10271" y="1702"/>
                      </a:cubicBezTo>
                      <a:lnTo>
                        <a:pt x="10271" y="9263"/>
                      </a:lnTo>
                      <a:lnTo>
                        <a:pt x="10302" y="9263"/>
                      </a:lnTo>
                      <a:cubicBezTo>
                        <a:pt x="10302" y="9452"/>
                        <a:pt x="10145" y="9610"/>
                        <a:pt x="9956" y="9610"/>
                      </a:cubicBezTo>
                      <a:lnTo>
                        <a:pt x="9609" y="9610"/>
                      </a:lnTo>
                      <a:lnTo>
                        <a:pt x="9609" y="8570"/>
                      </a:lnTo>
                      <a:cubicBezTo>
                        <a:pt x="9609" y="8381"/>
                        <a:pt x="9452" y="8223"/>
                        <a:pt x="9263" y="8223"/>
                      </a:cubicBezTo>
                      <a:lnTo>
                        <a:pt x="4442" y="8223"/>
                      </a:lnTo>
                      <a:cubicBezTo>
                        <a:pt x="4253" y="8223"/>
                        <a:pt x="4096" y="8381"/>
                        <a:pt x="4096" y="8570"/>
                      </a:cubicBezTo>
                      <a:lnTo>
                        <a:pt x="4096" y="9610"/>
                      </a:lnTo>
                      <a:lnTo>
                        <a:pt x="3434" y="9610"/>
                      </a:lnTo>
                      <a:lnTo>
                        <a:pt x="3434" y="1324"/>
                      </a:lnTo>
                      <a:close/>
                      <a:moveTo>
                        <a:pt x="2426" y="631"/>
                      </a:moveTo>
                      <a:cubicBezTo>
                        <a:pt x="2647" y="631"/>
                        <a:pt x="2804" y="788"/>
                        <a:pt x="2804" y="977"/>
                      </a:cubicBezTo>
                      <a:lnTo>
                        <a:pt x="2804" y="9925"/>
                      </a:lnTo>
                      <a:cubicBezTo>
                        <a:pt x="2804" y="10114"/>
                        <a:pt x="2647" y="10271"/>
                        <a:pt x="2426" y="10271"/>
                      </a:cubicBezTo>
                      <a:lnTo>
                        <a:pt x="1071" y="10271"/>
                      </a:lnTo>
                      <a:cubicBezTo>
                        <a:pt x="851" y="10271"/>
                        <a:pt x="693" y="10114"/>
                        <a:pt x="693" y="9925"/>
                      </a:cubicBezTo>
                      <a:lnTo>
                        <a:pt x="693" y="977"/>
                      </a:lnTo>
                      <a:cubicBezTo>
                        <a:pt x="693" y="788"/>
                        <a:pt x="851" y="631"/>
                        <a:pt x="1071" y="631"/>
                      </a:cubicBezTo>
                      <a:close/>
                      <a:moveTo>
                        <a:pt x="8948" y="8948"/>
                      </a:moveTo>
                      <a:lnTo>
                        <a:pt x="8948" y="10996"/>
                      </a:lnTo>
                      <a:lnTo>
                        <a:pt x="4852" y="10996"/>
                      </a:lnTo>
                      <a:lnTo>
                        <a:pt x="4852" y="8948"/>
                      </a:lnTo>
                      <a:close/>
                      <a:moveTo>
                        <a:pt x="1008" y="1"/>
                      </a:moveTo>
                      <a:cubicBezTo>
                        <a:pt x="473" y="1"/>
                        <a:pt x="0" y="473"/>
                        <a:pt x="0" y="1009"/>
                      </a:cubicBezTo>
                      <a:lnTo>
                        <a:pt x="0" y="9956"/>
                      </a:lnTo>
                      <a:cubicBezTo>
                        <a:pt x="0" y="10523"/>
                        <a:pt x="473" y="10996"/>
                        <a:pt x="1008" y="10996"/>
                      </a:cubicBezTo>
                      <a:lnTo>
                        <a:pt x="2395" y="10996"/>
                      </a:lnTo>
                      <a:cubicBezTo>
                        <a:pt x="2836" y="10996"/>
                        <a:pt x="3214" y="10712"/>
                        <a:pt x="3371" y="10303"/>
                      </a:cubicBezTo>
                      <a:lnTo>
                        <a:pt x="4127" y="10303"/>
                      </a:lnTo>
                      <a:lnTo>
                        <a:pt x="4127" y="11342"/>
                      </a:lnTo>
                      <a:cubicBezTo>
                        <a:pt x="4127" y="11531"/>
                        <a:pt x="4285" y="11689"/>
                        <a:pt x="4474" y="11689"/>
                      </a:cubicBezTo>
                      <a:lnTo>
                        <a:pt x="9294" y="11689"/>
                      </a:lnTo>
                      <a:cubicBezTo>
                        <a:pt x="9483" y="11689"/>
                        <a:pt x="9641" y="11531"/>
                        <a:pt x="9641" y="11342"/>
                      </a:cubicBezTo>
                      <a:lnTo>
                        <a:pt x="9641" y="10271"/>
                      </a:lnTo>
                      <a:lnTo>
                        <a:pt x="9987" y="10271"/>
                      </a:lnTo>
                      <a:cubicBezTo>
                        <a:pt x="10554" y="10271"/>
                        <a:pt x="11027" y="9799"/>
                        <a:pt x="11027" y="9263"/>
                      </a:cubicBezTo>
                      <a:lnTo>
                        <a:pt x="11027" y="1702"/>
                      </a:lnTo>
                      <a:cubicBezTo>
                        <a:pt x="10995" y="1103"/>
                        <a:pt x="10554" y="662"/>
                        <a:pt x="9956" y="662"/>
                      </a:cubicBezTo>
                      <a:lnTo>
                        <a:pt x="3371" y="662"/>
                      </a:lnTo>
                      <a:cubicBezTo>
                        <a:pt x="3214" y="284"/>
                        <a:pt x="2867" y="1"/>
                        <a:pt x="239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6" name="Google Shape;12500;p89">
                  <a:extLst>
                    <a:ext uri="{FF2B5EF4-FFF2-40B4-BE49-F238E27FC236}">
                      <a16:creationId xmlns:a16="http://schemas.microsoft.com/office/drawing/2014/main" id="{6D43C501-2B7F-3A0A-086C-D9C65070C4E7}"/>
                    </a:ext>
                  </a:extLst>
                </p:cNvPr>
                <p:cNvSpPr/>
                <p:nvPr/>
              </p:nvSpPr>
              <p:spPr>
                <a:xfrm>
                  <a:off x="-5892750" y="2808250"/>
                  <a:ext cx="137850" cy="69350"/>
                </a:xfrm>
                <a:custGeom>
                  <a:avLst/>
                  <a:gdLst/>
                  <a:ahLst/>
                  <a:cxnLst/>
                  <a:rect l="l" t="t" r="r" b="b"/>
                  <a:pathLst>
                    <a:path w="5514" h="2774" extrusionOk="0">
                      <a:moveTo>
                        <a:pt x="4821" y="694"/>
                      </a:moveTo>
                      <a:lnTo>
                        <a:pt x="4821" y="2112"/>
                      </a:lnTo>
                      <a:lnTo>
                        <a:pt x="725" y="2112"/>
                      </a:lnTo>
                      <a:lnTo>
                        <a:pt x="725" y="694"/>
                      </a:lnTo>
                      <a:close/>
                      <a:moveTo>
                        <a:pt x="347" y="1"/>
                      </a:moveTo>
                      <a:cubicBezTo>
                        <a:pt x="158" y="1"/>
                        <a:pt x="0" y="158"/>
                        <a:pt x="0" y="348"/>
                      </a:cubicBezTo>
                      <a:lnTo>
                        <a:pt x="0" y="2427"/>
                      </a:lnTo>
                      <a:cubicBezTo>
                        <a:pt x="0" y="2616"/>
                        <a:pt x="158" y="2773"/>
                        <a:pt x="347" y="2773"/>
                      </a:cubicBezTo>
                      <a:lnTo>
                        <a:pt x="5167" y="2773"/>
                      </a:lnTo>
                      <a:cubicBezTo>
                        <a:pt x="5356" y="2773"/>
                        <a:pt x="5514" y="2616"/>
                        <a:pt x="5514" y="2427"/>
                      </a:cubicBezTo>
                      <a:lnTo>
                        <a:pt x="5514" y="348"/>
                      </a:lnTo>
                      <a:cubicBezTo>
                        <a:pt x="5514" y="158"/>
                        <a:pt x="5356" y="1"/>
                        <a:pt x="516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7" name="Google Shape;12501;p89">
                  <a:extLst>
                    <a:ext uri="{FF2B5EF4-FFF2-40B4-BE49-F238E27FC236}">
                      <a16:creationId xmlns:a16="http://schemas.microsoft.com/office/drawing/2014/main" id="{0A539D03-497E-E353-5B53-FE82CECA28A0}"/>
                    </a:ext>
                  </a:extLst>
                </p:cNvPr>
                <p:cNvSpPr/>
                <p:nvPr/>
              </p:nvSpPr>
              <p:spPr>
                <a:xfrm>
                  <a:off x="-5891975" y="2895675"/>
                  <a:ext cx="34700" cy="17375"/>
                </a:xfrm>
                <a:custGeom>
                  <a:avLst/>
                  <a:gdLst/>
                  <a:ahLst/>
                  <a:cxnLst/>
                  <a:rect l="l" t="t" r="r" b="b"/>
                  <a:pathLst>
                    <a:path w="1388" h="695" extrusionOk="0">
                      <a:moveTo>
                        <a:pt x="379" y="1"/>
                      </a:moveTo>
                      <a:cubicBezTo>
                        <a:pt x="158" y="1"/>
                        <a:pt x="1" y="159"/>
                        <a:pt x="1" y="348"/>
                      </a:cubicBezTo>
                      <a:cubicBezTo>
                        <a:pt x="1" y="537"/>
                        <a:pt x="158" y="694"/>
                        <a:pt x="379" y="694"/>
                      </a:cubicBezTo>
                      <a:lnTo>
                        <a:pt x="1041" y="694"/>
                      </a:lnTo>
                      <a:cubicBezTo>
                        <a:pt x="1230" y="694"/>
                        <a:pt x="1387" y="537"/>
                        <a:pt x="1387" y="348"/>
                      </a:cubicBezTo>
                      <a:cubicBezTo>
                        <a:pt x="1356" y="127"/>
                        <a:pt x="1198" y="1"/>
                        <a:pt x="104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8" name="Google Shape;12502;p89">
                  <a:extLst>
                    <a:ext uri="{FF2B5EF4-FFF2-40B4-BE49-F238E27FC236}">
                      <a16:creationId xmlns:a16="http://schemas.microsoft.com/office/drawing/2014/main" id="{1DD9CE35-5DD4-B107-850C-C733F6BDC27F}"/>
                    </a:ext>
                  </a:extLst>
                </p:cNvPr>
                <p:cNvSpPr/>
                <p:nvPr/>
              </p:nvSpPr>
              <p:spPr>
                <a:xfrm>
                  <a:off x="-5891975" y="2928775"/>
                  <a:ext cx="34700" cy="18125"/>
                </a:xfrm>
                <a:custGeom>
                  <a:avLst/>
                  <a:gdLst/>
                  <a:ahLst/>
                  <a:cxnLst/>
                  <a:rect l="l" t="t" r="r" b="b"/>
                  <a:pathLst>
                    <a:path w="1388" h="725" extrusionOk="0">
                      <a:moveTo>
                        <a:pt x="379" y="0"/>
                      </a:moveTo>
                      <a:cubicBezTo>
                        <a:pt x="158" y="0"/>
                        <a:pt x="1" y="158"/>
                        <a:pt x="1" y="378"/>
                      </a:cubicBezTo>
                      <a:cubicBezTo>
                        <a:pt x="1" y="567"/>
                        <a:pt x="158" y="725"/>
                        <a:pt x="379" y="725"/>
                      </a:cubicBezTo>
                      <a:lnTo>
                        <a:pt x="1041" y="725"/>
                      </a:lnTo>
                      <a:cubicBezTo>
                        <a:pt x="1230" y="725"/>
                        <a:pt x="1387" y="567"/>
                        <a:pt x="1387" y="378"/>
                      </a:cubicBezTo>
                      <a:cubicBezTo>
                        <a:pt x="1356" y="158"/>
                        <a:pt x="1198" y="0"/>
                        <a:pt x="104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9" name="Google Shape;12503;p89">
                  <a:extLst>
                    <a:ext uri="{FF2B5EF4-FFF2-40B4-BE49-F238E27FC236}">
                      <a16:creationId xmlns:a16="http://schemas.microsoft.com/office/drawing/2014/main" id="{D8187782-CF11-AB42-D184-2D58486F8EEF}"/>
                    </a:ext>
                  </a:extLst>
                </p:cNvPr>
                <p:cNvSpPr/>
                <p:nvPr/>
              </p:nvSpPr>
              <p:spPr>
                <a:xfrm>
                  <a:off x="-58407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0" name="Google Shape;12504;p89">
                  <a:extLst>
                    <a:ext uri="{FF2B5EF4-FFF2-40B4-BE49-F238E27FC236}">
                      <a16:creationId xmlns:a16="http://schemas.microsoft.com/office/drawing/2014/main" id="{5DCC10A2-2D39-6A26-C81C-BC8982D88B22}"/>
                    </a:ext>
                  </a:extLst>
                </p:cNvPr>
                <p:cNvSpPr/>
                <p:nvPr/>
              </p:nvSpPr>
              <p:spPr>
                <a:xfrm>
                  <a:off x="-58407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1" name="Google Shape;12505;p89">
                  <a:extLst>
                    <a:ext uri="{FF2B5EF4-FFF2-40B4-BE49-F238E27FC236}">
                      <a16:creationId xmlns:a16="http://schemas.microsoft.com/office/drawing/2014/main" id="{5DBAA17D-ADCF-A8E7-089C-596C56EE8183}"/>
                    </a:ext>
                  </a:extLst>
                </p:cNvPr>
                <p:cNvSpPr/>
                <p:nvPr/>
              </p:nvSpPr>
              <p:spPr>
                <a:xfrm>
                  <a:off x="-5789575" y="2895675"/>
                  <a:ext cx="34675" cy="17375"/>
                </a:xfrm>
                <a:custGeom>
                  <a:avLst/>
                  <a:gdLst/>
                  <a:ahLst/>
                  <a:cxnLst/>
                  <a:rect l="l" t="t" r="r" b="b"/>
                  <a:pathLst>
                    <a:path w="1387" h="695" extrusionOk="0">
                      <a:moveTo>
                        <a:pt x="379" y="1"/>
                      </a:moveTo>
                      <a:cubicBezTo>
                        <a:pt x="158" y="1"/>
                        <a:pt x="1" y="159"/>
                        <a:pt x="1" y="348"/>
                      </a:cubicBezTo>
                      <a:cubicBezTo>
                        <a:pt x="1" y="537"/>
                        <a:pt x="158" y="694"/>
                        <a:pt x="379" y="694"/>
                      </a:cubicBezTo>
                      <a:lnTo>
                        <a:pt x="1040" y="694"/>
                      </a:lnTo>
                      <a:cubicBezTo>
                        <a:pt x="1229" y="694"/>
                        <a:pt x="1387" y="537"/>
                        <a:pt x="1387" y="348"/>
                      </a:cubicBezTo>
                      <a:cubicBezTo>
                        <a:pt x="1387" y="127"/>
                        <a:pt x="1229" y="1"/>
                        <a:pt x="10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2" name="Google Shape;12506;p89">
                  <a:extLst>
                    <a:ext uri="{FF2B5EF4-FFF2-40B4-BE49-F238E27FC236}">
                      <a16:creationId xmlns:a16="http://schemas.microsoft.com/office/drawing/2014/main" id="{88A653D4-D439-380E-3983-231B852CDBF0}"/>
                    </a:ext>
                  </a:extLst>
                </p:cNvPr>
                <p:cNvSpPr/>
                <p:nvPr/>
              </p:nvSpPr>
              <p:spPr>
                <a:xfrm>
                  <a:off x="-5789575" y="2928775"/>
                  <a:ext cx="34675" cy="18125"/>
                </a:xfrm>
                <a:custGeom>
                  <a:avLst/>
                  <a:gdLst/>
                  <a:ahLst/>
                  <a:cxnLst/>
                  <a:rect l="l" t="t" r="r" b="b"/>
                  <a:pathLst>
                    <a:path w="1387" h="725" extrusionOk="0">
                      <a:moveTo>
                        <a:pt x="379" y="0"/>
                      </a:moveTo>
                      <a:cubicBezTo>
                        <a:pt x="158" y="0"/>
                        <a:pt x="1" y="158"/>
                        <a:pt x="1" y="378"/>
                      </a:cubicBezTo>
                      <a:cubicBezTo>
                        <a:pt x="1" y="567"/>
                        <a:pt x="158" y="725"/>
                        <a:pt x="379" y="725"/>
                      </a:cubicBezTo>
                      <a:lnTo>
                        <a:pt x="1040" y="725"/>
                      </a:lnTo>
                      <a:cubicBezTo>
                        <a:pt x="1229" y="725"/>
                        <a:pt x="1387" y="567"/>
                        <a:pt x="1387" y="378"/>
                      </a:cubicBezTo>
                      <a:cubicBezTo>
                        <a:pt x="1387" y="158"/>
                        <a:pt x="1229" y="0"/>
                        <a:pt x="104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23" name="Google Shape;12507;p89">
                  <a:extLst>
                    <a:ext uri="{FF2B5EF4-FFF2-40B4-BE49-F238E27FC236}">
                      <a16:creationId xmlns:a16="http://schemas.microsoft.com/office/drawing/2014/main" id="{F7842D30-7ED6-41F9-E417-E957801D93DF}"/>
                    </a:ext>
                  </a:extLst>
                </p:cNvPr>
                <p:cNvSpPr/>
                <p:nvPr/>
              </p:nvSpPr>
              <p:spPr>
                <a:xfrm>
                  <a:off x="-5858100" y="2998075"/>
                  <a:ext cx="68550" cy="17350"/>
                </a:xfrm>
                <a:custGeom>
                  <a:avLst/>
                  <a:gdLst/>
                  <a:ahLst/>
                  <a:cxnLst/>
                  <a:rect l="l" t="t" r="r" b="b"/>
                  <a:pathLst>
                    <a:path w="2742" h="694" extrusionOk="0">
                      <a:moveTo>
                        <a:pt x="347" y="1"/>
                      </a:moveTo>
                      <a:cubicBezTo>
                        <a:pt x="158" y="1"/>
                        <a:pt x="1" y="158"/>
                        <a:pt x="1" y="347"/>
                      </a:cubicBezTo>
                      <a:cubicBezTo>
                        <a:pt x="1" y="536"/>
                        <a:pt x="158" y="694"/>
                        <a:pt x="347" y="694"/>
                      </a:cubicBezTo>
                      <a:lnTo>
                        <a:pt x="2395" y="694"/>
                      </a:lnTo>
                      <a:cubicBezTo>
                        <a:pt x="2584" y="694"/>
                        <a:pt x="2742" y="536"/>
                        <a:pt x="2742" y="347"/>
                      </a:cubicBezTo>
                      <a:cubicBezTo>
                        <a:pt x="2742" y="158"/>
                        <a:pt x="2584" y="1"/>
                        <a:pt x="239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5" name="Google Shape;12515;p89">
                <a:extLst>
                  <a:ext uri="{FF2B5EF4-FFF2-40B4-BE49-F238E27FC236}">
                    <a16:creationId xmlns:a16="http://schemas.microsoft.com/office/drawing/2014/main" id="{7862BD4D-A694-6396-9287-F516B5778F5C}"/>
                  </a:ext>
                </a:extLst>
              </p:cNvPr>
              <p:cNvGrpSpPr/>
              <p:nvPr/>
            </p:nvGrpSpPr>
            <p:grpSpPr>
              <a:xfrm>
                <a:off x="6192681" y="3474318"/>
                <a:ext cx="641288" cy="603112"/>
                <a:chOff x="-4211975" y="2783850"/>
                <a:chExt cx="291450" cy="274100"/>
              </a:xfrm>
              <a:grpFill/>
            </p:grpSpPr>
            <p:sp>
              <p:nvSpPr>
                <p:cNvPr id="212" name="Google Shape;12516;p89">
                  <a:extLst>
                    <a:ext uri="{FF2B5EF4-FFF2-40B4-BE49-F238E27FC236}">
                      <a16:creationId xmlns:a16="http://schemas.microsoft.com/office/drawing/2014/main" id="{723246EE-7FA4-0930-E51A-F118BB61A64E}"/>
                    </a:ext>
                  </a:extLst>
                </p:cNvPr>
                <p:cNvSpPr/>
                <p:nvPr/>
              </p:nvSpPr>
              <p:spPr>
                <a:xfrm>
                  <a:off x="-4211975" y="2937125"/>
                  <a:ext cx="291450" cy="120825"/>
                </a:xfrm>
                <a:custGeom>
                  <a:avLst/>
                  <a:gdLst/>
                  <a:ahLst/>
                  <a:cxnLst/>
                  <a:rect l="l" t="t" r="r" b="b"/>
                  <a:pathLst>
                    <a:path w="11658" h="4833" extrusionOk="0">
                      <a:moveTo>
                        <a:pt x="978" y="706"/>
                      </a:moveTo>
                      <a:cubicBezTo>
                        <a:pt x="1167" y="706"/>
                        <a:pt x="1324" y="863"/>
                        <a:pt x="1324" y="1052"/>
                      </a:cubicBezTo>
                      <a:lnTo>
                        <a:pt x="1324" y="3762"/>
                      </a:lnTo>
                      <a:cubicBezTo>
                        <a:pt x="1324" y="3982"/>
                        <a:pt x="1167" y="4140"/>
                        <a:pt x="978" y="4140"/>
                      </a:cubicBezTo>
                      <a:lnTo>
                        <a:pt x="631" y="4140"/>
                      </a:lnTo>
                      <a:lnTo>
                        <a:pt x="631" y="706"/>
                      </a:lnTo>
                      <a:close/>
                      <a:moveTo>
                        <a:pt x="3866" y="717"/>
                      </a:moveTo>
                      <a:cubicBezTo>
                        <a:pt x="4374" y="717"/>
                        <a:pt x="4886" y="859"/>
                        <a:pt x="5325" y="1147"/>
                      </a:cubicBezTo>
                      <a:cubicBezTo>
                        <a:pt x="5672" y="1367"/>
                        <a:pt x="5703" y="1399"/>
                        <a:pt x="5829" y="1399"/>
                      </a:cubicBezTo>
                      <a:lnTo>
                        <a:pt x="7247" y="1399"/>
                      </a:lnTo>
                      <a:cubicBezTo>
                        <a:pt x="7436" y="1399"/>
                        <a:pt x="7594" y="1556"/>
                        <a:pt x="7594" y="1777"/>
                      </a:cubicBezTo>
                      <a:cubicBezTo>
                        <a:pt x="7594" y="1966"/>
                        <a:pt x="7436" y="2124"/>
                        <a:pt x="7247" y="2124"/>
                      </a:cubicBezTo>
                      <a:lnTo>
                        <a:pt x="4758" y="2124"/>
                      </a:lnTo>
                      <a:cubicBezTo>
                        <a:pt x="4380" y="2124"/>
                        <a:pt x="4034" y="2344"/>
                        <a:pt x="3845" y="2659"/>
                      </a:cubicBezTo>
                      <a:cubicBezTo>
                        <a:pt x="3782" y="2817"/>
                        <a:pt x="3845" y="3069"/>
                        <a:pt x="4002" y="3132"/>
                      </a:cubicBezTo>
                      <a:cubicBezTo>
                        <a:pt x="4045" y="3158"/>
                        <a:pt x="4096" y="3169"/>
                        <a:pt x="4148" y="3169"/>
                      </a:cubicBezTo>
                      <a:cubicBezTo>
                        <a:pt x="4284" y="3169"/>
                        <a:pt x="4429" y="3088"/>
                        <a:pt x="4475" y="2974"/>
                      </a:cubicBezTo>
                      <a:cubicBezTo>
                        <a:pt x="4538" y="2848"/>
                        <a:pt x="4632" y="2785"/>
                        <a:pt x="4790" y="2785"/>
                      </a:cubicBezTo>
                      <a:lnTo>
                        <a:pt x="7562" y="2785"/>
                      </a:lnTo>
                      <a:cubicBezTo>
                        <a:pt x="7783" y="2785"/>
                        <a:pt x="8003" y="2722"/>
                        <a:pt x="8192" y="2596"/>
                      </a:cubicBezTo>
                      <a:lnTo>
                        <a:pt x="10555" y="769"/>
                      </a:lnTo>
                      <a:cubicBezTo>
                        <a:pt x="10603" y="747"/>
                        <a:pt x="10649" y="737"/>
                        <a:pt x="10693" y="737"/>
                      </a:cubicBezTo>
                      <a:cubicBezTo>
                        <a:pt x="10969" y="737"/>
                        <a:pt x="11146" y="1123"/>
                        <a:pt x="10902" y="1367"/>
                      </a:cubicBezTo>
                      <a:cubicBezTo>
                        <a:pt x="10844" y="1406"/>
                        <a:pt x="10817" y="1419"/>
                        <a:pt x="10805" y="1419"/>
                      </a:cubicBezTo>
                      <a:cubicBezTo>
                        <a:pt x="10780" y="1419"/>
                        <a:pt x="10836" y="1354"/>
                        <a:pt x="10826" y="1354"/>
                      </a:cubicBezTo>
                      <a:cubicBezTo>
                        <a:pt x="10804" y="1354"/>
                        <a:pt x="10447" y="1686"/>
                        <a:pt x="8066" y="3856"/>
                      </a:cubicBezTo>
                      <a:cubicBezTo>
                        <a:pt x="7877" y="4014"/>
                        <a:pt x="7625" y="4140"/>
                        <a:pt x="7373" y="4140"/>
                      </a:cubicBezTo>
                      <a:lnTo>
                        <a:pt x="3435" y="4140"/>
                      </a:lnTo>
                      <a:cubicBezTo>
                        <a:pt x="2962" y="4140"/>
                        <a:pt x="2490" y="4014"/>
                        <a:pt x="2049" y="3825"/>
                      </a:cubicBezTo>
                      <a:lnTo>
                        <a:pt x="2049" y="1399"/>
                      </a:lnTo>
                      <a:lnTo>
                        <a:pt x="2332" y="1210"/>
                      </a:lnTo>
                      <a:cubicBezTo>
                        <a:pt x="2774" y="883"/>
                        <a:pt x="3318" y="717"/>
                        <a:pt x="3866" y="717"/>
                      </a:cubicBezTo>
                      <a:close/>
                      <a:moveTo>
                        <a:pt x="3817" y="0"/>
                      </a:moveTo>
                      <a:cubicBezTo>
                        <a:pt x="3151" y="0"/>
                        <a:pt x="2491" y="205"/>
                        <a:pt x="1923" y="611"/>
                      </a:cubicBezTo>
                      <a:cubicBezTo>
                        <a:pt x="1765" y="265"/>
                        <a:pt x="1419" y="13"/>
                        <a:pt x="1009" y="13"/>
                      </a:cubicBezTo>
                      <a:lnTo>
                        <a:pt x="348" y="13"/>
                      </a:lnTo>
                      <a:cubicBezTo>
                        <a:pt x="159" y="13"/>
                        <a:pt x="1" y="170"/>
                        <a:pt x="1" y="391"/>
                      </a:cubicBezTo>
                      <a:lnTo>
                        <a:pt x="1" y="4486"/>
                      </a:lnTo>
                      <a:cubicBezTo>
                        <a:pt x="1" y="4675"/>
                        <a:pt x="159" y="4833"/>
                        <a:pt x="348" y="4833"/>
                      </a:cubicBezTo>
                      <a:lnTo>
                        <a:pt x="1009" y="4833"/>
                      </a:lnTo>
                      <a:cubicBezTo>
                        <a:pt x="1324" y="4833"/>
                        <a:pt x="1608" y="4675"/>
                        <a:pt x="1797" y="4486"/>
                      </a:cubicBezTo>
                      <a:cubicBezTo>
                        <a:pt x="2332" y="4707"/>
                        <a:pt x="2868" y="4833"/>
                        <a:pt x="3435" y="4833"/>
                      </a:cubicBezTo>
                      <a:lnTo>
                        <a:pt x="7373" y="4833"/>
                      </a:lnTo>
                      <a:cubicBezTo>
                        <a:pt x="7783" y="4833"/>
                        <a:pt x="8192" y="4675"/>
                        <a:pt x="8507" y="4392"/>
                      </a:cubicBezTo>
                      <a:cubicBezTo>
                        <a:pt x="8539" y="4392"/>
                        <a:pt x="11217" y="1903"/>
                        <a:pt x="11248" y="1872"/>
                      </a:cubicBezTo>
                      <a:cubicBezTo>
                        <a:pt x="11406" y="1809"/>
                        <a:pt x="11658" y="1493"/>
                        <a:pt x="11658" y="1084"/>
                      </a:cubicBezTo>
                      <a:cubicBezTo>
                        <a:pt x="11658" y="454"/>
                        <a:pt x="11185" y="44"/>
                        <a:pt x="10618" y="44"/>
                      </a:cubicBezTo>
                      <a:cubicBezTo>
                        <a:pt x="10303" y="44"/>
                        <a:pt x="10051" y="202"/>
                        <a:pt x="9925" y="296"/>
                      </a:cubicBezTo>
                      <a:lnTo>
                        <a:pt x="8192" y="1619"/>
                      </a:lnTo>
                      <a:cubicBezTo>
                        <a:pt x="8098" y="1084"/>
                        <a:pt x="7688" y="706"/>
                        <a:pt x="7153" y="706"/>
                      </a:cubicBezTo>
                      <a:lnTo>
                        <a:pt x="5861" y="706"/>
                      </a:lnTo>
                      <a:lnTo>
                        <a:pt x="5640" y="548"/>
                      </a:lnTo>
                      <a:cubicBezTo>
                        <a:pt x="5075" y="182"/>
                        <a:pt x="4444" y="0"/>
                        <a:pt x="381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3" name="Google Shape;12517;p89">
                  <a:extLst>
                    <a:ext uri="{FF2B5EF4-FFF2-40B4-BE49-F238E27FC236}">
                      <a16:creationId xmlns:a16="http://schemas.microsoft.com/office/drawing/2014/main" id="{61ADF52A-11C9-FA2C-4EAE-E3CED7E9374E}"/>
                    </a:ext>
                  </a:extLst>
                </p:cNvPr>
                <p:cNvSpPr/>
                <p:nvPr/>
              </p:nvSpPr>
              <p:spPr>
                <a:xfrm>
                  <a:off x="-4109575" y="2783850"/>
                  <a:ext cx="153625" cy="154400"/>
                </a:xfrm>
                <a:custGeom>
                  <a:avLst/>
                  <a:gdLst/>
                  <a:ahLst/>
                  <a:cxnLst/>
                  <a:rect l="l" t="t" r="r" b="b"/>
                  <a:pathLst>
                    <a:path w="6145" h="6176" extrusionOk="0">
                      <a:moveTo>
                        <a:pt x="3057" y="693"/>
                      </a:moveTo>
                      <a:cubicBezTo>
                        <a:pt x="4411" y="693"/>
                        <a:pt x="5482" y="1765"/>
                        <a:pt x="5482" y="3088"/>
                      </a:cubicBezTo>
                      <a:cubicBezTo>
                        <a:pt x="5482" y="4442"/>
                        <a:pt x="4411" y="5482"/>
                        <a:pt x="3057" y="5482"/>
                      </a:cubicBezTo>
                      <a:cubicBezTo>
                        <a:pt x="1733" y="5482"/>
                        <a:pt x="662" y="4442"/>
                        <a:pt x="662" y="3088"/>
                      </a:cubicBezTo>
                      <a:cubicBezTo>
                        <a:pt x="662" y="1765"/>
                        <a:pt x="1733" y="693"/>
                        <a:pt x="3057" y="693"/>
                      </a:cubicBezTo>
                      <a:close/>
                      <a:moveTo>
                        <a:pt x="3057" y="0"/>
                      </a:moveTo>
                      <a:cubicBezTo>
                        <a:pt x="1387" y="0"/>
                        <a:pt x="1" y="1387"/>
                        <a:pt x="1" y="3088"/>
                      </a:cubicBezTo>
                      <a:cubicBezTo>
                        <a:pt x="1" y="4789"/>
                        <a:pt x="1387" y="6175"/>
                        <a:pt x="3057" y="6175"/>
                      </a:cubicBezTo>
                      <a:cubicBezTo>
                        <a:pt x="4758" y="6175"/>
                        <a:pt x="6144" y="4789"/>
                        <a:pt x="6144" y="3088"/>
                      </a:cubicBezTo>
                      <a:cubicBezTo>
                        <a:pt x="6144" y="1387"/>
                        <a:pt x="4758" y="0"/>
                        <a:pt x="305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4" name="Google Shape;12518;p89">
                  <a:extLst>
                    <a:ext uri="{FF2B5EF4-FFF2-40B4-BE49-F238E27FC236}">
                      <a16:creationId xmlns:a16="http://schemas.microsoft.com/office/drawing/2014/main" id="{7761FB32-0F1C-D044-7C49-F383D7748FCD}"/>
                    </a:ext>
                  </a:extLst>
                </p:cNvPr>
                <p:cNvSpPr/>
                <p:nvPr/>
              </p:nvSpPr>
              <p:spPr>
                <a:xfrm>
                  <a:off x="-4074925" y="2818500"/>
                  <a:ext cx="84300" cy="85100"/>
                </a:xfrm>
                <a:custGeom>
                  <a:avLst/>
                  <a:gdLst/>
                  <a:ahLst/>
                  <a:cxnLst/>
                  <a:rect l="l" t="t" r="r" b="b"/>
                  <a:pathLst>
                    <a:path w="3372" h="3404" extrusionOk="0">
                      <a:moveTo>
                        <a:pt x="1671" y="631"/>
                      </a:moveTo>
                      <a:cubicBezTo>
                        <a:pt x="2238" y="631"/>
                        <a:pt x="2710" y="1103"/>
                        <a:pt x="2710" y="1670"/>
                      </a:cubicBezTo>
                      <a:cubicBezTo>
                        <a:pt x="2710" y="2206"/>
                        <a:pt x="2238" y="2678"/>
                        <a:pt x="1671" y="2678"/>
                      </a:cubicBezTo>
                      <a:cubicBezTo>
                        <a:pt x="1135" y="2678"/>
                        <a:pt x="662" y="2206"/>
                        <a:pt x="662" y="1670"/>
                      </a:cubicBezTo>
                      <a:cubicBezTo>
                        <a:pt x="662" y="1103"/>
                        <a:pt x="1135" y="631"/>
                        <a:pt x="1671" y="631"/>
                      </a:cubicBezTo>
                      <a:close/>
                      <a:moveTo>
                        <a:pt x="1671" y="1"/>
                      </a:moveTo>
                      <a:cubicBezTo>
                        <a:pt x="725" y="1"/>
                        <a:pt x="1" y="757"/>
                        <a:pt x="1" y="1702"/>
                      </a:cubicBezTo>
                      <a:cubicBezTo>
                        <a:pt x="1" y="2647"/>
                        <a:pt x="725" y="3403"/>
                        <a:pt x="1671" y="3403"/>
                      </a:cubicBezTo>
                      <a:cubicBezTo>
                        <a:pt x="2616" y="3403"/>
                        <a:pt x="3372" y="2647"/>
                        <a:pt x="3372" y="1702"/>
                      </a:cubicBezTo>
                      <a:cubicBezTo>
                        <a:pt x="3372" y="757"/>
                        <a:pt x="2616" y="1"/>
                        <a:pt x="167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196" name="Google Shape;12528;p89">
                <a:extLst>
                  <a:ext uri="{FF2B5EF4-FFF2-40B4-BE49-F238E27FC236}">
                    <a16:creationId xmlns:a16="http://schemas.microsoft.com/office/drawing/2014/main" id="{EF2B876F-E3EE-2E93-963A-C7D01D7525DB}"/>
                  </a:ext>
                </a:extLst>
              </p:cNvPr>
              <p:cNvSpPr/>
              <p:nvPr/>
            </p:nvSpPr>
            <p:spPr>
              <a:xfrm>
                <a:off x="10330796" y="3453239"/>
                <a:ext cx="646458" cy="644753"/>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97" name="Google Shape;12540;p89">
                <a:extLst>
                  <a:ext uri="{FF2B5EF4-FFF2-40B4-BE49-F238E27FC236}">
                    <a16:creationId xmlns:a16="http://schemas.microsoft.com/office/drawing/2014/main" id="{89359008-141F-BD18-C99C-7AD95F1B636F}"/>
                  </a:ext>
                </a:extLst>
              </p:cNvPr>
              <p:cNvGrpSpPr/>
              <p:nvPr/>
            </p:nvGrpSpPr>
            <p:grpSpPr>
              <a:xfrm>
                <a:off x="2893270" y="3454375"/>
                <a:ext cx="644698" cy="642992"/>
                <a:chOff x="-5635975" y="2757075"/>
                <a:chExt cx="293000" cy="292225"/>
              </a:xfrm>
              <a:grpFill/>
            </p:grpSpPr>
            <p:sp>
              <p:nvSpPr>
                <p:cNvPr id="210" name="Google Shape;12541;p89">
                  <a:extLst>
                    <a:ext uri="{FF2B5EF4-FFF2-40B4-BE49-F238E27FC236}">
                      <a16:creationId xmlns:a16="http://schemas.microsoft.com/office/drawing/2014/main" id="{A9B5281C-DC18-43CA-09B1-496D0D64B36E}"/>
                    </a:ext>
                  </a:extLst>
                </p:cNvPr>
                <p:cNvSpPr/>
                <p:nvPr/>
              </p:nvSpPr>
              <p:spPr>
                <a:xfrm>
                  <a:off x="-5635975" y="2757075"/>
                  <a:ext cx="293000" cy="292225"/>
                </a:xfrm>
                <a:custGeom>
                  <a:avLst/>
                  <a:gdLst/>
                  <a:ahLst/>
                  <a:cxnLst/>
                  <a:rect l="l" t="t" r="r" b="b"/>
                  <a:pathLst>
                    <a:path w="11720" h="11689" extrusionOk="0">
                      <a:moveTo>
                        <a:pt x="10649" y="693"/>
                      </a:moveTo>
                      <a:cubicBezTo>
                        <a:pt x="10838" y="693"/>
                        <a:pt x="10995" y="851"/>
                        <a:pt x="10995" y="1040"/>
                      </a:cubicBezTo>
                      <a:lnTo>
                        <a:pt x="10995" y="7593"/>
                      </a:lnTo>
                      <a:lnTo>
                        <a:pt x="693" y="7593"/>
                      </a:lnTo>
                      <a:lnTo>
                        <a:pt x="693" y="1040"/>
                      </a:lnTo>
                      <a:cubicBezTo>
                        <a:pt x="725" y="851"/>
                        <a:pt x="882" y="693"/>
                        <a:pt x="1040" y="693"/>
                      </a:cubicBezTo>
                      <a:close/>
                      <a:moveTo>
                        <a:pt x="10995" y="8223"/>
                      </a:moveTo>
                      <a:lnTo>
                        <a:pt x="10995" y="8569"/>
                      </a:lnTo>
                      <a:cubicBezTo>
                        <a:pt x="11027" y="8821"/>
                        <a:pt x="10869" y="8916"/>
                        <a:pt x="10680" y="8916"/>
                      </a:cubicBezTo>
                      <a:lnTo>
                        <a:pt x="1040" y="8916"/>
                      </a:lnTo>
                      <a:cubicBezTo>
                        <a:pt x="851" y="8916"/>
                        <a:pt x="693" y="8758"/>
                        <a:pt x="693" y="8569"/>
                      </a:cubicBezTo>
                      <a:lnTo>
                        <a:pt x="693" y="8223"/>
                      </a:lnTo>
                      <a:close/>
                      <a:moveTo>
                        <a:pt x="6679" y="9641"/>
                      </a:moveTo>
                      <a:lnTo>
                        <a:pt x="6994" y="11027"/>
                      </a:lnTo>
                      <a:lnTo>
                        <a:pt x="4694" y="11027"/>
                      </a:lnTo>
                      <a:lnTo>
                        <a:pt x="5009" y="9641"/>
                      </a:lnTo>
                      <a:close/>
                      <a:moveTo>
                        <a:pt x="1040" y="0"/>
                      </a:moveTo>
                      <a:cubicBezTo>
                        <a:pt x="473" y="0"/>
                        <a:pt x="0" y="473"/>
                        <a:pt x="0" y="1008"/>
                      </a:cubicBezTo>
                      <a:lnTo>
                        <a:pt x="0" y="8569"/>
                      </a:lnTo>
                      <a:cubicBezTo>
                        <a:pt x="0" y="9137"/>
                        <a:pt x="473" y="9609"/>
                        <a:pt x="1040" y="9609"/>
                      </a:cubicBezTo>
                      <a:lnTo>
                        <a:pt x="4316" y="9609"/>
                      </a:lnTo>
                      <a:lnTo>
                        <a:pt x="4001" y="10964"/>
                      </a:lnTo>
                      <a:lnTo>
                        <a:pt x="3087" y="10964"/>
                      </a:lnTo>
                      <a:cubicBezTo>
                        <a:pt x="2898" y="10964"/>
                        <a:pt x="2741" y="11121"/>
                        <a:pt x="2741" y="11342"/>
                      </a:cubicBezTo>
                      <a:cubicBezTo>
                        <a:pt x="2741" y="11531"/>
                        <a:pt x="2898" y="11688"/>
                        <a:pt x="3087" y="11688"/>
                      </a:cubicBezTo>
                      <a:lnTo>
                        <a:pt x="8569" y="11688"/>
                      </a:lnTo>
                      <a:cubicBezTo>
                        <a:pt x="8758" y="11688"/>
                        <a:pt x="8916" y="11531"/>
                        <a:pt x="8916" y="11342"/>
                      </a:cubicBezTo>
                      <a:cubicBezTo>
                        <a:pt x="8916" y="11121"/>
                        <a:pt x="8758" y="10964"/>
                        <a:pt x="8569" y="10964"/>
                      </a:cubicBezTo>
                      <a:lnTo>
                        <a:pt x="7656" y="10964"/>
                      </a:lnTo>
                      <a:lnTo>
                        <a:pt x="7341" y="9609"/>
                      </a:lnTo>
                      <a:lnTo>
                        <a:pt x="10649" y="9609"/>
                      </a:lnTo>
                      <a:cubicBezTo>
                        <a:pt x="11216" y="9609"/>
                        <a:pt x="11688" y="9137"/>
                        <a:pt x="11688" y="8569"/>
                      </a:cubicBezTo>
                      <a:lnTo>
                        <a:pt x="11688" y="1008"/>
                      </a:lnTo>
                      <a:cubicBezTo>
                        <a:pt x="11720" y="473"/>
                        <a:pt x="11247" y="0"/>
                        <a:pt x="1068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11" name="Google Shape;12542;p89">
                  <a:extLst>
                    <a:ext uri="{FF2B5EF4-FFF2-40B4-BE49-F238E27FC236}">
                      <a16:creationId xmlns:a16="http://schemas.microsoft.com/office/drawing/2014/main" id="{CA867D27-4C4E-B930-B398-4AD336C4F836}"/>
                    </a:ext>
                  </a:extLst>
                </p:cNvPr>
                <p:cNvSpPr/>
                <p:nvPr/>
              </p:nvSpPr>
              <p:spPr>
                <a:xfrm>
                  <a:off x="-5584800" y="2790150"/>
                  <a:ext cx="189850" cy="138050"/>
                </a:xfrm>
                <a:custGeom>
                  <a:avLst/>
                  <a:gdLst/>
                  <a:ahLst/>
                  <a:cxnLst/>
                  <a:rect l="l" t="t" r="r" b="b"/>
                  <a:pathLst>
                    <a:path w="7594" h="5522" extrusionOk="0">
                      <a:moveTo>
                        <a:pt x="2994" y="725"/>
                      </a:moveTo>
                      <a:lnTo>
                        <a:pt x="2332" y="1387"/>
                      </a:lnTo>
                      <a:lnTo>
                        <a:pt x="1230" y="1387"/>
                      </a:lnTo>
                      <a:lnTo>
                        <a:pt x="1891" y="725"/>
                      </a:lnTo>
                      <a:close/>
                      <a:moveTo>
                        <a:pt x="3781" y="882"/>
                      </a:moveTo>
                      <a:lnTo>
                        <a:pt x="4349" y="1418"/>
                      </a:lnTo>
                      <a:lnTo>
                        <a:pt x="3246" y="1418"/>
                      </a:lnTo>
                      <a:lnTo>
                        <a:pt x="3781" y="882"/>
                      </a:lnTo>
                      <a:close/>
                      <a:moveTo>
                        <a:pt x="5735" y="756"/>
                      </a:moveTo>
                      <a:lnTo>
                        <a:pt x="6396" y="1418"/>
                      </a:lnTo>
                      <a:lnTo>
                        <a:pt x="5294" y="1418"/>
                      </a:lnTo>
                      <a:lnTo>
                        <a:pt x="4632" y="756"/>
                      </a:lnTo>
                      <a:close/>
                      <a:moveTo>
                        <a:pt x="2175" y="2080"/>
                      </a:moveTo>
                      <a:lnTo>
                        <a:pt x="2868" y="3749"/>
                      </a:lnTo>
                      <a:lnTo>
                        <a:pt x="1198" y="2080"/>
                      </a:lnTo>
                      <a:close/>
                      <a:moveTo>
                        <a:pt x="6396" y="2080"/>
                      </a:moveTo>
                      <a:lnTo>
                        <a:pt x="4727" y="3749"/>
                      </a:lnTo>
                      <a:lnTo>
                        <a:pt x="5420" y="2080"/>
                      </a:lnTo>
                      <a:close/>
                      <a:moveTo>
                        <a:pt x="4664" y="2080"/>
                      </a:moveTo>
                      <a:lnTo>
                        <a:pt x="3781" y="4253"/>
                      </a:lnTo>
                      <a:lnTo>
                        <a:pt x="2931" y="2080"/>
                      </a:lnTo>
                      <a:close/>
                      <a:moveTo>
                        <a:pt x="1734" y="0"/>
                      </a:moveTo>
                      <a:cubicBezTo>
                        <a:pt x="1671" y="0"/>
                        <a:pt x="1545" y="32"/>
                        <a:pt x="1513" y="126"/>
                      </a:cubicBezTo>
                      <a:lnTo>
                        <a:pt x="127" y="1513"/>
                      </a:lnTo>
                      <a:cubicBezTo>
                        <a:pt x="1" y="1670"/>
                        <a:pt x="1" y="1859"/>
                        <a:pt x="127" y="2017"/>
                      </a:cubicBezTo>
                      <a:lnTo>
                        <a:pt x="3561" y="5451"/>
                      </a:lnTo>
                      <a:cubicBezTo>
                        <a:pt x="3624" y="5498"/>
                        <a:pt x="3711" y="5522"/>
                        <a:pt x="3797" y="5522"/>
                      </a:cubicBezTo>
                      <a:cubicBezTo>
                        <a:pt x="3884" y="5522"/>
                        <a:pt x="3970" y="5498"/>
                        <a:pt x="4033" y="5451"/>
                      </a:cubicBezTo>
                      <a:lnTo>
                        <a:pt x="7468" y="2017"/>
                      </a:lnTo>
                      <a:cubicBezTo>
                        <a:pt x="7594" y="1891"/>
                        <a:pt x="7594" y="1702"/>
                        <a:pt x="7499" y="1544"/>
                      </a:cubicBezTo>
                      <a:lnTo>
                        <a:pt x="7468" y="1513"/>
                      </a:lnTo>
                      <a:lnTo>
                        <a:pt x="6081" y="126"/>
                      </a:lnTo>
                      <a:cubicBezTo>
                        <a:pt x="6018" y="32"/>
                        <a:pt x="5924" y="0"/>
                        <a:pt x="586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8" name="Google Shape;12549;p89">
                <a:extLst>
                  <a:ext uri="{FF2B5EF4-FFF2-40B4-BE49-F238E27FC236}">
                    <a16:creationId xmlns:a16="http://schemas.microsoft.com/office/drawing/2014/main" id="{3DCB7510-7E89-D987-456E-A6544447F8CC}"/>
                  </a:ext>
                </a:extLst>
              </p:cNvPr>
              <p:cNvGrpSpPr/>
              <p:nvPr/>
            </p:nvGrpSpPr>
            <p:grpSpPr>
              <a:xfrm>
                <a:off x="7003473" y="3453523"/>
                <a:ext cx="641288" cy="644698"/>
                <a:chOff x="-3852025" y="2764950"/>
                <a:chExt cx="291450" cy="293000"/>
              </a:xfrm>
              <a:grpFill/>
            </p:grpSpPr>
            <p:sp>
              <p:nvSpPr>
                <p:cNvPr id="208" name="Google Shape;12550;p89">
                  <a:extLst>
                    <a:ext uri="{FF2B5EF4-FFF2-40B4-BE49-F238E27FC236}">
                      <a16:creationId xmlns:a16="http://schemas.microsoft.com/office/drawing/2014/main" id="{A589068B-D1EF-4589-2859-1EE38899A1F1}"/>
                    </a:ext>
                  </a:extLst>
                </p:cNvPr>
                <p:cNvSpPr/>
                <p:nvPr/>
              </p:nvSpPr>
              <p:spPr>
                <a:xfrm>
                  <a:off x="-3852025" y="2764950"/>
                  <a:ext cx="291450" cy="293000"/>
                </a:xfrm>
                <a:custGeom>
                  <a:avLst/>
                  <a:gdLst/>
                  <a:ahLst/>
                  <a:cxnLst/>
                  <a:rect l="l" t="t" r="r" b="b"/>
                  <a:pathLst>
                    <a:path w="11658" h="11720" extrusionOk="0">
                      <a:moveTo>
                        <a:pt x="4380" y="693"/>
                      </a:moveTo>
                      <a:cubicBezTo>
                        <a:pt x="6774" y="693"/>
                        <a:pt x="8161" y="1355"/>
                        <a:pt x="8161" y="1733"/>
                      </a:cubicBezTo>
                      <a:cubicBezTo>
                        <a:pt x="8161" y="2080"/>
                        <a:pt x="6774" y="2741"/>
                        <a:pt x="4380" y="2741"/>
                      </a:cubicBezTo>
                      <a:cubicBezTo>
                        <a:pt x="1986" y="2741"/>
                        <a:pt x="599" y="2080"/>
                        <a:pt x="599" y="1733"/>
                      </a:cubicBezTo>
                      <a:cubicBezTo>
                        <a:pt x="631" y="1355"/>
                        <a:pt x="2017" y="693"/>
                        <a:pt x="4380" y="693"/>
                      </a:cubicBezTo>
                      <a:close/>
                      <a:moveTo>
                        <a:pt x="8224" y="2710"/>
                      </a:moveTo>
                      <a:lnTo>
                        <a:pt x="8224" y="4190"/>
                      </a:lnTo>
                      <a:lnTo>
                        <a:pt x="7845" y="4190"/>
                      </a:lnTo>
                      <a:cubicBezTo>
                        <a:pt x="7815" y="4189"/>
                        <a:pt x="7784" y="4189"/>
                        <a:pt x="7753" y="4189"/>
                      </a:cubicBezTo>
                      <a:cubicBezTo>
                        <a:pt x="6625" y="4189"/>
                        <a:pt x="5622" y="4748"/>
                        <a:pt x="4947" y="5545"/>
                      </a:cubicBezTo>
                      <a:cubicBezTo>
                        <a:pt x="4743" y="5555"/>
                        <a:pt x="4544" y="5560"/>
                        <a:pt x="4352" y="5560"/>
                      </a:cubicBezTo>
                      <a:cubicBezTo>
                        <a:pt x="2081" y="5560"/>
                        <a:pt x="662" y="4912"/>
                        <a:pt x="662" y="4505"/>
                      </a:cubicBezTo>
                      <a:lnTo>
                        <a:pt x="662" y="2710"/>
                      </a:lnTo>
                      <a:cubicBezTo>
                        <a:pt x="1639" y="3308"/>
                        <a:pt x="3246" y="3466"/>
                        <a:pt x="4443" y="3466"/>
                      </a:cubicBezTo>
                      <a:cubicBezTo>
                        <a:pt x="5577" y="3466"/>
                        <a:pt x="7215" y="3308"/>
                        <a:pt x="8224" y="2710"/>
                      </a:cubicBezTo>
                      <a:close/>
                      <a:moveTo>
                        <a:pt x="631" y="5514"/>
                      </a:moveTo>
                      <a:cubicBezTo>
                        <a:pt x="1639" y="6081"/>
                        <a:pt x="3309" y="6238"/>
                        <a:pt x="4474" y="6238"/>
                      </a:cubicBezTo>
                      <a:cubicBezTo>
                        <a:pt x="4222" y="6711"/>
                        <a:pt x="4065" y="7309"/>
                        <a:pt x="4065" y="7939"/>
                      </a:cubicBezTo>
                      <a:lnTo>
                        <a:pt x="4065" y="8286"/>
                      </a:lnTo>
                      <a:cubicBezTo>
                        <a:pt x="1860" y="8223"/>
                        <a:pt x="631" y="7624"/>
                        <a:pt x="631" y="7278"/>
                      </a:cubicBezTo>
                      <a:lnTo>
                        <a:pt x="631" y="5514"/>
                      </a:lnTo>
                      <a:close/>
                      <a:moveTo>
                        <a:pt x="631" y="8223"/>
                      </a:moveTo>
                      <a:cubicBezTo>
                        <a:pt x="1576" y="8759"/>
                        <a:pt x="3120" y="8979"/>
                        <a:pt x="4222" y="8979"/>
                      </a:cubicBezTo>
                      <a:cubicBezTo>
                        <a:pt x="4474" y="9798"/>
                        <a:pt x="4947" y="10460"/>
                        <a:pt x="5609" y="10964"/>
                      </a:cubicBezTo>
                      <a:cubicBezTo>
                        <a:pt x="5199" y="11005"/>
                        <a:pt x="4802" y="11024"/>
                        <a:pt x="4424" y="11024"/>
                      </a:cubicBezTo>
                      <a:cubicBezTo>
                        <a:pt x="2216" y="11024"/>
                        <a:pt x="631" y="10391"/>
                        <a:pt x="631" y="9987"/>
                      </a:cubicBezTo>
                      <a:lnTo>
                        <a:pt x="631" y="8223"/>
                      </a:lnTo>
                      <a:close/>
                      <a:moveTo>
                        <a:pt x="7814" y="4852"/>
                      </a:moveTo>
                      <a:cubicBezTo>
                        <a:pt x="9515" y="4852"/>
                        <a:pt x="10933" y="6238"/>
                        <a:pt x="10933" y="7939"/>
                      </a:cubicBezTo>
                      <a:cubicBezTo>
                        <a:pt x="10964" y="9641"/>
                        <a:pt x="9547" y="11027"/>
                        <a:pt x="7814" y="11027"/>
                      </a:cubicBezTo>
                      <a:cubicBezTo>
                        <a:pt x="6113" y="11027"/>
                        <a:pt x="4726" y="9641"/>
                        <a:pt x="4726" y="7939"/>
                      </a:cubicBezTo>
                      <a:cubicBezTo>
                        <a:pt x="4726" y="6238"/>
                        <a:pt x="6113" y="4852"/>
                        <a:pt x="7814" y="4852"/>
                      </a:cubicBezTo>
                      <a:close/>
                      <a:moveTo>
                        <a:pt x="4411" y="0"/>
                      </a:moveTo>
                      <a:cubicBezTo>
                        <a:pt x="3277" y="0"/>
                        <a:pt x="2206" y="158"/>
                        <a:pt x="1418" y="410"/>
                      </a:cubicBezTo>
                      <a:cubicBezTo>
                        <a:pt x="253" y="819"/>
                        <a:pt x="1" y="1323"/>
                        <a:pt x="1" y="1733"/>
                      </a:cubicBezTo>
                      <a:lnTo>
                        <a:pt x="1" y="9987"/>
                      </a:lnTo>
                      <a:cubicBezTo>
                        <a:pt x="1" y="10334"/>
                        <a:pt x="253" y="10901"/>
                        <a:pt x="1418" y="11279"/>
                      </a:cubicBezTo>
                      <a:cubicBezTo>
                        <a:pt x="2269" y="11562"/>
                        <a:pt x="3309" y="11720"/>
                        <a:pt x="4411" y="11720"/>
                      </a:cubicBezTo>
                      <a:cubicBezTo>
                        <a:pt x="5199" y="11720"/>
                        <a:pt x="5955" y="11657"/>
                        <a:pt x="6617" y="11531"/>
                      </a:cubicBezTo>
                      <a:cubicBezTo>
                        <a:pt x="7026" y="11657"/>
                        <a:pt x="7404" y="11720"/>
                        <a:pt x="7845" y="11720"/>
                      </a:cubicBezTo>
                      <a:cubicBezTo>
                        <a:pt x="9925" y="11720"/>
                        <a:pt x="11658" y="10019"/>
                        <a:pt x="11658" y="7939"/>
                      </a:cubicBezTo>
                      <a:cubicBezTo>
                        <a:pt x="11626" y="6175"/>
                        <a:pt x="10397" y="4757"/>
                        <a:pt x="8822" y="4316"/>
                      </a:cubicBezTo>
                      <a:lnTo>
                        <a:pt x="8822" y="1733"/>
                      </a:lnTo>
                      <a:cubicBezTo>
                        <a:pt x="8822" y="1355"/>
                        <a:pt x="8602" y="819"/>
                        <a:pt x="7404" y="410"/>
                      </a:cubicBezTo>
                      <a:cubicBezTo>
                        <a:pt x="6585" y="158"/>
                        <a:pt x="5514" y="0"/>
                        <a:pt x="441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09" name="Google Shape;12551;p89">
                  <a:extLst>
                    <a:ext uri="{FF2B5EF4-FFF2-40B4-BE49-F238E27FC236}">
                      <a16:creationId xmlns:a16="http://schemas.microsoft.com/office/drawing/2014/main" id="{FDF3BC92-4838-9BB7-BF88-259BF2EAF8B4}"/>
                    </a:ext>
                  </a:extLst>
                </p:cNvPr>
                <p:cNvSpPr/>
                <p:nvPr/>
              </p:nvSpPr>
              <p:spPr>
                <a:xfrm>
                  <a:off x="-3707100" y="2937425"/>
                  <a:ext cx="103200" cy="67775"/>
                </a:xfrm>
                <a:custGeom>
                  <a:avLst/>
                  <a:gdLst/>
                  <a:ahLst/>
                  <a:cxnLst/>
                  <a:rect l="l" t="t" r="r" b="b"/>
                  <a:pathLst>
                    <a:path w="4128" h="2711" extrusionOk="0">
                      <a:moveTo>
                        <a:pt x="3785" y="1"/>
                      </a:moveTo>
                      <a:cubicBezTo>
                        <a:pt x="3695" y="1"/>
                        <a:pt x="3608" y="32"/>
                        <a:pt x="3561" y="95"/>
                      </a:cubicBezTo>
                      <a:lnTo>
                        <a:pt x="1733" y="1923"/>
                      </a:lnTo>
                      <a:lnTo>
                        <a:pt x="599" y="757"/>
                      </a:lnTo>
                      <a:cubicBezTo>
                        <a:pt x="536" y="710"/>
                        <a:pt x="450" y="686"/>
                        <a:pt x="363" y="686"/>
                      </a:cubicBezTo>
                      <a:cubicBezTo>
                        <a:pt x="276" y="686"/>
                        <a:pt x="190" y="710"/>
                        <a:pt x="127" y="757"/>
                      </a:cubicBezTo>
                      <a:cubicBezTo>
                        <a:pt x="1" y="883"/>
                        <a:pt x="1" y="1135"/>
                        <a:pt x="127" y="1229"/>
                      </a:cubicBezTo>
                      <a:lnTo>
                        <a:pt x="1513" y="2616"/>
                      </a:lnTo>
                      <a:cubicBezTo>
                        <a:pt x="1560" y="2679"/>
                        <a:pt x="1647" y="2710"/>
                        <a:pt x="1737" y="2710"/>
                      </a:cubicBezTo>
                      <a:cubicBezTo>
                        <a:pt x="1828" y="2710"/>
                        <a:pt x="1922" y="2679"/>
                        <a:pt x="1985" y="2616"/>
                      </a:cubicBezTo>
                      <a:lnTo>
                        <a:pt x="4033" y="568"/>
                      </a:lnTo>
                      <a:cubicBezTo>
                        <a:pt x="4128" y="442"/>
                        <a:pt x="4128" y="221"/>
                        <a:pt x="4033" y="95"/>
                      </a:cubicBezTo>
                      <a:cubicBezTo>
                        <a:pt x="3970" y="32"/>
                        <a:pt x="3876" y="1"/>
                        <a:pt x="378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99" name="Google Shape;12554;p89">
                <a:extLst>
                  <a:ext uri="{FF2B5EF4-FFF2-40B4-BE49-F238E27FC236}">
                    <a16:creationId xmlns:a16="http://schemas.microsoft.com/office/drawing/2014/main" id="{0A3B9FB1-64BA-1BCC-3E7F-A8EA0C7367F2}"/>
                  </a:ext>
                </a:extLst>
              </p:cNvPr>
              <p:cNvGrpSpPr/>
              <p:nvPr/>
            </p:nvGrpSpPr>
            <p:grpSpPr>
              <a:xfrm>
                <a:off x="11152667" y="3454376"/>
                <a:ext cx="641288" cy="642992"/>
                <a:chOff x="-2060175" y="2768875"/>
                <a:chExt cx="291450" cy="292225"/>
              </a:xfrm>
              <a:grpFill/>
            </p:grpSpPr>
            <p:sp>
              <p:nvSpPr>
                <p:cNvPr id="206" name="Google Shape;12555;p89">
                  <a:extLst>
                    <a:ext uri="{FF2B5EF4-FFF2-40B4-BE49-F238E27FC236}">
                      <a16:creationId xmlns:a16="http://schemas.microsoft.com/office/drawing/2014/main" id="{2BBFCC44-A8B3-513C-A8F4-9357C3225E95}"/>
                    </a:ext>
                  </a:extLst>
                </p:cNvPr>
                <p:cNvSpPr/>
                <p:nvPr/>
              </p:nvSpPr>
              <p:spPr>
                <a:xfrm>
                  <a:off x="-2060175" y="2768875"/>
                  <a:ext cx="291450" cy="292225"/>
                </a:xfrm>
                <a:custGeom>
                  <a:avLst/>
                  <a:gdLst/>
                  <a:ahLst/>
                  <a:cxnLst/>
                  <a:rect l="l" t="t" r="r" b="b"/>
                  <a:pathLst>
                    <a:path w="11658" h="11689" extrusionOk="0">
                      <a:moveTo>
                        <a:pt x="10649" y="662"/>
                      </a:moveTo>
                      <a:cubicBezTo>
                        <a:pt x="10838" y="662"/>
                        <a:pt x="10996" y="820"/>
                        <a:pt x="10996" y="1009"/>
                      </a:cubicBezTo>
                      <a:cubicBezTo>
                        <a:pt x="10996" y="1198"/>
                        <a:pt x="10838" y="1355"/>
                        <a:pt x="10649" y="1355"/>
                      </a:cubicBezTo>
                      <a:lnTo>
                        <a:pt x="1040" y="1355"/>
                      </a:lnTo>
                      <a:cubicBezTo>
                        <a:pt x="851" y="1355"/>
                        <a:pt x="694" y="1198"/>
                        <a:pt x="694" y="1009"/>
                      </a:cubicBezTo>
                      <a:cubicBezTo>
                        <a:pt x="694" y="820"/>
                        <a:pt x="851" y="662"/>
                        <a:pt x="1040" y="662"/>
                      </a:cubicBezTo>
                      <a:close/>
                      <a:moveTo>
                        <a:pt x="10303" y="2049"/>
                      </a:moveTo>
                      <a:lnTo>
                        <a:pt x="10303" y="7908"/>
                      </a:lnTo>
                      <a:cubicBezTo>
                        <a:pt x="10334" y="8097"/>
                        <a:pt x="10177" y="8255"/>
                        <a:pt x="9988" y="8255"/>
                      </a:cubicBezTo>
                      <a:lnTo>
                        <a:pt x="1702" y="8255"/>
                      </a:lnTo>
                      <a:cubicBezTo>
                        <a:pt x="1513" y="8255"/>
                        <a:pt x="1355" y="8097"/>
                        <a:pt x="1355" y="7908"/>
                      </a:cubicBezTo>
                      <a:lnTo>
                        <a:pt x="1355" y="2049"/>
                      </a:lnTo>
                      <a:close/>
                      <a:moveTo>
                        <a:pt x="5797" y="10271"/>
                      </a:moveTo>
                      <a:cubicBezTo>
                        <a:pt x="5986" y="10271"/>
                        <a:pt x="6144" y="10429"/>
                        <a:pt x="6144" y="10618"/>
                      </a:cubicBezTo>
                      <a:cubicBezTo>
                        <a:pt x="6144" y="10807"/>
                        <a:pt x="5986" y="10964"/>
                        <a:pt x="5797" y="10964"/>
                      </a:cubicBezTo>
                      <a:cubicBezTo>
                        <a:pt x="5608" y="10964"/>
                        <a:pt x="5451" y="10807"/>
                        <a:pt x="5451" y="10618"/>
                      </a:cubicBezTo>
                      <a:cubicBezTo>
                        <a:pt x="5451" y="10429"/>
                        <a:pt x="5608" y="10271"/>
                        <a:pt x="5797" y="10271"/>
                      </a:cubicBezTo>
                      <a:close/>
                      <a:moveTo>
                        <a:pt x="1040" y="1"/>
                      </a:moveTo>
                      <a:cubicBezTo>
                        <a:pt x="473" y="1"/>
                        <a:pt x="1" y="473"/>
                        <a:pt x="1" y="1009"/>
                      </a:cubicBezTo>
                      <a:cubicBezTo>
                        <a:pt x="1" y="1450"/>
                        <a:pt x="284" y="1828"/>
                        <a:pt x="694" y="1986"/>
                      </a:cubicBezTo>
                      <a:lnTo>
                        <a:pt x="694" y="7908"/>
                      </a:lnTo>
                      <a:cubicBezTo>
                        <a:pt x="694" y="8444"/>
                        <a:pt x="1166" y="8917"/>
                        <a:pt x="1702" y="8917"/>
                      </a:cubicBezTo>
                      <a:lnTo>
                        <a:pt x="5482" y="8917"/>
                      </a:lnTo>
                      <a:lnTo>
                        <a:pt x="5482" y="9673"/>
                      </a:lnTo>
                      <a:cubicBezTo>
                        <a:pt x="5104" y="9830"/>
                        <a:pt x="4821" y="10177"/>
                        <a:pt x="4821" y="10649"/>
                      </a:cubicBezTo>
                      <a:cubicBezTo>
                        <a:pt x="4821" y="11216"/>
                        <a:pt x="5293" y="11689"/>
                        <a:pt x="5829" y="11689"/>
                      </a:cubicBezTo>
                      <a:cubicBezTo>
                        <a:pt x="6396" y="11689"/>
                        <a:pt x="6869" y="11216"/>
                        <a:pt x="6869" y="10649"/>
                      </a:cubicBezTo>
                      <a:cubicBezTo>
                        <a:pt x="6869" y="10240"/>
                        <a:pt x="6585" y="9830"/>
                        <a:pt x="6207" y="9673"/>
                      </a:cubicBezTo>
                      <a:lnTo>
                        <a:pt x="6207" y="8917"/>
                      </a:lnTo>
                      <a:lnTo>
                        <a:pt x="10019" y="8917"/>
                      </a:lnTo>
                      <a:cubicBezTo>
                        <a:pt x="10555" y="8917"/>
                        <a:pt x="11027" y="8444"/>
                        <a:pt x="11027" y="7908"/>
                      </a:cubicBezTo>
                      <a:lnTo>
                        <a:pt x="11027" y="1986"/>
                      </a:lnTo>
                      <a:cubicBezTo>
                        <a:pt x="11405" y="1828"/>
                        <a:pt x="11657" y="1450"/>
                        <a:pt x="11657" y="1009"/>
                      </a:cubicBezTo>
                      <a:cubicBezTo>
                        <a:pt x="11657" y="473"/>
                        <a:pt x="11185" y="1"/>
                        <a:pt x="1064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07" name="Google Shape;12556;p89">
                  <a:extLst>
                    <a:ext uri="{FF2B5EF4-FFF2-40B4-BE49-F238E27FC236}">
                      <a16:creationId xmlns:a16="http://schemas.microsoft.com/office/drawing/2014/main" id="{E46CB589-25D5-3DD0-695E-FC67A1A54C3A}"/>
                    </a:ext>
                  </a:extLst>
                </p:cNvPr>
                <p:cNvSpPr/>
                <p:nvPr/>
              </p:nvSpPr>
              <p:spPr>
                <a:xfrm>
                  <a:off x="-2008975" y="2855525"/>
                  <a:ext cx="189050" cy="84500"/>
                </a:xfrm>
                <a:custGeom>
                  <a:avLst/>
                  <a:gdLst/>
                  <a:ahLst/>
                  <a:cxnLst/>
                  <a:rect l="l" t="t" r="r" b="b"/>
                  <a:pathLst>
                    <a:path w="7562" h="3380" extrusionOk="0">
                      <a:moveTo>
                        <a:pt x="6553" y="0"/>
                      </a:moveTo>
                      <a:cubicBezTo>
                        <a:pt x="6144" y="0"/>
                        <a:pt x="6081" y="504"/>
                        <a:pt x="6427" y="662"/>
                      </a:cubicBezTo>
                      <a:lnTo>
                        <a:pt x="4474" y="2584"/>
                      </a:lnTo>
                      <a:lnTo>
                        <a:pt x="2647" y="788"/>
                      </a:lnTo>
                      <a:cubicBezTo>
                        <a:pt x="2584" y="725"/>
                        <a:pt x="2497" y="693"/>
                        <a:pt x="2410" y="693"/>
                      </a:cubicBezTo>
                      <a:cubicBezTo>
                        <a:pt x="2324" y="693"/>
                        <a:pt x="2237" y="725"/>
                        <a:pt x="2174" y="788"/>
                      </a:cubicBezTo>
                      <a:lnTo>
                        <a:pt x="126" y="2836"/>
                      </a:lnTo>
                      <a:cubicBezTo>
                        <a:pt x="0" y="2930"/>
                        <a:pt x="0" y="3182"/>
                        <a:pt x="126" y="3308"/>
                      </a:cubicBezTo>
                      <a:cubicBezTo>
                        <a:pt x="189" y="3356"/>
                        <a:pt x="276" y="3379"/>
                        <a:pt x="363" y="3379"/>
                      </a:cubicBezTo>
                      <a:cubicBezTo>
                        <a:pt x="449" y="3379"/>
                        <a:pt x="536" y="3356"/>
                        <a:pt x="599" y="3308"/>
                      </a:cubicBezTo>
                      <a:lnTo>
                        <a:pt x="2426" y="1481"/>
                      </a:lnTo>
                      <a:lnTo>
                        <a:pt x="4222" y="3308"/>
                      </a:lnTo>
                      <a:cubicBezTo>
                        <a:pt x="4285" y="3356"/>
                        <a:pt x="4372" y="3379"/>
                        <a:pt x="4458" y="3379"/>
                      </a:cubicBezTo>
                      <a:cubicBezTo>
                        <a:pt x="4545" y="3379"/>
                        <a:pt x="4632" y="3356"/>
                        <a:pt x="4695" y="3308"/>
                      </a:cubicBezTo>
                      <a:lnTo>
                        <a:pt x="6900" y="1134"/>
                      </a:lnTo>
                      <a:cubicBezTo>
                        <a:pt x="6931" y="1260"/>
                        <a:pt x="7057" y="1355"/>
                        <a:pt x="7215" y="1355"/>
                      </a:cubicBezTo>
                      <a:cubicBezTo>
                        <a:pt x="7404" y="1355"/>
                        <a:pt x="7562" y="1197"/>
                        <a:pt x="7562" y="1008"/>
                      </a:cubicBezTo>
                      <a:lnTo>
                        <a:pt x="7562" y="347"/>
                      </a:lnTo>
                      <a:cubicBezTo>
                        <a:pt x="7562" y="158"/>
                        <a:pt x="7467" y="0"/>
                        <a:pt x="724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200" name="Google Shape;12566;p89">
                <a:extLst>
                  <a:ext uri="{FF2B5EF4-FFF2-40B4-BE49-F238E27FC236}">
                    <a16:creationId xmlns:a16="http://schemas.microsoft.com/office/drawing/2014/main" id="{236521F9-7D22-CEFE-27E6-68E99A929BAB}"/>
                  </a:ext>
                </a:extLst>
              </p:cNvPr>
              <p:cNvSpPr/>
              <p:nvPr/>
            </p:nvSpPr>
            <p:spPr>
              <a:xfrm>
                <a:off x="3729407" y="3454999"/>
                <a:ext cx="642992" cy="641232"/>
              </a:xfrm>
              <a:custGeom>
                <a:avLst/>
                <a:gdLst/>
                <a:ahLst/>
                <a:cxnLst/>
                <a:rect l="l" t="t" r="r" b="b"/>
                <a:pathLst>
                  <a:path w="11689" h="11657" extrusionOk="0">
                    <a:moveTo>
                      <a:pt x="5797" y="2111"/>
                    </a:moveTo>
                    <a:cubicBezTo>
                      <a:pt x="6175" y="2111"/>
                      <a:pt x="6459" y="2426"/>
                      <a:pt x="6459" y="2773"/>
                    </a:cubicBezTo>
                    <a:cubicBezTo>
                      <a:pt x="6459" y="3151"/>
                      <a:pt x="6175" y="3466"/>
                      <a:pt x="5797" y="3466"/>
                    </a:cubicBezTo>
                    <a:cubicBezTo>
                      <a:pt x="5388" y="3466"/>
                      <a:pt x="5104" y="3151"/>
                      <a:pt x="5104" y="2773"/>
                    </a:cubicBezTo>
                    <a:cubicBezTo>
                      <a:pt x="5104" y="2426"/>
                      <a:pt x="5419" y="2111"/>
                      <a:pt x="5797" y="2111"/>
                    </a:cubicBezTo>
                    <a:close/>
                    <a:moveTo>
                      <a:pt x="6112" y="4159"/>
                    </a:moveTo>
                    <a:cubicBezTo>
                      <a:pt x="6648" y="4159"/>
                      <a:pt x="7120" y="4631"/>
                      <a:pt x="7120" y="5198"/>
                    </a:cubicBezTo>
                    <a:lnTo>
                      <a:pt x="7120" y="5545"/>
                    </a:lnTo>
                    <a:lnTo>
                      <a:pt x="4379" y="5545"/>
                    </a:lnTo>
                    <a:lnTo>
                      <a:pt x="4379" y="5198"/>
                    </a:lnTo>
                    <a:cubicBezTo>
                      <a:pt x="4411" y="4600"/>
                      <a:pt x="4884" y="4159"/>
                      <a:pt x="5419" y="4159"/>
                    </a:cubicBezTo>
                    <a:close/>
                    <a:moveTo>
                      <a:pt x="10586" y="662"/>
                    </a:moveTo>
                    <a:cubicBezTo>
                      <a:pt x="10775" y="662"/>
                      <a:pt x="10932" y="819"/>
                      <a:pt x="10932" y="1008"/>
                    </a:cubicBezTo>
                    <a:lnTo>
                      <a:pt x="10932" y="5860"/>
                    </a:lnTo>
                    <a:lnTo>
                      <a:pt x="10996" y="5860"/>
                    </a:lnTo>
                    <a:cubicBezTo>
                      <a:pt x="10996" y="6049"/>
                      <a:pt x="10838" y="6207"/>
                      <a:pt x="10617" y="6207"/>
                    </a:cubicBezTo>
                    <a:lnTo>
                      <a:pt x="9483" y="6207"/>
                    </a:lnTo>
                    <a:cubicBezTo>
                      <a:pt x="9326" y="5829"/>
                      <a:pt x="8979" y="5545"/>
                      <a:pt x="8507" y="5545"/>
                    </a:cubicBezTo>
                    <a:lnTo>
                      <a:pt x="7845" y="5545"/>
                    </a:lnTo>
                    <a:lnTo>
                      <a:pt x="7845" y="5198"/>
                    </a:lnTo>
                    <a:cubicBezTo>
                      <a:pt x="7845" y="4505"/>
                      <a:pt x="7435" y="3938"/>
                      <a:pt x="6837" y="3655"/>
                    </a:cubicBezTo>
                    <a:cubicBezTo>
                      <a:pt x="7057" y="3403"/>
                      <a:pt x="7152" y="3151"/>
                      <a:pt x="7152" y="2773"/>
                    </a:cubicBezTo>
                    <a:cubicBezTo>
                      <a:pt x="7152" y="2048"/>
                      <a:pt x="6522" y="1418"/>
                      <a:pt x="5797" y="1418"/>
                    </a:cubicBezTo>
                    <a:cubicBezTo>
                      <a:pt x="5041" y="1418"/>
                      <a:pt x="4411" y="2048"/>
                      <a:pt x="4411" y="2773"/>
                    </a:cubicBezTo>
                    <a:cubicBezTo>
                      <a:pt x="4411" y="3088"/>
                      <a:pt x="4537" y="3403"/>
                      <a:pt x="4726" y="3655"/>
                    </a:cubicBezTo>
                    <a:cubicBezTo>
                      <a:pt x="4127" y="3938"/>
                      <a:pt x="3749" y="4505"/>
                      <a:pt x="3749" y="5198"/>
                    </a:cubicBezTo>
                    <a:lnTo>
                      <a:pt x="3749" y="5545"/>
                    </a:lnTo>
                    <a:lnTo>
                      <a:pt x="3056" y="5545"/>
                    </a:lnTo>
                    <a:cubicBezTo>
                      <a:pt x="2647" y="5545"/>
                      <a:pt x="2237" y="5829"/>
                      <a:pt x="2080" y="6207"/>
                    </a:cubicBezTo>
                    <a:lnTo>
                      <a:pt x="977" y="6207"/>
                    </a:lnTo>
                    <a:cubicBezTo>
                      <a:pt x="788" y="6207"/>
                      <a:pt x="630" y="6049"/>
                      <a:pt x="630" y="5860"/>
                    </a:cubicBezTo>
                    <a:lnTo>
                      <a:pt x="630" y="1008"/>
                    </a:lnTo>
                    <a:cubicBezTo>
                      <a:pt x="630" y="819"/>
                      <a:pt x="788" y="662"/>
                      <a:pt x="977" y="662"/>
                    </a:cubicBezTo>
                    <a:close/>
                    <a:moveTo>
                      <a:pt x="8538" y="6175"/>
                    </a:moveTo>
                    <a:cubicBezTo>
                      <a:pt x="8759" y="6175"/>
                      <a:pt x="8916" y="6333"/>
                      <a:pt x="8916" y="6522"/>
                    </a:cubicBezTo>
                    <a:cubicBezTo>
                      <a:pt x="8853" y="6711"/>
                      <a:pt x="8696" y="6868"/>
                      <a:pt x="8538" y="6868"/>
                    </a:cubicBezTo>
                    <a:lnTo>
                      <a:pt x="3088" y="6868"/>
                    </a:lnTo>
                    <a:cubicBezTo>
                      <a:pt x="2867" y="6868"/>
                      <a:pt x="2710" y="6711"/>
                      <a:pt x="2710" y="6522"/>
                    </a:cubicBezTo>
                    <a:cubicBezTo>
                      <a:pt x="2710" y="6333"/>
                      <a:pt x="2867" y="6175"/>
                      <a:pt x="3088" y="6175"/>
                    </a:cubicBezTo>
                    <a:close/>
                    <a:moveTo>
                      <a:pt x="8160" y="7593"/>
                    </a:moveTo>
                    <a:lnTo>
                      <a:pt x="7561" y="11027"/>
                    </a:lnTo>
                    <a:lnTo>
                      <a:pt x="4033" y="11027"/>
                    </a:lnTo>
                    <a:lnTo>
                      <a:pt x="3466" y="7593"/>
                    </a:lnTo>
                    <a:close/>
                    <a:moveTo>
                      <a:pt x="1008" y="0"/>
                    </a:moveTo>
                    <a:cubicBezTo>
                      <a:pt x="473" y="0"/>
                      <a:pt x="0" y="473"/>
                      <a:pt x="0" y="1008"/>
                    </a:cubicBezTo>
                    <a:lnTo>
                      <a:pt x="0" y="5860"/>
                    </a:lnTo>
                    <a:cubicBezTo>
                      <a:pt x="0" y="6396"/>
                      <a:pt x="473" y="6868"/>
                      <a:pt x="1008" y="6868"/>
                    </a:cubicBezTo>
                    <a:lnTo>
                      <a:pt x="2111" y="6868"/>
                    </a:lnTo>
                    <a:cubicBezTo>
                      <a:pt x="2237" y="7183"/>
                      <a:pt x="2489" y="7435"/>
                      <a:pt x="2804" y="7498"/>
                    </a:cubicBezTo>
                    <a:lnTo>
                      <a:pt x="3434" y="11373"/>
                    </a:lnTo>
                    <a:cubicBezTo>
                      <a:pt x="3466" y="11531"/>
                      <a:pt x="3592" y="11657"/>
                      <a:pt x="3781" y="11657"/>
                    </a:cubicBezTo>
                    <a:lnTo>
                      <a:pt x="7877" y="11657"/>
                    </a:lnTo>
                    <a:cubicBezTo>
                      <a:pt x="8034" y="11657"/>
                      <a:pt x="8192" y="11531"/>
                      <a:pt x="8223" y="11373"/>
                    </a:cubicBezTo>
                    <a:lnTo>
                      <a:pt x="8853" y="7498"/>
                    </a:lnTo>
                    <a:cubicBezTo>
                      <a:pt x="9168" y="7435"/>
                      <a:pt x="9420" y="7183"/>
                      <a:pt x="9546" y="6868"/>
                    </a:cubicBezTo>
                    <a:lnTo>
                      <a:pt x="10680" y="6868"/>
                    </a:lnTo>
                    <a:cubicBezTo>
                      <a:pt x="11216" y="6868"/>
                      <a:pt x="11689" y="6396"/>
                      <a:pt x="11689" y="5860"/>
                    </a:cubicBezTo>
                    <a:lnTo>
                      <a:pt x="11689" y="1008"/>
                    </a:lnTo>
                    <a:cubicBezTo>
                      <a:pt x="11657" y="473"/>
                      <a:pt x="11185" y="0"/>
                      <a:pt x="1061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201" name="Google Shape;12580;p89">
                <a:extLst>
                  <a:ext uri="{FF2B5EF4-FFF2-40B4-BE49-F238E27FC236}">
                    <a16:creationId xmlns:a16="http://schemas.microsoft.com/office/drawing/2014/main" id="{A4D1E1D6-CC28-CCEB-8DE4-94ACE766D353}"/>
                  </a:ext>
                </a:extLst>
              </p:cNvPr>
              <p:cNvGrpSpPr/>
              <p:nvPr/>
            </p:nvGrpSpPr>
            <p:grpSpPr>
              <a:xfrm>
                <a:off x="7973122" y="3454376"/>
                <a:ext cx="414267" cy="642992"/>
                <a:chOff x="-3443250" y="2765725"/>
                <a:chExt cx="188275" cy="292225"/>
              </a:xfrm>
              <a:grpFill/>
            </p:grpSpPr>
            <p:sp>
              <p:nvSpPr>
                <p:cNvPr id="202" name="Google Shape;12581;p89">
                  <a:extLst>
                    <a:ext uri="{FF2B5EF4-FFF2-40B4-BE49-F238E27FC236}">
                      <a16:creationId xmlns:a16="http://schemas.microsoft.com/office/drawing/2014/main" id="{F85EB927-3550-2453-BDBA-FD55F1D55088}"/>
                    </a:ext>
                  </a:extLst>
                </p:cNvPr>
                <p:cNvSpPr/>
                <p:nvPr/>
              </p:nvSpPr>
              <p:spPr>
                <a:xfrm>
                  <a:off x="-3443250" y="2765725"/>
                  <a:ext cx="188275" cy="292225"/>
                </a:xfrm>
                <a:custGeom>
                  <a:avLst/>
                  <a:gdLst/>
                  <a:ahLst/>
                  <a:cxnLst/>
                  <a:rect l="l" t="t" r="r" b="b"/>
                  <a:pathLst>
                    <a:path w="7531" h="11689" extrusionOk="0">
                      <a:moveTo>
                        <a:pt x="6491" y="662"/>
                      </a:moveTo>
                      <a:cubicBezTo>
                        <a:pt x="6711" y="662"/>
                        <a:pt x="6869" y="820"/>
                        <a:pt x="6869" y="1009"/>
                      </a:cubicBezTo>
                      <a:lnTo>
                        <a:pt x="6869" y="7908"/>
                      </a:lnTo>
                      <a:cubicBezTo>
                        <a:pt x="6869" y="8097"/>
                        <a:pt x="6711" y="8255"/>
                        <a:pt x="6491" y="8255"/>
                      </a:cubicBezTo>
                      <a:lnTo>
                        <a:pt x="1040" y="8255"/>
                      </a:lnTo>
                      <a:cubicBezTo>
                        <a:pt x="851" y="8255"/>
                        <a:pt x="694" y="8097"/>
                        <a:pt x="694" y="7908"/>
                      </a:cubicBezTo>
                      <a:lnTo>
                        <a:pt x="694" y="1009"/>
                      </a:lnTo>
                      <a:cubicBezTo>
                        <a:pt x="694" y="820"/>
                        <a:pt x="851" y="662"/>
                        <a:pt x="1040" y="662"/>
                      </a:cubicBezTo>
                      <a:close/>
                      <a:moveTo>
                        <a:pt x="4821" y="8948"/>
                      </a:moveTo>
                      <a:lnTo>
                        <a:pt x="4821" y="10996"/>
                      </a:lnTo>
                      <a:lnTo>
                        <a:pt x="2773" y="10996"/>
                      </a:lnTo>
                      <a:lnTo>
                        <a:pt x="2773" y="8948"/>
                      </a:lnTo>
                      <a:close/>
                      <a:moveTo>
                        <a:pt x="1040" y="1"/>
                      </a:moveTo>
                      <a:cubicBezTo>
                        <a:pt x="473" y="1"/>
                        <a:pt x="1" y="473"/>
                        <a:pt x="1" y="1009"/>
                      </a:cubicBezTo>
                      <a:lnTo>
                        <a:pt x="1" y="7908"/>
                      </a:lnTo>
                      <a:cubicBezTo>
                        <a:pt x="1" y="8475"/>
                        <a:pt x="473" y="8917"/>
                        <a:pt x="1040" y="8917"/>
                      </a:cubicBezTo>
                      <a:lnTo>
                        <a:pt x="2049" y="8917"/>
                      </a:lnTo>
                      <a:lnTo>
                        <a:pt x="2049" y="10964"/>
                      </a:lnTo>
                      <a:lnTo>
                        <a:pt x="1040" y="10964"/>
                      </a:lnTo>
                      <a:cubicBezTo>
                        <a:pt x="851" y="10964"/>
                        <a:pt x="694" y="11122"/>
                        <a:pt x="694" y="11342"/>
                      </a:cubicBezTo>
                      <a:cubicBezTo>
                        <a:pt x="694" y="11531"/>
                        <a:pt x="851" y="11689"/>
                        <a:pt x="1040" y="11689"/>
                      </a:cubicBezTo>
                      <a:lnTo>
                        <a:pt x="6491" y="11689"/>
                      </a:lnTo>
                      <a:cubicBezTo>
                        <a:pt x="6711" y="11689"/>
                        <a:pt x="6869" y="11531"/>
                        <a:pt x="6869" y="11342"/>
                      </a:cubicBezTo>
                      <a:cubicBezTo>
                        <a:pt x="6869" y="11122"/>
                        <a:pt x="6711" y="10964"/>
                        <a:pt x="6491" y="10964"/>
                      </a:cubicBezTo>
                      <a:lnTo>
                        <a:pt x="5483" y="10964"/>
                      </a:lnTo>
                      <a:lnTo>
                        <a:pt x="5483" y="8917"/>
                      </a:lnTo>
                      <a:lnTo>
                        <a:pt x="6491" y="8917"/>
                      </a:lnTo>
                      <a:cubicBezTo>
                        <a:pt x="7058" y="8917"/>
                        <a:pt x="7531" y="8475"/>
                        <a:pt x="7531" y="7908"/>
                      </a:cubicBezTo>
                      <a:lnTo>
                        <a:pt x="7531" y="1009"/>
                      </a:lnTo>
                      <a:cubicBezTo>
                        <a:pt x="7531" y="442"/>
                        <a:pt x="7089" y="1"/>
                        <a:pt x="649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03" name="Google Shape;12582;p89">
                  <a:extLst>
                    <a:ext uri="{FF2B5EF4-FFF2-40B4-BE49-F238E27FC236}">
                      <a16:creationId xmlns:a16="http://schemas.microsoft.com/office/drawing/2014/main" id="{B978A43F-4C0F-77B4-ECBA-061698DDE370}"/>
                    </a:ext>
                  </a:extLst>
                </p:cNvPr>
                <p:cNvSpPr/>
                <p:nvPr/>
              </p:nvSpPr>
              <p:spPr>
                <a:xfrm>
                  <a:off x="-3411725" y="2799375"/>
                  <a:ext cx="124450" cy="86100"/>
                </a:xfrm>
                <a:custGeom>
                  <a:avLst/>
                  <a:gdLst/>
                  <a:ahLst/>
                  <a:cxnLst/>
                  <a:rect l="l" t="t" r="r" b="b"/>
                  <a:pathLst>
                    <a:path w="4978" h="3444" extrusionOk="0">
                      <a:moveTo>
                        <a:pt x="1859" y="1144"/>
                      </a:moveTo>
                      <a:lnTo>
                        <a:pt x="2678" y="2750"/>
                      </a:lnTo>
                      <a:lnTo>
                        <a:pt x="1040" y="2750"/>
                      </a:lnTo>
                      <a:lnTo>
                        <a:pt x="1859" y="1144"/>
                      </a:lnTo>
                      <a:close/>
                      <a:moveTo>
                        <a:pt x="3151" y="1049"/>
                      </a:moveTo>
                      <a:lnTo>
                        <a:pt x="4033" y="2782"/>
                      </a:lnTo>
                      <a:lnTo>
                        <a:pt x="3403" y="2782"/>
                      </a:lnTo>
                      <a:lnTo>
                        <a:pt x="3403" y="2750"/>
                      </a:lnTo>
                      <a:lnTo>
                        <a:pt x="2804" y="1553"/>
                      </a:lnTo>
                      <a:lnTo>
                        <a:pt x="3151" y="1049"/>
                      </a:lnTo>
                      <a:close/>
                      <a:moveTo>
                        <a:pt x="3213" y="1"/>
                      </a:moveTo>
                      <a:cubicBezTo>
                        <a:pt x="3110" y="1"/>
                        <a:pt x="3003" y="48"/>
                        <a:pt x="2930" y="135"/>
                      </a:cubicBezTo>
                      <a:lnTo>
                        <a:pt x="2457" y="829"/>
                      </a:lnTo>
                      <a:lnTo>
                        <a:pt x="2142" y="198"/>
                      </a:lnTo>
                      <a:cubicBezTo>
                        <a:pt x="2079" y="72"/>
                        <a:pt x="1961" y="9"/>
                        <a:pt x="1839" y="9"/>
                      </a:cubicBezTo>
                      <a:cubicBezTo>
                        <a:pt x="1717" y="9"/>
                        <a:pt x="1591" y="72"/>
                        <a:pt x="1512" y="198"/>
                      </a:cubicBezTo>
                      <a:lnTo>
                        <a:pt x="126" y="2939"/>
                      </a:lnTo>
                      <a:cubicBezTo>
                        <a:pt x="0" y="3191"/>
                        <a:pt x="158" y="3443"/>
                        <a:pt x="441" y="3443"/>
                      </a:cubicBezTo>
                      <a:lnTo>
                        <a:pt x="4537" y="3443"/>
                      </a:lnTo>
                      <a:cubicBezTo>
                        <a:pt x="4757" y="3443"/>
                        <a:pt x="4978" y="3191"/>
                        <a:pt x="4852" y="2939"/>
                      </a:cubicBezTo>
                      <a:lnTo>
                        <a:pt x="3497" y="198"/>
                      </a:lnTo>
                      <a:cubicBezTo>
                        <a:pt x="3446" y="63"/>
                        <a:pt x="3332" y="1"/>
                        <a:pt x="321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04" name="Google Shape;12583;p89">
                  <a:extLst>
                    <a:ext uri="{FF2B5EF4-FFF2-40B4-BE49-F238E27FC236}">
                      <a16:creationId xmlns:a16="http://schemas.microsoft.com/office/drawing/2014/main" id="{F180CAB5-0565-D5E4-8334-97D7AE383A50}"/>
                    </a:ext>
                  </a:extLst>
                </p:cNvPr>
                <p:cNvSpPr/>
                <p:nvPr/>
              </p:nvSpPr>
              <p:spPr>
                <a:xfrm>
                  <a:off x="-3392825" y="290357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05" name="Google Shape;12584;p89">
                  <a:extLst>
                    <a:ext uri="{FF2B5EF4-FFF2-40B4-BE49-F238E27FC236}">
                      <a16:creationId xmlns:a16="http://schemas.microsoft.com/office/drawing/2014/main" id="{842A8E8B-6157-D432-E285-C64B19672BD6}"/>
                    </a:ext>
                  </a:extLst>
                </p:cNvPr>
                <p:cNvSpPr/>
                <p:nvPr/>
              </p:nvSpPr>
              <p:spPr>
                <a:xfrm>
                  <a:off x="-3392825" y="2938225"/>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119" y="693"/>
                      </a:lnTo>
                      <a:cubicBezTo>
                        <a:pt x="3308" y="693"/>
                        <a:pt x="3466" y="536"/>
                        <a:pt x="3466" y="347"/>
                      </a:cubicBezTo>
                      <a:cubicBezTo>
                        <a:pt x="3466" y="158"/>
                        <a:pt x="3308" y="0"/>
                        <a:pt x="311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grpSp>
          <p:nvGrpSpPr>
            <p:cNvPr id="5" name="Group 4">
              <a:extLst>
                <a:ext uri="{FF2B5EF4-FFF2-40B4-BE49-F238E27FC236}">
                  <a16:creationId xmlns:a16="http://schemas.microsoft.com/office/drawing/2014/main" id="{A2968145-C66B-2B4A-2354-1A38F1020C1D}"/>
                </a:ext>
              </a:extLst>
            </p:cNvPr>
            <p:cNvGrpSpPr/>
            <p:nvPr/>
          </p:nvGrpSpPr>
          <p:grpSpPr>
            <a:xfrm>
              <a:off x="397192" y="1548962"/>
              <a:ext cx="11397616" cy="650754"/>
              <a:chOff x="397192" y="1883391"/>
              <a:chExt cx="11397616" cy="650754"/>
            </a:xfrm>
            <a:grpFill/>
          </p:grpSpPr>
          <p:sp>
            <p:nvSpPr>
              <p:cNvPr id="146" name="Google Shape;12422;p89">
                <a:extLst>
                  <a:ext uri="{FF2B5EF4-FFF2-40B4-BE49-F238E27FC236}">
                    <a16:creationId xmlns:a16="http://schemas.microsoft.com/office/drawing/2014/main" id="{AB21F162-CA91-DF9A-6D41-C16918AF5314}"/>
                  </a:ext>
                </a:extLst>
              </p:cNvPr>
              <p:cNvSpPr/>
              <p:nvPr/>
            </p:nvSpPr>
            <p:spPr>
              <a:xfrm>
                <a:off x="397192" y="1884273"/>
                <a:ext cx="660320" cy="644314"/>
              </a:xfrm>
              <a:custGeom>
                <a:avLst/>
                <a:gdLst/>
                <a:ahLst/>
                <a:cxnLst/>
                <a:rect l="l" t="t" r="r" b="b"/>
                <a:pathLst>
                  <a:path w="12004" h="11713" extrusionOk="0">
                    <a:moveTo>
                      <a:pt x="8633" y="2088"/>
                    </a:moveTo>
                    <a:cubicBezTo>
                      <a:pt x="8900" y="2088"/>
                      <a:pt x="9168" y="2182"/>
                      <a:pt x="9357" y="2371"/>
                    </a:cubicBezTo>
                    <a:cubicBezTo>
                      <a:pt x="9767" y="2781"/>
                      <a:pt x="9767" y="3442"/>
                      <a:pt x="9357" y="3820"/>
                    </a:cubicBezTo>
                    <a:lnTo>
                      <a:pt x="8128" y="5018"/>
                    </a:lnTo>
                    <a:cubicBezTo>
                      <a:pt x="7939" y="4702"/>
                      <a:pt x="7750" y="4419"/>
                      <a:pt x="7498" y="4135"/>
                    </a:cubicBezTo>
                    <a:cubicBezTo>
                      <a:pt x="7278" y="3915"/>
                      <a:pt x="6994" y="3726"/>
                      <a:pt x="6679" y="3568"/>
                    </a:cubicBezTo>
                    <a:lnTo>
                      <a:pt x="7908" y="2371"/>
                    </a:lnTo>
                    <a:cubicBezTo>
                      <a:pt x="8097" y="2182"/>
                      <a:pt x="8365" y="2088"/>
                      <a:pt x="8633" y="2088"/>
                    </a:cubicBezTo>
                    <a:close/>
                    <a:moveTo>
                      <a:pt x="5230" y="5333"/>
                    </a:moveTo>
                    <a:cubicBezTo>
                      <a:pt x="5514" y="5333"/>
                      <a:pt x="5829" y="5396"/>
                      <a:pt x="6018" y="5648"/>
                    </a:cubicBezTo>
                    <a:cubicBezTo>
                      <a:pt x="6207" y="5837"/>
                      <a:pt x="6333" y="6120"/>
                      <a:pt x="6333" y="6435"/>
                    </a:cubicBezTo>
                    <a:cubicBezTo>
                      <a:pt x="6049" y="6435"/>
                      <a:pt x="5766" y="6309"/>
                      <a:pt x="5545" y="6120"/>
                    </a:cubicBezTo>
                    <a:cubicBezTo>
                      <a:pt x="5356" y="5931"/>
                      <a:pt x="5230" y="5648"/>
                      <a:pt x="5230" y="5333"/>
                    </a:cubicBezTo>
                    <a:close/>
                    <a:moveTo>
                      <a:pt x="8617" y="717"/>
                    </a:moveTo>
                    <a:cubicBezTo>
                      <a:pt x="9223" y="717"/>
                      <a:pt x="9830" y="953"/>
                      <a:pt x="10302" y="1426"/>
                    </a:cubicBezTo>
                    <a:cubicBezTo>
                      <a:pt x="11247" y="2340"/>
                      <a:pt x="11247" y="3883"/>
                      <a:pt x="10302" y="4828"/>
                    </a:cubicBezTo>
                    <a:lnTo>
                      <a:pt x="8381" y="6719"/>
                    </a:lnTo>
                    <a:cubicBezTo>
                      <a:pt x="8412" y="6404"/>
                      <a:pt x="8412" y="6089"/>
                      <a:pt x="8349" y="5774"/>
                    </a:cubicBezTo>
                    <a:lnTo>
                      <a:pt x="9798" y="4356"/>
                    </a:lnTo>
                    <a:cubicBezTo>
                      <a:pt x="10460" y="3663"/>
                      <a:pt x="10460" y="2560"/>
                      <a:pt x="9798" y="1930"/>
                    </a:cubicBezTo>
                    <a:cubicBezTo>
                      <a:pt x="9467" y="1599"/>
                      <a:pt x="9034" y="1434"/>
                      <a:pt x="8601" y="1434"/>
                    </a:cubicBezTo>
                    <a:cubicBezTo>
                      <a:pt x="8168" y="1434"/>
                      <a:pt x="7735" y="1599"/>
                      <a:pt x="7404" y="1930"/>
                    </a:cubicBezTo>
                    <a:cubicBezTo>
                      <a:pt x="7309" y="2025"/>
                      <a:pt x="5356" y="3946"/>
                      <a:pt x="5073" y="4230"/>
                    </a:cubicBezTo>
                    <a:cubicBezTo>
                      <a:pt x="4411" y="4892"/>
                      <a:pt x="4411" y="5963"/>
                      <a:pt x="5073" y="6624"/>
                    </a:cubicBezTo>
                    <a:cubicBezTo>
                      <a:pt x="5356" y="6908"/>
                      <a:pt x="5671" y="7065"/>
                      <a:pt x="6049" y="7097"/>
                    </a:cubicBezTo>
                    <a:lnTo>
                      <a:pt x="5514" y="7664"/>
                    </a:lnTo>
                    <a:cubicBezTo>
                      <a:pt x="5167" y="7538"/>
                      <a:pt x="4883" y="7349"/>
                      <a:pt x="4600" y="7097"/>
                    </a:cubicBezTo>
                    <a:cubicBezTo>
                      <a:pt x="3655" y="6152"/>
                      <a:pt x="3655" y="4671"/>
                      <a:pt x="4600" y="3726"/>
                    </a:cubicBezTo>
                    <a:lnTo>
                      <a:pt x="6931" y="1426"/>
                    </a:lnTo>
                    <a:cubicBezTo>
                      <a:pt x="7404" y="953"/>
                      <a:pt x="8010" y="717"/>
                      <a:pt x="8617" y="717"/>
                    </a:cubicBezTo>
                    <a:close/>
                    <a:moveTo>
                      <a:pt x="3497" y="6719"/>
                    </a:moveTo>
                    <a:cubicBezTo>
                      <a:pt x="3655" y="7034"/>
                      <a:pt x="3844" y="7286"/>
                      <a:pt x="4127" y="7569"/>
                    </a:cubicBezTo>
                    <a:cubicBezTo>
                      <a:pt x="4348" y="7821"/>
                      <a:pt x="4663" y="8042"/>
                      <a:pt x="4978" y="8168"/>
                    </a:cubicBezTo>
                    <a:lnTo>
                      <a:pt x="3812" y="9334"/>
                    </a:lnTo>
                    <a:cubicBezTo>
                      <a:pt x="3608" y="9538"/>
                      <a:pt x="3340" y="9641"/>
                      <a:pt x="3076" y="9641"/>
                    </a:cubicBezTo>
                    <a:cubicBezTo>
                      <a:pt x="2812" y="9641"/>
                      <a:pt x="2552" y="9538"/>
                      <a:pt x="2363" y="9334"/>
                    </a:cubicBezTo>
                    <a:cubicBezTo>
                      <a:pt x="1954" y="8956"/>
                      <a:pt x="1954" y="8294"/>
                      <a:pt x="2363" y="7884"/>
                    </a:cubicBezTo>
                    <a:lnTo>
                      <a:pt x="3497" y="6719"/>
                    </a:lnTo>
                    <a:close/>
                    <a:moveTo>
                      <a:pt x="6112" y="4135"/>
                    </a:moveTo>
                    <a:cubicBezTo>
                      <a:pt x="6396" y="4261"/>
                      <a:pt x="6742" y="4450"/>
                      <a:pt x="6963" y="4702"/>
                    </a:cubicBezTo>
                    <a:cubicBezTo>
                      <a:pt x="7908" y="5648"/>
                      <a:pt x="7908" y="7128"/>
                      <a:pt x="6963" y="8073"/>
                    </a:cubicBezTo>
                    <a:lnTo>
                      <a:pt x="4757" y="10342"/>
                    </a:lnTo>
                    <a:cubicBezTo>
                      <a:pt x="4285" y="10814"/>
                      <a:pt x="3671" y="11051"/>
                      <a:pt x="3056" y="11051"/>
                    </a:cubicBezTo>
                    <a:cubicBezTo>
                      <a:pt x="2442" y="11051"/>
                      <a:pt x="1828" y="10814"/>
                      <a:pt x="1355" y="10342"/>
                    </a:cubicBezTo>
                    <a:cubicBezTo>
                      <a:pt x="945" y="9901"/>
                      <a:pt x="662" y="9271"/>
                      <a:pt x="662" y="8641"/>
                    </a:cubicBezTo>
                    <a:cubicBezTo>
                      <a:pt x="662" y="8010"/>
                      <a:pt x="882" y="7380"/>
                      <a:pt x="1355" y="6939"/>
                    </a:cubicBezTo>
                    <a:lnTo>
                      <a:pt x="3214" y="5081"/>
                    </a:lnTo>
                    <a:lnTo>
                      <a:pt x="3214" y="5081"/>
                    </a:lnTo>
                    <a:cubicBezTo>
                      <a:pt x="3182" y="5396"/>
                      <a:pt x="3214" y="5679"/>
                      <a:pt x="3245" y="5994"/>
                    </a:cubicBezTo>
                    <a:lnTo>
                      <a:pt x="1828" y="7443"/>
                    </a:lnTo>
                    <a:cubicBezTo>
                      <a:pt x="1166" y="8105"/>
                      <a:pt x="1166" y="9176"/>
                      <a:pt x="1828" y="9838"/>
                    </a:cubicBezTo>
                    <a:cubicBezTo>
                      <a:pt x="2174" y="10184"/>
                      <a:pt x="2623" y="10358"/>
                      <a:pt x="3064" y="10358"/>
                    </a:cubicBezTo>
                    <a:cubicBezTo>
                      <a:pt x="3505" y="10358"/>
                      <a:pt x="3938" y="10184"/>
                      <a:pt x="4253" y="9838"/>
                    </a:cubicBezTo>
                    <a:lnTo>
                      <a:pt x="6490" y="7569"/>
                    </a:lnTo>
                    <a:cubicBezTo>
                      <a:pt x="7152" y="6908"/>
                      <a:pt x="7152" y="5837"/>
                      <a:pt x="6490" y="5175"/>
                    </a:cubicBezTo>
                    <a:cubicBezTo>
                      <a:pt x="6207" y="4892"/>
                      <a:pt x="5892" y="4734"/>
                      <a:pt x="5514" y="4702"/>
                    </a:cubicBezTo>
                    <a:lnTo>
                      <a:pt x="6112" y="4135"/>
                    </a:lnTo>
                    <a:close/>
                    <a:moveTo>
                      <a:pt x="8585" y="0"/>
                    </a:moveTo>
                    <a:cubicBezTo>
                      <a:pt x="7798" y="0"/>
                      <a:pt x="7010" y="308"/>
                      <a:pt x="6396" y="922"/>
                    </a:cubicBezTo>
                    <a:lnTo>
                      <a:pt x="4096" y="3190"/>
                    </a:lnTo>
                    <a:lnTo>
                      <a:pt x="882" y="6467"/>
                    </a:lnTo>
                    <a:cubicBezTo>
                      <a:pt x="315" y="7065"/>
                      <a:pt x="0" y="7821"/>
                      <a:pt x="0" y="8641"/>
                    </a:cubicBezTo>
                    <a:cubicBezTo>
                      <a:pt x="0" y="9460"/>
                      <a:pt x="315" y="10247"/>
                      <a:pt x="882" y="10814"/>
                    </a:cubicBezTo>
                    <a:cubicBezTo>
                      <a:pt x="1497" y="11413"/>
                      <a:pt x="2284" y="11712"/>
                      <a:pt x="3072" y="11712"/>
                    </a:cubicBezTo>
                    <a:cubicBezTo>
                      <a:pt x="3860" y="11712"/>
                      <a:pt x="4647" y="11413"/>
                      <a:pt x="5262" y="10814"/>
                    </a:cubicBezTo>
                    <a:cubicBezTo>
                      <a:pt x="8034" y="8010"/>
                      <a:pt x="6837" y="9145"/>
                      <a:pt x="10775" y="5301"/>
                    </a:cubicBezTo>
                    <a:cubicBezTo>
                      <a:pt x="12004" y="4072"/>
                      <a:pt x="12004" y="2151"/>
                      <a:pt x="10775" y="922"/>
                    </a:cubicBezTo>
                    <a:cubicBezTo>
                      <a:pt x="10161" y="308"/>
                      <a:pt x="9373" y="0"/>
                      <a:pt x="858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47" name="Google Shape;12427;p89">
                <a:extLst>
                  <a:ext uri="{FF2B5EF4-FFF2-40B4-BE49-F238E27FC236}">
                    <a16:creationId xmlns:a16="http://schemas.microsoft.com/office/drawing/2014/main" id="{3826ACC8-D2DF-55DB-E844-072C93D71774}"/>
                  </a:ext>
                </a:extLst>
              </p:cNvPr>
              <p:cNvGrpSpPr/>
              <p:nvPr/>
            </p:nvGrpSpPr>
            <p:grpSpPr>
              <a:xfrm>
                <a:off x="4523765" y="1886197"/>
                <a:ext cx="644752" cy="640848"/>
                <a:chOff x="-4932650" y="2046625"/>
                <a:chExt cx="293025" cy="291250"/>
              </a:xfrm>
              <a:grpFill/>
            </p:grpSpPr>
            <p:sp>
              <p:nvSpPr>
                <p:cNvPr id="186" name="Google Shape;12428;p89">
                  <a:extLst>
                    <a:ext uri="{FF2B5EF4-FFF2-40B4-BE49-F238E27FC236}">
                      <a16:creationId xmlns:a16="http://schemas.microsoft.com/office/drawing/2014/main" id="{BAFC1B58-6239-1705-28CD-5C582C6C31FE}"/>
                    </a:ext>
                  </a:extLst>
                </p:cNvPr>
                <p:cNvSpPr/>
                <p:nvPr/>
              </p:nvSpPr>
              <p:spPr>
                <a:xfrm>
                  <a:off x="-4932650" y="2046625"/>
                  <a:ext cx="293025" cy="291250"/>
                </a:xfrm>
                <a:custGeom>
                  <a:avLst/>
                  <a:gdLst/>
                  <a:ahLst/>
                  <a:cxnLst/>
                  <a:rect l="l" t="t" r="r" b="b"/>
                  <a:pathLst>
                    <a:path w="11721" h="11650" extrusionOk="0">
                      <a:moveTo>
                        <a:pt x="7625" y="694"/>
                      </a:moveTo>
                      <a:cubicBezTo>
                        <a:pt x="9515" y="694"/>
                        <a:pt x="11059" y="2206"/>
                        <a:pt x="11059" y="4096"/>
                      </a:cubicBezTo>
                      <a:cubicBezTo>
                        <a:pt x="11059" y="5987"/>
                        <a:pt x="9515" y="7530"/>
                        <a:pt x="7625" y="7530"/>
                      </a:cubicBezTo>
                      <a:cubicBezTo>
                        <a:pt x="5735" y="7530"/>
                        <a:pt x="4223" y="5987"/>
                        <a:pt x="4223" y="4096"/>
                      </a:cubicBezTo>
                      <a:cubicBezTo>
                        <a:pt x="4223" y="2206"/>
                        <a:pt x="5735" y="694"/>
                        <a:pt x="7625" y="694"/>
                      </a:cubicBezTo>
                      <a:close/>
                      <a:moveTo>
                        <a:pt x="3344" y="8066"/>
                      </a:moveTo>
                      <a:cubicBezTo>
                        <a:pt x="3435" y="8066"/>
                        <a:pt x="3529" y="8098"/>
                        <a:pt x="3593" y="8161"/>
                      </a:cubicBezTo>
                      <a:cubicBezTo>
                        <a:pt x="3719" y="8287"/>
                        <a:pt x="3719" y="8507"/>
                        <a:pt x="3593" y="8633"/>
                      </a:cubicBezTo>
                      <a:lnTo>
                        <a:pt x="1324" y="10870"/>
                      </a:lnTo>
                      <a:cubicBezTo>
                        <a:pt x="1277" y="10933"/>
                        <a:pt x="1190" y="10964"/>
                        <a:pt x="1100" y="10964"/>
                      </a:cubicBezTo>
                      <a:cubicBezTo>
                        <a:pt x="1009" y="10964"/>
                        <a:pt x="915" y="10933"/>
                        <a:pt x="852" y="10870"/>
                      </a:cubicBezTo>
                      <a:cubicBezTo>
                        <a:pt x="757" y="10744"/>
                        <a:pt x="757" y="10523"/>
                        <a:pt x="852" y="10397"/>
                      </a:cubicBezTo>
                      <a:lnTo>
                        <a:pt x="3120" y="8161"/>
                      </a:lnTo>
                      <a:cubicBezTo>
                        <a:pt x="3167" y="8098"/>
                        <a:pt x="3254" y="8066"/>
                        <a:pt x="3344" y="8066"/>
                      </a:cubicBezTo>
                      <a:close/>
                      <a:moveTo>
                        <a:pt x="7625" y="1"/>
                      </a:moveTo>
                      <a:cubicBezTo>
                        <a:pt x="5357" y="1"/>
                        <a:pt x="3529" y="1860"/>
                        <a:pt x="3529" y="4096"/>
                      </a:cubicBezTo>
                      <a:cubicBezTo>
                        <a:pt x="3529" y="5136"/>
                        <a:pt x="3908" y="6050"/>
                        <a:pt x="4538" y="6743"/>
                      </a:cubicBezTo>
                      <a:lnTo>
                        <a:pt x="3813" y="7467"/>
                      </a:lnTo>
                      <a:cubicBezTo>
                        <a:pt x="3673" y="7386"/>
                        <a:pt x="3520" y="7347"/>
                        <a:pt x="3367" y="7347"/>
                      </a:cubicBezTo>
                      <a:cubicBezTo>
                        <a:pt x="3106" y="7347"/>
                        <a:pt x="2846" y="7458"/>
                        <a:pt x="2647" y="7656"/>
                      </a:cubicBezTo>
                      <a:lnTo>
                        <a:pt x="379" y="9893"/>
                      </a:lnTo>
                      <a:cubicBezTo>
                        <a:pt x="1" y="10271"/>
                        <a:pt x="1" y="10964"/>
                        <a:pt x="379" y="11343"/>
                      </a:cubicBezTo>
                      <a:cubicBezTo>
                        <a:pt x="584" y="11547"/>
                        <a:pt x="852" y="11650"/>
                        <a:pt x="1119" y="11650"/>
                      </a:cubicBezTo>
                      <a:cubicBezTo>
                        <a:pt x="1387" y="11650"/>
                        <a:pt x="1655" y="11547"/>
                        <a:pt x="1860" y="11343"/>
                      </a:cubicBezTo>
                      <a:lnTo>
                        <a:pt x="4097" y="9106"/>
                      </a:lnTo>
                      <a:cubicBezTo>
                        <a:pt x="4412" y="8791"/>
                        <a:pt x="4506" y="8318"/>
                        <a:pt x="4286" y="7909"/>
                      </a:cubicBezTo>
                      <a:lnTo>
                        <a:pt x="5010" y="7215"/>
                      </a:lnTo>
                      <a:cubicBezTo>
                        <a:pt x="5703" y="7814"/>
                        <a:pt x="6648" y="8192"/>
                        <a:pt x="7625" y="8192"/>
                      </a:cubicBezTo>
                      <a:cubicBezTo>
                        <a:pt x="9925" y="8192"/>
                        <a:pt x="11721" y="6333"/>
                        <a:pt x="11721" y="4096"/>
                      </a:cubicBezTo>
                      <a:cubicBezTo>
                        <a:pt x="11721" y="1828"/>
                        <a:pt x="9893" y="1"/>
                        <a:pt x="762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87" name="Google Shape;12429;p89">
                  <a:extLst>
                    <a:ext uri="{FF2B5EF4-FFF2-40B4-BE49-F238E27FC236}">
                      <a16:creationId xmlns:a16="http://schemas.microsoft.com/office/drawing/2014/main" id="{9F341C40-C5B1-8326-965E-8DD1278D853E}"/>
                    </a:ext>
                  </a:extLst>
                </p:cNvPr>
                <p:cNvSpPr/>
                <p:nvPr/>
              </p:nvSpPr>
              <p:spPr>
                <a:xfrm>
                  <a:off x="-4802675" y="2115050"/>
                  <a:ext cx="122100" cy="86075"/>
                </a:xfrm>
                <a:custGeom>
                  <a:avLst/>
                  <a:gdLst/>
                  <a:ahLst/>
                  <a:cxnLst/>
                  <a:rect l="l" t="t" r="r" b="b"/>
                  <a:pathLst>
                    <a:path w="4884" h="3443" extrusionOk="0">
                      <a:moveTo>
                        <a:pt x="2428" y="1"/>
                      </a:moveTo>
                      <a:cubicBezTo>
                        <a:pt x="2301" y="1"/>
                        <a:pt x="2172" y="72"/>
                        <a:pt x="2111" y="225"/>
                      </a:cubicBezTo>
                      <a:lnTo>
                        <a:pt x="1418" y="2116"/>
                      </a:lnTo>
                      <a:lnTo>
                        <a:pt x="693" y="225"/>
                      </a:lnTo>
                      <a:cubicBezTo>
                        <a:pt x="645" y="105"/>
                        <a:pt x="524" y="4"/>
                        <a:pt x="400" y="4"/>
                      </a:cubicBezTo>
                      <a:cubicBezTo>
                        <a:pt x="361" y="4"/>
                        <a:pt x="321" y="14"/>
                        <a:pt x="284" y="36"/>
                      </a:cubicBezTo>
                      <a:cubicBezTo>
                        <a:pt x="126" y="99"/>
                        <a:pt x="0" y="288"/>
                        <a:pt x="63" y="446"/>
                      </a:cubicBezTo>
                      <a:lnTo>
                        <a:pt x="1103" y="3218"/>
                      </a:lnTo>
                      <a:cubicBezTo>
                        <a:pt x="1168" y="3364"/>
                        <a:pt x="1299" y="3443"/>
                        <a:pt x="1428" y="3443"/>
                      </a:cubicBezTo>
                      <a:cubicBezTo>
                        <a:pt x="1551" y="3443"/>
                        <a:pt x="1672" y="3372"/>
                        <a:pt x="1733" y="3218"/>
                      </a:cubicBezTo>
                      <a:lnTo>
                        <a:pt x="2426" y="1328"/>
                      </a:lnTo>
                      <a:lnTo>
                        <a:pt x="3151" y="3218"/>
                      </a:lnTo>
                      <a:cubicBezTo>
                        <a:pt x="3215" y="3364"/>
                        <a:pt x="3346" y="3443"/>
                        <a:pt x="3476" y="3443"/>
                      </a:cubicBezTo>
                      <a:cubicBezTo>
                        <a:pt x="3598" y="3443"/>
                        <a:pt x="3719" y="3372"/>
                        <a:pt x="3781" y="3218"/>
                      </a:cubicBezTo>
                      <a:lnTo>
                        <a:pt x="4789" y="446"/>
                      </a:lnTo>
                      <a:cubicBezTo>
                        <a:pt x="4884" y="257"/>
                        <a:pt x="4789" y="68"/>
                        <a:pt x="4600" y="36"/>
                      </a:cubicBezTo>
                      <a:cubicBezTo>
                        <a:pt x="4562" y="14"/>
                        <a:pt x="4521" y="4"/>
                        <a:pt x="4479" y="4"/>
                      </a:cubicBezTo>
                      <a:cubicBezTo>
                        <a:pt x="4346" y="4"/>
                        <a:pt x="4207" y="105"/>
                        <a:pt x="4159" y="225"/>
                      </a:cubicBezTo>
                      <a:lnTo>
                        <a:pt x="3466" y="2116"/>
                      </a:lnTo>
                      <a:lnTo>
                        <a:pt x="2741" y="225"/>
                      </a:lnTo>
                      <a:cubicBezTo>
                        <a:pt x="2693" y="80"/>
                        <a:pt x="2561" y="1"/>
                        <a:pt x="242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48" name="Google Shape;12434;p89">
                <a:extLst>
                  <a:ext uri="{FF2B5EF4-FFF2-40B4-BE49-F238E27FC236}">
                    <a16:creationId xmlns:a16="http://schemas.microsoft.com/office/drawing/2014/main" id="{BFC37329-4BB9-6D83-8D57-66C05B77E164}"/>
                  </a:ext>
                </a:extLst>
              </p:cNvPr>
              <p:cNvGrpSpPr/>
              <p:nvPr/>
            </p:nvGrpSpPr>
            <p:grpSpPr>
              <a:xfrm>
                <a:off x="8665202" y="1924126"/>
                <a:ext cx="641288" cy="564991"/>
                <a:chOff x="-3137650" y="2067900"/>
                <a:chExt cx="291450" cy="256775"/>
              </a:xfrm>
              <a:grpFill/>
            </p:grpSpPr>
            <p:sp>
              <p:nvSpPr>
                <p:cNvPr id="183" name="Google Shape;12435;p89">
                  <a:extLst>
                    <a:ext uri="{FF2B5EF4-FFF2-40B4-BE49-F238E27FC236}">
                      <a16:creationId xmlns:a16="http://schemas.microsoft.com/office/drawing/2014/main" id="{237AB02C-AF4E-4347-8B31-09166E037EF2}"/>
                    </a:ext>
                  </a:extLst>
                </p:cNvPr>
                <p:cNvSpPr/>
                <p:nvPr/>
              </p:nvSpPr>
              <p:spPr>
                <a:xfrm>
                  <a:off x="-3137650" y="2067900"/>
                  <a:ext cx="291450" cy="187475"/>
                </a:xfrm>
                <a:custGeom>
                  <a:avLst/>
                  <a:gdLst/>
                  <a:ahLst/>
                  <a:cxnLst/>
                  <a:rect l="l" t="t" r="r" b="b"/>
                  <a:pathLst>
                    <a:path w="11658" h="7499" extrusionOk="0">
                      <a:moveTo>
                        <a:pt x="10618" y="694"/>
                      </a:moveTo>
                      <a:cubicBezTo>
                        <a:pt x="10838" y="694"/>
                        <a:pt x="10964" y="851"/>
                        <a:pt x="10964" y="1040"/>
                      </a:cubicBezTo>
                      <a:lnTo>
                        <a:pt x="10964" y="6522"/>
                      </a:lnTo>
                      <a:cubicBezTo>
                        <a:pt x="10964" y="6711"/>
                        <a:pt x="10838" y="6868"/>
                        <a:pt x="10618" y="6868"/>
                      </a:cubicBezTo>
                      <a:lnTo>
                        <a:pt x="1009" y="6868"/>
                      </a:lnTo>
                      <a:cubicBezTo>
                        <a:pt x="820" y="6868"/>
                        <a:pt x="662" y="6711"/>
                        <a:pt x="662" y="6522"/>
                      </a:cubicBezTo>
                      <a:lnTo>
                        <a:pt x="662" y="1040"/>
                      </a:lnTo>
                      <a:cubicBezTo>
                        <a:pt x="662" y="851"/>
                        <a:pt x="820" y="694"/>
                        <a:pt x="1009" y="694"/>
                      </a:cubicBezTo>
                      <a:close/>
                      <a:moveTo>
                        <a:pt x="1009" y="0"/>
                      </a:moveTo>
                      <a:cubicBezTo>
                        <a:pt x="473" y="0"/>
                        <a:pt x="1" y="473"/>
                        <a:pt x="1" y="1009"/>
                      </a:cubicBezTo>
                      <a:lnTo>
                        <a:pt x="1" y="6490"/>
                      </a:lnTo>
                      <a:cubicBezTo>
                        <a:pt x="1" y="7026"/>
                        <a:pt x="473" y="7499"/>
                        <a:pt x="1009" y="7499"/>
                      </a:cubicBezTo>
                      <a:lnTo>
                        <a:pt x="10618" y="7499"/>
                      </a:lnTo>
                      <a:cubicBezTo>
                        <a:pt x="11185" y="7499"/>
                        <a:pt x="11658" y="7026"/>
                        <a:pt x="11658" y="6490"/>
                      </a:cubicBezTo>
                      <a:lnTo>
                        <a:pt x="11658" y="1009"/>
                      </a:lnTo>
                      <a:cubicBezTo>
                        <a:pt x="11658" y="473"/>
                        <a:pt x="11217" y="0"/>
                        <a:pt x="1061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84" name="Google Shape;12436;p89">
                  <a:extLst>
                    <a:ext uri="{FF2B5EF4-FFF2-40B4-BE49-F238E27FC236}">
                      <a16:creationId xmlns:a16="http://schemas.microsoft.com/office/drawing/2014/main" id="{1318B0A1-4847-A17D-BFD5-ED121E96A610}"/>
                    </a:ext>
                  </a:extLst>
                </p:cNvPr>
                <p:cNvSpPr/>
                <p:nvPr/>
              </p:nvSpPr>
              <p:spPr>
                <a:xfrm>
                  <a:off x="-3137650" y="2273475"/>
                  <a:ext cx="291450" cy="51200"/>
                </a:xfrm>
                <a:custGeom>
                  <a:avLst/>
                  <a:gdLst/>
                  <a:ahLst/>
                  <a:cxnLst/>
                  <a:rect l="l" t="t" r="r" b="b"/>
                  <a:pathLst>
                    <a:path w="11658" h="2048" extrusionOk="0">
                      <a:moveTo>
                        <a:pt x="10618" y="662"/>
                      </a:moveTo>
                      <a:cubicBezTo>
                        <a:pt x="10838" y="662"/>
                        <a:pt x="10964" y="819"/>
                        <a:pt x="10964" y="1008"/>
                      </a:cubicBezTo>
                      <a:cubicBezTo>
                        <a:pt x="10964" y="1197"/>
                        <a:pt x="10838" y="1355"/>
                        <a:pt x="10618" y="1355"/>
                      </a:cubicBezTo>
                      <a:lnTo>
                        <a:pt x="6050" y="1355"/>
                      </a:lnTo>
                      <a:cubicBezTo>
                        <a:pt x="6113" y="1260"/>
                        <a:pt x="6113" y="1134"/>
                        <a:pt x="6113" y="1008"/>
                      </a:cubicBezTo>
                      <a:cubicBezTo>
                        <a:pt x="6113" y="882"/>
                        <a:pt x="6050" y="788"/>
                        <a:pt x="6050" y="662"/>
                      </a:cubicBezTo>
                      <a:close/>
                      <a:moveTo>
                        <a:pt x="5105" y="662"/>
                      </a:moveTo>
                      <a:cubicBezTo>
                        <a:pt x="5294" y="662"/>
                        <a:pt x="5451" y="819"/>
                        <a:pt x="5451" y="1008"/>
                      </a:cubicBezTo>
                      <a:cubicBezTo>
                        <a:pt x="5451" y="1229"/>
                        <a:pt x="5294" y="1386"/>
                        <a:pt x="5105" y="1386"/>
                      </a:cubicBezTo>
                      <a:lnTo>
                        <a:pt x="1009" y="1386"/>
                      </a:lnTo>
                      <a:cubicBezTo>
                        <a:pt x="820" y="1355"/>
                        <a:pt x="662" y="1229"/>
                        <a:pt x="662" y="1008"/>
                      </a:cubicBezTo>
                      <a:cubicBezTo>
                        <a:pt x="662" y="819"/>
                        <a:pt x="820" y="662"/>
                        <a:pt x="1009" y="662"/>
                      </a:cubicBezTo>
                      <a:close/>
                      <a:moveTo>
                        <a:pt x="1009" y="0"/>
                      </a:moveTo>
                      <a:cubicBezTo>
                        <a:pt x="473" y="0"/>
                        <a:pt x="1" y="473"/>
                        <a:pt x="1" y="1008"/>
                      </a:cubicBezTo>
                      <a:cubicBezTo>
                        <a:pt x="1" y="1575"/>
                        <a:pt x="473" y="2048"/>
                        <a:pt x="1009" y="2048"/>
                      </a:cubicBezTo>
                      <a:lnTo>
                        <a:pt x="10618" y="2048"/>
                      </a:lnTo>
                      <a:cubicBezTo>
                        <a:pt x="11185" y="2048"/>
                        <a:pt x="11658" y="1575"/>
                        <a:pt x="11658" y="1008"/>
                      </a:cubicBezTo>
                      <a:cubicBezTo>
                        <a:pt x="11658" y="473"/>
                        <a:pt x="11217" y="0"/>
                        <a:pt x="1061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85" name="Google Shape;12437;p89">
                  <a:extLst>
                    <a:ext uri="{FF2B5EF4-FFF2-40B4-BE49-F238E27FC236}">
                      <a16:creationId xmlns:a16="http://schemas.microsoft.com/office/drawing/2014/main" id="{72213942-3E3E-1A50-22DB-37F2CEFF2842}"/>
                    </a:ext>
                  </a:extLst>
                </p:cNvPr>
                <p:cNvSpPr/>
                <p:nvPr/>
              </p:nvSpPr>
              <p:spPr>
                <a:xfrm>
                  <a:off x="-3035250" y="2103000"/>
                  <a:ext cx="104000" cy="118500"/>
                </a:xfrm>
                <a:custGeom>
                  <a:avLst/>
                  <a:gdLst/>
                  <a:ahLst/>
                  <a:cxnLst/>
                  <a:rect l="l" t="t" r="r" b="b"/>
                  <a:pathLst>
                    <a:path w="4160" h="4740" extrusionOk="0">
                      <a:moveTo>
                        <a:pt x="662" y="896"/>
                      </a:moveTo>
                      <a:lnTo>
                        <a:pt x="3056" y="2346"/>
                      </a:lnTo>
                      <a:lnTo>
                        <a:pt x="662" y="3826"/>
                      </a:lnTo>
                      <a:lnTo>
                        <a:pt x="662" y="896"/>
                      </a:lnTo>
                      <a:close/>
                      <a:moveTo>
                        <a:pt x="322" y="1"/>
                      </a:moveTo>
                      <a:cubicBezTo>
                        <a:pt x="144" y="1"/>
                        <a:pt x="0" y="131"/>
                        <a:pt x="0" y="298"/>
                      </a:cubicBezTo>
                      <a:lnTo>
                        <a:pt x="0" y="4425"/>
                      </a:lnTo>
                      <a:cubicBezTo>
                        <a:pt x="0" y="4607"/>
                        <a:pt x="132" y="4740"/>
                        <a:pt x="301" y="4740"/>
                      </a:cubicBezTo>
                      <a:cubicBezTo>
                        <a:pt x="365" y="4740"/>
                        <a:pt x="435" y="4720"/>
                        <a:pt x="504" y="4677"/>
                      </a:cubicBezTo>
                      <a:lnTo>
                        <a:pt x="3939" y="2629"/>
                      </a:lnTo>
                      <a:cubicBezTo>
                        <a:pt x="4159" y="2535"/>
                        <a:pt x="4159" y="2219"/>
                        <a:pt x="3939" y="2093"/>
                      </a:cubicBezTo>
                      <a:lnTo>
                        <a:pt x="504" y="46"/>
                      </a:lnTo>
                      <a:cubicBezTo>
                        <a:pt x="443" y="15"/>
                        <a:pt x="381" y="1"/>
                        <a:pt x="32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149" name="Google Shape;12454;p89">
                <a:extLst>
                  <a:ext uri="{FF2B5EF4-FFF2-40B4-BE49-F238E27FC236}">
                    <a16:creationId xmlns:a16="http://schemas.microsoft.com/office/drawing/2014/main" id="{A3C484F1-0D7E-6E78-A7F9-AD2A1AA5B86A}"/>
                  </a:ext>
                </a:extLst>
              </p:cNvPr>
              <p:cNvSpPr/>
              <p:nvPr/>
            </p:nvSpPr>
            <p:spPr>
              <a:xfrm>
                <a:off x="1225976" y="1884797"/>
                <a:ext cx="642992" cy="643268"/>
              </a:xfrm>
              <a:custGeom>
                <a:avLst/>
                <a:gdLst/>
                <a:ahLst/>
                <a:cxnLst/>
                <a:rect l="l" t="t" r="r" b="b"/>
                <a:pathLst>
                  <a:path w="11689" h="11694" extrusionOk="0">
                    <a:moveTo>
                      <a:pt x="5829" y="2048"/>
                    </a:moveTo>
                    <a:cubicBezTo>
                      <a:pt x="6018" y="2048"/>
                      <a:pt x="6175" y="2206"/>
                      <a:pt x="6175" y="2395"/>
                    </a:cubicBezTo>
                    <a:cubicBezTo>
                      <a:pt x="6175" y="2615"/>
                      <a:pt x="6018" y="2804"/>
                      <a:pt x="5829" y="2804"/>
                    </a:cubicBezTo>
                    <a:cubicBezTo>
                      <a:pt x="5640" y="2804"/>
                      <a:pt x="5482" y="2615"/>
                      <a:pt x="5482" y="2395"/>
                    </a:cubicBezTo>
                    <a:cubicBezTo>
                      <a:pt x="5482" y="2206"/>
                      <a:pt x="5640" y="2048"/>
                      <a:pt x="5829" y="2048"/>
                    </a:cubicBezTo>
                    <a:close/>
                    <a:moveTo>
                      <a:pt x="5829" y="725"/>
                    </a:moveTo>
                    <a:cubicBezTo>
                      <a:pt x="6774" y="725"/>
                      <a:pt x="7530" y="1449"/>
                      <a:pt x="7530" y="2395"/>
                    </a:cubicBezTo>
                    <a:cubicBezTo>
                      <a:pt x="7530" y="2521"/>
                      <a:pt x="7530" y="2678"/>
                      <a:pt x="7467" y="2804"/>
                    </a:cubicBezTo>
                    <a:lnTo>
                      <a:pt x="6774" y="2804"/>
                    </a:lnTo>
                    <a:cubicBezTo>
                      <a:pt x="6806" y="2678"/>
                      <a:pt x="6837" y="2552"/>
                      <a:pt x="6837" y="2395"/>
                    </a:cubicBezTo>
                    <a:cubicBezTo>
                      <a:pt x="6837" y="1859"/>
                      <a:pt x="6364" y="1386"/>
                      <a:pt x="5829" y="1386"/>
                    </a:cubicBezTo>
                    <a:cubicBezTo>
                      <a:pt x="5262" y="1386"/>
                      <a:pt x="4789" y="1859"/>
                      <a:pt x="4789" y="2395"/>
                    </a:cubicBezTo>
                    <a:cubicBezTo>
                      <a:pt x="4789" y="2521"/>
                      <a:pt x="4852" y="2678"/>
                      <a:pt x="4884" y="2804"/>
                    </a:cubicBezTo>
                    <a:lnTo>
                      <a:pt x="4159" y="2804"/>
                    </a:lnTo>
                    <a:cubicBezTo>
                      <a:pt x="4128" y="2678"/>
                      <a:pt x="4128" y="2521"/>
                      <a:pt x="4128" y="2395"/>
                    </a:cubicBezTo>
                    <a:cubicBezTo>
                      <a:pt x="4128" y="1449"/>
                      <a:pt x="4884" y="725"/>
                      <a:pt x="5829" y="725"/>
                    </a:cubicBezTo>
                    <a:close/>
                    <a:moveTo>
                      <a:pt x="10681" y="3466"/>
                    </a:moveTo>
                    <a:cubicBezTo>
                      <a:pt x="10870" y="3466"/>
                      <a:pt x="11027" y="3623"/>
                      <a:pt x="11027" y="3812"/>
                    </a:cubicBezTo>
                    <a:cubicBezTo>
                      <a:pt x="11027" y="4033"/>
                      <a:pt x="10870" y="4190"/>
                      <a:pt x="10681" y="4190"/>
                    </a:cubicBezTo>
                    <a:lnTo>
                      <a:pt x="1009" y="4190"/>
                    </a:lnTo>
                    <a:cubicBezTo>
                      <a:pt x="820" y="4190"/>
                      <a:pt x="662" y="4033"/>
                      <a:pt x="662" y="3812"/>
                    </a:cubicBezTo>
                    <a:cubicBezTo>
                      <a:pt x="662" y="3623"/>
                      <a:pt x="851" y="3466"/>
                      <a:pt x="1009" y="3466"/>
                    </a:cubicBezTo>
                    <a:close/>
                    <a:moveTo>
                      <a:pt x="9799" y="4852"/>
                    </a:moveTo>
                    <a:lnTo>
                      <a:pt x="7058" y="7593"/>
                    </a:lnTo>
                    <a:lnTo>
                      <a:pt x="4600" y="7593"/>
                    </a:lnTo>
                    <a:lnTo>
                      <a:pt x="1859" y="4852"/>
                    </a:lnTo>
                    <a:close/>
                    <a:moveTo>
                      <a:pt x="6869" y="8255"/>
                    </a:moveTo>
                    <a:lnTo>
                      <a:pt x="6869" y="9767"/>
                    </a:lnTo>
                    <a:lnTo>
                      <a:pt x="4789" y="10775"/>
                    </a:lnTo>
                    <a:lnTo>
                      <a:pt x="4789" y="8255"/>
                    </a:lnTo>
                    <a:close/>
                    <a:moveTo>
                      <a:pt x="5829" y="0"/>
                    </a:moveTo>
                    <a:cubicBezTo>
                      <a:pt x="4474" y="0"/>
                      <a:pt x="3435" y="1071"/>
                      <a:pt x="3435" y="2395"/>
                    </a:cubicBezTo>
                    <a:cubicBezTo>
                      <a:pt x="3435" y="2521"/>
                      <a:pt x="3435" y="2678"/>
                      <a:pt x="3466" y="2804"/>
                    </a:cubicBezTo>
                    <a:lnTo>
                      <a:pt x="1009" y="2804"/>
                    </a:lnTo>
                    <a:cubicBezTo>
                      <a:pt x="473" y="2804"/>
                      <a:pt x="0" y="3277"/>
                      <a:pt x="0" y="3812"/>
                    </a:cubicBezTo>
                    <a:cubicBezTo>
                      <a:pt x="0" y="4348"/>
                      <a:pt x="379" y="4757"/>
                      <a:pt x="851" y="4852"/>
                    </a:cubicBezTo>
                    <a:lnTo>
                      <a:pt x="4096" y="8065"/>
                    </a:lnTo>
                    <a:lnTo>
                      <a:pt x="4096" y="11342"/>
                    </a:lnTo>
                    <a:cubicBezTo>
                      <a:pt x="4096" y="11518"/>
                      <a:pt x="4277" y="11694"/>
                      <a:pt x="4462" y="11694"/>
                    </a:cubicBezTo>
                    <a:cubicBezTo>
                      <a:pt x="4508" y="11694"/>
                      <a:pt x="4556" y="11683"/>
                      <a:pt x="4600" y="11657"/>
                    </a:cubicBezTo>
                    <a:lnTo>
                      <a:pt x="7373" y="10271"/>
                    </a:lnTo>
                    <a:cubicBezTo>
                      <a:pt x="7467" y="10239"/>
                      <a:pt x="7562" y="10113"/>
                      <a:pt x="7562" y="9956"/>
                    </a:cubicBezTo>
                    <a:lnTo>
                      <a:pt x="7562" y="8034"/>
                    </a:lnTo>
                    <a:lnTo>
                      <a:pt x="10838" y="4820"/>
                    </a:lnTo>
                    <a:cubicBezTo>
                      <a:pt x="11311" y="4757"/>
                      <a:pt x="11689" y="4348"/>
                      <a:pt x="11689" y="3812"/>
                    </a:cubicBezTo>
                    <a:cubicBezTo>
                      <a:pt x="11689" y="3277"/>
                      <a:pt x="11216" y="2804"/>
                      <a:pt x="10681" y="2804"/>
                    </a:cubicBezTo>
                    <a:lnTo>
                      <a:pt x="8192" y="2804"/>
                    </a:lnTo>
                    <a:cubicBezTo>
                      <a:pt x="8192" y="2678"/>
                      <a:pt x="8223" y="2521"/>
                      <a:pt x="8223" y="2395"/>
                    </a:cubicBezTo>
                    <a:cubicBezTo>
                      <a:pt x="8223" y="1071"/>
                      <a:pt x="7152" y="0"/>
                      <a:pt x="582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50" name="Google Shape;12461;p89">
                <a:extLst>
                  <a:ext uri="{FF2B5EF4-FFF2-40B4-BE49-F238E27FC236}">
                    <a16:creationId xmlns:a16="http://schemas.microsoft.com/office/drawing/2014/main" id="{A2D54B08-E28F-7A1B-8AE2-BDE916740B48}"/>
                  </a:ext>
                </a:extLst>
              </p:cNvPr>
              <p:cNvGrpSpPr/>
              <p:nvPr/>
            </p:nvGrpSpPr>
            <p:grpSpPr>
              <a:xfrm>
                <a:off x="5349172" y="1883391"/>
                <a:ext cx="646458" cy="646458"/>
                <a:chOff x="-4573475" y="2045850"/>
                <a:chExt cx="293800" cy="293800"/>
              </a:xfrm>
              <a:grpFill/>
            </p:grpSpPr>
            <p:sp>
              <p:nvSpPr>
                <p:cNvPr id="181" name="Google Shape;12462;p89">
                  <a:extLst>
                    <a:ext uri="{FF2B5EF4-FFF2-40B4-BE49-F238E27FC236}">
                      <a16:creationId xmlns:a16="http://schemas.microsoft.com/office/drawing/2014/main" id="{F5F32DC6-7073-FDCB-833B-2A48A7B7A12D}"/>
                    </a:ext>
                  </a:extLst>
                </p:cNvPr>
                <p:cNvSpPr/>
                <p:nvPr/>
              </p:nvSpPr>
              <p:spPr>
                <a:xfrm>
                  <a:off x="-4573475" y="2045850"/>
                  <a:ext cx="293800" cy="293800"/>
                </a:xfrm>
                <a:custGeom>
                  <a:avLst/>
                  <a:gdLst/>
                  <a:ahLst/>
                  <a:cxnLst/>
                  <a:rect l="l" t="t" r="r" b="b"/>
                  <a:pathLst>
                    <a:path w="11752" h="11752" extrusionOk="0">
                      <a:moveTo>
                        <a:pt x="6333" y="756"/>
                      </a:moveTo>
                      <a:lnTo>
                        <a:pt x="6459" y="1292"/>
                      </a:lnTo>
                      <a:cubicBezTo>
                        <a:pt x="6490" y="1418"/>
                        <a:pt x="6585" y="1544"/>
                        <a:pt x="6742" y="1576"/>
                      </a:cubicBezTo>
                      <a:cubicBezTo>
                        <a:pt x="7372" y="1702"/>
                        <a:pt x="7908" y="1922"/>
                        <a:pt x="8444" y="2300"/>
                      </a:cubicBezTo>
                      <a:cubicBezTo>
                        <a:pt x="8491" y="2332"/>
                        <a:pt x="8546" y="2347"/>
                        <a:pt x="8605" y="2347"/>
                      </a:cubicBezTo>
                      <a:cubicBezTo>
                        <a:pt x="8664" y="2347"/>
                        <a:pt x="8727" y="2332"/>
                        <a:pt x="8790" y="2300"/>
                      </a:cubicBezTo>
                      <a:lnTo>
                        <a:pt x="9231" y="2017"/>
                      </a:lnTo>
                      <a:lnTo>
                        <a:pt x="9798" y="2584"/>
                      </a:lnTo>
                      <a:lnTo>
                        <a:pt x="9546" y="3025"/>
                      </a:lnTo>
                      <a:cubicBezTo>
                        <a:pt x="9452" y="3151"/>
                        <a:pt x="9452" y="3308"/>
                        <a:pt x="9546" y="3371"/>
                      </a:cubicBezTo>
                      <a:cubicBezTo>
                        <a:pt x="9893" y="3907"/>
                        <a:pt x="10113" y="4505"/>
                        <a:pt x="10239" y="5073"/>
                      </a:cubicBezTo>
                      <a:cubicBezTo>
                        <a:pt x="10271" y="5199"/>
                        <a:pt x="10365" y="5325"/>
                        <a:pt x="10523" y="5356"/>
                      </a:cubicBezTo>
                      <a:lnTo>
                        <a:pt x="11058" y="5482"/>
                      </a:lnTo>
                      <a:lnTo>
                        <a:pt x="11058" y="6301"/>
                      </a:lnTo>
                      <a:lnTo>
                        <a:pt x="10523" y="6427"/>
                      </a:lnTo>
                      <a:cubicBezTo>
                        <a:pt x="10397" y="6459"/>
                        <a:pt x="10271" y="6553"/>
                        <a:pt x="10239" y="6711"/>
                      </a:cubicBezTo>
                      <a:cubicBezTo>
                        <a:pt x="10113" y="7309"/>
                        <a:pt x="9893" y="7877"/>
                        <a:pt x="9546" y="8381"/>
                      </a:cubicBezTo>
                      <a:cubicBezTo>
                        <a:pt x="9452" y="8507"/>
                        <a:pt x="9452" y="8633"/>
                        <a:pt x="9546" y="8759"/>
                      </a:cubicBezTo>
                      <a:lnTo>
                        <a:pt x="9798" y="9168"/>
                      </a:lnTo>
                      <a:lnTo>
                        <a:pt x="9231" y="9767"/>
                      </a:lnTo>
                      <a:lnTo>
                        <a:pt x="8790" y="9483"/>
                      </a:lnTo>
                      <a:cubicBezTo>
                        <a:pt x="8727" y="9452"/>
                        <a:pt x="8656" y="9436"/>
                        <a:pt x="8593" y="9436"/>
                      </a:cubicBezTo>
                      <a:cubicBezTo>
                        <a:pt x="8530" y="9436"/>
                        <a:pt x="8475" y="9452"/>
                        <a:pt x="8444" y="9483"/>
                      </a:cubicBezTo>
                      <a:cubicBezTo>
                        <a:pt x="7908" y="9861"/>
                        <a:pt x="7341" y="10082"/>
                        <a:pt x="6742" y="10208"/>
                      </a:cubicBezTo>
                      <a:cubicBezTo>
                        <a:pt x="6616" y="10239"/>
                        <a:pt x="6490" y="10334"/>
                        <a:pt x="6459" y="10428"/>
                      </a:cubicBezTo>
                      <a:lnTo>
                        <a:pt x="6333" y="10964"/>
                      </a:lnTo>
                      <a:lnTo>
                        <a:pt x="5514" y="10964"/>
                      </a:lnTo>
                      <a:lnTo>
                        <a:pt x="5388" y="10428"/>
                      </a:lnTo>
                      <a:cubicBezTo>
                        <a:pt x="5356" y="10334"/>
                        <a:pt x="5230" y="10208"/>
                        <a:pt x="5136" y="10208"/>
                      </a:cubicBezTo>
                      <a:cubicBezTo>
                        <a:pt x="4505" y="10082"/>
                        <a:pt x="3938" y="9861"/>
                        <a:pt x="3434" y="9483"/>
                      </a:cubicBezTo>
                      <a:cubicBezTo>
                        <a:pt x="3371" y="9452"/>
                        <a:pt x="3308" y="9436"/>
                        <a:pt x="3249" y="9436"/>
                      </a:cubicBezTo>
                      <a:cubicBezTo>
                        <a:pt x="3190" y="9436"/>
                        <a:pt x="3135" y="9452"/>
                        <a:pt x="3088" y="9483"/>
                      </a:cubicBezTo>
                      <a:lnTo>
                        <a:pt x="2647" y="9767"/>
                      </a:lnTo>
                      <a:lnTo>
                        <a:pt x="2048" y="9168"/>
                      </a:lnTo>
                      <a:lnTo>
                        <a:pt x="2332" y="8759"/>
                      </a:lnTo>
                      <a:cubicBezTo>
                        <a:pt x="2395" y="8633"/>
                        <a:pt x="2395" y="8475"/>
                        <a:pt x="2332" y="8381"/>
                      </a:cubicBezTo>
                      <a:cubicBezTo>
                        <a:pt x="1985" y="7877"/>
                        <a:pt x="1733" y="7278"/>
                        <a:pt x="1607" y="6711"/>
                      </a:cubicBezTo>
                      <a:cubicBezTo>
                        <a:pt x="1575" y="6585"/>
                        <a:pt x="1512" y="6459"/>
                        <a:pt x="1386" y="6427"/>
                      </a:cubicBezTo>
                      <a:lnTo>
                        <a:pt x="882" y="6301"/>
                      </a:lnTo>
                      <a:lnTo>
                        <a:pt x="882" y="5482"/>
                      </a:lnTo>
                      <a:lnTo>
                        <a:pt x="1386" y="5356"/>
                      </a:lnTo>
                      <a:cubicBezTo>
                        <a:pt x="1512" y="5325"/>
                        <a:pt x="1607" y="5199"/>
                        <a:pt x="1607" y="5073"/>
                      </a:cubicBezTo>
                      <a:cubicBezTo>
                        <a:pt x="1733" y="4442"/>
                        <a:pt x="1985" y="3907"/>
                        <a:pt x="2332" y="3371"/>
                      </a:cubicBezTo>
                      <a:cubicBezTo>
                        <a:pt x="2395" y="3277"/>
                        <a:pt x="2395" y="3151"/>
                        <a:pt x="2332" y="3025"/>
                      </a:cubicBezTo>
                      <a:lnTo>
                        <a:pt x="2048" y="2584"/>
                      </a:lnTo>
                      <a:lnTo>
                        <a:pt x="2647" y="2017"/>
                      </a:lnTo>
                      <a:lnTo>
                        <a:pt x="3088" y="2300"/>
                      </a:lnTo>
                      <a:cubicBezTo>
                        <a:pt x="3135" y="2332"/>
                        <a:pt x="3198" y="2347"/>
                        <a:pt x="3261" y="2347"/>
                      </a:cubicBezTo>
                      <a:cubicBezTo>
                        <a:pt x="3324" y="2347"/>
                        <a:pt x="3387" y="2332"/>
                        <a:pt x="3434" y="2300"/>
                      </a:cubicBezTo>
                      <a:cubicBezTo>
                        <a:pt x="3938" y="1922"/>
                        <a:pt x="4537" y="1702"/>
                        <a:pt x="5136" y="1576"/>
                      </a:cubicBezTo>
                      <a:cubicBezTo>
                        <a:pt x="5230" y="1544"/>
                        <a:pt x="5356" y="1450"/>
                        <a:pt x="5388" y="1292"/>
                      </a:cubicBezTo>
                      <a:lnTo>
                        <a:pt x="5514" y="756"/>
                      </a:lnTo>
                      <a:close/>
                      <a:moveTo>
                        <a:pt x="5167" y="0"/>
                      </a:moveTo>
                      <a:cubicBezTo>
                        <a:pt x="5009" y="0"/>
                        <a:pt x="4852" y="126"/>
                        <a:pt x="4852" y="284"/>
                      </a:cubicBezTo>
                      <a:lnTo>
                        <a:pt x="4694" y="882"/>
                      </a:lnTo>
                      <a:cubicBezTo>
                        <a:pt x="4127" y="977"/>
                        <a:pt x="3623" y="1229"/>
                        <a:pt x="3119" y="1513"/>
                      </a:cubicBezTo>
                      <a:lnTo>
                        <a:pt x="2615" y="1197"/>
                      </a:lnTo>
                      <a:cubicBezTo>
                        <a:pt x="2557" y="1154"/>
                        <a:pt x="2485" y="1130"/>
                        <a:pt x="2412" y="1130"/>
                      </a:cubicBezTo>
                      <a:cubicBezTo>
                        <a:pt x="2327" y="1130"/>
                        <a:pt x="2242" y="1161"/>
                        <a:pt x="2174" y="1229"/>
                      </a:cubicBezTo>
                      <a:lnTo>
                        <a:pt x="1197" y="2206"/>
                      </a:lnTo>
                      <a:cubicBezTo>
                        <a:pt x="1071" y="2332"/>
                        <a:pt x="1071" y="2489"/>
                        <a:pt x="1134" y="2647"/>
                      </a:cubicBezTo>
                      <a:lnTo>
                        <a:pt x="1449" y="3151"/>
                      </a:lnTo>
                      <a:cubicBezTo>
                        <a:pt x="1134" y="3623"/>
                        <a:pt x="945" y="4159"/>
                        <a:pt x="819" y="4726"/>
                      </a:cubicBezTo>
                      <a:lnTo>
                        <a:pt x="284" y="4884"/>
                      </a:lnTo>
                      <a:cubicBezTo>
                        <a:pt x="126" y="4915"/>
                        <a:pt x="0" y="5041"/>
                        <a:pt x="0" y="5199"/>
                      </a:cubicBezTo>
                      <a:lnTo>
                        <a:pt x="0" y="6585"/>
                      </a:lnTo>
                      <a:cubicBezTo>
                        <a:pt x="0" y="6742"/>
                        <a:pt x="126" y="6868"/>
                        <a:pt x="284" y="6900"/>
                      </a:cubicBezTo>
                      <a:lnTo>
                        <a:pt x="819" y="7057"/>
                      </a:lnTo>
                      <a:cubicBezTo>
                        <a:pt x="945" y="7593"/>
                        <a:pt x="1197" y="8129"/>
                        <a:pt x="1449" y="8633"/>
                      </a:cubicBezTo>
                      <a:lnTo>
                        <a:pt x="1134" y="9137"/>
                      </a:lnTo>
                      <a:cubicBezTo>
                        <a:pt x="1071" y="9263"/>
                        <a:pt x="1071" y="9452"/>
                        <a:pt x="1197" y="9578"/>
                      </a:cubicBezTo>
                      <a:lnTo>
                        <a:pt x="2174" y="10554"/>
                      </a:lnTo>
                      <a:cubicBezTo>
                        <a:pt x="2242" y="10622"/>
                        <a:pt x="2318" y="10653"/>
                        <a:pt x="2399" y="10653"/>
                      </a:cubicBezTo>
                      <a:cubicBezTo>
                        <a:pt x="2469" y="10653"/>
                        <a:pt x="2542" y="10630"/>
                        <a:pt x="2615" y="10586"/>
                      </a:cubicBezTo>
                      <a:lnTo>
                        <a:pt x="3119" y="10271"/>
                      </a:lnTo>
                      <a:cubicBezTo>
                        <a:pt x="3592" y="10586"/>
                        <a:pt x="4127" y="10806"/>
                        <a:pt x="4694" y="10901"/>
                      </a:cubicBezTo>
                      <a:lnTo>
                        <a:pt x="4852" y="11468"/>
                      </a:lnTo>
                      <a:cubicBezTo>
                        <a:pt x="4883" y="11626"/>
                        <a:pt x="5009" y="11752"/>
                        <a:pt x="5167" y="11752"/>
                      </a:cubicBezTo>
                      <a:lnTo>
                        <a:pt x="6553" y="11752"/>
                      </a:lnTo>
                      <a:cubicBezTo>
                        <a:pt x="6711" y="11752"/>
                        <a:pt x="6805" y="11626"/>
                        <a:pt x="6868" y="11468"/>
                      </a:cubicBezTo>
                      <a:lnTo>
                        <a:pt x="7026" y="10901"/>
                      </a:lnTo>
                      <a:cubicBezTo>
                        <a:pt x="7561" y="10806"/>
                        <a:pt x="8065" y="10554"/>
                        <a:pt x="8601" y="10271"/>
                      </a:cubicBezTo>
                      <a:lnTo>
                        <a:pt x="9105" y="10586"/>
                      </a:lnTo>
                      <a:cubicBezTo>
                        <a:pt x="9164" y="10630"/>
                        <a:pt x="9236" y="10653"/>
                        <a:pt x="9309" y="10653"/>
                      </a:cubicBezTo>
                      <a:cubicBezTo>
                        <a:pt x="9393" y="10653"/>
                        <a:pt x="9479" y="10622"/>
                        <a:pt x="9546" y="10554"/>
                      </a:cubicBezTo>
                      <a:lnTo>
                        <a:pt x="10523" y="9578"/>
                      </a:lnTo>
                      <a:cubicBezTo>
                        <a:pt x="10649" y="9452"/>
                        <a:pt x="10649" y="9294"/>
                        <a:pt x="10554" y="9137"/>
                      </a:cubicBezTo>
                      <a:lnTo>
                        <a:pt x="10239" y="8633"/>
                      </a:lnTo>
                      <a:cubicBezTo>
                        <a:pt x="10554" y="8160"/>
                        <a:pt x="10743" y="7656"/>
                        <a:pt x="10869" y="7057"/>
                      </a:cubicBezTo>
                      <a:lnTo>
                        <a:pt x="11468" y="6900"/>
                      </a:lnTo>
                      <a:cubicBezTo>
                        <a:pt x="11626" y="6868"/>
                        <a:pt x="11752" y="6742"/>
                        <a:pt x="11752" y="6585"/>
                      </a:cubicBezTo>
                      <a:lnTo>
                        <a:pt x="11752" y="5199"/>
                      </a:lnTo>
                      <a:cubicBezTo>
                        <a:pt x="11752" y="5041"/>
                        <a:pt x="11626" y="4915"/>
                        <a:pt x="11468" y="4884"/>
                      </a:cubicBezTo>
                      <a:lnTo>
                        <a:pt x="10869" y="4726"/>
                      </a:lnTo>
                      <a:cubicBezTo>
                        <a:pt x="10743" y="4159"/>
                        <a:pt x="10523" y="3655"/>
                        <a:pt x="10239" y="3151"/>
                      </a:cubicBezTo>
                      <a:lnTo>
                        <a:pt x="10554" y="2647"/>
                      </a:lnTo>
                      <a:cubicBezTo>
                        <a:pt x="10649" y="2521"/>
                        <a:pt x="10649" y="2332"/>
                        <a:pt x="10523" y="2206"/>
                      </a:cubicBezTo>
                      <a:lnTo>
                        <a:pt x="9546" y="1229"/>
                      </a:lnTo>
                      <a:cubicBezTo>
                        <a:pt x="9479" y="1161"/>
                        <a:pt x="9402" y="1130"/>
                        <a:pt x="9321" y="1130"/>
                      </a:cubicBezTo>
                      <a:cubicBezTo>
                        <a:pt x="9251" y="1130"/>
                        <a:pt x="9178" y="1154"/>
                        <a:pt x="9105" y="1197"/>
                      </a:cubicBezTo>
                      <a:lnTo>
                        <a:pt x="8601" y="1513"/>
                      </a:lnTo>
                      <a:cubicBezTo>
                        <a:pt x="8128" y="1197"/>
                        <a:pt x="7593" y="977"/>
                        <a:pt x="7026" y="882"/>
                      </a:cubicBezTo>
                      <a:lnTo>
                        <a:pt x="6868" y="284"/>
                      </a:lnTo>
                      <a:cubicBezTo>
                        <a:pt x="6805" y="126"/>
                        <a:pt x="6711" y="0"/>
                        <a:pt x="655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82" name="Google Shape;12463;p89">
                  <a:extLst>
                    <a:ext uri="{FF2B5EF4-FFF2-40B4-BE49-F238E27FC236}">
                      <a16:creationId xmlns:a16="http://schemas.microsoft.com/office/drawing/2014/main" id="{AA0A1436-F823-2730-BB8C-FFCE68B734F4}"/>
                    </a:ext>
                  </a:extLst>
                </p:cNvPr>
                <p:cNvSpPr/>
                <p:nvPr/>
              </p:nvSpPr>
              <p:spPr>
                <a:xfrm>
                  <a:off x="-4521500" y="2099400"/>
                  <a:ext cx="189050" cy="188275"/>
                </a:xfrm>
                <a:custGeom>
                  <a:avLst/>
                  <a:gdLst/>
                  <a:ahLst/>
                  <a:cxnLst/>
                  <a:rect l="l" t="t" r="r" b="b"/>
                  <a:pathLst>
                    <a:path w="7562" h="7531" extrusionOk="0">
                      <a:moveTo>
                        <a:pt x="3750" y="662"/>
                      </a:moveTo>
                      <a:cubicBezTo>
                        <a:pt x="5451" y="662"/>
                        <a:pt x="6837" y="2017"/>
                        <a:pt x="6837" y="3718"/>
                      </a:cubicBezTo>
                      <a:cubicBezTo>
                        <a:pt x="6869" y="5104"/>
                        <a:pt x="6049" y="6239"/>
                        <a:pt x="4821" y="6648"/>
                      </a:cubicBezTo>
                      <a:lnTo>
                        <a:pt x="4821" y="5892"/>
                      </a:lnTo>
                      <a:cubicBezTo>
                        <a:pt x="5640" y="5514"/>
                        <a:pt x="6207" y="4663"/>
                        <a:pt x="6207" y="3718"/>
                      </a:cubicBezTo>
                      <a:cubicBezTo>
                        <a:pt x="6207" y="2710"/>
                        <a:pt x="5577" y="1796"/>
                        <a:pt x="4569" y="1481"/>
                      </a:cubicBezTo>
                      <a:cubicBezTo>
                        <a:pt x="4535" y="1472"/>
                        <a:pt x="4501" y="1467"/>
                        <a:pt x="4468" y="1467"/>
                      </a:cubicBezTo>
                      <a:cubicBezTo>
                        <a:pt x="4278" y="1467"/>
                        <a:pt x="4096" y="1609"/>
                        <a:pt x="4096" y="1796"/>
                      </a:cubicBezTo>
                      <a:lnTo>
                        <a:pt x="4096" y="3372"/>
                      </a:lnTo>
                      <a:lnTo>
                        <a:pt x="3435" y="3372"/>
                      </a:lnTo>
                      <a:lnTo>
                        <a:pt x="3435" y="1796"/>
                      </a:lnTo>
                      <a:cubicBezTo>
                        <a:pt x="3435" y="1609"/>
                        <a:pt x="3276" y="1467"/>
                        <a:pt x="3073" y="1467"/>
                      </a:cubicBezTo>
                      <a:cubicBezTo>
                        <a:pt x="3037" y="1467"/>
                        <a:pt x="3000" y="1472"/>
                        <a:pt x="2962" y="1481"/>
                      </a:cubicBezTo>
                      <a:cubicBezTo>
                        <a:pt x="2017" y="1828"/>
                        <a:pt x="1355" y="2742"/>
                        <a:pt x="1355" y="3718"/>
                      </a:cubicBezTo>
                      <a:cubicBezTo>
                        <a:pt x="1355" y="4663"/>
                        <a:pt x="1891" y="5514"/>
                        <a:pt x="2741" y="5892"/>
                      </a:cubicBezTo>
                      <a:lnTo>
                        <a:pt x="2741" y="6648"/>
                      </a:lnTo>
                      <a:cubicBezTo>
                        <a:pt x="1544" y="6207"/>
                        <a:pt x="694" y="5073"/>
                        <a:pt x="694" y="3718"/>
                      </a:cubicBezTo>
                      <a:cubicBezTo>
                        <a:pt x="694" y="2017"/>
                        <a:pt x="2048" y="662"/>
                        <a:pt x="3750" y="662"/>
                      </a:cubicBezTo>
                      <a:close/>
                      <a:moveTo>
                        <a:pt x="4852" y="2363"/>
                      </a:moveTo>
                      <a:cubicBezTo>
                        <a:pt x="5293" y="2679"/>
                        <a:pt x="5514" y="3183"/>
                        <a:pt x="5514" y="3718"/>
                      </a:cubicBezTo>
                      <a:cubicBezTo>
                        <a:pt x="5514" y="4443"/>
                        <a:pt x="5041" y="5104"/>
                        <a:pt x="4380" y="5356"/>
                      </a:cubicBezTo>
                      <a:cubicBezTo>
                        <a:pt x="4254" y="5388"/>
                        <a:pt x="4159" y="5545"/>
                        <a:pt x="4159" y="5671"/>
                      </a:cubicBezTo>
                      <a:lnTo>
                        <a:pt x="4159" y="6806"/>
                      </a:lnTo>
                      <a:lnTo>
                        <a:pt x="3781" y="6806"/>
                      </a:lnTo>
                      <a:cubicBezTo>
                        <a:pt x="3734" y="6821"/>
                        <a:pt x="3679" y="6829"/>
                        <a:pt x="3624" y="6829"/>
                      </a:cubicBezTo>
                      <a:cubicBezTo>
                        <a:pt x="3568" y="6829"/>
                        <a:pt x="3513" y="6821"/>
                        <a:pt x="3466" y="6806"/>
                      </a:cubicBezTo>
                      <a:lnTo>
                        <a:pt x="3466" y="5671"/>
                      </a:lnTo>
                      <a:cubicBezTo>
                        <a:pt x="3466" y="5514"/>
                        <a:pt x="3403" y="5388"/>
                        <a:pt x="3246" y="5356"/>
                      </a:cubicBezTo>
                      <a:cubicBezTo>
                        <a:pt x="2584" y="5104"/>
                        <a:pt x="2111" y="4443"/>
                        <a:pt x="2111" y="3718"/>
                      </a:cubicBezTo>
                      <a:cubicBezTo>
                        <a:pt x="2111" y="3183"/>
                        <a:pt x="2363" y="2679"/>
                        <a:pt x="2773" y="2363"/>
                      </a:cubicBezTo>
                      <a:lnTo>
                        <a:pt x="2773" y="3718"/>
                      </a:lnTo>
                      <a:cubicBezTo>
                        <a:pt x="2773" y="3939"/>
                        <a:pt x="2930" y="4096"/>
                        <a:pt x="3120" y="4096"/>
                      </a:cubicBezTo>
                      <a:lnTo>
                        <a:pt x="4506" y="4096"/>
                      </a:lnTo>
                      <a:cubicBezTo>
                        <a:pt x="4695" y="4096"/>
                        <a:pt x="4852" y="3939"/>
                        <a:pt x="4852" y="3718"/>
                      </a:cubicBezTo>
                      <a:lnTo>
                        <a:pt x="4852" y="2363"/>
                      </a:lnTo>
                      <a:close/>
                      <a:moveTo>
                        <a:pt x="3781" y="1"/>
                      </a:moveTo>
                      <a:cubicBezTo>
                        <a:pt x="1702" y="1"/>
                        <a:pt x="1" y="1670"/>
                        <a:pt x="1" y="3781"/>
                      </a:cubicBezTo>
                      <a:cubicBezTo>
                        <a:pt x="1" y="5861"/>
                        <a:pt x="1702" y="7530"/>
                        <a:pt x="3781" y="7530"/>
                      </a:cubicBezTo>
                      <a:cubicBezTo>
                        <a:pt x="5892" y="7530"/>
                        <a:pt x="7562" y="5861"/>
                        <a:pt x="7562" y="3781"/>
                      </a:cubicBezTo>
                      <a:cubicBezTo>
                        <a:pt x="7562" y="1670"/>
                        <a:pt x="5892" y="1"/>
                        <a:pt x="378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51" name="Google Shape;12473;p89">
                <a:extLst>
                  <a:ext uri="{FF2B5EF4-FFF2-40B4-BE49-F238E27FC236}">
                    <a16:creationId xmlns:a16="http://schemas.microsoft.com/office/drawing/2014/main" id="{7DE29743-4F1B-9B50-9230-D0DEB335F675}"/>
                  </a:ext>
                </a:extLst>
              </p:cNvPr>
              <p:cNvGrpSpPr/>
              <p:nvPr/>
            </p:nvGrpSpPr>
            <p:grpSpPr>
              <a:xfrm>
                <a:off x="9511570" y="1885950"/>
                <a:ext cx="632212" cy="641343"/>
                <a:chOff x="-2777700" y="2049775"/>
                <a:chExt cx="287325" cy="291475"/>
              </a:xfrm>
              <a:grpFill/>
            </p:grpSpPr>
            <p:sp>
              <p:nvSpPr>
                <p:cNvPr id="178" name="Google Shape;12474;p89">
                  <a:extLst>
                    <a:ext uri="{FF2B5EF4-FFF2-40B4-BE49-F238E27FC236}">
                      <a16:creationId xmlns:a16="http://schemas.microsoft.com/office/drawing/2014/main" id="{4972AB89-C372-8D2C-FF13-0BC45361B634}"/>
                    </a:ext>
                  </a:extLst>
                </p:cNvPr>
                <p:cNvSpPr/>
                <p:nvPr/>
              </p:nvSpPr>
              <p:spPr>
                <a:xfrm>
                  <a:off x="-2777700" y="2049775"/>
                  <a:ext cx="287325" cy="291475"/>
                </a:xfrm>
                <a:custGeom>
                  <a:avLst/>
                  <a:gdLst/>
                  <a:ahLst/>
                  <a:cxnLst/>
                  <a:rect l="l" t="t" r="r" b="b"/>
                  <a:pathLst>
                    <a:path w="11493" h="11659" extrusionOk="0">
                      <a:moveTo>
                        <a:pt x="7121" y="662"/>
                      </a:moveTo>
                      <a:cubicBezTo>
                        <a:pt x="7341" y="662"/>
                        <a:pt x="7499" y="820"/>
                        <a:pt x="7499" y="1040"/>
                      </a:cubicBezTo>
                      <a:cubicBezTo>
                        <a:pt x="7499" y="1230"/>
                        <a:pt x="7341" y="1387"/>
                        <a:pt x="7121" y="1387"/>
                      </a:cubicBezTo>
                      <a:lnTo>
                        <a:pt x="4380" y="1387"/>
                      </a:lnTo>
                      <a:cubicBezTo>
                        <a:pt x="4191" y="1387"/>
                        <a:pt x="4033" y="1230"/>
                        <a:pt x="4033" y="1040"/>
                      </a:cubicBezTo>
                      <a:cubicBezTo>
                        <a:pt x="4033" y="820"/>
                        <a:pt x="4191" y="662"/>
                        <a:pt x="4380" y="662"/>
                      </a:cubicBezTo>
                      <a:close/>
                      <a:moveTo>
                        <a:pt x="6774" y="2049"/>
                      </a:moveTo>
                      <a:lnTo>
                        <a:pt x="6774" y="4285"/>
                      </a:lnTo>
                      <a:cubicBezTo>
                        <a:pt x="6774" y="4412"/>
                        <a:pt x="6774" y="4443"/>
                        <a:pt x="7499" y="5514"/>
                      </a:cubicBezTo>
                      <a:lnTo>
                        <a:pt x="3970" y="5514"/>
                      </a:lnTo>
                      <a:cubicBezTo>
                        <a:pt x="4758" y="4412"/>
                        <a:pt x="4726" y="4443"/>
                        <a:pt x="4726" y="4348"/>
                      </a:cubicBezTo>
                      <a:lnTo>
                        <a:pt x="4726" y="2049"/>
                      </a:lnTo>
                      <a:close/>
                      <a:moveTo>
                        <a:pt x="8003" y="6176"/>
                      </a:moveTo>
                      <a:cubicBezTo>
                        <a:pt x="8696" y="7215"/>
                        <a:pt x="9578" y="8507"/>
                        <a:pt x="10177" y="9389"/>
                      </a:cubicBezTo>
                      <a:cubicBezTo>
                        <a:pt x="10649" y="10082"/>
                        <a:pt x="10177" y="10996"/>
                        <a:pt x="9294" y="10996"/>
                      </a:cubicBezTo>
                      <a:lnTo>
                        <a:pt x="2206" y="10996"/>
                      </a:lnTo>
                      <a:cubicBezTo>
                        <a:pt x="1387" y="10996"/>
                        <a:pt x="914" y="10051"/>
                        <a:pt x="1387" y="9389"/>
                      </a:cubicBezTo>
                      <a:cubicBezTo>
                        <a:pt x="1859" y="8665"/>
                        <a:pt x="2804" y="7341"/>
                        <a:pt x="3561" y="6176"/>
                      </a:cubicBezTo>
                      <a:close/>
                      <a:moveTo>
                        <a:pt x="4380" y="1"/>
                      </a:moveTo>
                      <a:cubicBezTo>
                        <a:pt x="3813" y="1"/>
                        <a:pt x="3340" y="473"/>
                        <a:pt x="3340" y="1040"/>
                      </a:cubicBezTo>
                      <a:cubicBezTo>
                        <a:pt x="3340" y="1513"/>
                        <a:pt x="3655" y="1860"/>
                        <a:pt x="4065" y="2017"/>
                      </a:cubicBezTo>
                      <a:lnTo>
                        <a:pt x="4065" y="4222"/>
                      </a:lnTo>
                      <a:cubicBezTo>
                        <a:pt x="3718" y="4790"/>
                        <a:pt x="1198" y="8413"/>
                        <a:pt x="788" y="8980"/>
                      </a:cubicBezTo>
                      <a:cubicBezTo>
                        <a:pt x="1" y="10114"/>
                        <a:pt x="820" y="11658"/>
                        <a:pt x="2206" y="11658"/>
                      </a:cubicBezTo>
                      <a:lnTo>
                        <a:pt x="9294" y="11658"/>
                      </a:lnTo>
                      <a:cubicBezTo>
                        <a:pt x="9308" y="11658"/>
                        <a:pt x="9322" y="11658"/>
                        <a:pt x="9335" y="11658"/>
                      </a:cubicBezTo>
                      <a:cubicBezTo>
                        <a:pt x="10697" y="11658"/>
                        <a:pt x="11492" y="10103"/>
                        <a:pt x="10712" y="9011"/>
                      </a:cubicBezTo>
                      <a:cubicBezTo>
                        <a:pt x="10271" y="8444"/>
                        <a:pt x="7845" y="4853"/>
                        <a:pt x="7499" y="4254"/>
                      </a:cubicBezTo>
                      <a:lnTo>
                        <a:pt x="7499" y="1986"/>
                      </a:lnTo>
                      <a:cubicBezTo>
                        <a:pt x="7877" y="1828"/>
                        <a:pt x="8160" y="1450"/>
                        <a:pt x="8160" y="1040"/>
                      </a:cubicBezTo>
                      <a:cubicBezTo>
                        <a:pt x="8160" y="473"/>
                        <a:pt x="7688" y="1"/>
                        <a:pt x="712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9" name="Google Shape;12475;p89">
                  <a:extLst>
                    <a:ext uri="{FF2B5EF4-FFF2-40B4-BE49-F238E27FC236}">
                      <a16:creationId xmlns:a16="http://schemas.microsoft.com/office/drawing/2014/main" id="{C3775346-3C3A-B1DA-2F18-62A2985C65AB}"/>
                    </a:ext>
                  </a:extLst>
                </p:cNvPr>
                <p:cNvSpPr/>
                <p:nvPr/>
              </p:nvSpPr>
              <p:spPr>
                <a:xfrm>
                  <a:off x="-2694200" y="2221475"/>
                  <a:ext cx="69325" cy="68550"/>
                </a:xfrm>
                <a:custGeom>
                  <a:avLst/>
                  <a:gdLst/>
                  <a:ahLst/>
                  <a:cxnLst/>
                  <a:rect l="l" t="t" r="r" b="b"/>
                  <a:pathLst>
                    <a:path w="2773" h="2742" extrusionOk="0">
                      <a:moveTo>
                        <a:pt x="1386" y="694"/>
                      </a:moveTo>
                      <a:cubicBezTo>
                        <a:pt x="1733" y="694"/>
                        <a:pt x="2048" y="1009"/>
                        <a:pt x="2048" y="1356"/>
                      </a:cubicBezTo>
                      <a:cubicBezTo>
                        <a:pt x="2048" y="1765"/>
                        <a:pt x="1764" y="2049"/>
                        <a:pt x="1386" y="2049"/>
                      </a:cubicBezTo>
                      <a:cubicBezTo>
                        <a:pt x="1008" y="2049"/>
                        <a:pt x="725" y="1702"/>
                        <a:pt x="725" y="1356"/>
                      </a:cubicBezTo>
                      <a:cubicBezTo>
                        <a:pt x="725" y="978"/>
                        <a:pt x="1040" y="694"/>
                        <a:pt x="1386" y="694"/>
                      </a:cubicBezTo>
                      <a:close/>
                      <a:moveTo>
                        <a:pt x="1386" y="1"/>
                      </a:moveTo>
                      <a:cubicBezTo>
                        <a:pt x="630" y="1"/>
                        <a:pt x="0" y="631"/>
                        <a:pt x="0" y="1356"/>
                      </a:cubicBezTo>
                      <a:cubicBezTo>
                        <a:pt x="0" y="2112"/>
                        <a:pt x="630" y="2742"/>
                        <a:pt x="1386" y="2742"/>
                      </a:cubicBezTo>
                      <a:cubicBezTo>
                        <a:pt x="2142" y="2742"/>
                        <a:pt x="2772" y="2112"/>
                        <a:pt x="2772" y="1356"/>
                      </a:cubicBezTo>
                      <a:cubicBezTo>
                        <a:pt x="2772" y="631"/>
                        <a:pt x="2142" y="1"/>
                        <a:pt x="13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80" name="Google Shape;12476;p89">
                  <a:extLst>
                    <a:ext uri="{FF2B5EF4-FFF2-40B4-BE49-F238E27FC236}">
                      <a16:creationId xmlns:a16="http://schemas.microsoft.com/office/drawing/2014/main" id="{3781FE4D-5559-82D6-E848-2BDC35666725}"/>
                    </a:ext>
                  </a:extLst>
                </p:cNvPr>
                <p:cNvSpPr/>
                <p:nvPr/>
              </p:nvSpPr>
              <p:spPr>
                <a:xfrm>
                  <a:off x="-2608350" y="2255350"/>
                  <a:ext cx="51200" cy="51225"/>
                </a:xfrm>
                <a:custGeom>
                  <a:avLst/>
                  <a:gdLst/>
                  <a:ahLst/>
                  <a:cxnLst/>
                  <a:rect l="l" t="t" r="r" b="b"/>
                  <a:pathLst>
                    <a:path w="2048" h="2049" extrusionOk="0">
                      <a:moveTo>
                        <a:pt x="1040" y="694"/>
                      </a:moveTo>
                      <a:cubicBezTo>
                        <a:pt x="1229" y="694"/>
                        <a:pt x="1386" y="851"/>
                        <a:pt x="1386" y="1040"/>
                      </a:cubicBezTo>
                      <a:cubicBezTo>
                        <a:pt x="1386" y="1229"/>
                        <a:pt x="1229" y="1387"/>
                        <a:pt x="1040" y="1387"/>
                      </a:cubicBezTo>
                      <a:cubicBezTo>
                        <a:pt x="819" y="1387"/>
                        <a:pt x="693" y="1229"/>
                        <a:pt x="693" y="1040"/>
                      </a:cubicBezTo>
                      <a:cubicBezTo>
                        <a:pt x="693" y="851"/>
                        <a:pt x="819" y="694"/>
                        <a:pt x="1040" y="694"/>
                      </a:cubicBezTo>
                      <a:close/>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52" name="Google Shape;12508;p89">
                <a:extLst>
                  <a:ext uri="{FF2B5EF4-FFF2-40B4-BE49-F238E27FC236}">
                    <a16:creationId xmlns:a16="http://schemas.microsoft.com/office/drawing/2014/main" id="{2B1C6A90-46A3-5154-C4EB-F1A86859B88E}"/>
                  </a:ext>
                </a:extLst>
              </p:cNvPr>
              <p:cNvGrpSpPr/>
              <p:nvPr/>
            </p:nvGrpSpPr>
            <p:grpSpPr>
              <a:xfrm>
                <a:off x="6173618" y="1886830"/>
                <a:ext cx="643048" cy="639583"/>
                <a:chOff x="-4211975" y="2046625"/>
                <a:chExt cx="292250" cy="290675"/>
              </a:xfrm>
              <a:grpFill/>
            </p:grpSpPr>
            <p:sp>
              <p:nvSpPr>
                <p:cNvPr id="176" name="Google Shape;12509;p89">
                  <a:extLst>
                    <a:ext uri="{FF2B5EF4-FFF2-40B4-BE49-F238E27FC236}">
                      <a16:creationId xmlns:a16="http://schemas.microsoft.com/office/drawing/2014/main" id="{349266C5-5333-00E9-934D-F7491676502C}"/>
                    </a:ext>
                  </a:extLst>
                </p:cNvPr>
                <p:cNvSpPr/>
                <p:nvPr/>
              </p:nvSpPr>
              <p:spPr>
                <a:xfrm>
                  <a:off x="-4211975" y="2081300"/>
                  <a:ext cx="256025" cy="256000"/>
                </a:xfrm>
                <a:custGeom>
                  <a:avLst/>
                  <a:gdLst/>
                  <a:ahLst/>
                  <a:cxnLst/>
                  <a:rect l="l" t="t" r="r" b="b"/>
                  <a:pathLst>
                    <a:path w="10241" h="10240" extrusionOk="0">
                      <a:moveTo>
                        <a:pt x="4758" y="693"/>
                      </a:moveTo>
                      <a:lnTo>
                        <a:pt x="4758" y="5167"/>
                      </a:lnTo>
                      <a:cubicBezTo>
                        <a:pt x="4758" y="5356"/>
                        <a:pt x="4916" y="5513"/>
                        <a:pt x="5105" y="5513"/>
                      </a:cubicBezTo>
                      <a:lnTo>
                        <a:pt x="9578" y="5513"/>
                      </a:lnTo>
                      <a:cubicBezTo>
                        <a:pt x="9358" y="7813"/>
                        <a:pt x="7436" y="9609"/>
                        <a:pt x="5105" y="9609"/>
                      </a:cubicBezTo>
                      <a:cubicBezTo>
                        <a:pt x="2679" y="9609"/>
                        <a:pt x="663" y="7593"/>
                        <a:pt x="663" y="5167"/>
                      </a:cubicBezTo>
                      <a:cubicBezTo>
                        <a:pt x="663" y="2835"/>
                        <a:pt x="2490" y="914"/>
                        <a:pt x="4758" y="693"/>
                      </a:cubicBezTo>
                      <a:close/>
                      <a:moveTo>
                        <a:pt x="5105" y="0"/>
                      </a:moveTo>
                      <a:cubicBezTo>
                        <a:pt x="2269" y="0"/>
                        <a:pt x="1" y="2300"/>
                        <a:pt x="1" y="5104"/>
                      </a:cubicBezTo>
                      <a:cubicBezTo>
                        <a:pt x="1" y="7939"/>
                        <a:pt x="2269" y="10239"/>
                        <a:pt x="5105" y="10239"/>
                      </a:cubicBezTo>
                      <a:cubicBezTo>
                        <a:pt x="7940" y="10239"/>
                        <a:pt x="10240" y="7939"/>
                        <a:pt x="10240" y="5104"/>
                      </a:cubicBezTo>
                      <a:cubicBezTo>
                        <a:pt x="10240" y="4978"/>
                        <a:pt x="10083" y="4820"/>
                        <a:pt x="9925" y="4820"/>
                      </a:cubicBezTo>
                      <a:lnTo>
                        <a:pt x="5483" y="4820"/>
                      </a:lnTo>
                      <a:lnTo>
                        <a:pt x="5483" y="347"/>
                      </a:lnTo>
                      <a:cubicBezTo>
                        <a:pt x="5483" y="158"/>
                        <a:pt x="5325" y="0"/>
                        <a:pt x="510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7" name="Google Shape;12510;p89">
                  <a:extLst>
                    <a:ext uri="{FF2B5EF4-FFF2-40B4-BE49-F238E27FC236}">
                      <a16:creationId xmlns:a16="http://schemas.microsoft.com/office/drawing/2014/main" id="{1F141F71-3E94-E76A-7A2F-5DE1A9F936A6}"/>
                    </a:ext>
                  </a:extLst>
                </p:cNvPr>
                <p:cNvSpPr/>
                <p:nvPr/>
              </p:nvSpPr>
              <p:spPr>
                <a:xfrm>
                  <a:off x="-4057600" y="2046625"/>
                  <a:ext cx="137875" cy="137875"/>
                </a:xfrm>
                <a:custGeom>
                  <a:avLst/>
                  <a:gdLst/>
                  <a:ahLst/>
                  <a:cxnLst/>
                  <a:rect l="l" t="t" r="r" b="b"/>
                  <a:pathLst>
                    <a:path w="5515" h="5515" extrusionOk="0">
                      <a:moveTo>
                        <a:pt x="663" y="694"/>
                      </a:moveTo>
                      <a:cubicBezTo>
                        <a:pt x="2836" y="851"/>
                        <a:pt x="4601" y="2616"/>
                        <a:pt x="4758" y="4790"/>
                      </a:cubicBezTo>
                      <a:lnTo>
                        <a:pt x="663" y="4790"/>
                      </a:lnTo>
                      <a:lnTo>
                        <a:pt x="663" y="694"/>
                      </a:lnTo>
                      <a:close/>
                      <a:moveTo>
                        <a:pt x="348" y="1"/>
                      </a:moveTo>
                      <a:cubicBezTo>
                        <a:pt x="158" y="1"/>
                        <a:pt x="1" y="158"/>
                        <a:pt x="1" y="379"/>
                      </a:cubicBezTo>
                      <a:lnTo>
                        <a:pt x="1" y="5168"/>
                      </a:lnTo>
                      <a:cubicBezTo>
                        <a:pt x="1" y="5357"/>
                        <a:pt x="158" y="5514"/>
                        <a:pt x="348" y="5514"/>
                      </a:cubicBezTo>
                      <a:lnTo>
                        <a:pt x="5168" y="5514"/>
                      </a:lnTo>
                      <a:cubicBezTo>
                        <a:pt x="5357" y="5514"/>
                        <a:pt x="5514" y="5357"/>
                        <a:pt x="5514" y="5168"/>
                      </a:cubicBezTo>
                      <a:cubicBezTo>
                        <a:pt x="5483" y="3750"/>
                        <a:pt x="4979" y="2490"/>
                        <a:pt x="3971" y="1513"/>
                      </a:cubicBezTo>
                      <a:cubicBezTo>
                        <a:pt x="2994" y="536"/>
                        <a:pt x="1734" y="1"/>
                        <a:pt x="34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153" name="Google Shape;12519;p89">
                <a:extLst>
                  <a:ext uri="{FF2B5EF4-FFF2-40B4-BE49-F238E27FC236}">
                    <a16:creationId xmlns:a16="http://schemas.microsoft.com/office/drawing/2014/main" id="{5B6C67EA-3A00-A44F-569B-E0C95A2173F5}"/>
                  </a:ext>
                </a:extLst>
              </p:cNvPr>
              <p:cNvSpPr/>
              <p:nvPr/>
            </p:nvSpPr>
            <p:spPr>
              <a:xfrm>
                <a:off x="10331675" y="1884054"/>
                <a:ext cx="608338" cy="644753"/>
              </a:xfrm>
              <a:custGeom>
                <a:avLst/>
                <a:gdLst/>
                <a:ahLst/>
                <a:cxnLst/>
                <a:rect l="l" t="t" r="r" b="b"/>
                <a:pathLst>
                  <a:path w="11059" h="11721" extrusionOk="0">
                    <a:moveTo>
                      <a:pt x="1418" y="693"/>
                    </a:moveTo>
                    <a:lnTo>
                      <a:pt x="1418" y="1387"/>
                    </a:lnTo>
                    <a:lnTo>
                      <a:pt x="725" y="1387"/>
                    </a:lnTo>
                    <a:lnTo>
                      <a:pt x="725" y="693"/>
                    </a:lnTo>
                    <a:close/>
                    <a:moveTo>
                      <a:pt x="9011" y="693"/>
                    </a:moveTo>
                    <a:lnTo>
                      <a:pt x="9011" y="1387"/>
                    </a:lnTo>
                    <a:lnTo>
                      <a:pt x="8349" y="1387"/>
                    </a:lnTo>
                    <a:lnTo>
                      <a:pt x="8349" y="693"/>
                    </a:lnTo>
                    <a:close/>
                    <a:moveTo>
                      <a:pt x="7656" y="1324"/>
                    </a:moveTo>
                    <a:lnTo>
                      <a:pt x="7656" y="1670"/>
                    </a:lnTo>
                    <a:cubicBezTo>
                      <a:pt x="7656" y="1891"/>
                      <a:pt x="7813" y="2048"/>
                      <a:pt x="8034" y="2048"/>
                    </a:cubicBezTo>
                    <a:lnTo>
                      <a:pt x="8381" y="2048"/>
                    </a:lnTo>
                    <a:lnTo>
                      <a:pt x="8381" y="4222"/>
                    </a:lnTo>
                    <a:cubicBezTo>
                      <a:pt x="8255" y="4253"/>
                      <a:pt x="8160" y="4316"/>
                      <a:pt x="8034" y="4411"/>
                    </a:cubicBezTo>
                    <a:cubicBezTo>
                      <a:pt x="7845" y="4243"/>
                      <a:pt x="7614" y="4159"/>
                      <a:pt x="7369" y="4159"/>
                    </a:cubicBezTo>
                    <a:cubicBezTo>
                      <a:pt x="7246" y="4159"/>
                      <a:pt x="7120" y="4180"/>
                      <a:pt x="6994" y="4222"/>
                    </a:cubicBezTo>
                    <a:lnTo>
                      <a:pt x="6994" y="3088"/>
                    </a:lnTo>
                    <a:cubicBezTo>
                      <a:pt x="6994" y="2552"/>
                      <a:pt x="6522" y="2080"/>
                      <a:pt x="5986" y="2080"/>
                    </a:cubicBezTo>
                    <a:cubicBezTo>
                      <a:pt x="5419" y="2080"/>
                      <a:pt x="4947" y="2552"/>
                      <a:pt x="4947" y="3088"/>
                    </a:cubicBezTo>
                    <a:lnTo>
                      <a:pt x="4947" y="6459"/>
                    </a:lnTo>
                    <a:lnTo>
                      <a:pt x="4789" y="6301"/>
                    </a:lnTo>
                    <a:cubicBezTo>
                      <a:pt x="4600" y="6097"/>
                      <a:pt x="4340" y="5994"/>
                      <a:pt x="4076" y="5994"/>
                    </a:cubicBezTo>
                    <a:cubicBezTo>
                      <a:pt x="3812" y="5994"/>
                      <a:pt x="3545" y="6097"/>
                      <a:pt x="3340" y="6301"/>
                    </a:cubicBezTo>
                    <a:cubicBezTo>
                      <a:pt x="2962" y="6679"/>
                      <a:pt x="2962" y="7341"/>
                      <a:pt x="3340" y="7751"/>
                    </a:cubicBezTo>
                    <a:lnTo>
                      <a:pt x="3812" y="8223"/>
                    </a:lnTo>
                    <a:lnTo>
                      <a:pt x="2111" y="8223"/>
                    </a:lnTo>
                    <a:lnTo>
                      <a:pt x="2111" y="7908"/>
                    </a:lnTo>
                    <a:cubicBezTo>
                      <a:pt x="2111" y="7719"/>
                      <a:pt x="1954" y="7561"/>
                      <a:pt x="1765" y="7561"/>
                    </a:cubicBezTo>
                    <a:lnTo>
                      <a:pt x="1418" y="7561"/>
                    </a:lnTo>
                    <a:lnTo>
                      <a:pt x="1418" y="2048"/>
                    </a:lnTo>
                    <a:lnTo>
                      <a:pt x="1765" y="2048"/>
                    </a:lnTo>
                    <a:cubicBezTo>
                      <a:pt x="1954" y="2048"/>
                      <a:pt x="2111" y="1891"/>
                      <a:pt x="2111" y="1670"/>
                    </a:cubicBezTo>
                    <a:lnTo>
                      <a:pt x="2111" y="1324"/>
                    </a:lnTo>
                    <a:close/>
                    <a:moveTo>
                      <a:pt x="1418" y="8255"/>
                    </a:moveTo>
                    <a:lnTo>
                      <a:pt x="1418" y="8948"/>
                    </a:lnTo>
                    <a:lnTo>
                      <a:pt x="725" y="8948"/>
                    </a:lnTo>
                    <a:lnTo>
                      <a:pt x="725" y="8255"/>
                    </a:lnTo>
                    <a:close/>
                    <a:moveTo>
                      <a:pt x="5955" y="2836"/>
                    </a:moveTo>
                    <a:cubicBezTo>
                      <a:pt x="6144" y="2836"/>
                      <a:pt x="6301" y="2993"/>
                      <a:pt x="6301" y="3182"/>
                    </a:cubicBezTo>
                    <a:lnTo>
                      <a:pt x="6301" y="6616"/>
                    </a:lnTo>
                    <a:cubicBezTo>
                      <a:pt x="6301" y="6805"/>
                      <a:pt x="6459" y="6963"/>
                      <a:pt x="6648" y="6963"/>
                    </a:cubicBezTo>
                    <a:cubicBezTo>
                      <a:pt x="6837" y="6963"/>
                      <a:pt x="6994" y="6805"/>
                      <a:pt x="6994" y="6616"/>
                    </a:cubicBezTo>
                    <a:lnTo>
                      <a:pt x="6994" y="5230"/>
                    </a:lnTo>
                    <a:cubicBezTo>
                      <a:pt x="6994" y="5041"/>
                      <a:pt x="7152" y="4884"/>
                      <a:pt x="7372" y="4884"/>
                    </a:cubicBezTo>
                    <a:cubicBezTo>
                      <a:pt x="7561" y="4884"/>
                      <a:pt x="7719" y="5041"/>
                      <a:pt x="7719" y="5230"/>
                    </a:cubicBezTo>
                    <a:lnTo>
                      <a:pt x="7719" y="6616"/>
                    </a:lnTo>
                    <a:cubicBezTo>
                      <a:pt x="7719" y="6805"/>
                      <a:pt x="7876" y="6963"/>
                      <a:pt x="8066" y="6963"/>
                    </a:cubicBezTo>
                    <a:cubicBezTo>
                      <a:pt x="8255" y="6963"/>
                      <a:pt x="8412" y="6805"/>
                      <a:pt x="8412" y="6616"/>
                    </a:cubicBezTo>
                    <a:lnTo>
                      <a:pt x="8412" y="5230"/>
                    </a:lnTo>
                    <a:cubicBezTo>
                      <a:pt x="8412" y="5041"/>
                      <a:pt x="8570" y="4884"/>
                      <a:pt x="8790" y="4884"/>
                    </a:cubicBezTo>
                    <a:cubicBezTo>
                      <a:pt x="8979" y="4884"/>
                      <a:pt x="9137" y="5041"/>
                      <a:pt x="9137" y="5230"/>
                    </a:cubicBezTo>
                    <a:lnTo>
                      <a:pt x="9137" y="6616"/>
                    </a:lnTo>
                    <a:cubicBezTo>
                      <a:pt x="9137" y="6805"/>
                      <a:pt x="9294" y="6963"/>
                      <a:pt x="9483" y="6963"/>
                    </a:cubicBezTo>
                    <a:cubicBezTo>
                      <a:pt x="9672" y="6963"/>
                      <a:pt x="9830" y="6805"/>
                      <a:pt x="9830" y="6616"/>
                    </a:cubicBezTo>
                    <a:lnTo>
                      <a:pt x="9830" y="5955"/>
                    </a:lnTo>
                    <a:cubicBezTo>
                      <a:pt x="9704" y="5703"/>
                      <a:pt x="9861" y="5545"/>
                      <a:pt x="10019" y="5545"/>
                    </a:cubicBezTo>
                    <a:cubicBezTo>
                      <a:pt x="10239" y="5545"/>
                      <a:pt x="10397" y="5703"/>
                      <a:pt x="10397" y="5892"/>
                    </a:cubicBezTo>
                    <a:lnTo>
                      <a:pt x="10397" y="7057"/>
                    </a:lnTo>
                    <a:cubicBezTo>
                      <a:pt x="10397" y="8003"/>
                      <a:pt x="10176" y="8885"/>
                      <a:pt x="9830" y="9672"/>
                    </a:cubicBezTo>
                    <a:lnTo>
                      <a:pt x="6144" y="9672"/>
                    </a:lnTo>
                    <a:lnTo>
                      <a:pt x="3812" y="7372"/>
                    </a:lnTo>
                    <a:cubicBezTo>
                      <a:pt x="3686" y="7246"/>
                      <a:pt x="3686" y="6994"/>
                      <a:pt x="3812" y="6900"/>
                    </a:cubicBezTo>
                    <a:cubicBezTo>
                      <a:pt x="3875" y="6837"/>
                      <a:pt x="3962" y="6805"/>
                      <a:pt x="4049" y="6805"/>
                    </a:cubicBezTo>
                    <a:cubicBezTo>
                      <a:pt x="4135" y="6805"/>
                      <a:pt x="4222" y="6837"/>
                      <a:pt x="4285" y="6900"/>
                    </a:cubicBezTo>
                    <a:lnTo>
                      <a:pt x="5010" y="7593"/>
                    </a:lnTo>
                    <a:cubicBezTo>
                      <a:pt x="5075" y="7659"/>
                      <a:pt x="5163" y="7690"/>
                      <a:pt x="5251" y="7690"/>
                    </a:cubicBezTo>
                    <a:cubicBezTo>
                      <a:pt x="5415" y="7690"/>
                      <a:pt x="5577" y="7578"/>
                      <a:pt x="5577" y="7372"/>
                    </a:cubicBezTo>
                    <a:lnTo>
                      <a:pt x="5577" y="3182"/>
                    </a:lnTo>
                    <a:cubicBezTo>
                      <a:pt x="5577" y="2993"/>
                      <a:pt x="5734" y="2836"/>
                      <a:pt x="5955" y="2836"/>
                    </a:cubicBezTo>
                    <a:close/>
                    <a:moveTo>
                      <a:pt x="9672" y="10302"/>
                    </a:moveTo>
                    <a:lnTo>
                      <a:pt x="9672" y="10680"/>
                    </a:lnTo>
                    <a:cubicBezTo>
                      <a:pt x="9704" y="10869"/>
                      <a:pt x="9546" y="11027"/>
                      <a:pt x="9357" y="11027"/>
                    </a:cubicBezTo>
                    <a:lnTo>
                      <a:pt x="6616" y="11027"/>
                    </a:lnTo>
                    <a:cubicBezTo>
                      <a:pt x="6396" y="11027"/>
                      <a:pt x="6238" y="10869"/>
                      <a:pt x="6238" y="10680"/>
                    </a:cubicBezTo>
                    <a:lnTo>
                      <a:pt x="6238" y="10302"/>
                    </a:lnTo>
                    <a:close/>
                    <a:moveTo>
                      <a:pt x="347" y="0"/>
                    </a:moveTo>
                    <a:cubicBezTo>
                      <a:pt x="158" y="0"/>
                      <a:pt x="0" y="158"/>
                      <a:pt x="0" y="347"/>
                    </a:cubicBezTo>
                    <a:lnTo>
                      <a:pt x="0" y="1733"/>
                    </a:lnTo>
                    <a:cubicBezTo>
                      <a:pt x="0" y="1922"/>
                      <a:pt x="158" y="2080"/>
                      <a:pt x="347" y="2080"/>
                    </a:cubicBezTo>
                    <a:lnTo>
                      <a:pt x="693" y="2080"/>
                    </a:lnTo>
                    <a:lnTo>
                      <a:pt x="693" y="7593"/>
                    </a:lnTo>
                    <a:lnTo>
                      <a:pt x="347" y="7593"/>
                    </a:lnTo>
                    <a:cubicBezTo>
                      <a:pt x="158" y="7593"/>
                      <a:pt x="0" y="7751"/>
                      <a:pt x="0" y="7940"/>
                    </a:cubicBezTo>
                    <a:lnTo>
                      <a:pt x="0" y="9326"/>
                    </a:lnTo>
                    <a:cubicBezTo>
                      <a:pt x="0" y="9515"/>
                      <a:pt x="158" y="9672"/>
                      <a:pt x="347" y="9672"/>
                    </a:cubicBezTo>
                    <a:lnTo>
                      <a:pt x="1733" y="9672"/>
                    </a:lnTo>
                    <a:cubicBezTo>
                      <a:pt x="1922" y="9672"/>
                      <a:pt x="2080" y="9515"/>
                      <a:pt x="2080" y="9326"/>
                    </a:cubicBezTo>
                    <a:lnTo>
                      <a:pt x="2080" y="8979"/>
                    </a:lnTo>
                    <a:lnTo>
                      <a:pt x="4442" y="8979"/>
                    </a:lnTo>
                    <a:lnTo>
                      <a:pt x="5577" y="10113"/>
                    </a:lnTo>
                    <a:lnTo>
                      <a:pt x="5577" y="10712"/>
                    </a:lnTo>
                    <a:cubicBezTo>
                      <a:pt x="5577" y="11248"/>
                      <a:pt x="6049" y="11720"/>
                      <a:pt x="6616" y="11720"/>
                    </a:cubicBezTo>
                    <a:lnTo>
                      <a:pt x="9357" y="11720"/>
                    </a:lnTo>
                    <a:cubicBezTo>
                      <a:pt x="9924" y="11720"/>
                      <a:pt x="10397" y="11248"/>
                      <a:pt x="10397" y="10712"/>
                    </a:cubicBezTo>
                    <a:lnTo>
                      <a:pt x="10397" y="10113"/>
                    </a:lnTo>
                    <a:cubicBezTo>
                      <a:pt x="10806" y="9200"/>
                      <a:pt x="11058" y="8160"/>
                      <a:pt x="11058" y="7026"/>
                    </a:cubicBezTo>
                    <a:lnTo>
                      <a:pt x="11058" y="5892"/>
                    </a:lnTo>
                    <a:cubicBezTo>
                      <a:pt x="11058" y="5325"/>
                      <a:pt x="10617" y="4884"/>
                      <a:pt x="10019" y="4884"/>
                    </a:cubicBezTo>
                    <a:cubicBezTo>
                      <a:pt x="9924" y="4884"/>
                      <a:pt x="9767" y="4915"/>
                      <a:pt x="9641" y="4947"/>
                    </a:cubicBezTo>
                    <a:cubicBezTo>
                      <a:pt x="9546" y="4632"/>
                      <a:pt x="9326" y="4379"/>
                      <a:pt x="9011" y="4253"/>
                    </a:cubicBezTo>
                    <a:lnTo>
                      <a:pt x="9011" y="2080"/>
                    </a:lnTo>
                    <a:lnTo>
                      <a:pt x="9357" y="2080"/>
                    </a:lnTo>
                    <a:cubicBezTo>
                      <a:pt x="9546" y="2080"/>
                      <a:pt x="9735" y="1922"/>
                      <a:pt x="9735" y="1733"/>
                    </a:cubicBezTo>
                    <a:lnTo>
                      <a:pt x="9735" y="347"/>
                    </a:lnTo>
                    <a:cubicBezTo>
                      <a:pt x="9735" y="158"/>
                      <a:pt x="9546" y="0"/>
                      <a:pt x="9357" y="0"/>
                    </a:cubicBezTo>
                    <a:lnTo>
                      <a:pt x="7971" y="0"/>
                    </a:lnTo>
                    <a:cubicBezTo>
                      <a:pt x="7782" y="0"/>
                      <a:pt x="7624" y="158"/>
                      <a:pt x="7624" y="347"/>
                    </a:cubicBezTo>
                    <a:lnTo>
                      <a:pt x="7624" y="693"/>
                    </a:lnTo>
                    <a:lnTo>
                      <a:pt x="2080" y="693"/>
                    </a:lnTo>
                    <a:lnTo>
                      <a:pt x="2080" y="347"/>
                    </a:lnTo>
                    <a:cubicBezTo>
                      <a:pt x="2080" y="158"/>
                      <a:pt x="1922" y="0"/>
                      <a:pt x="173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54" name="Google Shape;12532;p89">
                <a:extLst>
                  <a:ext uri="{FF2B5EF4-FFF2-40B4-BE49-F238E27FC236}">
                    <a16:creationId xmlns:a16="http://schemas.microsoft.com/office/drawing/2014/main" id="{00F83DB3-E137-1492-DDBC-801F170F51A3}"/>
                  </a:ext>
                </a:extLst>
              </p:cNvPr>
              <p:cNvGrpSpPr/>
              <p:nvPr/>
            </p:nvGrpSpPr>
            <p:grpSpPr>
              <a:xfrm>
                <a:off x="2875060" y="1885975"/>
                <a:ext cx="644752" cy="641288"/>
                <a:chOff x="-5635200" y="2037975"/>
                <a:chExt cx="293025" cy="291450"/>
              </a:xfrm>
              <a:grpFill/>
            </p:grpSpPr>
            <p:sp>
              <p:nvSpPr>
                <p:cNvPr id="174" name="Google Shape;12533;p89">
                  <a:extLst>
                    <a:ext uri="{FF2B5EF4-FFF2-40B4-BE49-F238E27FC236}">
                      <a16:creationId xmlns:a16="http://schemas.microsoft.com/office/drawing/2014/main" id="{23CF72CE-9F8C-BE53-7581-C490A9F33EBE}"/>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5" name="Google Shape;12534;p89">
                  <a:extLst>
                    <a:ext uri="{FF2B5EF4-FFF2-40B4-BE49-F238E27FC236}">
                      <a16:creationId xmlns:a16="http://schemas.microsoft.com/office/drawing/2014/main" id="{518061BC-2081-2CC5-BF54-9AADD9E0F3B5}"/>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55" name="Google Shape;12543;p89">
                <a:extLst>
                  <a:ext uri="{FF2B5EF4-FFF2-40B4-BE49-F238E27FC236}">
                    <a16:creationId xmlns:a16="http://schemas.microsoft.com/office/drawing/2014/main" id="{BEE826FF-0C64-6238-D2EA-D9317733DB17}"/>
                  </a:ext>
                </a:extLst>
              </p:cNvPr>
              <p:cNvGrpSpPr/>
              <p:nvPr/>
            </p:nvGrpSpPr>
            <p:grpSpPr>
              <a:xfrm>
                <a:off x="6983557" y="1885975"/>
                <a:ext cx="644752" cy="641288"/>
                <a:chOff x="-3854375" y="2046625"/>
                <a:chExt cx="293025" cy="291450"/>
              </a:xfrm>
              <a:grpFill/>
            </p:grpSpPr>
            <p:sp>
              <p:nvSpPr>
                <p:cNvPr id="172" name="Google Shape;12544;p89">
                  <a:extLst>
                    <a:ext uri="{FF2B5EF4-FFF2-40B4-BE49-F238E27FC236}">
                      <a16:creationId xmlns:a16="http://schemas.microsoft.com/office/drawing/2014/main" id="{291A5FDF-605B-774D-F8A4-4E45BA731F24}"/>
                    </a:ext>
                  </a:extLst>
                </p:cNvPr>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3" name="Google Shape;12545;p89">
                  <a:extLst>
                    <a:ext uri="{FF2B5EF4-FFF2-40B4-BE49-F238E27FC236}">
                      <a16:creationId xmlns:a16="http://schemas.microsoft.com/office/drawing/2014/main" id="{3D443119-5C4B-764F-F300-BF9136978B8E}"/>
                    </a:ext>
                  </a:extLst>
                </p:cNvPr>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156" name="Google Shape;12552;p89">
                <a:extLst>
                  <a:ext uri="{FF2B5EF4-FFF2-40B4-BE49-F238E27FC236}">
                    <a16:creationId xmlns:a16="http://schemas.microsoft.com/office/drawing/2014/main" id="{F730B09A-AC44-853B-9E63-2B5756824E6B}"/>
                  </a:ext>
                </a:extLst>
              </p:cNvPr>
              <p:cNvSpPr/>
              <p:nvPr/>
            </p:nvSpPr>
            <p:spPr>
              <a:xfrm>
                <a:off x="11151816" y="1962933"/>
                <a:ext cx="642992" cy="486989"/>
              </a:xfrm>
              <a:custGeom>
                <a:avLst/>
                <a:gdLst/>
                <a:ahLst/>
                <a:cxnLst/>
                <a:rect l="l" t="t" r="r" b="b"/>
                <a:pathLst>
                  <a:path w="11689" h="8853" extrusionOk="0">
                    <a:moveTo>
                      <a:pt x="1040" y="2709"/>
                    </a:moveTo>
                    <a:cubicBezTo>
                      <a:pt x="1229" y="2709"/>
                      <a:pt x="1386" y="2867"/>
                      <a:pt x="1386" y="3056"/>
                    </a:cubicBezTo>
                    <a:lnTo>
                      <a:pt x="1386" y="5828"/>
                    </a:lnTo>
                    <a:cubicBezTo>
                      <a:pt x="1386" y="6017"/>
                      <a:pt x="1229" y="6175"/>
                      <a:pt x="1040" y="6175"/>
                    </a:cubicBezTo>
                    <a:cubicBezTo>
                      <a:pt x="819" y="6175"/>
                      <a:pt x="662" y="6017"/>
                      <a:pt x="662" y="5828"/>
                    </a:cubicBezTo>
                    <a:lnTo>
                      <a:pt x="662" y="3056"/>
                    </a:lnTo>
                    <a:cubicBezTo>
                      <a:pt x="662" y="2867"/>
                      <a:pt x="819" y="2709"/>
                      <a:pt x="1040" y="2709"/>
                    </a:cubicBezTo>
                    <a:close/>
                    <a:moveTo>
                      <a:pt x="9641" y="1449"/>
                    </a:moveTo>
                    <a:lnTo>
                      <a:pt x="9641" y="7435"/>
                    </a:lnTo>
                    <a:lnTo>
                      <a:pt x="2079" y="5545"/>
                    </a:lnTo>
                    <a:lnTo>
                      <a:pt x="2079" y="3340"/>
                    </a:lnTo>
                    <a:lnTo>
                      <a:pt x="9641" y="1449"/>
                    </a:lnTo>
                    <a:close/>
                    <a:moveTo>
                      <a:pt x="3466" y="6616"/>
                    </a:moveTo>
                    <a:lnTo>
                      <a:pt x="6112" y="7278"/>
                    </a:lnTo>
                    <a:cubicBezTo>
                      <a:pt x="5954" y="7845"/>
                      <a:pt x="5450" y="8223"/>
                      <a:pt x="4820" y="8223"/>
                    </a:cubicBezTo>
                    <a:cubicBezTo>
                      <a:pt x="4064" y="8223"/>
                      <a:pt x="3434" y="7593"/>
                      <a:pt x="3434" y="6837"/>
                    </a:cubicBezTo>
                    <a:cubicBezTo>
                      <a:pt x="3434" y="6774"/>
                      <a:pt x="3434" y="6679"/>
                      <a:pt x="3466" y="6616"/>
                    </a:cubicBezTo>
                    <a:close/>
                    <a:moveTo>
                      <a:pt x="10680" y="662"/>
                    </a:moveTo>
                    <a:cubicBezTo>
                      <a:pt x="10869" y="662"/>
                      <a:pt x="11027" y="819"/>
                      <a:pt x="11027" y="1008"/>
                    </a:cubicBezTo>
                    <a:lnTo>
                      <a:pt x="11027" y="7876"/>
                    </a:lnTo>
                    <a:cubicBezTo>
                      <a:pt x="11027" y="8065"/>
                      <a:pt x="10869" y="8223"/>
                      <a:pt x="10680" y="8223"/>
                    </a:cubicBezTo>
                    <a:cubicBezTo>
                      <a:pt x="10491" y="8223"/>
                      <a:pt x="10334" y="8065"/>
                      <a:pt x="10334" y="7876"/>
                    </a:cubicBezTo>
                    <a:lnTo>
                      <a:pt x="10334" y="1008"/>
                    </a:lnTo>
                    <a:cubicBezTo>
                      <a:pt x="10334" y="819"/>
                      <a:pt x="10491" y="662"/>
                      <a:pt x="10680" y="662"/>
                    </a:cubicBezTo>
                    <a:close/>
                    <a:moveTo>
                      <a:pt x="10680" y="0"/>
                    </a:moveTo>
                    <a:cubicBezTo>
                      <a:pt x="10208" y="0"/>
                      <a:pt x="9798" y="315"/>
                      <a:pt x="9704" y="756"/>
                    </a:cubicBezTo>
                    <a:lnTo>
                      <a:pt x="1985" y="2678"/>
                    </a:lnTo>
                    <a:cubicBezTo>
                      <a:pt x="1827" y="2331"/>
                      <a:pt x="1449" y="2048"/>
                      <a:pt x="1040" y="2048"/>
                    </a:cubicBezTo>
                    <a:cubicBezTo>
                      <a:pt x="473" y="2048"/>
                      <a:pt x="0" y="2520"/>
                      <a:pt x="0" y="3056"/>
                    </a:cubicBezTo>
                    <a:lnTo>
                      <a:pt x="0" y="5828"/>
                    </a:lnTo>
                    <a:cubicBezTo>
                      <a:pt x="0" y="6364"/>
                      <a:pt x="473" y="6837"/>
                      <a:pt x="1040" y="6837"/>
                    </a:cubicBezTo>
                    <a:cubicBezTo>
                      <a:pt x="1449" y="6837"/>
                      <a:pt x="1827" y="6616"/>
                      <a:pt x="1985" y="6206"/>
                    </a:cubicBezTo>
                    <a:lnTo>
                      <a:pt x="2804" y="6427"/>
                    </a:lnTo>
                    <a:cubicBezTo>
                      <a:pt x="2772" y="6522"/>
                      <a:pt x="2772" y="6679"/>
                      <a:pt x="2772" y="6805"/>
                    </a:cubicBezTo>
                    <a:cubicBezTo>
                      <a:pt x="2772" y="7939"/>
                      <a:pt x="3655" y="8853"/>
                      <a:pt x="4820" y="8853"/>
                    </a:cubicBezTo>
                    <a:cubicBezTo>
                      <a:pt x="5324" y="8853"/>
                      <a:pt x="5828" y="8664"/>
                      <a:pt x="6175" y="8317"/>
                    </a:cubicBezTo>
                    <a:cubicBezTo>
                      <a:pt x="6459" y="8065"/>
                      <a:pt x="6648" y="7719"/>
                      <a:pt x="6774" y="7341"/>
                    </a:cubicBezTo>
                    <a:lnTo>
                      <a:pt x="9704" y="8065"/>
                    </a:lnTo>
                    <a:cubicBezTo>
                      <a:pt x="9798" y="8506"/>
                      <a:pt x="10208" y="8821"/>
                      <a:pt x="10680" y="8821"/>
                    </a:cubicBezTo>
                    <a:cubicBezTo>
                      <a:pt x="11216" y="8821"/>
                      <a:pt x="11688" y="8349"/>
                      <a:pt x="11688" y="7782"/>
                    </a:cubicBezTo>
                    <a:lnTo>
                      <a:pt x="11688" y="945"/>
                    </a:lnTo>
                    <a:cubicBezTo>
                      <a:pt x="11688" y="473"/>
                      <a:pt x="11279" y="0"/>
                      <a:pt x="1068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57" name="Google Shape;12561;p89">
                <a:extLst>
                  <a:ext uri="{FF2B5EF4-FFF2-40B4-BE49-F238E27FC236}">
                    <a16:creationId xmlns:a16="http://schemas.microsoft.com/office/drawing/2014/main" id="{73DF1B55-F9F0-5C4F-DF4A-BDDC7F5FD980}"/>
                  </a:ext>
                </a:extLst>
              </p:cNvPr>
              <p:cNvGrpSpPr/>
              <p:nvPr/>
            </p:nvGrpSpPr>
            <p:grpSpPr>
              <a:xfrm>
                <a:off x="3710685" y="1885124"/>
                <a:ext cx="643048" cy="642992"/>
                <a:chOff x="-5276050" y="2037975"/>
                <a:chExt cx="292250" cy="292225"/>
              </a:xfrm>
              <a:grpFill/>
            </p:grpSpPr>
            <p:sp>
              <p:nvSpPr>
                <p:cNvPr id="169" name="Google Shape;12562;p89">
                  <a:extLst>
                    <a:ext uri="{FF2B5EF4-FFF2-40B4-BE49-F238E27FC236}">
                      <a16:creationId xmlns:a16="http://schemas.microsoft.com/office/drawing/2014/main" id="{0B2A27B0-7C50-35AA-815F-6DA8D9CE3C4D}"/>
                    </a:ext>
                  </a:extLst>
                </p:cNvPr>
                <p:cNvSpPr/>
                <p:nvPr/>
              </p:nvSpPr>
              <p:spPr>
                <a:xfrm>
                  <a:off x="-5102775" y="2211250"/>
                  <a:ext cx="51225" cy="49650"/>
                </a:xfrm>
                <a:custGeom>
                  <a:avLst/>
                  <a:gdLst/>
                  <a:ahLst/>
                  <a:cxnLst/>
                  <a:rect l="l" t="t" r="r" b="b"/>
                  <a:pathLst>
                    <a:path w="2049" h="1986" extrusionOk="0">
                      <a:moveTo>
                        <a:pt x="343" y="0"/>
                      </a:moveTo>
                      <a:cubicBezTo>
                        <a:pt x="253" y="0"/>
                        <a:pt x="158" y="32"/>
                        <a:pt x="95" y="95"/>
                      </a:cubicBezTo>
                      <a:cubicBezTo>
                        <a:pt x="1" y="189"/>
                        <a:pt x="1" y="441"/>
                        <a:pt x="95" y="536"/>
                      </a:cubicBezTo>
                      <a:lnTo>
                        <a:pt x="536" y="977"/>
                      </a:lnTo>
                      <a:lnTo>
                        <a:pt x="95" y="1418"/>
                      </a:lnTo>
                      <a:cubicBezTo>
                        <a:pt x="1" y="1544"/>
                        <a:pt x="1" y="1765"/>
                        <a:pt x="95" y="1891"/>
                      </a:cubicBezTo>
                      <a:cubicBezTo>
                        <a:pt x="158" y="1954"/>
                        <a:pt x="253" y="1985"/>
                        <a:pt x="343" y="1985"/>
                      </a:cubicBezTo>
                      <a:cubicBezTo>
                        <a:pt x="434" y="1985"/>
                        <a:pt x="521" y="1954"/>
                        <a:pt x="568" y="1891"/>
                      </a:cubicBezTo>
                      <a:lnTo>
                        <a:pt x="1009" y="1450"/>
                      </a:lnTo>
                      <a:lnTo>
                        <a:pt x="1450" y="1891"/>
                      </a:lnTo>
                      <a:cubicBezTo>
                        <a:pt x="1513" y="1954"/>
                        <a:pt x="1600" y="1985"/>
                        <a:pt x="1686" y="1985"/>
                      </a:cubicBezTo>
                      <a:cubicBezTo>
                        <a:pt x="1773" y="1985"/>
                        <a:pt x="1860" y="1954"/>
                        <a:pt x="1923" y="1891"/>
                      </a:cubicBezTo>
                      <a:cubicBezTo>
                        <a:pt x="2049" y="1765"/>
                        <a:pt x="2049" y="1544"/>
                        <a:pt x="1923" y="1418"/>
                      </a:cubicBezTo>
                      <a:lnTo>
                        <a:pt x="1482" y="977"/>
                      </a:lnTo>
                      <a:lnTo>
                        <a:pt x="1923" y="536"/>
                      </a:lnTo>
                      <a:cubicBezTo>
                        <a:pt x="2049" y="441"/>
                        <a:pt x="2049" y="189"/>
                        <a:pt x="1923" y="95"/>
                      </a:cubicBezTo>
                      <a:cubicBezTo>
                        <a:pt x="1860" y="32"/>
                        <a:pt x="1773" y="0"/>
                        <a:pt x="1686" y="0"/>
                      </a:cubicBezTo>
                      <a:cubicBezTo>
                        <a:pt x="1600" y="0"/>
                        <a:pt x="1513" y="32"/>
                        <a:pt x="1450" y="95"/>
                      </a:cubicBezTo>
                      <a:lnTo>
                        <a:pt x="1009" y="504"/>
                      </a:lnTo>
                      <a:lnTo>
                        <a:pt x="568" y="95"/>
                      </a:lnTo>
                      <a:cubicBezTo>
                        <a:pt x="521" y="32"/>
                        <a:pt x="434" y="0"/>
                        <a:pt x="34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0" name="Google Shape;12563;p89">
                  <a:extLst>
                    <a:ext uri="{FF2B5EF4-FFF2-40B4-BE49-F238E27FC236}">
                      <a16:creationId xmlns:a16="http://schemas.microsoft.com/office/drawing/2014/main" id="{A946C451-AE31-DFBB-9CEA-E0FFC293A6F5}"/>
                    </a:ext>
                  </a:extLst>
                </p:cNvPr>
                <p:cNvSpPr/>
                <p:nvPr/>
              </p:nvSpPr>
              <p:spPr>
                <a:xfrm>
                  <a:off x="-5224050" y="2107875"/>
                  <a:ext cx="51200" cy="49825"/>
                </a:xfrm>
                <a:custGeom>
                  <a:avLst/>
                  <a:gdLst/>
                  <a:ahLst/>
                  <a:cxnLst/>
                  <a:rect l="l" t="t" r="r" b="b"/>
                  <a:pathLst>
                    <a:path w="2048" h="1993" extrusionOk="0">
                      <a:moveTo>
                        <a:pt x="351" y="0"/>
                      </a:moveTo>
                      <a:cubicBezTo>
                        <a:pt x="260" y="0"/>
                        <a:pt x="173" y="24"/>
                        <a:pt x="126" y="71"/>
                      </a:cubicBezTo>
                      <a:cubicBezTo>
                        <a:pt x="0" y="197"/>
                        <a:pt x="0" y="449"/>
                        <a:pt x="126" y="544"/>
                      </a:cubicBezTo>
                      <a:lnTo>
                        <a:pt x="536" y="985"/>
                      </a:lnTo>
                      <a:lnTo>
                        <a:pt x="126" y="1426"/>
                      </a:lnTo>
                      <a:cubicBezTo>
                        <a:pt x="0" y="1552"/>
                        <a:pt x="0" y="1772"/>
                        <a:pt x="126" y="1898"/>
                      </a:cubicBezTo>
                      <a:cubicBezTo>
                        <a:pt x="173" y="1961"/>
                        <a:pt x="260" y="1993"/>
                        <a:pt x="351" y="1993"/>
                      </a:cubicBezTo>
                      <a:cubicBezTo>
                        <a:pt x="441" y="1993"/>
                        <a:pt x="536" y="1961"/>
                        <a:pt x="599" y="1898"/>
                      </a:cubicBezTo>
                      <a:lnTo>
                        <a:pt x="1008" y="1457"/>
                      </a:lnTo>
                      <a:lnTo>
                        <a:pt x="1449" y="1898"/>
                      </a:lnTo>
                      <a:cubicBezTo>
                        <a:pt x="1512" y="1961"/>
                        <a:pt x="1599" y="1993"/>
                        <a:pt x="1686" y="1993"/>
                      </a:cubicBezTo>
                      <a:cubicBezTo>
                        <a:pt x="1772" y="1993"/>
                        <a:pt x="1859" y="1961"/>
                        <a:pt x="1922" y="1898"/>
                      </a:cubicBezTo>
                      <a:cubicBezTo>
                        <a:pt x="2048" y="1772"/>
                        <a:pt x="2048" y="1520"/>
                        <a:pt x="1922" y="1426"/>
                      </a:cubicBezTo>
                      <a:lnTo>
                        <a:pt x="1481" y="985"/>
                      </a:lnTo>
                      <a:lnTo>
                        <a:pt x="1922" y="544"/>
                      </a:lnTo>
                      <a:cubicBezTo>
                        <a:pt x="2048" y="449"/>
                        <a:pt x="2048" y="197"/>
                        <a:pt x="1922" y="71"/>
                      </a:cubicBezTo>
                      <a:cubicBezTo>
                        <a:pt x="1875" y="24"/>
                        <a:pt x="1788" y="0"/>
                        <a:pt x="1697" y="0"/>
                      </a:cubicBezTo>
                      <a:cubicBezTo>
                        <a:pt x="1607" y="0"/>
                        <a:pt x="1512" y="24"/>
                        <a:pt x="1449" y="71"/>
                      </a:cubicBezTo>
                      <a:lnTo>
                        <a:pt x="1008" y="512"/>
                      </a:lnTo>
                      <a:lnTo>
                        <a:pt x="599" y="71"/>
                      </a:lnTo>
                      <a:cubicBezTo>
                        <a:pt x="536" y="24"/>
                        <a:pt x="441" y="0"/>
                        <a:pt x="35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1" name="Google Shape;12564;p89">
                  <a:extLst>
                    <a:ext uri="{FF2B5EF4-FFF2-40B4-BE49-F238E27FC236}">
                      <a16:creationId xmlns:a16="http://schemas.microsoft.com/office/drawing/2014/main" id="{DA238B8A-CB82-00BA-9685-BB830215F9BE}"/>
                    </a:ext>
                  </a:extLst>
                </p:cNvPr>
                <p:cNvSpPr/>
                <p:nvPr/>
              </p:nvSpPr>
              <p:spPr>
                <a:xfrm>
                  <a:off x="-5276050" y="2037975"/>
                  <a:ext cx="292250" cy="292225"/>
                </a:xfrm>
                <a:custGeom>
                  <a:avLst/>
                  <a:gdLst/>
                  <a:ahLst/>
                  <a:cxnLst/>
                  <a:rect l="l" t="t" r="r" b="b"/>
                  <a:pathLst>
                    <a:path w="11690" h="11689" extrusionOk="0">
                      <a:moveTo>
                        <a:pt x="10334" y="3119"/>
                      </a:moveTo>
                      <a:cubicBezTo>
                        <a:pt x="10712" y="3119"/>
                        <a:pt x="11028" y="3403"/>
                        <a:pt x="11028" y="3781"/>
                      </a:cubicBezTo>
                      <a:cubicBezTo>
                        <a:pt x="11028" y="4190"/>
                        <a:pt x="10712" y="4442"/>
                        <a:pt x="10334" y="4442"/>
                      </a:cubicBezTo>
                      <a:cubicBezTo>
                        <a:pt x="9956" y="4442"/>
                        <a:pt x="9673" y="4127"/>
                        <a:pt x="9673" y="3781"/>
                      </a:cubicBezTo>
                      <a:cubicBezTo>
                        <a:pt x="9673" y="3403"/>
                        <a:pt x="9988" y="3119"/>
                        <a:pt x="10334" y="3119"/>
                      </a:cubicBezTo>
                      <a:close/>
                      <a:moveTo>
                        <a:pt x="4443" y="7593"/>
                      </a:moveTo>
                      <a:cubicBezTo>
                        <a:pt x="4853" y="7593"/>
                        <a:pt x="5105" y="7908"/>
                        <a:pt x="5105" y="8255"/>
                      </a:cubicBezTo>
                      <a:cubicBezTo>
                        <a:pt x="5105" y="8664"/>
                        <a:pt x="4790" y="8948"/>
                        <a:pt x="4443" y="8948"/>
                      </a:cubicBezTo>
                      <a:cubicBezTo>
                        <a:pt x="4065" y="8948"/>
                        <a:pt x="3781" y="8633"/>
                        <a:pt x="3781" y="8255"/>
                      </a:cubicBezTo>
                      <a:cubicBezTo>
                        <a:pt x="3781" y="7876"/>
                        <a:pt x="4096" y="7593"/>
                        <a:pt x="4443" y="7593"/>
                      </a:cubicBezTo>
                      <a:close/>
                      <a:moveTo>
                        <a:pt x="5829" y="725"/>
                      </a:moveTo>
                      <a:cubicBezTo>
                        <a:pt x="7341" y="725"/>
                        <a:pt x="8822" y="1386"/>
                        <a:pt x="9799" y="2521"/>
                      </a:cubicBezTo>
                      <a:cubicBezTo>
                        <a:pt x="9326" y="2710"/>
                        <a:pt x="8980" y="3245"/>
                        <a:pt x="8980" y="3781"/>
                      </a:cubicBezTo>
                      <a:cubicBezTo>
                        <a:pt x="8980" y="3718"/>
                        <a:pt x="8917" y="3623"/>
                        <a:pt x="8885" y="3560"/>
                      </a:cubicBezTo>
                      <a:lnTo>
                        <a:pt x="8854" y="3497"/>
                      </a:lnTo>
                      <a:lnTo>
                        <a:pt x="8192" y="2836"/>
                      </a:lnTo>
                      <a:cubicBezTo>
                        <a:pt x="8129" y="2773"/>
                        <a:pt x="8035" y="2741"/>
                        <a:pt x="7944" y="2741"/>
                      </a:cubicBezTo>
                      <a:cubicBezTo>
                        <a:pt x="7853" y="2741"/>
                        <a:pt x="7767" y="2773"/>
                        <a:pt x="7719" y="2836"/>
                      </a:cubicBezTo>
                      <a:cubicBezTo>
                        <a:pt x="7593" y="2962"/>
                        <a:pt x="7593" y="3182"/>
                        <a:pt x="7719" y="3308"/>
                      </a:cubicBezTo>
                      <a:lnTo>
                        <a:pt x="7814" y="3434"/>
                      </a:lnTo>
                      <a:cubicBezTo>
                        <a:pt x="6869" y="3466"/>
                        <a:pt x="5987" y="3875"/>
                        <a:pt x="5262" y="4568"/>
                      </a:cubicBezTo>
                      <a:cubicBezTo>
                        <a:pt x="4600" y="5230"/>
                        <a:pt x="4254" y="6081"/>
                        <a:pt x="4159" y="6963"/>
                      </a:cubicBezTo>
                      <a:cubicBezTo>
                        <a:pt x="3561" y="7120"/>
                        <a:pt x="3151" y="7656"/>
                        <a:pt x="3151" y="8318"/>
                      </a:cubicBezTo>
                      <a:cubicBezTo>
                        <a:pt x="3151" y="9074"/>
                        <a:pt x="3781" y="9704"/>
                        <a:pt x="4506" y="9704"/>
                      </a:cubicBezTo>
                      <a:cubicBezTo>
                        <a:pt x="5262" y="9704"/>
                        <a:pt x="5892" y="9074"/>
                        <a:pt x="5892" y="8318"/>
                      </a:cubicBezTo>
                      <a:cubicBezTo>
                        <a:pt x="5892" y="7687"/>
                        <a:pt x="5451" y="7120"/>
                        <a:pt x="4884" y="6963"/>
                      </a:cubicBezTo>
                      <a:cubicBezTo>
                        <a:pt x="5042" y="5482"/>
                        <a:pt x="6302" y="4222"/>
                        <a:pt x="7814" y="4127"/>
                      </a:cubicBezTo>
                      <a:lnTo>
                        <a:pt x="7814" y="4127"/>
                      </a:lnTo>
                      <a:lnTo>
                        <a:pt x="7751" y="4222"/>
                      </a:lnTo>
                      <a:cubicBezTo>
                        <a:pt x="7625" y="4348"/>
                        <a:pt x="7625" y="4568"/>
                        <a:pt x="7751" y="4694"/>
                      </a:cubicBezTo>
                      <a:cubicBezTo>
                        <a:pt x="7814" y="4757"/>
                        <a:pt x="7901" y="4789"/>
                        <a:pt x="7987" y="4789"/>
                      </a:cubicBezTo>
                      <a:cubicBezTo>
                        <a:pt x="8074" y="4789"/>
                        <a:pt x="8161" y="4757"/>
                        <a:pt x="8224" y="4694"/>
                      </a:cubicBezTo>
                      <a:lnTo>
                        <a:pt x="8885" y="4033"/>
                      </a:lnTo>
                      <a:cubicBezTo>
                        <a:pt x="8980" y="3938"/>
                        <a:pt x="9011" y="3875"/>
                        <a:pt x="9011" y="3781"/>
                      </a:cubicBezTo>
                      <a:cubicBezTo>
                        <a:pt x="9011" y="4537"/>
                        <a:pt x="9641" y="5167"/>
                        <a:pt x="10397" y="5167"/>
                      </a:cubicBezTo>
                      <a:cubicBezTo>
                        <a:pt x="10618" y="5167"/>
                        <a:pt x="10807" y="5136"/>
                        <a:pt x="11028" y="5010"/>
                      </a:cubicBezTo>
                      <a:cubicBezTo>
                        <a:pt x="11059" y="5293"/>
                        <a:pt x="11091" y="5545"/>
                        <a:pt x="11091" y="5829"/>
                      </a:cubicBezTo>
                      <a:cubicBezTo>
                        <a:pt x="11028" y="8696"/>
                        <a:pt x="8696" y="11027"/>
                        <a:pt x="5829" y="11027"/>
                      </a:cubicBezTo>
                      <a:cubicBezTo>
                        <a:pt x="2994" y="11027"/>
                        <a:pt x="694" y="8696"/>
                        <a:pt x="694" y="5829"/>
                      </a:cubicBezTo>
                      <a:cubicBezTo>
                        <a:pt x="694" y="2993"/>
                        <a:pt x="2994" y="725"/>
                        <a:pt x="5829" y="725"/>
                      </a:cubicBezTo>
                      <a:close/>
                      <a:moveTo>
                        <a:pt x="5829" y="0"/>
                      </a:moveTo>
                      <a:cubicBezTo>
                        <a:pt x="2584" y="0"/>
                        <a:pt x="1" y="2615"/>
                        <a:pt x="1" y="5829"/>
                      </a:cubicBezTo>
                      <a:cubicBezTo>
                        <a:pt x="1" y="7404"/>
                        <a:pt x="599" y="8853"/>
                        <a:pt x="1702" y="9956"/>
                      </a:cubicBezTo>
                      <a:cubicBezTo>
                        <a:pt x="2773" y="11058"/>
                        <a:pt x="4254" y="11689"/>
                        <a:pt x="5829" y="11689"/>
                      </a:cubicBezTo>
                      <a:cubicBezTo>
                        <a:pt x="6617" y="11689"/>
                        <a:pt x="7341" y="11531"/>
                        <a:pt x="8098" y="11216"/>
                      </a:cubicBezTo>
                      <a:cubicBezTo>
                        <a:pt x="8822" y="10901"/>
                        <a:pt x="9452" y="10523"/>
                        <a:pt x="9956" y="9956"/>
                      </a:cubicBezTo>
                      <a:cubicBezTo>
                        <a:pt x="10492" y="9420"/>
                        <a:pt x="10901" y="8790"/>
                        <a:pt x="11217" y="8128"/>
                      </a:cubicBezTo>
                      <a:cubicBezTo>
                        <a:pt x="11532" y="7404"/>
                        <a:pt x="11689" y="6616"/>
                        <a:pt x="11689" y="5829"/>
                      </a:cubicBezTo>
                      <a:cubicBezTo>
                        <a:pt x="11689" y="5356"/>
                        <a:pt x="11658" y="4884"/>
                        <a:pt x="11532" y="4442"/>
                      </a:cubicBezTo>
                      <a:cubicBezTo>
                        <a:pt x="11595" y="4253"/>
                        <a:pt x="11689" y="4033"/>
                        <a:pt x="11689" y="3781"/>
                      </a:cubicBezTo>
                      <a:cubicBezTo>
                        <a:pt x="11689" y="3119"/>
                        <a:pt x="11217" y="2552"/>
                        <a:pt x="10586" y="2458"/>
                      </a:cubicBezTo>
                      <a:cubicBezTo>
                        <a:pt x="9484" y="945"/>
                        <a:pt x="7719" y="0"/>
                        <a:pt x="582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58" name="Google Shape;12567;p89">
                <a:extLst>
                  <a:ext uri="{FF2B5EF4-FFF2-40B4-BE49-F238E27FC236}">
                    <a16:creationId xmlns:a16="http://schemas.microsoft.com/office/drawing/2014/main" id="{E2E31AE2-0E2D-8CBC-7695-E8CB03067AA0}"/>
                  </a:ext>
                </a:extLst>
              </p:cNvPr>
              <p:cNvGrpSpPr/>
              <p:nvPr/>
            </p:nvGrpSpPr>
            <p:grpSpPr>
              <a:xfrm>
                <a:off x="7915085" y="1885975"/>
                <a:ext cx="493975" cy="641288"/>
                <a:chOff x="-3462150" y="2046625"/>
                <a:chExt cx="224500" cy="291450"/>
              </a:xfrm>
              <a:grpFill/>
            </p:grpSpPr>
            <p:sp>
              <p:nvSpPr>
                <p:cNvPr id="162" name="Google Shape;12568;p89">
                  <a:extLst>
                    <a:ext uri="{FF2B5EF4-FFF2-40B4-BE49-F238E27FC236}">
                      <a16:creationId xmlns:a16="http://schemas.microsoft.com/office/drawing/2014/main" id="{A276ACC1-899A-9B4A-A791-11E8CCE7CE34}"/>
                    </a:ext>
                  </a:extLst>
                </p:cNvPr>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3" name="Google Shape;12569;p89">
                  <a:extLst>
                    <a:ext uri="{FF2B5EF4-FFF2-40B4-BE49-F238E27FC236}">
                      <a16:creationId xmlns:a16="http://schemas.microsoft.com/office/drawing/2014/main" id="{3F3D47FE-9AA3-6C23-0E7D-D02E22937FCA}"/>
                    </a:ext>
                  </a:extLst>
                </p:cNvPr>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4" name="Google Shape;12570;p89">
                  <a:extLst>
                    <a:ext uri="{FF2B5EF4-FFF2-40B4-BE49-F238E27FC236}">
                      <a16:creationId xmlns:a16="http://schemas.microsoft.com/office/drawing/2014/main" id="{0C4C1DE3-12F0-7493-43D0-44189BE613D4}"/>
                    </a:ext>
                  </a:extLst>
                </p:cNvPr>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5" name="Google Shape;12571;p89">
                  <a:extLst>
                    <a:ext uri="{FF2B5EF4-FFF2-40B4-BE49-F238E27FC236}">
                      <a16:creationId xmlns:a16="http://schemas.microsoft.com/office/drawing/2014/main" id="{DAFFD6F8-F487-9784-5A86-598B83C74C3C}"/>
                    </a:ext>
                  </a:extLst>
                </p:cNvPr>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6" name="Google Shape;12572;p89">
                  <a:extLst>
                    <a:ext uri="{FF2B5EF4-FFF2-40B4-BE49-F238E27FC236}">
                      <a16:creationId xmlns:a16="http://schemas.microsoft.com/office/drawing/2014/main" id="{734D9453-50EF-8683-661C-AA1561A73FC0}"/>
                    </a:ext>
                  </a:extLst>
                </p:cNvPr>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7" name="Google Shape;12573;p89">
                  <a:extLst>
                    <a:ext uri="{FF2B5EF4-FFF2-40B4-BE49-F238E27FC236}">
                      <a16:creationId xmlns:a16="http://schemas.microsoft.com/office/drawing/2014/main" id="{2D1D0DA0-9E5F-C1EF-028A-D50E181116C5}"/>
                    </a:ext>
                  </a:extLst>
                </p:cNvPr>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8" name="Google Shape;12574;p89">
                  <a:extLst>
                    <a:ext uri="{FF2B5EF4-FFF2-40B4-BE49-F238E27FC236}">
                      <a16:creationId xmlns:a16="http://schemas.microsoft.com/office/drawing/2014/main" id="{BA6F1832-04C5-556E-CEFB-7F87DCC7FDAF}"/>
                    </a:ext>
                  </a:extLst>
                </p:cNvPr>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59" name="Google Shape;12602;p89">
                <a:extLst>
                  <a:ext uri="{FF2B5EF4-FFF2-40B4-BE49-F238E27FC236}">
                    <a16:creationId xmlns:a16="http://schemas.microsoft.com/office/drawing/2014/main" id="{5807D68A-8168-A777-6CA5-EEFD0B0AE00D}"/>
                  </a:ext>
                </a:extLst>
              </p:cNvPr>
              <p:cNvGrpSpPr/>
              <p:nvPr/>
            </p:nvGrpSpPr>
            <p:grpSpPr>
              <a:xfrm>
                <a:off x="2063594" y="1908370"/>
                <a:ext cx="624120" cy="625775"/>
                <a:chOff x="6679825" y="2693700"/>
                <a:chExt cx="257875" cy="258575"/>
              </a:xfrm>
              <a:grpFill/>
            </p:grpSpPr>
            <p:sp>
              <p:nvSpPr>
                <p:cNvPr id="160" name="Google Shape;12603;p89">
                  <a:extLst>
                    <a:ext uri="{FF2B5EF4-FFF2-40B4-BE49-F238E27FC236}">
                      <a16:creationId xmlns:a16="http://schemas.microsoft.com/office/drawing/2014/main" id="{84E7F6BA-419C-1CC2-2AC6-4F7D2D6CFFFB}"/>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1" name="Google Shape;12604;p89">
                  <a:extLst>
                    <a:ext uri="{FF2B5EF4-FFF2-40B4-BE49-F238E27FC236}">
                      <a16:creationId xmlns:a16="http://schemas.microsoft.com/office/drawing/2014/main" id="{C145BB77-F479-8DC2-E5AC-72D96D44BDBD}"/>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grpSp>
          <p:nvGrpSpPr>
            <p:cNvPr id="6" name="Group 5">
              <a:extLst>
                <a:ext uri="{FF2B5EF4-FFF2-40B4-BE49-F238E27FC236}">
                  <a16:creationId xmlns:a16="http://schemas.microsoft.com/office/drawing/2014/main" id="{E4AFF4C5-C48F-1310-6726-33C46C8E2316}"/>
                </a:ext>
              </a:extLst>
            </p:cNvPr>
            <p:cNvGrpSpPr/>
            <p:nvPr/>
          </p:nvGrpSpPr>
          <p:grpSpPr>
            <a:xfrm>
              <a:off x="401737" y="2551020"/>
              <a:ext cx="11393071" cy="646514"/>
              <a:chOff x="401737" y="2659314"/>
              <a:chExt cx="11393071" cy="646514"/>
            </a:xfrm>
            <a:grpFill/>
          </p:grpSpPr>
          <p:grpSp>
            <p:nvGrpSpPr>
              <p:cNvPr id="94" name="Google Shape;12423;p89">
                <a:extLst>
                  <a:ext uri="{FF2B5EF4-FFF2-40B4-BE49-F238E27FC236}">
                    <a16:creationId xmlns:a16="http://schemas.microsoft.com/office/drawing/2014/main" id="{5050C984-6B20-14B9-3E76-543D7DABBDA8}"/>
                  </a:ext>
                </a:extLst>
              </p:cNvPr>
              <p:cNvGrpSpPr/>
              <p:nvPr/>
            </p:nvGrpSpPr>
            <p:grpSpPr>
              <a:xfrm>
                <a:off x="401737" y="2661924"/>
                <a:ext cx="649923" cy="641288"/>
                <a:chOff x="-6713450" y="2397900"/>
                <a:chExt cx="295375" cy="291450"/>
              </a:xfrm>
              <a:grpFill/>
            </p:grpSpPr>
            <p:sp>
              <p:nvSpPr>
                <p:cNvPr id="144" name="Google Shape;12424;p89">
                  <a:extLst>
                    <a:ext uri="{FF2B5EF4-FFF2-40B4-BE49-F238E27FC236}">
                      <a16:creationId xmlns:a16="http://schemas.microsoft.com/office/drawing/2014/main" id="{DD77F742-D64A-D7F2-179E-DDC18DC533D9}"/>
                    </a:ext>
                  </a:extLst>
                </p:cNvPr>
                <p:cNvSpPr/>
                <p:nvPr/>
              </p:nvSpPr>
              <p:spPr>
                <a:xfrm>
                  <a:off x="-6628400" y="2465650"/>
                  <a:ext cx="69350" cy="17350"/>
                </a:xfrm>
                <a:custGeom>
                  <a:avLst/>
                  <a:gdLst/>
                  <a:ahLst/>
                  <a:cxnLst/>
                  <a:rect l="l" t="t" r="r" b="b"/>
                  <a:pathLst>
                    <a:path w="2774" h="694" extrusionOk="0">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45" name="Google Shape;12425;p89">
                  <a:extLst>
                    <a:ext uri="{FF2B5EF4-FFF2-40B4-BE49-F238E27FC236}">
                      <a16:creationId xmlns:a16="http://schemas.microsoft.com/office/drawing/2014/main" id="{0B70A5B0-D9C5-17A2-C734-31FA325C0E55}"/>
                    </a:ext>
                  </a:extLst>
                </p:cNvPr>
                <p:cNvSpPr/>
                <p:nvPr/>
              </p:nvSpPr>
              <p:spPr>
                <a:xfrm>
                  <a:off x="-6713450" y="2397900"/>
                  <a:ext cx="295375" cy="291450"/>
                </a:xfrm>
                <a:custGeom>
                  <a:avLst/>
                  <a:gdLst/>
                  <a:ahLst/>
                  <a:cxnLst/>
                  <a:rect l="l" t="t" r="r" b="b"/>
                  <a:pathLst>
                    <a:path w="11815" h="11658" extrusionOk="0">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95" name="Google Shape;12430;p89">
                <a:extLst>
                  <a:ext uri="{FF2B5EF4-FFF2-40B4-BE49-F238E27FC236}">
                    <a16:creationId xmlns:a16="http://schemas.microsoft.com/office/drawing/2014/main" id="{A1723486-B6B0-A674-D815-9B9053C60B84}"/>
                  </a:ext>
                </a:extLst>
              </p:cNvPr>
              <p:cNvSpPr/>
              <p:nvPr/>
            </p:nvSpPr>
            <p:spPr>
              <a:xfrm>
                <a:off x="4525976" y="2662556"/>
                <a:ext cx="641288" cy="639583"/>
              </a:xfrm>
              <a:custGeom>
                <a:avLst/>
                <a:gdLst/>
                <a:ahLst/>
                <a:cxnLst/>
                <a:rect l="l" t="t" r="r" b="b"/>
                <a:pathLst>
                  <a:path w="11658" h="11627" extrusionOk="0">
                    <a:moveTo>
                      <a:pt x="6806" y="2017"/>
                    </a:moveTo>
                    <a:lnTo>
                      <a:pt x="6806" y="2773"/>
                    </a:lnTo>
                    <a:lnTo>
                      <a:pt x="4758" y="2773"/>
                    </a:lnTo>
                    <a:lnTo>
                      <a:pt x="4758" y="2017"/>
                    </a:lnTo>
                    <a:close/>
                    <a:moveTo>
                      <a:pt x="7152" y="694"/>
                    </a:moveTo>
                    <a:cubicBezTo>
                      <a:pt x="7688" y="694"/>
                      <a:pt x="8192" y="1167"/>
                      <a:pt x="8192" y="1702"/>
                    </a:cubicBezTo>
                    <a:lnTo>
                      <a:pt x="8192" y="2773"/>
                    </a:lnTo>
                    <a:lnTo>
                      <a:pt x="7499" y="2773"/>
                    </a:lnTo>
                    <a:lnTo>
                      <a:pt x="7499" y="1702"/>
                    </a:lnTo>
                    <a:cubicBezTo>
                      <a:pt x="7499" y="1513"/>
                      <a:pt x="7341" y="1356"/>
                      <a:pt x="7152" y="1356"/>
                    </a:cubicBezTo>
                    <a:lnTo>
                      <a:pt x="4411" y="1356"/>
                    </a:lnTo>
                    <a:cubicBezTo>
                      <a:pt x="4191" y="1356"/>
                      <a:pt x="4033" y="1513"/>
                      <a:pt x="4033" y="1702"/>
                    </a:cubicBezTo>
                    <a:lnTo>
                      <a:pt x="4033" y="2773"/>
                    </a:lnTo>
                    <a:lnTo>
                      <a:pt x="3371" y="2773"/>
                    </a:lnTo>
                    <a:lnTo>
                      <a:pt x="3371" y="1702"/>
                    </a:lnTo>
                    <a:cubicBezTo>
                      <a:pt x="3371" y="1167"/>
                      <a:pt x="3844" y="694"/>
                      <a:pt x="4411" y="694"/>
                    </a:cubicBezTo>
                    <a:close/>
                    <a:moveTo>
                      <a:pt x="10618" y="3498"/>
                    </a:moveTo>
                    <a:cubicBezTo>
                      <a:pt x="10807" y="3498"/>
                      <a:pt x="10964" y="3656"/>
                      <a:pt x="10964" y="3845"/>
                    </a:cubicBezTo>
                    <a:lnTo>
                      <a:pt x="10964" y="5010"/>
                    </a:lnTo>
                    <a:cubicBezTo>
                      <a:pt x="9546" y="6239"/>
                      <a:pt x="7688" y="6901"/>
                      <a:pt x="5766" y="6901"/>
                    </a:cubicBezTo>
                    <a:cubicBezTo>
                      <a:pt x="3876" y="6901"/>
                      <a:pt x="2080" y="6239"/>
                      <a:pt x="662" y="5010"/>
                    </a:cubicBezTo>
                    <a:lnTo>
                      <a:pt x="662" y="3971"/>
                    </a:lnTo>
                    <a:cubicBezTo>
                      <a:pt x="662" y="3687"/>
                      <a:pt x="851" y="3498"/>
                      <a:pt x="1135" y="3498"/>
                    </a:cubicBezTo>
                    <a:close/>
                    <a:moveTo>
                      <a:pt x="6806" y="7531"/>
                    </a:moveTo>
                    <a:lnTo>
                      <a:pt x="6806" y="7940"/>
                    </a:lnTo>
                    <a:cubicBezTo>
                      <a:pt x="6806" y="8129"/>
                      <a:pt x="6648" y="8287"/>
                      <a:pt x="6459" y="8287"/>
                    </a:cubicBezTo>
                    <a:lnTo>
                      <a:pt x="5073" y="8287"/>
                    </a:lnTo>
                    <a:cubicBezTo>
                      <a:pt x="4884" y="8287"/>
                      <a:pt x="4726" y="8129"/>
                      <a:pt x="4726" y="7940"/>
                    </a:cubicBezTo>
                    <a:lnTo>
                      <a:pt x="4726" y="7531"/>
                    </a:lnTo>
                    <a:lnTo>
                      <a:pt x="4758" y="7531"/>
                    </a:lnTo>
                    <a:cubicBezTo>
                      <a:pt x="5104" y="7594"/>
                      <a:pt x="5419" y="7625"/>
                      <a:pt x="5766" y="7625"/>
                    </a:cubicBezTo>
                    <a:cubicBezTo>
                      <a:pt x="6112" y="7625"/>
                      <a:pt x="6427" y="7594"/>
                      <a:pt x="6806" y="7531"/>
                    </a:cubicBezTo>
                    <a:close/>
                    <a:moveTo>
                      <a:pt x="10964" y="5892"/>
                    </a:moveTo>
                    <a:lnTo>
                      <a:pt x="10964" y="9988"/>
                    </a:lnTo>
                    <a:cubicBezTo>
                      <a:pt x="10964" y="10524"/>
                      <a:pt x="10492" y="10996"/>
                      <a:pt x="9956" y="10996"/>
                    </a:cubicBezTo>
                    <a:lnTo>
                      <a:pt x="1670" y="10996"/>
                    </a:lnTo>
                    <a:cubicBezTo>
                      <a:pt x="1135" y="10996"/>
                      <a:pt x="662" y="10524"/>
                      <a:pt x="662" y="9988"/>
                    </a:cubicBezTo>
                    <a:lnTo>
                      <a:pt x="662" y="5892"/>
                    </a:lnTo>
                    <a:cubicBezTo>
                      <a:pt x="1670" y="6649"/>
                      <a:pt x="2804" y="7184"/>
                      <a:pt x="4065" y="7436"/>
                    </a:cubicBezTo>
                    <a:lnTo>
                      <a:pt x="4065" y="7940"/>
                    </a:lnTo>
                    <a:cubicBezTo>
                      <a:pt x="4065" y="8476"/>
                      <a:pt x="4537" y="8948"/>
                      <a:pt x="5104" y="8948"/>
                    </a:cubicBezTo>
                    <a:lnTo>
                      <a:pt x="6490" y="8948"/>
                    </a:lnTo>
                    <a:cubicBezTo>
                      <a:pt x="7026" y="8948"/>
                      <a:pt x="7499" y="8476"/>
                      <a:pt x="7499" y="7940"/>
                    </a:cubicBezTo>
                    <a:lnTo>
                      <a:pt x="7499" y="7436"/>
                    </a:lnTo>
                    <a:cubicBezTo>
                      <a:pt x="7971" y="7342"/>
                      <a:pt x="8444" y="7184"/>
                      <a:pt x="8916" y="7027"/>
                    </a:cubicBezTo>
                    <a:cubicBezTo>
                      <a:pt x="9672" y="6743"/>
                      <a:pt x="10334" y="6365"/>
                      <a:pt x="10964" y="5892"/>
                    </a:cubicBezTo>
                    <a:close/>
                    <a:moveTo>
                      <a:pt x="4411" y="1"/>
                    </a:moveTo>
                    <a:cubicBezTo>
                      <a:pt x="3466" y="1"/>
                      <a:pt x="2710" y="757"/>
                      <a:pt x="2710" y="1702"/>
                    </a:cubicBezTo>
                    <a:lnTo>
                      <a:pt x="2710" y="2773"/>
                    </a:lnTo>
                    <a:lnTo>
                      <a:pt x="1135" y="2773"/>
                    </a:lnTo>
                    <a:cubicBezTo>
                      <a:pt x="505" y="2773"/>
                      <a:pt x="0" y="3277"/>
                      <a:pt x="0" y="3908"/>
                    </a:cubicBezTo>
                    <a:lnTo>
                      <a:pt x="0" y="9957"/>
                    </a:lnTo>
                    <a:cubicBezTo>
                      <a:pt x="0" y="10902"/>
                      <a:pt x="725" y="11626"/>
                      <a:pt x="1670" y="11626"/>
                    </a:cubicBezTo>
                    <a:lnTo>
                      <a:pt x="9956" y="11626"/>
                    </a:lnTo>
                    <a:cubicBezTo>
                      <a:pt x="10901" y="11626"/>
                      <a:pt x="11657" y="10902"/>
                      <a:pt x="11657" y="9957"/>
                    </a:cubicBezTo>
                    <a:lnTo>
                      <a:pt x="11657" y="3813"/>
                    </a:lnTo>
                    <a:cubicBezTo>
                      <a:pt x="11626" y="3246"/>
                      <a:pt x="11153" y="2773"/>
                      <a:pt x="10618" y="2773"/>
                    </a:cubicBezTo>
                    <a:lnTo>
                      <a:pt x="8853" y="2773"/>
                    </a:lnTo>
                    <a:lnTo>
                      <a:pt x="8853" y="1702"/>
                    </a:lnTo>
                    <a:cubicBezTo>
                      <a:pt x="8853" y="757"/>
                      <a:pt x="8097" y="1"/>
                      <a:pt x="715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96" name="Google Shape;12438;p89">
                <a:extLst>
                  <a:ext uri="{FF2B5EF4-FFF2-40B4-BE49-F238E27FC236}">
                    <a16:creationId xmlns:a16="http://schemas.microsoft.com/office/drawing/2014/main" id="{94443883-1AB6-8E2D-348A-2A2D5F5B1C0F}"/>
                  </a:ext>
                </a:extLst>
              </p:cNvPr>
              <p:cNvGrpSpPr/>
              <p:nvPr/>
            </p:nvGrpSpPr>
            <p:grpSpPr>
              <a:xfrm>
                <a:off x="8665202" y="2661183"/>
                <a:ext cx="641288" cy="642773"/>
                <a:chOff x="-3137650" y="2408950"/>
                <a:chExt cx="291450" cy="292125"/>
              </a:xfrm>
              <a:grpFill/>
            </p:grpSpPr>
            <p:sp>
              <p:nvSpPr>
                <p:cNvPr id="139" name="Google Shape;12439;p89">
                  <a:extLst>
                    <a:ext uri="{FF2B5EF4-FFF2-40B4-BE49-F238E27FC236}">
                      <a16:creationId xmlns:a16="http://schemas.microsoft.com/office/drawing/2014/main" id="{4D95A590-958A-44FF-DE64-2ED1F9A90A0C}"/>
                    </a:ext>
                  </a:extLst>
                </p:cNvPr>
                <p:cNvSpPr/>
                <p:nvPr/>
              </p:nvSpPr>
              <p:spPr>
                <a:xfrm>
                  <a:off x="-3137650" y="2408950"/>
                  <a:ext cx="291450" cy="292125"/>
                </a:xfrm>
                <a:custGeom>
                  <a:avLst/>
                  <a:gdLst/>
                  <a:ahLst/>
                  <a:cxnLst/>
                  <a:rect l="l" t="t" r="r" b="b"/>
                  <a:pathLst>
                    <a:path w="11658" h="11685" extrusionOk="0">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40" name="Google Shape;12440;p89">
                  <a:extLst>
                    <a:ext uri="{FF2B5EF4-FFF2-40B4-BE49-F238E27FC236}">
                      <a16:creationId xmlns:a16="http://schemas.microsoft.com/office/drawing/2014/main" id="{BBB4DB81-7399-2BF5-5632-7D22B81485A0}"/>
                    </a:ext>
                  </a:extLst>
                </p:cNvPr>
                <p:cNvSpPr/>
                <p:nvPr/>
              </p:nvSpPr>
              <p:spPr>
                <a:xfrm>
                  <a:off x="-3104575" y="24428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41" name="Google Shape;12441;p89">
                  <a:extLst>
                    <a:ext uri="{FF2B5EF4-FFF2-40B4-BE49-F238E27FC236}">
                      <a16:creationId xmlns:a16="http://schemas.microsoft.com/office/drawing/2014/main" id="{5299B563-259A-2300-C366-AECD4E226B3B}"/>
                    </a:ext>
                  </a:extLst>
                </p:cNvPr>
                <p:cNvSpPr/>
                <p:nvPr/>
              </p:nvSpPr>
              <p:spPr>
                <a:xfrm>
                  <a:off x="-306990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42" name="Google Shape;12442;p89">
                  <a:extLst>
                    <a:ext uri="{FF2B5EF4-FFF2-40B4-BE49-F238E27FC236}">
                      <a16:creationId xmlns:a16="http://schemas.microsoft.com/office/drawing/2014/main" id="{35150742-5CAD-4454-F5EB-58BD92D3A001}"/>
                    </a:ext>
                  </a:extLst>
                </p:cNvPr>
                <p:cNvSpPr/>
                <p:nvPr/>
              </p:nvSpPr>
              <p:spPr>
                <a:xfrm>
                  <a:off x="-3035250" y="24428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43" name="Google Shape;12443;p89">
                  <a:extLst>
                    <a:ext uri="{FF2B5EF4-FFF2-40B4-BE49-F238E27FC236}">
                      <a16:creationId xmlns:a16="http://schemas.microsoft.com/office/drawing/2014/main" id="{FA7E9CEA-7A89-A161-2BF4-6F66048A9853}"/>
                    </a:ext>
                  </a:extLst>
                </p:cNvPr>
                <p:cNvSpPr/>
                <p:nvPr/>
              </p:nvSpPr>
              <p:spPr>
                <a:xfrm>
                  <a:off x="-3002175" y="2442800"/>
                  <a:ext cx="120525" cy="17350"/>
                </a:xfrm>
                <a:custGeom>
                  <a:avLst/>
                  <a:gdLst/>
                  <a:ahLst/>
                  <a:cxnLst/>
                  <a:rect l="l" t="t" r="r" b="b"/>
                  <a:pathLst>
                    <a:path w="4821" h="694" extrusionOk="0">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97" name="Google Shape;12455;p89">
                <a:extLst>
                  <a:ext uri="{FF2B5EF4-FFF2-40B4-BE49-F238E27FC236}">
                    <a16:creationId xmlns:a16="http://schemas.microsoft.com/office/drawing/2014/main" id="{B8CEA4CD-2F3F-06EF-E426-43EF62777E9A}"/>
                  </a:ext>
                </a:extLst>
              </p:cNvPr>
              <p:cNvSpPr/>
              <p:nvPr/>
            </p:nvSpPr>
            <p:spPr>
              <a:xfrm>
                <a:off x="1223364" y="2660190"/>
                <a:ext cx="648218" cy="644314"/>
              </a:xfrm>
              <a:custGeom>
                <a:avLst/>
                <a:gdLst/>
                <a:ahLst/>
                <a:cxnLst/>
                <a:rect l="l" t="t" r="r" b="b"/>
                <a:pathLst>
                  <a:path w="11784" h="11713" extrusionOk="0">
                    <a:moveTo>
                      <a:pt x="5136" y="4128"/>
                    </a:moveTo>
                    <a:cubicBezTo>
                      <a:pt x="5671" y="4128"/>
                      <a:pt x="6112" y="4569"/>
                      <a:pt x="6144" y="5136"/>
                    </a:cubicBezTo>
                    <a:lnTo>
                      <a:pt x="5230" y="4853"/>
                    </a:lnTo>
                    <a:cubicBezTo>
                      <a:pt x="5198" y="4839"/>
                      <a:pt x="5165" y="4832"/>
                      <a:pt x="5131" y="4832"/>
                    </a:cubicBezTo>
                    <a:cubicBezTo>
                      <a:pt x="4934" y="4832"/>
                      <a:pt x="4735" y="5052"/>
                      <a:pt x="4789" y="5294"/>
                    </a:cubicBezTo>
                    <a:lnTo>
                      <a:pt x="5073" y="6239"/>
                    </a:lnTo>
                    <a:cubicBezTo>
                      <a:pt x="4537" y="6176"/>
                      <a:pt x="4096" y="5703"/>
                      <a:pt x="4096" y="5168"/>
                    </a:cubicBezTo>
                    <a:cubicBezTo>
                      <a:pt x="4096" y="4601"/>
                      <a:pt x="4569" y="4128"/>
                      <a:pt x="5136" y="4128"/>
                    </a:cubicBezTo>
                    <a:close/>
                    <a:moveTo>
                      <a:pt x="5199" y="2364"/>
                    </a:moveTo>
                    <a:cubicBezTo>
                      <a:pt x="6680" y="2364"/>
                      <a:pt x="7940" y="3592"/>
                      <a:pt x="7940" y="5136"/>
                    </a:cubicBezTo>
                    <a:cubicBezTo>
                      <a:pt x="7940" y="5294"/>
                      <a:pt x="7940" y="5388"/>
                      <a:pt x="7908" y="5546"/>
                    </a:cubicBezTo>
                    <a:lnTo>
                      <a:pt x="6932" y="5294"/>
                    </a:lnTo>
                    <a:lnTo>
                      <a:pt x="6932" y="5136"/>
                    </a:lnTo>
                    <a:cubicBezTo>
                      <a:pt x="6806" y="4223"/>
                      <a:pt x="6049" y="3466"/>
                      <a:pt x="5104" y="3466"/>
                    </a:cubicBezTo>
                    <a:cubicBezTo>
                      <a:pt x="4159" y="3466"/>
                      <a:pt x="3435" y="4223"/>
                      <a:pt x="3435" y="5168"/>
                    </a:cubicBezTo>
                    <a:cubicBezTo>
                      <a:pt x="3435" y="5609"/>
                      <a:pt x="3624" y="6081"/>
                      <a:pt x="3939" y="6396"/>
                    </a:cubicBezTo>
                    <a:cubicBezTo>
                      <a:pt x="4254" y="6743"/>
                      <a:pt x="4695" y="6900"/>
                      <a:pt x="5167" y="6900"/>
                    </a:cubicBezTo>
                    <a:lnTo>
                      <a:pt x="5325" y="6900"/>
                    </a:lnTo>
                    <a:lnTo>
                      <a:pt x="5577" y="7877"/>
                    </a:lnTo>
                    <a:cubicBezTo>
                      <a:pt x="5482" y="7909"/>
                      <a:pt x="5325" y="7909"/>
                      <a:pt x="5199" y="7909"/>
                    </a:cubicBezTo>
                    <a:cubicBezTo>
                      <a:pt x="3687" y="7909"/>
                      <a:pt x="2426" y="6648"/>
                      <a:pt x="2426" y="5136"/>
                    </a:cubicBezTo>
                    <a:cubicBezTo>
                      <a:pt x="2426" y="3624"/>
                      <a:pt x="3655" y="2364"/>
                      <a:pt x="5199" y="2364"/>
                    </a:cubicBezTo>
                    <a:close/>
                    <a:moveTo>
                      <a:pt x="5167" y="726"/>
                    </a:moveTo>
                    <a:cubicBezTo>
                      <a:pt x="7940" y="726"/>
                      <a:pt x="10051" y="3277"/>
                      <a:pt x="9515" y="6018"/>
                    </a:cubicBezTo>
                    <a:lnTo>
                      <a:pt x="8507" y="5766"/>
                    </a:lnTo>
                    <a:cubicBezTo>
                      <a:pt x="8538" y="5546"/>
                      <a:pt x="8538" y="5357"/>
                      <a:pt x="8538" y="5136"/>
                    </a:cubicBezTo>
                    <a:cubicBezTo>
                      <a:pt x="8538" y="3246"/>
                      <a:pt x="7026" y="1702"/>
                      <a:pt x="5104" y="1702"/>
                    </a:cubicBezTo>
                    <a:cubicBezTo>
                      <a:pt x="3214" y="1702"/>
                      <a:pt x="1702" y="3246"/>
                      <a:pt x="1702" y="5136"/>
                    </a:cubicBezTo>
                    <a:cubicBezTo>
                      <a:pt x="1702" y="7027"/>
                      <a:pt x="3214" y="8602"/>
                      <a:pt x="5104" y="8602"/>
                    </a:cubicBezTo>
                    <a:cubicBezTo>
                      <a:pt x="5325" y="8602"/>
                      <a:pt x="5514" y="8602"/>
                      <a:pt x="5703" y="8539"/>
                    </a:cubicBezTo>
                    <a:lnTo>
                      <a:pt x="5986" y="9578"/>
                    </a:lnTo>
                    <a:cubicBezTo>
                      <a:pt x="5695" y="9636"/>
                      <a:pt x="5405" y="9664"/>
                      <a:pt x="5119" y="9664"/>
                    </a:cubicBezTo>
                    <a:cubicBezTo>
                      <a:pt x="2751" y="9664"/>
                      <a:pt x="694" y="7758"/>
                      <a:pt x="694" y="5199"/>
                    </a:cubicBezTo>
                    <a:cubicBezTo>
                      <a:pt x="694" y="2679"/>
                      <a:pt x="2773" y="726"/>
                      <a:pt x="5167" y="726"/>
                    </a:cubicBezTo>
                    <a:close/>
                    <a:moveTo>
                      <a:pt x="5671" y="5672"/>
                    </a:moveTo>
                    <a:lnTo>
                      <a:pt x="5671" y="5672"/>
                    </a:lnTo>
                    <a:cubicBezTo>
                      <a:pt x="10240" y="6964"/>
                      <a:pt x="9578" y="6774"/>
                      <a:pt x="9704" y="6806"/>
                    </a:cubicBezTo>
                    <a:lnTo>
                      <a:pt x="8853" y="7373"/>
                    </a:lnTo>
                    <a:cubicBezTo>
                      <a:pt x="8664" y="7499"/>
                      <a:pt x="8664" y="7751"/>
                      <a:pt x="8822" y="7877"/>
                    </a:cubicBezTo>
                    <a:lnTo>
                      <a:pt x="10964" y="9956"/>
                    </a:lnTo>
                    <a:cubicBezTo>
                      <a:pt x="11027" y="10114"/>
                      <a:pt x="11027" y="10335"/>
                      <a:pt x="10901" y="10492"/>
                    </a:cubicBezTo>
                    <a:lnTo>
                      <a:pt x="10429" y="10965"/>
                    </a:lnTo>
                    <a:cubicBezTo>
                      <a:pt x="10366" y="11012"/>
                      <a:pt x="10279" y="11035"/>
                      <a:pt x="10192" y="11035"/>
                    </a:cubicBezTo>
                    <a:cubicBezTo>
                      <a:pt x="10106" y="11035"/>
                      <a:pt x="10019" y="11012"/>
                      <a:pt x="9956" y="10965"/>
                    </a:cubicBezTo>
                    <a:lnTo>
                      <a:pt x="7845" y="8854"/>
                    </a:lnTo>
                    <a:cubicBezTo>
                      <a:pt x="7777" y="8786"/>
                      <a:pt x="7691" y="8753"/>
                      <a:pt x="7606" y="8753"/>
                    </a:cubicBezTo>
                    <a:cubicBezTo>
                      <a:pt x="7493" y="8753"/>
                      <a:pt x="7381" y="8809"/>
                      <a:pt x="7310" y="8917"/>
                    </a:cubicBezTo>
                    <a:cubicBezTo>
                      <a:pt x="7247" y="8980"/>
                      <a:pt x="6806" y="9641"/>
                      <a:pt x="6774" y="9736"/>
                    </a:cubicBezTo>
                    <a:cubicBezTo>
                      <a:pt x="6680" y="9484"/>
                      <a:pt x="5703" y="5861"/>
                      <a:pt x="5671" y="5672"/>
                    </a:cubicBezTo>
                    <a:close/>
                    <a:moveTo>
                      <a:pt x="5104" y="1"/>
                    </a:moveTo>
                    <a:cubicBezTo>
                      <a:pt x="2363" y="1"/>
                      <a:pt x="0" y="2238"/>
                      <a:pt x="0" y="5168"/>
                    </a:cubicBezTo>
                    <a:cubicBezTo>
                      <a:pt x="0" y="8066"/>
                      <a:pt x="2332" y="10303"/>
                      <a:pt x="5104" y="10303"/>
                    </a:cubicBezTo>
                    <a:cubicBezTo>
                      <a:pt x="5482" y="10303"/>
                      <a:pt x="5797" y="10272"/>
                      <a:pt x="6144" y="10208"/>
                    </a:cubicBezTo>
                    <a:lnTo>
                      <a:pt x="6270" y="10587"/>
                    </a:lnTo>
                    <a:cubicBezTo>
                      <a:pt x="6307" y="10755"/>
                      <a:pt x="6444" y="10845"/>
                      <a:pt x="6596" y="10845"/>
                    </a:cubicBezTo>
                    <a:cubicBezTo>
                      <a:pt x="6700" y="10845"/>
                      <a:pt x="6810" y="10802"/>
                      <a:pt x="6900" y="10713"/>
                    </a:cubicBezTo>
                    <a:lnTo>
                      <a:pt x="7625" y="9610"/>
                    </a:lnTo>
                    <a:lnTo>
                      <a:pt x="9483" y="11406"/>
                    </a:lnTo>
                    <a:cubicBezTo>
                      <a:pt x="9688" y="11610"/>
                      <a:pt x="9956" y="11713"/>
                      <a:pt x="10220" y="11713"/>
                    </a:cubicBezTo>
                    <a:cubicBezTo>
                      <a:pt x="10484" y="11713"/>
                      <a:pt x="10744" y="11610"/>
                      <a:pt x="10933" y="11406"/>
                    </a:cubicBezTo>
                    <a:lnTo>
                      <a:pt x="11405" y="10933"/>
                    </a:lnTo>
                    <a:cubicBezTo>
                      <a:pt x="11783" y="10555"/>
                      <a:pt x="11783" y="9893"/>
                      <a:pt x="11374" y="9484"/>
                    </a:cubicBezTo>
                    <a:lnTo>
                      <a:pt x="9515" y="7720"/>
                    </a:lnTo>
                    <a:lnTo>
                      <a:pt x="10618" y="6964"/>
                    </a:lnTo>
                    <a:cubicBezTo>
                      <a:pt x="10870" y="6806"/>
                      <a:pt x="10838" y="6428"/>
                      <a:pt x="10555" y="6333"/>
                    </a:cubicBezTo>
                    <a:lnTo>
                      <a:pt x="10145" y="6239"/>
                    </a:lnTo>
                    <a:cubicBezTo>
                      <a:pt x="10303" y="5483"/>
                      <a:pt x="10271" y="4695"/>
                      <a:pt x="10082" y="3908"/>
                    </a:cubicBezTo>
                    <a:cubicBezTo>
                      <a:pt x="9483" y="1576"/>
                      <a:pt x="7436" y="1"/>
                      <a:pt x="510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98" name="Google Shape;12464;p89">
                <a:extLst>
                  <a:ext uri="{FF2B5EF4-FFF2-40B4-BE49-F238E27FC236}">
                    <a16:creationId xmlns:a16="http://schemas.microsoft.com/office/drawing/2014/main" id="{4987B6EA-8C48-3079-373B-F364CA466030}"/>
                  </a:ext>
                </a:extLst>
              </p:cNvPr>
              <p:cNvGrpSpPr/>
              <p:nvPr/>
            </p:nvGrpSpPr>
            <p:grpSpPr>
              <a:xfrm>
                <a:off x="5348293" y="2659314"/>
                <a:ext cx="648218" cy="646514"/>
                <a:chOff x="-4570325" y="2405775"/>
                <a:chExt cx="294600" cy="293825"/>
              </a:xfrm>
              <a:grpFill/>
            </p:grpSpPr>
            <p:sp>
              <p:nvSpPr>
                <p:cNvPr id="137" name="Google Shape;12465;p89">
                  <a:extLst>
                    <a:ext uri="{FF2B5EF4-FFF2-40B4-BE49-F238E27FC236}">
                      <a16:creationId xmlns:a16="http://schemas.microsoft.com/office/drawing/2014/main" id="{2238E0BC-4EE0-AC27-13EA-4935BBF11670}"/>
                    </a:ext>
                  </a:extLst>
                </p:cNvPr>
                <p:cNvSpPr/>
                <p:nvPr/>
              </p:nvSpPr>
              <p:spPr>
                <a:xfrm>
                  <a:off x="-4570325" y="2405775"/>
                  <a:ext cx="294600" cy="293825"/>
                </a:xfrm>
                <a:custGeom>
                  <a:avLst/>
                  <a:gdLst/>
                  <a:ahLst/>
                  <a:cxnLst/>
                  <a:rect l="l" t="t" r="r" b="b"/>
                  <a:pathLst>
                    <a:path w="11784" h="11753" extrusionOk="0">
                      <a:moveTo>
                        <a:pt x="5734" y="694"/>
                      </a:moveTo>
                      <a:cubicBezTo>
                        <a:pt x="7624" y="694"/>
                        <a:pt x="9168" y="2238"/>
                        <a:pt x="9168" y="4128"/>
                      </a:cubicBezTo>
                      <a:cubicBezTo>
                        <a:pt x="9168" y="6050"/>
                        <a:pt x="7624" y="7594"/>
                        <a:pt x="5734" y="7594"/>
                      </a:cubicBezTo>
                      <a:cubicBezTo>
                        <a:pt x="3844" y="7594"/>
                        <a:pt x="2332" y="6018"/>
                        <a:pt x="2332" y="4128"/>
                      </a:cubicBezTo>
                      <a:cubicBezTo>
                        <a:pt x="2332" y="2238"/>
                        <a:pt x="3844" y="694"/>
                        <a:pt x="5734" y="694"/>
                      </a:cubicBezTo>
                      <a:close/>
                      <a:moveTo>
                        <a:pt x="977" y="7531"/>
                      </a:moveTo>
                      <a:cubicBezTo>
                        <a:pt x="1166" y="7531"/>
                        <a:pt x="1323" y="7688"/>
                        <a:pt x="1323" y="7909"/>
                      </a:cubicBezTo>
                      <a:cubicBezTo>
                        <a:pt x="1292" y="8129"/>
                        <a:pt x="1134" y="8255"/>
                        <a:pt x="977" y="8255"/>
                      </a:cubicBezTo>
                      <a:cubicBezTo>
                        <a:pt x="788" y="8255"/>
                        <a:pt x="630" y="8098"/>
                        <a:pt x="630" y="7909"/>
                      </a:cubicBezTo>
                      <a:cubicBezTo>
                        <a:pt x="630" y="7688"/>
                        <a:pt x="788" y="7531"/>
                        <a:pt x="977" y="7531"/>
                      </a:cubicBezTo>
                      <a:close/>
                      <a:moveTo>
                        <a:pt x="10586" y="7531"/>
                      </a:moveTo>
                      <a:cubicBezTo>
                        <a:pt x="10775" y="7531"/>
                        <a:pt x="10932" y="7688"/>
                        <a:pt x="10932" y="7909"/>
                      </a:cubicBezTo>
                      <a:cubicBezTo>
                        <a:pt x="10932" y="8129"/>
                        <a:pt x="10775" y="8255"/>
                        <a:pt x="10586" y="8255"/>
                      </a:cubicBezTo>
                      <a:cubicBezTo>
                        <a:pt x="10397" y="8255"/>
                        <a:pt x="10239" y="8098"/>
                        <a:pt x="10239" y="7909"/>
                      </a:cubicBezTo>
                      <a:cubicBezTo>
                        <a:pt x="10239" y="7688"/>
                        <a:pt x="10397" y="7531"/>
                        <a:pt x="10586" y="7531"/>
                      </a:cubicBezTo>
                      <a:close/>
                      <a:moveTo>
                        <a:pt x="3025" y="9641"/>
                      </a:moveTo>
                      <a:cubicBezTo>
                        <a:pt x="3214" y="9641"/>
                        <a:pt x="3371" y="9799"/>
                        <a:pt x="3371" y="9988"/>
                      </a:cubicBezTo>
                      <a:cubicBezTo>
                        <a:pt x="3340" y="10177"/>
                        <a:pt x="3214" y="10335"/>
                        <a:pt x="3025" y="10335"/>
                      </a:cubicBezTo>
                      <a:cubicBezTo>
                        <a:pt x="2836" y="10335"/>
                        <a:pt x="2678" y="10177"/>
                        <a:pt x="2678" y="9988"/>
                      </a:cubicBezTo>
                      <a:cubicBezTo>
                        <a:pt x="2678" y="9799"/>
                        <a:pt x="2836" y="9641"/>
                        <a:pt x="3025" y="9641"/>
                      </a:cubicBezTo>
                      <a:close/>
                      <a:moveTo>
                        <a:pt x="8475" y="9641"/>
                      </a:moveTo>
                      <a:cubicBezTo>
                        <a:pt x="8696" y="9641"/>
                        <a:pt x="8822" y="9799"/>
                        <a:pt x="8822" y="9988"/>
                      </a:cubicBezTo>
                      <a:cubicBezTo>
                        <a:pt x="8822" y="10177"/>
                        <a:pt x="8664" y="10335"/>
                        <a:pt x="8475" y="10335"/>
                      </a:cubicBezTo>
                      <a:cubicBezTo>
                        <a:pt x="8255" y="10335"/>
                        <a:pt x="8128" y="10177"/>
                        <a:pt x="8128" y="9988"/>
                      </a:cubicBezTo>
                      <a:cubicBezTo>
                        <a:pt x="8128" y="9799"/>
                        <a:pt x="8255" y="9641"/>
                        <a:pt x="8475" y="9641"/>
                      </a:cubicBezTo>
                      <a:close/>
                      <a:moveTo>
                        <a:pt x="5734" y="10303"/>
                      </a:moveTo>
                      <a:cubicBezTo>
                        <a:pt x="5955" y="10303"/>
                        <a:pt x="6112" y="10461"/>
                        <a:pt x="6112" y="10650"/>
                      </a:cubicBezTo>
                      <a:cubicBezTo>
                        <a:pt x="6112" y="10839"/>
                        <a:pt x="5955" y="10996"/>
                        <a:pt x="5734" y="10996"/>
                      </a:cubicBezTo>
                      <a:cubicBezTo>
                        <a:pt x="5545" y="10996"/>
                        <a:pt x="5388" y="10839"/>
                        <a:pt x="5388" y="10650"/>
                      </a:cubicBezTo>
                      <a:cubicBezTo>
                        <a:pt x="5388" y="10461"/>
                        <a:pt x="5545" y="10303"/>
                        <a:pt x="5734" y="10303"/>
                      </a:cubicBezTo>
                      <a:close/>
                      <a:moveTo>
                        <a:pt x="5797" y="1"/>
                      </a:moveTo>
                      <a:cubicBezTo>
                        <a:pt x="3497" y="1"/>
                        <a:pt x="1701" y="1860"/>
                        <a:pt x="1701" y="4097"/>
                      </a:cubicBezTo>
                      <a:cubicBezTo>
                        <a:pt x="1701" y="5010"/>
                        <a:pt x="2017" y="5924"/>
                        <a:pt x="2552" y="6617"/>
                      </a:cubicBezTo>
                      <a:lnTo>
                        <a:pt x="1701" y="7153"/>
                      </a:lnTo>
                      <a:cubicBezTo>
                        <a:pt x="1481" y="6995"/>
                        <a:pt x="1260" y="6901"/>
                        <a:pt x="1040" y="6901"/>
                      </a:cubicBezTo>
                      <a:cubicBezTo>
                        <a:pt x="473" y="6901"/>
                        <a:pt x="0" y="7373"/>
                        <a:pt x="0" y="7940"/>
                      </a:cubicBezTo>
                      <a:cubicBezTo>
                        <a:pt x="0" y="8476"/>
                        <a:pt x="473" y="8948"/>
                        <a:pt x="1040" y="8948"/>
                      </a:cubicBezTo>
                      <a:cubicBezTo>
                        <a:pt x="1575" y="8948"/>
                        <a:pt x="2048" y="8476"/>
                        <a:pt x="2048" y="7940"/>
                      </a:cubicBezTo>
                      <a:lnTo>
                        <a:pt x="2048" y="7751"/>
                      </a:lnTo>
                      <a:lnTo>
                        <a:pt x="3088" y="7153"/>
                      </a:lnTo>
                      <a:cubicBezTo>
                        <a:pt x="3340" y="7373"/>
                        <a:pt x="3623" y="7625"/>
                        <a:pt x="3970" y="7783"/>
                      </a:cubicBezTo>
                      <a:lnTo>
                        <a:pt x="3308" y="8948"/>
                      </a:lnTo>
                      <a:lnTo>
                        <a:pt x="3119" y="8948"/>
                      </a:lnTo>
                      <a:cubicBezTo>
                        <a:pt x="2552" y="8948"/>
                        <a:pt x="2080" y="9421"/>
                        <a:pt x="2080" y="9988"/>
                      </a:cubicBezTo>
                      <a:cubicBezTo>
                        <a:pt x="2080" y="10524"/>
                        <a:pt x="2552" y="10996"/>
                        <a:pt x="3119" y="10996"/>
                      </a:cubicBezTo>
                      <a:cubicBezTo>
                        <a:pt x="3655" y="10996"/>
                        <a:pt x="4127" y="10524"/>
                        <a:pt x="4127" y="9988"/>
                      </a:cubicBezTo>
                      <a:cubicBezTo>
                        <a:pt x="4127" y="9736"/>
                        <a:pt x="4064" y="9515"/>
                        <a:pt x="3907" y="9326"/>
                      </a:cubicBezTo>
                      <a:lnTo>
                        <a:pt x="4600" y="8098"/>
                      </a:lnTo>
                      <a:cubicBezTo>
                        <a:pt x="4883" y="8161"/>
                        <a:pt x="5199" y="8255"/>
                        <a:pt x="5514" y="8287"/>
                      </a:cubicBezTo>
                      <a:lnTo>
                        <a:pt x="5514" y="9736"/>
                      </a:lnTo>
                      <a:cubicBezTo>
                        <a:pt x="5136" y="9894"/>
                        <a:pt x="4852" y="10272"/>
                        <a:pt x="4852" y="10713"/>
                      </a:cubicBezTo>
                      <a:cubicBezTo>
                        <a:pt x="4852" y="11280"/>
                        <a:pt x="5325" y="11752"/>
                        <a:pt x="5860" y="11752"/>
                      </a:cubicBezTo>
                      <a:cubicBezTo>
                        <a:pt x="6427" y="11752"/>
                        <a:pt x="6900" y="11280"/>
                        <a:pt x="6900" y="10713"/>
                      </a:cubicBezTo>
                      <a:cubicBezTo>
                        <a:pt x="6900" y="10303"/>
                        <a:pt x="6616" y="9894"/>
                        <a:pt x="6238" y="9736"/>
                      </a:cubicBezTo>
                      <a:lnTo>
                        <a:pt x="6238" y="8287"/>
                      </a:lnTo>
                      <a:cubicBezTo>
                        <a:pt x="6553" y="8255"/>
                        <a:pt x="6868" y="8224"/>
                        <a:pt x="7120" y="8098"/>
                      </a:cubicBezTo>
                      <a:lnTo>
                        <a:pt x="7845" y="9326"/>
                      </a:lnTo>
                      <a:cubicBezTo>
                        <a:pt x="7687" y="9515"/>
                        <a:pt x="7593" y="9736"/>
                        <a:pt x="7593" y="9988"/>
                      </a:cubicBezTo>
                      <a:cubicBezTo>
                        <a:pt x="7593" y="10524"/>
                        <a:pt x="8065" y="10996"/>
                        <a:pt x="8633" y="10996"/>
                      </a:cubicBezTo>
                      <a:cubicBezTo>
                        <a:pt x="9168" y="10996"/>
                        <a:pt x="9641" y="10524"/>
                        <a:pt x="9641" y="9988"/>
                      </a:cubicBezTo>
                      <a:cubicBezTo>
                        <a:pt x="9641" y="9421"/>
                        <a:pt x="9168" y="8948"/>
                        <a:pt x="8633" y="8948"/>
                      </a:cubicBezTo>
                      <a:lnTo>
                        <a:pt x="8444" y="8948"/>
                      </a:lnTo>
                      <a:lnTo>
                        <a:pt x="7750" y="7783"/>
                      </a:lnTo>
                      <a:cubicBezTo>
                        <a:pt x="8065" y="7625"/>
                        <a:pt x="8381" y="7373"/>
                        <a:pt x="8664" y="7153"/>
                      </a:cubicBezTo>
                      <a:lnTo>
                        <a:pt x="9735" y="7751"/>
                      </a:lnTo>
                      <a:lnTo>
                        <a:pt x="9735" y="7940"/>
                      </a:lnTo>
                      <a:cubicBezTo>
                        <a:pt x="9735" y="8476"/>
                        <a:pt x="10208" y="8948"/>
                        <a:pt x="10743" y="8948"/>
                      </a:cubicBezTo>
                      <a:cubicBezTo>
                        <a:pt x="11310" y="8948"/>
                        <a:pt x="11783" y="8476"/>
                        <a:pt x="11783" y="7940"/>
                      </a:cubicBezTo>
                      <a:cubicBezTo>
                        <a:pt x="11626" y="7342"/>
                        <a:pt x="11153" y="6901"/>
                        <a:pt x="10586" y="6901"/>
                      </a:cubicBezTo>
                      <a:cubicBezTo>
                        <a:pt x="10302" y="6901"/>
                        <a:pt x="10082" y="6995"/>
                        <a:pt x="9924" y="7153"/>
                      </a:cubicBezTo>
                      <a:lnTo>
                        <a:pt x="9011" y="6617"/>
                      </a:lnTo>
                      <a:cubicBezTo>
                        <a:pt x="9578" y="5924"/>
                        <a:pt x="9893" y="5010"/>
                        <a:pt x="9893" y="4097"/>
                      </a:cubicBezTo>
                      <a:cubicBezTo>
                        <a:pt x="9893" y="1828"/>
                        <a:pt x="8034" y="1"/>
                        <a:pt x="579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8" name="Google Shape;12466;p89">
                  <a:extLst>
                    <a:ext uri="{FF2B5EF4-FFF2-40B4-BE49-F238E27FC236}">
                      <a16:creationId xmlns:a16="http://schemas.microsoft.com/office/drawing/2014/main" id="{B63256C6-0C06-6875-3A39-08AF12DD0924}"/>
                    </a:ext>
                  </a:extLst>
                </p:cNvPr>
                <p:cNvSpPr/>
                <p:nvPr/>
              </p:nvSpPr>
              <p:spPr>
                <a:xfrm>
                  <a:off x="-4478175" y="2439650"/>
                  <a:ext cx="103975" cy="120525"/>
                </a:xfrm>
                <a:custGeom>
                  <a:avLst/>
                  <a:gdLst/>
                  <a:ahLst/>
                  <a:cxnLst/>
                  <a:rect l="l" t="t" r="r" b="b"/>
                  <a:pathLst>
                    <a:path w="4159" h="4821" extrusionOk="0">
                      <a:moveTo>
                        <a:pt x="2048" y="725"/>
                      </a:moveTo>
                      <a:cubicBezTo>
                        <a:pt x="2458" y="725"/>
                        <a:pt x="2741" y="1040"/>
                        <a:pt x="2741" y="1387"/>
                      </a:cubicBezTo>
                      <a:cubicBezTo>
                        <a:pt x="2741" y="1765"/>
                        <a:pt x="2426" y="2049"/>
                        <a:pt x="2048" y="2049"/>
                      </a:cubicBezTo>
                      <a:cubicBezTo>
                        <a:pt x="1702" y="2049"/>
                        <a:pt x="1387" y="1733"/>
                        <a:pt x="1387" y="1387"/>
                      </a:cubicBezTo>
                      <a:cubicBezTo>
                        <a:pt x="1387" y="1040"/>
                        <a:pt x="1702" y="725"/>
                        <a:pt x="2048" y="725"/>
                      </a:cubicBezTo>
                      <a:close/>
                      <a:moveTo>
                        <a:pt x="2363" y="2773"/>
                      </a:moveTo>
                      <a:cubicBezTo>
                        <a:pt x="2930" y="2773"/>
                        <a:pt x="3403" y="3246"/>
                        <a:pt x="3403" y="3781"/>
                      </a:cubicBezTo>
                      <a:lnTo>
                        <a:pt x="3403" y="4128"/>
                      </a:lnTo>
                      <a:lnTo>
                        <a:pt x="630" y="4128"/>
                      </a:lnTo>
                      <a:lnTo>
                        <a:pt x="630" y="3781"/>
                      </a:lnTo>
                      <a:lnTo>
                        <a:pt x="693" y="3781"/>
                      </a:lnTo>
                      <a:cubicBezTo>
                        <a:pt x="693" y="3246"/>
                        <a:pt x="1166" y="2773"/>
                        <a:pt x="1702" y="2773"/>
                      </a:cubicBezTo>
                      <a:close/>
                      <a:moveTo>
                        <a:pt x="2111" y="1"/>
                      </a:moveTo>
                      <a:cubicBezTo>
                        <a:pt x="1355" y="1"/>
                        <a:pt x="725" y="631"/>
                        <a:pt x="725" y="1387"/>
                      </a:cubicBezTo>
                      <a:cubicBezTo>
                        <a:pt x="725" y="1702"/>
                        <a:pt x="851" y="2017"/>
                        <a:pt x="1040" y="2238"/>
                      </a:cubicBezTo>
                      <a:cubicBezTo>
                        <a:pt x="441" y="2521"/>
                        <a:pt x="63" y="3120"/>
                        <a:pt x="63" y="3781"/>
                      </a:cubicBezTo>
                      <a:lnTo>
                        <a:pt x="63" y="4443"/>
                      </a:lnTo>
                      <a:cubicBezTo>
                        <a:pt x="0" y="4663"/>
                        <a:pt x="158" y="4821"/>
                        <a:pt x="378" y="4821"/>
                      </a:cubicBezTo>
                      <a:lnTo>
                        <a:pt x="3781" y="4821"/>
                      </a:lnTo>
                      <a:cubicBezTo>
                        <a:pt x="4001" y="4821"/>
                        <a:pt x="4159" y="4663"/>
                        <a:pt x="4159" y="4443"/>
                      </a:cubicBezTo>
                      <a:lnTo>
                        <a:pt x="4159" y="3781"/>
                      </a:lnTo>
                      <a:cubicBezTo>
                        <a:pt x="4159" y="3120"/>
                        <a:pt x="3749" y="2521"/>
                        <a:pt x="3151" y="2238"/>
                      </a:cubicBezTo>
                      <a:cubicBezTo>
                        <a:pt x="3371" y="2017"/>
                        <a:pt x="3466" y="1733"/>
                        <a:pt x="3466" y="1387"/>
                      </a:cubicBezTo>
                      <a:cubicBezTo>
                        <a:pt x="3466" y="631"/>
                        <a:pt x="2836" y="1"/>
                        <a:pt x="211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99" name="Google Shape;12477;p89">
                <a:extLst>
                  <a:ext uri="{FF2B5EF4-FFF2-40B4-BE49-F238E27FC236}">
                    <a16:creationId xmlns:a16="http://schemas.microsoft.com/office/drawing/2014/main" id="{9F578C77-F887-14BA-E2F6-F0CE31CAA020}"/>
                  </a:ext>
                </a:extLst>
              </p:cNvPr>
              <p:cNvGrpSpPr/>
              <p:nvPr/>
            </p:nvGrpSpPr>
            <p:grpSpPr>
              <a:xfrm>
                <a:off x="9506180" y="2661954"/>
                <a:ext cx="642992" cy="641232"/>
                <a:chOff x="-2571737" y="2403625"/>
                <a:chExt cx="292225" cy="291425"/>
              </a:xfrm>
              <a:grpFill/>
            </p:grpSpPr>
            <p:sp>
              <p:nvSpPr>
                <p:cNvPr id="130" name="Google Shape;12478;p89">
                  <a:extLst>
                    <a:ext uri="{FF2B5EF4-FFF2-40B4-BE49-F238E27FC236}">
                      <a16:creationId xmlns:a16="http://schemas.microsoft.com/office/drawing/2014/main" id="{2CF2B80E-2EE0-FF44-E4BF-5BE1A1E55BB6}"/>
                    </a:ext>
                  </a:extLst>
                </p:cNvPr>
                <p:cNvSpPr/>
                <p:nvPr/>
              </p:nvSpPr>
              <p:spPr>
                <a:xfrm>
                  <a:off x="-2571737" y="2403625"/>
                  <a:ext cx="292225" cy="291425"/>
                </a:xfrm>
                <a:custGeom>
                  <a:avLst/>
                  <a:gdLst/>
                  <a:ahLst/>
                  <a:cxnLst/>
                  <a:rect l="l" t="t" r="r" b="b"/>
                  <a:pathLst>
                    <a:path w="11689" h="11657" extrusionOk="0">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1" name="Google Shape;12479;p89">
                  <a:extLst>
                    <a:ext uri="{FF2B5EF4-FFF2-40B4-BE49-F238E27FC236}">
                      <a16:creationId xmlns:a16="http://schemas.microsoft.com/office/drawing/2014/main" id="{BA745C2E-81C0-253C-4E34-79F44A5B96C8}"/>
                    </a:ext>
                  </a:extLst>
                </p:cNvPr>
                <p:cNvSpPr/>
                <p:nvPr/>
              </p:nvSpPr>
              <p:spPr>
                <a:xfrm>
                  <a:off x="-2485967" y="2649150"/>
                  <a:ext cx="173300" cy="18150"/>
                </a:xfrm>
                <a:custGeom>
                  <a:avLst/>
                  <a:gdLst/>
                  <a:ahLst/>
                  <a:cxnLst/>
                  <a:rect l="l" t="t" r="r" b="b"/>
                  <a:pathLst>
                    <a:path w="6932" h="726" extrusionOk="0">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2" name="Google Shape;12480;p89">
                  <a:extLst>
                    <a:ext uri="{FF2B5EF4-FFF2-40B4-BE49-F238E27FC236}">
                      <a16:creationId xmlns:a16="http://schemas.microsoft.com/office/drawing/2014/main" id="{0696D262-5B07-A3FF-027A-0E9B80D1FF8F}"/>
                    </a:ext>
                  </a:extLst>
                </p:cNvPr>
                <p:cNvSpPr/>
                <p:nvPr/>
              </p:nvSpPr>
              <p:spPr>
                <a:xfrm>
                  <a:off x="-2485967" y="2511325"/>
                  <a:ext cx="173300" cy="18150"/>
                </a:xfrm>
                <a:custGeom>
                  <a:avLst/>
                  <a:gdLst/>
                  <a:ahLst/>
                  <a:cxnLst/>
                  <a:rect l="l" t="t" r="r" b="b"/>
                  <a:pathLst>
                    <a:path w="6932" h="726" extrusionOk="0">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3" name="Google Shape;12481;p89">
                  <a:extLst>
                    <a:ext uri="{FF2B5EF4-FFF2-40B4-BE49-F238E27FC236}">
                      <a16:creationId xmlns:a16="http://schemas.microsoft.com/office/drawing/2014/main" id="{E0BDBE71-5257-7436-6E5C-DA1667B3555D}"/>
                    </a:ext>
                  </a:extLst>
                </p:cNvPr>
                <p:cNvSpPr/>
                <p:nvPr/>
              </p:nvSpPr>
              <p:spPr>
                <a:xfrm>
                  <a:off x="-2540185" y="2511325"/>
                  <a:ext cx="18125" cy="18925"/>
                </a:xfrm>
                <a:custGeom>
                  <a:avLst/>
                  <a:gdLst/>
                  <a:ahLst/>
                  <a:cxnLst/>
                  <a:rect l="l" t="t" r="r" b="b"/>
                  <a:pathLst>
                    <a:path w="725" h="757" extrusionOk="0">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4" name="Google Shape;12482;p89">
                  <a:extLst>
                    <a:ext uri="{FF2B5EF4-FFF2-40B4-BE49-F238E27FC236}">
                      <a16:creationId xmlns:a16="http://schemas.microsoft.com/office/drawing/2014/main" id="{42475AD7-C44F-8A3D-F197-D73546DB360A}"/>
                    </a:ext>
                  </a:extLst>
                </p:cNvPr>
                <p:cNvSpPr/>
                <p:nvPr/>
              </p:nvSpPr>
              <p:spPr>
                <a:xfrm>
                  <a:off x="-2485579" y="2580625"/>
                  <a:ext cx="172525" cy="17350"/>
                </a:xfrm>
                <a:custGeom>
                  <a:avLst/>
                  <a:gdLst/>
                  <a:ahLst/>
                  <a:cxnLst/>
                  <a:rect l="l" t="t" r="r" b="b"/>
                  <a:pathLst>
                    <a:path w="6901" h="694" extrusionOk="0">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5" name="Google Shape;12483;p89">
                  <a:extLst>
                    <a:ext uri="{FF2B5EF4-FFF2-40B4-BE49-F238E27FC236}">
                      <a16:creationId xmlns:a16="http://schemas.microsoft.com/office/drawing/2014/main" id="{08404CCA-F419-DD1A-5D28-A34CA1FE3BB0}"/>
                    </a:ext>
                  </a:extLst>
                </p:cNvPr>
                <p:cNvSpPr/>
                <p:nvPr/>
              </p:nvSpPr>
              <p:spPr>
                <a:xfrm>
                  <a:off x="-2540185" y="2580625"/>
                  <a:ext cx="18125" cy="17350"/>
                </a:xfrm>
                <a:custGeom>
                  <a:avLst/>
                  <a:gdLst/>
                  <a:ahLst/>
                  <a:cxnLst/>
                  <a:rect l="l" t="t" r="r" b="b"/>
                  <a:pathLst>
                    <a:path w="725" h="694" extrusionOk="0">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36" name="Google Shape;12484;p89">
                  <a:extLst>
                    <a:ext uri="{FF2B5EF4-FFF2-40B4-BE49-F238E27FC236}">
                      <a16:creationId xmlns:a16="http://schemas.microsoft.com/office/drawing/2014/main" id="{2FFDD41B-CD59-C4BC-064B-B40BC4C2D85B}"/>
                    </a:ext>
                  </a:extLst>
                </p:cNvPr>
                <p:cNvSpPr/>
                <p:nvPr/>
              </p:nvSpPr>
              <p:spPr>
                <a:xfrm>
                  <a:off x="-2540185" y="2649150"/>
                  <a:ext cx="18125" cy="18150"/>
                </a:xfrm>
                <a:custGeom>
                  <a:avLst/>
                  <a:gdLst/>
                  <a:ahLst/>
                  <a:cxnLst/>
                  <a:rect l="l" t="t" r="r" b="b"/>
                  <a:pathLst>
                    <a:path w="725" h="726" extrusionOk="0">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00" name="Google Shape;12511;p89">
                <a:extLst>
                  <a:ext uri="{FF2B5EF4-FFF2-40B4-BE49-F238E27FC236}">
                    <a16:creationId xmlns:a16="http://schemas.microsoft.com/office/drawing/2014/main" id="{B54D9D44-1065-2675-C733-3EC51A54D622}"/>
                  </a:ext>
                </a:extLst>
              </p:cNvPr>
              <p:cNvGrpSpPr/>
              <p:nvPr/>
            </p:nvGrpSpPr>
            <p:grpSpPr>
              <a:xfrm>
                <a:off x="6249888" y="2659314"/>
                <a:ext cx="490509" cy="646514"/>
                <a:chOff x="-4178875" y="2405775"/>
                <a:chExt cx="222925" cy="293825"/>
              </a:xfrm>
              <a:grpFill/>
            </p:grpSpPr>
            <p:sp>
              <p:nvSpPr>
                <p:cNvPr id="127" name="Google Shape;12512;p89">
                  <a:extLst>
                    <a:ext uri="{FF2B5EF4-FFF2-40B4-BE49-F238E27FC236}">
                      <a16:creationId xmlns:a16="http://schemas.microsoft.com/office/drawing/2014/main" id="{284B22CA-15F0-0177-51FA-1BB4D88EC0BB}"/>
                    </a:ext>
                  </a:extLst>
                </p:cNvPr>
                <p:cNvSpPr/>
                <p:nvPr/>
              </p:nvSpPr>
              <p:spPr>
                <a:xfrm>
                  <a:off x="-4178875" y="2405775"/>
                  <a:ext cx="222925" cy="293825"/>
                </a:xfrm>
                <a:custGeom>
                  <a:avLst/>
                  <a:gdLst/>
                  <a:ahLst/>
                  <a:cxnLst/>
                  <a:rect l="l" t="t" r="r" b="b"/>
                  <a:pathLst>
                    <a:path w="8917" h="11753" extrusionOk="0">
                      <a:moveTo>
                        <a:pt x="4474" y="694"/>
                      </a:moveTo>
                      <a:cubicBezTo>
                        <a:pt x="6553" y="694"/>
                        <a:pt x="8254" y="2395"/>
                        <a:pt x="8254" y="4475"/>
                      </a:cubicBezTo>
                      <a:cubicBezTo>
                        <a:pt x="8191" y="5262"/>
                        <a:pt x="7971" y="6018"/>
                        <a:pt x="7530" y="6649"/>
                      </a:cubicBezTo>
                      <a:lnTo>
                        <a:pt x="4474" y="10776"/>
                      </a:lnTo>
                      <a:lnTo>
                        <a:pt x="1418" y="6712"/>
                      </a:lnTo>
                      <a:cubicBezTo>
                        <a:pt x="945" y="6050"/>
                        <a:pt x="693" y="5294"/>
                        <a:pt x="693" y="4475"/>
                      </a:cubicBezTo>
                      <a:cubicBezTo>
                        <a:pt x="693" y="2395"/>
                        <a:pt x="2363" y="694"/>
                        <a:pt x="4474" y="694"/>
                      </a:cubicBezTo>
                      <a:close/>
                      <a:moveTo>
                        <a:pt x="4474" y="1"/>
                      </a:moveTo>
                      <a:cubicBezTo>
                        <a:pt x="2017" y="1"/>
                        <a:pt x="0" y="2017"/>
                        <a:pt x="0" y="4475"/>
                      </a:cubicBezTo>
                      <a:cubicBezTo>
                        <a:pt x="0" y="5451"/>
                        <a:pt x="315" y="6365"/>
                        <a:pt x="882" y="7153"/>
                      </a:cubicBezTo>
                      <a:lnTo>
                        <a:pt x="4190" y="11595"/>
                      </a:lnTo>
                      <a:cubicBezTo>
                        <a:pt x="4253" y="11689"/>
                        <a:pt x="4348" y="11752"/>
                        <a:pt x="4474" y="11752"/>
                      </a:cubicBezTo>
                      <a:cubicBezTo>
                        <a:pt x="4568" y="11752"/>
                        <a:pt x="4663" y="11721"/>
                        <a:pt x="4726" y="11595"/>
                      </a:cubicBezTo>
                      <a:lnTo>
                        <a:pt x="8097" y="7058"/>
                      </a:lnTo>
                      <a:cubicBezTo>
                        <a:pt x="8633" y="6333"/>
                        <a:pt x="8916" y="5420"/>
                        <a:pt x="8916" y="4506"/>
                      </a:cubicBezTo>
                      <a:cubicBezTo>
                        <a:pt x="8916" y="1986"/>
                        <a:pt x="6900" y="1"/>
                        <a:pt x="447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8" name="Google Shape;12513;p89">
                  <a:extLst>
                    <a:ext uri="{FF2B5EF4-FFF2-40B4-BE49-F238E27FC236}">
                      <a16:creationId xmlns:a16="http://schemas.microsoft.com/office/drawing/2014/main" id="{4107AB77-EB7A-D056-DA89-996875E379E5}"/>
                    </a:ext>
                  </a:extLst>
                </p:cNvPr>
                <p:cNvSpPr/>
                <p:nvPr/>
              </p:nvSpPr>
              <p:spPr>
                <a:xfrm>
                  <a:off x="-4093025" y="2491650"/>
                  <a:ext cx="51225" cy="51200"/>
                </a:xfrm>
                <a:custGeom>
                  <a:avLst/>
                  <a:gdLst/>
                  <a:ahLst/>
                  <a:cxnLst/>
                  <a:rect l="l" t="t" r="r" b="b"/>
                  <a:pathLst>
                    <a:path w="2049" h="2048" extrusionOk="0">
                      <a:moveTo>
                        <a:pt x="1040" y="630"/>
                      </a:moveTo>
                      <a:cubicBezTo>
                        <a:pt x="1229" y="630"/>
                        <a:pt x="1386" y="788"/>
                        <a:pt x="1386" y="1008"/>
                      </a:cubicBezTo>
                      <a:cubicBezTo>
                        <a:pt x="1386" y="1197"/>
                        <a:pt x="1197" y="1355"/>
                        <a:pt x="1040" y="1355"/>
                      </a:cubicBezTo>
                      <a:cubicBezTo>
                        <a:pt x="819" y="1355"/>
                        <a:pt x="662" y="1197"/>
                        <a:pt x="662" y="1008"/>
                      </a:cubicBezTo>
                      <a:cubicBezTo>
                        <a:pt x="662" y="788"/>
                        <a:pt x="819" y="630"/>
                        <a:pt x="1040" y="630"/>
                      </a:cubicBezTo>
                      <a:close/>
                      <a:moveTo>
                        <a:pt x="1040" y="0"/>
                      </a:moveTo>
                      <a:cubicBezTo>
                        <a:pt x="473" y="0"/>
                        <a:pt x="0" y="473"/>
                        <a:pt x="0" y="1040"/>
                      </a:cubicBezTo>
                      <a:cubicBezTo>
                        <a:pt x="0" y="1575"/>
                        <a:pt x="473" y="2048"/>
                        <a:pt x="1040" y="2048"/>
                      </a:cubicBezTo>
                      <a:cubicBezTo>
                        <a:pt x="1575" y="2048"/>
                        <a:pt x="2048" y="1575"/>
                        <a:pt x="2048" y="1040"/>
                      </a:cubicBezTo>
                      <a:cubicBezTo>
                        <a:pt x="2048" y="441"/>
                        <a:pt x="1575" y="0"/>
                        <a:pt x="104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9" name="Google Shape;12514;p89">
                  <a:extLst>
                    <a:ext uri="{FF2B5EF4-FFF2-40B4-BE49-F238E27FC236}">
                      <a16:creationId xmlns:a16="http://schemas.microsoft.com/office/drawing/2014/main" id="{9F057F51-55FB-2111-D37A-36FC86EB4438}"/>
                    </a:ext>
                  </a:extLst>
                </p:cNvPr>
                <p:cNvSpPr/>
                <p:nvPr/>
              </p:nvSpPr>
              <p:spPr>
                <a:xfrm>
                  <a:off x="-4145800" y="2439650"/>
                  <a:ext cx="155975" cy="155200"/>
                </a:xfrm>
                <a:custGeom>
                  <a:avLst/>
                  <a:gdLst/>
                  <a:ahLst/>
                  <a:cxnLst/>
                  <a:rect l="l" t="t" r="r" b="b"/>
                  <a:pathLst>
                    <a:path w="6239" h="6208" extrusionOk="0">
                      <a:moveTo>
                        <a:pt x="3403" y="694"/>
                      </a:moveTo>
                      <a:lnTo>
                        <a:pt x="3403" y="1166"/>
                      </a:lnTo>
                      <a:cubicBezTo>
                        <a:pt x="3403" y="1324"/>
                        <a:pt x="3497" y="1450"/>
                        <a:pt x="3655" y="1481"/>
                      </a:cubicBezTo>
                      <a:cubicBezTo>
                        <a:pt x="3844" y="1576"/>
                        <a:pt x="4033" y="1670"/>
                        <a:pt x="4191" y="1828"/>
                      </a:cubicBezTo>
                      <a:cubicBezTo>
                        <a:pt x="4268" y="1867"/>
                        <a:pt x="4358" y="1894"/>
                        <a:pt x="4445" y="1894"/>
                      </a:cubicBezTo>
                      <a:cubicBezTo>
                        <a:pt x="4499" y="1894"/>
                        <a:pt x="4552" y="1884"/>
                        <a:pt x="4600" y="1859"/>
                      </a:cubicBezTo>
                      <a:lnTo>
                        <a:pt x="4978" y="1607"/>
                      </a:lnTo>
                      <a:lnTo>
                        <a:pt x="5356" y="2206"/>
                      </a:lnTo>
                      <a:lnTo>
                        <a:pt x="4947" y="2458"/>
                      </a:lnTo>
                      <a:cubicBezTo>
                        <a:pt x="4821" y="2521"/>
                        <a:pt x="4789" y="2647"/>
                        <a:pt x="4789" y="2805"/>
                      </a:cubicBezTo>
                      <a:cubicBezTo>
                        <a:pt x="4821" y="3025"/>
                        <a:pt x="4821" y="3183"/>
                        <a:pt x="4789" y="3435"/>
                      </a:cubicBezTo>
                      <a:cubicBezTo>
                        <a:pt x="4758" y="3592"/>
                        <a:pt x="4821" y="3687"/>
                        <a:pt x="4947" y="3781"/>
                      </a:cubicBezTo>
                      <a:lnTo>
                        <a:pt x="5356" y="4033"/>
                      </a:lnTo>
                      <a:lnTo>
                        <a:pt x="4978" y="4600"/>
                      </a:lnTo>
                      <a:lnTo>
                        <a:pt x="4600" y="4380"/>
                      </a:lnTo>
                      <a:cubicBezTo>
                        <a:pt x="4554" y="4345"/>
                        <a:pt x="4503" y="4332"/>
                        <a:pt x="4452" y="4332"/>
                      </a:cubicBezTo>
                      <a:cubicBezTo>
                        <a:pt x="4363" y="4332"/>
                        <a:pt x="4270" y="4372"/>
                        <a:pt x="4191" y="4411"/>
                      </a:cubicBezTo>
                      <a:cubicBezTo>
                        <a:pt x="4033" y="4537"/>
                        <a:pt x="3844" y="4632"/>
                        <a:pt x="3655" y="4726"/>
                      </a:cubicBezTo>
                      <a:cubicBezTo>
                        <a:pt x="3529" y="4758"/>
                        <a:pt x="3403" y="4915"/>
                        <a:pt x="3403" y="5041"/>
                      </a:cubicBezTo>
                      <a:lnTo>
                        <a:pt x="3403" y="5514"/>
                      </a:lnTo>
                      <a:lnTo>
                        <a:pt x="2741" y="5514"/>
                      </a:lnTo>
                      <a:lnTo>
                        <a:pt x="2741" y="5041"/>
                      </a:lnTo>
                      <a:cubicBezTo>
                        <a:pt x="2741" y="4884"/>
                        <a:pt x="2678" y="4758"/>
                        <a:pt x="2521" y="4726"/>
                      </a:cubicBezTo>
                      <a:cubicBezTo>
                        <a:pt x="2300" y="4663"/>
                        <a:pt x="2111" y="4569"/>
                        <a:pt x="1954" y="4411"/>
                      </a:cubicBezTo>
                      <a:cubicBezTo>
                        <a:pt x="1874" y="4372"/>
                        <a:pt x="1782" y="4332"/>
                        <a:pt x="1701" y="4332"/>
                      </a:cubicBezTo>
                      <a:cubicBezTo>
                        <a:pt x="1654" y="4332"/>
                        <a:pt x="1610" y="4345"/>
                        <a:pt x="1576" y="4380"/>
                      </a:cubicBezTo>
                      <a:lnTo>
                        <a:pt x="1166" y="4600"/>
                      </a:lnTo>
                      <a:lnTo>
                        <a:pt x="820" y="4033"/>
                      </a:lnTo>
                      <a:lnTo>
                        <a:pt x="1198" y="3781"/>
                      </a:lnTo>
                      <a:cubicBezTo>
                        <a:pt x="1324" y="3718"/>
                        <a:pt x="1418" y="3592"/>
                        <a:pt x="1355" y="3435"/>
                      </a:cubicBezTo>
                      <a:cubicBezTo>
                        <a:pt x="1324" y="3183"/>
                        <a:pt x="1324" y="3025"/>
                        <a:pt x="1355" y="2805"/>
                      </a:cubicBezTo>
                      <a:cubicBezTo>
                        <a:pt x="1418" y="2647"/>
                        <a:pt x="1324" y="2521"/>
                        <a:pt x="1198" y="2458"/>
                      </a:cubicBezTo>
                      <a:lnTo>
                        <a:pt x="820" y="2206"/>
                      </a:lnTo>
                      <a:lnTo>
                        <a:pt x="1166" y="1607"/>
                      </a:lnTo>
                      <a:lnTo>
                        <a:pt x="1576" y="1859"/>
                      </a:lnTo>
                      <a:cubicBezTo>
                        <a:pt x="1612" y="1884"/>
                        <a:pt x="1657" y="1894"/>
                        <a:pt x="1706" y="1894"/>
                      </a:cubicBezTo>
                      <a:cubicBezTo>
                        <a:pt x="1786" y="1894"/>
                        <a:pt x="1876" y="1867"/>
                        <a:pt x="1954" y="1828"/>
                      </a:cubicBezTo>
                      <a:cubicBezTo>
                        <a:pt x="2111" y="1702"/>
                        <a:pt x="2300" y="1576"/>
                        <a:pt x="2521" y="1481"/>
                      </a:cubicBezTo>
                      <a:cubicBezTo>
                        <a:pt x="2615" y="1450"/>
                        <a:pt x="2741" y="1292"/>
                        <a:pt x="2741" y="1166"/>
                      </a:cubicBezTo>
                      <a:lnTo>
                        <a:pt x="2741" y="694"/>
                      </a:lnTo>
                      <a:close/>
                      <a:moveTo>
                        <a:pt x="2426" y="1"/>
                      </a:moveTo>
                      <a:cubicBezTo>
                        <a:pt x="2237" y="1"/>
                        <a:pt x="2080" y="158"/>
                        <a:pt x="2080" y="347"/>
                      </a:cubicBezTo>
                      <a:lnTo>
                        <a:pt x="2080" y="946"/>
                      </a:lnTo>
                      <a:cubicBezTo>
                        <a:pt x="1954" y="977"/>
                        <a:pt x="1828" y="1072"/>
                        <a:pt x="1765" y="1135"/>
                      </a:cubicBezTo>
                      <a:lnTo>
                        <a:pt x="1261" y="851"/>
                      </a:lnTo>
                      <a:cubicBezTo>
                        <a:pt x="1211" y="831"/>
                        <a:pt x="1158" y="821"/>
                        <a:pt x="1104" y="821"/>
                      </a:cubicBezTo>
                      <a:cubicBezTo>
                        <a:pt x="990" y="821"/>
                        <a:pt x="874" y="870"/>
                        <a:pt x="788" y="977"/>
                      </a:cubicBezTo>
                      <a:lnTo>
                        <a:pt x="126" y="2175"/>
                      </a:lnTo>
                      <a:cubicBezTo>
                        <a:pt x="32" y="2332"/>
                        <a:pt x="63" y="2521"/>
                        <a:pt x="221" y="2647"/>
                      </a:cubicBezTo>
                      <a:lnTo>
                        <a:pt x="757" y="2899"/>
                      </a:lnTo>
                      <a:lnTo>
                        <a:pt x="757" y="3120"/>
                      </a:lnTo>
                      <a:lnTo>
                        <a:pt x="757" y="3309"/>
                      </a:lnTo>
                      <a:lnTo>
                        <a:pt x="221" y="3592"/>
                      </a:lnTo>
                      <a:cubicBezTo>
                        <a:pt x="63" y="3655"/>
                        <a:pt x="0" y="3907"/>
                        <a:pt x="126" y="4065"/>
                      </a:cubicBezTo>
                      <a:lnTo>
                        <a:pt x="788" y="5231"/>
                      </a:lnTo>
                      <a:cubicBezTo>
                        <a:pt x="831" y="5337"/>
                        <a:pt x="960" y="5415"/>
                        <a:pt x="1088" y="5415"/>
                      </a:cubicBezTo>
                      <a:cubicBezTo>
                        <a:pt x="1149" y="5415"/>
                        <a:pt x="1210" y="5397"/>
                        <a:pt x="1261" y="5357"/>
                      </a:cubicBezTo>
                      <a:lnTo>
                        <a:pt x="1765" y="5073"/>
                      </a:lnTo>
                      <a:cubicBezTo>
                        <a:pt x="1891" y="5167"/>
                        <a:pt x="1954" y="5199"/>
                        <a:pt x="2080" y="5262"/>
                      </a:cubicBezTo>
                      <a:lnTo>
                        <a:pt x="2080" y="5861"/>
                      </a:lnTo>
                      <a:cubicBezTo>
                        <a:pt x="2080" y="6050"/>
                        <a:pt x="2237" y="6207"/>
                        <a:pt x="2426" y="6207"/>
                      </a:cubicBezTo>
                      <a:lnTo>
                        <a:pt x="3812" y="6207"/>
                      </a:lnTo>
                      <a:cubicBezTo>
                        <a:pt x="4002" y="6207"/>
                        <a:pt x="4159" y="6050"/>
                        <a:pt x="4159" y="5861"/>
                      </a:cubicBezTo>
                      <a:lnTo>
                        <a:pt x="4159" y="5262"/>
                      </a:lnTo>
                      <a:cubicBezTo>
                        <a:pt x="4285" y="5231"/>
                        <a:pt x="4411" y="5167"/>
                        <a:pt x="4474" y="5073"/>
                      </a:cubicBezTo>
                      <a:lnTo>
                        <a:pt x="4978" y="5357"/>
                      </a:lnTo>
                      <a:cubicBezTo>
                        <a:pt x="5028" y="5376"/>
                        <a:pt x="5084" y="5387"/>
                        <a:pt x="5141" y="5387"/>
                      </a:cubicBezTo>
                      <a:cubicBezTo>
                        <a:pt x="5263" y="5387"/>
                        <a:pt x="5386" y="5338"/>
                        <a:pt x="5451" y="5231"/>
                      </a:cubicBezTo>
                      <a:lnTo>
                        <a:pt x="6144" y="4065"/>
                      </a:lnTo>
                      <a:cubicBezTo>
                        <a:pt x="6207" y="3907"/>
                        <a:pt x="6175" y="3687"/>
                        <a:pt x="6018" y="3592"/>
                      </a:cubicBezTo>
                      <a:lnTo>
                        <a:pt x="5514" y="3309"/>
                      </a:lnTo>
                      <a:lnTo>
                        <a:pt x="5514" y="3120"/>
                      </a:lnTo>
                      <a:lnTo>
                        <a:pt x="5514" y="2899"/>
                      </a:lnTo>
                      <a:lnTo>
                        <a:pt x="6018" y="2647"/>
                      </a:lnTo>
                      <a:cubicBezTo>
                        <a:pt x="6175" y="2521"/>
                        <a:pt x="6238" y="2332"/>
                        <a:pt x="6144" y="2175"/>
                      </a:cubicBezTo>
                      <a:lnTo>
                        <a:pt x="5451" y="977"/>
                      </a:lnTo>
                      <a:cubicBezTo>
                        <a:pt x="5408" y="870"/>
                        <a:pt x="5278" y="807"/>
                        <a:pt x="5149" y="807"/>
                      </a:cubicBezTo>
                      <a:cubicBezTo>
                        <a:pt x="5089" y="807"/>
                        <a:pt x="5029" y="821"/>
                        <a:pt x="4978" y="851"/>
                      </a:cubicBezTo>
                      <a:lnTo>
                        <a:pt x="4474" y="1135"/>
                      </a:lnTo>
                      <a:cubicBezTo>
                        <a:pt x="4348" y="1072"/>
                        <a:pt x="4285" y="1009"/>
                        <a:pt x="4159" y="946"/>
                      </a:cubicBezTo>
                      <a:lnTo>
                        <a:pt x="4159" y="347"/>
                      </a:lnTo>
                      <a:cubicBezTo>
                        <a:pt x="4159" y="158"/>
                        <a:pt x="4002" y="1"/>
                        <a:pt x="381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01" name="Google Shape;12520;p89">
                <a:extLst>
                  <a:ext uri="{FF2B5EF4-FFF2-40B4-BE49-F238E27FC236}">
                    <a16:creationId xmlns:a16="http://schemas.microsoft.com/office/drawing/2014/main" id="{5F6AF5D2-E1E1-79A8-271C-BBA3128BE1F0}"/>
                  </a:ext>
                </a:extLst>
              </p:cNvPr>
              <p:cNvGrpSpPr/>
              <p:nvPr/>
            </p:nvGrpSpPr>
            <p:grpSpPr>
              <a:xfrm>
                <a:off x="10314963" y="2661925"/>
                <a:ext cx="641288" cy="641288"/>
                <a:chOff x="-2419325" y="2408150"/>
                <a:chExt cx="291450" cy="291450"/>
              </a:xfrm>
              <a:grpFill/>
            </p:grpSpPr>
            <p:sp>
              <p:nvSpPr>
                <p:cNvPr id="120" name="Google Shape;12521;p89">
                  <a:extLst>
                    <a:ext uri="{FF2B5EF4-FFF2-40B4-BE49-F238E27FC236}">
                      <a16:creationId xmlns:a16="http://schemas.microsoft.com/office/drawing/2014/main" id="{18034B3C-B9F9-7FE9-22A8-4AC2D0C88B15}"/>
                    </a:ext>
                  </a:extLst>
                </p:cNvPr>
                <p:cNvSpPr/>
                <p:nvPr/>
              </p:nvSpPr>
              <p:spPr>
                <a:xfrm>
                  <a:off x="-2419325" y="2408150"/>
                  <a:ext cx="291450" cy="291450"/>
                </a:xfrm>
                <a:custGeom>
                  <a:avLst/>
                  <a:gdLst/>
                  <a:ahLst/>
                  <a:cxnLst/>
                  <a:rect l="l" t="t" r="r" b="b"/>
                  <a:pathLst>
                    <a:path w="11658" h="11658" extrusionOk="0">
                      <a:moveTo>
                        <a:pt x="8948" y="725"/>
                      </a:moveTo>
                      <a:lnTo>
                        <a:pt x="8948" y="2489"/>
                      </a:lnTo>
                      <a:lnTo>
                        <a:pt x="8948" y="10366"/>
                      </a:lnTo>
                      <a:cubicBezTo>
                        <a:pt x="8948" y="10586"/>
                        <a:pt x="9011" y="10838"/>
                        <a:pt x="9137" y="11027"/>
                      </a:cubicBezTo>
                      <a:lnTo>
                        <a:pt x="1733" y="11027"/>
                      </a:lnTo>
                      <a:cubicBezTo>
                        <a:pt x="1134" y="11027"/>
                        <a:pt x="662" y="10586"/>
                        <a:pt x="662" y="10019"/>
                      </a:cubicBezTo>
                      <a:lnTo>
                        <a:pt x="662" y="725"/>
                      </a:lnTo>
                      <a:close/>
                      <a:moveTo>
                        <a:pt x="11027" y="2836"/>
                      </a:moveTo>
                      <a:lnTo>
                        <a:pt x="11027" y="10366"/>
                      </a:lnTo>
                      <a:lnTo>
                        <a:pt x="10995" y="10366"/>
                      </a:lnTo>
                      <a:cubicBezTo>
                        <a:pt x="10995" y="10744"/>
                        <a:pt x="10680" y="11027"/>
                        <a:pt x="10334" y="11027"/>
                      </a:cubicBezTo>
                      <a:cubicBezTo>
                        <a:pt x="9987" y="11027"/>
                        <a:pt x="9672" y="10712"/>
                        <a:pt x="9672" y="10366"/>
                      </a:cubicBezTo>
                      <a:lnTo>
                        <a:pt x="9672" y="2836"/>
                      </a:lnTo>
                      <a:close/>
                      <a:moveTo>
                        <a:pt x="347" y="1"/>
                      </a:moveTo>
                      <a:cubicBezTo>
                        <a:pt x="158" y="1"/>
                        <a:pt x="0" y="158"/>
                        <a:pt x="0" y="347"/>
                      </a:cubicBezTo>
                      <a:lnTo>
                        <a:pt x="0" y="9956"/>
                      </a:lnTo>
                      <a:cubicBezTo>
                        <a:pt x="0" y="10901"/>
                        <a:pt x="756" y="11657"/>
                        <a:pt x="1702" y="11657"/>
                      </a:cubicBezTo>
                      <a:lnTo>
                        <a:pt x="10302" y="11657"/>
                      </a:lnTo>
                      <a:cubicBezTo>
                        <a:pt x="11027" y="11657"/>
                        <a:pt x="11657" y="11027"/>
                        <a:pt x="11657" y="10271"/>
                      </a:cubicBezTo>
                      <a:lnTo>
                        <a:pt x="11657" y="2395"/>
                      </a:lnTo>
                      <a:cubicBezTo>
                        <a:pt x="11657" y="2300"/>
                        <a:pt x="11500" y="2143"/>
                        <a:pt x="11342" y="2143"/>
                      </a:cubicBezTo>
                      <a:lnTo>
                        <a:pt x="9641" y="2143"/>
                      </a:lnTo>
                      <a:lnTo>
                        <a:pt x="9641" y="347"/>
                      </a:lnTo>
                      <a:cubicBezTo>
                        <a:pt x="9641" y="158"/>
                        <a:pt x="9483" y="1"/>
                        <a:pt x="929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1" name="Google Shape;12522;p89">
                  <a:extLst>
                    <a:ext uri="{FF2B5EF4-FFF2-40B4-BE49-F238E27FC236}">
                      <a16:creationId xmlns:a16="http://schemas.microsoft.com/office/drawing/2014/main" id="{F75206B3-3777-37F8-9875-73C524971DF7}"/>
                    </a:ext>
                  </a:extLst>
                </p:cNvPr>
                <p:cNvSpPr/>
                <p:nvPr/>
              </p:nvSpPr>
              <p:spPr>
                <a:xfrm>
                  <a:off x="-2385475" y="2444375"/>
                  <a:ext cx="173325" cy="86675"/>
                </a:xfrm>
                <a:custGeom>
                  <a:avLst/>
                  <a:gdLst/>
                  <a:ahLst/>
                  <a:cxnLst/>
                  <a:rect l="l" t="t" r="r" b="b"/>
                  <a:pathLst>
                    <a:path w="6933" h="3467" extrusionOk="0">
                      <a:moveTo>
                        <a:pt x="6207" y="694"/>
                      </a:moveTo>
                      <a:lnTo>
                        <a:pt x="6207" y="2742"/>
                      </a:lnTo>
                      <a:lnTo>
                        <a:pt x="694" y="2742"/>
                      </a:lnTo>
                      <a:lnTo>
                        <a:pt x="694" y="694"/>
                      </a:lnTo>
                      <a:close/>
                      <a:moveTo>
                        <a:pt x="348" y="1"/>
                      </a:moveTo>
                      <a:cubicBezTo>
                        <a:pt x="159" y="1"/>
                        <a:pt x="1" y="158"/>
                        <a:pt x="1" y="379"/>
                      </a:cubicBezTo>
                      <a:lnTo>
                        <a:pt x="1" y="3120"/>
                      </a:lnTo>
                      <a:cubicBezTo>
                        <a:pt x="1" y="3309"/>
                        <a:pt x="159" y="3466"/>
                        <a:pt x="348" y="3466"/>
                      </a:cubicBezTo>
                      <a:lnTo>
                        <a:pt x="6554" y="3466"/>
                      </a:lnTo>
                      <a:cubicBezTo>
                        <a:pt x="6775" y="3466"/>
                        <a:pt x="6932" y="3309"/>
                        <a:pt x="6932" y="3120"/>
                      </a:cubicBezTo>
                      <a:lnTo>
                        <a:pt x="6932" y="379"/>
                      </a:lnTo>
                      <a:cubicBezTo>
                        <a:pt x="6869" y="158"/>
                        <a:pt x="6712" y="1"/>
                        <a:pt x="655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2" name="Google Shape;12523;p89">
                  <a:extLst>
                    <a:ext uri="{FF2B5EF4-FFF2-40B4-BE49-F238E27FC236}">
                      <a16:creationId xmlns:a16="http://schemas.microsoft.com/office/drawing/2014/main" id="{AAE79FB5-F3AC-BB55-9A87-E680B1C43CB0}"/>
                    </a:ext>
                  </a:extLst>
                </p:cNvPr>
                <p:cNvSpPr/>
                <p:nvPr/>
              </p:nvSpPr>
              <p:spPr>
                <a:xfrm>
                  <a:off x="-2385475" y="2545975"/>
                  <a:ext cx="86675" cy="86675"/>
                </a:xfrm>
                <a:custGeom>
                  <a:avLst/>
                  <a:gdLst/>
                  <a:ahLst/>
                  <a:cxnLst/>
                  <a:rect l="l" t="t" r="r" b="b"/>
                  <a:pathLst>
                    <a:path w="3467" h="3467" extrusionOk="0">
                      <a:moveTo>
                        <a:pt x="2742" y="757"/>
                      </a:moveTo>
                      <a:lnTo>
                        <a:pt x="2742" y="2805"/>
                      </a:lnTo>
                      <a:lnTo>
                        <a:pt x="694" y="2805"/>
                      </a:lnTo>
                      <a:lnTo>
                        <a:pt x="694" y="757"/>
                      </a:lnTo>
                      <a:close/>
                      <a:moveTo>
                        <a:pt x="348" y="1"/>
                      </a:moveTo>
                      <a:cubicBezTo>
                        <a:pt x="159" y="1"/>
                        <a:pt x="1" y="158"/>
                        <a:pt x="1" y="347"/>
                      </a:cubicBezTo>
                      <a:lnTo>
                        <a:pt x="1" y="3120"/>
                      </a:lnTo>
                      <a:cubicBezTo>
                        <a:pt x="1" y="3309"/>
                        <a:pt x="159" y="3466"/>
                        <a:pt x="348" y="3466"/>
                      </a:cubicBezTo>
                      <a:lnTo>
                        <a:pt x="3088" y="3466"/>
                      </a:lnTo>
                      <a:cubicBezTo>
                        <a:pt x="3309" y="3466"/>
                        <a:pt x="3467" y="3309"/>
                        <a:pt x="3467" y="3120"/>
                      </a:cubicBezTo>
                      <a:lnTo>
                        <a:pt x="3467" y="347"/>
                      </a:lnTo>
                      <a:cubicBezTo>
                        <a:pt x="3467" y="158"/>
                        <a:pt x="3309" y="1"/>
                        <a:pt x="308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3" name="Google Shape;12524;p89">
                  <a:extLst>
                    <a:ext uri="{FF2B5EF4-FFF2-40B4-BE49-F238E27FC236}">
                      <a16:creationId xmlns:a16="http://schemas.microsoft.com/office/drawing/2014/main" id="{D74F7901-7F49-BF85-008D-1C516C1916E1}"/>
                    </a:ext>
                  </a:extLst>
                </p:cNvPr>
                <p:cNvSpPr/>
                <p:nvPr/>
              </p:nvSpPr>
              <p:spPr>
                <a:xfrm>
                  <a:off x="-2281500" y="25467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553" y="0"/>
                        <a:pt x="239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4" name="Google Shape;12525;p89">
                  <a:extLst>
                    <a:ext uri="{FF2B5EF4-FFF2-40B4-BE49-F238E27FC236}">
                      <a16:creationId xmlns:a16="http://schemas.microsoft.com/office/drawing/2014/main" id="{1460E750-0ADB-8B71-7AC0-BF7A9A9D24C7}"/>
                    </a:ext>
                  </a:extLst>
                </p:cNvPr>
                <p:cNvSpPr/>
                <p:nvPr/>
              </p:nvSpPr>
              <p:spPr>
                <a:xfrm>
                  <a:off x="-2281500" y="2581425"/>
                  <a:ext cx="69350" cy="18150"/>
                </a:xfrm>
                <a:custGeom>
                  <a:avLst/>
                  <a:gdLst/>
                  <a:ahLst/>
                  <a:cxnLst/>
                  <a:rect l="l" t="t" r="r" b="b"/>
                  <a:pathLst>
                    <a:path w="2774" h="726" extrusionOk="0">
                      <a:moveTo>
                        <a:pt x="347" y="1"/>
                      </a:moveTo>
                      <a:cubicBezTo>
                        <a:pt x="158" y="1"/>
                        <a:pt x="1" y="158"/>
                        <a:pt x="1" y="347"/>
                      </a:cubicBezTo>
                      <a:cubicBezTo>
                        <a:pt x="1" y="568"/>
                        <a:pt x="158" y="725"/>
                        <a:pt x="347" y="725"/>
                      </a:cubicBezTo>
                      <a:lnTo>
                        <a:pt x="2395" y="725"/>
                      </a:lnTo>
                      <a:cubicBezTo>
                        <a:pt x="2616" y="725"/>
                        <a:pt x="2773" y="568"/>
                        <a:pt x="2773" y="347"/>
                      </a:cubicBezTo>
                      <a:cubicBezTo>
                        <a:pt x="2710" y="158"/>
                        <a:pt x="2553" y="1"/>
                        <a:pt x="239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5" name="Google Shape;12526;p89">
                  <a:extLst>
                    <a:ext uri="{FF2B5EF4-FFF2-40B4-BE49-F238E27FC236}">
                      <a16:creationId xmlns:a16="http://schemas.microsoft.com/office/drawing/2014/main" id="{872F0C8B-A2C8-C848-878A-93E27C275D9A}"/>
                    </a:ext>
                  </a:extLst>
                </p:cNvPr>
                <p:cNvSpPr/>
                <p:nvPr/>
              </p:nvSpPr>
              <p:spPr>
                <a:xfrm>
                  <a:off x="-2281500" y="2616075"/>
                  <a:ext cx="69350" cy="17350"/>
                </a:xfrm>
                <a:custGeom>
                  <a:avLst/>
                  <a:gdLst/>
                  <a:ahLst/>
                  <a:cxnLst/>
                  <a:rect l="l" t="t" r="r" b="b"/>
                  <a:pathLst>
                    <a:path w="2774" h="694" extrusionOk="0">
                      <a:moveTo>
                        <a:pt x="347" y="1"/>
                      </a:moveTo>
                      <a:cubicBezTo>
                        <a:pt x="158" y="1"/>
                        <a:pt x="1" y="158"/>
                        <a:pt x="1" y="347"/>
                      </a:cubicBezTo>
                      <a:cubicBezTo>
                        <a:pt x="1" y="536"/>
                        <a:pt x="158" y="694"/>
                        <a:pt x="347" y="694"/>
                      </a:cubicBezTo>
                      <a:lnTo>
                        <a:pt x="2395" y="694"/>
                      </a:lnTo>
                      <a:cubicBezTo>
                        <a:pt x="2616" y="694"/>
                        <a:pt x="2773" y="536"/>
                        <a:pt x="2773" y="347"/>
                      </a:cubicBezTo>
                      <a:cubicBezTo>
                        <a:pt x="2710" y="158"/>
                        <a:pt x="2553" y="1"/>
                        <a:pt x="239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26" name="Google Shape;12527;p89">
                  <a:extLst>
                    <a:ext uri="{FF2B5EF4-FFF2-40B4-BE49-F238E27FC236}">
                      <a16:creationId xmlns:a16="http://schemas.microsoft.com/office/drawing/2014/main" id="{B02239CC-F3EC-2CF5-9533-804570CF5A72}"/>
                    </a:ext>
                  </a:extLst>
                </p:cNvPr>
                <p:cNvSpPr/>
                <p:nvPr/>
              </p:nvSpPr>
              <p:spPr>
                <a:xfrm>
                  <a:off x="-2385475" y="2649150"/>
                  <a:ext cx="173325" cy="18150"/>
                </a:xfrm>
                <a:custGeom>
                  <a:avLst/>
                  <a:gdLst/>
                  <a:ahLst/>
                  <a:cxnLst/>
                  <a:rect l="l" t="t" r="r" b="b"/>
                  <a:pathLst>
                    <a:path w="6933" h="726" extrusionOk="0">
                      <a:moveTo>
                        <a:pt x="348" y="1"/>
                      </a:moveTo>
                      <a:cubicBezTo>
                        <a:pt x="159" y="1"/>
                        <a:pt x="1" y="159"/>
                        <a:pt x="1" y="379"/>
                      </a:cubicBezTo>
                      <a:cubicBezTo>
                        <a:pt x="1" y="568"/>
                        <a:pt x="159" y="726"/>
                        <a:pt x="348" y="726"/>
                      </a:cubicBezTo>
                      <a:lnTo>
                        <a:pt x="6554" y="726"/>
                      </a:lnTo>
                      <a:cubicBezTo>
                        <a:pt x="6775" y="726"/>
                        <a:pt x="6932" y="568"/>
                        <a:pt x="6932" y="379"/>
                      </a:cubicBezTo>
                      <a:cubicBezTo>
                        <a:pt x="6869" y="159"/>
                        <a:pt x="6712" y="1"/>
                        <a:pt x="655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02" name="Google Shape;12535;p89">
                <a:extLst>
                  <a:ext uri="{FF2B5EF4-FFF2-40B4-BE49-F238E27FC236}">
                    <a16:creationId xmlns:a16="http://schemas.microsoft.com/office/drawing/2014/main" id="{A7B55494-9742-D532-8131-5256EB00416D}"/>
                  </a:ext>
                </a:extLst>
              </p:cNvPr>
              <p:cNvGrpSpPr/>
              <p:nvPr/>
            </p:nvGrpSpPr>
            <p:grpSpPr>
              <a:xfrm>
                <a:off x="2872448" y="2661924"/>
                <a:ext cx="649979" cy="641288"/>
                <a:chOff x="-5637575" y="2397900"/>
                <a:chExt cx="295400" cy="291450"/>
              </a:xfrm>
              <a:grpFill/>
            </p:grpSpPr>
            <p:sp>
              <p:nvSpPr>
                <p:cNvPr id="116" name="Google Shape;12536;p89">
                  <a:extLst>
                    <a:ext uri="{FF2B5EF4-FFF2-40B4-BE49-F238E27FC236}">
                      <a16:creationId xmlns:a16="http://schemas.microsoft.com/office/drawing/2014/main" id="{1B7261A8-8625-E4F5-DB74-486F66BDCC70}"/>
                    </a:ext>
                  </a:extLst>
                </p:cNvPr>
                <p:cNvSpPr/>
                <p:nvPr/>
              </p:nvSpPr>
              <p:spPr>
                <a:xfrm>
                  <a:off x="-5575350" y="2547550"/>
                  <a:ext cx="79575" cy="88250"/>
                </a:xfrm>
                <a:custGeom>
                  <a:avLst/>
                  <a:gdLst/>
                  <a:ahLst/>
                  <a:cxnLst/>
                  <a:rect l="l" t="t" r="r" b="b"/>
                  <a:pathLst>
                    <a:path w="3183" h="3530" extrusionOk="0">
                      <a:moveTo>
                        <a:pt x="1088" y="1"/>
                      </a:moveTo>
                      <a:cubicBezTo>
                        <a:pt x="1001" y="1"/>
                        <a:pt x="915" y="32"/>
                        <a:pt x="852" y="95"/>
                      </a:cubicBezTo>
                      <a:lnTo>
                        <a:pt x="379" y="568"/>
                      </a:lnTo>
                      <a:cubicBezTo>
                        <a:pt x="1" y="978"/>
                        <a:pt x="1" y="1639"/>
                        <a:pt x="379" y="2017"/>
                      </a:cubicBezTo>
                      <a:cubicBezTo>
                        <a:pt x="584" y="2222"/>
                        <a:pt x="852" y="2324"/>
                        <a:pt x="1115" y="2324"/>
                      </a:cubicBezTo>
                      <a:cubicBezTo>
                        <a:pt x="1379" y="2324"/>
                        <a:pt x="1639" y="2222"/>
                        <a:pt x="1828" y="2017"/>
                      </a:cubicBezTo>
                      <a:cubicBezTo>
                        <a:pt x="1891" y="1970"/>
                        <a:pt x="1986" y="1946"/>
                        <a:pt x="2076" y="1946"/>
                      </a:cubicBezTo>
                      <a:cubicBezTo>
                        <a:pt x="2167" y="1946"/>
                        <a:pt x="2253" y="1970"/>
                        <a:pt x="2301" y="2017"/>
                      </a:cubicBezTo>
                      <a:cubicBezTo>
                        <a:pt x="2427" y="2143"/>
                        <a:pt x="2427" y="2395"/>
                        <a:pt x="2301" y="2490"/>
                      </a:cubicBezTo>
                      <a:lnTo>
                        <a:pt x="1828" y="2962"/>
                      </a:lnTo>
                      <a:cubicBezTo>
                        <a:pt x="1734" y="3088"/>
                        <a:pt x="1734" y="3340"/>
                        <a:pt x="1828" y="3435"/>
                      </a:cubicBezTo>
                      <a:cubicBezTo>
                        <a:pt x="1891" y="3498"/>
                        <a:pt x="1986" y="3529"/>
                        <a:pt x="2076" y="3529"/>
                      </a:cubicBezTo>
                      <a:cubicBezTo>
                        <a:pt x="2167" y="3529"/>
                        <a:pt x="2253" y="3498"/>
                        <a:pt x="2301" y="3435"/>
                      </a:cubicBezTo>
                      <a:lnTo>
                        <a:pt x="2773" y="2962"/>
                      </a:lnTo>
                      <a:cubicBezTo>
                        <a:pt x="3183" y="2584"/>
                        <a:pt x="3183" y="1923"/>
                        <a:pt x="2773" y="1513"/>
                      </a:cubicBezTo>
                      <a:cubicBezTo>
                        <a:pt x="2569" y="1293"/>
                        <a:pt x="2309" y="1182"/>
                        <a:pt x="2049" y="1182"/>
                      </a:cubicBezTo>
                      <a:cubicBezTo>
                        <a:pt x="1789" y="1182"/>
                        <a:pt x="1529" y="1293"/>
                        <a:pt x="1324" y="1513"/>
                      </a:cubicBezTo>
                      <a:cubicBezTo>
                        <a:pt x="1261" y="1576"/>
                        <a:pt x="1174" y="1608"/>
                        <a:pt x="1088" y="1608"/>
                      </a:cubicBezTo>
                      <a:cubicBezTo>
                        <a:pt x="1001" y="1608"/>
                        <a:pt x="915" y="1576"/>
                        <a:pt x="852" y="1513"/>
                      </a:cubicBezTo>
                      <a:cubicBezTo>
                        <a:pt x="726" y="1387"/>
                        <a:pt x="726" y="1167"/>
                        <a:pt x="852" y="1041"/>
                      </a:cubicBezTo>
                      <a:lnTo>
                        <a:pt x="1324" y="568"/>
                      </a:lnTo>
                      <a:cubicBezTo>
                        <a:pt x="1450" y="442"/>
                        <a:pt x="1450" y="221"/>
                        <a:pt x="1324" y="95"/>
                      </a:cubicBezTo>
                      <a:cubicBezTo>
                        <a:pt x="1261" y="32"/>
                        <a:pt x="1174" y="1"/>
                        <a:pt x="108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7" name="Google Shape;12537;p89">
                  <a:extLst>
                    <a:ext uri="{FF2B5EF4-FFF2-40B4-BE49-F238E27FC236}">
                      <a16:creationId xmlns:a16="http://schemas.microsoft.com/office/drawing/2014/main" id="{E82F9A56-5CF5-6D7C-FC3B-D7C8B0EA8136}"/>
                    </a:ext>
                  </a:extLst>
                </p:cNvPr>
                <p:cNvSpPr/>
                <p:nvPr/>
              </p:nvSpPr>
              <p:spPr>
                <a:xfrm>
                  <a:off x="-5526500" y="2499525"/>
                  <a:ext cx="85075" cy="81725"/>
                </a:xfrm>
                <a:custGeom>
                  <a:avLst/>
                  <a:gdLst/>
                  <a:ahLst/>
                  <a:cxnLst/>
                  <a:rect l="l" t="t" r="r" b="b"/>
                  <a:pathLst>
                    <a:path w="3403" h="3269" extrusionOk="0">
                      <a:moveTo>
                        <a:pt x="1107" y="0"/>
                      </a:moveTo>
                      <a:cubicBezTo>
                        <a:pt x="1016" y="0"/>
                        <a:pt x="930" y="32"/>
                        <a:pt x="882" y="95"/>
                      </a:cubicBezTo>
                      <a:lnTo>
                        <a:pt x="410" y="567"/>
                      </a:lnTo>
                      <a:cubicBezTo>
                        <a:pt x="0" y="945"/>
                        <a:pt x="0" y="1638"/>
                        <a:pt x="410" y="2016"/>
                      </a:cubicBezTo>
                      <a:lnTo>
                        <a:pt x="882" y="2489"/>
                      </a:lnTo>
                      <a:lnTo>
                        <a:pt x="1355" y="2962"/>
                      </a:lnTo>
                      <a:cubicBezTo>
                        <a:pt x="1544" y="3166"/>
                        <a:pt x="1804" y="3269"/>
                        <a:pt x="2068" y="3269"/>
                      </a:cubicBezTo>
                      <a:cubicBezTo>
                        <a:pt x="2332" y="3269"/>
                        <a:pt x="2599" y="3166"/>
                        <a:pt x="2804" y="2962"/>
                      </a:cubicBezTo>
                      <a:lnTo>
                        <a:pt x="3277" y="2489"/>
                      </a:lnTo>
                      <a:cubicBezTo>
                        <a:pt x="3403" y="2363"/>
                        <a:pt x="3403" y="2142"/>
                        <a:pt x="3277" y="2016"/>
                      </a:cubicBezTo>
                      <a:cubicBezTo>
                        <a:pt x="3178" y="1918"/>
                        <a:pt x="3070" y="1870"/>
                        <a:pt x="2977" y="1870"/>
                      </a:cubicBezTo>
                      <a:cubicBezTo>
                        <a:pt x="2892" y="1870"/>
                        <a:pt x="2818" y="1910"/>
                        <a:pt x="2773" y="1985"/>
                      </a:cubicBezTo>
                      <a:lnTo>
                        <a:pt x="2300" y="2457"/>
                      </a:lnTo>
                      <a:cubicBezTo>
                        <a:pt x="2237" y="2520"/>
                        <a:pt x="2143" y="2552"/>
                        <a:pt x="2052" y="2552"/>
                      </a:cubicBezTo>
                      <a:cubicBezTo>
                        <a:pt x="1961" y="2552"/>
                        <a:pt x="1875" y="2520"/>
                        <a:pt x="1827" y="2457"/>
                      </a:cubicBezTo>
                      <a:lnTo>
                        <a:pt x="1575" y="2205"/>
                      </a:lnTo>
                      <a:lnTo>
                        <a:pt x="2300" y="1512"/>
                      </a:lnTo>
                      <a:cubicBezTo>
                        <a:pt x="2395" y="1386"/>
                        <a:pt x="2395" y="1134"/>
                        <a:pt x="2300" y="1040"/>
                      </a:cubicBezTo>
                      <a:cubicBezTo>
                        <a:pt x="2237" y="977"/>
                        <a:pt x="2143" y="945"/>
                        <a:pt x="2052" y="945"/>
                      </a:cubicBezTo>
                      <a:cubicBezTo>
                        <a:pt x="1961" y="945"/>
                        <a:pt x="1875" y="977"/>
                        <a:pt x="1827" y="1040"/>
                      </a:cubicBezTo>
                      <a:lnTo>
                        <a:pt x="1103" y="1733"/>
                      </a:lnTo>
                      <a:lnTo>
                        <a:pt x="882" y="1512"/>
                      </a:lnTo>
                      <a:cubicBezTo>
                        <a:pt x="756" y="1386"/>
                        <a:pt x="756" y="1166"/>
                        <a:pt x="882" y="1040"/>
                      </a:cubicBezTo>
                      <a:lnTo>
                        <a:pt x="1355" y="567"/>
                      </a:lnTo>
                      <a:cubicBezTo>
                        <a:pt x="1449" y="441"/>
                        <a:pt x="1449" y="221"/>
                        <a:pt x="1355" y="95"/>
                      </a:cubicBezTo>
                      <a:cubicBezTo>
                        <a:pt x="1292" y="32"/>
                        <a:pt x="1197" y="0"/>
                        <a:pt x="110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8" name="Google Shape;12538;p89">
                  <a:extLst>
                    <a:ext uri="{FF2B5EF4-FFF2-40B4-BE49-F238E27FC236}">
                      <a16:creationId xmlns:a16="http://schemas.microsoft.com/office/drawing/2014/main" id="{E3CF5867-EA74-E44A-4784-EF14C57BF7FD}"/>
                    </a:ext>
                  </a:extLst>
                </p:cNvPr>
                <p:cNvSpPr/>
                <p:nvPr/>
              </p:nvSpPr>
              <p:spPr>
                <a:xfrm>
                  <a:off x="-5480050" y="2456975"/>
                  <a:ext cx="80375" cy="75650"/>
                </a:xfrm>
                <a:custGeom>
                  <a:avLst/>
                  <a:gdLst/>
                  <a:ahLst/>
                  <a:cxnLst/>
                  <a:rect l="l" t="t" r="r" b="b"/>
                  <a:pathLst>
                    <a:path w="3215" h="3026" extrusionOk="0">
                      <a:moveTo>
                        <a:pt x="1100" y="686"/>
                      </a:moveTo>
                      <a:cubicBezTo>
                        <a:pt x="1190" y="686"/>
                        <a:pt x="1277" y="710"/>
                        <a:pt x="1324" y="757"/>
                      </a:cubicBezTo>
                      <a:lnTo>
                        <a:pt x="2332" y="1765"/>
                      </a:lnTo>
                      <a:cubicBezTo>
                        <a:pt x="2490" y="1860"/>
                        <a:pt x="2490" y="2112"/>
                        <a:pt x="2332" y="2238"/>
                      </a:cubicBezTo>
                      <a:cubicBezTo>
                        <a:pt x="2269" y="2285"/>
                        <a:pt x="2183" y="2309"/>
                        <a:pt x="2096" y="2309"/>
                      </a:cubicBezTo>
                      <a:cubicBezTo>
                        <a:pt x="2009" y="2309"/>
                        <a:pt x="1923" y="2285"/>
                        <a:pt x="1860" y="2238"/>
                      </a:cubicBezTo>
                      <a:lnTo>
                        <a:pt x="852" y="1229"/>
                      </a:lnTo>
                      <a:cubicBezTo>
                        <a:pt x="757" y="1135"/>
                        <a:pt x="757" y="883"/>
                        <a:pt x="852" y="757"/>
                      </a:cubicBezTo>
                      <a:cubicBezTo>
                        <a:pt x="915" y="710"/>
                        <a:pt x="1009" y="686"/>
                        <a:pt x="1100" y="686"/>
                      </a:cubicBezTo>
                      <a:close/>
                      <a:moveTo>
                        <a:pt x="1119" y="1"/>
                      </a:moveTo>
                      <a:cubicBezTo>
                        <a:pt x="852" y="1"/>
                        <a:pt x="584" y="95"/>
                        <a:pt x="379" y="284"/>
                      </a:cubicBezTo>
                      <a:cubicBezTo>
                        <a:pt x="1" y="694"/>
                        <a:pt x="1" y="1356"/>
                        <a:pt x="379" y="1765"/>
                      </a:cubicBezTo>
                      <a:lnTo>
                        <a:pt x="1387" y="2742"/>
                      </a:lnTo>
                      <a:cubicBezTo>
                        <a:pt x="1576" y="2931"/>
                        <a:pt x="1836" y="3025"/>
                        <a:pt x="2100" y="3025"/>
                      </a:cubicBezTo>
                      <a:cubicBezTo>
                        <a:pt x="2364" y="3025"/>
                        <a:pt x="2632" y="2931"/>
                        <a:pt x="2836" y="2742"/>
                      </a:cubicBezTo>
                      <a:cubicBezTo>
                        <a:pt x="3214" y="2332"/>
                        <a:pt x="3214" y="1671"/>
                        <a:pt x="2836" y="1293"/>
                      </a:cubicBezTo>
                      <a:lnTo>
                        <a:pt x="1860" y="284"/>
                      </a:lnTo>
                      <a:cubicBezTo>
                        <a:pt x="1655" y="95"/>
                        <a:pt x="1387" y="1"/>
                        <a:pt x="111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9" name="Google Shape;12539;p89">
                  <a:extLst>
                    <a:ext uri="{FF2B5EF4-FFF2-40B4-BE49-F238E27FC236}">
                      <a16:creationId xmlns:a16="http://schemas.microsoft.com/office/drawing/2014/main" id="{6691E5E3-B413-C81D-FF1F-AC3BCD7C5D0E}"/>
                    </a:ext>
                  </a:extLst>
                </p:cNvPr>
                <p:cNvSpPr/>
                <p:nvPr/>
              </p:nvSpPr>
              <p:spPr>
                <a:xfrm>
                  <a:off x="-5637575" y="2397900"/>
                  <a:ext cx="295400" cy="291450"/>
                </a:xfrm>
                <a:custGeom>
                  <a:avLst/>
                  <a:gdLst/>
                  <a:ahLst/>
                  <a:cxnLst/>
                  <a:rect l="l" t="t" r="r" b="b"/>
                  <a:pathLst>
                    <a:path w="11816" h="11658" extrusionOk="0">
                      <a:moveTo>
                        <a:pt x="9185" y="1479"/>
                      </a:moveTo>
                      <a:cubicBezTo>
                        <a:pt x="9245" y="1479"/>
                        <a:pt x="9245" y="1482"/>
                        <a:pt x="9263" y="1482"/>
                      </a:cubicBezTo>
                      <a:cubicBezTo>
                        <a:pt x="9421" y="1482"/>
                        <a:pt x="9579" y="1513"/>
                        <a:pt x="9673" y="1545"/>
                      </a:cubicBezTo>
                      <a:lnTo>
                        <a:pt x="9106" y="2143"/>
                      </a:lnTo>
                      <a:cubicBezTo>
                        <a:pt x="8980" y="2269"/>
                        <a:pt x="8980" y="2490"/>
                        <a:pt x="9106" y="2616"/>
                      </a:cubicBezTo>
                      <a:cubicBezTo>
                        <a:pt x="9153" y="2679"/>
                        <a:pt x="9240" y="2710"/>
                        <a:pt x="9330" y="2710"/>
                      </a:cubicBezTo>
                      <a:cubicBezTo>
                        <a:pt x="9421" y="2710"/>
                        <a:pt x="9515" y="2679"/>
                        <a:pt x="9579" y="2616"/>
                      </a:cubicBezTo>
                      <a:lnTo>
                        <a:pt x="10146" y="2017"/>
                      </a:lnTo>
                      <a:cubicBezTo>
                        <a:pt x="10272" y="2175"/>
                        <a:pt x="10303" y="2332"/>
                        <a:pt x="10303" y="2553"/>
                      </a:cubicBezTo>
                      <a:lnTo>
                        <a:pt x="10146" y="5325"/>
                      </a:lnTo>
                      <a:cubicBezTo>
                        <a:pt x="10114" y="5798"/>
                        <a:pt x="9925" y="6239"/>
                        <a:pt x="9515" y="6554"/>
                      </a:cubicBezTo>
                      <a:lnTo>
                        <a:pt x="9484" y="6585"/>
                      </a:lnTo>
                      <a:lnTo>
                        <a:pt x="8570" y="7499"/>
                      </a:lnTo>
                      <a:cubicBezTo>
                        <a:pt x="5231" y="10902"/>
                        <a:pt x="5829" y="10303"/>
                        <a:pt x="5199" y="10902"/>
                      </a:cubicBezTo>
                      <a:cubicBezTo>
                        <a:pt x="5136" y="10949"/>
                        <a:pt x="5050" y="10972"/>
                        <a:pt x="4963" y="10972"/>
                      </a:cubicBezTo>
                      <a:cubicBezTo>
                        <a:pt x="4876" y="10972"/>
                        <a:pt x="4790" y="10949"/>
                        <a:pt x="4727" y="10902"/>
                      </a:cubicBezTo>
                      <a:lnTo>
                        <a:pt x="820" y="6995"/>
                      </a:lnTo>
                      <a:cubicBezTo>
                        <a:pt x="694" y="6869"/>
                        <a:pt x="694" y="6648"/>
                        <a:pt x="820" y="6522"/>
                      </a:cubicBezTo>
                      <a:lnTo>
                        <a:pt x="5262" y="2112"/>
                      </a:lnTo>
                      <a:cubicBezTo>
                        <a:pt x="5577" y="1797"/>
                        <a:pt x="5987" y="1639"/>
                        <a:pt x="6365" y="1608"/>
                      </a:cubicBezTo>
                      <a:cubicBezTo>
                        <a:pt x="8503" y="1495"/>
                        <a:pt x="9033" y="1479"/>
                        <a:pt x="9185" y="1479"/>
                      </a:cubicBezTo>
                      <a:close/>
                      <a:moveTo>
                        <a:pt x="11422" y="1"/>
                      </a:moveTo>
                      <a:cubicBezTo>
                        <a:pt x="11335" y="1"/>
                        <a:pt x="11248" y="32"/>
                        <a:pt x="11185" y="95"/>
                      </a:cubicBezTo>
                      <a:lnTo>
                        <a:pt x="10240" y="1041"/>
                      </a:lnTo>
                      <a:cubicBezTo>
                        <a:pt x="9958" y="871"/>
                        <a:pt x="9650" y="752"/>
                        <a:pt x="9316" y="752"/>
                      </a:cubicBezTo>
                      <a:cubicBezTo>
                        <a:pt x="9278" y="752"/>
                        <a:pt x="9239" y="754"/>
                        <a:pt x="9200" y="757"/>
                      </a:cubicBezTo>
                      <a:lnTo>
                        <a:pt x="6428" y="883"/>
                      </a:lnTo>
                      <a:cubicBezTo>
                        <a:pt x="5829" y="915"/>
                        <a:pt x="5262" y="1167"/>
                        <a:pt x="4853" y="1608"/>
                      </a:cubicBezTo>
                      <a:lnTo>
                        <a:pt x="379" y="6018"/>
                      </a:lnTo>
                      <a:cubicBezTo>
                        <a:pt x="1" y="6396"/>
                        <a:pt x="1" y="7058"/>
                        <a:pt x="379" y="7468"/>
                      </a:cubicBezTo>
                      <a:lnTo>
                        <a:pt x="4286" y="11374"/>
                      </a:lnTo>
                      <a:cubicBezTo>
                        <a:pt x="4490" y="11563"/>
                        <a:pt x="4758" y="11658"/>
                        <a:pt x="5022" y="11658"/>
                      </a:cubicBezTo>
                      <a:cubicBezTo>
                        <a:pt x="5286" y="11658"/>
                        <a:pt x="5546" y="11563"/>
                        <a:pt x="5735" y="11374"/>
                      </a:cubicBezTo>
                      <a:lnTo>
                        <a:pt x="9137" y="7972"/>
                      </a:lnTo>
                      <a:lnTo>
                        <a:pt x="10051" y="7058"/>
                      </a:lnTo>
                      <a:cubicBezTo>
                        <a:pt x="10555" y="6648"/>
                        <a:pt x="10870" y="6018"/>
                        <a:pt x="10902" y="5388"/>
                      </a:cubicBezTo>
                      <a:lnTo>
                        <a:pt x="11059" y="2584"/>
                      </a:lnTo>
                      <a:cubicBezTo>
                        <a:pt x="11059" y="2238"/>
                        <a:pt x="10996" y="1828"/>
                        <a:pt x="10776" y="1545"/>
                      </a:cubicBezTo>
                      <a:lnTo>
                        <a:pt x="11721" y="600"/>
                      </a:lnTo>
                      <a:cubicBezTo>
                        <a:pt x="11815" y="442"/>
                        <a:pt x="11815" y="221"/>
                        <a:pt x="11658" y="95"/>
                      </a:cubicBezTo>
                      <a:cubicBezTo>
                        <a:pt x="11595" y="32"/>
                        <a:pt x="11508" y="1"/>
                        <a:pt x="1142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03" name="Google Shape;12546;p89">
                <a:extLst>
                  <a:ext uri="{FF2B5EF4-FFF2-40B4-BE49-F238E27FC236}">
                    <a16:creationId xmlns:a16="http://schemas.microsoft.com/office/drawing/2014/main" id="{D26EF81F-CB7F-ADA4-DF6B-413EC80ADE92}"/>
                  </a:ext>
                </a:extLst>
              </p:cNvPr>
              <p:cNvGrpSpPr/>
              <p:nvPr/>
            </p:nvGrpSpPr>
            <p:grpSpPr>
              <a:xfrm>
                <a:off x="6981824" y="2659341"/>
                <a:ext cx="648218" cy="646458"/>
                <a:chOff x="-3854375" y="2405000"/>
                <a:chExt cx="294600" cy="293800"/>
              </a:xfrm>
              <a:grpFill/>
            </p:grpSpPr>
            <p:sp>
              <p:nvSpPr>
                <p:cNvPr id="114" name="Google Shape;12547;p89">
                  <a:extLst>
                    <a:ext uri="{FF2B5EF4-FFF2-40B4-BE49-F238E27FC236}">
                      <a16:creationId xmlns:a16="http://schemas.microsoft.com/office/drawing/2014/main" id="{BF9FC309-8132-788A-B975-178E2999E870}"/>
                    </a:ext>
                  </a:extLst>
                </p:cNvPr>
                <p:cNvSpPr/>
                <p:nvPr/>
              </p:nvSpPr>
              <p:spPr>
                <a:xfrm>
                  <a:off x="-3854375" y="2405000"/>
                  <a:ext cx="294600" cy="293800"/>
                </a:xfrm>
                <a:custGeom>
                  <a:avLst/>
                  <a:gdLst/>
                  <a:ahLst/>
                  <a:cxnLst/>
                  <a:rect l="l" t="t" r="r" b="b"/>
                  <a:pathLst>
                    <a:path w="11784" h="11752" extrusionOk="0">
                      <a:moveTo>
                        <a:pt x="6994" y="694"/>
                      </a:moveTo>
                      <a:lnTo>
                        <a:pt x="6994" y="1103"/>
                      </a:lnTo>
                      <a:cubicBezTo>
                        <a:pt x="6994" y="1261"/>
                        <a:pt x="7120" y="1387"/>
                        <a:pt x="7278" y="1418"/>
                      </a:cubicBezTo>
                      <a:cubicBezTo>
                        <a:pt x="7467" y="1481"/>
                        <a:pt x="7719" y="1576"/>
                        <a:pt x="7908" y="1702"/>
                      </a:cubicBezTo>
                      <a:cubicBezTo>
                        <a:pt x="7954" y="1736"/>
                        <a:pt x="8009" y="1750"/>
                        <a:pt x="8066" y="1750"/>
                      </a:cubicBezTo>
                      <a:cubicBezTo>
                        <a:pt x="8164" y="1750"/>
                        <a:pt x="8269" y="1710"/>
                        <a:pt x="8349" y="1670"/>
                      </a:cubicBezTo>
                      <a:lnTo>
                        <a:pt x="8664" y="1355"/>
                      </a:lnTo>
                      <a:lnTo>
                        <a:pt x="9137" y="1828"/>
                      </a:lnTo>
                      <a:lnTo>
                        <a:pt x="8822" y="2143"/>
                      </a:lnTo>
                      <a:cubicBezTo>
                        <a:pt x="8696" y="2269"/>
                        <a:pt x="8696" y="2426"/>
                        <a:pt x="8759" y="2584"/>
                      </a:cubicBezTo>
                      <a:cubicBezTo>
                        <a:pt x="8885" y="2773"/>
                        <a:pt x="8979" y="2962"/>
                        <a:pt x="9042" y="3214"/>
                      </a:cubicBezTo>
                      <a:cubicBezTo>
                        <a:pt x="9074" y="3372"/>
                        <a:pt x="9200" y="3466"/>
                        <a:pt x="9357" y="3466"/>
                      </a:cubicBezTo>
                      <a:lnTo>
                        <a:pt x="9798" y="3466"/>
                      </a:lnTo>
                      <a:lnTo>
                        <a:pt x="9798" y="4159"/>
                      </a:lnTo>
                      <a:lnTo>
                        <a:pt x="9357" y="4159"/>
                      </a:lnTo>
                      <a:cubicBezTo>
                        <a:pt x="9200" y="4159"/>
                        <a:pt x="9074" y="4222"/>
                        <a:pt x="9042" y="4380"/>
                      </a:cubicBezTo>
                      <a:cubicBezTo>
                        <a:pt x="9011" y="4569"/>
                        <a:pt x="8885" y="4821"/>
                        <a:pt x="8759" y="5010"/>
                      </a:cubicBezTo>
                      <a:cubicBezTo>
                        <a:pt x="8696" y="5136"/>
                        <a:pt x="8727" y="5325"/>
                        <a:pt x="8822" y="5451"/>
                      </a:cubicBezTo>
                      <a:lnTo>
                        <a:pt x="9137" y="5766"/>
                      </a:lnTo>
                      <a:lnTo>
                        <a:pt x="8664" y="6238"/>
                      </a:lnTo>
                      <a:lnTo>
                        <a:pt x="8349" y="5923"/>
                      </a:lnTo>
                      <a:cubicBezTo>
                        <a:pt x="8275" y="5850"/>
                        <a:pt x="8191" y="5819"/>
                        <a:pt x="8101" y="5819"/>
                      </a:cubicBezTo>
                      <a:cubicBezTo>
                        <a:pt x="8038" y="5819"/>
                        <a:pt x="7973" y="5834"/>
                        <a:pt x="7908" y="5860"/>
                      </a:cubicBezTo>
                      <a:cubicBezTo>
                        <a:pt x="7719" y="5986"/>
                        <a:pt x="7498" y="6081"/>
                        <a:pt x="7278" y="6144"/>
                      </a:cubicBezTo>
                      <a:cubicBezTo>
                        <a:pt x="7120" y="6175"/>
                        <a:pt x="6994" y="6301"/>
                        <a:pt x="6994" y="6459"/>
                      </a:cubicBezTo>
                      <a:lnTo>
                        <a:pt x="6994" y="6900"/>
                      </a:lnTo>
                      <a:lnTo>
                        <a:pt x="6333" y="6900"/>
                      </a:lnTo>
                      <a:lnTo>
                        <a:pt x="6333" y="6459"/>
                      </a:lnTo>
                      <a:cubicBezTo>
                        <a:pt x="6333" y="6301"/>
                        <a:pt x="6207" y="6207"/>
                        <a:pt x="6049" y="6144"/>
                      </a:cubicBezTo>
                      <a:cubicBezTo>
                        <a:pt x="5860" y="6112"/>
                        <a:pt x="5608" y="5986"/>
                        <a:pt x="5419" y="5860"/>
                      </a:cubicBezTo>
                      <a:cubicBezTo>
                        <a:pt x="5374" y="5838"/>
                        <a:pt x="5322" y="5828"/>
                        <a:pt x="5267" y="5828"/>
                      </a:cubicBezTo>
                      <a:cubicBezTo>
                        <a:pt x="5167" y="5828"/>
                        <a:pt x="5059" y="5862"/>
                        <a:pt x="4978" y="5923"/>
                      </a:cubicBezTo>
                      <a:lnTo>
                        <a:pt x="4663" y="6238"/>
                      </a:lnTo>
                      <a:lnTo>
                        <a:pt x="4190" y="5766"/>
                      </a:lnTo>
                      <a:lnTo>
                        <a:pt x="4505" y="5451"/>
                      </a:lnTo>
                      <a:cubicBezTo>
                        <a:pt x="4631" y="5325"/>
                        <a:pt x="4631" y="5167"/>
                        <a:pt x="4568" y="5010"/>
                      </a:cubicBezTo>
                      <a:cubicBezTo>
                        <a:pt x="4442" y="4821"/>
                        <a:pt x="4348" y="4632"/>
                        <a:pt x="4285" y="4380"/>
                      </a:cubicBezTo>
                      <a:cubicBezTo>
                        <a:pt x="4253" y="4254"/>
                        <a:pt x="4127" y="4159"/>
                        <a:pt x="4001" y="4159"/>
                      </a:cubicBezTo>
                      <a:lnTo>
                        <a:pt x="3529" y="4159"/>
                      </a:lnTo>
                      <a:lnTo>
                        <a:pt x="3529" y="3466"/>
                      </a:lnTo>
                      <a:lnTo>
                        <a:pt x="3970" y="3466"/>
                      </a:lnTo>
                      <a:cubicBezTo>
                        <a:pt x="4127" y="3466"/>
                        <a:pt x="4253" y="3372"/>
                        <a:pt x="4285" y="3214"/>
                      </a:cubicBezTo>
                      <a:cubicBezTo>
                        <a:pt x="4316" y="2993"/>
                        <a:pt x="4442" y="2773"/>
                        <a:pt x="4568" y="2584"/>
                      </a:cubicBezTo>
                      <a:cubicBezTo>
                        <a:pt x="4631" y="2458"/>
                        <a:pt x="4600" y="2269"/>
                        <a:pt x="4505" y="2143"/>
                      </a:cubicBezTo>
                      <a:lnTo>
                        <a:pt x="4190" y="1828"/>
                      </a:lnTo>
                      <a:lnTo>
                        <a:pt x="4663" y="1355"/>
                      </a:lnTo>
                      <a:lnTo>
                        <a:pt x="4978" y="1670"/>
                      </a:lnTo>
                      <a:cubicBezTo>
                        <a:pt x="5046" y="1738"/>
                        <a:pt x="5122" y="1769"/>
                        <a:pt x="5203" y="1769"/>
                      </a:cubicBezTo>
                      <a:cubicBezTo>
                        <a:pt x="5273" y="1769"/>
                        <a:pt x="5346" y="1746"/>
                        <a:pt x="5419" y="1702"/>
                      </a:cubicBezTo>
                      <a:cubicBezTo>
                        <a:pt x="5608" y="1576"/>
                        <a:pt x="5829" y="1513"/>
                        <a:pt x="6049" y="1418"/>
                      </a:cubicBezTo>
                      <a:cubicBezTo>
                        <a:pt x="6207" y="1387"/>
                        <a:pt x="6333" y="1261"/>
                        <a:pt x="6333" y="1103"/>
                      </a:cubicBezTo>
                      <a:lnTo>
                        <a:pt x="6333" y="694"/>
                      </a:lnTo>
                      <a:close/>
                      <a:moveTo>
                        <a:pt x="10964" y="4821"/>
                      </a:moveTo>
                      <a:lnTo>
                        <a:pt x="9830" y="8255"/>
                      </a:lnTo>
                      <a:lnTo>
                        <a:pt x="2773" y="8255"/>
                      </a:lnTo>
                      <a:lnTo>
                        <a:pt x="2143" y="4821"/>
                      </a:lnTo>
                      <a:lnTo>
                        <a:pt x="3686" y="4821"/>
                      </a:lnTo>
                      <a:cubicBezTo>
                        <a:pt x="3718" y="4947"/>
                        <a:pt x="3781" y="5010"/>
                        <a:pt x="3812" y="5136"/>
                      </a:cubicBezTo>
                      <a:lnTo>
                        <a:pt x="3466" y="5482"/>
                      </a:lnTo>
                      <a:cubicBezTo>
                        <a:pt x="3340" y="5608"/>
                        <a:pt x="3340" y="5829"/>
                        <a:pt x="3466" y="5955"/>
                      </a:cubicBezTo>
                      <a:lnTo>
                        <a:pt x="4442" y="6932"/>
                      </a:lnTo>
                      <a:cubicBezTo>
                        <a:pt x="4505" y="6995"/>
                        <a:pt x="4592" y="7026"/>
                        <a:pt x="4679" y="7026"/>
                      </a:cubicBezTo>
                      <a:cubicBezTo>
                        <a:pt x="4765" y="7026"/>
                        <a:pt x="4852" y="6995"/>
                        <a:pt x="4915" y="6932"/>
                      </a:cubicBezTo>
                      <a:lnTo>
                        <a:pt x="5262" y="6585"/>
                      </a:lnTo>
                      <a:cubicBezTo>
                        <a:pt x="5356" y="6617"/>
                        <a:pt x="5451" y="6680"/>
                        <a:pt x="5577" y="6711"/>
                      </a:cubicBezTo>
                      <a:lnTo>
                        <a:pt x="5577" y="7215"/>
                      </a:lnTo>
                      <a:cubicBezTo>
                        <a:pt x="5577" y="7404"/>
                        <a:pt x="5734" y="7562"/>
                        <a:pt x="5923" y="7562"/>
                      </a:cubicBezTo>
                      <a:lnTo>
                        <a:pt x="7309" y="7562"/>
                      </a:lnTo>
                      <a:cubicBezTo>
                        <a:pt x="7498" y="7562"/>
                        <a:pt x="7656" y="7404"/>
                        <a:pt x="7656" y="7215"/>
                      </a:cubicBezTo>
                      <a:lnTo>
                        <a:pt x="7656" y="6711"/>
                      </a:lnTo>
                      <a:cubicBezTo>
                        <a:pt x="7782" y="6680"/>
                        <a:pt x="7876" y="6617"/>
                        <a:pt x="7971" y="6585"/>
                      </a:cubicBezTo>
                      <a:lnTo>
                        <a:pt x="8349" y="6932"/>
                      </a:lnTo>
                      <a:cubicBezTo>
                        <a:pt x="8396" y="6995"/>
                        <a:pt x="8483" y="7026"/>
                        <a:pt x="8574" y="7026"/>
                      </a:cubicBezTo>
                      <a:cubicBezTo>
                        <a:pt x="8664" y="7026"/>
                        <a:pt x="8759" y="6995"/>
                        <a:pt x="8822" y="6932"/>
                      </a:cubicBezTo>
                      <a:lnTo>
                        <a:pt x="9798" y="5955"/>
                      </a:lnTo>
                      <a:cubicBezTo>
                        <a:pt x="9924" y="5829"/>
                        <a:pt x="9924" y="5608"/>
                        <a:pt x="9798" y="5482"/>
                      </a:cubicBezTo>
                      <a:lnTo>
                        <a:pt x="9452" y="5136"/>
                      </a:lnTo>
                      <a:cubicBezTo>
                        <a:pt x="9483" y="5041"/>
                        <a:pt x="9515" y="4947"/>
                        <a:pt x="9546" y="4821"/>
                      </a:cubicBezTo>
                      <a:close/>
                      <a:moveTo>
                        <a:pt x="3907" y="10334"/>
                      </a:moveTo>
                      <a:cubicBezTo>
                        <a:pt x="4096" y="10366"/>
                        <a:pt x="4253" y="10523"/>
                        <a:pt x="4253" y="10681"/>
                      </a:cubicBezTo>
                      <a:cubicBezTo>
                        <a:pt x="4253" y="10870"/>
                        <a:pt x="4096" y="11027"/>
                        <a:pt x="3907" y="11027"/>
                      </a:cubicBezTo>
                      <a:cubicBezTo>
                        <a:pt x="3686" y="11027"/>
                        <a:pt x="3529" y="10870"/>
                        <a:pt x="3529" y="10681"/>
                      </a:cubicBezTo>
                      <a:cubicBezTo>
                        <a:pt x="3529" y="10492"/>
                        <a:pt x="3686" y="10334"/>
                        <a:pt x="3907" y="10334"/>
                      </a:cubicBezTo>
                      <a:close/>
                      <a:moveTo>
                        <a:pt x="8664" y="10334"/>
                      </a:moveTo>
                      <a:cubicBezTo>
                        <a:pt x="8853" y="10366"/>
                        <a:pt x="9011" y="10523"/>
                        <a:pt x="9011" y="10681"/>
                      </a:cubicBezTo>
                      <a:cubicBezTo>
                        <a:pt x="9011" y="10870"/>
                        <a:pt x="8853" y="11027"/>
                        <a:pt x="8664" y="11027"/>
                      </a:cubicBezTo>
                      <a:cubicBezTo>
                        <a:pt x="8444" y="11027"/>
                        <a:pt x="8286" y="10870"/>
                        <a:pt x="8286" y="10681"/>
                      </a:cubicBezTo>
                      <a:cubicBezTo>
                        <a:pt x="8286" y="10492"/>
                        <a:pt x="8444" y="10334"/>
                        <a:pt x="8664" y="10334"/>
                      </a:cubicBezTo>
                      <a:close/>
                      <a:moveTo>
                        <a:pt x="5892" y="0"/>
                      </a:moveTo>
                      <a:cubicBezTo>
                        <a:pt x="5703" y="0"/>
                        <a:pt x="5545" y="158"/>
                        <a:pt x="5545" y="379"/>
                      </a:cubicBezTo>
                      <a:lnTo>
                        <a:pt x="5545" y="883"/>
                      </a:lnTo>
                      <a:cubicBezTo>
                        <a:pt x="5419" y="914"/>
                        <a:pt x="5356" y="946"/>
                        <a:pt x="5230" y="1009"/>
                      </a:cubicBezTo>
                      <a:lnTo>
                        <a:pt x="4883" y="631"/>
                      </a:lnTo>
                      <a:cubicBezTo>
                        <a:pt x="4820" y="583"/>
                        <a:pt x="4734" y="560"/>
                        <a:pt x="4647" y="560"/>
                      </a:cubicBezTo>
                      <a:cubicBezTo>
                        <a:pt x="4561" y="560"/>
                        <a:pt x="4474" y="583"/>
                        <a:pt x="4411" y="631"/>
                      </a:cubicBezTo>
                      <a:lnTo>
                        <a:pt x="3434" y="1639"/>
                      </a:lnTo>
                      <a:cubicBezTo>
                        <a:pt x="3308" y="1733"/>
                        <a:pt x="3308" y="1985"/>
                        <a:pt x="3434" y="2111"/>
                      </a:cubicBezTo>
                      <a:lnTo>
                        <a:pt x="3781" y="2458"/>
                      </a:lnTo>
                      <a:cubicBezTo>
                        <a:pt x="3718" y="2521"/>
                        <a:pt x="3686" y="2647"/>
                        <a:pt x="3655" y="2773"/>
                      </a:cubicBezTo>
                      <a:lnTo>
                        <a:pt x="3151" y="2773"/>
                      </a:lnTo>
                      <a:cubicBezTo>
                        <a:pt x="2930" y="2773"/>
                        <a:pt x="2773" y="2930"/>
                        <a:pt x="2773" y="3119"/>
                      </a:cubicBezTo>
                      <a:lnTo>
                        <a:pt x="2773" y="4159"/>
                      </a:lnTo>
                      <a:lnTo>
                        <a:pt x="1985" y="4159"/>
                      </a:lnTo>
                      <a:lnTo>
                        <a:pt x="1765" y="2930"/>
                      </a:lnTo>
                      <a:cubicBezTo>
                        <a:pt x="1670" y="2458"/>
                        <a:pt x="1197" y="2111"/>
                        <a:pt x="693" y="2111"/>
                      </a:cubicBezTo>
                      <a:lnTo>
                        <a:pt x="347" y="2111"/>
                      </a:lnTo>
                      <a:cubicBezTo>
                        <a:pt x="158" y="2111"/>
                        <a:pt x="0" y="2269"/>
                        <a:pt x="0" y="2458"/>
                      </a:cubicBezTo>
                      <a:cubicBezTo>
                        <a:pt x="0" y="2647"/>
                        <a:pt x="158" y="2804"/>
                        <a:pt x="347" y="2804"/>
                      </a:cubicBezTo>
                      <a:lnTo>
                        <a:pt x="693" y="2804"/>
                      </a:lnTo>
                      <a:cubicBezTo>
                        <a:pt x="882" y="2804"/>
                        <a:pt x="1103" y="2930"/>
                        <a:pt x="1103" y="3088"/>
                      </a:cubicBezTo>
                      <a:lnTo>
                        <a:pt x="2080" y="8570"/>
                      </a:lnTo>
                      <a:cubicBezTo>
                        <a:pt x="1891" y="8759"/>
                        <a:pt x="1765" y="9042"/>
                        <a:pt x="1765" y="9357"/>
                      </a:cubicBezTo>
                      <a:cubicBezTo>
                        <a:pt x="1765" y="9861"/>
                        <a:pt x="2143" y="10366"/>
                        <a:pt x="2867" y="10366"/>
                      </a:cubicBezTo>
                      <a:cubicBezTo>
                        <a:pt x="2836" y="10492"/>
                        <a:pt x="2836" y="10618"/>
                        <a:pt x="2836" y="10712"/>
                      </a:cubicBezTo>
                      <a:cubicBezTo>
                        <a:pt x="2836" y="11279"/>
                        <a:pt x="3308" y="11752"/>
                        <a:pt x="3844" y="11752"/>
                      </a:cubicBezTo>
                      <a:cubicBezTo>
                        <a:pt x="4411" y="11752"/>
                        <a:pt x="4883" y="11279"/>
                        <a:pt x="4883" y="10712"/>
                      </a:cubicBezTo>
                      <a:cubicBezTo>
                        <a:pt x="4883" y="10618"/>
                        <a:pt x="4820" y="10492"/>
                        <a:pt x="4820" y="10366"/>
                      </a:cubicBezTo>
                      <a:lnTo>
                        <a:pt x="7719" y="10366"/>
                      </a:lnTo>
                      <a:cubicBezTo>
                        <a:pt x="7656" y="10492"/>
                        <a:pt x="7656" y="10618"/>
                        <a:pt x="7656" y="10712"/>
                      </a:cubicBezTo>
                      <a:cubicBezTo>
                        <a:pt x="7656" y="11279"/>
                        <a:pt x="8129" y="11752"/>
                        <a:pt x="8696" y="11752"/>
                      </a:cubicBezTo>
                      <a:cubicBezTo>
                        <a:pt x="9231" y="11752"/>
                        <a:pt x="9735" y="11279"/>
                        <a:pt x="9735" y="10712"/>
                      </a:cubicBezTo>
                      <a:cubicBezTo>
                        <a:pt x="9735" y="10618"/>
                        <a:pt x="9672" y="10492"/>
                        <a:pt x="9672" y="10366"/>
                      </a:cubicBezTo>
                      <a:lnTo>
                        <a:pt x="10082" y="10366"/>
                      </a:lnTo>
                      <a:cubicBezTo>
                        <a:pt x="10271" y="10366"/>
                        <a:pt x="10428" y="10208"/>
                        <a:pt x="10428" y="10019"/>
                      </a:cubicBezTo>
                      <a:cubicBezTo>
                        <a:pt x="10428" y="9830"/>
                        <a:pt x="10271" y="9672"/>
                        <a:pt x="10082" y="9672"/>
                      </a:cubicBezTo>
                      <a:lnTo>
                        <a:pt x="2867" y="9672"/>
                      </a:lnTo>
                      <a:cubicBezTo>
                        <a:pt x="2678" y="9672"/>
                        <a:pt x="2521" y="9515"/>
                        <a:pt x="2521" y="9294"/>
                      </a:cubicBezTo>
                      <a:cubicBezTo>
                        <a:pt x="2521" y="9137"/>
                        <a:pt x="2678" y="8948"/>
                        <a:pt x="2867" y="8948"/>
                      </a:cubicBezTo>
                      <a:lnTo>
                        <a:pt x="10082" y="8948"/>
                      </a:lnTo>
                      <a:cubicBezTo>
                        <a:pt x="10239" y="8948"/>
                        <a:pt x="10334" y="8885"/>
                        <a:pt x="10397" y="8727"/>
                      </a:cubicBezTo>
                      <a:lnTo>
                        <a:pt x="11720" y="4663"/>
                      </a:lnTo>
                      <a:cubicBezTo>
                        <a:pt x="11783" y="4537"/>
                        <a:pt x="11720" y="4411"/>
                        <a:pt x="11689" y="4348"/>
                      </a:cubicBezTo>
                      <a:cubicBezTo>
                        <a:pt x="11563" y="4191"/>
                        <a:pt x="11405" y="4191"/>
                        <a:pt x="11279" y="4191"/>
                      </a:cubicBezTo>
                      <a:lnTo>
                        <a:pt x="10397" y="4191"/>
                      </a:lnTo>
                      <a:lnTo>
                        <a:pt x="10397" y="3119"/>
                      </a:lnTo>
                      <a:cubicBezTo>
                        <a:pt x="10397" y="2930"/>
                        <a:pt x="10239" y="2773"/>
                        <a:pt x="10019" y="2773"/>
                      </a:cubicBezTo>
                      <a:lnTo>
                        <a:pt x="9515" y="2773"/>
                      </a:lnTo>
                      <a:cubicBezTo>
                        <a:pt x="9483" y="2647"/>
                        <a:pt x="9452" y="2584"/>
                        <a:pt x="9389" y="2458"/>
                      </a:cubicBezTo>
                      <a:lnTo>
                        <a:pt x="9767" y="2080"/>
                      </a:lnTo>
                      <a:cubicBezTo>
                        <a:pt x="9861" y="1985"/>
                        <a:pt x="9861" y="1733"/>
                        <a:pt x="9767" y="1607"/>
                      </a:cubicBezTo>
                      <a:lnTo>
                        <a:pt x="8759" y="631"/>
                      </a:lnTo>
                      <a:cubicBezTo>
                        <a:pt x="8711" y="568"/>
                        <a:pt x="8625" y="536"/>
                        <a:pt x="8534" y="536"/>
                      </a:cubicBezTo>
                      <a:cubicBezTo>
                        <a:pt x="8444" y="536"/>
                        <a:pt x="8349" y="568"/>
                        <a:pt x="8286" y="631"/>
                      </a:cubicBezTo>
                      <a:lnTo>
                        <a:pt x="7939" y="1009"/>
                      </a:lnTo>
                      <a:cubicBezTo>
                        <a:pt x="7876" y="946"/>
                        <a:pt x="7750" y="914"/>
                        <a:pt x="7624" y="883"/>
                      </a:cubicBezTo>
                      <a:lnTo>
                        <a:pt x="7624" y="379"/>
                      </a:lnTo>
                      <a:cubicBezTo>
                        <a:pt x="7624" y="158"/>
                        <a:pt x="7467" y="0"/>
                        <a:pt x="727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5" name="Google Shape;12548;p89">
                  <a:extLst>
                    <a:ext uri="{FF2B5EF4-FFF2-40B4-BE49-F238E27FC236}">
                      <a16:creationId xmlns:a16="http://schemas.microsoft.com/office/drawing/2014/main" id="{DF38DAD5-DC17-524C-3B7E-A81DB3DE4ADD}"/>
                    </a:ext>
                  </a:extLst>
                </p:cNvPr>
                <p:cNvSpPr/>
                <p:nvPr/>
              </p:nvSpPr>
              <p:spPr>
                <a:xfrm>
                  <a:off x="-3731500" y="2458550"/>
                  <a:ext cx="84300" cy="84300"/>
                </a:xfrm>
                <a:custGeom>
                  <a:avLst/>
                  <a:gdLst/>
                  <a:ahLst/>
                  <a:cxnLst/>
                  <a:rect l="l" t="t" r="r" b="b"/>
                  <a:pathLst>
                    <a:path w="3372" h="3372" extrusionOk="0">
                      <a:moveTo>
                        <a:pt x="1701" y="631"/>
                      </a:moveTo>
                      <a:cubicBezTo>
                        <a:pt x="2237" y="631"/>
                        <a:pt x="2709" y="1103"/>
                        <a:pt x="2709" y="1639"/>
                      </a:cubicBezTo>
                      <a:cubicBezTo>
                        <a:pt x="2709" y="2206"/>
                        <a:pt x="2237" y="2679"/>
                        <a:pt x="1701" y="2679"/>
                      </a:cubicBezTo>
                      <a:cubicBezTo>
                        <a:pt x="1134" y="2679"/>
                        <a:pt x="662" y="2206"/>
                        <a:pt x="662" y="1639"/>
                      </a:cubicBezTo>
                      <a:cubicBezTo>
                        <a:pt x="662" y="1103"/>
                        <a:pt x="1134" y="631"/>
                        <a:pt x="1701" y="631"/>
                      </a:cubicBezTo>
                      <a:close/>
                      <a:moveTo>
                        <a:pt x="1701" y="1"/>
                      </a:moveTo>
                      <a:cubicBezTo>
                        <a:pt x="756" y="1"/>
                        <a:pt x="0" y="725"/>
                        <a:pt x="0" y="1702"/>
                      </a:cubicBezTo>
                      <a:cubicBezTo>
                        <a:pt x="0" y="2647"/>
                        <a:pt x="756" y="3372"/>
                        <a:pt x="1701" y="3372"/>
                      </a:cubicBezTo>
                      <a:cubicBezTo>
                        <a:pt x="2646" y="3372"/>
                        <a:pt x="3371" y="2647"/>
                        <a:pt x="3371" y="1702"/>
                      </a:cubicBezTo>
                      <a:cubicBezTo>
                        <a:pt x="3371" y="725"/>
                        <a:pt x="2646" y="1"/>
                        <a:pt x="170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104" name="Google Shape;12553;p89">
                <a:extLst>
                  <a:ext uri="{FF2B5EF4-FFF2-40B4-BE49-F238E27FC236}">
                    <a16:creationId xmlns:a16="http://schemas.microsoft.com/office/drawing/2014/main" id="{75A5732E-3C7C-DB49-8F89-45ECCBF29302}"/>
                  </a:ext>
                </a:extLst>
              </p:cNvPr>
              <p:cNvSpPr/>
              <p:nvPr/>
            </p:nvSpPr>
            <p:spPr>
              <a:xfrm>
                <a:off x="11151816" y="2661730"/>
                <a:ext cx="642992" cy="641232"/>
              </a:xfrm>
              <a:custGeom>
                <a:avLst/>
                <a:gdLst/>
                <a:ahLst/>
                <a:cxnLst/>
                <a:rect l="l" t="t" r="r" b="b"/>
                <a:pathLst>
                  <a:path w="11689" h="11657" extrusionOk="0">
                    <a:moveTo>
                      <a:pt x="5860" y="662"/>
                    </a:moveTo>
                    <a:cubicBezTo>
                      <a:pt x="6080" y="662"/>
                      <a:pt x="6238" y="851"/>
                      <a:pt x="6238" y="1040"/>
                    </a:cubicBezTo>
                    <a:lnTo>
                      <a:pt x="6238" y="1386"/>
                    </a:lnTo>
                    <a:lnTo>
                      <a:pt x="756" y="1386"/>
                    </a:lnTo>
                    <a:lnTo>
                      <a:pt x="756" y="1040"/>
                    </a:lnTo>
                    <a:cubicBezTo>
                      <a:pt x="725" y="851"/>
                      <a:pt x="882" y="662"/>
                      <a:pt x="1071" y="662"/>
                    </a:cubicBezTo>
                    <a:close/>
                    <a:moveTo>
                      <a:pt x="6175" y="2048"/>
                    </a:moveTo>
                    <a:lnTo>
                      <a:pt x="6175" y="3686"/>
                    </a:lnTo>
                    <a:cubicBezTo>
                      <a:pt x="5639" y="3686"/>
                      <a:pt x="5198" y="4096"/>
                      <a:pt x="5198" y="4663"/>
                    </a:cubicBezTo>
                    <a:cubicBezTo>
                      <a:pt x="4820" y="4694"/>
                      <a:pt x="4505" y="4883"/>
                      <a:pt x="4348" y="5261"/>
                    </a:cubicBezTo>
                    <a:lnTo>
                      <a:pt x="3592" y="4505"/>
                    </a:lnTo>
                    <a:cubicBezTo>
                      <a:pt x="3403" y="4300"/>
                      <a:pt x="3135" y="4198"/>
                      <a:pt x="2867" y="4198"/>
                    </a:cubicBezTo>
                    <a:cubicBezTo>
                      <a:pt x="2599" y="4198"/>
                      <a:pt x="2331" y="4300"/>
                      <a:pt x="2142" y="4505"/>
                    </a:cubicBezTo>
                    <a:cubicBezTo>
                      <a:pt x="1733" y="4883"/>
                      <a:pt x="1733" y="5576"/>
                      <a:pt x="2142" y="5954"/>
                    </a:cubicBezTo>
                    <a:lnTo>
                      <a:pt x="4505" y="8317"/>
                    </a:lnTo>
                    <a:lnTo>
                      <a:pt x="4316" y="8317"/>
                    </a:lnTo>
                    <a:cubicBezTo>
                      <a:pt x="3875" y="8317"/>
                      <a:pt x="3466" y="8601"/>
                      <a:pt x="3308" y="9042"/>
                    </a:cubicBezTo>
                    <a:lnTo>
                      <a:pt x="725" y="9042"/>
                    </a:lnTo>
                    <a:lnTo>
                      <a:pt x="725" y="8979"/>
                    </a:lnTo>
                    <a:lnTo>
                      <a:pt x="725" y="2048"/>
                    </a:lnTo>
                    <a:close/>
                    <a:moveTo>
                      <a:pt x="7640" y="3907"/>
                    </a:moveTo>
                    <a:cubicBezTo>
                      <a:pt x="7727" y="3907"/>
                      <a:pt x="7813" y="3938"/>
                      <a:pt x="7876" y="4001"/>
                    </a:cubicBezTo>
                    <a:lnTo>
                      <a:pt x="8664" y="4789"/>
                    </a:lnTo>
                    <a:cubicBezTo>
                      <a:pt x="9325" y="5450"/>
                      <a:pt x="9861" y="6238"/>
                      <a:pt x="10113" y="7026"/>
                    </a:cubicBezTo>
                    <a:lnTo>
                      <a:pt x="7530" y="9609"/>
                    </a:lnTo>
                    <a:lnTo>
                      <a:pt x="4222" y="9609"/>
                    </a:lnTo>
                    <a:cubicBezTo>
                      <a:pt x="4033" y="9609"/>
                      <a:pt x="3875" y="9451"/>
                      <a:pt x="3875" y="9262"/>
                    </a:cubicBezTo>
                    <a:cubicBezTo>
                      <a:pt x="3875" y="9073"/>
                      <a:pt x="4033" y="8916"/>
                      <a:pt x="4222" y="8916"/>
                    </a:cubicBezTo>
                    <a:lnTo>
                      <a:pt x="5230" y="8916"/>
                    </a:lnTo>
                    <a:cubicBezTo>
                      <a:pt x="5387" y="8916"/>
                      <a:pt x="5513" y="8821"/>
                      <a:pt x="5545" y="8695"/>
                    </a:cubicBezTo>
                    <a:cubicBezTo>
                      <a:pt x="5608" y="8601"/>
                      <a:pt x="5608" y="8443"/>
                      <a:pt x="5482" y="8349"/>
                    </a:cubicBezTo>
                    <a:lnTo>
                      <a:pt x="2520" y="5387"/>
                    </a:lnTo>
                    <a:cubicBezTo>
                      <a:pt x="2394" y="5293"/>
                      <a:pt x="2394" y="5041"/>
                      <a:pt x="2520" y="4915"/>
                    </a:cubicBezTo>
                    <a:cubicBezTo>
                      <a:pt x="2583" y="4868"/>
                      <a:pt x="2670" y="4844"/>
                      <a:pt x="2757" y="4844"/>
                    </a:cubicBezTo>
                    <a:cubicBezTo>
                      <a:pt x="2843" y="4844"/>
                      <a:pt x="2930" y="4868"/>
                      <a:pt x="2993" y="4915"/>
                    </a:cubicBezTo>
                    <a:lnTo>
                      <a:pt x="4442" y="6395"/>
                    </a:lnTo>
                    <a:lnTo>
                      <a:pt x="5450" y="7372"/>
                    </a:lnTo>
                    <a:cubicBezTo>
                      <a:pt x="5498" y="7435"/>
                      <a:pt x="5584" y="7467"/>
                      <a:pt x="5675" y="7467"/>
                    </a:cubicBezTo>
                    <a:cubicBezTo>
                      <a:pt x="5765" y="7467"/>
                      <a:pt x="5860" y="7435"/>
                      <a:pt x="5923" y="7372"/>
                    </a:cubicBezTo>
                    <a:cubicBezTo>
                      <a:pt x="6017" y="7246"/>
                      <a:pt x="6017" y="7026"/>
                      <a:pt x="5923" y="6900"/>
                    </a:cubicBezTo>
                    <a:lnTo>
                      <a:pt x="4915" y="5923"/>
                    </a:lnTo>
                    <a:cubicBezTo>
                      <a:pt x="4820" y="5797"/>
                      <a:pt x="4820" y="5545"/>
                      <a:pt x="4915" y="5450"/>
                    </a:cubicBezTo>
                    <a:cubicBezTo>
                      <a:pt x="4978" y="5387"/>
                      <a:pt x="5072" y="5356"/>
                      <a:pt x="5163" y="5356"/>
                    </a:cubicBezTo>
                    <a:cubicBezTo>
                      <a:pt x="5253" y="5356"/>
                      <a:pt x="5340" y="5387"/>
                      <a:pt x="5387" y="5450"/>
                    </a:cubicBezTo>
                    <a:lnTo>
                      <a:pt x="6396" y="6427"/>
                    </a:lnTo>
                    <a:cubicBezTo>
                      <a:pt x="6443" y="6490"/>
                      <a:pt x="6529" y="6522"/>
                      <a:pt x="6620" y="6522"/>
                    </a:cubicBezTo>
                    <a:cubicBezTo>
                      <a:pt x="6711" y="6522"/>
                      <a:pt x="6805" y="6490"/>
                      <a:pt x="6868" y="6427"/>
                    </a:cubicBezTo>
                    <a:cubicBezTo>
                      <a:pt x="6963" y="6301"/>
                      <a:pt x="6963" y="6080"/>
                      <a:pt x="6868" y="5954"/>
                    </a:cubicBezTo>
                    <a:lnTo>
                      <a:pt x="5860" y="4978"/>
                    </a:lnTo>
                    <a:cubicBezTo>
                      <a:pt x="5765" y="4852"/>
                      <a:pt x="5765" y="4631"/>
                      <a:pt x="5860" y="4505"/>
                    </a:cubicBezTo>
                    <a:cubicBezTo>
                      <a:pt x="5923" y="4442"/>
                      <a:pt x="6017" y="4411"/>
                      <a:pt x="6108" y="4411"/>
                    </a:cubicBezTo>
                    <a:cubicBezTo>
                      <a:pt x="6199" y="4411"/>
                      <a:pt x="6285" y="4442"/>
                      <a:pt x="6333" y="4505"/>
                    </a:cubicBezTo>
                    <a:lnTo>
                      <a:pt x="7341" y="5482"/>
                    </a:lnTo>
                    <a:cubicBezTo>
                      <a:pt x="7388" y="5545"/>
                      <a:pt x="7475" y="5576"/>
                      <a:pt x="7565" y="5576"/>
                    </a:cubicBezTo>
                    <a:cubicBezTo>
                      <a:pt x="7656" y="5576"/>
                      <a:pt x="7750" y="5545"/>
                      <a:pt x="7813" y="5482"/>
                    </a:cubicBezTo>
                    <a:cubicBezTo>
                      <a:pt x="7908" y="5356"/>
                      <a:pt x="7908" y="5135"/>
                      <a:pt x="7813" y="5009"/>
                    </a:cubicBezTo>
                    <a:lnTo>
                      <a:pt x="7341" y="4537"/>
                    </a:lnTo>
                    <a:cubicBezTo>
                      <a:pt x="7278" y="4348"/>
                      <a:pt x="7278" y="4096"/>
                      <a:pt x="7404" y="4001"/>
                    </a:cubicBezTo>
                    <a:cubicBezTo>
                      <a:pt x="7467" y="3938"/>
                      <a:pt x="7553" y="3907"/>
                      <a:pt x="7640" y="3907"/>
                    </a:cubicBezTo>
                    <a:close/>
                    <a:moveTo>
                      <a:pt x="10554" y="7624"/>
                    </a:moveTo>
                    <a:lnTo>
                      <a:pt x="10806" y="7845"/>
                    </a:lnTo>
                    <a:cubicBezTo>
                      <a:pt x="10964" y="8002"/>
                      <a:pt x="10964" y="8191"/>
                      <a:pt x="10806" y="8317"/>
                    </a:cubicBezTo>
                    <a:lnTo>
                      <a:pt x="8853" y="10239"/>
                    </a:lnTo>
                    <a:cubicBezTo>
                      <a:pt x="8806" y="10302"/>
                      <a:pt x="8719" y="10334"/>
                      <a:pt x="8628" y="10334"/>
                    </a:cubicBezTo>
                    <a:cubicBezTo>
                      <a:pt x="8538" y="10334"/>
                      <a:pt x="8443" y="10302"/>
                      <a:pt x="8380" y="10239"/>
                    </a:cubicBezTo>
                    <a:lnTo>
                      <a:pt x="8160" y="10019"/>
                    </a:lnTo>
                    <a:lnTo>
                      <a:pt x="10554" y="7624"/>
                    </a:lnTo>
                    <a:close/>
                    <a:moveTo>
                      <a:pt x="3277" y="9672"/>
                    </a:moveTo>
                    <a:cubicBezTo>
                      <a:pt x="3434" y="10050"/>
                      <a:pt x="3781" y="10334"/>
                      <a:pt x="4222" y="10334"/>
                    </a:cubicBezTo>
                    <a:lnTo>
                      <a:pt x="6143" y="10334"/>
                    </a:lnTo>
                    <a:lnTo>
                      <a:pt x="6143" y="10680"/>
                    </a:lnTo>
                    <a:lnTo>
                      <a:pt x="6175" y="10680"/>
                    </a:lnTo>
                    <a:cubicBezTo>
                      <a:pt x="6175" y="10869"/>
                      <a:pt x="6017" y="11027"/>
                      <a:pt x="5828" y="11027"/>
                    </a:cubicBezTo>
                    <a:lnTo>
                      <a:pt x="1040" y="11027"/>
                    </a:lnTo>
                    <a:cubicBezTo>
                      <a:pt x="819" y="11027"/>
                      <a:pt x="662" y="10869"/>
                      <a:pt x="662" y="10680"/>
                    </a:cubicBezTo>
                    <a:lnTo>
                      <a:pt x="662" y="9672"/>
                    </a:lnTo>
                    <a:close/>
                    <a:moveTo>
                      <a:pt x="1040" y="0"/>
                    </a:moveTo>
                    <a:cubicBezTo>
                      <a:pt x="473" y="0"/>
                      <a:pt x="0" y="473"/>
                      <a:pt x="0" y="1040"/>
                    </a:cubicBezTo>
                    <a:lnTo>
                      <a:pt x="0" y="10649"/>
                    </a:lnTo>
                    <a:cubicBezTo>
                      <a:pt x="0" y="11184"/>
                      <a:pt x="473" y="11657"/>
                      <a:pt x="1040" y="11657"/>
                    </a:cubicBezTo>
                    <a:lnTo>
                      <a:pt x="5828" y="11657"/>
                    </a:lnTo>
                    <a:cubicBezTo>
                      <a:pt x="6396" y="11657"/>
                      <a:pt x="6868" y="11184"/>
                      <a:pt x="6868" y="10649"/>
                    </a:cubicBezTo>
                    <a:lnTo>
                      <a:pt x="6868" y="10334"/>
                    </a:lnTo>
                    <a:lnTo>
                      <a:pt x="7467" y="10334"/>
                    </a:lnTo>
                    <a:lnTo>
                      <a:pt x="7876" y="10775"/>
                    </a:lnTo>
                    <a:cubicBezTo>
                      <a:pt x="8081" y="10964"/>
                      <a:pt x="8349" y="11058"/>
                      <a:pt x="8613" y="11058"/>
                    </a:cubicBezTo>
                    <a:cubicBezTo>
                      <a:pt x="8877" y="11058"/>
                      <a:pt x="9136" y="10964"/>
                      <a:pt x="9325" y="10775"/>
                    </a:cubicBezTo>
                    <a:lnTo>
                      <a:pt x="11279" y="8821"/>
                    </a:lnTo>
                    <a:cubicBezTo>
                      <a:pt x="11688" y="8443"/>
                      <a:pt x="11688" y="7782"/>
                      <a:pt x="11310" y="7372"/>
                    </a:cubicBezTo>
                    <a:lnTo>
                      <a:pt x="10869" y="6931"/>
                    </a:lnTo>
                    <a:cubicBezTo>
                      <a:pt x="10554" y="6080"/>
                      <a:pt x="10082" y="5261"/>
                      <a:pt x="9420" y="4505"/>
                    </a:cubicBezTo>
                    <a:lnTo>
                      <a:pt x="8380" y="3466"/>
                    </a:lnTo>
                    <a:cubicBezTo>
                      <a:pt x="8191" y="3277"/>
                      <a:pt x="7931" y="3182"/>
                      <a:pt x="7668" y="3182"/>
                    </a:cubicBezTo>
                    <a:cubicBezTo>
                      <a:pt x="7404" y="3182"/>
                      <a:pt x="7136" y="3277"/>
                      <a:pt x="6931" y="3466"/>
                    </a:cubicBezTo>
                    <a:lnTo>
                      <a:pt x="6868" y="3560"/>
                    </a:lnTo>
                    <a:lnTo>
                      <a:pt x="6868" y="1040"/>
                    </a:lnTo>
                    <a:cubicBezTo>
                      <a:pt x="6868" y="473"/>
                      <a:pt x="6396" y="0"/>
                      <a:pt x="582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05" name="Google Shape;12565;p89">
                <a:extLst>
                  <a:ext uri="{FF2B5EF4-FFF2-40B4-BE49-F238E27FC236}">
                    <a16:creationId xmlns:a16="http://schemas.microsoft.com/office/drawing/2014/main" id="{C1290DEF-209B-3FE0-25D2-9145ABE5D20B}"/>
                  </a:ext>
                </a:extLst>
              </p:cNvPr>
              <p:cNvSpPr/>
              <p:nvPr/>
            </p:nvSpPr>
            <p:spPr>
              <a:xfrm>
                <a:off x="3705147" y="2680982"/>
                <a:ext cx="655149" cy="602727"/>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06" name="Google Shape;12575;p89">
                <a:extLst>
                  <a:ext uri="{FF2B5EF4-FFF2-40B4-BE49-F238E27FC236}">
                    <a16:creationId xmlns:a16="http://schemas.microsoft.com/office/drawing/2014/main" id="{7449BBB7-0A21-BE86-4176-8150A04C5C4C}"/>
                  </a:ext>
                </a:extLst>
              </p:cNvPr>
              <p:cNvGrpSpPr/>
              <p:nvPr/>
            </p:nvGrpSpPr>
            <p:grpSpPr>
              <a:xfrm>
                <a:off x="7877844" y="2660193"/>
                <a:ext cx="568457" cy="644753"/>
                <a:chOff x="-3478675" y="2405775"/>
                <a:chExt cx="258350" cy="293025"/>
              </a:xfrm>
              <a:grpFill/>
            </p:grpSpPr>
            <p:sp>
              <p:nvSpPr>
                <p:cNvPr id="110" name="Google Shape;12576;p89">
                  <a:extLst>
                    <a:ext uri="{FF2B5EF4-FFF2-40B4-BE49-F238E27FC236}">
                      <a16:creationId xmlns:a16="http://schemas.microsoft.com/office/drawing/2014/main" id="{D96F764E-3D04-2C1C-C569-B75E09C62F81}"/>
                    </a:ext>
                  </a:extLst>
                </p:cNvPr>
                <p:cNvSpPr/>
                <p:nvPr/>
              </p:nvSpPr>
              <p:spPr>
                <a:xfrm>
                  <a:off x="-3478675" y="2405775"/>
                  <a:ext cx="258350" cy="293025"/>
                </a:xfrm>
                <a:custGeom>
                  <a:avLst/>
                  <a:gdLst/>
                  <a:ahLst/>
                  <a:cxnLst/>
                  <a:rect l="l" t="t" r="r" b="b"/>
                  <a:pathLst>
                    <a:path w="10334" h="11721" extrusionOk="0">
                      <a:moveTo>
                        <a:pt x="6018" y="694"/>
                      </a:moveTo>
                      <a:cubicBezTo>
                        <a:pt x="6175" y="694"/>
                        <a:pt x="6301" y="757"/>
                        <a:pt x="6333" y="915"/>
                      </a:cubicBezTo>
                      <a:lnTo>
                        <a:pt x="6490" y="1450"/>
                      </a:lnTo>
                      <a:lnTo>
                        <a:pt x="3781" y="1450"/>
                      </a:lnTo>
                      <a:lnTo>
                        <a:pt x="3970" y="915"/>
                      </a:lnTo>
                      <a:cubicBezTo>
                        <a:pt x="4033" y="757"/>
                        <a:pt x="4127" y="694"/>
                        <a:pt x="4285" y="694"/>
                      </a:cubicBezTo>
                      <a:close/>
                      <a:moveTo>
                        <a:pt x="9326" y="2049"/>
                      </a:moveTo>
                      <a:cubicBezTo>
                        <a:pt x="9546" y="2049"/>
                        <a:pt x="9704" y="2206"/>
                        <a:pt x="9704" y="2427"/>
                      </a:cubicBezTo>
                      <a:lnTo>
                        <a:pt x="9704" y="2773"/>
                      </a:lnTo>
                      <a:lnTo>
                        <a:pt x="756" y="2773"/>
                      </a:lnTo>
                      <a:lnTo>
                        <a:pt x="756" y="2427"/>
                      </a:lnTo>
                      <a:cubicBezTo>
                        <a:pt x="756" y="2206"/>
                        <a:pt x="914" y="2049"/>
                        <a:pt x="1103" y="2049"/>
                      </a:cubicBezTo>
                      <a:close/>
                      <a:moveTo>
                        <a:pt x="8916" y="3498"/>
                      </a:moveTo>
                      <a:lnTo>
                        <a:pt x="8317" y="10681"/>
                      </a:lnTo>
                      <a:cubicBezTo>
                        <a:pt x="8317" y="10839"/>
                        <a:pt x="8160" y="10996"/>
                        <a:pt x="7971" y="10996"/>
                      </a:cubicBezTo>
                      <a:lnTo>
                        <a:pt x="2363" y="10996"/>
                      </a:lnTo>
                      <a:cubicBezTo>
                        <a:pt x="2174" y="10996"/>
                        <a:pt x="2048" y="10902"/>
                        <a:pt x="2016" y="10681"/>
                      </a:cubicBezTo>
                      <a:lnTo>
                        <a:pt x="1418" y="3498"/>
                      </a:lnTo>
                      <a:close/>
                      <a:moveTo>
                        <a:pt x="4285" y="1"/>
                      </a:moveTo>
                      <a:cubicBezTo>
                        <a:pt x="3875" y="1"/>
                        <a:pt x="3466" y="285"/>
                        <a:pt x="3308" y="726"/>
                      </a:cubicBezTo>
                      <a:lnTo>
                        <a:pt x="3088" y="1450"/>
                      </a:lnTo>
                      <a:lnTo>
                        <a:pt x="1040" y="1450"/>
                      </a:lnTo>
                      <a:cubicBezTo>
                        <a:pt x="473" y="1450"/>
                        <a:pt x="0" y="1923"/>
                        <a:pt x="0" y="2458"/>
                      </a:cubicBezTo>
                      <a:lnTo>
                        <a:pt x="0" y="3120"/>
                      </a:lnTo>
                      <a:cubicBezTo>
                        <a:pt x="0" y="3341"/>
                        <a:pt x="158" y="3498"/>
                        <a:pt x="347" y="3498"/>
                      </a:cubicBezTo>
                      <a:lnTo>
                        <a:pt x="725" y="3498"/>
                      </a:lnTo>
                      <a:lnTo>
                        <a:pt x="1292" y="10776"/>
                      </a:lnTo>
                      <a:cubicBezTo>
                        <a:pt x="1355" y="11311"/>
                        <a:pt x="1764" y="11721"/>
                        <a:pt x="2331" y="11721"/>
                      </a:cubicBezTo>
                      <a:lnTo>
                        <a:pt x="7908" y="11721"/>
                      </a:lnTo>
                      <a:cubicBezTo>
                        <a:pt x="8475" y="11721"/>
                        <a:pt x="8916" y="11311"/>
                        <a:pt x="8948" y="10776"/>
                      </a:cubicBezTo>
                      <a:lnTo>
                        <a:pt x="9546" y="3498"/>
                      </a:lnTo>
                      <a:lnTo>
                        <a:pt x="9893" y="3498"/>
                      </a:lnTo>
                      <a:cubicBezTo>
                        <a:pt x="10082" y="3498"/>
                        <a:pt x="10239" y="3341"/>
                        <a:pt x="10239" y="3120"/>
                      </a:cubicBezTo>
                      <a:lnTo>
                        <a:pt x="10239" y="2458"/>
                      </a:lnTo>
                      <a:cubicBezTo>
                        <a:pt x="10334" y="1860"/>
                        <a:pt x="9861" y="1450"/>
                        <a:pt x="9294" y="1450"/>
                      </a:cubicBezTo>
                      <a:lnTo>
                        <a:pt x="7246" y="1450"/>
                      </a:lnTo>
                      <a:lnTo>
                        <a:pt x="7026" y="726"/>
                      </a:lnTo>
                      <a:cubicBezTo>
                        <a:pt x="6868" y="285"/>
                        <a:pt x="6490" y="1"/>
                        <a:pt x="601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1" name="Google Shape;12577;p89">
                  <a:extLst>
                    <a:ext uri="{FF2B5EF4-FFF2-40B4-BE49-F238E27FC236}">
                      <a16:creationId xmlns:a16="http://schemas.microsoft.com/office/drawing/2014/main" id="{9E2915C9-940A-C09F-7735-C0EC434181D1}"/>
                    </a:ext>
                  </a:extLst>
                </p:cNvPr>
                <p:cNvSpPr/>
                <p:nvPr/>
              </p:nvSpPr>
              <p:spPr>
                <a:xfrm>
                  <a:off x="-3408575" y="2509750"/>
                  <a:ext cx="17350" cy="154400"/>
                </a:xfrm>
                <a:custGeom>
                  <a:avLst/>
                  <a:gdLst/>
                  <a:ahLst/>
                  <a:cxnLst/>
                  <a:rect l="l" t="t" r="r" b="b"/>
                  <a:pathLst>
                    <a:path w="694" h="6176" extrusionOk="0">
                      <a:moveTo>
                        <a:pt x="347" y="1"/>
                      </a:moveTo>
                      <a:cubicBezTo>
                        <a:pt x="158" y="1"/>
                        <a:pt x="0" y="158"/>
                        <a:pt x="0" y="347"/>
                      </a:cubicBezTo>
                      <a:lnTo>
                        <a:pt x="0" y="5829"/>
                      </a:lnTo>
                      <a:cubicBezTo>
                        <a:pt x="0" y="6018"/>
                        <a:pt x="158" y="6176"/>
                        <a:pt x="347" y="6176"/>
                      </a:cubicBezTo>
                      <a:cubicBezTo>
                        <a:pt x="536" y="6176"/>
                        <a:pt x="693" y="6018"/>
                        <a:pt x="693" y="5829"/>
                      </a:cubicBezTo>
                      <a:lnTo>
                        <a:pt x="693" y="347"/>
                      </a:lnTo>
                      <a:cubicBezTo>
                        <a:pt x="693"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2" name="Google Shape;12578;p89">
                  <a:extLst>
                    <a:ext uri="{FF2B5EF4-FFF2-40B4-BE49-F238E27FC236}">
                      <a16:creationId xmlns:a16="http://schemas.microsoft.com/office/drawing/2014/main" id="{786B4DA5-5E34-A121-9DA9-D7995FDF9581}"/>
                    </a:ext>
                  </a:extLst>
                </p:cNvPr>
                <p:cNvSpPr/>
                <p:nvPr/>
              </p:nvSpPr>
              <p:spPr>
                <a:xfrm>
                  <a:off x="-33574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13" name="Google Shape;12579;p89">
                  <a:extLst>
                    <a:ext uri="{FF2B5EF4-FFF2-40B4-BE49-F238E27FC236}">
                      <a16:creationId xmlns:a16="http://schemas.microsoft.com/office/drawing/2014/main" id="{7D8F5853-BC17-6143-710F-26D6B50D3EAE}"/>
                    </a:ext>
                  </a:extLst>
                </p:cNvPr>
                <p:cNvSpPr/>
                <p:nvPr/>
              </p:nvSpPr>
              <p:spPr>
                <a:xfrm>
                  <a:off x="-3306200" y="2509750"/>
                  <a:ext cx="17350" cy="154400"/>
                </a:xfrm>
                <a:custGeom>
                  <a:avLst/>
                  <a:gdLst/>
                  <a:ahLst/>
                  <a:cxnLst/>
                  <a:rect l="l" t="t" r="r" b="b"/>
                  <a:pathLst>
                    <a:path w="694" h="6176" extrusionOk="0">
                      <a:moveTo>
                        <a:pt x="347" y="1"/>
                      </a:moveTo>
                      <a:cubicBezTo>
                        <a:pt x="158" y="1"/>
                        <a:pt x="1" y="158"/>
                        <a:pt x="1" y="347"/>
                      </a:cubicBezTo>
                      <a:lnTo>
                        <a:pt x="1" y="5829"/>
                      </a:lnTo>
                      <a:cubicBezTo>
                        <a:pt x="1" y="6018"/>
                        <a:pt x="158" y="6176"/>
                        <a:pt x="347" y="6176"/>
                      </a:cubicBezTo>
                      <a:cubicBezTo>
                        <a:pt x="536" y="6176"/>
                        <a:pt x="694" y="6018"/>
                        <a:pt x="694" y="5829"/>
                      </a:cubicBezTo>
                      <a:lnTo>
                        <a:pt x="694" y="347"/>
                      </a:lnTo>
                      <a:cubicBezTo>
                        <a:pt x="694"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07" name="Google Shape;12605;p89">
                <a:extLst>
                  <a:ext uri="{FF2B5EF4-FFF2-40B4-BE49-F238E27FC236}">
                    <a16:creationId xmlns:a16="http://schemas.microsoft.com/office/drawing/2014/main" id="{62E4A2CC-AD5A-ECD4-E51C-F08D65D1E046}"/>
                  </a:ext>
                </a:extLst>
              </p:cNvPr>
              <p:cNvGrpSpPr/>
              <p:nvPr/>
            </p:nvGrpSpPr>
            <p:grpSpPr>
              <a:xfrm>
                <a:off x="2047704" y="2664512"/>
                <a:ext cx="640885" cy="635902"/>
                <a:chOff x="6790450" y="3119050"/>
                <a:chExt cx="262750" cy="260675"/>
              </a:xfrm>
              <a:grpFill/>
            </p:grpSpPr>
            <p:sp>
              <p:nvSpPr>
                <p:cNvPr id="108" name="Google Shape;12606;p89">
                  <a:extLst>
                    <a:ext uri="{FF2B5EF4-FFF2-40B4-BE49-F238E27FC236}">
                      <a16:creationId xmlns:a16="http://schemas.microsoft.com/office/drawing/2014/main" id="{A50BFC05-8515-4035-B9BD-E4D99EC0EA03}"/>
                    </a:ext>
                  </a:extLst>
                </p:cNvPr>
                <p:cNvSpPr/>
                <p:nvPr/>
              </p:nvSpPr>
              <p:spPr>
                <a:xfrm>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09" name="Google Shape;12607;p89">
                  <a:extLst>
                    <a:ext uri="{FF2B5EF4-FFF2-40B4-BE49-F238E27FC236}">
                      <a16:creationId xmlns:a16="http://schemas.microsoft.com/office/drawing/2014/main" id="{77C08FE0-2A9F-5913-2C85-02CA320DA035}"/>
                    </a:ext>
                  </a:extLst>
                </p:cNvPr>
                <p:cNvSpPr/>
                <p:nvPr/>
              </p:nvSpPr>
              <p:spPr>
                <a:xfrm flipH="1">
                  <a:off x="6790450" y="3119050"/>
                  <a:ext cx="262750" cy="260675"/>
                </a:xfrm>
                <a:custGeom>
                  <a:avLst/>
                  <a:gdLst/>
                  <a:ahLst/>
                  <a:cxnLst/>
                  <a:rect l="l" t="t" r="r" b="b"/>
                  <a:pathLst>
                    <a:path w="10510" h="10427" extrusionOk="0">
                      <a:moveTo>
                        <a:pt x="5269" y="1924"/>
                      </a:moveTo>
                      <a:cubicBezTo>
                        <a:pt x="6022" y="1924"/>
                        <a:pt x="6635" y="2454"/>
                        <a:pt x="6774" y="3151"/>
                      </a:cubicBezTo>
                      <a:lnTo>
                        <a:pt x="3791" y="3151"/>
                      </a:lnTo>
                      <a:cubicBezTo>
                        <a:pt x="3931" y="2454"/>
                        <a:pt x="4544" y="1924"/>
                        <a:pt x="5269" y="1924"/>
                      </a:cubicBezTo>
                      <a:close/>
                      <a:moveTo>
                        <a:pt x="4962" y="3764"/>
                      </a:moveTo>
                      <a:lnTo>
                        <a:pt x="4962" y="9785"/>
                      </a:lnTo>
                      <a:cubicBezTo>
                        <a:pt x="3959" y="9646"/>
                        <a:pt x="3150" y="8754"/>
                        <a:pt x="3150" y="7694"/>
                      </a:cubicBezTo>
                      <a:lnTo>
                        <a:pt x="3150" y="4071"/>
                      </a:lnTo>
                      <a:cubicBezTo>
                        <a:pt x="3150" y="3903"/>
                        <a:pt x="3290" y="3764"/>
                        <a:pt x="3485" y="3764"/>
                      </a:cubicBezTo>
                      <a:close/>
                      <a:moveTo>
                        <a:pt x="7109" y="3764"/>
                      </a:moveTo>
                      <a:cubicBezTo>
                        <a:pt x="7276" y="3764"/>
                        <a:pt x="7415" y="3903"/>
                        <a:pt x="7415" y="4071"/>
                      </a:cubicBezTo>
                      <a:lnTo>
                        <a:pt x="7415" y="7694"/>
                      </a:lnTo>
                      <a:cubicBezTo>
                        <a:pt x="7415" y="8754"/>
                        <a:pt x="6607" y="9646"/>
                        <a:pt x="5603" y="9785"/>
                      </a:cubicBezTo>
                      <a:lnTo>
                        <a:pt x="5603" y="3764"/>
                      </a:lnTo>
                      <a:close/>
                      <a:moveTo>
                        <a:pt x="3987" y="1"/>
                      </a:moveTo>
                      <a:cubicBezTo>
                        <a:pt x="3819" y="1"/>
                        <a:pt x="3680" y="140"/>
                        <a:pt x="3680" y="307"/>
                      </a:cubicBezTo>
                      <a:lnTo>
                        <a:pt x="3680" y="921"/>
                      </a:lnTo>
                      <a:cubicBezTo>
                        <a:pt x="3680" y="1199"/>
                        <a:pt x="3819" y="1422"/>
                        <a:pt x="3987" y="1618"/>
                      </a:cubicBezTo>
                      <a:cubicBezTo>
                        <a:pt x="3513" y="1952"/>
                        <a:pt x="3150" y="2482"/>
                        <a:pt x="3095" y="3095"/>
                      </a:cubicBezTo>
                      <a:cubicBezTo>
                        <a:pt x="2732" y="3206"/>
                        <a:pt x="2453" y="3569"/>
                        <a:pt x="2453" y="3987"/>
                      </a:cubicBezTo>
                      <a:lnTo>
                        <a:pt x="2453" y="4294"/>
                      </a:lnTo>
                      <a:lnTo>
                        <a:pt x="1840" y="4294"/>
                      </a:lnTo>
                      <a:cubicBezTo>
                        <a:pt x="1450" y="4294"/>
                        <a:pt x="1115" y="4043"/>
                        <a:pt x="976" y="3652"/>
                      </a:cubicBezTo>
                      <a:lnTo>
                        <a:pt x="642" y="2677"/>
                      </a:lnTo>
                      <a:cubicBezTo>
                        <a:pt x="600" y="2551"/>
                        <a:pt x="511" y="2489"/>
                        <a:pt x="399" y="2489"/>
                      </a:cubicBezTo>
                      <a:cubicBezTo>
                        <a:pt x="361" y="2489"/>
                        <a:pt x="321" y="2496"/>
                        <a:pt x="279" y="2510"/>
                      </a:cubicBezTo>
                      <a:cubicBezTo>
                        <a:pt x="84" y="2565"/>
                        <a:pt x="28" y="2705"/>
                        <a:pt x="84" y="2900"/>
                      </a:cubicBezTo>
                      <a:lnTo>
                        <a:pt x="419" y="3875"/>
                      </a:lnTo>
                      <a:cubicBezTo>
                        <a:pt x="614" y="4489"/>
                        <a:pt x="1171" y="4907"/>
                        <a:pt x="1840" y="4907"/>
                      </a:cubicBezTo>
                      <a:lnTo>
                        <a:pt x="2453" y="4907"/>
                      </a:lnTo>
                      <a:lnTo>
                        <a:pt x="2453" y="6133"/>
                      </a:lnTo>
                      <a:lnTo>
                        <a:pt x="335" y="6133"/>
                      </a:lnTo>
                      <a:cubicBezTo>
                        <a:pt x="168" y="6133"/>
                        <a:pt x="28" y="6273"/>
                        <a:pt x="28" y="6440"/>
                      </a:cubicBezTo>
                      <a:cubicBezTo>
                        <a:pt x="28" y="6635"/>
                        <a:pt x="168" y="6775"/>
                        <a:pt x="335" y="6775"/>
                      </a:cubicBezTo>
                      <a:lnTo>
                        <a:pt x="2453" y="6775"/>
                      </a:lnTo>
                      <a:lnTo>
                        <a:pt x="2453" y="7667"/>
                      </a:lnTo>
                      <a:lnTo>
                        <a:pt x="2453" y="7973"/>
                      </a:lnTo>
                      <a:lnTo>
                        <a:pt x="1812" y="7973"/>
                      </a:lnTo>
                      <a:cubicBezTo>
                        <a:pt x="1143" y="7973"/>
                        <a:pt x="586" y="8391"/>
                        <a:pt x="363" y="9032"/>
                      </a:cubicBezTo>
                      <a:lnTo>
                        <a:pt x="56" y="10008"/>
                      </a:lnTo>
                      <a:cubicBezTo>
                        <a:pt x="0" y="10175"/>
                        <a:pt x="84" y="10315"/>
                        <a:pt x="223" y="10398"/>
                      </a:cubicBezTo>
                      <a:cubicBezTo>
                        <a:pt x="259" y="10408"/>
                        <a:pt x="292" y="10413"/>
                        <a:pt x="323" y="10413"/>
                      </a:cubicBezTo>
                      <a:cubicBezTo>
                        <a:pt x="466" y="10413"/>
                        <a:pt x="568" y="10317"/>
                        <a:pt x="614" y="10203"/>
                      </a:cubicBezTo>
                      <a:lnTo>
                        <a:pt x="920" y="9228"/>
                      </a:lnTo>
                      <a:cubicBezTo>
                        <a:pt x="1060" y="8865"/>
                        <a:pt x="1394" y="8614"/>
                        <a:pt x="1812" y="8614"/>
                      </a:cubicBezTo>
                      <a:lnTo>
                        <a:pt x="2593" y="8614"/>
                      </a:lnTo>
                      <a:cubicBezTo>
                        <a:pt x="2983" y="9646"/>
                        <a:pt x="3987" y="10426"/>
                        <a:pt x="5185" y="10426"/>
                      </a:cubicBezTo>
                      <a:cubicBezTo>
                        <a:pt x="6356" y="10426"/>
                        <a:pt x="7387" y="9646"/>
                        <a:pt x="7750" y="8614"/>
                      </a:cubicBezTo>
                      <a:lnTo>
                        <a:pt x="8586" y="8614"/>
                      </a:lnTo>
                      <a:cubicBezTo>
                        <a:pt x="8976" y="8614"/>
                        <a:pt x="9339" y="8837"/>
                        <a:pt x="9478" y="9228"/>
                      </a:cubicBezTo>
                      <a:lnTo>
                        <a:pt x="9785" y="10203"/>
                      </a:lnTo>
                      <a:cubicBezTo>
                        <a:pt x="9827" y="10351"/>
                        <a:pt x="9917" y="10419"/>
                        <a:pt x="10043" y="10419"/>
                      </a:cubicBezTo>
                      <a:cubicBezTo>
                        <a:pt x="10084" y="10419"/>
                        <a:pt x="10128" y="10412"/>
                        <a:pt x="10175" y="10398"/>
                      </a:cubicBezTo>
                      <a:cubicBezTo>
                        <a:pt x="10342" y="10315"/>
                        <a:pt x="10398" y="10175"/>
                        <a:pt x="10342" y="10008"/>
                      </a:cubicBezTo>
                      <a:lnTo>
                        <a:pt x="10119" y="9032"/>
                      </a:lnTo>
                      <a:cubicBezTo>
                        <a:pt x="9924" y="8391"/>
                        <a:pt x="9367" y="7973"/>
                        <a:pt x="8698" y="7973"/>
                      </a:cubicBezTo>
                      <a:lnTo>
                        <a:pt x="8001" y="7973"/>
                      </a:lnTo>
                      <a:lnTo>
                        <a:pt x="8001" y="7667"/>
                      </a:lnTo>
                      <a:lnTo>
                        <a:pt x="8001" y="6775"/>
                      </a:lnTo>
                      <a:lnTo>
                        <a:pt x="10175" y="6775"/>
                      </a:lnTo>
                      <a:cubicBezTo>
                        <a:pt x="10342" y="6775"/>
                        <a:pt x="10482" y="6635"/>
                        <a:pt x="10482" y="6440"/>
                      </a:cubicBezTo>
                      <a:cubicBezTo>
                        <a:pt x="10482" y="6273"/>
                        <a:pt x="10342" y="6133"/>
                        <a:pt x="10175" y="6133"/>
                      </a:cubicBezTo>
                      <a:lnTo>
                        <a:pt x="8001" y="6133"/>
                      </a:lnTo>
                      <a:lnTo>
                        <a:pt x="8001" y="4907"/>
                      </a:lnTo>
                      <a:lnTo>
                        <a:pt x="8698" y="4907"/>
                      </a:lnTo>
                      <a:cubicBezTo>
                        <a:pt x="9367" y="4907"/>
                        <a:pt x="9924" y="4489"/>
                        <a:pt x="10119" y="3875"/>
                      </a:cubicBezTo>
                      <a:lnTo>
                        <a:pt x="10454" y="2900"/>
                      </a:lnTo>
                      <a:cubicBezTo>
                        <a:pt x="10509" y="2705"/>
                        <a:pt x="10398" y="2565"/>
                        <a:pt x="10259" y="2510"/>
                      </a:cubicBezTo>
                      <a:cubicBezTo>
                        <a:pt x="10223" y="2498"/>
                        <a:pt x="10188" y="2492"/>
                        <a:pt x="10156" y="2492"/>
                      </a:cubicBezTo>
                      <a:cubicBezTo>
                        <a:pt x="10036" y="2492"/>
                        <a:pt x="9940" y="2567"/>
                        <a:pt x="9896" y="2677"/>
                      </a:cubicBezTo>
                      <a:lnTo>
                        <a:pt x="9562" y="3652"/>
                      </a:lnTo>
                      <a:cubicBezTo>
                        <a:pt x="9422" y="4043"/>
                        <a:pt x="9116" y="4294"/>
                        <a:pt x="8698" y="4294"/>
                      </a:cubicBezTo>
                      <a:lnTo>
                        <a:pt x="8001" y="4294"/>
                      </a:lnTo>
                      <a:lnTo>
                        <a:pt x="8001" y="3987"/>
                      </a:lnTo>
                      <a:cubicBezTo>
                        <a:pt x="8001" y="3597"/>
                        <a:pt x="7750" y="3234"/>
                        <a:pt x="7387" y="3095"/>
                      </a:cubicBezTo>
                      <a:cubicBezTo>
                        <a:pt x="7304" y="2482"/>
                        <a:pt x="6969" y="1952"/>
                        <a:pt x="6468" y="1618"/>
                      </a:cubicBezTo>
                      <a:cubicBezTo>
                        <a:pt x="6691" y="1422"/>
                        <a:pt x="6774" y="1199"/>
                        <a:pt x="6774" y="921"/>
                      </a:cubicBezTo>
                      <a:lnTo>
                        <a:pt x="6774" y="307"/>
                      </a:lnTo>
                      <a:cubicBezTo>
                        <a:pt x="6774" y="140"/>
                        <a:pt x="6635" y="1"/>
                        <a:pt x="6468" y="1"/>
                      </a:cubicBezTo>
                      <a:cubicBezTo>
                        <a:pt x="6300" y="1"/>
                        <a:pt x="6161" y="140"/>
                        <a:pt x="6161" y="307"/>
                      </a:cubicBezTo>
                      <a:lnTo>
                        <a:pt x="6161" y="921"/>
                      </a:lnTo>
                      <a:cubicBezTo>
                        <a:pt x="6161" y="1088"/>
                        <a:pt x="6022" y="1255"/>
                        <a:pt x="5854" y="1255"/>
                      </a:cubicBezTo>
                      <a:lnTo>
                        <a:pt x="4628" y="1255"/>
                      </a:lnTo>
                      <a:cubicBezTo>
                        <a:pt x="4488" y="1255"/>
                        <a:pt x="4321" y="1088"/>
                        <a:pt x="4321" y="921"/>
                      </a:cubicBezTo>
                      <a:lnTo>
                        <a:pt x="4321" y="307"/>
                      </a:lnTo>
                      <a:cubicBezTo>
                        <a:pt x="4321" y="140"/>
                        <a:pt x="4182" y="1"/>
                        <a:pt x="398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grpSp>
          <p:nvGrpSpPr>
            <p:cNvPr id="7" name="Group 6">
              <a:extLst>
                <a:ext uri="{FF2B5EF4-FFF2-40B4-BE49-F238E27FC236}">
                  <a16:creationId xmlns:a16="http://schemas.microsoft.com/office/drawing/2014/main" id="{474900C2-CC7E-F758-FA2C-591ED14EA4B7}"/>
                </a:ext>
              </a:extLst>
            </p:cNvPr>
            <p:cNvGrpSpPr/>
            <p:nvPr/>
          </p:nvGrpSpPr>
          <p:grpSpPr>
            <a:xfrm>
              <a:off x="2040531" y="5542392"/>
              <a:ext cx="8060013" cy="620859"/>
              <a:chOff x="2040531" y="5123204"/>
              <a:chExt cx="8060013" cy="620859"/>
            </a:xfrm>
            <a:grpFill/>
          </p:grpSpPr>
          <p:grpSp>
            <p:nvGrpSpPr>
              <p:cNvPr id="60" name="Google Shape;12608;p89">
                <a:extLst>
                  <a:ext uri="{FF2B5EF4-FFF2-40B4-BE49-F238E27FC236}">
                    <a16:creationId xmlns:a16="http://schemas.microsoft.com/office/drawing/2014/main" id="{29A6DB3B-5867-ED01-B486-A41032E09672}"/>
                  </a:ext>
                </a:extLst>
              </p:cNvPr>
              <p:cNvGrpSpPr/>
              <p:nvPr/>
            </p:nvGrpSpPr>
            <p:grpSpPr>
              <a:xfrm>
                <a:off x="9554815" y="5123204"/>
                <a:ext cx="545729" cy="620859"/>
                <a:chOff x="7660859" y="2571753"/>
                <a:chExt cx="366561" cy="417024"/>
              </a:xfrm>
              <a:grpFill/>
            </p:grpSpPr>
            <p:sp>
              <p:nvSpPr>
                <p:cNvPr id="91" name="Google Shape;12609;p89">
                  <a:extLst>
                    <a:ext uri="{FF2B5EF4-FFF2-40B4-BE49-F238E27FC236}">
                      <a16:creationId xmlns:a16="http://schemas.microsoft.com/office/drawing/2014/main" id="{181D8D59-D8ED-A754-40F3-BCCAF4F022CB}"/>
                    </a:ext>
                  </a:extLst>
                </p:cNvPr>
                <p:cNvSpPr/>
                <p:nvPr/>
              </p:nvSpPr>
              <p:spPr>
                <a:xfrm>
                  <a:off x="7770506" y="2633631"/>
                  <a:ext cx="147259" cy="146633"/>
                </a:xfrm>
                <a:custGeom>
                  <a:avLst/>
                  <a:gdLst/>
                  <a:ahLst/>
                  <a:cxnLst/>
                  <a:rect l="l" t="t" r="r" b="b"/>
                  <a:pathLst>
                    <a:path w="7056" h="7026" extrusionOk="0">
                      <a:moveTo>
                        <a:pt x="4114" y="2928"/>
                      </a:moveTo>
                      <a:lnTo>
                        <a:pt x="4114" y="4099"/>
                      </a:lnTo>
                      <a:lnTo>
                        <a:pt x="2943" y="4099"/>
                      </a:lnTo>
                      <a:lnTo>
                        <a:pt x="2943" y="2928"/>
                      </a:lnTo>
                      <a:close/>
                      <a:moveTo>
                        <a:pt x="2354" y="1"/>
                      </a:moveTo>
                      <a:cubicBezTo>
                        <a:pt x="2032" y="1"/>
                        <a:pt x="1771" y="263"/>
                        <a:pt x="1771" y="586"/>
                      </a:cubicBezTo>
                      <a:lnTo>
                        <a:pt x="1771" y="1757"/>
                      </a:lnTo>
                      <a:lnTo>
                        <a:pt x="618" y="1757"/>
                      </a:lnTo>
                      <a:cubicBezTo>
                        <a:pt x="301" y="1757"/>
                        <a:pt x="31" y="1999"/>
                        <a:pt x="17" y="2314"/>
                      </a:cubicBezTo>
                      <a:cubicBezTo>
                        <a:pt x="1" y="2650"/>
                        <a:pt x="268" y="2928"/>
                        <a:pt x="600" y="2928"/>
                      </a:cubicBezTo>
                      <a:lnTo>
                        <a:pt x="1771" y="2928"/>
                      </a:lnTo>
                      <a:lnTo>
                        <a:pt x="1771" y="4099"/>
                      </a:lnTo>
                      <a:lnTo>
                        <a:pt x="618" y="4099"/>
                      </a:lnTo>
                      <a:cubicBezTo>
                        <a:pt x="301" y="4099"/>
                        <a:pt x="31" y="4341"/>
                        <a:pt x="17" y="4656"/>
                      </a:cubicBezTo>
                      <a:cubicBezTo>
                        <a:pt x="1" y="4992"/>
                        <a:pt x="268" y="5270"/>
                        <a:pt x="600" y="5270"/>
                      </a:cubicBezTo>
                      <a:lnTo>
                        <a:pt x="1771" y="5270"/>
                      </a:lnTo>
                      <a:lnTo>
                        <a:pt x="1771" y="6423"/>
                      </a:lnTo>
                      <a:cubicBezTo>
                        <a:pt x="1771" y="6738"/>
                        <a:pt x="2014" y="7011"/>
                        <a:pt x="2329" y="7025"/>
                      </a:cubicBezTo>
                      <a:cubicBezTo>
                        <a:pt x="2338" y="7025"/>
                        <a:pt x="2348" y="7025"/>
                        <a:pt x="2357" y="7025"/>
                      </a:cubicBezTo>
                      <a:cubicBezTo>
                        <a:pt x="2680" y="7025"/>
                        <a:pt x="2943" y="6764"/>
                        <a:pt x="2943" y="6441"/>
                      </a:cubicBezTo>
                      <a:lnTo>
                        <a:pt x="2943" y="5270"/>
                      </a:lnTo>
                      <a:lnTo>
                        <a:pt x="4114" y="5270"/>
                      </a:lnTo>
                      <a:lnTo>
                        <a:pt x="4114" y="6423"/>
                      </a:lnTo>
                      <a:cubicBezTo>
                        <a:pt x="4114" y="6738"/>
                        <a:pt x="4356" y="7011"/>
                        <a:pt x="4671" y="7025"/>
                      </a:cubicBezTo>
                      <a:cubicBezTo>
                        <a:pt x="4680" y="7025"/>
                        <a:pt x="4690" y="7025"/>
                        <a:pt x="4699" y="7025"/>
                      </a:cubicBezTo>
                      <a:cubicBezTo>
                        <a:pt x="5023" y="7025"/>
                        <a:pt x="5285" y="6764"/>
                        <a:pt x="5285" y="6441"/>
                      </a:cubicBezTo>
                      <a:lnTo>
                        <a:pt x="5285" y="5270"/>
                      </a:lnTo>
                      <a:lnTo>
                        <a:pt x="6456" y="5270"/>
                      </a:lnTo>
                      <a:cubicBezTo>
                        <a:pt x="6788" y="5270"/>
                        <a:pt x="7056" y="4992"/>
                        <a:pt x="7040" y="4656"/>
                      </a:cubicBezTo>
                      <a:cubicBezTo>
                        <a:pt x="7025" y="4341"/>
                        <a:pt x="6753" y="4099"/>
                        <a:pt x="6438" y="4099"/>
                      </a:cubicBezTo>
                      <a:lnTo>
                        <a:pt x="5285" y="4099"/>
                      </a:lnTo>
                      <a:lnTo>
                        <a:pt x="5285" y="2928"/>
                      </a:lnTo>
                      <a:lnTo>
                        <a:pt x="6438" y="2928"/>
                      </a:lnTo>
                      <a:cubicBezTo>
                        <a:pt x="6753" y="2928"/>
                        <a:pt x="7025" y="2685"/>
                        <a:pt x="7040" y="2370"/>
                      </a:cubicBezTo>
                      <a:cubicBezTo>
                        <a:pt x="7056" y="2034"/>
                        <a:pt x="6788" y="1757"/>
                        <a:pt x="6456" y="1757"/>
                      </a:cubicBezTo>
                      <a:lnTo>
                        <a:pt x="5285" y="1757"/>
                      </a:lnTo>
                      <a:lnTo>
                        <a:pt x="5285" y="603"/>
                      </a:lnTo>
                      <a:cubicBezTo>
                        <a:pt x="5285" y="287"/>
                        <a:pt x="5042" y="16"/>
                        <a:pt x="4727" y="2"/>
                      </a:cubicBezTo>
                      <a:cubicBezTo>
                        <a:pt x="4717" y="1"/>
                        <a:pt x="4707" y="1"/>
                        <a:pt x="4696" y="1"/>
                      </a:cubicBezTo>
                      <a:cubicBezTo>
                        <a:pt x="4374" y="1"/>
                        <a:pt x="4114" y="263"/>
                        <a:pt x="4114" y="586"/>
                      </a:cubicBezTo>
                      <a:lnTo>
                        <a:pt x="4114" y="1757"/>
                      </a:lnTo>
                      <a:lnTo>
                        <a:pt x="2943" y="1757"/>
                      </a:lnTo>
                      <a:lnTo>
                        <a:pt x="2943" y="603"/>
                      </a:lnTo>
                      <a:cubicBezTo>
                        <a:pt x="2943" y="287"/>
                        <a:pt x="2700" y="16"/>
                        <a:pt x="2385" y="2"/>
                      </a:cubicBezTo>
                      <a:cubicBezTo>
                        <a:pt x="2375" y="1"/>
                        <a:pt x="2364" y="1"/>
                        <a:pt x="235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92" name="Google Shape;12610;p89">
                  <a:extLst>
                    <a:ext uri="{FF2B5EF4-FFF2-40B4-BE49-F238E27FC236}">
                      <a16:creationId xmlns:a16="http://schemas.microsoft.com/office/drawing/2014/main" id="{E47DAECE-0FC1-D07F-4CDA-D39C7C136B70}"/>
                    </a:ext>
                  </a:extLst>
                </p:cNvPr>
                <p:cNvSpPr/>
                <p:nvPr/>
              </p:nvSpPr>
              <p:spPr>
                <a:xfrm>
                  <a:off x="7730834" y="2792447"/>
                  <a:ext cx="226648" cy="76781"/>
                </a:xfrm>
                <a:custGeom>
                  <a:avLst/>
                  <a:gdLst/>
                  <a:ahLst/>
                  <a:cxnLst/>
                  <a:rect l="l" t="t" r="r" b="b"/>
                  <a:pathLst>
                    <a:path w="10860" h="3679" extrusionOk="0">
                      <a:moveTo>
                        <a:pt x="747" y="0"/>
                      </a:moveTo>
                      <a:cubicBezTo>
                        <a:pt x="280" y="0"/>
                        <a:pt x="0" y="520"/>
                        <a:pt x="258" y="910"/>
                      </a:cubicBezTo>
                      <a:cubicBezTo>
                        <a:pt x="1470" y="2730"/>
                        <a:pt x="3430" y="3678"/>
                        <a:pt x="5429" y="3678"/>
                      </a:cubicBezTo>
                      <a:cubicBezTo>
                        <a:pt x="7423" y="3678"/>
                        <a:pt x="9385" y="2733"/>
                        <a:pt x="10600" y="911"/>
                      </a:cubicBezTo>
                      <a:cubicBezTo>
                        <a:pt x="10860" y="523"/>
                        <a:pt x="10578" y="2"/>
                        <a:pt x="10116" y="2"/>
                      </a:cubicBezTo>
                      <a:cubicBezTo>
                        <a:pt x="10115" y="2"/>
                        <a:pt x="10114" y="2"/>
                        <a:pt x="10113" y="2"/>
                      </a:cubicBezTo>
                      <a:cubicBezTo>
                        <a:pt x="9924" y="2"/>
                        <a:pt x="9738" y="92"/>
                        <a:pt x="9625" y="262"/>
                      </a:cubicBezTo>
                      <a:cubicBezTo>
                        <a:pt x="8688" y="1668"/>
                        <a:pt x="7119" y="2507"/>
                        <a:pt x="5429" y="2507"/>
                      </a:cubicBezTo>
                      <a:cubicBezTo>
                        <a:pt x="3740" y="2507"/>
                        <a:pt x="2172" y="1668"/>
                        <a:pt x="1235" y="264"/>
                      </a:cubicBezTo>
                      <a:cubicBezTo>
                        <a:pt x="1125" y="101"/>
                        <a:pt x="943" y="0"/>
                        <a:pt x="74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93" name="Google Shape;12611;p89">
                  <a:extLst>
                    <a:ext uri="{FF2B5EF4-FFF2-40B4-BE49-F238E27FC236}">
                      <a16:creationId xmlns:a16="http://schemas.microsoft.com/office/drawing/2014/main" id="{237B41EF-A7E0-627B-9781-2234A2349EC8}"/>
                    </a:ext>
                  </a:extLst>
                </p:cNvPr>
                <p:cNvSpPr/>
                <p:nvPr/>
              </p:nvSpPr>
              <p:spPr>
                <a:xfrm>
                  <a:off x="7660859" y="2571753"/>
                  <a:ext cx="366561" cy="417024"/>
                </a:xfrm>
                <a:custGeom>
                  <a:avLst/>
                  <a:gdLst/>
                  <a:ahLst/>
                  <a:cxnLst/>
                  <a:rect l="l" t="t" r="r" b="b"/>
                  <a:pathLst>
                    <a:path w="17564" h="19982" extrusionOk="0">
                      <a:moveTo>
                        <a:pt x="14636" y="1169"/>
                      </a:moveTo>
                      <a:cubicBezTo>
                        <a:pt x="15587" y="1169"/>
                        <a:pt x="16392" y="1992"/>
                        <a:pt x="16392" y="2965"/>
                      </a:cubicBezTo>
                      <a:lnTo>
                        <a:pt x="16392" y="14674"/>
                      </a:lnTo>
                      <a:cubicBezTo>
                        <a:pt x="16392" y="15643"/>
                        <a:pt x="15607" y="16431"/>
                        <a:pt x="14636" y="16431"/>
                      </a:cubicBezTo>
                      <a:lnTo>
                        <a:pt x="11124" y="16431"/>
                      </a:lnTo>
                      <a:cubicBezTo>
                        <a:pt x="10967" y="16431"/>
                        <a:pt x="10816" y="16493"/>
                        <a:pt x="10707" y="16604"/>
                      </a:cubicBezTo>
                      <a:lnTo>
                        <a:pt x="8782" y="18561"/>
                      </a:lnTo>
                      <a:lnTo>
                        <a:pt x="6857" y="16604"/>
                      </a:lnTo>
                      <a:cubicBezTo>
                        <a:pt x="6748" y="16493"/>
                        <a:pt x="6597" y="16431"/>
                        <a:pt x="6440" y="16431"/>
                      </a:cubicBezTo>
                      <a:lnTo>
                        <a:pt x="2928" y="16431"/>
                      </a:lnTo>
                      <a:cubicBezTo>
                        <a:pt x="1959" y="16431"/>
                        <a:pt x="1172" y="15643"/>
                        <a:pt x="1172" y="14674"/>
                      </a:cubicBezTo>
                      <a:lnTo>
                        <a:pt x="1172" y="2965"/>
                      </a:lnTo>
                      <a:cubicBezTo>
                        <a:pt x="1172" y="1992"/>
                        <a:pt x="1977" y="1169"/>
                        <a:pt x="2928" y="1169"/>
                      </a:cubicBezTo>
                      <a:close/>
                      <a:moveTo>
                        <a:pt x="2928" y="0"/>
                      </a:moveTo>
                      <a:cubicBezTo>
                        <a:pt x="1310" y="0"/>
                        <a:pt x="1" y="1346"/>
                        <a:pt x="1" y="2965"/>
                      </a:cubicBezTo>
                      <a:lnTo>
                        <a:pt x="1" y="14674"/>
                      </a:lnTo>
                      <a:cubicBezTo>
                        <a:pt x="1" y="16291"/>
                        <a:pt x="1312" y="17600"/>
                        <a:pt x="2928" y="17600"/>
                      </a:cubicBezTo>
                      <a:lnTo>
                        <a:pt x="6196" y="17600"/>
                      </a:lnTo>
                      <a:lnTo>
                        <a:pt x="8365" y="19806"/>
                      </a:lnTo>
                      <a:cubicBezTo>
                        <a:pt x="8474" y="19919"/>
                        <a:pt x="8625" y="19981"/>
                        <a:pt x="8782" y="19981"/>
                      </a:cubicBezTo>
                      <a:cubicBezTo>
                        <a:pt x="8940" y="19981"/>
                        <a:pt x="9090" y="19919"/>
                        <a:pt x="9200" y="19806"/>
                      </a:cubicBezTo>
                      <a:lnTo>
                        <a:pt x="11370" y="17600"/>
                      </a:lnTo>
                      <a:lnTo>
                        <a:pt x="14636" y="17600"/>
                      </a:lnTo>
                      <a:cubicBezTo>
                        <a:pt x="16251" y="17600"/>
                        <a:pt x="17563" y="16287"/>
                        <a:pt x="17563" y="14674"/>
                      </a:cubicBezTo>
                      <a:lnTo>
                        <a:pt x="17563" y="2965"/>
                      </a:lnTo>
                      <a:cubicBezTo>
                        <a:pt x="17563" y="1348"/>
                        <a:pt x="16254" y="0"/>
                        <a:pt x="1463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1" name="Google Shape;12612;p89">
                <a:extLst>
                  <a:ext uri="{FF2B5EF4-FFF2-40B4-BE49-F238E27FC236}">
                    <a16:creationId xmlns:a16="http://schemas.microsoft.com/office/drawing/2014/main" id="{BE448C50-2FCC-C772-1C9A-17A9583BD52D}"/>
                  </a:ext>
                </a:extLst>
              </p:cNvPr>
              <p:cNvGrpSpPr/>
              <p:nvPr/>
            </p:nvGrpSpPr>
            <p:grpSpPr>
              <a:xfrm>
                <a:off x="5797695" y="5123204"/>
                <a:ext cx="620859" cy="620859"/>
                <a:chOff x="5566722" y="2571753"/>
                <a:chExt cx="417024" cy="417024"/>
              </a:xfrm>
              <a:grpFill/>
            </p:grpSpPr>
            <p:sp>
              <p:nvSpPr>
                <p:cNvPr id="89" name="Google Shape;12613;p89">
                  <a:extLst>
                    <a:ext uri="{FF2B5EF4-FFF2-40B4-BE49-F238E27FC236}">
                      <a16:creationId xmlns:a16="http://schemas.microsoft.com/office/drawing/2014/main" id="{86732BF5-7B0B-B955-9518-E4682A3BE5B2}"/>
                    </a:ext>
                  </a:extLst>
                </p:cNvPr>
                <p:cNvSpPr/>
                <p:nvPr/>
              </p:nvSpPr>
              <p:spPr>
                <a:xfrm>
                  <a:off x="5566722" y="2571753"/>
                  <a:ext cx="417024" cy="417024"/>
                </a:xfrm>
                <a:custGeom>
                  <a:avLst/>
                  <a:gdLst/>
                  <a:ahLst/>
                  <a:cxnLst/>
                  <a:rect l="l" t="t" r="r" b="b"/>
                  <a:pathLst>
                    <a:path w="19982" h="19982" extrusionOk="0">
                      <a:moveTo>
                        <a:pt x="9990" y="1171"/>
                      </a:moveTo>
                      <a:cubicBezTo>
                        <a:pt x="14855" y="1171"/>
                        <a:pt x="18810" y="5127"/>
                        <a:pt x="18810" y="9991"/>
                      </a:cubicBezTo>
                      <a:cubicBezTo>
                        <a:pt x="18810" y="14854"/>
                        <a:pt x="14855" y="18810"/>
                        <a:pt x="9990" y="18810"/>
                      </a:cubicBezTo>
                      <a:cubicBezTo>
                        <a:pt x="5127" y="18810"/>
                        <a:pt x="1170" y="14854"/>
                        <a:pt x="1170" y="9991"/>
                      </a:cubicBezTo>
                      <a:cubicBezTo>
                        <a:pt x="1170" y="5127"/>
                        <a:pt x="5127" y="1171"/>
                        <a:pt x="9990" y="1171"/>
                      </a:cubicBezTo>
                      <a:close/>
                      <a:moveTo>
                        <a:pt x="9990" y="0"/>
                      </a:moveTo>
                      <a:cubicBezTo>
                        <a:pt x="4488" y="0"/>
                        <a:pt x="0" y="4490"/>
                        <a:pt x="0" y="9990"/>
                      </a:cubicBezTo>
                      <a:cubicBezTo>
                        <a:pt x="0" y="15493"/>
                        <a:pt x="4490" y="19981"/>
                        <a:pt x="9990" y="19981"/>
                      </a:cubicBezTo>
                      <a:cubicBezTo>
                        <a:pt x="15492" y="19981"/>
                        <a:pt x="19981" y="15491"/>
                        <a:pt x="19981" y="9990"/>
                      </a:cubicBezTo>
                      <a:cubicBezTo>
                        <a:pt x="19981" y="4488"/>
                        <a:pt x="15492" y="0"/>
                        <a:pt x="999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90" name="Google Shape;12614;p89">
                  <a:extLst>
                    <a:ext uri="{FF2B5EF4-FFF2-40B4-BE49-F238E27FC236}">
                      <a16:creationId xmlns:a16="http://schemas.microsoft.com/office/drawing/2014/main" id="{9371FDD2-6E4B-69F9-64D7-3C65135E8708}"/>
                    </a:ext>
                  </a:extLst>
                </p:cNvPr>
                <p:cNvSpPr/>
                <p:nvPr/>
              </p:nvSpPr>
              <p:spPr>
                <a:xfrm>
                  <a:off x="5653037" y="2658069"/>
                  <a:ext cx="207719" cy="243052"/>
                </a:xfrm>
                <a:custGeom>
                  <a:avLst/>
                  <a:gdLst/>
                  <a:ahLst/>
                  <a:cxnLst/>
                  <a:rect l="l" t="t" r="r" b="b"/>
                  <a:pathLst>
                    <a:path w="9953" h="11646" extrusionOk="0">
                      <a:moveTo>
                        <a:pt x="8782" y="1300"/>
                      </a:moveTo>
                      <a:lnTo>
                        <a:pt x="8782" y="2448"/>
                      </a:lnTo>
                      <a:lnTo>
                        <a:pt x="4099" y="3384"/>
                      </a:lnTo>
                      <a:lnTo>
                        <a:pt x="4099" y="2236"/>
                      </a:lnTo>
                      <a:lnTo>
                        <a:pt x="8782" y="1300"/>
                      </a:lnTo>
                      <a:close/>
                      <a:moveTo>
                        <a:pt x="8782" y="7304"/>
                      </a:moveTo>
                      <a:lnTo>
                        <a:pt x="8782" y="8447"/>
                      </a:lnTo>
                      <a:cubicBezTo>
                        <a:pt x="8782" y="8766"/>
                        <a:pt x="8591" y="9047"/>
                        <a:pt x="8295" y="9165"/>
                      </a:cubicBezTo>
                      <a:cubicBezTo>
                        <a:pt x="8163" y="9218"/>
                        <a:pt x="7987" y="9306"/>
                        <a:pt x="7782" y="9306"/>
                      </a:cubicBezTo>
                      <a:cubicBezTo>
                        <a:pt x="7653" y="9306"/>
                        <a:pt x="7513" y="9271"/>
                        <a:pt x="7365" y="9171"/>
                      </a:cubicBezTo>
                      <a:cubicBezTo>
                        <a:pt x="6850" y="8824"/>
                        <a:pt x="6937" y="8042"/>
                        <a:pt x="7512" y="7812"/>
                      </a:cubicBezTo>
                      <a:lnTo>
                        <a:pt x="8782" y="7304"/>
                      </a:lnTo>
                      <a:close/>
                      <a:moveTo>
                        <a:pt x="2928" y="8475"/>
                      </a:moveTo>
                      <a:lnTo>
                        <a:pt x="2928" y="9618"/>
                      </a:lnTo>
                      <a:cubicBezTo>
                        <a:pt x="2928" y="9937"/>
                        <a:pt x="2737" y="10218"/>
                        <a:pt x="2442" y="10336"/>
                      </a:cubicBezTo>
                      <a:cubicBezTo>
                        <a:pt x="2308" y="10389"/>
                        <a:pt x="2132" y="10476"/>
                        <a:pt x="1928" y="10476"/>
                      </a:cubicBezTo>
                      <a:cubicBezTo>
                        <a:pt x="1799" y="10476"/>
                        <a:pt x="1659" y="10442"/>
                        <a:pt x="1511" y="10342"/>
                      </a:cubicBezTo>
                      <a:cubicBezTo>
                        <a:pt x="996" y="9993"/>
                        <a:pt x="1083" y="9213"/>
                        <a:pt x="1658" y="8983"/>
                      </a:cubicBezTo>
                      <a:lnTo>
                        <a:pt x="2928" y="8475"/>
                      </a:lnTo>
                      <a:close/>
                      <a:moveTo>
                        <a:pt x="9369" y="1"/>
                      </a:moveTo>
                      <a:cubicBezTo>
                        <a:pt x="9330" y="1"/>
                        <a:pt x="9291" y="4"/>
                        <a:pt x="9252" y="12"/>
                      </a:cubicBezTo>
                      <a:lnTo>
                        <a:pt x="3399" y="1182"/>
                      </a:lnTo>
                      <a:cubicBezTo>
                        <a:pt x="3124" y="1237"/>
                        <a:pt x="2928" y="1477"/>
                        <a:pt x="2928" y="1757"/>
                      </a:cubicBezTo>
                      <a:lnTo>
                        <a:pt x="2928" y="7214"/>
                      </a:lnTo>
                      <a:lnTo>
                        <a:pt x="1223" y="7897"/>
                      </a:lnTo>
                      <a:cubicBezTo>
                        <a:pt x="480" y="8192"/>
                        <a:pt x="0" y="8902"/>
                        <a:pt x="0" y="9701"/>
                      </a:cubicBezTo>
                      <a:cubicBezTo>
                        <a:pt x="0" y="10782"/>
                        <a:pt x="880" y="11645"/>
                        <a:pt x="1944" y="11645"/>
                      </a:cubicBezTo>
                      <a:cubicBezTo>
                        <a:pt x="2362" y="11645"/>
                        <a:pt x="2624" y="11523"/>
                        <a:pt x="2877" y="11423"/>
                      </a:cubicBezTo>
                      <a:cubicBezTo>
                        <a:pt x="3618" y="11125"/>
                        <a:pt x="4099" y="10418"/>
                        <a:pt x="4099" y="9618"/>
                      </a:cubicBezTo>
                      <a:lnTo>
                        <a:pt x="4099" y="4578"/>
                      </a:lnTo>
                      <a:lnTo>
                        <a:pt x="8782" y="3641"/>
                      </a:lnTo>
                      <a:lnTo>
                        <a:pt x="8782" y="6043"/>
                      </a:lnTo>
                      <a:lnTo>
                        <a:pt x="7076" y="6726"/>
                      </a:lnTo>
                      <a:cubicBezTo>
                        <a:pt x="6335" y="7023"/>
                        <a:pt x="5854" y="7731"/>
                        <a:pt x="5854" y="8530"/>
                      </a:cubicBezTo>
                      <a:cubicBezTo>
                        <a:pt x="5854" y="9611"/>
                        <a:pt x="6733" y="10476"/>
                        <a:pt x="7798" y="10476"/>
                      </a:cubicBezTo>
                      <a:cubicBezTo>
                        <a:pt x="8216" y="10476"/>
                        <a:pt x="8477" y="10354"/>
                        <a:pt x="8730" y="10251"/>
                      </a:cubicBezTo>
                      <a:cubicBezTo>
                        <a:pt x="9473" y="9956"/>
                        <a:pt x="9953" y="9247"/>
                        <a:pt x="9953" y="8447"/>
                      </a:cubicBezTo>
                      <a:lnTo>
                        <a:pt x="9953" y="586"/>
                      </a:lnTo>
                      <a:cubicBezTo>
                        <a:pt x="9953" y="410"/>
                        <a:pt x="9873" y="244"/>
                        <a:pt x="9739" y="133"/>
                      </a:cubicBezTo>
                      <a:cubicBezTo>
                        <a:pt x="9633" y="47"/>
                        <a:pt x="9503" y="1"/>
                        <a:pt x="936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2" name="Google Shape;12615;p89">
                <a:extLst>
                  <a:ext uri="{FF2B5EF4-FFF2-40B4-BE49-F238E27FC236}">
                    <a16:creationId xmlns:a16="http://schemas.microsoft.com/office/drawing/2014/main" id="{E18C7C5E-E1FC-D5F0-BC8C-82AE31249E3D}"/>
                  </a:ext>
                </a:extLst>
              </p:cNvPr>
              <p:cNvGrpSpPr/>
              <p:nvPr/>
            </p:nvGrpSpPr>
            <p:grpSpPr>
              <a:xfrm>
                <a:off x="6736981" y="5279039"/>
                <a:ext cx="620845" cy="309187"/>
                <a:chOff x="6090251" y="2676413"/>
                <a:chExt cx="417014" cy="207677"/>
              </a:xfrm>
              <a:grpFill/>
            </p:grpSpPr>
            <p:sp>
              <p:nvSpPr>
                <p:cNvPr id="85" name="Google Shape;12616;p89">
                  <a:extLst>
                    <a:ext uri="{FF2B5EF4-FFF2-40B4-BE49-F238E27FC236}">
                      <a16:creationId xmlns:a16="http://schemas.microsoft.com/office/drawing/2014/main" id="{259ECB9C-3F08-34A3-5F37-437294C84E05}"/>
                    </a:ext>
                  </a:extLst>
                </p:cNvPr>
                <p:cNvSpPr/>
                <p:nvPr/>
              </p:nvSpPr>
              <p:spPr>
                <a:xfrm>
                  <a:off x="6237672" y="2725248"/>
                  <a:ext cx="61086" cy="158842"/>
                </a:xfrm>
                <a:custGeom>
                  <a:avLst/>
                  <a:gdLst/>
                  <a:ahLst/>
                  <a:cxnLst/>
                  <a:rect l="l" t="t" r="r" b="b"/>
                  <a:pathLst>
                    <a:path w="2927" h="7611" extrusionOk="0">
                      <a:moveTo>
                        <a:pt x="1463" y="1172"/>
                      </a:moveTo>
                      <a:cubicBezTo>
                        <a:pt x="1624" y="1172"/>
                        <a:pt x="1757" y="1303"/>
                        <a:pt x="1757" y="1465"/>
                      </a:cubicBezTo>
                      <a:lnTo>
                        <a:pt x="1757" y="6148"/>
                      </a:lnTo>
                      <a:cubicBezTo>
                        <a:pt x="1757" y="6309"/>
                        <a:pt x="1624" y="6440"/>
                        <a:pt x="1463" y="6440"/>
                      </a:cubicBezTo>
                      <a:cubicBezTo>
                        <a:pt x="1302" y="6440"/>
                        <a:pt x="1171" y="6309"/>
                        <a:pt x="1171" y="6148"/>
                      </a:cubicBezTo>
                      <a:lnTo>
                        <a:pt x="1171" y="1465"/>
                      </a:lnTo>
                      <a:cubicBezTo>
                        <a:pt x="1171" y="1303"/>
                        <a:pt x="1302" y="1172"/>
                        <a:pt x="1463" y="1172"/>
                      </a:cubicBezTo>
                      <a:close/>
                      <a:moveTo>
                        <a:pt x="1463" y="1"/>
                      </a:moveTo>
                      <a:cubicBezTo>
                        <a:pt x="657" y="1"/>
                        <a:pt x="0" y="657"/>
                        <a:pt x="0" y="1465"/>
                      </a:cubicBezTo>
                      <a:lnTo>
                        <a:pt x="0" y="6148"/>
                      </a:lnTo>
                      <a:cubicBezTo>
                        <a:pt x="0" y="6955"/>
                        <a:pt x="657" y="7611"/>
                        <a:pt x="1463" y="7611"/>
                      </a:cubicBezTo>
                      <a:cubicBezTo>
                        <a:pt x="2270" y="7611"/>
                        <a:pt x="2926" y="6955"/>
                        <a:pt x="2926" y="6148"/>
                      </a:cubicBezTo>
                      <a:lnTo>
                        <a:pt x="2926" y="1465"/>
                      </a:lnTo>
                      <a:cubicBezTo>
                        <a:pt x="2926" y="657"/>
                        <a:pt x="2270" y="1"/>
                        <a:pt x="146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6" name="Google Shape;12617;p89">
                  <a:extLst>
                    <a:ext uri="{FF2B5EF4-FFF2-40B4-BE49-F238E27FC236}">
                      <a16:creationId xmlns:a16="http://schemas.microsoft.com/office/drawing/2014/main" id="{19855632-0E42-E091-809C-74FE73DDB558}"/>
                    </a:ext>
                  </a:extLst>
                </p:cNvPr>
                <p:cNvSpPr/>
                <p:nvPr/>
              </p:nvSpPr>
              <p:spPr>
                <a:xfrm>
                  <a:off x="6446178" y="2761915"/>
                  <a:ext cx="61086" cy="61086"/>
                </a:xfrm>
                <a:custGeom>
                  <a:avLst/>
                  <a:gdLst/>
                  <a:ahLst/>
                  <a:cxnLst/>
                  <a:rect l="l" t="t" r="r" b="b"/>
                  <a:pathLst>
                    <a:path w="2927" h="2927" extrusionOk="0">
                      <a:moveTo>
                        <a:pt x="1464" y="1171"/>
                      </a:moveTo>
                      <a:cubicBezTo>
                        <a:pt x="1625" y="1171"/>
                        <a:pt x="1756" y="1302"/>
                        <a:pt x="1756" y="1463"/>
                      </a:cubicBezTo>
                      <a:cubicBezTo>
                        <a:pt x="1756" y="1626"/>
                        <a:pt x="1625" y="1757"/>
                        <a:pt x="1464" y="1757"/>
                      </a:cubicBezTo>
                      <a:cubicBezTo>
                        <a:pt x="1303" y="1757"/>
                        <a:pt x="1170" y="1626"/>
                        <a:pt x="1170" y="1463"/>
                      </a:cubicBezTo>
                      <a:cubicBezTo>
                        <a:pt x="1170" y="1302"/>
                        <a:pt x="1303" y="1171"/>
                        <a:pt x="1464" y="1171"/>
                      </a:cubicBezTo>
                      <a:close/>
                      <a:moveTo>
                        <a:pt x="1464" y="0"/>
                      </a:moveTo>
                      <a:cubicBezTo>
                        <a:pt x="657" y="0"/>
                        <a:pt x="1" y="657"/>
                        <a:pt x="1" y="1463"/>
                      </a:cubicBezTo>
                      <a:cubicBezTo>
                        <a:pt x="1" y="2270"/>
                        <a:pt x="657" y="2926"/>
                        <a:pt x="1464" y="2926"/>
                      </a:cubicBezTo>
                      <a:cubicBezTo>
                        <a:pt x="2270" y="2926"/>
                        <a:pt x="2927" y="2270"/>
                        <a:pt x="2927" y="1463"/>
                      </a:cubicBezTo>
                      <a:cubicBezTo>
                        <a:pt x="2927" y="657"/>
                        <a:pt x="2270" y="0"/>
                        <a:pt x="146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7" name="Google Shape;12618;p89">
                  <a:extLst>
                    <a:ext uri="{FF2B5EF4-FFF2-40B4-BE49-F238E27FC236}">
                      <a16:creationId xmlns:a16="http://schemas.microsoft.com/office/drawing/2014/main" id="{CC653166-6686-56C6-2A49-8EC4135E4C21}"/>
                    </a:ext>
                  </a:extLst>
                </p:cNvPr>
                <p:cNvSpPr/>
                <p:nvPr/>
              </p:nvSpPr>
              <p:spPr>
                <a:xfrm>
                  <a:off x="6311758" y="2676413"/>
                  <a:ext cx="135446" cy="207677"/>
                </a:xfrm>
                <a:custGeom>
                  <a:avLst/>
                  <a:gdLst/>
                  <a:ahLst/>
                  <a:cxnLst/>
                  <a:rect l="l" t="t" r="r" b="b"/>
                  <a:pathLst>
                    <a:path w="6490" h="9951" extrusionOk="0">
                      <a:moveTo>
                        <a:pt x="1466" y="1171"/>
                      </a:moveTo>
                      <a:cubicBezTo>
                        <a:pt x="1627" y="1171"/>
                        <a:pt x="1757" y="1302"/>
                        <a:pt x="1757" y="1463"/>
                      </a:cubicBezTo>
                      <a:lnTo>
                        <a:pt x="1757" y="6026"/>
                      </a:lnTo>
                      <a:lnTo>
                        <a:pt x="4186" y="3598"/>
                      </a:lnTo>
                      <a:cubicBezTo>
                        <a:pt x="4243" y="3541"/>
                        <a:pt x="4318" y="3512"/>
                        <a:pt x="4392" y="3512"/>
                      </a:cubicBezTo>
                      <a:cubicBezTo>
                        <a:pt x="4467" y="3512"/>
                        <a:pt x="4542" y="3541"/>
                        <a:pt x="4598" y="3598"/>
                      </a:cubicBezTo>
                      <a:cubicBezTo>
                        <a:pt x="4713" y="3712"/>
                        <a:pt x="4713" y="3897"/>
                        <a:pt x="4598" y="4012"/>
                      </a:cubicBezTo>
                      <a:lnTo>
                        <a:pt x="3247" y="5364"/>
                      </a:lnTo>
                      <a:lnTo>
                        <a:pt x="5221" y="8325"/>
                      </a:lnTo>
                      <a:cubicBezTo>
                        <a:pt x="5280" y="8414"/>
                        <a:pt x="5274" y="8500"/>
                        <a:pt x="5265" y="8546"/>
                      </a:cubicBezTo>
                      <a:cubicBezTo>
                        <a:pt x="5257" y="8591"/>
                        <a:pt x="5228" y="8674"/>
                        <a:pt x="5140" y="8732"/>
                      </a:cubicBezTo>
                      <a:cubicBezTo>
                        <a:pt x="5090" y="8764"/>
                        <a:pt x="5037" y="8780"/>
                        <a:pt x="4979" y="8780"/>
                      </a:cubicBezTo>
                      <a:cubicBezTo>
                        <a:pt x="4880" y="8780"/>
                        <a:pt x="4788" y="8732"/>
                        <a:pt x="4735" y="8651"/>
                      </a:cubicBezTo>
                      <a:lnTo>
                        <a:pt x="2824" y="5787"/>
                      </a:lnTo>
                      <a:lnTo>
                        <a:pt x="1757" y="6853"/>
                      </a:lnTo>
                      <a:lnTo>
                        <a:pt x="1757" y="8488"/>
                      </a:lnTo>
                      <a:cubicBezTo>
                        <a:pt x="1757" y="8649"/>
                        <a:pt x="1627" y="8782"/>
                        <a:pt x="1466" y="8782"/>
                      </a:cubicBezTo>
                      <a:cubicBezTo>
                        <a:pt x="1305" y="8782"/>
                        <a:pt x="1172" y="8649"/>
                        <a:pt x="1172" y="8488"/>
                      </a:cubicBezTo>
                      <a:lnTo>
                        <a:pt x="1172" y="1463"/>
                      </a:lnTo>
                      <a:cubicBezTo>
                        <a:pt x="1172" y="1302"/>
                        <a:pt x="1305" y="1171"/>
                        <a:pt x="1466" y="1171"/>
                      </a:cubicBezTo>
                      <a:close/>
                      <a:moveTo>
                        <a:pt x="1466" y="0"/>
                      </a:moveTo>
                      <a:cubicBezTo>
                        <a:pt x="659" y="0"/>
                        <a:pt x="1" y="657"/>
                        <a:pt x="1" y="1463"/>
                      </a:cubicBezTo>
                      <a:lnTo>
                        <a:pt x="1" y="8488"/>
                      </a:lnTo>
                      <a:cubicBezTo>
                        <a:pt x="1" y="9295"/>
                        <a:pt x="659" y="9951"/>
                        <a:pt x="1466" y="9951"/>
                      </a:cubicBezTo>
                      <a:cubicBezTo>
                        <a:pt x="2272" y="9951"/>
                        <a:pt x="2929" y="9295"/>
                        <a:pt x="2929" y="8488"/>
                      </a:cubicBezTo>
                      <a:lnTo>
                        <a:pt x="2929" y="8053"/>
                      </a:lnTo>
                      <a:lnTo>
                        <a:pt x="3760" y="9300"/>
                      </a:lnTo>
                      <a:cubicBezTo>
                        <a:pt x="4032" y="9709"/>
                        <a:pt x="4487" y="9951"/>
                        <a:pt x="4979" y="9951"/>
                      </a:cubicBezTo>
                      <a:cubicBezTo>
                        <a:pt x="5269" y="9951"/>
                        <a:pt x="5548" y="9866"/>
                        <a:pt x="5789" y="9705"/>
                      </a:cubicBezTo>
                      <a:cubicBezTo>
                        <a:pt x="6114" y="9489"/>
                        <a:pt x="6336" y="9158"/>
                        <a:pt x="6413" y="8775"/>
                      </a:cubicBezTo>
                      <a:cubicBezTo>
                        <a:pt x="6490" y="8391"/>
                        <a:pt x="6412" y="8001"/>
                        <a:pt x="6196" y="7676"/>
                      </a:cubicBezTo>
                      <a:lnTo>
                        <a:pt x="4754" y="5512"/>
                      </a:lnTo>
                      <a:lnTo>
                        <a:pt x="5426" y="4840"/>
                      </a:lnTo>
                      <a:cubicBezTo>
                        <a:pt x="5998" y="4269"/>
                        <a:pt x="5998" y="3340"/>
                        <a:pt x="5426" y="2771"/>
                      </a:cubicBezTo>
                      <a:cubicBezTo>
                        <a:pt x="5142" y="2485"/>
                        <a:pt x="4767" y="2342"/>
                        <a:pt x="4392" y="2342"/>
                      </a:cubicBezTo>
                      <a:cubicBezTo>
                        <a:pt x="4017" y="2342"/>
                        <a:pt x="3642" y="2485"/>
                        <a:pt x="3357" y="2771"/>
                      </a:cubicBezTo>
                      <a:lnTo>
                        <a:pt x="2929" y="3199"/>
                      </a:lnTo>
                      <a:lnTo>
                        <a:pt x="2929" y="1463"/>
                      </a:lnTo>
                      <a:cubicBezTo>
                        <a:pt x="2929" y="657"/>
                        <a:pt x="2272" y="0"/>
                        <a:pt x="146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8" name="Google Shape;12619;p89">
                  <a:extLst>
                    <a:ext uri="{FF2B5EF4-FFF2-40B4-BE49-F238E27FC236}">
                      <a16:creationId xmlns:a16="http://schemas.microsoft.com/office/drawing/2014/main" id="{D500A236-299B-A0A6-E0AF-521BF4130010}"/>
                    </a:ext>
                  </a:extLst>
                </p:cNvPr>
                <p:cNvSpPr/>
                <p:nvPr/>
              </p:nvSpPr>
              <p:spPr>
                <a:xfrm>
                  <a:off x="6090251" y="2676413"/>
                  <a:ext cx="135405" cy="207677"/>
                </a:xfrm>
                <a:custGeom>
                  <a:avLst/>
                  <a:gdLst/>
                  <a:ahLst/>
                  <a:cxnLst/>
                  <a:rect l="l" t="t" r="r" b="b"/>
                  <a:pathLst>
                    <a:path w="6488" h="9951" extrusionOk="0">
                      <a:moveTo>
                        <a:pt x="1464" y="1171"/>
                      </a:moveTo>
                      <a:cubicBezTo>
                        <a:pt x="1625" y="1171"/>
                        <a:pt x="1757" y="1302"/>
                        <a:pt x="1757" y="1463"/>
                      </a:cubicBezTo>
                      <a:lnTo>
                        <a:pt x="1757" y="6026"/>
                      </a:lnTo>
                      <a:lnTo>
                        <a:pt x="4184" y="3598"/>
                      </a:lnTo>
                      <a:cubicBezTo>
                        <a:pt x="4241" y="3541"/>
                        <a:pt x="4316" y="3512"/>
                        <a:pt x="4391" y="3512"/>
                      </a:cubicBezTo>
                      <a:cubicBezTo>
                        <a:pt x="4466" y="3512"/>
                        <a:pt x="4541" y="3541"/>
                        <a:pt x="4598" y="3598"/>
                      </a:cubicBezTo>
                      <a:cubicBezTo>
                        <a:pt x="4712" y="3712"/>
                        <a:pt x="4712" y="3897"/>
                        <a:pt x="4598" y="4012"/>
                      </a:cubicBezTo>
                      <a:lnTo>
                        <a:pt x="3245" y="5364"/>
                      </a:lnTo>
                      <a:lnTo>
                        <a:pt x="5219" y="8325"/>
                      </a:lnTo>
                      <a:cubicBezTo>
                        <a:pt x="5278" y="8414"/>
                        <a:pt x="5272" y="8500"/>
                        <a:pt x="5264" y="8546"/>
                      </a:cubicBezTo>
                      <a:cubicBezTo>
                        <a:pt x="5255" y="8591"/>
                        <a:pt x="5226" y="8674"/>
                        <a:pt x="5138" y="8732"/>
                      </a:cubicBezTo>
                      <a:cubicBezTo>
                        <a:pt x="5090" y="8764"/>
                        <a:pt x="5035" y="8780"/>
                        <a:pt x="4977" y="8780"/>
                      </a:cubicBezTo>
                      <a:cubicBezTo>
                        <a:pt x="4878" y="8780"/>
                        <a:pt x="4788" y="8732"/>
                        <a:pt x="4733" y="8651"/>
                      </a:cubicBezTo>
                      <a:lnTo>
                        <a:pt x="2824" y="5787"/>
                      </a:lnTo>
                      <a:lnTo>
                        <a:pt x="1757" y="6853"/>
                      </a:lnTo>
                      <a:lnTo>
                        <a:pt x="1757" y="8488"/>
                      </a:lnTo>
                      <a:cubicBezTo>
                        <a:pt x="1757" y="8649"/>
                        <a:pt x="1625" y="8782"/>
                        <a:pt x="1464" y="8782"/>
                      </a:cubicBezTo>
                      <a:cubicBezTo>
                        <a:pt x="1303" y="8782"/>
                        <a:pt x="1172" y="8649"/>
                        <a:pt x="1172" y="8488"/>
                      </a:cubicBezTo>
                      <a:lnTo>
                        <a:pt x="1172" y="1463"/>
                      </a:lnTo>
                      <a:cubicBezTo>
                        <a:pt x="1172" y="1302"/>
                        <a:pt x="1303" y="1171"/>
                        <a:pt x="1464" y="1171"/>
                      </a:cubicBezTo>
                      <a:close/>
                      <a:moveTo>
                        <a:pt x="1464" y="0"/>
                      </a:moveTo>
                      <a:cubicBezTo>
                        <a:pt x="657" y="0"/>
                        <a:pt x="1" y="657"/>
                        <a:pt x="1" y="1463"/>
                      </a:cubicBezTo>
                      <a:lnTo>
                        <a:pt x="1" y="8488"/>
                      </a:lnTo>
                      <a:cubicBezTo>
                        <a:pt x="1" y="9295"/>
                        <a:pt x="657" y="9951"/>
                        <a:pt x="1464" y="9951"/>
                      </a:cubicBezTo>
                      <a:cubicBezTo>
                        <a:pt x="2270" y="9951"/>
                        <a:pt x="2927" y="9295"/>
                        <a:pt x="2927" y="8488"/>
                      </a:cubicBezTo>
                      <a:lnTo>
                        <a:pt x="2927" y="8053"/>
                      </a:lnTo>
                      <a:lnTo>
                        <a:pt x="3758" y="9300"/>
                      </a:lnTo>
                      <a:cubicBezTo>
                        <a:pt x="4031" y="9709"/>
                        <a:pt x="4485" y="9951"/>
                        <a:pt x="4977" y="9951"/>
                      </a:cubicBezTo>
                      <a:cubicBezTo>
                        <a:pt x="5267" y="9951"/>
                        <a:pt x="5548" y="9866"/>
                        <a:pt x="5787" y="9705"/>
                      </a:cubicBezTo>
                      <a:cubicBezTo>
                        <a:pt x="6113" y="9489"/>
                        <a:pt x="6336" y="9158"/>
                        <a:pt x="6412" y="8775"/>
                      </a:cubicBezTo>
                      <a:cubicBezTo>
                        <a:pt x="6488" y="8391"/>
                        <a:pt x="6410" y="8001"/>
                        <a:pt x="6194" y="7676"/>
                      </a:cubicBezTo>
                      <a:lnTo>
                        <a:pt x="4752" y="5512"/>
                      </a:lnTo>
                      <a:lnTo>
                        <a:pt x="5426" y="4840"/>
                      </a:lnTo>
                      <a:cubicBezTo>
                        <a:pt x="5996" y="4269"/>
                        <a:pt x="5996" y="3340"/>
                        <a:pt x="5426" y="2771"/>
                      </a:cubicBezTo>
                      <a:cubicBezTo>
                        <a:pt x="5141" y="2485"/>
                        <a:pt x="4766" y="2342"/>
                        <a:pt x="4391" y="2342"/>
                      </a:cubicBezTo>
                      <a:cubicBezTo>
                        <a:pt x="4016" y="2342"/>
                        <a:pt x="3641" y="2485"/>
                        <a:pt x="3357" y="2771"/>
                      </a:cubicBezTo>
                      <a:lnTo>
                        <a:pt x="2927" y="3199"/>
                      </a:lnTo>
                      <a:lnTo>
                        <a:pt x="2927" y="1463"/>
                      </a:lnTo>
                      <a:cubicBezTo>
                        <a:pt x="2927" y="657"/>
                        <a:pt x="2270" y="0"/>
                        <a:pt x="146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3" name="Google Shape;12620;p89">
                <a:extLst>
                  <a:ext uri="{FF2B5EF4-FFF2-40B4-BE49-F238E27FC236}">
                    <a16:creationId xmlns:a16="http://schemas.microsoft.com/office/drawing/2014/main" id="{EF7E0970-ABDF-287A-703A-ADC930FA22E2}"/>
                  </a:ext>
                </a:extLst>
              </p:cNvPr>
              <p:cNvGrpSpPr/>
              <p:nvPr/>
            </p:nvGrpSpPr>
            <p:grpSpPr>
              <a:xfrm>
                <a:off x="8615531" y="5123204"/>
                <a:ext cx="620859" cy="620859"/>
                <a:chOff x="7137330" y="2571753"/>
                <a:chExt cx="417024" cy="417024"/>
              </a:xfrm>
              <a:grpFill/>
            </p:grpSpPr>
            <p:sp>
              <p:nvSpPr>
                <p:cNvPr id="82" name="Google Shape;12621;p89">
                  <a:extLst>
                    <a:ext uri="{FF2B5EF4-FFF2-40B4-BE49-F238E27FC236}">
                      <a16:creationId xmlns:a16="http://schemas.microsoft.com/office/drawing/2014/main" id="{85594F8E-EAC7-B129-7796-E5CFB84F3E55}"/>
                    </a:ext>
                  </a:extLst>
                </p:cNvPr>
                <p:cNvSpPr/>
                <p:nvPr/>
              </p:nvSpPr>
              <p:spPr>
                <a:xfrm>
                  <a:off x="7235854" y="2645840"/>
                  <a:ext cx="219949" cy="268826"/>
                </a:xfrm>
                <a:custGeom>
                  <a:avLst/>
                  <a:gdLst/>
                  <a:ahLst/>
                  <a:cxnLst/>
                  <a:rect l="l" t="t" r="r" b="b"/>
                  <a:pathLst>
                    <a:path w="10539" h="12881" extrusionOk="0">
                      <a:moveTo>
                        <a:pt x="5271" y="1172"/>
                      </a:moveTo>
                      <a:cubicBezTo>
                        <a:pt x="7530" y="1172"/>
                        <a:pt x="9368" y="3010"/>
                        <a:pt x="9368" y="5270"/>
                      </a:cubicBezTo>
                      <a:cubicBezTo>
                        <a:pt x="9368" y="6273"/>
                        <a:pt x="8717" y="7797"/>
                        <a:pt x="7624" y="9343"/>
                      </a:cubicBezTo>
                      <a:cubicBezTo>
                        <a:pt x="6513" y="10917"/>
                        <a:pt x="5536" y="11665"/>
                        <a:pt x="5271" y="11708"/>
                      </a:cubicBezTo>
                      <a:cubicBezTo>
                        <a:pt x="5004" y="11665"/>
                        <a:pt x="4029" y="10917"/>
                        <a:pt x="2916" y="9343"/>
                      </a:cubicBezTo>
                      <a:cubicBezTo>
                        <a:pt x="1825" y="7797"/>
                        <a:pt x="1172" y="6273"/>
                        <a:pt x="1172" y="5270"/>
                      </a:cubicBezTo>
                      <a:cubicBezTo>
                        <a:pt x="1172" y="3010"/>
                        <a:pt x="3010" y="1172"/>
                        <a:pt x="5271" y="1172"/>
                      </a:cubicBezTo>
                      <a:close/>
                      <a:moveTo>
                        <a:pt x="5271" y="1"/>
                      </a:moveTo>
                      <a:cubicBezTo>
                        <a:pt x="2366" y="1"/>
                        <a:pt x="1" y="2364"/>
                        <a:pt x="1" y="5270"/>
                      </a:cubicBezTo>
                      <a:cubicBezTo>
                        <a:pt x="1" y="7084"/>
                        <a:pt x="1409" y="9247"/>
                        <a:pt x="2014" y="10093"/>
                      </a:cubicBezTo>
                      <a:cubicBezTo>
                        <a:pt x="2481" y="10747"/>
                        <a:pt x="4098" y="12881"/>
                        <a:pt x="5271" y="12881"/>
                      </a:cubicBezTo>
                      <a:cubicBezTo>
                        <a:pt x="6444" y="12881"/>
                        <a:pt x="8059" y="10747"/>
                        <a:pt x="8528" y="10093"/>
                      </a:cubicBezTo>
                      <a:cubicBezTo>
                        <a:pt x="9133" y="9247"/>
                        <a:pt x="10539" y="7084"/>
                        <a:pt x="10539" y="5270"/>
                      </a:cubicBezTo>
                      <a:cubicBezTo>
                        <a:pt x="10539" y="2364"/>
                        <a:pt x="8175" y="1"/>
                        <a:pt x="527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3" name="Google Shape;12622;p89">
                  <a:extLst>
                    <a:ext uri="{FF2B5EF4-FFF2-40B4-BE49-F238E27FC236}">
                      <a16:creationId xmlns:a16="http://schemas.microsoft.com/office/drawing/2014/main" id="{576A7E19-EA47-0AE2-A0E6-C968804371A1}"/>
                    </a:ext>
                  </a:extLst>
                </p:cNvPr>
                <p:cNvSpPr/>
                <p:nvPr/>
              </p:nvSpPr>
              <p:spPr>
                <a:xfrm>
                  <a:off x="7137330" y="2571753"/>
                  <a:ext cx="417024" cy="417024"/>
                </a:xfrm>
                <a:custGeom>
                  <a:avLst/>
                  <a:gdLst/>
                  <a:ahLst/>
                  <a:cxnLst/>
                  <a:rect l="l" t="t" r="r" b="b"/>
                  <a:pathLst>
                    <a:path w="19982" h="19982" extrusionOk="0">
                      <a:moveTo>
                        <a:pt x="9992" y="1171"/>
                      </a:moveTo>
                      <a:cubicBezTo>
                        <a:pt x="14855" y="1171"/>
                        <a:pt x="18812" y="5127"/>
                        <a:pt x="18812" y="9991"/>
                      </a:cubicBezTo>
                      <a:cubicBezTo>
                        <a:pt x="18812" y="14854"/>
                        <a:pt x="14855" y="18810"/>
                        <a:pt x="9992" y="18810"/>
                      </a:cubicBezTo>
                      <a:cubicBezTo>
                        <a:pt x="5127" y="18810"/>
                        <a:pt x="1171" y="14854"/>
                        <a:pt x="1171" y="9991"/>
                      </a:cubicBezTo>
                      <a:cubicBezTo>
                        <a:pt x="1171" y="5127"/>
                        <a:pt x="5127" y="1171"/>
                        <a:pt x="9992" y="1171"/>
                      </a:cubicBezTo>
                      <a:close/>
                      <a:moveTo>
                        <a:pt x="9992" y="0"/>
                      </a:moveTo>
                      <a:cubicBezTo>
                        <a:pt x="4490" y="0"/>
                        <a:pt x="0" y="4490"/>
                        <a:pt x="0" y="9990"/>
                      </a:cubicBezTo>
                      <a:cubicBezTo>
                        <a:pt x="0" y="15491"/>
                        <a:pt x="4490" y="19981"/>
                        <a:pt x="9992" y="19981"/>
                      </a:cubicBezTo>
                      <a:cubicBezTo>
                        <a:pt x="15493" y="19981"/>
                        <a:pt x="19981" y="15491"/>
                        <a:pt x="19981" y="9990"/>
                      </a:cubicBezTo>
                      <a:cubicBezTo>
                        <a:pt x="19981" y="4488"/>
                        <a:pt x="15492" y="0"/>
                        <a:pt x="999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4" name="Google Shape;12623;p89">
                  <a:extLst>
                    <a:ext uri="{FF2B5EF4-FFF2-40B4-BE49-F238E27FC236}">
                      <a16:creationId xmlns:a16="http://schemas.microsoft.com/office/drawing/2014/main" id="{E16827F2-87A5-8869-0BCF-AA06B719E311}"/>
                    </a:ext>
                  </a:extLst>
                </p:cNvPr>
                <p:cNvSpPr/>
                <p:nvPr/>
              </p:nvSpPr>
              <p:spPr>
                <a:xfrm>
                  <a:off x="7284751" y="2694716"/>
                  <a:ext cx="122173" cy="122194"/>
                </a:xfrm>
                <a:custGeom>
                  <a:avLst/>
                  <a:gdLst/>
                  <a:ahLst/>
                  <a:cxnLst/>
                  <a:rect l="l" t="t" r="r" b="b"/>
                  <a:pathLst>
                    <a:path w="5854" h="5855" extrusionOk="0">
                      <a:moveTo>
                        <a:pt x="2928" y="1172"/>
                      </a:moveTo>
                      <a:cubicBezTo>
                        <a:pt x="3895" y="1172"/>
                        <a:pt x="4684" y="1959"/>
                        <a:pt x="4684" y="2928"/>
                      </a:cubicBezTo>
                      <a:cubicBezTo>
                        <a:pt x="4684" y="3896"/>
                        <a:pt x="3895" y="4683"/>
                        <a:pt x="2928" y="4683"/>
                      </a:cubicBezTo>
                      <a:cubicBezTo>
                        <a:pt x="1958" y="4683"/>
                        <a:pt x="1171" y="3896"/>
                        <a:pt x="1171" y="2928"/>
                      </a:cubicBezTo>
                      <a:cubicBezTo>
                        <a:pt x="2139" y="2928"/>
                        <a:pt x="2928" y="2139"/>
                        <a:pt x="2928" y="1172"/>
                      </a:cubicBezTo>
                      <a:close/>
                      <a:moveTo>
                        <a:pt x="2928" y="1"/>
                      </a:moveTo>
                      <a:cubicBezTo>
                        <a:pt x="2655" y="1"/>
                        <a:pt x="2374" y="47"/>
                        <a:pt x="2066" y="142"/>
                      </a:cubicBezTo>
                      <a:cubicBezTo>
                        <a:pt x="1732" y="245"/>
                        <a:pt x="1562" y="616"/>
                        <a:pt x="1704" y="936"/>
                      </a:cubicBezTo>
                      <a:cubicBezTo>
                        <a:pt x="1885" y="1345"/>
                        <a:pt x="1569" y="1756"/>
                        <a:pt x="1177" y="1756"/>
                      </a:cubicBezTo>
                      <a:cubicBezTo>
                        <a:pt x="1099" y="1756"/>
                        <a:pt x="1018" y="1740"/>
                        <a:pt x="938" y="1704"/>
                      </a:cubicBezTo>
                      <a:cubicBezTo>
                        <a:pt x="860" y="1670"/>
                        <a:pt x="780" y="1654"/>
                        <a:pt x="701" y="1654"/>
                      </a:cubicBezTo>
                      <a:cubicBezTo>
                        <a:pt x="453" y="1654"/>
                        <a:pt x="219" y="1813"/>
                        <a:pt x="142" y="2067"/>
                      </a:cubicBezTo>
                      <a:cubicBezTo>
                        <a:pt x="46" y="2373"/>
                        <a:pt x="0" y="2656"/>
                        <a:pt x="0" y="2928"/>
                      </a:cubicBezTo>
                      <a:cubicBezTo>
                        <a:pt x="0" y="4542"/>
                        <a:pt x="1313" y="5854"/>
                        <a:pt x="2928" y="5854"/>
                      </a:cubicBezTo>
                      <a:cubicBezTo>
                        <a:pt x="4541" y="5854"/>
                        <a:pt x="5854" y="4542"/>
                        <a:pt x="5854" y="2928"/>
                      </a:cubicBezTo>
                      <a:cubicBezTo>
                        <a:pt x="5854" y="1313"/>
                        <a:pt x="4541" y="1"/>
                        <a:pt x="292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4" name="Google Shape;12624;p89">
                <a:extLst>
                  <a:ext uri="{FF2B5EF4-FFF2-40B4-BE49-F238E27FC236}">
                    <a16:creationId xmlns:a16="http://schemas.microsoft.com/office/drawing/2014/main" id="{ADBD9E90-2CDB-656B-72AA-E42D6E10F3FF}"/>
                  </a:ext>
                </a:extLst>
              </p:cNvPr>
              <p:cNvGrpSpPr/>
              <p:nvPr/>
            </p:nvGrpSpPr>
            <p:grpSpPr>
              <a:xfrm>
                <a:off x="7676248" y="5123204"/>
                <a:ext cx="620859" cy="620859"/>
                <a:chOff x="6613801" y="2571753"/>
                <a:chExt cx="417024" cy="417024"/>
              </a:xfrm>
              <a:grpFill/>
            </p:grpSpPr>
            <p:sp>
              <p:nvSpPr>
                <p:cNvPr id="77" name="Google Shape;12625;p89">
                  <a:extLst>
                    <a:ext uri="{FF2B5EF4-FFF2-40B4-BE49-F238E27FC236}">
                      <a16:creationId xmlns:a16="http://schemas.microsoft.com/office/drawing/2014/main" id="{668A08BD-7A5A-1DEE-025C-82F871CCEA30}"/>
                    </a:ext>
                  </a:extLst>
                </p:cNvPr>
                <p:cNvSpPr/>
                <p:nvPr/>
              </p:nvSpPr>
              <p:spPr>
                <a:xfrm>
                  <a:off x="6613801" y="2571753"/>
                  <a:ext cx="417024" cy="417024"/>
                </a:xfrm>
                <a:custGeom>
                  <a:avLst/>
                  <a:gdLst/>
                  <a:ahLst/>
                  <a:cxnLst/>
                  <a:rect l="l" t="t" r="r" b="b"/>
                  <a:pathLst>
                    <a:path w="19982" h="19982" extrusionOk="0">
                      <a:moveTo>
                        <a:pt x="9991" y="1171"/>
                      </a:moveTo>
                      <a:cubicBezTo>
                        <a:pt x="14854" y="1171"/>
                        <a:pt x="18812" y="5127"/>
                        <a:pt x="18812" y="9991"/>
                      </a:cubicBezTo>
                      <a:cubicBezTo>
                        <a:pt x="18812" y="14854"/>
                        <a:pt x="14854" y="18810"/>
                        <a:pt x="9991" y="18810"/>
                      </a:cubicBezTo>
                      <a:cubicBezTo>
                        <a:pt x="5127" y="18810"/>
                        <a:pt x="1171" y="14854"/>
                        <a:pt x="1171" y="9991"/>
                      </a:cubicBezTo>
                      <a:cubicBezTo>
                        <a:pt x="1171" y="5127"/>
                        <a:pt x="5127" y="1171"/>
                        <a:pt x="9991" y="1171"/>
                      </a:cubicBezTo>
                      <a:close/>
                      <a:moveTo>
                        <a:pt x="9991" y="0"/>
                      </a:moveTo>
                      <a:cubicBezTo>
                        <a:pt x="4490" y="0"/>
                        <a:pt x="0" y="4490"/>
                        <a:pt x="0" y="9990"/>
                      </a:cubicBezTo>
                      <a:cubicBezTo>
                        <a:pt x="0" y="15493"/>
                        <a:pt x="4490" y="19981"/>
                        <a:pt x="9991" y="19981"/>
                      </a:cubicBezTo>
                      <a:cubicBezTo>
                        <a:pt x="15493" y="19981"/>
                        <a:pt x="19981" y="15491"/>
                        <a:pt x="19981" y="9990"/>
                      </a:cubicBezTo>
                      <a:cubicBezTo>
                        <a:pt x="19981" y="4488"/>
                        <a:pt x="15491" y="0"/>
                        <a:pt x="999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78" name="Google Shape;12626;p89">
                  <a:extLst>
                    <a:ext uri="{FF2B5EF4-FFF2-40B4-BE49-F238E27FC236}">
                      <a16:creationId xmlns:a16="http://schemas.microsoft.com/office/drawing/2014/main" id="{54FE9C5C-2F36-1D06-01D6-39987FA0FDE4}"/>
                    </a:ext>
                  </a:extLst>
                </p:cNvPr>
                <p:cNvSpPr/>
                <p:nvPr/>
              </p:nvSpPr>
              <p:spPr>
                <a:xfrm>
                  <a:off x="6663449" y="2645840"/>
                  <a:ext cx="317704" cy="268826"/>
                </a:xfrm>
                <a:custGeom>
                  <a:avLst/>
                  <a:gdLst/>
                  <a:ahLst/>
                  <a:cxnLst/>
                  <a:rect l="l" t="t" r="r" b="b"/>
                  <a:pathLst>
                    <a:path w="15223" h="12881" extrusionOk="0">
                      <a:moveTo>
                        <a:pt x="12295" y="1172"/>
                      </a:moveTo>
                      <a:cubicBezTo>
                        <a:pt x="12619" y="1172"/>
                        <a:pt x="12881" y="1435"/>
                        <a:pt x="12881" y="1757"/>
                      </a:cubicBezTo>
                      <a:cubicBezTo>
                        <a:pt x="12881" y="2079"/>
                        <a:pt x="12617" y="2343"/>
                        <a:pt x="12295" y="2343"/>
                      </a:cubicBezTo>
                      <a:cubicBezTo>
                        <a:pt x="11973" y="2343"/>
                        <a:pt x="11709" y="2079"/>
                        <a:pt x="11709" y="1757"/>
                      </a:cubicBezTo>
                      <a:cubicBezTo>
                        <a:pt x="11709" y="1435"/>
                        <a:pt x="11973" y="1172"/>
                        <a:pt x="12295" y="1172"/>
                      </a:cubicBezTo>
                      <a:close/>
                      <a:moveTo>
                        <a:pt x="2343" y="4685"/>
                      </a:moveTo>
                      <a:cubicBezTo>
                        <a:pt x="2592" y="4685"/>
                        <a:pt x="2827" y="4763"/>
                        <a:pt x="3022" y="4902"/>
                      </a:cubicBezTo>
                      <a:cubicBezTo>
                        <a:pt x="2330" y="5410"/>
                        <a:pt x="1821" y="6015"/>
                        <a:pt x="1513" y="6677"/>
                      </a:cubicBezTo>
                      <a:cubicBezTo>
                        <a:pt x="1301" y="6461"/>
                        <a:pt x="1173" y="6167"/>
                        <a:pt x="1173" y="5856"/>
                      </a:cubicBezTo>
                      <a:cubicBezTo>
                        <a:pt x="1173" y="5210"/>
                        <a:pt x="1697" y="4685"/>
                        <a:pt x="2343" y="4685"/>
                      </a:cubicBezTo>
                      <a:close/>
                      <a:moveTo>
                        <a:pt x="12881" y="4685"/>
                      </a:moveTo>
                      <a:cubicBezTo>
                        <a:pt x="13526" y="4685"/>
                        <a:pt x="14052" y="5208"/>
                        <a:pt x="14052" y="5854"/>
                      </a:cubicBezTo>
                      <a:cubicBezTo>
                        <a:pt x="14052" y="6167"/>
                        <a:pt x="13923" y="6461"/>
                        <a:pt x="13712" y="6677"/>
                      </a:cubicBezTo>
                      <a:cubicBezTo>
                        <a:pt x="13404" y="6015"/>
                        <a:pt x="12893" y="5410"/>
                        <a:pt x="12201" y="4902"/>
                      </a:cubicBezTo>
                      <a:cubicBezTo>
                        <a:pt x="12396" y="4763"/>
                        <a:pt x="12633" y="4685"/>
                        <a:pt x="12881" y="4685"/>
                      </a:cubicBezTo>
                      <a:close/>
                      <a:moveTo>
                        <a:pt x="7616" y="4685"/>
                      </a:moveTo>
                      <a:cubicBezTo>
                        <a:pt x="9058" y="4685"/>
                        <a:pt x="10407" y="5074"/>
                        <a:pt x="11416" y="5778"/>
                      </a:cubicBezTo>
                      <a:cubicBezTo>
                        <a:pt x="12360" y="6440"/>
                        <a:pt x="12881" y="7299"/>
                        <a:pt x="12881" y="8196"/>
                      </a:cubicBezTo>
                      <a:cubicBezTo>
                        <a:pt x="12881" y="9095"/>
                        <a:pt x="12360" y="9953"/>
                        <a:pt x="11416" y="10615"/>
                      </a:cubicBezTo>
                      <a:cubicBezTo>
                        <a:pt x="10407" y="11320"/>
                        <a:pt x="9056" y="11710"/>
                        <a:pt x="7612" y="11710"/>
                      </a:cubicBezTo>
                      <a:cubicBezTo>
                        <a:pt x="6167" y="11710"/>
                        <a:pt x="4816" y="11320"/>
                        <a:pt x="3807" y="10615"/>
                      </a:cubicBezTo>
                      <a:cubicBezTo>
                        <a:pt x="2863" y="9953"/>
                        <a:pt x="2343" y="9095"/>
                        <a:pt x="2343" y="8196"/>
                      </a:cubicBezTo>
                      <a:cubicBezTo>
                        <a:pt x="2343" y="7299"/>
                        <a:pt x="2863" y="6440"/>
                        <a:pt x="3807" y="5778"/>
                      </a:cubicBezTo>
                      <a:cubicBezTo>
                        <a:pt x="4816" y="5074"/>
                        <a:pt x="6165" y="4685"/>
                        <a:pt x="7609" y="4685"/>
                      </a:cubicBezTo>
                      <a:close/>
                      <a:moveTo>
                        <a:pt x="8782" y="0"/>
                      </a:moveTo>
                      <a:cubicBezTo>
                        <a:pt x="8538" y="0"/>
                        <a:pt x="8309" y="156"/>
                        <a:pt x="8228" y="402"/>
                      </a:cubicBezTo>
                      <a:lnTo>
                        <a:pt x="7186" y="3524"/>
                      </a:lnTo>
                      <a:cubicBezTo>
                        <a:pt x="6065" y="3576"/>
                        <a:pt x="4998" y="3836"/>
                        <a:pt x="4073" y="4276"/>
                      </a:cubicBezTo>
                      <a:cubicBezTo>
                        <a:pt x="3634" y="3797"/>
                        <a:pt x="3011" y="3514"/>
                        <a:pt x="2343" y="3514"/>
                      </a:cubicBezTo>
                      <a:cubicBezTo>
                        <a:pt x="1051" y="3514"/>
                        <a:pt x="0" y="4565"/>
                        <a:pt x="0" y="5856"/>
                      </a:cubicBezTo>
                      <a:cubicBezTo>
                        <a:pt x="0" y="6702"/>
                        <a:pt x="469" y="7478"/>
                        <a:pt x="1186" y="7889"/>
                      </a:cubicBezTo>
                      <a:cubicBezTo>
                        <a:pt x="1177" y="7991"/>
                        <a:pt x="1171" y="8094"/>
                        <a:pt x="1171" y="8196"/>
                      </a:cubicBezTo>
                      <a:cubicBezTo>
                        <a:pt x="1171" y="9488"/>
                        <a:pt x="1870" y="10687"/>
                        <a:pt x="3137" y="11573"/>
                      </a:cubicBezTo>
                      <a:cubicBezTo>
                        <a:pt x="4340" y="12415"/>
                        <a:pt x="5928" y="12881"/>
                        <a:pt x="7611" y="12881"/>
                      </a:cubicBezTo>
                      <a:cubicBezTo>
                        <a:pt x="9293" y="12881"/>
                        <a:pt x="10883" y="12415"/>
                        <a:pt x="12086" y="11573"/>
                      </a:cubicBezTo>
                      <a:cubicBezTo>
                        <a:pt x="13353" y="10687"/>
                        <a:pt x="14050" y="9488"/>
                        <a:pt x="14050" y="8196"/>
                      </a:cubicBezTo>
                      <a:cubicBezTo>
                        <a:pt x="14050" y="8094"/>
                        <a:pt x="14046" y="7991"/>
                        <a:pt x="14037" y="7889"/>
                      </a:cubicBezTo>
                      <a:cubicBezTo>
                        <a:pt x="14754" y="7478"/>
                        <a:pt x="15223" y="6702"/>
                        <a:pt x="15223" y="5856"/>
                      </a:cubicBezTo>
                      <a:cubicBezTo>
                        <a:pt x="15223" y="4565"/>
                        <a:pt x="14172" y="3514"/>
                        <a:pt x="12881" y="3514"/>
                      </a:cubicBezTo>
                      <a:cubicBezTo>
                        <a:pt x="12212" y="3514"/>
                        <a:pt x="11589" y="3797"/>
                        <a:pt x="11152" y="4276"/>
                      </a:cubicBezTo>
                      <a:cubicBezTo>
                        <a:pt x="10330" y="3885"/>
                        <a:pt x="9396" y="3636"/>
                        <a:pt x="8412" y="3549"/>
                      </a:cubicBezTo>
                      <a:lnTo>
                        <a:pt x="9153" y="1327"/>
                      </a:lnTo>
                      <a:lnTo>
                        <a:pt x="10540" y="1789"/>
                      </a:lnTo>
                      <a:cubicBezTo>
                        <a:pt x="10556" y="2742"/>
                        <a:pt x="11338" y="3514"/>
                        <a:pt x="12295" y="3514"/>
                      </a:cubicBezTo>
                      <a:cubicBezTo>
                        <a:pt x="13263" y="3514"/>
                        <a:pt x="14052" y="2725"/>
                        <a:pt x="14052" y="1757"/>
                      </a:cubicBezTo>
                      <a:cubicBezTo>
                        <a:pt x="14052" y="790"/>
                        <a:pt x="13263" y="1"/>
                        <a:pt x="12295" y="1"/>
                      </a:cubicBezTo>
                      <a:cubicBezTo>
                        <a:pt x="11732" y="1"/>
                        <a:pt x="11232" y="268"/>
                        <a:pt x="10910" y="678"/>
                      </a:cubicBezTo>
                      <a:lnTo>
                        <a:pt x="8968" y="31"/>
                      </a:lnTo>
                      <a:cubicBezTo>
                        <a:pt x="8906" y="10"/>
                        <a:pt x="8844" y="0"/>
                        <a:pt x="878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79" name="Google Shape;12627;p89">
                  <a:extLst>
                    <a:ext uri="{FF2B5EF4-FFF2-40B4-BE49-F238E27FC236}">
                      <a16:creationId xmlns:a16="http://schemas.microsoft.com/office/drawing/2014/main" id="{B8E0B2E6-F7EE-3B7C-C746-7809AA40883F}"/>
                    </a:ext>
                  </a:extLst>
                </p:cNvPr>
                <p:cNvSpPr/>
                <p:nvPr/>
              </p:nvSpPr>
              <p:spPr>
                <a:xfrm>
                  <a:off x="6748992" y="2768030"/>
                  <a:ext cx="48898" cy="48878"/>
                </a:xfrm>
                <a:custGeom>
                  <a:avLst/>
                  <a:gdLst/>
                  <a:ahLst/>
                  <a:cxnLst/>
                  <a:rect l="l" t="t" r="r" b="b"/>
                  <a:pathLst>
                    <a:path w="2343" h="2342" extrusionOk="0">
                      <a:moveTo>
                        <a:pt x="1171" y="1"/>
                      </a:moveTo>
                      <a:cubicBezTo>
                        <a:pt x="526" y="1"/>
                        <a:pt x="0" y="525"/>
                        <a:pt x="0" y="1170"/>
                      </a:cubicBezTo>
                      <a:cubicBezTo>
                        <a:pt x="0" y="1816"/>
                        <a:pt x="526" y="2341"/>
                        <a:pt x="1171" y="2341"/>
                      </a:cubicBezTo>
                      <a:cubicBezTo>
                        <a:pt x="1817" y="2341"/>
                        <a:pt x="2342" y="1816"/>
                        <a:pt x="2342" y="1170"/>
                      </a:cubicBezTo>
                      <a:cubicBezTo>
                        <a:pt x="2342" y="525"/>
                        <a:pt x="1817" y="1"/>
                        <a:pt x="117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0" name="Google Shape;12628;p89">
                  <a:extLst>
                    <a:ext uri="{FF2B5EF4-FFF2-40B4-BE49-F238E27FC236}">
                      <a16:creationId xmlns:a16="http://schemas.microsoft.com/office/drawing/2014/main" id="{767A5402-CAEF-31EC-C1C4-D6ABCA6E13B3}"/>
                    </a:ext>
                  </a:extLst>
                </p:cNvPr>
                <p:cNvSpPr/>
                <p:nvPr/>
              </p:nvSpPr>
              <p:spPr>
                <a:xfrm>
                  <a:off x="6846703" y="2768030"/>
                  <a:ext cx="48898" cy="48878"/>
                </a:xfrm>
                <a:custGeom>
                  <a:avLst/>
                  <a:gdLst/>
                  <a:ahLst/>
                  <a:cxnLst/>
                  <a:rect l="l" t="t" r="r" b="b"/>
                  <a:pathLst>
                    <a:path w="2343" h="2342" extrusionOk="0">
                      <a:moveTo>
                        <a:pt x="1172" y="1"/>
                      </a:moveTo>
                      <a:cubicBezTo>
                        <a:pt x="526" y="1"/>
                        <a:pt x="1" y="525"/>
                        <a:pt x="1" y="1170"/>
                      </a:cubicBezTo>
                      <a:cubicBezTo>
                        <a:pt x="1" y="1816"/>
                        <a:pt x="526" y="2341"/>
                        <a:pt x="1172" y="2341"/>
                      </a:cubicBezTo>
                      <a:cubicBezTo>
                        <a:pt x="1818" y="2341"/>
                        <a:pt x="2343" y="1816"/>
                        <a:pt x="2343" y="1170"/>
                      </a:cubicBezTo>
                      <a:cubicBezTo>
                        <a:pt x="2343" y="525"/>
                        <a:pt x="1818" y="1"/>
                        <a:pt x="117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81" name="Google Shape;12629;p89">
                  <a:extLst>
                    <a:ext uri="{FF2B5EF4-FFF2-40B4-BE49-F238E27FC236}">
                      <a16:creationId xmlns:a16="http://schemas.microsoft.com/office/drawing/2014/main" id="{D6051FA0-EA9F-904F-DF02-533ED9A28DAA}"/>
                    </a:ext>
                  </a:extLst>
                </p:cNvPr>
                <p:cNvSpPr/>
                <p:nvPr/>
              </p:nvSpPr>
              <p:spPr>
                <a:xfrm>
                  <a:off x="6759469" y="2841323"/>
                  <a:ext cx="125658" cy="35938"/>
                </a:xfrm>
                <a:custGeom>
                  <a:avLst/>
                  <a:gdLst/>
                  <a:ahLst/>
                  <a:cxnLst/>
                  <a:rect l="l" t="t" r="r" b="b"/>
                  <a:pathLst>
                    <a:path w="6021" h="1722" extrusionOk="0">
                      <a:moveTo>
                        <a:pt x="670" y="0"/>
                      </a:moveTo>
                      <a:cubicBezTo>
                        <a:pt x="455" y="0"/>
                        <a:pt x="249" y="119"/>
                        <a:pt x="146" y="324"/>
                      </a:cubicBezTo>
                      <a:cubicBezTo>
                        <a:pt x="1" y="614"/>
                        <a:pt x="117" y="965"/>
                        <a:pt x="407" y="1110"/>
                      </a:cubicBezTo>
                      <a:cubicBezTo>
                        <a:pt x="1223" y="1516"/>
                        <a:pt x="2116" y="1722"/>
                        <a:pt x="3011" y="1722"/>
                      </a:cubicBezTo>
                      <a:cubicBezTo>
                        <a:pt x="3905" y="1722"/>
                        <a:pt x="4800" y="1518"/>
                        <a:pt x="5614" y="1110"/>
                      </a:cubicBezTo>
                      <a:cubicBezTo>
                        <a:pt x="5904" y="965"/>
                        <a:pt x="6021" y="614"/>
                        <a:pt x="5875" y="324"/>
                      </a:cubicBezTo>
                      <a:cubicBezTo>
                        <a:pt x="5774" y="119"/>
                        <a:pt x="5567" y="0"/>
                        <a:pt x="5352" y="0"/>
                      </a:cubicBezTo>
                      <a:cubicBezTo>
                        <a:pt x="5264" y="0"/>
                        <a:pt x="5174" y="20"/>
                        <a:pt x="5090" y="62"/>
                      </a:cubicBezTo>
                      <a:cubicBezTo>
                        <a:pt x="4439" y="388"/>
                        <a:pt x="3725" y="551"/>
                        <a:pt x="3011" y="551"/>
                      </a:cubicBezTo>
                      <a:cubicBezTo>
                        <a:pt x="2296" y="551"/>
                        <a:pt x="1582" y="388"/>
                        <a:pt x="931" y="62"/>
                      </a:cubicBezTo>
                      <a:cubicBezTo>
                        <a:pt x="847" y="20"/>
                        <a:pt x="758" y="0"/>
                        <a:pt x="67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5" name="Google Shape;12633;p89">
                <a:extLst>
                  <a:ext uri="{FF2B5EF4-FFF2-40B4-BE49-F238E27FC236}">
                    <a16:creationId xmlns:a16="http://schemas.microsoft.com/office/drawing/2014/main" id="{C659CBB7-1684-6338-3BF2-242105C88171}"/>
                  </a:ext>
                </a:extLst>
              </p:cNvPr>
              <p:cNvGrpSpPr/>
              <p:nvPr/>
            </p:nvGrpSpPr>
            <p:grpSpPr>
              <a:xfrm>
                <a:off x="2040531" y="5215345"/>
                <a:ext cx="620859" cy="436577"/>
                <a:chOff x="3476576" y="2633631"/>
                <a:chExt cx="417024" cy="293244"/>
              </a:xfrm>
              <a:grpFill/>
            </p:grpSpPr>
            <p:sp>
              <p:nvSpPr>
                <p:cNvPr id="75" name="Google Shape;12634;p89">
                  <a:extLst>
                    <a:ext uri="{FF2B5EF4-FFF2-40B4-BE49-F238E27FC236}">
                      <a16:creationId xmlns:a16="http://schemas.microsoft.com/office/drawing/2014/main" id="{B73DA27E-7EC5-653A-0FBC-C2593378B9FF}"/>
                    </a:ext>
                  </a:extLst>
                </p:cNvPr>
                <p:cNvSpPr/>
                <p:nvPr/>
              </p:nvSpPr>
              <p:spPr>
                <a:xfrm>
                  <a:off x="3476576" y="2633631"/>
                  <a:ext cx="417024" cy="293244"/>
                </a:xfrm>
                <a:custGeom>
                  <a:avLst/>
                  <a:gdLst/>
                  <a:ahLst/>
                  <a:cxnLst/>
                  <a:rect l="l" t="t" r="r" b="b"/>
                  <a:pathLst>
                    <a:path w="19982" h="14051" extrusionOk="0">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76" name="Google Shape;12635;p89">
                  <a:extLst>
                    <a:ext uri="{FF2B5EF4-FFF2-40B4-BE49-F238E27FC236}">
                      <a16:creationId xmlns:a16="http://schemas.microsoft.com/office/drawing/2014/main" id="{0377C16E-0C17-111C-977C-83D18CEFA006}"/>
                    </a:ext>
                  </a:extLst>
                </p:cNvPr>
                <p:cNvSpPr/>
                <p:nvPr/>
              </p:nvSpPr>
              <p:spPr>
                <a:xfrm>
                  <a:off x="3636206" y="2706945"/>
                  <a:ext cx="122194" cy="146633"/>
                </a:xfrm>
                <a:custGeom>
                  <a:avLst/>
                  <a:gdLst/>
                  <a:ahLst/>
                  <a:cxnLst/>
                  <a:rect l="l" t="t" r="r" b="b"/>
                  <a:pathLst>
                    <a:path w="5855" h="7026" extrusionOk="0">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6" name="Google Shape;12636;p89">
                <a:extLst>
                  <a:ext uri="{FF2B5EF4-FFF2-40B4-BE49-F238E27FC236}">
                    <a16:creationId xmlns:a16="http://schemas.microsoft.com/office/drawing/2014/main" id="{C43A53A4-7EFF-1AFB-7DE2-414C5798ECD1}"/>
                  </a:ext>
                </a:extLst>
              </p:cNvPr>
              <p:cNvGrpSpPr/>
              <p:nvPr/>
            </p:nvGrpSpPr>
            <p:grpSpPr>
              <a:xfrm>
                <a:off x="2979814" y="5123312"/>
                <a:ext cx="620890" cy="620641"/>
                <a:chOff x="3988564" y="2571836"/>
                <a:chExt cx="417045" cy="416878"/>
              </a:xfrm>
              <a:grpFill/>
            </p:grpSpPr>
            <p:sp>
              <p:nvSpPr>
                <p:cNvPr id="73" name="Google Shape;12637;p89">
                  <a:extLst>
                    <a:ext uri="{FF2B5EF4-FFF2-40B4-BE49-F238E27FC236}">
                      <a16:creationId xmlns:a16="http://schemas.microsoft.com/office/drawing/2014/main" id="{4EE60DA7-6430-0D07-49B7-6AF7AAA57366}"/>
                    </a:ext>
                  </a:extLst>
                </p:cNvPr>
                <p:cNvSpPr/>
                <p:nvPr/>
              </p:nvSpPr>
              <p:spPr>
                <a:xfrm>
                  <a:off x="4090678" y="2650431"/>
                  <a:ext cx="213124" cy="259268"/>
                </a:xfrm>
                <a:custGeom>
                  <a:avLst/>
                  <a:gdLst/>
                  <a:ahLst/>
                  <a:cxnLst/>
                  <a:rect l="l" t="t" r="r" b="b"/>
                  <a:pathLst>
                    <a:path w="10212" h="12423" extrusionOk="0">
                      <a:moveTo>
                        <a:pt x="4938" y="1172"/>
                      </a:moveTo>
                      <a:cubicBezTo>
                        <a:pt x="7267" y="1172"/>
                        <a:pt x="8610" y="2621"/>
                        <a:pt x="8610" y="3081"/>
                      </a:cubicBezTo>
                      <a:cubicBezTo>
                        <a:pt x="8610" y="3348"/>
                        <a:pt x="8308" y="3471"/>
                        <a:pt x="8102" y="3471"/>
                      </a:cubicBezTo>
                      <a:cubicBezTo>
                        <a:pt x="7867" y="3471"/>
                        <a:pt x="7733" y="3357"/>
                        <a:pt x="7407" y="3026"/>
                      </a:cubicBezTo>
                      <a:cubicBezTo>
                        <a:pt x="6933" y="2541"/>
                        <a:pt x="6282" y="1879"/>
                        <a:pt x="4821" y="1879"/>
                      </a:cubicBezTo>
                      <a:cubicBezTo>
                        <a:pt x="4177" y="1879"/>
                        <a:pt x="3602" y="2046"/>
                        <a:pt x="3162" y="2362"/>
                      </a:cubicBezTo>
                      <a:cubicBezTo>
                        <a:pt x="2687" y="2700"/>
                        <a:pt x="2417" y="3188"/>
                        <a:pt x="2417" y="3701"/>
                      </a:cubicBezTo>
                      <a:cubicBezTo>
                        <a:pt x="2417" y="4145"/>
                        <a:pt x="2603" y="4758"/>
                        <a:pt x="3491" y="5152"/>
                      </a:cubicBezTo>
                      <a:cubicBezTo>
                        <a:pt x="3997" y="5378"/>
                        <a:pt x="4646" y="5506"/>
                        <a:pt x="5334" y="5642"/>
                      </a:cubicBezTo>
                      <a:cubicBezTo>
                        <a:pt x="7566" y="6081"/>
                        <a:pt x="9029" y="6514"/>
                        <a:pt x="9029" y="8449"/>
                      </a:cubicBezTo>
                      <a:cubicBezTo>
                        <a:pt x="9029" y="8455"/>
                        <a:pt x="9029" y="8464"/>
                        <a:pt x="9029" y="8478"/>
                      </a:cubicBezTo>
                      <a:cubicBezTo>
                        <a:pt x="9035" y="8646"/>
                        <a:pt x="9028" y="9518"/>
                        <a:pt x="8347" y="10222"/>
                      </a:cubicBezTo>
                      <a:cubicBezTo>
                        <a:pt x="7688" y="10903"/>
                        <a:pt x="6597" y="11248"/>
                        <a:pt x="5102" y="11252"/>
                      </a:cubicBezTo>
                      <a:cubicBezTo>
                        <a:pt x="2240" y="11250"/>
                        <a:pt x="1171" y="9891"/>
                        <a:pt x="1171" y="9033"/>
                      </a:cubicBezTo>
                      <a:cubicBezTo>
                        <a:pt x="1171" y="8780"/>
                        <a:pt x="1518" y="8672"/>
                        <a:pt x="1656" y="8672"/>
                      </a:cubicBezTo>
                      <a:cubicBezTo>
                        <a:pt x="1844" y="8672"/>
                        <a:pt x="2005" y="8837"/>
                        <a:pt x="2327" y="9212"/>
                      </a:cubicBezTo>
                      <a:cubicBezTo>
                        <a:pt x="2843" y="9813"/>
                        <a:pt x="3551" y="10636"/>
                        <a:pt x="5095" y="10636"/>
                      </a:cubicBezTo>
                      <a:cubicBezTo>
                        <a:pt x="6363" y="10636"/>
                        <a:pt x="7727" y="9881"/>
                        <a:pt x="7727" y="8612"/>
                      </a:cubicBezTo>
                      <a:cubicBezTo>
                        <a:pt x="7727" y="7951"/>
                        <a:pt x="7363" y="7445"/>
                        <a:pt x="6647" y="7109"/>
                      </a:cubicBezTo>
                      <a:cubicBezTo>
                        <a:pt x="6130" y="6866"/>
                        <a:pt x="5472" y="6726"/>
                        <a:pt x="4773" y="6578"/>
                      </a:cubicBezTo>
                      <a:cubicBezTo>
                        <a:pt x="2620" y="6120"/>
                        <a:pt x="1209" y="5683"/>
                        <a:pt x="1209" y="3859"/>
                      </a:cubicBezTo>
                      <a:cubicBezTo>
                        <a:pt x="1209" y="2893"/>
                        <a:pt x="1667" y="2191"/>
                        <a:pt x="2606" y="1711"/>
                      </a:cubicBezTo>
                      <a:cubicBezTo>
                        <a:pt x="3388" y="1313"/>
                        <a:pt x="4350" y="1172"/>
                        <a:pt x="4938" y="1172"/>
                      </a:cubicBezTo>
                      <a:close/>
                      <a:moveTo>
                        <a:pt x="4938" y="1"/>
                      </a:moveTo>
                      <a:cubicBezTo>
                        <a:pt x="2944" y="1"/>
                        <a:pt x="39" y="991"/>
                        <a:pt x="39" y="3861"/>
                      </a:cubicBezTo>
                      <a:cubicBezTo>
                        <a:pt x="39" y="5149"/>
                        <a:pt x="579" y="6129"/>
                        <a:pt x="1644" y="6772"/>
                      </a:cubicBezTo>
                      <a:cubicBezTo>
                        <a:pt x="2505" y="7293"/>
                        <a:pt x="3581" y="7523"/>
                        <a:pt x="4529" y="7724"/>
                      </a:cubicBezTo>
                      <a:cubicBezTo>
                        <a:pt x="5159" y="7857"/>
                        <a:pt x="5755" y="7984"/>
                        <a:pt x="6149" y="8170"/>
                      </a:cubicBezTo>
                      <a:cubicBezTo>
                        <a:pt x="6556" y="8359"/>
                        <a:pt x="6556" y="8518"/>
                        <a:pt x="6556" y="8612"/>
                      </a:cubicBezTo>
                      <a:cubicBezTo>
                        <a:pt x="6556" y="9100"/>
                        <a:pt x="5785" y="9465"/>
                        <a:pt x="5095" y="9465"/>
                      </a:cubicBezTo>
                      <a:cubicBezTo>
                        <a:pt x="4089" y="9465"/>
                        <a:pt x="3664" y="8971"/>
                        <a:pt x="3215" y="8449"/>
                      </a:cubicBezTo>
                      <a:cubicBezTo>
                        <a:pt x="2833" y="8005"/>
                        <a:pt x="2401" y="7501"/>
                        <a:pt x="1656" y="7501"/>
                      </a:cubicBezTo>
                      <a:cubicBezTo>
                        <a:pt x="860" y="7501"/>
                        <a:pt x="0" y="8087"/>
                        <a:pt x="0" y="9035"/>
                      </a:cubicBezTo>
                      <a:cubicBezTo>
                        <a:pt x="0" y="10459"/>
                        <a:pt x="1462" y="12423"/>
                        <a:pt x="5104" y="12423"/>
                      </a:cubicBezTo>
                      <a:cubicBezTo>
                        <a:pt x="6926" y="12419"/>
                        <a:pt x="8301" y="11954"/>
                        <a:pt x="9187" y="11036"/>
                      </a:cubicBezTo>
                      <a:cubicBezTo>
                        <a:pt x="10167" y="10024"/>
                        <a:pt x="10211" y="8803"/>
                        <a:pt x="10200" y="8442"/>
                      </a:cubicBezTo>
                      <a:cubicBezTo>
                        <a:pt x="10199" y="7101"/>
                        <a:pt x="9638" y="6090"/>
                        <a:pt x="8536" y="5435"/>
                      </a:cubicBezTo>
                      <a:cubicBezTo>
                        <a:pt x="7642" y="4904"/>
                        <a:pt x="6537" y="4685"/>
                        <a:pt x="5560" y="4492"/>
                      </a:cubicBezTo>
                      <a:cubicBezTo>
                        <a:pt x="4939" y="4370"/>
                        <a:pt x="4354" y="4255"/>
                        <a:pt x="3966" y="4084"/>
                      </a:cubicBezTo>
                      <a:cubicBezTo>
                        <a:pt x="3588" y="3916"/>
                        <a:pt x="3588" y="3781"/>
                        <a:pt x="3588" y="3703"/>
                      </a:cubicBezTo>
                      <a:cubicBezTo>
                        <a:pt x="3588" y="3429"/>
                        <a:pt x="4016" y="3050"/>
                        <a:pt x="4821" y="3050"/>
                      </a:cubicBezTo>
                      <a:cubicBezTo>
                        <a:pt x="5790" y="3050"/>
                        <a:pt x="6153" y="3418"/>
                        <a:pt x="6570" y="3847"/>
                      </a:cubicBezTo>
                      <a:cubicBezTo>
                        <a:pt x="6921" y="4202"/>
                        <a:pt x="7354" y="4644"/>
                        <a:pt x="8102" y="4644"/>
                      </a:cubicBezTo>
                      <a:cubicBezTo>
                        <a:pt x="8966" y="4644"/>
                        <a:pt x="9781" y="4016"/>
                        <a:pt x="9781" y="3082"/>
                      </a:cubicBezTo>
                      <a:cubicBezTo>
                        <a:pt x="9781" y="1768"/>
                        <a:pt x="7722" y="1"/>
                        <a:pt x="493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74" name="Google Shape;12638;p89">
                  <a:extLst>
                    <a:ext uri="{FF2B5EF4-FFF2-40B4-BE49-F238E27FC236}">
                      <a16:creationId xmlns:a16="http://schemas.microsoft.com/office/drawing/2014/main" id="{D0BFF148-C62E-EB23-C0FF-0EDF970B79B1}"/>
                    </a:ext>
                  </a:extLst>
                </p:cNvPr>
                <p:cNvSpPr/>
                <p:nvPr/>
              </p:nvSpPr>
              <p:spPr>
                <a:xfrm>
                  <a:off x="3988564" y="2571836"/>
                  <a:ext cx="417045" cy="416878"/>
                </a:xfrm>
                <a:custGeom>
                  <a:avLst/>
                  <a:gdLst/>
                  <a:ahLst/>
                  <a:cxnLst/>
                  <a:rect l="l" t="t" r="r" b="b"/>
                  <a:pathLst>
                    <a:path w="19983" h="19975" extrusionOk="0">
                      <a:moveTo>
                        <a:pt x="5465" y="1172"/>
                      </a:moveTo>
                      <a:cubicBezTo>
                        <a:pt x="6229" y="1172"/>
                        <a:pt x="6714" y="1356"/>
                        <a:pt x="7184" y="1548"/>
                      </a:cubicBezTo>
                      <a:cubicBezTo>
                        <a:pt x="7842" y="1820"/>
                        <a:pt x="8120" y="1882"/>
                        <a:pt x="8506" y="1882"/>
                      </a:cubicBezTo>
                      <a:cubicBezTo>
                        <a:pt x="8831" y="1882"/>
                        <a:pt x="9232" y="1838"/>
                        <a:pt x="10000" y="1838"/>
                      </a:cubicBezTo>
                      <a:cubicBezTo>
                        <a:pt x="13275" y="1838"/>
                        <a:pt x="15226" y="3478"/>
                        <a:pt x="16286" y="4855"/>
                      </a:cubicBezTo>
                      <a:cubicBezTo>
                        <a:pt x="17660" y="6641"/>
                        <a:pt x="18149" y="8709"/>
                        <a:pt x="18149" y="9937"/>
                      </a:cubicBezTo>
                      <a:cubicBezTo>
                        <a:pt x="18149" y="11304"/>
                        <a:pt x="17841" y="11405"/>
                        <a:pt x="18414" y="12744"/>
                      </a:cubicBezTo>
                      <a:cubicBezTo>
                        <a:pt x="18610" y="13203"/>
                        <a:pt x="18812" y="13675"/>
                        <a:pt x="18812" y="14565"/>
                      </a:cubicBezTo>
                      <a:cubicBezTo>
                        <a:pt x="18812" y="15702"/>
                        <a:pt x="18373" y="16765"/>
                        <a:pt x="17575" y="17561"/>
                      </a:cubicBezTo>
                      <a:cubicBezTo>
                        <a:pt x="16776" y="18358"/>
                        <a:pt x="15671" y="18803"/>
                        <a:pt x="14546" y="18803"/>
                      </a:cubicBezTo>
                      <a:cubicBezTo>
                        <a:pt x="14544" y="18803"/>
                        <a:pt x="14542" y="18803"/>
                        <a:pt x="14540" y="18803"/>
                      </a:cubicBezTo>
                      <a:lnTo>
                        <a:pt x="14519" y="18803"/>
                      </a:lnTo>
                      <a:cubicBezTo>
                        <a:pt x="13754" y="18803"/>
                        <a:pt x="13270" y="18612"/>
                        <a:pt x="12799" y="18418"/>
                      </a:cubicBezTo>
                      <a:cubicBezTo>
                        <a:pt x="12161" y="18154"/>
                        <a:pt x="11842" y="18085"/>
                        <a:pt x="11520" y="18085"/>
                      </a:cubicBezTo>
                      <a:cubicBezTo>
                        <a:pt x="11167" y="18085"/>
                        <a:pt x="10809" y="18168"/>
                        <a:pt x="10022" y="18168"/>
                      </a:cubicBezTo>
                      <a:cubicBezTo>
                        <a:pt x="6746" y="18168"/>
                        <a:pt x="4785" y="16516"/>
                        <a:pt x="3717" y="15131"/>
                      </a:cubicBezTo>
                      <a:cubicBezTo>
                        <a:pt x="2328" y="13328"/>
                        <a:pt x="1835" y="11257"/>
                        <a:pt x="1835" y="10031"/>
                      </a:cubicBezTo>
                      <a:cubicBezTo>
                        <a:pt x="1835" y="8674"/>
                        <a:pt x="2146" y="8571"/>
                        <a:pt x="1569" y="7222"/>
                      </a:cubicBezTo>
                      <a:cubicBezTo>
                        <a:pt x="1375" y="6765"/>
                        <a:pt x="1173" y="6293"/>
                        <a:pt x="1171" y="5408"/>
                      </a:cubicBezTo>
                      <a:cubicBezTo>
                        <a:pt x="1175" y="3063"/>
                        <a:pt x="3100" y="1172"/>
                        <a:pt x="5465" y="1172"/>
                      </a:cubicBezTo>
                      <a:close/>
                      <a:moveTo>
                        <a:pt x="5465" y="0"/>
                      </a:moveTo>
                      <a:cubicBezTo>
                        <a:pt x="3993" y="0"/>
                        <a:pt x="2617" y="552"/>
                        <a:pt x="1587" y="1582"/>
                      </a:cubicBezTo>
                      <a:cubicBezTo>
                        <a:pt x="566" y="2603"/>
                        <a:pt x="4" y="3960"/>
                        <a:pt x="0" y="5403"/>
                      </a:cubicBezTo>
                      <a:lnTo>
                        <a:pt x="0" y="5414"/>
                      </a:lnTo>
                      <a:cubicBezTo>
                        <a:pt x="2" y="6535"/>
                        <a:pt x="274" y="7170"/>
                        <a:pt x="492" y="7682"/>
                      </a:cubicBezTo>
                      <a:cubicBezTo>
                        <a:pt x="938" y="8725"/>
                        <a:pt x="664" y="8547"/>
                        <a:pt x="664" y="10031"/>
                      </a:cubicBezTo>
                      <a:cubicBezTo>
                        <a:pt x="664" y="11738"/>
                        <a:pt x="1385" y="14023"/>
                        <a:pt x="2790" y="15845"/>
                      </a:cubicBezTo>
                      <a:cubicBezTo>
                        <a:pt x="4019" y="17439"/>
                        <a:pt x="6270" y="19339"/>
                        <a:pt x="10022" y="19339"/>
                      </a:cubicBezTo>
                      <a:cubicBezTo>
                        <a:pt x="10942" y="19339"/>
                        <a:pt x="11234" y="19255"/>
                        <a:pt x="11494" y="19255"/>
                      </a:cubicBezTo>
                      <a:cubicBezTo>
                        <a:pt x="11700" y="19255"/>
                        <a:pt x="11887" y="19308"/>
                        <a:pt x="12353" y="19500"/>
                      </a:cubicBezTo>
                      <a:cubicBezTo>
                        <a:pt x="12875" y="19716"/>
                        <a:pt x="13523" y="19974"/>
                        <a:pt x="14519" y="19974"/>
                      </a:cubicBezTo>
                      <a:lnTo>
                        <a:pt x="14554" y="19974"/>
                      </a:lnTo>
                      <a:cubicBezTo>
                        <a:pt x="15985" y="19974"/>
                        <a:pt x="17386" y="19403"/>
                        <a:pt x="18402" y="18391"/>
                      </a:cubicBezTo>
                      <a:cubicBezTo>
                        <a:pt x="19422" y="17374"/>
                        <a:pt x="19983" y="16015"/>
                        <a:pt x="19983" y="14565"/>
                      </a:cubicBezTo>
                      <a:cubicBezTo>
                        <a:pt x="19983" y="13436"/>
                        <a:pt x="19711" y="12797"/>
                        <a:pt x="19491" y="12284"/>
                      </a:cubicBezTo>
                      <a:cubicBezTo>
                        <a:pt x="19045" y="11243"/>
                        <a:pt x="19320" y="11421"/>
                        <a:pt x="19320" y="9937"/>
                      </a:cubicBezTo>
                      <a:cubicBezTo>
                        <a:pt x="19320" y="8218"/>
                        <a:pt x="18603" y="5946"/>
                        <a:pt x="17213" y="4140"/>
                      </a:cubicBezTo>
                      <a:cubicBezTo>
                        <a:pt x="15994" y="2557"/>
                        <a:pt x="13753" y="667"/>
                        <a:pt x="10000" y="667"/>
                      </a:cubicBezTo>
                      <a:cubicBezTo>
                        <a:pt x="9146" y="667"/>
                        <a:pt x="8785" y="712"/>
                        <a:pt x="8528" y="712"/>
                      </a:cubicBezTo>
                      <a:cubicBezTo>
                        <a:pt x="8261" y="712"/>
                        <a:pt x="8109" y="664"/>
                        <a:pt x="7630" y="466"/>
                      </a:cubicBezTo>
                      <a:cubicBezTo>
                        <a:pt x="7110" y="252"/>
                        <a:pt x="6461" y="0"/>
                        <a:pt x="546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7" name="Google Shape;12639;p89">
                <a:extLst>
                  <a:ext uri="{FF2B5EF4-FFF2-40B4-BE49-F238E27FC236}">
                    <a16:creationId xmlns:a16="http://schemas.microsoft.com/office/drawing/2014/main" id="{E48BCE9A-D171-BA22-3584-CA1FDFA5922D}"/>
                  </a:ext>
                </a:extLst>
              </p:cNvPr>
              <p:cNvGrpSpPr/>
              <p:nvPr/>
            </p:nvGrpSpPr>
            <p:grpSpPr>
              <a:xfrm>
                <a:off x="3919129" y="5123204"/>
                <a:ext cx="620859" cy="620859"/>
                <a:chOff x="4500573" y="2571753"/>
                <a:chExt cx="417024" cy="417024"/>
              </a:xfrm>
              <a:grpFill/>
            </p:grpSpPr>
            <p:sp>
              <p:nvSpPr>
                <p:cNvPr id="71" name="Google Shape;12640;p89">
                  <a:extLst>
                    <a:ext uri="{FF2B5EF4-FFF2-40B4-BE49-F238E27FC236}">
                      <a16:creationId xmlns:a16="http://schemas.microsoft.com/office/drawing/2014/main" id="{828231A8-DAB3-0BF6-E859-3D669FF5A3DC}"/>
                    </a:ext>
                  </a:extLst>
                </p:cNvPr>
                <p:cNvSpPr/>
                <p:nvPr/>
              </p:nvSpPr>
              <p:spPr>
                <a:xfrm>
                  <a:off x="4550263" y="2632817"/>
                  <a:ext cx="317683" cy="293244"/>
                </a:xfrm>
                <a:custGeom>
                  <a:avLst/>
                  <a:gdLst/>
                  <a:ahLst/>
                  <a:cxnLst/>
                  <a:rect l="l" t="t" r="r" b="b"/>
                  <a:pathLst>
                    <a:path w="15222" h="14051" extrusionOk="0">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72" name="Google Shape;12641;p89">
                  <a:extLst>
                    <a:ext uri="{FF2B5EF4-FFF2-40B4-BE49-F238E27FC236}">
                      <a16:creationId xmlns:a16="http://schemas.microsoft.com/office/drawing/2014/main" id="{2681BFB7-BE3E-2457-CF9B-9EE0F548229C}"/>
                    </a:ext>
                  </a:extLst>
                </p:cNvPr>
                <p:cNvSpPr/>
                <p:nvPr/>
              </p:nvSpPr>
              <p:spPr>
                <a:xfrm>
                  <a:off x="4500573" y="2571753"/>
                  <a:ext cx="417024" cy="417024"/>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68" name="Google Shape;12642;p89">
                <a:extLst>
                  <a:ext uri="{FF2B5EF4-FFF2-40B4-BE49-F238E27FC236}">
                    <a16:creationId xmlns:a16="http://schemas.microsoft.com/office/drawing/2014/main" id="{9845C952-261A-0B31-4C0A-ACCAEBD3E7CE}"/>
                  </a:ext>
                </a:extLst>
              </p:cNvPr>
              <p:cNvGrpSpPr/>
              <p:nvPr/>
            </p:nvGrpSpPr>
            <p:grpSpPr>
              <a:xfrm>
                <a:off x="4858412" y="5123204"/>
                <a:ext cx="620859" cy="620859"/>
                <a:chOff x="5012603" y="2571753"/>
                <a:chExt cx="417024" cy="417024"/>
              </a:xfrm>
              <a:grpFill/>
            </p:grpSpPr>
            <p:sp>
              <p:nvSpPr>
                <p:cNvPr id="69" name="Google Shape;12643;p89">
                  <a:extLst>
                    <a:ext uri="{FF2B5EF4-FFF2-40B4-BE49-F238E27FC236}">
                      <a16:creationId xmlns:a16="http://schemas.microsoft.com/office/drawing/2014/main" id="{506C7ED0-F944-FA14-DE9B-812CB5F898C1}"/>
                    </a:ext>
                  </a:extLst>
                </p:cNvPr>
                <p:cNvSpPr/>
                <p:nvPr/>
              </p:nvSpPr>
              <p:spPr>
                <a:xfrm>
                  <a:off x="5133124" y="2631210"/>
                  <a:ext cx="180818" cy="300048"/>
                </a:xfrm>
                <a:custGeom>
                  <a:avLst/>
                  <a:gdLst/>
                  <a:ahLst/>
                  <a:cxnLst/>
                  <a:rect l="l" t="t" r="r" b="b"/>
                  <a:pathLst>
                    <a:path w="8664" h="14377" extrusionOk="0">
                      <a:moveTo>
                        <a:pt x="4683" y="1171"/>
                      </a:moveTo>
                      <a:lnTo>
                        <a:pt x="4683" y="3395"/>
                      </a:lnTo>
                      <a:cubicBezTo>
                        <a:pt x="4683" y="3719"/>
                        <a:pt x="4945" y="3980"/>
                        <a:pt x="5269" y="3980"/>
                      </a:cubicBezTo>
                      <a:lnTo>
                        <a:pt x="7493" y="3980"/>
                      </a:lnTo>
                      <a:lnTo>
                        <a:pt x="7493" y="5620"/>
                      </a:lnTo>
                      <a:lnTo>
                        <a:pt x="5269" y="5620"/>
                      </a:lnTo>
                      <a:cubicBezTo>
                        <a:pt x="4945" y="5620"/>
                        <a:pt x="4683" y="5882"/>
                        <a:pt x="4683" y="6206"/>
                      </a:cubicBezTo>
                      <a:lnTo>
                        <a:pt x="4683" y="9859"/>
                      </a:lnTo>
                      <a:cubicBezTo>
                        <a:pt x="4683" y="10227"/>
                        <a:pt x="4706" y="10648"/>
                        <a:pt x="4975" y="10986"/>
                      </a:cubicBezTo>
                      <a:cubicBezTo>
                        <a:pt x="5327" y="11423"/>
                        <a:pt x="5899" y="11474"/>
                        <a:pt x="6299" y="11474"/>
                      </a:cubicBezTo>
                      <a:lnTo>
                        <a:pt x="7494" y="11474"/>
                      </a:lnTo>
                      <a:lnTo>
                        <a:pt x="7494" y="13158"/>
                      </a:lnTo>
                      <a:cubicBezTo>
                        <a:pt x="7137" y="13183"/>
                        <a:pt x="6635" y="13207"/>
                        <a:pt x="6113" y="13207"/>
                      </a:cubicBezTo>
                      <a:cubicBezTo>
                        <a:pt x="3848" y="13207"/>
                        <a:pt x="3044" y="11806"/>
                        <a:pt x="3044" y="10607"/>
                      </a:cubicBezTo>
                      <a:lnTo>
                        <a:pt x="3044" y="6206"/>
                      </a:lnTo>
                      <a:cubicBezTo>
                        <a:pt x="3044" y="5882"/>
                        <a:pt x="2782" y="5620"/>
                        <a:pt x="2460" y="5620"/>
                      </a:cubicBezTo>
                      <a:lnTo>
                        <a:pt x="1172" y="5620"/>
                      </a:lnTo>
                      <a:lnTo>
                        <a:pt x="1172" y="4090"/>
                      </a:lnTo>
                      <a:cubicBezTo>
                        <a:pt x="2035" y="3913"/>
                        <a:pt x="2690" y="3487"/>
                        <a:pt x="3120" y="2820"/>
                      </a:cubicBezTo>
                      <a:cubicBezTo>
                        <a:pt x="3463" y="2289"/>
                        <a:pt x="3608" y="1697"/>
                        <a:pt x="3703" y="1171"/>
                      </a:cubicBezTo>
                      <a:close/>
                      <a:moveTo>
                        <a:pt x="3208" y="0"/>
                      </a:moveTo>
                      <a:cubicBezTo>
                        <a:pt x="2922" y="0"/>
                        <a:pt x="2677" y="207"/>
                        <a:pt x="2631" y="490"/>
                      </a:cubicBezTo>
                      <a:cubicBezTo>
                        <a:pt x="2409" y="1822"/>
                        <a:pt x="2209" y="2861"/>
                        <a:pt x="537" y="3000"/>
                      </a:cubicBezTo>
                      <a:cubicBezTo>
                        <a:pt x="234" y="3025"/>
                        <a:pt x="1" y="3278"/>
                        <a:pt x="1" y="3582"/>
                      </a:cubicBezTo>
                      <a:lnTo>
                        <a:pt x="1" y="6206"/>
                      </a:lnTo>
                      <a:cubicBezTo>
                        <a:pt x="1" y="6529"/>
                        <a:pt x="263" y="6791"/>
                        <a:pt x="586" y="6791"/>
                      </a:cubicBezTo>
                      <a:lnTo>
                        <a:pt x="1874" y="6791"/>
                      </a:lnTo>
                      <a:lnTo>
                        <a:pt x="1874" y="10607"/>
                      </a:lnTo>
                      <a:cubicBezTo>
                        <a:pt x="1874" y="12618"/>
                        <a:pt x="3355" y="14377"/>
                        <a:pt x="6111" y="14377"/>
                      </a:cubicBezTo>
                      <a:cubicBezTo>
                        <a:pt x="7158" y="14377"/>
                        <a:pt x="8098" y="14285"/>
                        <a:pt x="8137" y="14281"/>
                      </a:cubicBezTo>
                      <a:cubicBezTo>
                        <a:pt x="8436" y="14251"/>
                        <a:pt x="8664" y="14000"/>
                        <a:pt x="8664" y="13699"/>
                      </a:cubicBezTo>
                      <a:lnTo>
                        <a:pt x="8664" y="10888"/>
                      </a:lnTo>
                      <a:cubicBezTo>
                        <a:pt x="8664" y="10565"/>
                        <a:pt x="8402" y="10303"/>
                        <a:pt x="8078" y="10303"/>
                      </a:cubicBezTo>
                      <a:lnTo>
                        <a:pt x="6299" y="10303"/>
                      </a:lnTo>
                      <a:cubicBezTo>
                        <a:pt x="5828" y="10303"/>
                        <a:pt x="5855" y="10292"/>
                        <a:pt x="5855" y="9859"/>
                      </a:cubicBezTo>
                      <a:lnTo>
                        <a:pt x="5855" y="6791"/>
                      </a:lnTo>
                      <a:lnTo>
                        <a:pt x="8078" y="6791"/>
                      </a:lnTo>
                      <a:cubicBezTo>
                        <a:pt x="8402" y="6791"/>
                        <a:pt x="8664" y="6529"/>
                        <a:pt x="8664" y="6206"/>
                      </a:cubicBezTo>
                      <a:lnTo>
                        <a:pt x="8664" y="3397"/>
                      </a:lnTo>
                      <a:cubicBezTo>
                        <a:pt x="8664" y="3073"/>
                        <a:pt x="8402" y="2811"/>
                        <a:pt x="8078" y="2811"/>
                      </a:cubicBezTo>
                      <a:lnTo>
                        <a:pt x="5855" y="2811"/>
                      </a:lnTo>
                      <a:lnTo>
                        <a:pt x="5855" y="586"/>
                      </a:lnTo>
                      <a:cubicBezTo>
                        <a:pt x="5855" y="262"/>
                        <a:pt x="5593" y="0"/>
                        <a:pt x="526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70" name="Google Shape;12644;p89">
                  <a:extLst>
                    <a:ext uri="{FF2B5EF4-FFF2-40B4-BE49-F238E27FC236}">
                      <a16:creationId xmlns:a16="http://schemas.microsoft.com/office/drawing/2014/main" id="{A26AD492-668B-E6AF-C2E1-CECD4BD7C724}"/>
                    </a:ext>
                  </a:extLst>
                </p:cNvPr>
                <p:cNvSpPr/>
                <p:nvPr/>
              </p:nvSpPr>
              <p:spPr>
                <a:xfrm>
                  <a:off x="5012603" y="2571753"/>
                  <a:ext cx="417024" cy="417024"/>
                </a:xfrm>
                <a:custGeom>
                  <a:avLst/>
                  <a:gdLst/>
                  <a:ahLst/>
                  <a:cxnLst/>
                  <a:rect l="l" t="t" r="r" b="b"/>
                  <a:pathLst>
                    <a:path w="19982" h="19982" extrusionOk="0">
                      <a:moveTo>
                        <a:pt x="17053" y="1172"/>
                      </a:moveTo>
                      <a:cubicBezTo>
                        <a:pt x="18007" y="1172"/>
                        <a:pt x="18810" y="1993"/>
                        <a:pt x="18810" y="2966"/>
                      </a:cubicBezTo>
                      <a:lnTo>
                        <a:pt x="18810" y="17017"/>
                      </a:lnTo>
                      <a:cubicBezTo>
                        <a:pt x="18810" y="17990"/>
                        <a:pt x="18007" y="18811"/>
                        <a:pt x="17053" y="18811"/>
                      </a:cubicBezTo>
                      <a:lnTo>
                        <a:pt x="2965" y="18811"/>
                      </a:lnTo>
                      <a:cubicBezTo>
                        <a:pt x="1992" y="18811"/>
                        <a:pt x="1169" y="17990"/>
                        <a:pt x="1169" y="17017"/>
                      </a:cubicBezTo>
                      <a:lnTo>
                        <a:pt x="1169" y="2966"/>
                      </a:lnTo>
                      <a:cubicBezTo>
                        <a:pt x="1169" y="1993"/>
                        <a:pt x="1992" y="1172"/>
                        <a:pt x="2965" y="1172"/>
                      </a:cubicBezTo>
                      <a:close/>
                      <a:moveTo>
                        <a:pt x="2965" y="1"/>
                      </a:moveTo>
                      <a:cubicBezTo>
                        <a:pt x="1346" y="1"/>
                        <a:pt x="0" y="1349"/>
                        <a:pt x="0" y="2966"/>
                      </a:cubicBezTo>
                      <a:lnTo>
                        <a:pt x="0" y="17015"/>
                      </a:lnTo>
                      <a:cubicBezTo>
                        <a:pt x="0" y="18636"/>
                        <a:pt x="1348" y="19982"/>
                        <a:pt x="2965" y="19982"/>
                      </a:cubicBezTo>
                      <a:lnTo>
                        <a:pt x="17053" y="19982"/>
                      </a:lnTo>
                      <a:cubicBezTo>
                        <a:pt x="18672" y="19982"/>
                        <a:pt x="19981" y="18634"/>
                        <a:pt x="19981" y="17015"/>
                      </a:cubicBezTo>
                      <a:lnTo>
                        <a:pt x="19981" y="2966"/>
                      </a:lnTo>
                      <a:cubicBezTo>
                        <a:pt x="19981" y="1349"/>
                        <a:pt x="18672" y="1"/>
                        <a:pt x="1705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grpSp>
          <p:nvGrpSpPr>
            <p:cNvPr id="8" name="Group 7">
              <a:extLst>
                <a:ext uri="{FF2B5EF4-FFF2-40B4-BE49-F238E27FC236}">
                  <a16:creationId xmlns:a16="http://schemas.microsoft.com/office/drawing/2014/main" id="{98500458-8BC9-3E4D-48C0-F6CC6FDAB179}"/>
                </a:ext>
              </a:extLst>
            </p:cNvPr>
            <p:cNvGrpSpPr/>
            <p:nvPr/>
          </p:nvGrpSpPr>
          <p:grpSpPr>
            <a:xfrm>
              <a:off x="397214" y="4545124"/>
              <a:ext cx="11386542" cy="645964"/>
              <a:chOff x="397214" y="4323264"/>
              <a:chExt cx="11386542" cy="645964"/>
            </a:xfrm>
            <a:grpFill/>
          </p:grpSpPr>
          <p:sp>
            <p:nvSpPr>
              <p:cNvPr id="9" name="Google Shape;12453;p89">
                <a:extLst>
                  <a:ext uri="{FF2B5EF4-FFF2-40B4-BE49-F238E27FC236}">
                    <a16:creationId xmlns:a16="http://schemas.microsoft.com/office/drawing/2014/main" id="{D5A0E4BE-B920-00C2-3125-F54C2CEC2D04}"/>
                  </a:ext>
                </a:extLst>
              </p:cNvPr>
              <p:cNvSpPr/>
              <p:nvPr/>
            </p:nvSpPr>
            <p:spPr>
              <a:xfrm>
                <a:off x="1182098" y="4420919"/>
                <a:ext cx="641288" cy="450628"/>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10" name="Google Shape;12489;p89">
                <a:extLst>
                  <a:ext uri="{FF2B5EF4-FFF2-40B4-BE49-F238E27FC236}">
                    <a16:creationId xmlns:a16="http://schemas.microsoft.com/office/drawing/2014/main" id="{FB99BCD8-BB97-495D-E475-F6D1873186A3}"/>
                  </a:ext>
                </a:extLst>
              </p:cNvPr>
              <p:cNvGrpSpPr/>
              <p:nvPr/>
            </p:nvGrpSpPr>
            <p:grpSpPr>
              <a:xfrm>
                <a:off x="3714261" y="4323264"/>
                <a:ext cx="642992" cy="645964"/>
                <a:chOff x="-1333975" y="2365850"/>
                <a:chExt cx="292225" cy="293575"/>
              </a:xfrm>
              <a:grpFill/>
            </p:grpSpPr>
            <p:sp>
              <p:nvSpPr>
                <p:cNvPr id="52" name="Google Shape;12490;p89">
                  <a:extLst>
                    <a:ext uri="{FF2B5EF4-FFF2-40B4-BE49-F238E27FC236}">
                      <a16:creationId xmlns:a16="http://schemas.microsoft.com/office/drawing/2014/main" id="{3ABD407D-0B8E-D069-5D12-55E6064CBF5D}"/>
                    </a:ext>
                  </a:extLst>
                </p:cNvPr>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3" name="Google Shape;12491;p89">
                  <a:extLst>
                    <a:ext uri="{FF2B5EF4-FFF2-40B4-BE49-F238E27FC236}">
                      <a16:creationId xmlns:a16="http://schemas.microsoft.com/office/drawing/2014/main" id="{815630DE-E069-D249-43D0-467C24E88DD7}"/>
                    </a:ext>
                  </a:extLst>
                </p:cNvPr>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4" name="Google Shape;12492;p89">
                  <a:extLst>
                    <a:ext uri="{FF2B5EF4-FFF2-40B4-BE49-F238E27FC236}">
                      <a16:creationId xmlns:a16="http://schemas.microsoft.com/office/drawing/2014/main" id="{146277BC-4740-32F0-149A-0E852548A8B3}"/>
                    </a:ext>
                  </a:extLst>
                </p:cNvPr>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5" name="Google Shape;12493;p89">
                  <a:extLst>
                    <a:ext uri="{FF2B5EF4-FFF2-40B4-BE49-F238E27FC236}">
                      <a16:creationId xmlns:a16="http://schemas.microsoft.com/office/drawing/2014/main" id="{35970C94-AEDB-F2A9-F77E-07ED6A7E485A}"/>
                    </a:ext>
                  </a:extLst>
                </p:cNvPr>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6" name="Google Shape;12494;p89">
                  <a:extLst>
                    <a:ext uri="{FF2B5EF4-FFF2-40B4-BE49-F238E27FC236}">
                      <a16:creationId xmlns:a16="http://schemas.microsoft.com/office/drawing/2014/main" id="{8DBF2818-BE6B-8651-D536-CF5F084AFD4D}"/>
                    </a:ext>
                  </a:extLst>
                </p:cNvPr>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7" name="Google Shape;12495;p89">
                  <a:extLst>
                    <a:ext uri="{FF2B5EF4-FFF2-40B4-BE49-F238E27FC236}">
                      <a16:creationId xmlns:a16="http://schemas.microsoft.com/office/drawing/2014/main" id="{5AC97643-CE3C-20E0-5EB8-030CEB24C178}"/>
                    </a:ext>
                  </a:extLst>
                </p:cNvPr>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8" name="Google Shape;12496;p89">
                  <a:extLst>
                    <a:ext uri="{FF2B5EF4-FFF2-40B4-BE49-F238E27FC236}">
                      <a16:creationId xmlns:a16="http://schemas.microsoft.com/office/drawing/2014/main" id="{4A80EA8C-DE18-1B48-E73A-FC9D95B0B0F7}"/>
                    </a:ext>
                  </a:extLst>
                </p:cNvPr>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9" name="Google Shape;12497;p89">
                  <a:extLst>
                    <a:ext uri="{FF2B5EF4-FFF2-40B4-BE49-F238E27FC236}">
                      <a16:creationId xmlns:a16="http://schemas.microsoft.com/office/drawing/2014/main" id="{15AC3D48-6FF4-B985-E871-17148CEE8F70}"/>
                    </a:ext>
                  </a:extLst>
                </p:cNvPr>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1" name="Google Shape;12529;p89">
                <a:extLst>
                  <a:ext uri="{FF2B5EF4-FFF2-40B4-BE49-F238E27FC236}">
                    <a16:creationId xmlns:a16="http://schemas.microsoft.com/office/drawing/2014/main" id="{086A8FA3-F869-8100-4E04-472D0A838E6E}"/>
                  </a:ext>
                </a:extLst>
              </p:cNvPr>
              <p:cNvGrpSpPr/>
              <p:nvPr/>
            </p:nvGrpSpPr>
            <p:grpSpPr>
              <a:xfrm>
                <a:off x="6232997" y="4324751"/>
                <a:ext cx="641288" cy="642992"/>
                <a:chOff x="-1333200" y="2770450"/>
                <a:chExt cx="291450" cy="292225"/>
              </a:xfrm>
              <a:grpFill/>
            </p:grpSpPr>
            <p:sp>
              <p:nvSpPr>
                <p:cNvPr id="50" name="Google Shape;12530;p89">
                  <a:extLst>
                    <a:ext uri="{FF2B5EF4-FFF2-40B4-BE49-F238E27FC236}">
                      <a16:creationId xmlns:a16="http://schemas.microsoft.com/office/drawing/2014/main" id="{67681BE5-444A-A7CA-9FED-A0960277FF73}"/>
                    </a:ext>
                  </a:extLst>
                </p:cNvPr>
                <p:cNvSpPr/>
                <p:nvPr/>
              </p:nvSpPr>
              <p:spPr>
                <a:xfrm>
                  <a:off x="-1299325" y="2808250"/>
                  <a:ext cx="222925" cy="134725"/>
                </a:xfrm>
                <a:custGeom>
                  <a:avLst/>
                  <a:gdLst/>
                  <a:ahLst/>
                  <a:cxnLst/>
                  <a:rect l="l" t="t" r="r" b="b"/>
                  <a:pathLst>
                    <a:path w="8917" h="5389" extrusionOk="0">
                      <a:moveTo>
                        <a:pt x="7877" y="631"/>
                      </a:moveTo>
                      <a:cubicBezTo>
                        <a:pt x="8066" y="631"/>
                        <a:pt x="8223" y="789"/>
                        <a:pt x="8223" y="978"/>
                      </a:cubicBezTo>
                      <a:cubicBezTo>
                        <a:pt x="8223" y="1167"/>
                        <a:pt x="8066" y="1324"/>
                        <a:pt x="7877" y="1324"/>
                      </a:cubicBezTo>
                      <a:cubicBezTo>
                        <a:pt x="7656" y="1324"/>
                        <a:pt x="7498" y="1167"/>
                        <a:pt x="7498" y="978"/>
                      </a:cubicBezTo>
                      <a:cubicBezTo>
                        <a:pt x="7498" y="789"/>
                        <a:pt x="7656" y="631"/>
                        <a:pt x="7877" y="631"/>
                      </a:cubicBezTo>
                      <a:close/>
                      <a:moveTo>
                        <a:pt x="3056" y="1293"/>
                      </a:moveTo>
                      <a:cubicBezTo>
                        <a:pt x="3245" y="1293"/>
                        <a:pt x="3403" y="1450"/>
                        <a:pt x="3403" y="1639"/>
                      </a:cubicBezTo>
                      <a:cubicBezTo>
                        <a:pt x="3403" y="1828"/>
                        <a:pt x="3245" y="1986"/>
                        <a:pt x="3056" y="1986"/>
                      </a:cubicBezTo>
                      <a:cubicBezTo>
                        <a:pt x="2867" y="1986"/>
                        <a:pt x="2710" y="1828"/>
                        <a:pt x="2710" y="1639"/>
                      </a:cubicBezTo>
                      <a:cubicBezTo>
                        <a:pt x="2741" y="1450"/>
                        <a:pt x="2899" y="1293"/>
                        <a:pt x="3056" y="1293"/>
                      </a:cubicBezTo>
                      <a:close/>
                      <a:moveTo>
                        <a:pt x="5797" y="3340"/>
                      </a:moveTo>
                      <a:cubicBezTo>
                        <a:pt x="6018" y="3340"/>
                        <a:pt x="6175" y="3498"/>
                        <a:pt x="6175" y="3687"/>
                      </a:cubicBezTo>
                      <a:cubicBezTo>
                        <a:pt x="6175" y="3876"/>
                        <a:pt x="6018" y="4034"/>
                        <a:pt x="5797" y="4034"/>
                      </a:cubicBezTo>
                      <a:cubicBezTo>
                        <a:pt x="5608" y="4034"/>
                        <a:pt x="5451" y="3876"/>
                        <a:pt x="5451" y="3687"/>
                      </a:cubicBezTo>
                      <a:cubicBezTo>
                        <a:pt x="5451" y="3498"/>
                        <a:pt x="5608" y="3340"/>
                        <a:pt x="5797" y="3340"/>
                      </a:cubicBezTo>
                      <a:close/>
                      <a:moveTo>
                        <a:pt x="1008" y="4034"/>
                      </a:moveTo>
                      <a:cubicBezTo>
                        <a:pt x="1198" y="4034"/>
                        <a:pt x="1355" y="4191"/>
                        <a:pt x="1355" y="4412"/>
                      </a:cubicBezTo>
                      <a:cubicBezTo>
                        <a:pt x="1355" y="4601"/>
                        <a:pt x="1198" y="4758"/>
                        <a:pt x="1008" y="4758"/>
                      </a:cubicBezTo>
                      <a:cubicBezTo>
                        <a:pt x="819" y="4758"/>
                        <a:pt x="662" y="4601"/>
                        <a:pt x="662" y="4412"/>
                      </a:cubicBezTo>
                      <a:cubicBezTo>
                        <a:pt x="662" y="4191"/>
                        <a:pt x="819" y="4034"/>
                        <a:pt x="1008" y="4034"/>
                      </a:cubicBezTo>
                      <a:close/>
                      <a:moveTo>
                        <a:pt x="7908" y="1"/>
                      </a:moveTo>
                      <a:cubicBezTo>
                        <a:pt x="7341" y="1"/>
                        <a:pt x="6868" y="474"/>
                        <a:pt x="6868" y="1009"/>
                      </a:cubicBezTo>
                      <a:cubicBezTo>
                        <a:pt x="6868" y="1198"/>
                        <a:pt x="6963" y="1419"/>
                        <a:pt x="7026" y="1576"/>
                      </a:cubicBezTo>
                      <a:lnTo>
                        <a:pt x="6112" y="2742"/>
                      </a:lnTo>
                      <a:cubicBezTo>
                        <a:pt x="6032" y="2722"/>
                        <a:pt x="5943" y="2711"/>
                        <a:pt x="5850" y="2711"/>
                      </a:cubicBezTo>
                      <a:cubicBezTo>
                        <a:pt x="5650" y="2711"/>
                        <a:pt x="5434" y="2760"/>
                        <a:pt x="5262" y="2868"/>
                      </a:cubicBezTo>
                      <a:lnTo>
                        <a:pt x="4096" y="1954"/>
                      </a:lnTo>
                      <a:cubicBezTo>
                        <a:pt x="4127" y="1891"/>
                        <a:pt x="4127" y="1765"/>
                        <a:pt x="4127" y="1639"/>
                      </a:cubicBezTo>
                      <a:cubicBezTo>
                        <a:pt x="4127" y="1104"/>
                        <a:pt x="3655" y="631"/>
                        <a:pt x="3088" y="631"/>
                      </a:cubicBezTo>
                      <a:cubicBezTo>
                        <a:pt x="2552" y="631"/>
                        <a:pt x="2080" y="1104"/>
                        <a:pt x="2080" y="1639"/>
                      </a:cubicBezTo>
                      <a:cubicBezTo>
                        <a:pt x="2080" y="1828"/>
                        <a:pt x="2143" y="2049"/>
                        <a:pt x="2237" y="2206"/>
                      </a:cubicBezTo>
                      <a:lnTo>
                        <a:pt x="1324" y="3372"/>
                      </a:lnTo>
                      <a:cubicBezTo>
                        <a:pt x="1261" y="3340"/>
                        <a:pt x="1134" y="3340"/>
                        <a:pt x="1008" y="3340"/>
                      </a:cubicBezTo>
                      <a:cubicBezTo>
                        <a:pt x="441" y="3340"/>
                        <a:pt x="0" y="3813"/>
                        <a:pt x="0" y="4349"/>
                      </a:cubicBezTo>
                      <a:cubicBezTo>
                        <a:pt x="0" y="4947"/>
                        <a:pt x="441" y="5388"/>
                        <a:pt x="1008" y="5388"/>
                      </a:cubicBezTo>
                      <a:cubicBezTo>
                        <a:pt x="1576" y="5388"/>
                        <a:pt x="2017" y="4916"/>
                        <a:pt x="2017" y="4349"/>
                      </a:cubicBezTo>
                      <a:cubicBezTo>
                        <a:pt x="2017" y="4160"/>
                        <a:pt x="1954" y="3971"/>
                        <a:pt x="1859" y="3813"/>
                      </a:cubicBezTo>
                      <a:lnTo>
                        <a:pt x="2773" y="2616"/>
                      </a:lnTo>
                      <a:cubicBezTo>
                        <a:pt x="2875" y="2650"/>
                        <a:pt x="2980" y="2667"/>
                        <a:pt x="3087" y="2667"/>
                      </a:cubicBezTo>
                      <a:cubicBezTo>
                        <a:pt x="3278" y="2667"/>
                        <a:pt x="3473" y="2611"/>
                        <a:pt x="3655" y="2490"/>
                      </a:cubicBezTo>
                      <a:lnTo>
                        <a:pt x="4821" y="3403"/>
                      </a:lnTo>
                      <a:cubicBezTo>
                        <a:pt x="4789" y="3498"/>
                        <a:pt x="4789" y="3624"/>
                        <a:pt x="4789" y="3719"/>
                      </a:cubicBezTo>
                      <a:cubicBezTo>
                        <a:pt x="4789" y="4286"/>
                        <a:pt x="5262" y="4758"/>
                        <a:pt x="5797" y="4758"/>
                      </a:cubicBezTo>
                      <a:cubicBezTo>
                        <a:pt x="6364" y="4758"/>
                        <a:pt x="6837" y="4286"/>
                        <a:pt x="6837" y="3719"/>
                      </a:cubicBezTo>
                      <a:cubicBezTo>
                        <a:pt x="6837" y="3529"/>
                        <a:pt x="6742" y="3340"/>
                        <a:pt x="6679" y="3183"/>
                      </a:cubicBezTo>
                      <a:lnTo>
                        <a:pt x="7593" y="1986"/>
                      </a:lnTo>
                      <a:cubicBezTo>
                        <a:pt x="7656" y="2049"/>
                        <a:pt x="7782" y="2049"/>
                        <a:pt x="7908" y="2049"/>
                      </a:cubicBezTo>
                      <a:cubicBezTo>
                        <a:pt x="8444" y="2049"/>
                        <a:pt x="8916" y="1576"/>
                        <a:pt x="8916" y="1009"/>
                      </a:cubicBezTo>
                      <a:cubicBezTo>
                        <a:pt x="8916" y="474"/>
                        <a:pt x="8444" y="1"/>
                        <a:pt x="790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51" name="Google Shape;12531;p89">
                  <a:extLst>
                    <a:ext uri="{FF2B5EF4-FFF2-40B4-BE49-F238E27FC236}">
                      <a16:creationId xmlns:a16="http://schemas.microsoft.com/office/drawing/2014/main" id="{20CD0D39-7586-566B-9A6D-B4C7F222405A}"/>
                    </a:ext>
                  </a:extLst>
                </p:cNvPr>
                <p:cNvSpPr/>
                <p:nvPr/>
              </p:nvSpPr>
              <p:spPr>
                <a:xfrm>
                  <a:off x="-1333200" y="2770450"/>
                  <a:ext cx="291450" cy="292225"/>
                </a:xfrm>
                <a:custGeom>
                  <a:avLst/>
                  <a:gdLst/>
                  <a:ahLst/>
                  <a:cxnLst/>
                  <a:rect l="l" t="t" r="r" b="b"/>
                  <a:pathLst>
                    <a:path w="11658" h="11689" extrusionOk="0">
                      <a:moveTo>
                        <a:pt x="10586" y="725"/>
                      </a:moveTo>
                      <a:cubicBezTo>
                        <a:pt x="10807" y="725"/>
                        <a:pt x="10964" y="883"/>
                        <a:pt x="10964" y="1072"/>
                      </a:cubicBezTo>
                      <a:lnTo>
                        <a:pt x="10964" y="7593"/>
                      </a:lnTo>
                      <a:lnTo>
                        <a:pt x="631" y="7593"/>
                      </a:lnTo>
                      <a:lnTo>
                        <a:pt x="631" y="1072"/>
                      </a:lnTo>
                      <a:cubicBezTo>
                        <a:pt x="662" y="883"/>
                        <a:pt x="820" y="725"/>
                        <a:pt x="977" y="725"/>
                      </a:cubicBezTo>
                      <a:close/>
                      <a:moveTo>
                        <a:pt x="10996" y="8286"/>
                      </a:moveTo>
                      <a:lnTo>
                        <a:pt x="10996" y="8633"/>
                      </a:lnTo>
                      <a:cubicBezTo>
                        <a:pt x="10996" y="8822"/>
                        <a:pt x="10838" y="8980"/>
                        <a:pt x="10618" y="8980"/>
                      </a:cubicBezTo>
                      <a:lnTo>
                        <a:pt x="1009" y="8980"/>
                      </a:lnTo>
                      <a:cubicBezTo>
                        <a:pt x="820" y="8980"/>
                        <a:pt x="662" y="8822"/>
                        <a:pt x="662" y="8633"/>
                      </a:cubicBezTo>
                      <a:lnTo>
                        <a:pt x="662" y="8286"/>
                      </a:lnTo>
                      <a:close/>
                      <a:moveTo>
                        <a:pt x="6617" y="9641"/>
                      </a:moveTo>
                      <a:lnTo>
                        <a:pt x="6932" y="11027"/>
                      </a:lnTo>
                      <a:lnTo>
                        <a:pt x="4632" y="11027"/>
                      </a:lnTo>
                      <a:lnTo>
                        <a:pt x="4947" y="9641"/>
                      </a:lnTo>
                      <a:close/>
                      <a:moveTo>
                        <a:pt x="1009" y="1"/>
                      </a:moveTo>
                      <a:cubicBezTo>
                        <a:pt x="473" y="1"/>
                        <a:pt x="1" y="473"/>
                        <a:pt x="1" y="1040"/>
                      </a:cubicBezTo>
                      <a:lnTo>
                        <a:pt x="1" y="8570"/>
                      </a:lnTo>
                      <a:cubicBezTo>
                        <a:pt x="1" y="9137"/>
                        <a:pt x="473" y="9610"/>
                        <a:pt x="1009" y="9610"/>
                      </a:cubicBezTo>
                      <a:lnTo>
                        <a:pt x="4285" y="9610"/>
                      </a:lnTo>
                      <a:lnTo>
                        <a:pt x="3970" y="10996"/>
                      </a:lnTo>
                      <a:lnTo>
                        <a:pt x="3057" y="10996"/>
                      </a:lnTo>
                      <a:cubicBezTo>
                        <a:pt x="2868" y="10996"/>
                        <a:pt x="2710" y="11153"/>
                        <a:pt x="2710" y="11342"/>
                      </a:cubicBezTo>
                      <a:cubicBezTo>
                        <a:pt x="2710" y="11531"/>
                        <a:pt x="2868" y="11689"/>
                        <a:pt x="3057" y="11689"/>
                      </a:cubicBezTo>
                      <a:lnTo>
                        <a:pt x="8538" y="11689"/>
                      </a:lnTo>
                      <a:cubicBezTo>
                        <a:pt x="8727" y="11689"/>
                        <a:pt x="8885" y="11531"/>
                        <a:pt x="8885" y="11342"/>
                      </a:cubicBezTo>
                      <a:cubicBezTo>
                        <a:pt x="8885" y="11153"/>
                        <a:pt x="8727" y="10996"/>
                        <a:pt x="8538" y="10996"/>
                      </a:cubicBezTo>
                      <a:lnTo>
                        <a:pt x="7625" y="10996"/>
                      </a:lnTo>
                      <a:lnTo>
                        <a:pt x="7310" y="9610"/>
                      </a:lnTo>
                      <a:lnTo>
                        <a:pt x="10618" y="9610"/>
                      </a:lnTo>
                      <a:cubicBezTo>
                        <a:pt x="11185" y="9610"/>
                        <a:pt x="11657" y="9137"/>
                        <a:pt x="11657" y="8570"/>
                      </a:cubicBezTo>
                      <a:lnTo>
                        <a:pt x="11657" y="1040"/>
                      </a:lnTo>
                      <a:cubicBezTo>
                        <a:pt x="11657" y="473"/>
                        <a:pt x="11185" y="1"/>
                        <a:pt x="1061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2" name="Google Shape;12557;p89">
                <a:extLst>
                  <a:ext uri="{FF2B5EF4-FFF2-40B4-BE49-F238E27FC236}">
                    <a16:creationId xmlns:a16="http://schemas.microsoft.com/office/drawing/2014/main" id="{890A5590-6C3F-A5A6-97CF-357383036512}"/>
                  </a:ext>
                </a:extLst>
              </p:cNvPr>
              <p:cNvGrpSpPr/>
              <p:nvPr/>
            </p:nvGrpSpPr>
            <p:grpSpPr>
              <a:xfrm>
                <a:off x="2029476" y="4325600"/>
                <a:ext cx="642992" cy="641288"/>
                <a:chOff x="-937025" y="2064750"/>
                <a:chExt cx="292225" cy="291450"/>
              </a:xfrm>
              <a:grpFill/>
            </p:grpSpPr>
            <p:sp>
              <p:nvSpPr>
                <p:cNvPr id="47" name="Google Shape;12558;p89">
                  <a:extLst>
                    <a:ext uri="{FF2B5EF4-FFF2-40B4-BE49-F238E27FC236}">
                      <a16:creationId xmlns:a16="http://schemas.microsoft.com/office/drawing/2014/main" id="{735D2064-FEAC-9660-FE2C-C67246EFAF8E}"/>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8" name="Google Shape;12559;p89">
                  <a:extLst>
                    <a:ext uri="{FF2B5EF4-FFF2-40B4-BE49-F238E27FC236}">
                      <a16:creationId xmlns:a16="http://schemas.microsoft.com/office/drawing/2014/main" id="{A599803F-7B3A-FD17-2073-BC63BF21FBA1}"/>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9" name="Google Shape;12560;p89">
                  <a:extLst>
                    <a:ext uri="{FF2B5EF4-FFF2-40B4-BE49-F238E27FC236}">
                      <a16:creationId xmlns:a16="http://schemas.microsoft.com/office/drawing/2014/main" id="{B102C3F3-A270-3A3C-0ECA-6E7EEE97A7C4}"/>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13" name="Google Shape;12585;p89">
                <a:extLst>
                  <a:ext uri="{FF2B5EF4-FFF2-40B4-BE49-F238E27FC236}">
                    <a16:creationId xmlns:a16="http://schemas.microsoft.com/office/drawing/2014/main" id="{06DDA145-2EA1-DB98-5035-68AA6D72DB8C}"/>
                  </a:ext>
                </a:extLst>
              </p:cNvPr>
              <p:cNvGrpSpPr/>
              <p:nvPr/>
            </p:nvGrpSpPr>
            <p:grpSpPr>
              <a:xfrm>
                <a:off x="397214" y="4323868"/>
                <a:ext cx="566751" cy="644753"/>
                <a:chOff x="-1684475" y="2049000"/>
                <a:chExt cx="257575" cy="293025"/>
              </a:xfrm>
              <a:grpFill/>
            </p:grpSpPr>
            <p:sp>
              <p:nvSpPr>
                <p:cNvPr id="43" name="Google Shape;12586;p89">
                  <a:extLst>
                    <a:ext uri="{FF2B5EF4-FFF2-40B4-BE49-F238E27FC236}">
                      <a16:creationId xmlns:a16="http://schemas.microsoft.com/office/drawing/2014/main" id="{343C07FD-059C-258D-FF16-A241A703779D}"/>
                    </a:ext>
                  </a:extLst>
                </p:cNvPr>
                <p:cNvSpPr/>
                <p:nvPr/>
              </p:nvSpPr>
              <p:spPr>
                <a:xfrm>
                  <a:off x="-1684475" y="2049000"/>
                  <a:ext cx="257575" cy="293025"/>
                </a:xfrm>
                <a:custGeom>
                  <a:avLst/>
                  <a:gdLst/>
                  <a:ahLst/>
                  <a:cxnLst/>
                  <a:rect l="l" t="t" r="r" b="b"/>
                  <a:pathLst>
                    <a:path w="10303" h="11721" extrusionOk="0">
                      <a:moveTo>
                        <a:pt x="1355" y="693"/>
                      </a:moveTo>
                      <a:lnTo>
                        <a:pt x="1355" y="1387"/>
                      </a:lnTo>
                      <a:lnTo>
                        <a:pt x="694" y="1387"/>
                      </a:lnTo>
                      <a:lnTo>
                        <a:pt x="694" y="693"/>
                      </a:lnTo>
                      <a:close/>
                      <a:moveTo>
                        <a:pt x="9546" y="693"/>
                      </a:moveTo>
                      <a:lnTo>
                        <a:pt x="9546" y="1387"/>
                      </a:lnTo>
                      <a:lnTo>
                        <a:pt x="8885" y="1387"/>
                      </a:lnTo>
                      <a:lnTo>
                        <a:pt x="8885" y="693"/>
                      </a:lnTo>
                      <a:close/>
                      <a:moveTo>
                        <a:pt x="8223" y="1387"/>
                      </a:moveTo>
                      <a:lnTo>
                        <a:pt x="8223" y="1733"/>
                      </a:lnTo>
                      <a:cubicBezTo>
                        <a:pt x="8223" y="1922"/>
                        <a:pt x="8381" y="2080"/>
                        <a:pt x="8570" y="2080"/>
                      </a:cubicBezTo>
                      <a:lnTo>
                        <a:pt x="8916" y="2080"/>
                      </a:lnTo>
                      <a:lnTo>
                        <a:pt x="8916" y="9641"/>
                      </a:lnTo>
                      <a:lnTo>
                        <a:pt x="8538" y="9641"/>
                      </a:lnTo>
                      <a:cubicBezTo>
                        <a:pt x="8349" y="9641"/>
                        <a:pt x="8192" y="9798"/>
                        <a:pt x="8192" y="9987"/>
                      </a:cubicBezTo>
                      <a:lnTo>
                        <a:pt x="8192" y="10365"/>
                      </a:lnTo>
                      <a:lnTo>
                        <a:pt x="2080" y="10365"/>
                      </a:lnTo>
                      <a:lnTo>
                        <a:pt x="2080" y="9987"/>
                      </a:lnTo>
                      <a:cubicBezTo>
                        <a:pt x="2080" y="9798"/>
                        <a:pt x="1922" y="9641"/>
                        <a:pt x="1733" y="9641"/>
                      </a:cubicBezTo>
                      <a:lnTo>
                        <a:pt x="1355" y="9641"/>
                      </a:lnTo>
                      <a:lnTo>
                        <a:pt x="1355" y="2080"/>
                      </a:lnTo>
                      <a:lnTo>
                        <a:pt x="1733" y="2080"/>
                      </a:lnTo>
                      <a:cubicBezTo>
                        <a:pt x="1922" y="2080"/>
                        <a:pt x="2080" y="1922"/>
                        <a:pt x="2080" y="1733"/>
                      </a:cubicBezTo>
                      <a:lnTo>
                        <a:pt x="2080" y="1387"/>
                      </a:lnTo>
                      <a:close/>
                      <a:moveTo>
                        <a:pt x="1355" y="10365"/>
                      </a:moveTo>
                      <a:lnTo>
                        <a:pt x="1355" y="11027"/>
                      </a:lnTo>
                      <a:lnTo>
                        <a:pt x="694" y="11027"/>
                      </a:lnTo>
                      <a:lnTo>
                        <a:pt x="694" y="10365"/>
                      </a:lnTo>
                      <a:close/>
                      <a:moveTo>
                        <a:pt x="9609" y="10365"/>
                      </a:moveTo>
                      <a:lnTo>
                        <a:pt x="9609" y="11027"/>
                      </a:lnTo>
                      <a:lnTo>
                        <a:pt x="8916" y="11027"/>
                      </a:lnTo>
                      <a:lnTo>
                        <a:pt x="8916" y="10365"/>
                      </a:lnTo>
                      <a:close/>
                      <a:moveTo>
                        <a:pt x="347" y="0"/>
                      </a:moveTo>
                      <a:cubicBezTo>
                        <a:pt x="158" y="0"/>
                        <a:pt x="0" y="158"/>
                        <a:pt x="0" y="347"/>
                      </a:cubicBezTo>
                      <a:lnTo>
                        <a:pt x="0" y="1733"/>
                      </a:lnTo>
                      <a:cubicBezTo>
                        <a:pt x="0" y="1922"/>
                        <a:pt x="158" y="2080"/>
                        <a:pt x="347" y="2080"/>
                      </a:cubicBezTo>
                      <a:lnTo>
                        <a:pt x="694" y="2080"/>
                      </a:lnTo>
                      <a:lnTo>
                        <a:pt x="694" y="9641"/>
                      </a:lnTo>
                      <a:lnTo>
                        <a:pt x="347" y="9641"/>
                      </a:lnTo>
                      <a:cubicBezTo>
                        <a:pt x="158" y="9641"/>
                        <a:pt x="0" y="9798"/>
                        <a:pt x="0" y="9987"/>
                      </a:cubicBezTo>
                      <a:lnTo>
                        <a:pt x="0" y="11374"/>
                      </a:lnTo>
                      <a:cubicBezTo>
                        <a:pt x="0" y="11563"/>
                        <a:pt x="158" y="11720"/>
                        <a:pt x="347" y="11720"/>
                      </a:cubicBezTo>
                      <a:lnTo>
                        <a:pt x="1733" y="11720"/>
                      </a:lnTo>
                      <a:cubicBezTo>
                        <a:pt x="1922" y="11720"/>
                        <a:pt x="2080" y="11563"/>
                        <a:pt x="2080" y="11374"/>
                      </a:cubicBezTo>
                      <a:lnTo>
                        <a:pt x="2080" y="11027"/>
                      </a:lnTo>
                      <a:lnTo>
                        <a:pt x="8223" y="11027"/>
                      </a:lnTo>
                      <a:lnTo>
                        <a:pt x="8223" y="11374"/>
                      </a:lnTo>
                      <a:cubicBezTo>
                        <a:pt x="8223" y="11563"/>
                        <a:pt x="8381" y="11720"/>
                        <a:pt x="8570" y="11720"/>
                      </a:cubicBezTo>
                      <a:lnTo>
                        <a:pt x="9956" y="11720"/>
                      </a:lnTo>
                      <a:cubicBezTo>
                        <a:pt x="10145" y="11720"/>
                        <a:pt x="10303" y="11563"/>
                        <a:pt x="10303" y="11374"/>
                      </a:cubicBezTo>
                      <a:lnTo>
                        <a:pt x="10303" y="9987"/>
                      </a:lnTo>
                      <a:cubicBezTo>
                        <a:pt x="10303" y="9798"/>
                        <a:pt x="10145" y="9641"/>
                        <a:pt x="9956" y="9641"/>
                      </a:cubicBezTo>
                      <a:lnTo>
                        <a:pt x="9609" y="9641"/>
                      </a:lnTo>
                      <a:lnTo>
                        <a:pt x="9609" y="2080"/>
                      </a:lnTo>
                      <a:lnTo>
                        <a:pt x="9924" y="2080"/>
                      </a:lnTo>
                      <a:cubicBezTo>
                        <a:pt x="10113" y="2080"/>
                        <a:pt x="10271" y="1922"/>
                        <a:pt x="10271" y="1733"/>
                      </a:cubicBezTo>
                      <a:lnTo>
                        <a:pt x="10271" y="347"/>
                      </a:lnTo>
                      <a:cubicBezTo>
                        <a:pt x="10271" y="158"/>
                        <a:pt x="10113" y="0"/>
                        <a:pt x="9924" y="0"/>
                      </a:cubicBezTo>
                      <a:lnTo>
                        <a:pt x="8538" y="0"/>
                      </a:lnTo>
                      <a:cubicBezTo>
                        <a:pt x="8349" y="0"/>
                        <a:pt x="8192" y="158"/>
                        <a:pt x="8192" y="347"/>
                      </a:cubicBezTo>
                      <a:lnTo>
                        <a:pt x="8192" y="693"/>
                      </a:lnTo>
                      <a:lnTo>
                        <a:pt x="2080" y="693"/>
                      </a:lnTo>
                      <a:lnTo>
                        <a:pt x="2080" y="347"/>
                      </a:lnTo>
                      <a:cubicBezTo>
                        <a:pt x="2080" y="158"/>
                        <a:pt x="1922" y="0"/>
                        <a:pt x="173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4" name="Google Shape;12587;p89">
                  <a:extLst>
                    <a:ext uri="{FF2B5EF4-FFF2-40B4-BE49-F238E27FC236}">
                      <a16:creationId xmlns:a16="http://schemas.microsoft.com/office/drawing/2014/main" id="{89EAE89D-31B9-25AA-7A8B-9E488F6ACE1B}"/>
                    </a:ext>
                  </a:extLst>
                </p:cNvPr>
                <p:cNvSpPr/>
                <p:nvPr/>
              </p:nvSpPr>
              <p:spPr>
                <a:xfrm>
                  <a:off x="-1615950" y="2238800"/>
                  <a:ext cx="120525" cy="18150"/>
                </a:xfrm>
                <a:custGeom>
                  <a:avLst/>
                  <a:gdLst/>
                  <a:ahLst/>
                  <a:cxnLst/>
                  <a:rect l="l" t="t" r="r" b="b"/>
                  <a:pathLst>
                    <a:path w="4821" h="726" extrusionOk="0">
                      <a:moveTo>
                        <a:pt x="347" y="1"/>
                      </a:moveTo>
                      <a:cubicBezTo>
                        <a:pt x="158" y="1"/>
                        <a:pt x="0" y="159"/>
                        <a:pt x="0" y="348"/>
                      </a:cubicBezTo>
                      <a:cubicBezTo>
                        <a:pt x="0" y="568"/>
                        <a:pt x="158" y="726"/>
                        <a:pt x="347" y="726"/>
                      </a:cubicBezTo>
                      <a:lnTo>
                        <a:pt x="4443" y="726"/>
                      </a:lnTo>
                      <a:cubicBezTo>
                        <a:pt x="4663" y="726"/>
                        <a:pt x="4821" y="568"/>
                        <a:pt x="4821" y="348"/>
                      </a:cubicBezTo>
                      <a:cubicBezTo>
                        <a:pt x="4821" y="159"/>
                        <a:pt x="4663" y="1"/>
                        <a:pt x="44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5" name="Google Shape;12588;p89">
                  <a:extLst>
                    <a:ext uri="{FF2B5EF4-FFF2-40B4-BE49-F238E27FC236}">
                      <a16:creationId xmlns:a16="http://schemas.microsoft.com/office/drawing/2014/main" id="{EAEC452F-28A3-0CCE-341D-45E6F972E261}"/>
                    </a:ext>
                  </a:extLst>
                </p:cNvPr>
                <p:cNvSpPr/>
                <p:nvPr/>
              </p:nvSpPr>
              <p:spPr>
                <a:xfrm>
                  <a:off x="-1615950" y="2273475"/>
                  <a:ext cx="120525" cy="17350"/>
                </a:xfrm>
                <a:custGeom>
                  <a:avLst/>
                  <a:gdLst/>
                  <a:ahLst/>
                  <a:cxnLst/>
                  <a:rect l="l" t="t" r="r" b="b"/>
                  <a:pathLst>
                    <a:path w="4821" h="694" extrusionOk="0">
                      <a:moveTo>
                        <a:pt x="347" y="0"/>
                      </a:moveTo>
                      <a:cubicBezTo>
                        <a:pt x="158" y="0"/>
                        <a:pt x="0" y="158"/>
                        <a:pt x="0" y="347"/>
                      </a:cubicBezTo>
                      <a:cubicBezTo>
                        <a:pt x="0" y="536"/>
                        <a:pt x="158" y="693"/>
                        <a:pt x="347" y="693"/>
                      </a:cubicBezTo>
                      <a:lnTo>
                        <a:pt x="4443" y="693"/>
                      </a:lnTo>
                      <a:cubicBezTo>
                        <a:pt x="4663" y="693"/>
                        <a:pt x="4821" y="536"/>
                        <a:pt x="4821" y="347"/>
                      </a:cubicBezTo>
                      <a:cubicBezTo>
                        <a:pt x="4821" y="158"/>
                        <a:pt x="4663" y="0"/>
                        <a:pt x="444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6" name="Google Shape;12589;p89">
                  <a:extLst>
                    <a:ext uri="{FF2B5EF4-FFF2-40B4-BE49-F238E27FC236}">
                      <a16:creationId xmlns:a16="http://schemas.microsoft.com/office/drawing/2014/main" id="{8167BFB9-49E6-9009-7A76-8A11821A0F1C}"/>
                    </a:ext>
                  </a:extLst>
                </p:cNvPr>
                <p:cNvSpPr/>
                <p:nvPr/>
              </p:nvSpPr>
              <p:spPr>
                <a:xfrm>
                  <a:off x="-1630925" y="2100975"/>
                  <a:ext cx="153625" cy="116600"/>
                </a:xfrm>
                <a:custGeom>
                  <a:avLst/>
                  <a:gdLst/>
                  <a:ahLst/>
                  <a:cxnLst/>
                  <a:rect l="l" t="t" r="r" b="b"/>
                  <a:pathLst>
                    <a:path w="6145" h="4664" extrusionOk="0">
                      <a:moveTo>
                        <a:pt x="4695" y="662"/>
                      </a:moveTo>
                      <a:lnTo>
                        <a:pt x="2994" y="1985"/>
                      </a:lnTo>
                      <a:lnTo>
                        <a:pt x="1261" y="662"/>
                      </a:lnTo>
                      <a:close/>
                      <a:moveTo>
                        <a:pt x="599" y="1040"/>
                      </a:moveTo>
                      <a:lnTo>
                        <a:pt x="2427" y="2395"/>
                      </a:lnTo>
                      <a:lnTo>
                        <a:pt x="599" y="3781"/>
                      </a:lnTo>
                      <a:lnTo>
                        <a:pt x="599" y="1040"/>
                      </a:lnTo>
                      <a:close/>
                      <a:moveTo>
                        <a:pt x="5357" y="1040"/>
                      </a:moveTo>
                      <a:lnTo>
                        <a:pt x="5357" y="3781"/>
                      </a:lnTo>
                      <a:lnTo>
                        <a:pt x="3561" y="2395"/>
                      </a:lnTo>
                      <a:lnTo>
                        <a:pt x="5357" y="1040"/>
                      </a:lnTo>
                      <a:close/>
                      <a:moveTo>
                        <a:pt x="2994" y="2836"/>
                      </a:moveTo>
                      <a:lnTo>
                        <a:pt x="4695" y="4128"/>
                      </a:lnTo>
                      <a:lnTo>
                        <a:pt x="1292" y="4128"/>
                      </a:lnTo>
                      <a:lnTo>
                        <a:pt x="2994" y="2836"/>
                      </a:lnTo>
                      <a:close/>
                      <a:moveTo>
                        <a:pt x="316" y="1"/>
                      </a:moveTo>
                      <a:cubicBezTo>
                        <a:pt x="158" y="1"/>
                        <a:pt x="1" y="127"/>
                        <a:pt x="1" y="284"/>
                      </a:cubicBezTo>
                      <a:lnTo>
                        <a:pt x="1" y="4380"/>
                      </a:lnTo>
                      <a:cubicBezTo>
                        <a:pt x="64" y="4506"/>
                        <a:pt x="127" y="4600"/>
                        <a:pt x="253" y="4663"/>
                      </a:cubicBezTo>
                      <a:lnTo>
                        <a:pt x="5798" y="4663"/>
                      </a:lnTo>
                      <a:cubicBezTo>
                        <a:pt x="5955" y="4663"/>
                        <a:pt x="6113" y="4537"/>
                        <a:pt x="6144" y="4317"/>
                      </a:cubicBezTo>
                      <a:lnTo>
                        <a:pt x="6081" y="316"/>
                      </a:lnTo>
                      <a:cubicBezTo>
                        <a:pt x="6081" y="158"/>
                        <a:pt x="5955" y="32"/>
                        <a:pt x="579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14" name="Google Shape;12590;p89">
                <a:extLst>
                  <a:ext uri="{FF2B5EF4-FFF2-40B4-BE49-F238E27FC236}">
                    <a16:creationId xmlns:a16="http://schemas.microsoft.com/office/drawing/2014/main" id="{2A49A7C7-DC0F-EEDC-F0B5-D148EB97BB48}"/>
                  </a:ext>
                </a:extLst>
              </p:cNvPr>
              <p:cNvSpPr/>
              <p:nvPr/>
            </p:nvSpPr>
            <p:spPr>
              <a:xfrm>
                <a:off x="2878542" y="4325150"/>
                <a:ext cx="670717" cy="642168"/>
              </a:xfrm>
              <a:custGeom>
                <a:avLst/>
                <a:gdLst/>
                <a:ahLst/>
                <a:cxnLst/>
                <a:rect l="l" t="t" r="r" b="b"/>
                <a:pathLst>
                  <a:path w="12193" h="11674" extrusionOk="0">
                    <a:moveTo>
                      <a:pt x="9483" y="1174"/>
                    </a:moveTo>
                    <a:lnTo>
                      <a:pt x="9483" y="2308"/>
                    </a:lnTo>
                    <a:cubicBezTo>
                      <a:pt x="9483" y="2497"/>
                      <a:pt x="9641" y="2655"/>
                      <a:pt x="9830" y="2655"/>
                    </a:cubicBezTo>
                    <a:lnTo>
                      <a:pt x="10901" y="2655"/>
                    </a:lnTo>
                    <a:lnTo>
                      <a:pt x="9515" y="4041"/>
                    </a:lnTo>
                    <a:lnTo>
                      <a:pt x="8097" y="4041"/>
                    </a:lnTo>
                    <a:lnTo>
                      <a:pt x="8097" y="2560"/>
                    </a:lnTo>
                    <a:lnTo>
                      <a:pt x="9483" y="1174"/>
                    </a:lnTo>
                    <a:close/>
                    <a:moveTo>
                      <a:pt x="4885" y="6181"/>
                    </a:moveTo>
                    <a:cubicBezTo>
                      <a:pt x="5033" y="6181"/>
                      <a:pt x="5183" y="6212"/>
                      <a:pt x="5325" y="6278"/>
                    </a:cubicBezTo>
                    <a:lnTo>
                      <a:pt x="4600" y="7003"/>
                    </a:lnTo>
                    <a:cubicBezTo>
                      <a:pt x="4474" y="7129"/>
                      <a:pt x="4474" y="7349"/>
                      <a:pt x="4600" y="7475"/>
                    </a:cubicBezTo>
                    <a:cubicBezTo>
                      <a:pt x="4663" y="7538"/>
                      <a:pt x="4750" y="7570"/>
                      <a:pt x="4836" y="7570"/>
                    </a:cubicBezTo>
                    <a:cubicBezTo>
                      <a:pt x="4923" y="7570"/>
                      <a:pt x="5010" y="7538"/>
                      <a:pt x="5073" y="7475"/>
                    </a:cubicBezTo>
                    <a:lnTo>
                      <a:pt x="5797" y="6751"/>
                    </a:lnTo>
                    <a:lnTo>
                      <a:pt x="5797" y="6751"/>
                    </a:lnTo>
                    <a:cubicBezTo>
                      <a:pt x="5986" y="7160"/>
                      <a:pt x="5892" y="7633"/>
                      <a:pt x="5577" y="7948"/>
                    </a:cubicBezTo>
                    <a:cubicBezTo>
                      <a:pt x="5388" y="8137"/>
                      <a:pt x="5128" y="8231"/>
                      <a:pt x="4864" y="8231"/>
                    </a:cubicBezTo>
                    <a:cubicBezTo>
                      <a:pt x="4600" y="8231"/>
                      <a:pt x="4332" y="8137"/>
                      <a:pt x="4127" y="7948"/>
                    </a:cubicBezTo>
                    <a:cubicBezTo>
                      <a:pt x="3749" y="7538"/>
                      <a:pt x="3749" y="6877"/>
                      <a:pt x="4127" y="6499"/>
                    </a:cubicBezTo>
                    <a:cubicBezTo>
                      <a:pt x="4333" y="6293"/>
                      <a:pt x="4606" y="6181"/>
                      <a:pt x="4885" y="6181"/>
                    </a:cubicBezTo>
                    <a:close/>
                    <a:moveTo>
                      <a:pt x="4897" y="4831"/>
                    </a:moveTo>
                    <a:cubicBezTo>
                      <a:pt x="5396" y="4831"/>
                      <a:pt x="5890" y="4990"/>
                      <a:pt x="6301" y="5301"/>
                    </a:cubicBezTo>
                    <a:lnTo>
                      <a:pt x="5829" y="5774"/>
                    </a:lnTo>
                    <a:cubicBezTo>
                      <a:pt x="5553" y="5590"/>
                      <a:pt x="5233" y="5499"/>
                      <a:pt x="4911" y="5499"/>
                    </a:cubicBezTo>
                    <a:cubicBezTo>
                      <a:pt x="4460" y="5499"/>
                      <a:pt x="4004" y="5677"/>
                      <a:pt x="3655" y="6026"/>
                    </a:cubicBezTo>
                    <a:cubicBezTo>
                      <a:pt x="2993" y="6688"/>
                      <a:pt x="2993" y="7790"/>
                      <a:pt x="3655" y="8420"/>
                    </a:cubicBezTo>
                    <a:cubicBezTo>
                      <a:pt x="3986" y="8751"/>
                      <a:pt x="4427" y="8917"/>
                      <a:pt x="4864" y="8917"/>
                    </a:cubicBezTo>
                    <a:cubicBezTo>
                      <a:pt x="5301" y="8917"/>
                      <a:pt x="5734" y="8751"/>
                      <a:pt x="6049" y="8420"/>
                    </a:cubicBezTo>
                    <a:cubicBezTo>
                      <a:pt x="6648" y="7822"/>
                      <a:pt x="6742" y="6908"/>
                      <a:pt x="6301" y="6246"/>
                    </a:cubicBezTo>
                    <a:lnTo>
                      <a:pt x="6774" y="5774"/>
                    </a:lnTo>
                    <a:lnTo>
                      <a:pt x="6774" y="5774"/>
                    </a:lnTo>
                    <a:cubicBezTo>
                      <a:pt x="7467" y="6719"/>
                      <a:pt x="7404" y="8074"/>
                      <a:pt x="6585" y="8924"/>
                    </a:cubicBezTo>
                    <a:cubicBezTo>
                      <a:pt x="6112" y="9397"/>
                      <a:pt x="5498" y="9633"/>
                      <a:pt x="4883" y="9633"/>
                    </a:cubicBezTo>
                    <a:cubicBezTo>
                      <a:pt x="4269" y="9633"/>
                      <a:pt x="3655" y="9397"/>
                      <a:pt x="3182" y="8924"/>
                    </a:cubicBezTo>
                    <a:cubicBezTo>
                      <a:pt x="2237" y="7979"/>
                      <a:pt x="2237" y="6499"/>
                      <a:pt x="3182" y="5553"/>
                    </a:cubicBezTo>
                    <a:cubicBezTo>
                      <a:pt x="3667" y="5068"/>
                      <a:pt x="4286" y="4831"/>
                      <a:pt x="4897" y="4831"/>
                    </a:cubicBezTo>
                    <a:close/>
                    <a:moveTo>
                      <a:pt x="4873" y="3463"/>
                    </a:moveTo>
                    <a:cubicBezTo>
                      <a:pt x="5728" y="3463"/>
                      <a:pt x="6583" y="3748"/>
                      <a:pt x="7278" y="4325"/>
                    </a:cubicBezTo>
                    <a:lnTo>
                      <a:pt x="6805" y="4797"/>
                    </a:lnTo>
                    <a:cubicBezTo>
                      <a:pt x="6228" y="4353"/>
                      <a:pt x="5533" y="4125"/>
                      <a:pt x="4844" y="4125"/>
                    </a:cubicBezTo>
                    <a:cubicBezTo>
                      <a:pt x="4065" y="4125"/>
                      <a:pt x="3294" y="4416"/>
                      <a:pt x="2710" y="5018"/>
                    </a:cubicBezTo>
                    <a:cubicBezTo>
                      <a:pt x="1481" y="6246"/>
                      <a:pt x="1481" y="8168"/>
                      <a:pt x="2710" y="9397"/>
                    </a:cubicBezTo>
                    <a:cubicBezTo>
                      <a:pt x="3324" y="10011"/>
                      <a:pt x="4112" y="10318"/>
                      <a:pt x="4899" y="10318"/>
                    </a:cubicBezTo>
                    <a:cubicBezTo>
                      <a:pt x="5687" y="10318"/>
                      <a:pt x="6474" y="10011"/>
                      <a:pt x="7089" y="9397"/>
                    </a:cubicBezTo>
                    <a:cubicBezTo>
                      <a:pt x="8223" y="8263"/>
                      <a:pt x="8255" y="6467"/>
                      <a:pt x="7309" y="5301"/>
                    </a:cubicBezTo>
                    <a:lnTo>
                      <a:pt x="7782" y="4829"/>
                    </a:lnTo>
                    <a:lnTo>
                      <a:pt x="7782" y="4829"/>
                    </a:lnTo>
                    <a:cubicBezTo>
                      <a:pt x="8979" y="6278"/>
                      <a:pt x="8885" y="8483"/>
                      <a:pt x="7530" y="9870"/>
                    </a:cubicBezTo>
                    <a:cubicBezTo>
                      <a:pt x="6790" y="10594"/>
                      <a:pt x="5821" y="10956"/>
                      <a:pt x="4856" y="10956"/>
                    </a:cubicBezTo>
                    <a:cubicBezTo>
                      <a:pt x="3891" y="10956"/>
                      <a:pt x="2930" y="10594"/>
                      <a:pt x="2206" y="9870"/>
                    </a:cubicBezTo>
                    <a:cubicBezTo>
                      <a:pt x="756" y="8420"/>
                      <a:pt x="756" y="6026"/>
                      <a:pt x="2206" y="4545"/>
                    </a:cubicBezTo>
                    <a:cubicBezTo>
                      <a:pt x="2941" y="3827"/>
                      <a:pt x="3907" y="3463"/>
                      <a:pt x="4873" y="3463"/>
                    </a:cubicBezTo>
                    <a:close/>
                    <a:moveTo>
                      <a:pt x="9899" y="0"/>
                    </a:moveTo>
                    <a:cubicBezTo>
                      <a:pt x="9813" y="0"/>
                      <a:pt x="9722" y="32"/>
                      <a:pt x="9641" y="103"/>
                    </a:cubicBezTo>
                    <a:lnTo>
                      <a:pt x="7561" y="2182"/>
                    </a:lnTo>
                    <a:cubicBezTo>
                      <a:pt x="7467" y="2277"/>
                      <a:pt x="7435" y="2340"/>
                      <a:pt x="7435" y="2434"/>
                    </a:cubicBezTo>
                    <a:lnTo>
                      <a:pt x="7435" y="3600"/>
                    </a:lnTo>
                    <a:cubicBezTo>
                      <a:pt x="6670" y="3071"/>
                      <a:pt x="5769" y="2807"/>
                      <a:pt x="4868" y="2807"/>
                    </a:cubicBezTo>
                    <a:cubicBezTo>
                      <a:pt x="3731" y="2807"/>
                      <a:pt x="2595" y="3229"/>
                      <a:pt x="1733" y="4073"/>
                    </a:cubicBezTo>
                    <a:cubicBezTo>
                      <a:pt x="0" y="5805"/>
                      <a:pt x="0" y="8641"/>
                      <a:pt x="1733" y="10374"/>
                    </a:cubicBezTo>
                    <a:cubicBezTo>
                      <a:pt x="2599" y="11240"/>
                      <a:pt x="3741" y="11673"/>
                      <a:pt x="4883" y="11673"/>
                    </a:cubicBezTo>
                    <a:cubicBezTo>
                      <a:pt x="6026" y="11673"/>
                      <a:pt x="7168" y="11240"/>
                      <a:pt x="8034" y="10374"/>
                    </a:cubicBezTo>
                    <a:cubicBezTo>
                      <a:pt x="9578" y="8861"/>
                      <a:pt x="9735" y="6436"/>
                      <a:pt x="8538" y="4703"/>
                    </a:cubicBezTo>
                    <a:lnTo>
                      <a:pt x="9672" y="4703"/>
                    </a:lnTo>
                    <a:cubicBezTo>
                      <a:pt x="9767" y="4703"/>
                      <a:pt x="9893" y="4671"/>
                      <a:pt x="9924" y="4608"/>
                    </a:cubicBezTo>
                    <a:lnTo>
                      <a:pt x="12004" y="2497"/>
                    </a:lnTo>
                    <a:cubicBezTo>
                      <a:pt x="12193" y="2308"/>
                      <a:pt x="12035" y="1962"/>
                      <a:pt x="11783" y="1962"/>
                    </a:cubicBezTo>
                    <a:lnTo>
                      <a:pt x="10239" y="1962"/>
                    </a:lnTo>
                    <a:lnTo>
                      <a:pt x="10239" y="355"/>
                    </a:lnTo>
                    <a:cubicBezTo>
                      <a:pt x="10239" y="141"/>
                      <a:pt x="10080" y="0"/>
                      <a:pt x="989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5" name="Google Shape;12592;p89">
                <a:extLst>
                  <a:ext uri="{FF2B5EF4-FFF2-40B4-BE49-F238E27FC236}">
                    <a16:creationId xmlns:a16="http://schemas.microsoft.com/office/drawing/2014/main" id="{58DB5698-FC39-09F0-598E-B4EB479D1F3F}"/>
                  </a:ext>
                </a:extLst>
              </p:cNvPr>
              <p:cNvSpPr/>
              <p:nvPr/>
            </p:nvSpPr>
            <p:spPr>
              <a:xfrm>
                <a:off x="5410974" y="4324751"/>
                <a:ext cx="641288" cy="642992"/>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6" name="Google Shape;12593;p89">
                <a:extLst>
                  <a:ext uri="{FF2B5EF4-FFF2-40B4-BE49-F238E27FC236}">
                    <a16:creationId xmlns:a16="http://schemas.microsoft.com/office/drawing/2014/main" id="{1CBF773C-4930-B35C-BC65-D450122ED23A}"/>
                  </a:ext>
                </a:extLst>
              </p:cNvPr>
              <p:cNvSpPr/>
              <p:nvPr/>
            </p:nvSpPr>
            <p:spPr>
              <a:xfrm>
                <a:off x="5483751" y="4397527"/>
                <a:ext cx="39936" cy="39936"/>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7" name="Google Shape;12594;p89">
                <a:extLst>
                  <a:ext uri="{FF2B5EF4-FFF2-40B4-BE49-F238E27FC236}">
                    <a16:creationId xmlns:a16="http://schemas.microsoft.com/office/drawing/2014/main" id="{E82FAFD8-88F7-C324-B43E-65EDB4EAFF1B}"/>
                  </a:ext>
                </a:extLst>
              </p:cNvPr>
              <p:cNvSpPr/>
              <p:nvPr/>
            </p:nvSpPr>
            <p:spPr>
              <a:xfrm>
                <a:off x="5559992" y="4397527"/>
                <a:ext cx="38176" cy="39936"/>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8" name="Google Shape;12595;p89">
                <a:extLst>
                  <a:ext uri="{FF2B5EF4-FFF2-40B4-BE49-F238E27FC236}">
                    <a16:creationId xmlns:a16="http://schemas.microsoft.com/office/drawing/2014/main" id="{61E41C4C-9F6B-1FD1-E449-9D190D1B165D}"/>
                  </a:ext>
                </a:extLst>
              </p:cNvPr>
              <p:cNvSpPr/>
              <p:nvPr/>
            </p:nvSpPr>
            <p:spPr>
              <a:xfrm>
                <a:off x="5636234" y="4397527"/>
                <a:ext cx="38231" cy="39936"/>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19" name="Google Shape;12596;p89">
                <a:extLst>
                  <a:ext uri="{FF2B5EF4-FFF2-40B4-BE49-F238E27FC236}">
                    <a16:creationId xmlns:a16="http://schemas.microsoft.com/office/drawing/2014/main" id="{33AC9693-8FA1-E64D-EC8B-CD8FFB1E32EE}"/>
                  </a:ext>
                </a:extLst>
              </p:cNvPr>
              <p:cNvSpPr/>
              <p:nvPr/>
            </p:nvSpPr>
            <p:spPr>
              <a:xfrm>
                <a:off x="5709065" y="4397527"/>
                <a:ext cx="265196" cy="39936"/>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0" name="Google Shape;12597;p89">
                <a:extLst>
                  <a:ext uri="{FF2B5EF4-FFF2-40B4-BE49-F238E27FC236}">
                    <a16:creationId xmlns:a16="http://schemas.microsoft.com/office/drawing/2014/main" id="{F9713028-3D73-74D7-21C8-E6F5DF496928}"/>
                  </a:ext>
                </a:extLst>
              </p:cNvPr>
              <p:cNvSpPr/>
              <p:nvPr/>
            </p:nvSpPr>
            <p:spPr>
              <a:xfrm>
                <a:off x="5636234" y="4666187"/>
                <a:ext cx="187248" cy="187193"/>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21" name="Google Shape;12598;p89">
                <a:extLst>
                  <a:ext uri="{FF2B5EF4-FFF2-40B4-BE49-F238E27FC236}">
                    <a16:creationId xmlns:a16="http://schemas.microsoft.com/office/drawing/2014/main" id="{3777FB47-BD60-1399-19E4-D23335D0C8C1}"/>
                  </a:ext>
                </a:extLst>
              </p:cNvPr>
              <p:cNvGrpSpPr/>
              <p:nvPr/>
            </p:nvGrpSpPr>
            <p:grpSpPr>
              <a:xfrm>
                <a:off x="4600743" y="4323869"/>
                <a:ext cx="566751" cy="644753"/>
                <a:chOff x="-919700" y="2420750"/>
                <a:chExt cx="257575" cy="293025"/>
              </a:xfrm>
              <a:grpFill/>
            </p:grpSpPr>
            <p:sp>
              <p:nvSpPr>
                <p:cNvPr id="40" name="Google Shape;12599;p89">
                  <a:extLst>
                    <a:ext uri="{FF2B5EF4-FFF2-40B4-BE49-F238E27FC236}">
                      <a16:creationId xmlns:a16="http://schemas.microsoft.com/office/drawing/2014/main" id="{19D5E3DB-D1B1-FE5E-9E6F-6BEAAF2912E9}"/>
                    </a:ext>
                  </a:extLst>
                </p:cNvPr>
                <p:cNvSpPr/>
                <p:nvPr/>
              </p:nvSpPr>
              <p:spPr>
                <a:xfrm>
                  <a:off x="-884250" y="2490850"/>
                  <a:ext cx="84300" cy="51225"/>
                </a:xfrm>
                <a:custGeom>
                  <a:avLst/>
                  <a:gdLst/>
                  <a:ahLst/>
                  <a:cxnLst/>
                  <a:rect l="l" t="t" r="r" b="b"/>
                  <a:pathLst>
                    <a:path w="3372" h="2049" extrusionOk="0">
                      <a:moveTo>
                        <a:pt x="977" y="631"/>
                      </a:moveTo>
                      <a:cubicBezTo>
                        <a:pt x="1166" y="631"/>
                        <a:pt x="1324" y="788"/>
                        <a:pt x="1324" y="977"/>
                      </a:cubicBezTo>
                      <a:cubicBezTo>
                        <a:pt x="1324" y="1198"/>
                        <a:pt x="1166" y="1355"/>
                        <a:pt x="977" y="1355"/>
                      </a:cubicBezTo>
                      <a:cubicBezTo>
                        <a:pt x="788" y="1355"/>
                        <a:pt x="631" y="1198"/>
                        <a:pt x="631" y="977"/>
                      </a:cubicBezTo>
                      <a:cubicBezTo>
                        <a:pt x="631" y="788"/>
                        <a:pt x="788" y="631"/>
                        <a:pt x="977" y="631"/>
                      </a:cubicBezTo>
                      <a:close/>
                      <a:moveTo>
                        <a:pt x="2363" y="631"/>
                      </a:moveTo>
                      <a:cubicBezTo>
                        <a:pt x="2552" y="631"/>
                        <a:pt x="2710" y="788"/>
                        <a:pt x="2710" y="977"/>
                      </a:cubicBezTo>
                      <a:cubicBezTo>
                        <a:pt x="2710" y="1198"/>
                        <a:pt x="2552" y="1355"/>
                        <a:pt x="2363" y="1355"/>
                      </a:cubicBezTo>
                      <a:cubicBezTo>
                        <a:pt x="2174" y="1355"/>
                        <a:pt x="2017" y="1198"/>
                        <a:pt x="2017" y="977"/>
                      </a:cubicBezTo>
                      <a:cubicBezTo>
                        <a:pt x="2017" y="788"/>
                        <a:pt x="2174" y="631"/>
                        <a:pt x="2363" y="631"/>
                      </a:cubicBezTo>
                      <a:close/>
                      <a:moveTo>
                        <a:pt x="1009" y="1"/>
                      </a:moveTo>
                      <a:cubicBezTo>
                        <a:pt x="473" y="1"/>
                        <a:pt x="0" y="473"/>
                        <a:pt x="0" y="1040"/>
                      </a:cubicBezTo>
                      <a:cubicBezTo>
                        <a:pt x="0" y="1576"/>
                        <a:pt x="473" y="2048"/>
                        <a:pt x="1009" y="2048"/>
                      </a:cubicBezTo>
                      <a:cubicBezTo>
                        <a:pt x="1292" y="2048"/>
                        <a:pt x="1544" y="1922"/>
                        <a:pt x="1702" y="1765"/>
                      </a:cubicBezTo>
                      <a:cubicBezTo>
                        <a:pt x="1891" y="1922"/>
                        <a:pt x="2111" y="2048"/>
                        <a:pt x="2363" y="2048"/>
                      </a:cubicBezTo>
                      <a:cubicBezTo>
                        <a:pt x="2899" y="2048"/>
                        <a:pt x="3371" y="1576"/>
                        <a:pt x="3371" y="1040"/>
                      </a:cubicBezTo>
                      <a:cubicBezTo>
                        <a:pt x="3371" y="442"/>
                        <a:pt x="2899" y="1"/>
                        <a:pt x="2363" y="1"/>
                      </a:cubicBezTo>
                      <a:cubicBezTo>
                        <a:pt x="2080" y="1"/>
                        <a:pt x="1859" y="127"/>
                        <a:pt x="1702" y="284"/>
                      </a:cubicBezTo>
                      <a:cubicBezTo>
                        <a:pt x="1481" y="127"/>
                        <a:pt x="1261" y="1"/>
                        <a:pt x="100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1" name="Google Shape;12600;p89">
                  <a:extLst>
                    <a:ext uri="{FF2B5EF4-FFF2-40B4-BE49-F238E27FC236}">
                      <a16:creationId xmlns:a16="http://schemas.microsoft.com/office/drawing/2014/main" id="{321C2347-268A-4FD6-DFD9-980D1CD464A7}"/>
                    </a:ext>
                  </a:extLst>
                </p:cNvPr>
                <p:cNvSpPr/>
                <p:nvPr/>
              </p:nvSpPr>
              <p:spPr>
                <a:xfrm>
                  <a:off x="-919700" y="2420750"/>
                  <a:ext cx="257575" cy="293025"/>
                </a:xfrm>
                <a:custGeom>
                  <a:avLst/>
                  <a:gdLst/>
                  <a:ahLst/>
                  <a:cxnLst/>
                  <a:rect l="l" t="t" r="r" b="b"/>
                  <a:pathLst>
                    <a:path w="10303" h="11721" extrusionOk="0">
                      <a:moveTo>
                        <a:pt x="7152" y="694"/>
                      </a:moveTo>
                      <a:cubicBezTo>
                        <a:pt x="7373" y="694"/>
                        <a:pt x="7530" y="851"/>
                        <a:pt x="7530" y="1040"/>
                      </a:cubicBezTo>
                      <a:lnTo>
                        <a:pt x="7530" y="1418"/>
                      </a:lnTo>
                      <a:lnTo>
                        <a:pt x="662" y="1418"/>
                      </a:lnTo>
                      <a:lnTo>
                        <a:pt x="662" y="1040"/>
                      </a:lnTo>
                      <a:cubicBezTo>
                        <a:pt x="694" y="851"/>
                        <a:pt x="851" y="694"/>
                        <a:pt x="1009" y="694"/>
                      </a:cubicBezTo>
                      <a:close/>
                      <a:moveTo>
                        <a:pt x="7562" y="2111"/>
                      </a:moveTo>
                      <a:lnTo>
                        <a:pt x="7562" y="3403"/>
                      </a:lnTo>
                      <a:lnTo>
                        <a:pt x="7247" y="3088"/>
                      </a:lnTo>
                      <a:cubicBezTo>
                        <a:pt x="7042" y="2883"/>
                        <a:pt x="6784" y="2792"/>
                        <a:pt x="6528" y="2792"/>
                      </a:cubicBezTo>
                      <a:cubicBezTo>
                        <a:pt x="5999" y="2792"/>
                        <a:pt x="5483" y="3186"/>
                        <a:pt x="5483" y="3781"/>
                      </a:cubicBezTo>
                      <a:cubicBezTo>
                        <a:pt x="5483" y="4065"/>
                        <a:pt x="5577" y="4348"/>
                        <a:pt x="5798" y="4506"/>
                      </a:cubicBezTo>
                      <a:lnTo>
                        <a:pt x="6774" y="5482"/>
                      </a:lnTo>
                      <a:lnTo>
                        <a:pt x="1009" y="5482"/>
                      </a:lnTo>
                      <a:cubicBezTo>
                        <a:pt x="995" y="5485"/>
                        <a:pt x="982" y="5486"/>
                        <a:pt x="968" y="5486"/>
                      </a:cubicBezTo>
                      <a:cubicBezTo>
                        <a:pt x="825" y="5486"/>
                        <a:pt x="694" y="5340"/>
                        <a:pt x="694" y="5167"/>
                      </a:cubicBezTo>
                      <a:lnTo>
                        <a:pt x="694" y="2111"/>
                      </a:lnTo>
                      <a:close/>
                      <a:moveTo>
                        <a:pt x="8160" y="2584"/>
                      </a:moveTo>
                      <a:lnTo>
                        <a:pt x="9200" y="3624"/>
                      </a:lnTo>
                      <a:cubicBezTo>
                        <a:pt x="9421" y="3844"/>
                        <a:pt x="9515" y="4065"/>
                        <a:pt x="9515" y="4348"/>
                      </a:cubicBezTo>
                      <a:lnTo>
                        <a:pt x="9515" y="6900"/>
                      </a:lnTo>
                      <a:cubicBezTo>
                        <a:pt x="9515" y="7373"/>
                        <a:pt x="9358" y="7845"/>
                        <a:pt x="9043" y="8192"/>
                      </a:cubicBezTo>
                      <a:lnTo>
                        <a:pt x="5955" y="8192"/>
                      </a:lnTo>
                      <a:cubicBezTo>
                        <a:pt x="5640" y="7845"/>
                        <a:pt x="5483" y="7373"/>
                        <a:pt x="5483" y="6900"/>
                      </a:cubicBezTo>
                      <a:lnTo>
                        <a:pt x="5483" y="6144"/>
                      </a:lnTo>
                      <a:lnTo>
                        <a:pt x="6837" y="6144"/>
                      </a:lnTo>
                      <a:lnTo>
                        <a:pt x="6837" y="6207"/>
                      </a:lnTo>
                      <a:cubicBezTo>
                        <a:pt x="6837" y="6585"/>
                        <a:pt x="6900" y="6932"/>
                        <a:pt x="7089" y="7373"/>
                      </a:cubicBezTo>
                      <a:cubicBezTo>
                        <a:pt x="7135" y="7487"/>
                        <a:pt x="7263" y="7568"/>
                        <a:pt x="7403" y="7568"/>
                      </a:cubicBezTo>
                      <a:cubicBezTo>
                        <a:pt x="7455" y="7568"/>
                        <a:pt x="7510" y="7556"/>
                        <a:pt x="7562" y="7530"/>
                      </a:cubicBezTo>
                      <a:cubicBezTo>
                        <a:pt x="7719" y="7467"/>
                        <a:pt x="7782" y="7247"/>
                        <a:pt x="7719" y="7058"/>
                      </a:cubicBezTo>
                      <a:cubicBezTo>
                        <a:pt x="7593" y="6774"/>
                        <a:pt x="7530" y="6522"/>
                        <a:pt x="7530" y="6239"/>
                      </a:cubicBezTo>
                      <a:lnTo>
                        <a:pt x="7530" y="5451"/>
                      </a:lnTo>
                      <a:cubicBezTo>
                        <a:pt x="7530" y="5356"/>
                        <a:pt x="7467" y="5262"/>
                        <a:pt x="7404" y="5199"/>
                      </a:cubicBezTo>
                      <a:lnTo>
                        <a:pt x="6207" y="4033"/>
                      </a:lnTo>
                      <a:cubicBezTo>
                        <a:pt x="6018" y="3844"/>
                        <a:pt x="6144" y="3435"/>
                        <a:pt x="6459" y="3435"/>
                      </a:cubicBezTo>
                      <a:cubicBezTo>
                        <a:pt x="6522" y="3435"/>
                        <a:pt x="6648" y="3466"/>
                        <a:pt x="6680" y="3561"/>
                      </a:cubicBezTo>
                      <a:lnTo>
                        <a:pt x="8255" y="5136"/>
                      </a:lnTo>
                      <a:cubicBezTo>
                        <a:pt x="8318" y="5199"/>
                        <a:pt x="8413" y="5230"/>
                        <a:pt x="8503" y="5230"/>
                      </a:cubicBezTo>
                      <a:cubicBezTo>
                        <a:pt x="8594" y="5230"/>
                        <a:pt x="8680" y="5199"/>
                        <a:pt x="8728" y="5136"/>
                      </a:cubicBezTo>
                      <a:cubicBezTo>
                        <a:pt x="8854" y="5010"/>
                        <a:pt x="8854" y="4789"/>
                        <a:pt x="8728" y="4663"/>
                      </a:cubicBezTo>
                      <a:lnTo>
                        <a:pt x="8160" y="4065"/>
                      </a:lnTo>
                      <a:lnTo>
                        <a:pt x="8160" y="2584"/>
                      </a:lnTo>
                      <a:close/>
                      <a:moveTo>
                        <a:pt x="9295" y="8948"/>
                      </a:moveTo>
                      <a:cubicBezTo>
                        <a:pt x="9484" y="8948"/>
                        <a:pt x="9641" y="9105"/>
                        <a:pt x="9641" y="9295"/>
                      </a:cubicBezTo>
                      <a:lnTo>
                        <a:pt x="9641" y="10996"/>
                      </a:lnTo>
                      <a:lnTo>
                        <a:pt x="5514" y="10996"/>
                      </a:lnTo>
                      <a:lnTo>
                        <a:pt x="5514" y="9295"/>
                      </a:lnTo>
                      <a:cubicBezTo>
                        <a:pt x="5514" y="9105"/>
                        <a:pt x="5672" y="8948"/>
                        <a:pt x="5861" y="8948"/>
                      </a:cubicBezTo>
                      <a:close/>
                      <a:moveTo>
                        <a:pt x="1009" y="1"/>
                      </a:moveTo>
                      <a:cubicBezTo>
                        <a:pt x="473" y="1"/>
                        <a:pt x="1" y="473"/>
                        <a:pt x="1" y="1040"/>
                      </a:cubicBezTo>
                      <a:lnTo>
                        <a:pt x="1" y="5167"/>
                      </a:lnTo>
                      <a:cubicBezTo>
                        <a:pt x="1" y="5734"/>
                        <a:pt x="473" y="6207"/>
                        <a:pt x="1009" y="6207"/>
                      </a:cubicBezTo>
                      <a:lnTo>
                        <a:pt x="4789" y="6207"/>
                      </a:lnTo>
                      <a:lnTo>
                        <a:pt x="4789" y="6932"/>
                      </a:lnTo>
                      <a:cubicBezTo>
                        <a:pt x="4789" y="7499"/>
                        <a:pt x="4947" y="8003"/>
                        <a:pt x="5231" y="8444"/>
                      </a:cubicBezTo>
                      <a:cubicBezTo>
                        <a:pt x="4947" y="8633"/>
                        <a:pt x="4789" y="8948"/>
                        <a:pt x="4789" y="9295"/>
                      </a:cubicBezTo>
                      <a:lnTo>
                        <a:pt x="4789" y="11342"/>
                      </a:lnTo>
                      <a:cubicBezTo>
                        <a:pt x="4789" y="11563"/>
                        <a:pt x="4947" y="11720"/>
                        <a:pt x="5168" y="11720"/>
                      </a:cubicBezTo>
                      <a:lnTo>
                        <a:pt x="9956" y="11720"/>
                      </a:lnTo>
                      <a:cubicBezTo>
                        <a:pt x="10145" y="11720"/>
                        <a:pt x="10303" y="11563"/>
                        <a:pt x="10303" y="11342"/>
                      </a:cubicBezTo>
                      <a:lnTo>
                        <a:pt x="10303" y="9295"/>
                      </a:lnTo>
                      <a:cubicBezTo>
                        <a:pt x="10303" y="8948"/>
                        <a:pt x="10114" y="8633"/>
                        <a:pt x="9893" y="8444"/>
                      </a:cubicBezTo>
                      <a:cubicBezTo>
                        <a:pt x="10177" y="8003"/>
                        <a:pt x="10303" y="7499"/>
                        <a:pt x="10303" y="6932"/>
                      </a:cubicBezTo>
                      <a:lnTo>
                        <a:pt x="10303" y="4380"/>
                      </a:lnTo>
                      <a:lnTo>
                        <a:pt x="10271" y="4380"/>
                      </a:lnTo>
                      <a:cubicBezTo>
                        <a:pt x="10271" y="3907"/>
                        <a:pt x="10082" y="3466"/>
                        <a:pt x="9767" y="3151"/>
                      </a:cubicBezTo>
                      <a:lnTo>
                        <a:pt x="8224" y="1639"/>
                      </a:lnTo>
                      <a:lnTo>
                        <a:pt x="8224" y="1040"/>
                      </a:lnTo>
                      <a:cubicBezTo>
                        <a:pt x="8224" y="473"/>
                        <a:pt x="7751" y="1"/>
                        <a:pt x="721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42" name="Google Shape;12601;p89">
                  <a:extLst>
                    <a:ext uri="{FF2B5EF4-FFF2-40B4-BE49-F238E27FC236}">
                      <a16:creationId xmlns:a16="http://schemas.microsoft.com/office/drawing/2014/main" id="{2B26886A-C376-1BB1-3468-F0B64971E664}"/>
                    </a:ext>
                  </a:extLst>
                </p:cNvPr>
                <p:cNvSpPr/>
                <p:nvPr/>
              </p:nvSpPr>
              <p:spPr>
                <a:xfrm>
                  <a:off x="-766100" y="2660975"/>
                  <a:ext cx="18125" cy="18150"/>
                </a:xfrm>
                <a:custGeom>
                  <a:avLst/>
                  <a:gdLst/>
                  <a:ahLst/>
                  <a:cxnLst/>
                  <a:rect l="l" t="t" r="r" b="b"/>
                  <a:pathLst>
                    <a:path w="725" h="726" extrusionOk="0">
                      <a:moveTo>
                        <a:pt x="347" y="1"/>
                      </a:moveTo>
                      <a:cubicBezTo>
                        <a:pt x="158" y="1"/>
                        <a:pt x="0" y="158"/>
                        <a:pt x="0" y="379"/>
                      </a:cubicBezTo>
                      <a:cubicBezTo>
                        <a:pt x="0" y="568"/>
                        <a:pt x="158" y="725"/>
                        <a:pt x="347" y="725"/>
                      </a:cubicBezTo>
                      <a:cubicBezTo>
                        <a:pt x="536" y="725"/>
                        <a:pt x="725" y="568"/>
                        <a:pt x="725" y="379"/>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22" name="Google Shape;12630;p89">
                <a:extLst>
                  <a:ext uri="{FF2B5EF4-FFF2-40B4-BE49-F238E27FC236}">
                    <a16:creationId xmlns:a16="http://schemas.microsoft.com/office/drawing/2014/main" id="{D2D30DA9-4667-26F6-5164-2A64C3306164}"/>
                  </a:ext>
                </a:extLst>
              </p:cNvPr>
              <p:cNvGrpSpPr/>
              <p:nvPr/>
            </p:nvGrpSpPr>
            <p:grpSpPr>
              <a:xfrm>
                <a:off x="11162866" y="4335825"/>
                <a:ext cx="620890" cy="620890"/>
                <a:chOff x="2964567" y="2571753"/>
                <a:chExt cx="417045" cy="417045"/>
              </a:xfrm>
              <a:grpFill/>
            </p:grpSpPr>
            <p:sp>
              <p:nvSpPr>
                <p:cNvPr id="38" name="Google Shape;12631;p89">
                  <a:extLst>
                    <a:ext uri="{FF2B5EF4-FFF2-40B4-BE49-F238E27FC236}">
                      <a16:creationId xmlns:a16="http://schemas.microsoft.com/office/drawing/2014/main" id="{F801F5C1-828C-C7A5-6BE4-99C64276EC44}"/>
                    </a:ext>
                  </a:extLst>
                </p:cNvPr>
                <p:cNvSpPr/>
                <p:nvPr/>
              </p:nvSpPr>
              <p:spPr>
                <a:xfrm>
                  <a:off x="2964567" y="2571753"/>
                  <a:ext cx="417045" cy="417045"/>
                </a:xfrm>
                <a:custGeom>
                  <a:avLst/>
                  <a:gdLst/>
                  <a:ahLst/>
                  <a:cxnLst/>
                  <a:rect l="l" t="t" r="r" b="b"/>
                  <a:pathLst>
                    <a:path w="19983" h="19983" extrusionOk="0">
                      <a:moveTo>
                        <a:pt x="9992" y="1170"/>
                      </a:moveTo>
                      <a:cubicBezTo>
                        <a:pt x="14855" y="1170"/>
                        <a:pt x="18812" y="4866"/>
                        <a:pt x="18812" y="9405"/>
                      </a:cubicBezTo>
                      <a:cubicBezTo>
                        <a:pt x="18812" y="13925"/>
                        <a:pt x="14855" y="17601"/>
                        <a:pt x="9992" y="17601"/>
                      </a:cubicBezTo>
                      <a:cubicBezTo>
                        <a:pt x="9111" y="17601"/>
                        <a:pt x="8240" y="17481"/>
                        <a:pt x="7407" y="17242"/>
                      </a:cubicBezTo>
                      <a:cubicBezTo>
                        <a:pt x="7354" y="17226"/>
                        <a:pt x="7299" y="17218"/>
                        <a:pt x="7245" y="17218"/>
                      </a:cubicBezTo>
                      <a:cubicBezTo>
                        <a:pt x="7153" y="17218"/>
                        <a:pt x="7062" y="17240"/>
                        <a:pt x="6979" y="17282"/>
                      </a:cubicBezTo>
                      <a:lnTo>
                        <a:pt x="4723" y="18439"/>
                      </a:lnTo>
                      <a:lnTo>
                        <a:pt x="4723" y="16262"/>
                      </a:lnTo>
                      <a:cubicBezTo>
                        <a:pt x="4723" y="16078"/>
                        <a:pt x="4637" y="15904"/>
                        <a:pt x="4490" y="15793"/>
                      </a:cubicBezTo>
                      <a:cubicBezTo>
                        <a:pt x="2381" y="14208"/>
                        <a:pt x="1171" y="11880"/>
                        <a:pt x="1171" y="9405"/>
                      </a:cubicBezTo>
                      <a:cubicBezTo>
                        <a:pt x="1171" y="4866"/>
                        <a:pt x="5129" y="1170"/>
                        <a:pt x="9992" y="1170"/>
                      </a:cubicBezTo>
                      <a:close/>
                      <a:moveTo>
                        <a:pt x="9992" y="1"/>
                      </a:moveTo>
                      <a:cubicBezTo>
                        <a:pt x="4575" y="1"/>
                        <a:pt x="0" y="4153"/>
                        <a:pt x="0" y="9407"/>
                      </a:cubicBezTo>
                      <a:cubicBezTo>
                        <a:pt x="0" y="12221"/>
                        <a:pt x="1359" y="14795"/>
                        <a:pt x="3552" y="16548"/>
                      </a:cubicBezTo>
                      <a:lnTo>
                        <a:pt x="3552" y="19396"/>
                      </a:lnTo>
                      <a:cubicBezTo>
                        <a:pt x="3552" y="19602"/>
                        <a:pt x="3659" y="19791"/>
                        <a:pt x="3832" y="19897"/>
                      </a:cubicBezTo>
                      <a:cubicBezTo>
                        <a:pt x="3925" y="19953"/>
                        <a:pt x="4031" y="19982"/>
                        <a:pt x="4138" y="19982"/>
                      </a:cubicBezTo>
                      <a:cubicBezTo>
                        <a:pt x="4229" y="19982"/>
                        <a:pt x="4320" y="19961"/>
                        <a:pt x="4405" y="19918"/>
                      </a:cubicBezTo>
                      <a:lnTo>
                        <a:pt x="7310" y="18429"/>
                      </a:lnTo>
                      <a:cubicBezTo>
                        <a:pt x="8180" y="18657"/>
                        <a:pt x="9081" y="18772"/>
                        <a:pt x="9992" y="18772"/>
                      </a:cubicBezTo>
                      <a:cubicBezTo>
                        <a:pt x="15500" y="18772"/>
                        <a:pt x="19983" y="14570"/>
                        <a:pt x="19983" y="9407"/>
                      </a:cubicBezTo>
                      <a:cubicBezTo>
                        <a:pt x="19983" y="4151"/>
                        <a:pt x="15405" y="1"/>
                        <a:pt x="999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9" name="Google Shape;12632;p89">
                  <a:extLst>
                    <a:ext uri="{FF2B5EF4-FFF2-40B4-BE49-F238E27FC236}">
                      <a16:creationId xmlns:a16="http://schemas.microsoft.com/office/drawing/2014/main" id="{AF7A56F7-ACD9-BC89-0FCD-C81D0B588C0D}"/>
                    </a:ext>
                  </a:extLst>
                </p:cNvPr>
                <p:cNvSpPr/>
                <p:nvPr/>
              </p:nvSpPr>
              <p:spPr>
                <a:xfrm>
                  <a:off x="3037777" y="2694715"/>
                  <a:ext cx="270642" cy="146633"/>
                </a:xfrm>
                <a:custGeom>
                  <a:avLst/>
                  <a:gdLst/>
                  <a:ahLst/>
                  <a:cxnLst/>
                  <a:rect l="l" t="t" r="r" b="b"/>
                  <a:pathLst>
                    <a:path w="12968" h="7026" extrusionOk="0">
                      <a:moveTo>
                        <a:pt x="5362" y="1463"/>
                      </a:moveTo>
                      <a:lnTo>
                        <a:pt x="7241" y="3341"/>
                      </a:lnTo>
                      <a:cubicBezTo>
                        <a:pt x="7353" y="3454"/>
                        <a:pt x="7503" y="3513"/>
                        <a:pt x="7655" y="3513"/>
                      </a:cubicBezTo>
                      <a:cubicBezTo>
                        <a:pt x="7744" y="3513"/>
                        <a:pt x="7833" y="3493"/>
                        <a:pt x="7917" y="3451"/>
                      </a:cubicBezTo>
                      <a:lnTo>
                        <a:pt x="10216" y="2303"/>
                      </a:lnTo>
                      <a:lnTo>
                        <a:pt x="7605" y="5565"/>
                      </a:lnTo>
                      <a:lnTo>
                        <a:pt x="5726" y="3685"/>
                      </a:lnTo>
                      <a:cubicBezTo>
                        <a:pt x="5614" y="3573"/>
                        <a:pt x="5463" y="3514"/>
                        <a:pt x="5311" y="3514"/>
                      </a:cubicBezTo>
                      <a:cubicBezTo>
                        <a:pt x="5223" y="3514"/>
                        <a:pt x="5133" y="3534"/>
                        <a:pt x="5051" y="3575"/>
                      </a:cubicBezTo>
                      <a:lnTo>
                        <a:pt x="2751" y="4725"/>
                      </a:lnTo>
                      <a:lnTo>
                        <a:pt x="2751" y="4725"/>
                      </a:lnTo>
                      <a:lnTo>
                        <a:pt x="5362" y="1463"/>
                      </a:lnTo>
                      <a:close/>
                      <a:moveTo>
                        <a:pt x="5312" y="1"/>
                      </a:moveTo>
                      <a:cubicBezTo>
                        <a:pt x="5302" y="1"/>
                        <a:pt x="5291" y="1"/>
                        <a:pt x="5281" y="2"/>
                      </a:cubicBezTo>
                      <a:cubicBezTo>
                        <a:pt x="5114" y="12"/>
                        <a:pt x="4959" y="92"/>
                        <a:pt x="4856" y="221"/>
                      </a:cubicBezTo>
                      <a:lnTo>
                        <a:pt x="172" y="6075"/>
                      </a:lnTo>
                      <a:cubicBezTo>
                        <a:pt x="0" y="6290"/>
                        <a:pt x="2" y="6595"/>
                        <a:pt x="174" y="6809"/>
                      </a:cubicBezTo>
                      <a:cubicBezTo>
                        <a:pt x="288" y="6950"/>
                        <a:pt x="457" y="7026"/>
                        <a:pt x="630" y="7026"/>
                      </a:cubicBezTo>
                      <a:cubicBezTo>
                        <a:pt x="719" y="7026"/>
                        <a:pt x="808" y="7006"/>
                        <a:pt x="892" y="6964"/>
                      </a:cubicBezTo>
                      <a:lnTo>
                        <a:pt x="5198" y="4811"/>
                      </a:lnTo>
                      <a:lnTo>
                        <a:pt x="7241" y="6855"/>
                      </a:lnTo>
                      <a:cubicBezTo>
                        <a:pt x="7349" y="6964"/>
                        <a:pt x="7496" y="7026"/>
                        <a:pt x="7650" y="7026"/>
                      </a:cubicBezTo>
                      <a:cubicBezTo>
                        <a:pt x="7662" y="7026"/>
                        <a:pt x="7674" y="7025"/>
                        <a:pt x="7687" y="7024"/>
                      </a:cubicBezTo>
                      <a:cubicBezTo>
                        <a:pt x="7853" y="7016"/>
                        <a:pt x="8007" y="6936"/>
                        <a:pt x="8111" y="6807"/>
                      </a:cubicBezTo>
                      <a:lnTo>
                        <a:pt x="12795" y="951"/>
                      </a:lnTo>
                      <a:cubicBezTo>
                        <a:pt x="12967" y="737"/>
                        <a:pt x="12965" y="431"/>
                        <a:pt x="12792" y="219"/>
                      </a:cubicBezTo>
                      <a:cubicBezTo>
                        <a:pt x="12679" y="78"/>
                        <a:pt x="12510" y="1"/>
                        <a:pt x="12337" y="1"/>
                      </a:cubicBezTo>
                      <a:cubicBezTo>
                        <a:pt x="12249" y="1"/>
                        <a:pt x="12159" y="21"/>
                        <a:pt x="12075" y="63"/>
                      </a:cubicBezTo>
                      <a:lnTo>
                        <a:pt x="7770" y="2216"/>
                      </a:lnTo>
                      <a:lnTo>
                        <a:pt x="5726" y="173"/>
                      </a:lnTo>
                      <a:cubicBezTo>
                        <a:pt x="5617" y="62"/>
                        <a:pt x="5467" y="1"/>
                        <a:pt x="531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23" name="Google Shape;12645;p89">
                <a:extLst>
                  <a:ext uri="{FF2B5EF4-FFF2-40B4-BE49-F238E27FC236}">
                    <a16:creationId xmlns:a16="http://schemas.microsoft.com/office/drawing/2014/main" id="{03AC7EF9-22D7-858B-E7D3-25215EA8189D}"/>
                  </a:ext>
                </a:extLst>
              </p:cNvPr>
              <p:cNvSpPr/>
              <p:nvPr/>
            </p:nvSpPr>
            <p:spPr>
              <a:xfrm>
                <a:off x="7055026" y="4335935"/>
                <a:ext cx="620847" cy="620847"/>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24" name="Google Shape;12646;p89">
                <a:extLst>
                  <a:ext uri="{FF2B5EF4-FFF2-40B4-BE49-F238E27FC236}">
                    <a16:creationId xmlns:a16="http://schemas.microsoft.com/office/drawing/2014/main" id="{FA58A55E-5E8C-3BD1-AFC4-863AA92FB1F4}"/>
                  </a:ext>
                </a:extLst>
              </p:cNvPr>
              <p:cNvGrpSpPr/>
              <p:nvPr/>
            </p:nvGrpSpPr>
            <p:grpSpPr>
              <a:xfrm>
                <a:off x="7848323" y="4335840"/>
                <a:ext cx="620922" cy="620859"/>
                <a:chOff x="812101" y="2571761"/>
                <a:chExt cx="417066" cy="417024"/>
              </a:xfrm>
              <a:grpFill/>
            </p:grpSpPr>
            <p:sp>
              <p:nvSpPr>
                <p:cNvPr id="34" name="Google Shape;12647;p89">
                  <a:extLst>
                    <a:ext uri="{FF2B5EF4-FFF2-40B4-BE49-F238E27FC236}">
                      <a16:creationId xmlns:a16="http://schemas.microsoft.com/office/drawing/2014/main" id="{A50140B0-72E3-3974-689F-C475F74ACBD9}"/>
                    </a:ext>
                  </a:extLst>
                </p:cNvPr>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5" name="Google Shape;12648;p89">
                  <a:extLst>
                    <a:ext uri="{FF2B5EF4-FFF2-40B4-BE49-F238E27FC236}">
                      <a16:creationId xmlns:a16="http://schemas.microsoft.com/office/drawing/2014/main" id="{89070AE8-7FEC-8827-6C9B-4834A1F54804}"/>
                    </a:ext>
                  </a:extLst>
                </p:cNvPr>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6" name="Google Shape;12649;p89">
                  <a:extLst>
                    <a:ext uri="{FF2B5EF4-FFF2-40B4-BE49-F238E27FC236}">
                      <a16:creationId xmlns:a16="http://schemas.microsoft.com/office/drawing/2014/main" id="{44926B87-DBD4-3073-3C4A-FA33CE8ACD6C}"/>
                    </a:ext>
                  </a:extLst>
                </p:cNvPr>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7" name="Google Shape;12650;p89">
                  <a:extLst>
                    <a:ext uri="{FF2B5EF4-FFF2-40B4-BE49-F238E27FC236}">
                      <a16:creationId xmlns:a16="http://schemas.microsoft.com/office/drawing/2014/main" id="{BE036332-90F2-F08F-62C1-067331020C91}"/>
                    </a:ext>
                  </a:extLst>
                </p:cNvPr>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nvGrpSpPr>
              <p:cNvPr id="25" name="Google Shape;12651;p89">
                <a:extLst>
                  <a:ext uri="{FF2B5EF4-FFF2-40B4-BE49-F238E27FC236}">
                    <a16:creationId xmlns:a16="http://schemas.microsoft.com/office/drawing/2014/main" id="{B0ACBA6E-8486-6B55-05B2-9C8717E94ADB}"/>
                  </a:ext>
                </a:extLst>
              </p:cNvPr>
              <p:cNvGrpSpPr/>
              <p:nvPr/>
            </p:nvGrpSpPr>
            <p:grpSpPr>
              <a:xfrm>
                <a:off x="8641703" y="4335840"/>
                <a:ext cx="620859" cy="620859"/>
                <a:chOff x="1323129" y="2571761"/>
                <a:chExt cx="417024" cy="417024"/>
              </a:xfrm>
              <a:grpFill/>
            </p:grpSpPr>
            <p:sp>
              <p:nvSpPr>
                <p:cNvPr id="30" name="Google Shape;12652;p89">
                  <a:extLst>
                    <a:ext uri="{FF2B5EF4-FFF2-40B4-BE49-F238E27FC236}">
                      <a16:creationId xmlns:a16="http://schemas.microsoft.com/office/drawing/2014/main" id="{2135CFC0-D0E0-FFB4-3319-16E5BD23A456}"/>
                    </a:ext>
                  </a:extLst>
                </p:cNvPr>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1" name="Google Shape;12653;p89">
                  <a:extLst>
                    <a:ext uri="{FF2B5EF4-FFF2-40B4-BE49-F238E27FC236}">
                      <a16:creationId xmlns:a16="http://schemas.microsoft.com/office/drawing/2014/main" id="{37990AA4-658A-EE5B-34D9-3FE938E186E8}"/>
                    </a:ext>
                  </a:extLst>
                </p:cNvPr>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2" name="Google Shape;12654;p89">
                  <a:extLst>
                    <a:ext uri="{FF2B5EF4-FFF2-40B4-BE49-F238E27FC236}">
                      <a16:creationId xmlns:a16="http://schemas.microsoft.com/office/drawing/2014/main" id="{6738F677-CDE3-734C-850F-F17689B4B9F5}"/>
                    </a:ext>
                  </a:extLst>
                </p:cNvPr>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33" name="Google Shape;12655;p89">
                  <a:extLst>
                    <a:ext uri="{FF2B5EF4-FFF2-40B4-BE49-F238E27FC236}">
                      <a16:creationId xmlns:a16="http://schemas.microsoft.com/office/drawing/2014/main" id="{7FF7238B-5C63-FBDC-F971-5D342934ED7F}"/>
                    </a:ext>
                  </a:extLst>
                </p:cNvPr>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sp>
            <p:nvSpPr>
              <p:cNvPr id="26" name="Google Shape;12656;p89">
                <a:extLst>
                  <a:ext uri="{FF2B5EF4-FFF2-40B4-BE49-F238E27FC236}">
                    <a16:creationId xmlns:a16="http://schemas.microsoft.com/office/drawing/2014/main" id="{F60D1695-F7EF-6B75-EE06-2E17A0FF75BB}"/>
                  </a:ext>
                </a:extLst>
              </p:cNvPr>
              <p:cNvSpPr/>
              <p:nvPr/>
            </p:nvSpPr>
            <p:spPr>
              <a:xfrm>
                <a:off x="9515717" y="4391943"/>
                <a:ext cx="623923" cy="508838"/>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nvGrpSpPr>
              <p:cNvPr id="27" name="Google Shape;12657;p89">
                <a:extLst>
                  <a:ext uri="{FF2B5EF4-FFF2-40B4-BE49-F238E27FC236}">
                    <a16:creationId xmlns:a16="http://schemas.microsoft.com/office/drawing/2014/main" id="{265187C5-F9F1-5907-8D8F-3D8285175885}"/>
                  </a:ext>
                </a:extLst>
              </p:cNvPr>
              <p:cNvGrpSpPr/>
              <p:nvPr/>
            </p:nvGrpSpPr>
            <p:grpSpPr>
              <a:xfrm>
                <a:off x="10373678" y="4335921"/>
                <a:ext cx="621823" cy="620890"/>
                <a:chOff x="2344476" y="2571761"/>
                <a:chExt cx="417671" cy="417045"/>
              </a:xfrm>
              <a:grpFill/>
            </p:grpSpPr>
            <p:sp>
              <p:nvSpPr>
                <p:cNvPr id="28" name="Google Shape;12658;p89">
                  <a:extLst>
                    <a:ext uri="{FF2B5EF4-FFF2-40B4-BE49-F238E27FC236}">
                      <a16:creationId xmlns:a16="http://schemas.microsoft.com/office/drawing/2014/main" id="{2169E6F7-1FFD-A220-877C-AACAE3FF3BB7}"/>
                    </a:ext>
                  </a:extLst>
                </p:cNvPr>
                <p:cNvSpPr/>
                <p:nvPr/>
              </p:nvSpPr>
              <p:spPr>
                <a:xfrm>
                  <a:off x="2344476" y="2571761"/>
                  <a:ext cx="417671" cy="417045"/>
                </a:xfrm>
                <a:custGeom>
                  <a:avLst/>
                  <a:gdLst/>
                  <a:ahLst/>
                  <a:cxnLst/>
                  <a:rect l="l" t="t" r="r" b="b"/>
                  <a:pathLst>
                    <a:path w="20013" h="19983" extrusionOk="0">
                      <a:moveTo>
                        <a:pt x="10022" y="1170"/>
                      </a:moveTo>
                      <a:cubicBezTo>
                        <a:pt x="14886" y="1170"/>
                        <a:pt x="18842" y="5127"/>
                        <a:pt x="18842" y="9990"/>
                      </a:cubicBezTo>
                      <a:cubicBezTo>
                        <a:pt x="18842" y="14855"/>
                        <a:pt x="14886" y="18811"/>
                        <a:pt x="10023" y="18811"/>
                      </a:cubicBezTo>
                      <a:cubicBezTo>
                        <a:pt x="8516" y="18811"/>
                        <a:pt x="7030" y="18423"/>
                        <a:pt x="5726" y="17691"/>
                      </a:cubicBezTo>
                      <a:cubicBezTo>
                        <a:pt x="5638" y="17641"/>
                        <a:pt x="5539" y="17615"/>
                        <a:pt x="5440" y="17615"/>
                      </a:cubicBezTo>
                      <a:cubicBezTo>
                        <a:pt x="5393" y="17615"/>
                        <a:pt x="5345" y="17621"/>
                        <a:pt x="5298" y="17632"/>
                      </a:cubicBezTo>
                      <a:lnTo>
                        <a:pt x="1419" y="18595"/>
                      </a:lnTo>
                      <a:lnTo>
                        <a:pt x="2381" y="14715"/>
                      </a:lnTo>
                      <a:cubicBezTo>
                        <a:pt x="2417" y="14570"/>
                        <a:pt x="2395" y="14416"/>
                        <a:pt x="2323" y="14287"/>
                      </a:cubicBezTo>
                      <a:cubicBezTo>
                        <a:pt x="1590" y="12982"/>
                        <a:pt x="1203" y="11498"/>
                        <a:pt x="1203" y="9990"/>
                      </a:cubicBezTo>
                      <a:cubicBezTo>
                        <a:pt x="1203" y="5127"/>
                        <a:pt x="5159" y="1170"/>
                        <a:pt x="10022" y="1170"/>
                      </a:cubicBezTo>
                      <a:close/>
                      <a:moveTo>
                        <a:pt x="10023" y="1"/>
                      </a:moveTo>
                      <a:cubicBezTo>
                        <a:pt x="4522" y="1"/>
                        <a:pt x="32" y="4491"/>
                        <a:pt x="32" y="9990"/>
                      </a:cubicBezTo>
                      <a:cubicBezTo>
                        <a:pt x="32" y="11620"/>
                        <a:pt x="432" y="13226"/>
                        <a:pt x="1191" y="14655"/>
                      </a:cubicBezTo>
                      <a:lnTo>
                        <a:pt x="50" y="19256"/>
                      </a:lnTo>
                      <a:cubicBezTo>
                        <a:pt x="0" y="19455"/>
                        <a:pt x="58" y="19665"/>
                        <a:pt x="204" y="19810"/>
                      </a:cubicBezTo>
                      <a:cubicBezTo>
                        <a:pt x="313" y="19921"/>
                        <a:pt x="461" y="19982"/>
                        <a:pt x="614" y="19982"/>
                      </a:cubicBezTo>
                      <a:cubicBezTo>
                        <a:pt x="662" y="19982"/>
                        <a:pt x="710" y="19976"/>
                        <a:pt x="757" y="19964"/>
                      </a:cubicBezTo>
                      <a:lnTo>
                        <a:pt x="5358" y="18823"/>
                      </a:lnTo>
                      <a:cubicBezTo>
                        <a:pt x="6788" y="19582"/>
                        <a:pt x="8394" y="19982"/>
                        <a:pt x="10022" y="19982"/>
                      </a:cubicBezTo>
                      <a:cubicBezTo>
                        <a:pt x="12680" y="19982"/>
                        <a:pt x="15187" y="18940"/>
                        <a:pt x="17078" y="17047"/>
                      </a:cubicBezTo>
                      <a:cubicBezTo>
                        <a:pt x="18971" y="15156"/>
                        <a:pt x="20013" y="12649"/>
                        <a:pt x="20013" y="9990"/>
                      </a:cubicBezTo>
                      <a:cubicBezTo>
                        <a:pt x="20013" y="7333"/>
                        <a:pt x="18971" y="4827"/>
                        <a:pt x="17080" y="2934"/>
                      </a:cubicBezTo>
                      <a:cubicBezTo>
                        <a:pt x="15187" y="1043"/>
                        <a:pt x="12680" y="1"/>
                        <a:pt x="1002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sp>
              <p:nvSpPr>
                <p:cNvPr id="29" name="Google Shape;12659;p89">
                  <a:extLst>
                    <a:ext uri="{FF2B5EF4-FFF2-40B4-BE49-F238E27FC236}">
                      <a16:creationId xmlns:a16="http://schemas.microsoft.com/office/drawing/2014/main" id="{1C2D4A1B-28F7-851F-1475-438EDC8AD9B5}"/>
                    </a:ext>
                  </a:extLst>
                </p:cNvPr>
                <p:cNvSpPr/>
                <p:nvPr/>
              </p:nvSpPr>
              <p:spPr>
                <a:xfrm>
                  <a:off x="2421672" y="2657388"/>
                  <a:ext cx="260625" cy="243636"/>
                </a:xfrm>
                <a:custGeom>
                  <a:avLst/>
                  <a:gdLst/>
                  <a:ahLst/>
                  <a:cxnLst/>
                  <a:rect l="l" t="t" r="r" b="b"/>
                  <a:pathLst>
                    <a:path w="12488" h="11674" extrusionOk="0">
                      <a:moveTo>
                        <a:pt x="3164" y="1171"/>
                      </a:moveTo>
                      <a:cubicBezTo>
                        <a:pt x="3352" y="1171"/>
                        <a:pt x="3536" y="1247"/>
                        <a:pt x="3710" y="1424"/>
                      </a:cubicBezTo>
                      <a:lnTo>
                        <a:pt x="3719" y="1433"/>
                      </a:lnTo>
                      <a:cubicBezTo>
                        <a:pt x="4757" y="2473"/>
                        <a:pt x="4683" y="2832"/>
                        <a:pt x="4449" y="3068"/>
                      </a:cubicBezTo>
                      <a:cubicBezTo>
                        <a:pt x="4240" y="3275"/>
                        <a:pt x="3625" y="3692"/>
                        <a:pt x="3427" y="3892"/>
                      </a:cubicBezTo>
                      <a:cubicBezTo>
                        <a:pt x="2960" y="4359"/>
                        <a:pt x="3046" y="5081"/>
                        <a:pt x="3685" y="6039"/>
                      </a:cubicBezTo>
                      <a:cubicBezTo>
                        <a:pt x="4065" y="6611"/>
                        <a:pt x="4568" y="7166"/>
                        <a:pt x="4805" y="7405"/>
                      </a:cubicBezTo>
                      <a:lnTo>
                        <a:pt x="4806" y="7405"/>
                      </a:lnTo>
                      <a:cubicBezTo>
                        <a:pt x="5045" y="7642"/>
                        <a:pt x="5599" y="8146"/>
                        <a:pt x="6172" y="8527"/>
                      </a:cubicBezTo>
                      <a:cubicBezTo>
                        <a:pt x="6727" y="8895"/>
                        <a:pt x="7202" y="9079"/>
                        <a:pt x="7594" y="9079"/>
                      </a:cubicBezTo>
                      <a:cubicBezTo>
                        <a:pt x="7880" y="9079"/>
                        <a:pt x="8123" y="8981"/>
                        <a:pt x="8320" y="8785"/>
                      </a:cubicBezTo>
                      <a:cubicBezTo>
                        <a:pt x="8518" y="8585"/>
                        <a:pt x="8935" y="7971"/>
                        <a:pt x="9144" y="7762"/>
                      </a:cubicBezTo>
                      <a:cubicBezTo>
                        <a:pt x="9238" y="7668"/>
                        <a:pt x="9331" y="7609"/>
                        <a:pt x="9460" y="7609"/>
                      </a:cubicBezTo>
                      <a:cubicBezTo>
                        <a:pt x="9549" y="7609"/>
                        <a:pt x="9655" y="7637"/>
                        <a:pt x="9790" y="7702"/>
                      </a:cubicBezTo>
                      <a:cubicBezTo>
                        <a:pt x="10172" y="7886"/>
                        <a:pt x="10582" y="8297"/>
                        <a:pt x="10779" y="8493"/>
                      </a:cubicBezTo>
                      <a:lnTo>
                        <a:pt x="10788" y="8502"/>
                      </a:lnTo>
                      <a:cubicBezTo>
                        <a:pt x="11239" y="8944"/>
                        <a:pt x="11037" y="9452"/>
                        <a:pt x="10593" y="9898"/>
                      </a:cubicBezTo>
                      <a:cubicBezTo>
                        <a:pt x="10190" y="10300"/>
                        <a:pt x="9680" y="10502"/>
                        <a:pt x="9068" y="10502"/>
                      </a:cubicBezTo>
                      <a:cubicBezTo>
                        <a:pt x="8521" y="10502"/>
                        <a:pt x="7892" y="10341"/>
                        <a:pt x="7184" y="10020"/>
                      </a:cubicBezTo>
                      <a:cubicBezTo>
                        <a:pt x="5868" y="9420"/>
                        <a:pt x="4676" y="8428"/>
                        <a:pt x="4228" y="7984"/>
                      </a:cubicBezTo>
                      <a:cubicBezTo>
                        <a:pt x="3784" y="7536"/>
                        <a:pt x="2792" y="6344"/>
                        <a:pt x="2192" y="5028"/>
                      </a:cubicBezTo>
                      <a:cubicBezTo>
                        <a:pt x="1511" y="3527"/>
                        <a:pt x="1552" y="2381"/>
                        <a:pt x="2314" y="1619"/>
                      </a:cubicBezTo>
                      <a:cubicBezTo>
                        <a:pt x="2583" y="1350"/>
                        <a:pt x="2877" y="1171"/>
                        <a:pt x="3164" y="1171"/>
                      </a:cubicBezTo>
                      <a:close/>
                      <a:moveTo>
                        <a:pt x="3169" y="1"/>
                      </a:moveTo>
                      <a:cubicBezTo>
                        <a:pt x="2619" y="1"/>
                        <a:pt x="2030" y="247"/>
                        <a:pt x="1486" y="791"/>
                      </a:cubicBezTo>
                      <a:cubicBezTo>
                        <a:pt x="701" y="1576"/>
                        <a:pt x="0" y="3034"/>
                        <a:pt x="1127" y="5512"/>
                      </a:cubicBezTo>
                      <a:cubicBezTo>
                        <a:pt x="1794" y="6979"/>
                        <a:pt x="2868" y="8274"/>
                        <a:pt x="3398" y="8810"/>
                      </a:cubicBezTo>
                      <a:lnTo>
                        <a:pt x="3402" y="8813"/>
                      </a:lnTo>
                      <a:cubicBezTo>
                        <a:pt x="3938" y="9344"/>
                        <a:pt x="5235" y="10418"/>
                        <a:pt x="6699" y="11085"/>
                      </a:cubicBezTo>
                      <a:cubicBezTo>
                        <a:pt x="7490" y="11445"/>
                        <a:pt x="8308" y="11674"/>
                        <a:pt x="9088" y="11674"/>
                      </a:cubicBezTo>
                      <a:cubicBezTo>
                        <a:pt x="9940" y="11674"/>
                        <a:pt x="10746" y="11400"/>
                        <a:pt x="11421" y="10726"/>
                      </a:cubicBezTo>
                      <a:cubicBezTo>
                        <a:pt x="12488" y="9657"/>
                        <a:pt x="12399" y="8442"/>
                        <a:pt x="11607" y="7665"/>
                      </a:cubicBezTo>
                      <a:cubicBezTo>
                        <a:pt x="11219" y="7278"/>
                        <a:pt x="10791" y="6885"/>
                        <a:pt x="10297" y="6648"/>
                      </a:cubicBezTo>
                      <a:cubicBezTo>
                        <a:pt x="10009" y="6509"/>
                        <a:pt x="9725" y="6440"/>
                        <a:pt x="9455" y="6440"/>
                      </a:cubicBezTo>
                      <a:cubicBezTo>
                        <a:pt x="9034" y="6440"/>
                        <a:pt x="8646" y="6606"/>
                        <a:pt x="8316" y="6935"/>
                      </a:cubicBezTo>
                      <a:cubicBezTo>
                        <a:pt x="8070" y="7180"/>
                        <a:pt x="7732" y="7665"/>
                        <a:pt x="7538" y="7904"/>
                      </a:cubicBezTo>
                      <a:cubicBezTo>
                        <a:pt x="7035" y="7819"/>
                        <a:pt x="6032" y="6974"/>
                        <a:pt x="5634" y="6577"/>
                      </a:cubicBezTo>
                      <a:cubicBezTo>
                        <a:pt x="5236" y="6179"/>
                        <a:pt x="4393" y="5174"/>
                        <a:pt x="4308" y="4674"/>
                      </a:cubicBezTo>
                      <a:cubicBezTo>
                        <a:pt x="4545" y="4481"/>
                        <a:pt x="5031" y="4141"/>
                        <a:pt x="5277" y="3895"/>
                      </a:cubicBezTo>
                      <a:cubicBezTo>
                        <a:pt x="5817" y="3354"/>
                        <a:pt x="5919" y="2652"/>
                        <a:pt x="5564" y="1914"/>
                      </a:cubicBezTo>
                      <a:cubicBezTo>
                        <a:pt x="5327" y="1421"/>
                        <a:pt x="4934" y="993"/>
                        <a:pt x="4546" y="605"/>
                      </a:cubicBezTo>
                      <a:cubicBezTo>
                        <a:pt x="4165" y="216"/>
                        <a:pt x="3684" y="1"/>
                        <a:pt x="316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chemeClr val="tx1">
                        <a:lumMod val="75000"/>
                        <a:lumOff val="25000"/>
                      </a:schemeClr>
                    </a:solidFill>
                    <a:effectLst/>
                    <a:uLnTx/>
                    <a:uFillTx/>
                    <a:latin typeface="Lora" pitchFamily="2" charset="0"/>
                    <a:ea typeface="+mn-ea"/>
                    <a:cs typeface="+mn-cs"/>
                  </a:endParaRPr>
                </a:p>
              </p:txBody>
            </p:sp>
          </p:grpSp>
        </p:grpSp>
      </p:grpSp>
    </p:spTree>
    <p:extLst>
      <p:ext uri="{BB962C8B-B14F-4D97-AF65-F5344CB8AC3E}">
        <p14:creationId xmlns:p14="http://schemas.microsoft.com/office/powerpoint/2010/main" val="138038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1CAA5D-4A79-B618-676A-C3D37FF1709C}"/>
              </a:ext>
            </a:extLst>
          </p:cNvPr>
          <p:cNvSpPr/>
          <p:nvPr/>
        </p:nvSpPr>
        <p:spPr>
          <a:xfrm>
            <a:off x="0" y="0"/>
            <a:ext cx="14097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E7BD43-45C5-205E-9ACC-C77A86C653EA}"/>
              </a:ext>
            </a:extLst>
          </p:cNvPr>
          <p:cNvSpPr/>
          <p:nvPr/>
        </p:nvSpPr>
        <p:spPr>
          <a:xfrm>
            <a:off x="503706" y="1829347"/>
            <a:ext cx="4182594" cy="319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A7AEA59-3929-DDEB-C8BD-5D1A72AC3E6E}"/>
              </a:ext>
            </a:extLst>
          </p:cNvPr>
          <p:cNvSpPr/>
          <p:nvPr/>
        </p:nvSpPr>
        <p:spPr>
          <a:xfrm>
            <a:off x="4686300" y="977900"/>
            <a:ext cx="7505700" cy="490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8927225-263C-7499-0C04-A24ECDC03E03}"/>
              </a:ext>
            </a:extLst>
          </p:cNvPr>
          <p:cNvGrpSpPr/>
          <p:nvPr/>
        </p:nvGrpSpPr>
        <p:grpSpPr>
          <a:xfrm>
            <a:off x="736600" y="2450128"/>
            <a:ext cx="3327400" cy="1957744"/>
            <a:chOff x="5721352" y="1028700"/>
            <a:chExt cx="3327400" cy="1957744"/>
          </a:xfrm>
        </p:grpSpPr>
        <p:sp>
          <p:nvSpPr>
            <p:cNvPr id="4" name="TextBox 3">
              <a:extLst>
                <a:ext uri="{FF2B5EF4-FFF2-40B4-BE49-F238E27FC236}">
                  <a16:creationId xmlns:a16="http://schemas.microsoft.com/office/drawing/2014/main" id="{02115C2D-0C8D-79D1-9BC2-AEA9974BD12D}"/>
                </a:ext>
              </a:extLst>
            </p:cNvPr>
            <p:cNvSpPr txBox="1"/>
            <p:nvPr/>
          </p:nvSpPr>
          <p:spPr>
            <a:xfrm>
              <a:off x="5721352" y="1028700"/>
              <a:ext cx="3327400" cy="1323439"/>
            </a:xfrm>
            <a:prstGeom prst="rect">
              <a:avLst/>
            </a:prstGeom>
            <a:noFill/>
          </p:spPr>
          <p:txBody>
            <a:bodyPr wrap="square" rtlCol="0">
              <a:spAutoFit/>
            </a:bodyPr>
            <a:lstStyle/>
            <a:p>
              <a:r>
                <a:rPr lang="en-US" sz="4000" b="1" dirty="0">
                  <a:latin typeface="MS Reference Sans Serif" panose="020B0604030504040204" pitchFamily="34" charset="0"/>
                </a:rPr>
                <a:t>OpenAI</a:t>
              </a:r>
            </a:p>
            <a:p>
              <a:r>
                <a:rPr lang="en-US" sz="4000" b="1" dirty="0">
                  <a:latin typeface="MS Reference Sans Serif" panose="020B0604030504040204" pitchFamily="34" charset="0"/>
                </a:rPr>
                <a:t>CEO</a:t>
              </a:r>
            </a:p>
          </p:txBody>
        </p:sp>
        <p:sp>
          <p:nvSpPr>
            <p:cNvPr id="5" name="TextBox 4">
              <a:extLst>
                <a:ext uri="{FF2B5EF4-FFF2-40B4-BE49-F238E27FC236}">
                  <a16:creationId xmlns:a16="http://schemas.microsoft.com/office/drawing/2014/main" id="{CBC852F7-3DC0-E21F-FF58-4CEA76154E5A}"/>
                </a:ext>
              </a:extLst>
            </p:cNvPr>
            <p:cNvSpPr txBox="1"/>
            <p:nvPr/>
          </p:nvSpPr>
          <p:spPr>
            <a:xfrm>
              <a:off x="5721352" y="2463224"/>
              <a:ext cx="3327400" cy="523220"/>
            </a:xfrm>
            <a:prstGeom prst="rect">
              <a:avLst/>
            </a:prstGeom>
            <a:noFill/>
          </p:spPr>
          <p:txBody>
            <a:bodyPr wrap="square" rtlCol="0">
              <a:spAutoFit/>
            </a:bodyPr>
            <a:lstStyle/>
            <a:p>
              <a:pPr algn="just"/>
              <a:r>
                <a:rPr lang="en-US" sz="1400" b="0" i="0" dirty="0">
                  <a:effectLst/>
                  <a:latin typeface="MS Reference Sans Serif" panose="020B0604030504040204" pitchFamily="34" charset="0"/>
                </a:rPr>
                <a:t>2021, Sam Altman is the current CEO of OpenAI.</a:t>
              </a:r>
              <a:endParaRPr lang="en-US" sz="1400" dirty="0">
                <a:latin typeface="MS Reference Sans Serif" panose="020B0604030504040204" pitchFamily="34" charset="0"/>
              </a:endParaRPr>
            </a:p>
          </p:txBody>
        </p:sp>
      </p:grpSp>
      <p:sp>
        <p:nvSpPr>
          <p:cNvPr id="6" name="TextBox 5">
            <a:extLst>
              <a:ext uri="{FF2B5EF4-FFF2-40B4-BE49-F238E27FC236}">
                <a16:creationId xmlns:a16="http://schemas.microsoft.com/office/drawing/2014/main" id="{994A01E0-41F4-7CC9-22A6-5AED290004DA}"/>
              </a:ext>
            </a:extLst>
          </p:cNvPr>
          <p:cNvSpPr txBox="1"/>
          <p:nvPr/>
        </p:nvSpPr>
        <p:spPr>
          <a:xfrm>
            <a:off x="4686300" y="2828836"/>
            <a:ext cx="3429000" cy="1200329"/>
          </a:xfrm>
          <a:prstGeom prst="rect">
            <a:avLst/>
          </a:prstGeom>
          <a:noFill/>
        </p:spPr>
        <p:txBody>
          <a:bodyPr wrap="square" rtlCol="0">
            <a:spAutoFit/>
          </a:bodyPr>
          <a:lstStyle/>
          <a:p>
            <a:pPr algn="ctr"/>
            <a:r>
              <a:rPr lang="en-US" sz="3600" b="0" i="0" dirty="0">
                <a:solidFill>
                  <a:schemeClr val="bg1"/>
                </a:solidFill>
                <a:effectLst/>
                <a:latin typeface="MS Reference Sans Serif" panose="020B0604030504040204" pitchFamily="34" charset="0"/>
              </a:rPr>
              <a:t>Sam Altman. CEO</a:t>
            </a:r>
            <a:endParaRPr lang="en-US" sz="3600" dirty="0">
              <a:solidFill>
                <a:schemeClr val="bg1"/>
              </a:solidFill>
              <a:latin typeface="MS Reference Sans Serif" panose="020B0604030504040204" pitchFamily="34" charset="0"/>
            </a:endParaRPr>
          </a:p>
        </p:txBody>
      </p:sp>
      <p:pic>
        <p:nvPicPr>
          <p:cNvPr id="11266" name="Picture 2" descr="Sam Altman - Wikipedia">
            <a:extLst>
              <a:ext uri="{FF2B5EF4-FFF2-40B4-BE49-F238E27FC236}">
                <a16:creationId xmlns:a16="http://schemas.microsoft.com/office/drawing/2014/main" id="{C243A13F-31D3-8CD0-994C-4F909D4B9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255000" y="1237686"/>
            <a:ext cx="3429000" cy="43826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yscale | Scalable Compute for AI and Python">
            <a:extLst>
              <a:ext uri="{FF2B5EF4-FFF2-40B4-BE49-F238E27FC236}">
                <a16:creationId xmlns:a16="http://schemas.microsoft.com/office/drawing/2014/main" id="{E816D637-E899-4BC7-D9E8-64B6528EB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1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1348B3-5CBE-55EE-7690-D19E2D344405}"/>
              </a:ext>
            </a:extLst>
          </p:cNvPr>
          <p:cNvSpPr/>
          <p:nvPr/>
        </p:nvSpPr>
        <p:spPr>
          <a:xfrm>
            <a:off x="0" y="3975100"/>
            <a:ext cx="12192000" cy="288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4722004-614D-5740-090E-E402B16D3D87}"/>
              </a:ext>
            </a:extLst>
          </p:cNvPr>
          <p:cNvGrpSpPr/>
          <p:nvPr/>
        </p:nvGrpSpPr>
        <p:grpSpPr>
          <a:xfrm>
            <a:off x="1299659" y="989628"/>
            <a:ext cx="9592683" cy="1290541"/>
            <a:chOff x="4705646" y="1028700"/>
            <a:chExt cx="5358811" cy="1290541"/>
          </a:xfrm>
        </p:grpSpPr>
        <p:sp>
          <p:nvSpPr>
            <p:cNvPr id="3" name="TextBox 2">
              <a:extLst>
                <a:ext uri="{FF2B5EF4-FFF2-40B4-BE49-F238E27FC236}">
                  <a16:creationId xmlns:a16="http://schemas.microsoft.com/office/drawing/2014/main" id="{967C32A7-A979-4E46-9F6C-28260353BF31}"/>
                </a:ext>
              </a:extLst>
            </p:cNvPr>
            <p:cNvSpPr txBox="1"/>
            <p:nvPr/>
          </p:nvSpPr>
          <p:spPr>
            <a:xfrm>
              <a:off x="5721352" y="1028700"/>
              <a:ext cx="3327400" cy="707886"/>
            </a:xfrm>
            <a:prstGeom prst="rect">
              <a:avLst/>
            </a:prstGeom>
            <a:noFill/>
          </p:spPr>
          <p:txBody>
            <a:bodyPr wrap="square" rtlCol="0">
              <a:spAutoFit/>
            </a:bodyPr>
            <a:lstStyle/>
            <a:p>
              <a:pPr algn="ctr"/>
              <a:r>
                <a:rPr lang="en-US" sz="4000" b="1" dirty="0">
                  <a:latin typeface="MS Reference Sans Serif" panose="020B0604030504040204" pitchFamily="34" charset="0"/>
                </a:rPr>
                <a:t>OpenAI Founded</a:t>
              </a:r>
            </a:p>
          </p:txBody>
        </p:sp>
        <p:sp>
          <p:nvSpPr>
            <p:cNvPr id="4" name="TextBox 3">
              <a:extLst>
                <a:ext uri="{FF2B5EF4-FFF2-40B4-BE49-F238E27FC236}">
                  <a16:creationId xmlns:a16="http://schemas.microsoft.com/office/drawing/2014/main" id="{77E4757A-6CBA-5852-8AA7-2FB142BC63C7}"/>
                </a:ext>
              </a:extLst>
            </p:cNvPr>
            <p:cNvSpPr txBox="1"/>
            <p:nvPr/>
          </p:nvSpPr>
          <p:spPr>
            <a:xfrm>
              <a:off x="4705646" y="1796021"/>
              <a:ext cx="5358811" cy="523220"/>
            </a:xfrm>
            <a:prstGeom prst="rect">
              <a:avLst/>
            </a:prstGeom>
            <a:noFill/>
          </p:spPr>
          <p:txBody>
            <a:bodyPr wrap="square" rtlCol="0">
              <a:spAutoFit/>
            </a:bodyPr>
            <a:lstStyle/>
            <a:p>
              <a:pPr algn="ctr"/>
              <a:r>
                <a:rPr lang="en-US" sz="1400" b="0" i="0" dirty="0">
                  <a:effectLst/>
                  <a:latin typeface="MS Reference Sans Serif" panose="020B0604030504040204" pitchFamily="34" charset="0"/>
                </a:rPr>
                <a:t>The company was founded with the goal of developing and promoting friendly AI in a responsible way, with a focus on transparency and open research.</a:t>
              </a:r>
              <a:endParaRPr lang="en-US" sz="1400" dirty="0">
                <a:latin typeface="MS Reference Sans Serif" panose="020B0604030504040204" pitchFamily="34" charset="0"/>
              </a:endParaRPr>
            </a:p>
          </p:txBody>
        </p:sp>
      </p:grpSp>
      <p:pic>
        <p:nvPicPr>
          <p:cNvPr id="8" name="Picture 4" descr="Anyscale | Scalable Compute for AI and Python">
            <a:extLst>
              <a:ext uri="{FF2B5EF4-FFF2-40B4-BE49-F238E27FC236}">
                <a16:creationId xmlns:a16="http://schemas.microsoft.com/office/drawing/2014/main" id="{BA493EA8-5E52-16D8-EFA3-E2114975132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0D37B84-EA17-D8D4-B12D-93AF5CB3C066}"/>
              </a:ext>
            </a:extLst>
          </p:cNvPr>
          <p:cNvSpPr txBox="1"/>
          <p:nvPr/>
        </p:nvSpPr>
        <p:spPr>
          <a:xfrm>
            <a:off x="621366" y="5532876"/>
            <a:ext cx="1651000" cy="646331"/>
          </a:xfrm>
          <a:prstGeom prst="rect">
            <a:avLst/>
          </a:prstGeom>
          <a:noFill/>
        </p:spPr>
        <p:txBody>
          <a:bodyPr wrap="square" rtlCol="0">
            <a:spAutoFit/>
          </a:bodyPr>
          <a:lstStyle/>
          <a:p>
            <a:pPr algn="ctr"/>
            <a:r>
              <a:rPr lang="en-US" b="1" i="0" dirty="0">
                <a:solidFill>
                  <a:schemeClr val="bg1"/>
                </a:solidFill>
                <a:effectLst/>
                <a:latin typeface="MS Reference Sans Serif" panose="020B0604030504040204" pitchFamily="34" charset="0"/>
              </a:rPr>
              <a:t>Elon</a:t>
            </a:r>
          </a:p>
          <a:p>
            <a:pPr algn="ctr"/>
            <a:r>
              <a:rPr lang="en-US" b="1" i="0" dirty="0">
                <a:solidFill>
                  <a:schemeClr val="bg1"/>
                </a:solidFill>
                <a:effectLst/>
                <a:latin typeface="MS Reference Sans Serif" panose="020B0604030504040204" pitchFamily="34" charset="0"/>
              </a:rPr>
              <a:t>Musk</a:t>
            </a:r>
            <a:endParaRPr lang="en-US" b="1" dirty="0">
              <a:solidFill>
                <a:schemeClr val="bg1"/>
              </a:solidFill>
              <a:latin typeface="MS Reference Sans Serif" panose="020B0604030504040204" pitchFamily="34" charset="0"/>
            </a:endParaRPr>
          </a:p>
        </p:txBody>
      </p:sp>
      <p:sp>
        <p:nvSpPr>
          <p:cNvPr id="10" name="TextBox 9">
            <a:extLst>
              <a:ext uri="{FF2B5EF4-FFF2-40B4-BE49-F238E27FC236}">
                <a16:creationId xmlns:a16="http://schemas.microsoft.com/office/drawing/2014/main" id="{C931DEBF-8E0E-5994-AB3C-05FCE62EAB45}"/>
              </a:ext>
            </a:extLst>
          </p:cNvPr>
          <p:cNvSpPr txBox="1"/>
          <p:nvPr/>
        </p:nvSpPr>
        <p:spPr>
          <a:xfrm>
            <a:off x="2481019" y="5532876"/>
            <a:ext cx="1651000" cy="646331"/>
          </a:xfrm>
          <a:prstGeom prst="rect">
            <a:avLst/>
          </a:prstGeom>
          <a:noFill/>
        </p:spPr>
        <p:txBody>
          <a:bodyPr wrap="square" rtlCol="0">
            <a:spAutoFit/>
          </a:bodyPr>
          <a:lstStyle/>
          <a:p>
            <a:pPr algn="ctr"/>
            <a:r>
              <a:rPr lang="en-US" b="1" i="0" dirty="0">
                <a:solidFill>
                  <a:schemeClr val="bg1"/>
                </a:solidFill>
                <a:effectLst/>
                <a:latin typeface="MS Reference Sans Serif" panose="020B0604030504040204" pitchFamily="34" charset="0"/>
              </a:rPr>
              <a:t>Sam</a:t>
            </a:r>
          </a:p>
          <a:p>
            <a:pPr algn="ctr"/>
            <a:r>
              <a:rPr lang="en-US" b="1" i="0" dirty="0">
                <a:solidFill>
                  <a:schemeClr val="bg1"/>
                </a:solidFill>
                <a:effectLst/>
                <a:latin typeface="MS Reference Sans Serif" panose="020B0604030504040204" pitchFamily="34" charset="0"/>
              </a:rPr>
              <a:t>Altman</a:t>
            </a:r>
            <a:endParaRPr lang="en-US" b="1" dirty="0">
              <a:solidFill>
                <a:schemeClr val="bg1"/>
              </a:solidFill>
              <a:latin typeface="MS Reference Sans Serif" panose="020B0604030504040204" pitchFamily="34" charset="0"/>
            </a:endParaRPr>
          </a:p>
        </p:txBody>
      </p:sp>
      <p:sp>
        <p:nvSpPr>
          <p:cNvPr id="11" name="TextBox 10">
            <a:extLst>
              <a:ext uri="{FF2B5EF4-FFF2-40B4-BE49-F238E27FC236}">
                <a16:creationId xmlns:a16="http://schemas.microsoft.com/office/drawing/2014/main" id="{D35D70FE-043C-94D2-B0F7-59D81BFF6246}"/>
              </a:ext>
            </a:extLst>
          </p:cNvPr>
          <p:cNvSpPr txBox="1"/>
          <p:nvPr/>
        </p:nvSpPr>
        <p:spPr>
          <a:xfrm>
            <a:off x="9919633" y="5532876"/>
            <a:ext cx="1651000" cy="646331"/>
          </a:xfrm>
          <a:prstGeom prst="rect">
            <a:avLst/>
          </a:prstGeom>
          <a:noFill/>
        </p:spPr>
        <p:txBody>
          <a:bodyPr wrap="square" rtlCol="0">
            <a:spAutoFit/>
          </a:bodyPr>
          <a:lstStyle/>
          <a:p>
            <a:pPr algn="ctr"/>
            <a:r>
              <a:rPr lang="en-US" b="1" i="0" dirty="0">
                <a:solidFill>
                  <a:schemeClr val="bg1"/>
                </a:solidFill>
                <a:effectLst/>
                <a:latin typeface="MS Reference Sans Serif" panose="020B0604030504040204" pitchFamily="34" charset="0"/>
              </a:rPr>
              <a:t>John Schulman</a:t>
            </a:r>
            <a:endParaRPr lang="en-US" b="1" dirty="0">
              <a:solidFill>
                <a:schemeClr val="bg1"/>
              </a:solidFill>
              <a:latin typeface="MS Reference Sans Serif" panose="020B0604030504040204" pitchFamily="34" charset="0"/>
            </a:endParaRPr>
          </a:p>
        </p:txBody>
      </p:sp>
      <p:sp>
        <p:nvSpPr>
          <p:cNvPr id="12" name="TextBox 11">
            <a:extLst>
              <a:ext uri="{FF2B5EF4-FFF2-40B4-BE49-F238E27FC236}">
                <a16:creationId xmlns:a16="http://schemas.microsoft.com/office/drawing/2014/main" id="{34B9412F-FE63-6953-89C0-A9C3AF0466EC}"/>
              </a:ext>
            </a:extLst>
          </p:cNvPr>
          <p:cNvSpPr txBox="1"/>
          <p:nvPr/>
        </p:nvSpPr>
        <p:spPr>
          <a:xfrm>
            <a:off x="6200325" y="5532876"/>
            <a:ext cx="1651000" cy="646331"/>
          </a:xfrm>
          <a:prstGeom prst="rect">
            <a:avLst/>
          </a:prstGeom>
          <a:noFill/>
        </p:spPr>
        <p:txBody>
          <a:bodyPr wrap="square" rtlCol="0">
            <a:spAutoFit/>
          </a:bodyPr>
          <a:lstStyle/>
          <a:p>
            <a:pPr algn="ctr"/>
            <a:r>
              <a:rPr lang="en-US" b="1" i="0" dirty="0">
                <a:solidFill>
                  <a:schemeClr val="bg1"/>
                </a:solidFill>
                <a:effectLst/>
                <a:latin typeface="MS Reference Sans Serif" panose="020B0604030504040204" pitchFamily="34" charset="0"/>
              </a:rPr>
              <a:t>Ilya </a:t>
            </a:r>
            <a:r>
              <a:rPr lang="en-US" b="1" i="0" dirty="0" err="1">
                <a:solidFill>
                  <a:schemeClr val="bg1"/>
                </a:solidFill>
                <a:effectLst/>
                <a:latin typeface="MS Reference Sans Serif" panose="020B0604030504040204" pitchFamily="34" charset="0"/>
              </a:rPr>
              <a:t>Sutskever</a:t>
            </a:r>
            <a:endParaRPr lang="en-US" b="1" dirty="0">
              <a:solidFill>
                <a:schemeClr val="bg1"/>
              </a:solidFill>
              <a:latin typeface="MS Reference Sans Serif" panose="020B0604030504040204" pitchFamily="34" charset="0"/>
            </a:endParaRPr>
          </a:p>
        </p:txBody>
      </p:sp>
      <p:sp>
        <p:nvSpPr>
          <p:cNvPr id="13" name="TextBox 12">
            <a:extLst>
              <a:ext uri="{FF2B5EF4-FFF2-40B4-BE49-F238E27FC236}">
                <a16:creationId xmlns:a16="http://schemas.microsoft.com/office/drawing/2014/main" id="{45E573CD-773B-74DC-93BB-2CDC3A869DF6}"/>
              </a:ext>
            </a:extLst>
          </p:cNvPr>
          <p:cNvSpPr txBox="1"/>
          <p:nvPr/>
        </p:nvSpPr>
        <p:spPr>
          <a:xfrm>
            <a:off x="4340672" y="5532876"/>
            <a:ext cx="1651000" cy="646331"/>
          </a:xfrm>
          <a:prstGeom prst="rect">
            <a:avLst/>
          </a:prstGeom>
          <a:noFill/>
        </p:spPr>
        <p:txBody>
          <a:bodyPr wrap="square" rtlCol="0">
            <a:spAutoFit/>
          </a:bodyPr>
          <a:lstStyle/>
          <a:p>
            <a:pPr algn="ctr"/>
            <a:r>
              <a:rPr lang="en-US" b="1" i="0" dirty="0">
                <a:solidFill>
                  <a:schemeClr val="bg1"/>
                </a:solidFill>
                <a:effectLst/>
                <a:latin typeface="MS Reference Sans Serif" panose="020B0604030504040204" pitchFamily="34" charset="0"/>
              </a:rPr>
              <a:t>Greg Brockman</a:t>
            </a:r>
            <a:endParaRPr lang="en-US" b="1" dirty="0">
              <a:solidFill>
                <a:schemeClr val="bg1"/>
              </a:solidFill>
              <a:latin typeface="MS Reference Sans Serif" panose="020B0604030504040204" pitchFamily="34" charset="0"/>
            </a:endParaRPr>
          </a:p>
        </p:txBody>
      </p:sp>
      <p:grpSp>
        <p:nvGrpSpPr>
          <p:cNvPr id="14" name="Group 13">
            <a:extLst>
              <a:ext uri="{FF2B5EF4-FFF2-40B4-BE49-F238E27FC236}">
                <a16:creationId xmlns:a16="http://schemas.microsoft.com/office/drawing/2014/main" id="{6C00D9F8-79D7-DF75-52A1-0985B2E3D58E}"/>
              </a:ext>
            </a:extLst>
          </p:cNvPr>
          <p:cNvGrpSpPr/>
          <p:nvPr/>
        </p:nvGrpSpPr>
        <p:grpSpPr>
          <a:xfrm>
            <a:off x="621366" y="3202343"/>
            <a:ext cx="10949268" cy="2187831"/>
            <a:chOff x="762000" y="3202343"/>
            <a:chExt cx="10949268" cy="2187831"/>
          </a:xfrm>
        </p:grpSpPr>
        <p:pic>
          <p:nvPicPr>
            <p:cNvPr id="12290" name="Picture 2" descr="Elon Musk - Wikipedia">
              <a:extLst>
                <a:ext uri="{FF2B5EF4-FFF2-40B4-BE49-F238E27FC236}">
                  <a16:creationId xmlns:a16="http://schemas.microsoft.com/office/drawing/2014/main" id="{35D9705F-9DDC-5637-900B-05F1950D7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2344"/>
              <a:ext cx="1651000" cy="218783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Y Combinator's Sam Altman Is Bullish on Biotech Startups | WIRED">
              <a:extLst>
                <a:ext uri="{FF2B5EF4-FFF2-40B4-BE49-F238E27FC236}">
                  <a16:creationId xmlns:a16="http://schemas.microsoft.com/office/drawing/2014/main" id="{EFC5BBF1-F149-00B0-F560-4553C7F537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534"/>
            <a:stretch/>
          </p:blipFill>
          <p:spPr bwMode="auto">
            <a:xfrm>
              <a:off x="2621653" y="3202344"/>
              <a:ext cx="1651001" cy="21878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OpenAI, creator of ChatGPT, casts spell on Microsoft">
              <a:extLst>
                <a:ext uri="{FF2B5EF4-FFF2-40B4-BE49-F238E27FC236}">
                  <a16:creationId xmlns:a16="http://schemas.microsoft.com/office/drawing/2014/main" id="{75674932-6B09-C954-1A41-BBC1BC99BD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802" r="31889"/>
            <a:stretch/>
          </p:blipFill>
          <p:spPr bwMode="auto">
            <a:xfrm>
              <a:off x="4481307" y="3202344"/>
              <a:ext cx="1651001" cy="218783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ya Sutskever (@ilyasut) / Twitter">
              <a:extLst>
                <a:ext uri="{FF2B5EF4-FFF2-40B4-BE49-F238E27FC236}">
                  <a16:creationId xmlns:a16="http://schemas.microsoft.com/office/drawing/2014/main" id="{F7B35DA1-9352-0A15-F11A-485C9AA747E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092" r="9445"/>
            <a:stretch/>
          </p:blipFill>
          <p:spPr bwMode="auto">
            <a:xfrm>
              <a:off x="6340961" y="3202344"/>
              <a:ext cx="1651001" cy="218783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Polish AI 'pioneer' makes MIT top innovators list - Kafkadesk">
              <a:extLst>
                <a:ext uri="{FF2B5EF4-FFF2-40B4-BE49-F238E27FC236}">
                  <a16:creationId xmlns:a16="http://schemas.microsoft.com/office/drawing/2014/main" id="{92ECB45B-01A3-AE04-1E98-7807A836D55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9628"/>
            <a:stretch/>
          </p:blipFill>
          <p:spPr bwMode="auto">
            <a:xfrm>
              <a:off x="8200615" y="3202343"/>
              <a:ext cx="1651000" cy="2187831"/>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John Schulman | Innovators Under 35">
              <a:extLst>
                <a:ext uri="{FF2B5EF4-FFF2-40B4-BE49-F238E27FC236}">
                  <a16:creationId xmlns:a16="http://schemas.microsoft.com/office/drawing/2014/main" id="{594A54E4-66A0-DD86-BAEB-CFA6124D57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0267" y="3202343"/>
              <a:ext cx="1651001" cy="218783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987CA333-9940-CCCD-E467-D5C90B948968}"/>
              </a:ext>
            </a:extLst>
          </p:cNvPr>
          <p:cNvSpPr txBox="1"/>
          <p:nvPr/>
        </p:nvSpPr>
        <p:spPr>
          <a:xfrm>
            <a:off x="8059978" y="5532876"/>
            <a:ext cx="1651000" cy="646331"/>
          </a:xfrm>
          <a:prstGeom prst="rect">
            <a:avLst/>
          </a:prstGeom>
          <a:noFill/>
        </p:spPr>
        <p:txBody>
          <a:bodyPr wrap="square" rtlCol="0">
            <a:spAutoFit/>
          </a:bodyPr>
          <a:lstStyle/>
          <a:p>
            <a:pPr algn="ctr"/>
            <a:r>
              <a:rPr lang="en-US" b="1" i="0" dirty="0">
                <a:solidFill>
                  <a:schemeClr val="bg1"/>
                </a:solidFill>
                <a:effectLst/>
                <a:latin typeface="MS Reference Sans Serif" panose="020B0604030504040204" pitchFamily="34" charset="0"/>
              </a:rPr>
              <a:t>Wojciech Zaremba</a:t>
            </a:r>
            <a:endParaRPr lang="en-US" b="1" dirty="0">
              <a:solidFill>
                <a:schemeClr val="bg1"/>
              </a:solidFill>
              <a:latin typeface="MS Reference Sans Serif" panose="020B0604030504040204" pitchFamily="34" charset="0"/>
            </a:endParaRPr>
          </a:p>
        </p:txBody>
      </p:sp>
    </p:spTree>
    <p:extLst>
      <p:ext uri="{BB962C8B-B14F-4D97-AF65-F5344CB8AC3E}">
        <p14:creationId xmlns:p14="http://schemas.microsoft.com/office/powerpoint/2010/main" val="21865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73C1EB-1791-16AC-7A2E-585C2643C2DD}"/>
              </a:ext>
            </a:extLst>
          </p:cNvPr>
          <p:cNvSpPr txBox="1"/>
          <p:nvPr/>
        </p:nvSpPr>
        <p:spPr>
          <a:xfrm>
            <a:off x="691558" y="542050"/>
            <a:ext cx="4102533" cy="707886"/>
          </a:xfrm>
          <a:prstGeom prst="rect">
            <a:avLst/>
          </a:prstGeom>
          <a:noFill/>
        </p:spPr>
        <p:txBody>
          <a:bodyPr wrap="none" rtlCol="0">
            <a:spAutoFit/>
          </a:bodyPr>
          <a:lstStyle/>
          <a:p>
            <a:pPr algn="r"/>
            <a:r>
              <a:rPr lang="en-US" sz="4000" b="1" i="0" dirty="0">
                <a:effectLst/>
                <a:latin typeface="MS Reference Sans Serif" panose="020B0604030504040204" pitchFamily="34" charset="0"/>
              </a:rPr>
              <a:t>OpenAI’s </a:t>
            </a:r>
            <a:r>
              <a:rPr lang="en-US" sz="4000" b="1" dirty="0">
                <a:latin typeface="MS Reference Sans Serif" panose="020B0604030504040204" pitchFamily="34" charset="0"/>
              </a:rPr>
              <a:t>Goals</a:t>
            </a:r>
          </a:p>
        </p:txBody>
      </p:sp>
      <p:sp>
        <p:nvSpPr>
          <p:cNvPr id="4" name="TextBox 3">
            <a:extLst>
              <a:ext uri="{FF2B5EF4-FFF2-40B4-BE49-F238E27FC236}">
                <a16:creationId xmlns:a16="http://schemas.microsoft.com/office/drawing/2014/main" id="{B4CFEB45-2C5E-5668-4322-A5169F6E10FD}"/>
              </a:ext>
            </a:extLst>
          </p:cNvPr>
          <p:cNvSpPr txBox="1"/>
          <p:nvPr/>
        </p:nvSpPr>
        <p:spPr>
          <a:xfrm>
            <a:off x="6547442" y="4489313"/>
            <a:ext cx="4953000" cy="1169551"/>
          </a:xfrm>
          <a:prstGeom prst="rect">
            <a:avLst/>
          </a:prstGeom>
          <a:noFill/>
        </p:spPr>
        <p:txBody>
          <a:bodyPr wrap="square" rtlCol="0">
            <a:spAutoFit/>
          </a:bodyPr>
          <a:lstStyle/>
          <a:p>
            <a:pPr rtl="1"/>
            <a:r>
              <a:rPr lang="en-US" sz="1400" b="0" i="0" dirty="0">
                <a:solidFill>
                  <a:schemeClr val="accent1"/>
                </a:solidFill>
                <a:effectLst/>
                <a:latin typeface="MS Reference Sans Serif" panose="020B0604030504040204" pitchFamily="34" charset="0"/>
              </a:rPr>
              <a:t>The goals of OpenAI are to develop and promote friendly AI in a way that benefits all of humanity. They conduct research in a variety of areas related to AI, including machine learning, computer vision, natural language processing, and robotics. </a:t>
            </a:r>
            <a:endParaRPr lang="en-US" sz="1400" dirty="0">
              <a:solidFill>
                <a:schemeClr val="accent1"/>
              </a:solidFill>
              <a:latin typeface="MS Reference Sans Serif" panose="020B0604030504040204" pitchFamily="34" charset="0"/>
            </a:endParaRPr>
          </a:p>
        </p:txBody>
      </p:sp>
      <p:sp>
        <p:nvSpPr>
          <p:cNvPr id="5" name="Rectangle 4">
            <a:extLst>
              <a:ext uri="{FF2B5EF4-FFF2-40B4-BE49-F238E27FC236}">
                <a16:creationId xmlns:a16="http://schemas.microsoft.com/office/drawing/2014/main" id="{EAA3AB0C-1D88-AC5D-E381-D7B8565589A8}"/>
              </a:ext>
            </a:extLst>
          </p:cNvPr>
          <p:cNvSpPr/>
          <p:nvPr/>
        </p:nvSpPr>
        <p:spPr>
          <a:xfrm>
            <a:off x="0" y="3733800"/>
            <a:ext cx="35687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OpenAI's new versatile AI model, GPT-2 can efficiently write convincing  fake news from just a few words | Packt Hub">
            <a:extLst>
              <a:ext uri="{FF2B5EF4-FFF2-40B4-BE49-F238E27FC236}">
                <a16:creationId xmlns:a16="http://schemas.microsoft.com/office/drawing/2014/main" id="{6538D0D1-4F02-D8B4-9CB5-6F4A054009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a:stretch/>
        </p:blipFill>
        <p:spPr bwMode="auto">
          <a:xfrm flipH="1">
            <a:off x="691558" y="1808736"/>
            <a:ext cx="4742859" cy="385012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est OpenAI Posts - Reddit">
            <a:extLst>
              <a:ext uri="{FF2B5EF4-FFF2-40B4-BE49-F238E27FC236}">
                <a16:creationId xmlns:a16="http://schemas.microsoft.com/office/drawing/2014/main" id="{EA7AFEBE-95C5-652A-8CF2-2D2ADBAB4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245" y="0"/>
            <a:ext cx="5734756" cy="322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nyscale | Scalable Compute for AI and Python">
            <a:extLst>
              <a:ext uri="{FF2B5EF4-FFF2-40B4-BE49-F238E27FC236}">
                <a16:creationId xmlns:a16="http://schemas.microsoft.com/office/drawing/2014/main" id="{CD14A332-4F5B-44F7-D468-E67F19851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27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53E843E-D685-20EF-CC77-D9862BB0AAF0}"/>
              </a:ext>
            </a:extLst>
          </p:cNvPr>
          <p:cNvSpPr/>
          <p:nvPr/>
        </p:nvSpPr>
        <p:spPr>
          <a:xfrm>
            <a:off x="6705600" y="0"/>
            <a:ext cx="5486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F846F2A-EA5B-E969-3AEE-1EF93C685138}"/>
              </a:ext>
            </a:extLst>
          </p:cNvPr>
          <p:cNvGrpSpPr/>
          <p:nvPr/>
        </p:nvGrpSpPr>
        <p:grpSpPr>
          <a:xfrm>
            <a:off x="7607300" y="2342406"/>
            <a:ext cx="3848100" cy="2388631"/>
            <a:chOff x="7056718" y="1028700"/>
            <a:chExt cx="3848100" cy="2388631"/>
          </a:xfrm>
        </p:grpSpPr>
        <p:sp>
          <p:nvSpPr>
            <p:cNvPr id="4" name="TextBox 3">
              <a:extLst>
                <a:ext uri="{FF2B5EF4-FFF2-40B4-BE49-F238E27FC236}">
                  <a16:creationId xmlns:a16="http://schemas.microsoft.com/office/drawing/2014/main" id="{FF4A23FD-DE98-B667-1854-BAB9D7218915}"/>
                </a:ext>
              </a:extLst>
            </p:cNvPr>
            <p:cNvSpPr txBox="1"/>
            <p:nvPr/>
          </p:nvSpPr>
          <p:spPr>
            <a:xfrm>
              <a:off x="7056718" y="1028700"/>
              <a:ext cx="3848100" cy="1323439"/>
            </a:xfrm>
            <a:prstGeom prst="rect">
              <a:avLst/>
            </a:prstGeom>
            <a:noFill/>
          </p:spPr>
          <p:txBody>
            <a:bodyPr wrap="square" rtlCol="0">
              <a:spAutoFit/>
            </a:bodyPr>
            <a:lstStyle/>
            <a:p>
              <a:pPr algn="r"/>
              <a:r>
                <a:rPr lang="en-US" sz="4000" b="1" dirty="0">
                  <a:solidFill>
                    <a:schemeClr val="bg1"/>
                  </a:solidFill>
                  <a:latin typeface="MS Reference Sans Serif" panose="020B0604030504040204" pitchFamily="34" charset="0"/>
                </a:rPr>
                <a:t>OpenAI</a:t>
              </a:r>
            </a:p>
            <a:p>
              <a:pPr algn="r"/>
              <a:r>
                <a:rPr lang="en-US" sz="4000" b="1" dirty="0">
                  <a:solidFill>
                    <a:schemeClr val="bg1"/>
                  </a:solidFill>
                  <a:latin typeface="MS Reference Sans Serif" panose="020B0604030504040204" pitchFamily="34" charset="0"/>
                </a:rPr>
                <a:t>Milestones</a:t>
              </a:r>
            </a:p>
          </p:txBody>
        </p:sp>
        <p:sp>
          <p:nvSpPr>
            <p:cNvPr id="5" name="TextBox 4">
              <a:extLst>
                <a:ext uri="{FF2B5EF4-FFF2-40B4-BE49-F238E27FC236}">
                  <a16:creationId xmlns:a16="http://schemas.microsoft.com/office/drawing/2014/main" id="{ECAB7298-1745-DAED-8A7E-1698ED362C84}"/>
                </a:ext>
              </a:extLst>
            </p:cNvPr>
            <p:cNvSpPr txBox="1"/>
            <p:nvPr/>
          </p:nvSpPr>
          <p:spPr>
            <a:xfrm>
              <a:off x="7056718" y="2463224"/>
              <a:ext cx="3848100" cy="954107"/>
            </a:xfrm>
            <a:prstGeom prst="rect">
              <a:avLst/>
            </a:prstGeom>
            <a:noFill/>
          </p:spPr>
          <p:txBody>
            <a:bodyPr wrap="square" rtlCol="0">
              <a:spAutoFit/>
            </a:bodyPr>
            <a:lstStyle/>
            <a:p>
              <a:pPr algn="r"/>
              <a:r>
                <a:rPr lang="en-US" sz="1400" i="0" dirty="0">
                  <a:solidFill>
                    <a:schemeClr val="bg1"/>
                  </a:solidFill>
                  <a:effectLst/>
                  <a:latin typeface="MS Reference Sans Serif" panose="020B0604030504040204" pitchFamily="34" charset="0"/>
                </a:rPr>
                <a:t>OpenAI is an artificial intelligence research laboratory consisting of the for-profit OpenAI LP and its parent company, the non-profit OpenAI Inc.</a:t>
              </a:r>
              <a:endParaRPr lang="en-US" sz="1400" dirty="0">
                <a:solidFill>
                  <a:schemeClr val="bg1"/>
                </a:solidFill>
                <a:latin typeface="MS Reference Sans Serif" panose="020B0604030504040204" pitchFamily="34" charset="0"/>
              </a:endParaRPr>
            </a:p>
          </p:txBody>
        </p:sp>
      </p:grpSp>
      <p:grpSp>
        <p:nvGrpSpPr>
          <p:cNvPr id="16" name="Group 15">
            <a:extLst>
              <a:ext uri="{FF2B5EF4-FFF2-40B4-BE49-F238E27FC236}">
                <a16:creationId xmlns:a16="http://schemas.microsoft.com/office/drawing/2014/main" id="{D563C06A-3F3A-B226-61AE-EEA733C8C657}"/>
              </a:ext>
            </a:extLst>
          </p:cNvPr>
          <p:cNvGrpSpPr/>
          <p:nvPr/>
        </p:nvGrpSpPr>
        <p:grpSpPr>
          <a:xfrm>
            <a:off x="406400" y="705795"/>
            <a:ext cx="5952217" cy="5446410"/>
            <a:chOff x="749300" y="908521"/>
            <a:chExt cx="5952217" cy="5446410"/>
          </a:xfrm>
        </p:grpSpPr>
        <p:grpSp>
          <p:nvGrpSpPr>
            <p:cNvPr id="15" name="Group 14">
              <a:extLst>
                <a:ext uri="{FF2B5EF4-FFF2-40B4-BE49-F238E27FC236}">
                  <a16:creationId xmlns:a16="http://schemas.microsoft.com/office/drawing/2014/main" id="{A91200B6-8CEB-3559-D3C2-F3C911065425}"/>
                </a:ext>
              </a:extLst>
            </p:cNvPr>
            <p:cNvGrpSpPr/>
            <p:nvPr/>
          </p:nvGrpSpPr>
          <p:grpSpPr>
            <a:xfrm>
              <a:off x="749300" y="908521"/>
              <a:ext cx="5952217" cy="2326665"/>
              <a:chOff x="749300" y="908521"/>
              <a:chExt cx="5952217" cy="2326665"/>
            </a:xfrm>
          </p:grpSpPr>
          <p:pic>
            <p:nvPicPr>
              <p:cNvPr id="14342" name="Picture 6" descr="Ingredients for Robotics Research">
                <a:extLst>
                  <a:ext uri="{FF2B5EF4-FFF2-40B4-BE49-F238E27FC236}">
                    <a16:creationId xmlns:a16="http://schemas.microsoft.com/office/drawing/2014/main" id="{D4B6DAB8-6446-0E33-A808-64045192B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286" y="908522"/>
                <a:ext cx="1118962" cy="1472094"/>
              </a:xfrm>
              <a:prstGeom prst="rect">
                <a:avLst/>
              </a:prstGeom>
              <a:noFill/>
              <a:effectLst>
                <a:outerShdw blurRad="63500" sx="102000" sy="102000" algn="ctr"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14340" name="Picture 4" descr="Generative Models">
                <a:extLst>
                  <a:ext uri="{FF2B5EF4-FFF2-40B4-BE49-F238E27FC236}">
                    <a16:creationId xmlns:a16="http://schemas.microsoft.com/office/drawing/2014/main" id="{74F4268B-C0B7-FB83-1A30-412956648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504" y="908521"/>
                <a:ext cx="1102523" cy="1472094"/>
              </a:xfrm>
              <a:prstGeom prst="rect">
                <a:avLst/>
              </a:prstGeom>
              <a:effectLst>
                <a:outerShdw blurRad="63500" sx="102000" sy="102000" algn="ctr" rotWithShape="0">
                  <a:prstClr val="black">
                    <a:alpha val="3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F09338-2399-DCCC-F115-995537C46F36}"/>
                  </a:ext>
                </a:extLst>
              </p:cNvPr>
              <p:cNvSpPr txBox="1"/>
              <p:nvPr/>
            </p:nvSpPr>
            <p:spPr>
              <a:xfrm>
                <a:off x="749300" y="2527300"/>
                <a:ext cx="2410994" cy="492443"/>
              </a:xfrm>
              <a:prstGeom prst="rect">
                <a:avLst/>
              </a:prstGeom>
              <a:noFill/>
            </p:spPr>
            <p:txBody>
              <a:bodyPr wrap="square" rtlCol="0">
                <a:spAutoFit/>
              </a:bodyPr>
              <a:lstStyle/>
              <a:p>
                <a:pPr algn="ctr" fontAlgn="base"/>
                <a:r>
                  <a:rPr lang="da-DK" sz="1400" b="1" dirty="0">
                    <a:latin typeface="MS Reference Sans Serif" panose="020B0604030504040204" pitchFamily="34" charset="0"/>
                  </a:rPr>
                  <a:t>Generative Models</a:t>
                </a:r>
              </a:p>
              <a:p>
                <a:pPr algn="ctr" fontAlgn="base"/>
                <a:r>
                  <a:rPr lang="da-DK" sz="1100" dirty="0">
                    <a:latin typeface="MS Reference Sans Serif" panose="020B0604030504040204" pitchFamily="34" charset="0"/>
                  </a:rPr>
                  <a:t>June 16, 2016</a:t>
                </a:r>
              </a:p>
            </p:txBody>
          </p:sp>
          <p:sp>
            <p:nvSpPr>
              <p:cNvPr id="7" name="TextBox 6">
                <a:extLst>
                  <a:ext uri="{FF2B5EF4-FFF2-40B4-BE49-F238E27FC236}">
                    <a16:creationId xmlns:a16="http://schemas.microsoft.com/office/drawing/2014/main" id="{E36D4253-FD96-A4C0-13F1-51D88864C8C9}"/>
                  </a:ext>
                </a:extLst>
              </p:cNvPr>
              <p:cNvSpPr txBox="1"/>
              <p:nvPr/>
            </p:nvSpPr>
            <p:spPr>
              <a:xfrm>
                <a:off x="4098017" y="2527300"/>
                <a:ext cx="2603500" cy="707886"/>
              </a:xfrm>
              <a:prstGeom prst="rect">
                <a:avLst/>
              </a:prstGeom>
              <a:noFill/>
            </p:spPr>
            <p:txBody>
              <a:bodyPr wrap="square" rtlCol="0">
                <a:spAutoFit/>
              </a:bodyPr>
              <a:lstStyle/>
              <a:p>
                <a:pPr algn="ctr" fontAlgn="base"/>
                <a:r>
                  <a:rPr lang="en-US" sz="1400" b="1" i="0" u="none" strike="noStrike" dirty="0">
                    <a:effectLst/>
                    <a:latin typeface="MS Reference Sans Serif" panose="020B0604030504040204" pitchFamily="34" charset="0"/>
                  </a:rPr>
                  <a:t>Ingredients for Robotics Research</a:t>
                </a:r>
              </a:p>
              <a:p>
                <a:pPr algn="ctr" fontAlgn="base"/>
                <a:r>
                  <a:rPr lang="en-US" sz="1100" b="0" i="0" u="none" strike="noStrike" dirty="0">
                    <a:effectLst/>
                    <a:latin typeface="MS Reference Sans Serif" panose="020B0604030504040204" pitchFamily="34" charset="0"/>
                  </a:rPr>
                  <a:t>February 26, 2018</a:t>
                </a:r>
                <a:endParaRPr lang="en-US" sz="1100" b="0" i="0" u="none" strike="noStrike" dirty="0">
                  <a:effectLst/>
                  <a:latin typeface="MS Reference Sans Serif" panose="020B0604030504040204" pitchFamily="34" charset="0"/>
                  <a:hlinkClick r:id="rId4"/>
                </a:endParaRPr>
              </a:p>
            </p:txBody>
          </p:sp>
        </p:grpSp>
        <p:grpSp>
          <p:nvGrpSpPr>
            <p:cNvPr id="14" name="Group 13">
              <a:extLst>
                <a:ext uri="{FF2B5EF4-FFF2-40B4-BE49-F238E27FC236}">
                  <a16:creationId xmlns:a16="http://schemas.microsoft.com/office/drawing/2014/main" id="{5D615C12-2844-7D85-2BAE-1BC667CE1596}"/>
                </a:ext>
              </a:extLst>
            </p:cNvPr>
            <p:cNvGrpSpPr/>
            <p:nvPr/>
          </p:nvGrpSpPr>
          <p:grpSpPr>
            <a:xfrm>
              <a:off x="749300" y="4046845"/>
              <a:ext cx="5952217" cy="2308086"/>
              <a:chOff x="749300" y="3665845"/>
              <a:chExt cx="5952217" cy="2308086"/>
            </a:xfrm>
          </p:grpSpPr>
          <p:sp>
            <p:nvSpPr>
              <p:cNvPr id="8" name="TextBox 7">
                <a:extLst>
                  <a:ext uri="{FF2B5EF4-FFF2-40B4-BE49-F238E27FC236}">
                    <a16:creationId xmlns:a16="http://schemas.microsoft.com/office/drawing/2014/main" id="{3EBC3A03-E1E1-0BF8-FC21-3471B09EE5DF}"/>
                  </a:ext>
                </a:extLst>
              </p:cNvPr>
              <p:cNvSpPr txBox="1"/>
              <p:nvPr/>
            </p:nvSpPr>
            <p:spPr>
              <a:xfrm>
                <a:off x="749300" y="5266045"/>
                <a:ext cx="2603500" cy="707886"/>
              </a:xfrm>
              <a:prstGeom prst="rect">
                <a:avLst/>
              </a:prstGeom>
              <a:noFill/>
            </p:spPr>
            <p:txBody>
              <a:bodyPr wrap="square" rtlCol="0">
                <a:spAutoFit/>
              </a:bodyPr>
              <a:lstStyle/>
              <a:p>
                <a:pPr algn="ctr" fontAlgn="base"/>
                <a:r>
                  <a:rPr lang="en-US" sz="1400" b="1" i="0" u="none" strike="noStrike" dirty="0">
                    <a:effectLst/>
                    <a:latin typeface="MS Reference Sans Serif" panose="020B0604030504040204" pitchFamily="34" charset="0"/>
                  </a:rPr>
                  <a:t>Solving Rubik’s Cube with a Robot Hand</a:t>
                </a:r>
              </a:p>
              <a:p>
                <a:pPr algn="ctr" fontAlgn="base"/>
                <a:r>
                  <a:rPr lang="en-US" sz="1100" b="0" i="0" u="none" strike="noStrike" dirty="0">
                    <a:effectLst/>
                    <a:latin typeface="MS Reference Sans Serif" panose="020B0604030504040204" pitchFamily="34" charset="0"/>
                  </a:rPr>
                  <a:t>October 15, 2019</a:t>
                </a:r>
                <a:endParaRPr lang="en-US" sz="1100" b="0" i="0" u="none" strike="noStrike" dirty="0">
                  <a:effectLst/>
                  <a:latin typeface="MS Reference Sans Serif" panose="020B0604030504040204" pitchFamily="34" charset="0"/>
                  <a:hlinkClick r:id="rId5"/>
                </a:endParaRPr>
              </a:p>
            </p:txBody>
          </p:sp>
          <p:sp>
            <p:nvSpPr>
              <p:cNvPr id="9" name="TextBox 8">
                <a:extLst>
                  <a:ext uri="{FF2B5EF4-FFF2-40B4-BE49-F238E27FC236}">
                    <a16:creationId xmlns:a16="http://schemas.microsoft.com/office/drawing/2014/main" id="{AE3DF29D-1766-A7FF-C3C4-B63082C6655B}"/>
                  </a:ext>
                </a:extLst>
              </p:cNvPr>
              <p:cNvSpPr txBox="1"/>
              <p:nvPr/>
            </p:nvSpPr>
            <p:spPr>
              <a:xfrm>
                <a:off x="4098017" y="5266045"/>
                <a:ext cx="2603500" cy="707886"/>
              </a:xfrm>
              <a:prstGeom prst="rect">
                <a:avLst/>
              </a:prstGeom>
              <a:noFill/>
            </p:spPr>
            <p:txBody>
              <a:bodyPr wrap="square" rtlCol="0">
                <a:spAutoFit/>
              </a:bodyPr>
              <a:lstStyle/>
              <a:p>
                <a:pPr algn="ctr" fontAlgn="base"/>
                <a:r>
                  <a:rPr lang="en-US" sz="1400" b="1" i="0" u="none" strike="noStrike" dirty="0">
                    <a:effectLst/>
                    <a:latin typeface="MS Reference Sans Serif" panose="020B0604030504040204" pitchFamily="34" charset="0"/>
                  </a:rPr>
                  <a:t>Multimodal Neurons in Artificial Neural Networks</a:t>
                </a:r>
              </a:p>
              <a:p>
                <a:pPr algn="ctr" fontAlgn="base"/>
                <a:r>
                  <a:rPr lang="en-US" sz="1100" b="0" i="0" u="none" strike="noStrike" dirty="0">
                    <a:effectLst/>
                    <a:latin typeface="MS Reference Sans Serif" panose="020B0604030504040204" pitchFamily="34" charset="0"/>
                  </a:rPr>
                  <a:t>March 4, 2021</a:t>
                </a:r>
                <a:endParaRPr lang="en-US" sz="1100" b="0" i="0" u="none" strike="noStrike" dirty="0">
                  <a:effectLst/>
                  <a:latin typeface="MS Reference Sans Serif" panose="020B0604030504040204" pitchFamily="34" charset="0"/>
                  <a:hlinkClick r:id="rId6"/>
                </a:endParaRPr>
              </a:p>
            </p:txBody>
          </p:sp>
          <p:pic>
            <p:nvPicPr>
              <p:cNvPr id="12" name="Picture 2" descr="Solving Rubik’s Cube with a Robot Hand">
                <a:extLst>
                  <a:ext uri="{FF2B5EF4-FFF2-40B4-BE49-F238E27FC236}">
                    <a16:creationId xmlns:a16="http://schemas.microsoft.com/office/drawing/2014/main" id="{08B30247-EFB1-0841-891D-AD277A55B8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567" y="3665845"/>
                <a:ext cx="1106460" cy="1472094"/>
              </a:xfrm>
              <a:prstGeom prst="rect">
                <a:avLst/>
              </a:prstGeom>
              <a:effectLst>
                <a:outerShdw blurRad="63500" sx="102000" sy="102000" algn="ctr"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10AC279-7054-EF6B-45D6-07F7FF02F596}"/>
                  </a:ext>
                </a:extLst>
              </p:cNvPr>
              <p:cNvPicPr>
                <a:picLocks noChangeAspect="1"/>
              </p:cNvPicPr>
              <p:nvPr/>
            </p:nvPicPr>
            <p:blipFill rotWithShape="1">
              <a:blip r:embed="rId8"/>
              <a:srcRect l="2886" t="6149"/>
              <a:stretch/>
            </p:blipFill>
            <p:spPr>
              <a:xfrm>
                <a:off x="4852788" y="3665845"/>
                <a:ext cx="1106460" cy="1472094"/>
              </a:xfrm>
              <a:prstGeom prst="rect">
                <a:avLst/>
              </a:prstGeom>
              <a:effectLst>
                <a:outerShdw blurRad="63500" sx="102000" sy="102000" algn="ctr" rotWithShape="0">
                  <a:prstClr val="black">
                    <a:alpha val="30000"/>
                  </a:prstClr>
                </a:outerShdw>
              </a:effectLst>
            </p:spPr>
          </p:pic>
        </p:grpSp>
      </p:grpSp>
      <p:pic>
        <p:nvPicPr>
          <p:cNvPr id="18" name="Picture 4" descr="Anyscale | Scalable Compute for AI and Python">
            <a:extLst>
              <a:ext uri="{FF2B5EF4-FFF2-40B4-BE49-F238E27FC236}">
                <a16:creationId xmlns:a16="http://schemas.microsoft.com/office/drawing/2014/main" id="{1A23C3F6-5A3E-5EDB-A59E-9EFFAF2DA9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FFA8FE-6888-6703-9C8B-CC4F45BFEF5D}"/>
              </a:ext>
            </a:extLst>
          </p:cNvPr>
          <p:cNvSpPr/>
          <p:nvPr/>
        </p:nvSpPr>
        <p:spPr>
          <a:xfrm>
            <a:off x="0" y="0"/>
            <a:ext cx="6162672" cy="2385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8436" name="Picture 4" descr="Who owns OpenAI ChatGPT and when did it launch?">
            <a:extLst>
              <a:ext uri="{FF2B5EF4-FFF2-40B4-BE49-F238E27FC236}">
                <a16:creationId xmlns:a16="http://schemas.microsoft.com/office/drawing/2014/main" id="{510DA3FE-6271-A29B-C7F3-FFEB9183A5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 t="23817" b="12980"/>
          <a:stretch/>
        </p:blipFill>
        <p:spPr bwMode="auto">
          <a:xfrm>
            <a:off x="6085115" y="0"/>
            <a:ext cx="6106886" cy="23852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E66AF8-21A5-0D16-C0FC-467E75B03FC2}"/>
              </a:ext>
            </a:extLst>
          </p:cNvPr>
          <p:cNvSpPr/>
          <p:nvPr/>
        </p:nvSpPr>
        <p:spPr>
          <a:xfrm>
            <a:off x="6162674" y="0"/>
            <a:ext cx="6029325" cy="238526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 name="TextBox 4">
            <a:extLst>
              <a:ext uri="{FF2B5EF4-FFF2-40B4-BE49-F238E27FC236}">
                <a16:creationId xmlns:a16="http://schemas.microsoft.com/office/drawing/2014/main" id="{B675FAC3-73D5-DD85-D379-41787C98C78F}"/>
              </a:ext>
            </a:extLst>
          </p:cNvPr>
          <p:cNvSpPr txBox="1"/>
          <p:nvPr/>
        </p:nvSpPr>
        <p:spPr>
          <a:xfrm>
            <a:off x="6716020" y="530915"/>
            <a:ext cx="4855960" cy="1323439"/>
          </a:xfrm>
          <a:prstGeom prst="rect">
            <a:avLst/>
          </a:prstGeom>
          <a:noFill/>
        </p:spPr>
        <p:txBody>
          <a:bodyPr wrap="square" rtlCol="0">
            <a:spAutoFit/>
          </a:bodyPr>
          <a:lstStyle/>
          <a:p>
            <a:pPr algn="r" fontAlgn="base"/>
            <a:r>
              <a:rPr lang="en-US" sz="4000" b="1" i="0" dirty="0">
                <a:solidFill>
                  <a:schemeClr val="bg1"/>
                </a:solidFill>
                <a:effectLst/>
                <a:latin typeface="MS Reference Sans Serif" panose="020B0604030504040204" pitchFamily="34" charset="0"/>
              </a:rPr>
              <a:t>Built With </a:t>
            </a:r>
            <a:r>
              <a:rPr lang="en-US" sz="4000" b="1" i="0" dirty="0" err="1">
                <a:solidFill>
                  <a:schemeClr val="bg1"/>
                </a:solidFill>
                <a:effectLst/>
                <a:latin typeface="MS Reference Sans Serif" panose="020B0604030504040204" pitchFamily="34" charset="0"/>
              </a:rPr>
              <a:t>OpenAi’s</a:t>
            </a:r>
            <a:r>
              <a:rPr lang="en-US" sz="4000" b="1" i="0" dirty="0">
                <a:solidFill>
                  <a:schemeClr val="bg1"/>
                </a:solidFill>
                <a:effectLst/>
                <a:latin typeface="MS Reference Sans Serif" panose="020B0604030504040204" pitchFamily="34" charset="0"/>
              </a:rPr>
              <a:t> API</a:t>
            </a:r>
          </a:p>
        </p:txBody>
      </p:sp>
      <p:sp>
        <p:nvSpPr>
          <p:cNvPr id="6" name="TextBox 5">
            <a:extLst>
              <a:ext uri="{FF2B5EF4-FFF2-40B4-BE49-F238E27FC236}">
                <a16:creationId xmlns:a16="http://schemas.microsoft.com/office/drawing/2014/main" id="{E113DDDE-88A2-E50C-AF26-0AD01383A65F}"/>
              </a:ext>
            </a:extLst>
          </p:cNvPr>
          <p:cNvSpPr txBox="1"/>
          <p:nvPr/>
        </p:nvSpPr>
        <p:spPr>
          <a:xfrm>
            <a:off x="754743" y="701841"/>
            <a:ext cx="4721237" cy="954107"/>
          </a:xfrm>
          <a:prstGeom prst="rect">
            <a:avLst/>
          </a:prstGeom>
          <a:noFill/>
        </p:spPr>
        <p:txBody>
          <a:bodyPr wrap="square" rtlCol="0">
            <a:spAutoFit/>
          </a:bodyPr>
          <a:lstStyle/>
          <a:p>
            <a:pPr algn="just"/>
            <a:r>
              <a:rPr lang="en-US" sz="1400" b="0" i="0" dirty="0">
                <a:solidFill>
                  <a:schemeClr val="bg1"/>
                </a:solidFill>
                <a:effectLst/>
                <a:latin typeface="MS Reference Sans Serif" panose="020B0604030504040204" pitchFamily="34" charset="0"/>
              </a:rPr>
              <a:t>Our API has been deployed in thousands of applications with tasks ranging from helping people learn new languages to solving complex classification problems.</a:t>
            </a:r>
            <a:endParaRPr lang="en-US" sz="1400" dirty="0">
              <a:solidFill>
                <a:schemeClr val="bg1"/>
              </a:solidFill>
              <a:latin typeface="MS Reference Sans Serif" panose="020B0604030504040204" pitchFamily="34" charset="0"/>
            </a:endParaRPr>
          </a:p>
        </p:txBody>
      </p:sp>
      <p:grpSp>
        <p:nvGrpSpPr>
          <p:cNvPr id="18" name="Group 17">
            <a:extLst>
              <a:ext uri="{FF2B5EF4-FFF2-40B4-BE49-F238E27FC236}">
                <a16:creationId xmlns:a16="http://schemas.microsoft.com/office/drawing/2014/main" id="{1A6F237B-8AD6-200F-5477-F9F048E7457D}"/>
              </a:ext>
            </a:extLst>
          </p:cNvPr>
          <p:cNvGrpSpPr/>
          <p:nvPr/>
        </p:nvGrpSpPr>
        <p:grpSpPr>
          <a:xfrm>
            <a:off x="273704" y="3221117"/>
            <a:ext cx="11645024" cy="2912217"/>
            <a:chOff x="273704" y="3221117"/>
            <a:chExt cx="11645024" cy="2912217"/>
          </a:xfrm>
        </p:grpSpPr>
        <p:cxnSp>
          <p:nvCxnSpPr>
            <p:cNvPr id="8" name="Straight Connector 7">
              <a:extLst>
                <a:ext uri="{FF2B5EF4-FFF2-40B4-BE49-F238E27FC236}">
                  <a16:creationId xmlns:a16="http://schemas.microsoft.com/office/drawing/2014/main" id="{CB3ABA20-74DA-3B03-1A1B-327F88CD438E}"/>
                </a:ext>
              </a:extLst>
            </p:cNvPr>
            <p:cNvCxnSpPr>
              <a:cxnSpLocks/>
            </p:cNvCxnSpPr>
            <p:nvPr/>
          </p:nvCxnSpPr>
          <p:spPr>
            <a:xfrm rot="16200000">
              <a:off x="4629006" y="4677226"/>
              <a:ext cx="29122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CF1A58-3AAD-4F7B-9CAA-6971523E4A4F}"/>
                </a:ext>
              </a:extLst>
            </p:cNvPr>
            <p:cNvCxnSpPr>
              <a:cxnSpLocks/>
            </p:cNvCxnSpPr>
            <p:nvPr/>
          </p:nvCxnSpPr>
          <p:spPr>
            <a:xfrm rot="16200000">
              <a:off x="7671563" y="4677225"/>
              <a:ext cx="29122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1C7F6A-D416-F452-F6EB-306AB7980F69}"/>
                </a:ext>
              </a:extLst>
            </p:cNvPr>
            <p:cNvCxnSpPr>
              <a:cxnSpLocks/>
            </p:cNvCxnSpPr>
            <p:nvPr/>
          </p:nvCxnSpPr>
          <p:spPr>
            <a:xfrm rot="16200000">
              <a:off x="1586449" y="4677225"/>
              <a:ext cx="29122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B82DF55-F801-8FDA-CF13-2CB2B4F4B862}"/>
                </a:ext>
              </a:extLst>
            </p:cNvPr>
            <p:cNvGrpSpPr/>
            <p:nvPr/>
          </p:nvGrpSpPr>
          <p:grpSpPr>
            <a:xfrm>
              <a:off x="273704" y="3715423"/>
              <a:ext cx="11645024" cy="1923604"/>
              <a:chOff x="273704" y="3845180"/>
              <a:chExt cx="11645024" cy="1923604"/>
            </a:xfrm>
          </p:grpSpPr>
          <p:sp>
            <p:nvSpPr>
              <p:cNvPr id="12" name="TextBox 11">
                <a:extLst>
                  <a:ext uri="{FF2B5EF4-FFF2-40B4-BE49-F238E27FC236}">
                    <a16:creationId xmlns:a16="http://schemas.microsoft.com/office/drawing/2014/main" id="{066BF0BA-6012-DFDB-43EC-7FFFFFEE7B35}"/>
                  </a:ext>
                </a:extLst>
              </p:cNvPr>
              <p:cNvSpPr txBox="1"/>
              <p:nvPr/>
            </p:nvSpPr>
            <p:spPr>
              <a:xfrm>
                <a:off x="273704" y="3845180"/>
                <a:ext cx="2537057" cy="1738938"/>
              </a:xfrm>
              <a:prstGeom prst="rect">
                <a:avLst/>
              </a:prstGeom>
              <a:noFill/>
            </p:spPr>
            <p:txBody>
              <a:bodyPr wrap="square" rtlCol="0">
                <a:spAutoFit/>
              </a:bodyPr>
              <a:lstStyle/>
              <a:p>
                <a:pPr fontAlgn="base"/>
                <a:r>
                  <a:rPr lang="en-US" b="1" i="0" dirty="0">
                    <a:solidFill>
                      <a:srgbClr val="000000"/>
                    </a:solidFill>
                    <a:effectLst/>
                    <a:latin typeface="MS Reference Sans Serif" panose="020B0604030504040204" pitchFamily="34" charset="0"/>
                  </a:rPr>
                  <a:t>GitHub Copilot</a:t>
                </a:r>
              </a:p>
              <a:p>
                <a:pPr>
                  <a:spcBef>
                    <a:spcPts val="600"/>
                  </a:spcBef>
                </a:pPr>
                <a:r>
                  <a:rPr lang="en-US" sz="1200" b="0" i="0" dirty="0">
                    <a:effectLst/>
                    <a:latin typeface="MS Reference Sans Serif" panose="020B0604030504040204" pitchFamily="34" charset="0"/>
                  </a:rPr>
                  <a:t>AI pair programmer that helps you write code faster with less work. Using Codex, GitHub Copilot applies the context in your editor and synthesizes whole lines and even entire functions of code.</a:t>
                </a:r>
                <a:endParaRPr lang="en-US" sz="1100" dirty="0">
                  <a:latin typeface="MS Reference Sans Serif" panose="020B0604030504040204" pitchFamily="34" charset="0"/>
                </a:endParaRPr>
              </a:p>
            </p:txBody>
          </p:sp>
          <p:sp>
            <p:nvSpPr>
              <p:cNvPr id="13" name="TextBox 12">
                <a:extLst>
                  <a:ext uri="{FF2B5EF4-FFF2-40B4-BE49-F238E27FC236}">
                    <a16:creationId xmlns:a16="http://schemas.microsoft.com/office/drawing/2014/main" id="{54B196E5-0780-6921-B6D1-8B75BB59AC0D}"/>
                  </a:ext>
                </a:extLst>
              </p:cNvPr>
              <p:cNvSpPr txBox="1"/>
              <p:nvPr/>
            </p:nvSpPr>
            <p:spPr>
              <a:xfrm>
                <a:off x="9381671" y="3845180"/>
                <a:ext cx="2537057" cy="1554272"/>
              </a:xfrm>
              <a:prstGeom prst="rect">
                <a:avLst/>
              </a:prstGeom>
              <a:noFill/>
            </p:spPr>
            <p:txBody>
              <a:bodyPr wrap="square" rtlCol="0">
                <a:spAutoFit/>
              </a:bodyPr>
              <a:lstStyle/>
              <a:p>
                <a:pPr fontAlgn="base"/>
                <a:r>
                  <a:rPr lang="en-US" b="1" i="0" dirty="0">
                    <a:solidFill>
                      <a:srgbClr val="000000"/>
                    </a:solidFill>
                    <a:effectLst/>
                    <a:latin typeface="MS Reference Sans Serif" panose="020B0604030504040204" pitchFamily="34" charset="0"/>
                  </a:rPr>
                  <a:t>Duolingo</a:t>
                </a:r>
              </a:p>
              <a:p>
                <a:pPr>
                  <a:spcBef>
                    <a:spcPts val="600"/>
                  </a:spcBef>
                </a:pPr>
                <a:r>
                  <a:rPr lang="en-US" sz="1200" b="0" i="0" dirty="0">
                    <a:effectLst/>
                    <a:latin typeface="MS Reference Sans Serif" panose="020B0604030504040204" pitchFamily="34" charset="0"/>
                  </a:rPr>
                  <a:t>Uses GPT-3 to provide French grammar corrections. An internal Duolingo study shows that use of this feature leads to measurably better second language writing skills!</a:t>
                </a:r>
                <a:endParaRPr lang="en-US" sz="1100" dirty="0">
                  <a:latin typeface="MS Reference Sans Serif" panose="020B0604030504040204" pitchFamily="34" charset="0"/>
                </a:endParaRPr>
              </a:p>
            </p:txBody>
          </p:sp>
          <p:sp>
            <p:nvSpPr>
              <p:cNvPr id="14" name="TextBox 13">
                <a:extLst>
                  <a:ext uri="{FF2B5EF4-FFF2-40B4-BE49-F238E27FC236}">
                    <a16:creationId xmlns:a16="http://schemas.microsoft.com/office/drawing/2014/main" id="{5386B416-FC39-5FD5-105A-212CC8F404AB}"/>
                  </a:ext>
                </a:extLst>
              </p:cNvPr>
              <p:cNvSpPr txBox="1"/>
              <p:nvPr/>
            </p:nvSpPr>
            <p:spPr>
              <a:xfrm>
                <a:off x="6345682" y="3845180"/>
                <a:ext cx="2537057" cy="1923604"/>
              </a:xfrm>
              <a:prstGeom prst="rect">
                <a:avLst/>
              </a:prstGeom>
              <a:noFill/>
            </p:spPr>
            <p:txBody>
              <a:bodyPr wrap="square" rtlCol="0">
                <a:spAutoFit/>
              </a:bodyPr>
              <a:lstStyle/>
              <a:p>
                <a:pPr fontAlgn="base"/>
                <a:r>
                  <a:rPr lang="en-US" b="1" i="0" dirty="0">
                    <a:solidFill>
                      <a:srgbClr val="000000"/>
                    </a:solidFill>
                    <a:effectLst/>
                    <a:latin typeface="MS Reference Sans Serif" panose="020B0604030504040204" pitchFamily="34" charset="0"/>
                  </a:rPr>
                  <a:t>Viable</a:t>
                </a:r>
              </a:p>
              <a:p>
                <a:pPr>
                  <a:spcBef>
                    <a:spcPts val="600"/>
                  </a:spcBef>
                </a:pPr>
                <a:r>
                  <a:rPr lang="en-US" sz="1200" b="0" i="0" dirty="0">
                    <a:effectLst/>
                    <a:latin typeface="MS Reference Sans Serif" panose="020B0604030504040204" pitchFamily="34" charset="0"/>
                  </a:rPr>
                  <a:t>Helps businesses better and more quickly understand what customers are telling them by using language models, including GPT-3, to analyze customer feedback and generate summaries and insights.</a:t>
                </a:r>
                <a:endParaRPr lang="en-US" sz="1100" dirty="0">
                  <a:latin typeface="MS Reference Sans Serif" panose="020B0604030504040204" pitchFamily="34" charset="0"/>
                </a:endParaRPr>
              </a:p>
            </p:txBody>
          </p:sp>
          <p:sp>
            <p:nvSpPr>
              <p:cNvPr id="15" name="TextBox 14">
                <a:extLst>
                  <a:ext uri="{FF2B5EF4-FFF2-40B4-BE49-F238E27FC236}">
                    <a16:creationId xmlns:a16="http://schemas.microsoft.com/office/drawing/2014/main" id="{498C4659-A627-0589-A456-2F1F093A919B}"/>
                  </a:ext>
                </a:extLst>
              </p:cNvPr>
              <p:cNvSpPr txBox="1"/>
              <p:nvPr/>
            </p:nvSpPr>
            <p:spPr>
              <a:xfrm>
                <a:off x="3309693" y="3845180"/>
                <a:ext cx="2537057" cy="1738938"/>
              </a:xfrm>
              <a:prstGeom prst="rect">
                <a:avLst/>
              </a:prstGeom>
              <a:noFill/>
            </p:spPr>
            <p:txBody>
              <a:bodyPr wrap="square" rtlCol="0">
                <a:spAutoFit/>
              </a:bodyPr>
              <a:lstStyle/>
              <a:p>
                <a:pPr fontAlgn="base"/>
                <a:r>
                  <a:rPr lang="en-US" b="1" i="0" dirty="0">
                    <a:solidFill>
                      <a:srgbClr val="000000"/>
                    </a:solidFill>
                    <a:effectLst/>
                    <a:latin typeface="MS Reference Sans Serif" panose="020B0604030504040204" pitchFamily="34" charset="0"/>
                  </a:rPr>
                  <a:t>Keeper Tax</a:t>
                </a:r>
              </a:p>
              <a:p>
                <a:pPr>
                  <a:spcBef>
                    <a:spcPts val="600"/>
                  </a:spcBef>
                </a:pPr>
                <a:r>
                  <a:rPr lang="en-US" sz="1200" b="0" i="0" dirty="0">
                    <a:effectLst/>
                    <a:latin typeface="MS Reference Sans Serif" panose="020B0604030504040204" pitchFamily="34" charset="0"/>
                  </a:rPr>
                  <a:t>Helps freelancers automatically find tax-deductible expenses by using GPT-3 to interpret data from their bank statements into usable transaction information.</a:t>
                </a:r>
                <a:endParaRPr lang="en-US" sz="1100" dirty="0">
                  <a:latin typeface="MS Reference Sans Serif" panose="020B0604030504040204" pitchFamily="34" charset="0"/>
                </a:endParaRPr>
              </a:p>
            </p:txBody>
          </p:sp>
        </p:grpSp>
      </p:grpSp>
      <p:pic>
        <p:nvPicPr>
          <p:cNvPr id="22" name="Picture 21" descr="Anyscale | Scalable Compute for AI and Python">
            <a:extLst>
              <a:ext uri="{FF2B5EF4-FFF2-40B4-BE49-F238E27FC236}">
                <a16:creationId xmlns:a16="http://schemas.microsoft.com/office/drawing/2014/main" id="{EC98BE22-F8C0-E5FD-67C4-379107370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1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37A796-BA57-F24E-9542-5EA54288B84B}"/>
              </a:ext>
            </a:extLst>
          </p:cNvPr>
          <p:cNvGrpSpPr/>
          <p:nvPr/>
        </p:nvGrpSpPr>
        <p:grpSpPr>
          <a:xfrm>
            <a:off x="709334" y="639058"/>
            <a:ext cx="5183466" cy="2492990"/>
            <a:chOff x="315634" y="639058"/>
            <a:chExt cx="5183466" cy="2492990"/>
          </a:xfrm>
        </p:grpSpPr>
        <p:sp>
          <p:nvSpPr>
            <p:cNvPr id="3" name="TextBox 2">
              <a:extLst>
                <a:ext uri="{FF2B5EF4-FFF2-40B4-BE49-F238E27FC236}">
                  <a16:creationId xmlns:a16="http://schemas.microsoft.com/office/drawing/2014/main" id="{8C74E41B-EFC6-84E0-7F38-C22691683093}"/>
                </a:ext>
              </a:extLst>
            </p:cNvPr>
            <p:cNvSpPr txBox="1"/>
            <p:nvPr/>
          </p:nvSpPr>
          <p:spPr>
            <a:xfrm>
              <a:off x="315634" y="639058"/>
              <a:ext cx="2675861" cy="1323439"/>
            </a:xfrm>
            <a:prstGeom prst="rect">
              <a:avLst/>
            </a:prstGeom>
            <a:noFill/>
          </p:spPr>
          <p:txBody>
            <a:bodyPr wrap="none" rtlCol="0">
              <a:spAutoFit/>
            </a:bodyPr>
            <a:lstStyle/>
            <a:p>
              <a:r>
                <a:rPr lang="en-US" sz="4000" b="1" i="0" dirty="0">
                  <a:effectLst/>
                  <a:latin typeface="MS Reference Sans Serif" panose="020B0604030504040204" pitchFamily="34" charset="0"/>
                </a:rPr>
                <a:t>OpenAI’s </a:t>
              </a:r>
            </a:p>
            <a:p>
              <a:r>
                <a:rPr lang="en-US" sz="4000" b="1" dirty="0">
                  <a:latin typeface="MS Reference Sans Serif" panose="020B0604030504040204" pitchFamily="34" charset="0"/>
                </a:rPr>
                <a:t>M</a:t>
              </a:r>
              <a:r>
                <a:rPr lang="en-US" sz="4000" b="1" i="0" dirty="0">
                  <a:effectLst/>
                  <a:latin typeface="MS Reference Sans Serif" panose="020B0604030504040204" pitchFamily="34" charset="0"/>
                </a:rPr>
                <a:t>ission</a:t>
              </a:r>
              <a:endParaRPr lang="en-US" sz="4000" b="1" dirty="0">
                <a:latin typeface="MS Reference Sans Serif" panose="020B0604030504040204" pitchFamily="34" charset="0"/>
              </a:endParaRPr>
            </a:p>
          </p:txBody>
        </p:sp>
        <p:sp>
          <p:nvSpPr>
            <p:cNvPr id="4" name="TextBox 3">
              <a:extLst>
                <a:ext uri="{FF2B5EF4-FFF2-40B4-BE49-F238E27FC236}">
                  <a16:creationId xmlns:a16="http://schemas.microsoft.com/office/drawing/2014/main" id="{0A6142E5-B314-96E5-81D1-6165C70A60B7}"/>
                </a:ext>
              </a:extLst>
            </p:cNvPr>
            <p:cNvSpPr txBox="1"/>
            <p:nvPr/>
          </p:nvSpPr>
          <p:spPr>
            <a:xfrm>
              <a:off x="315634" y="1962497"/>
              <a:ext cx="5183466" cy="1169551"/>
            </a:xfrm>
            <a:prstGeom prst="rect">
              <a:avLst/>
            </a:prstGeom>
            <a:noFill/>
          </p:spPr>
          <p:txBody>
            <a:bodyPr wrap="square" rtlCol="0">
              <a:spAutoFit/>
            </a:bodyPr>
            <a:lstStyle/>
            <a:p>
              <a:pPr algn="just"/>
              <a:r>
                <a:rPr lang="en-US" sz="1400" b="0" i="0" dirty="0">
                  <a:effectLst/>
                  <a:latin typeface="MS Reference Sans Serif" panose="020B0604030504040204" pitchFamily="34" charset="0"/>
                </a:rPr>
                <a:t>OpenAI's mission is to ensure that artificial general intelligence (AGI) benefits all of humanity. The company has a strong emphasis on transparency and open research, and they release many of their research papers and models under open-source licenses.</a:t>
              </a:r>
              <a:endParaRPr lang="en-US" sz="1400" dirty="0">
                <a:latin typeface="MS Reference Sans Serif" panose="020B0604030504040204" pitchFamily="34" charset="0"/>
              </a:endParaRPr>
            </a:p>
          </p:txBody>
        </p:sp>
      </p:grpSp>
      <p:sp>
        <p:nvSpPr>
          <p:cNvPr id="10" name="TextBox 9">
            <a:extLst>
              <a:ext uri="{FF2B5EF4-FFF2-40B4-BE49-F238E27FC236}">
                <a16:creationId xmlns:a16="http://schemas.microsoft.com/office/drawing/2014/main" id="{14401BBB-3489-422E-9BE5-42A5286E157D}"/>
              </a:ext>
            </a:extLst>
          </p:cNvPr>
          <p:cNvSpPr txBox="1"/>
          <p:nvPr/>
        </p:nvSpPr>
        <p:spPr>
          <a:xfrm>
            <a:off x="6197600" y="5213697"/>
            <a:ext cx="4889500" cy="738664"/>
          </a:xfrm>
          <a:prstGeom prst="rect">
            <a:avLst/>
          </a:prstGeom>
          <a:noFill/>
        </p:spPr>
        <p:txBody>
          <a:bodyPr wrap="square" rtlCol="0">
            <a:spAutoFit/>
          </a:bodyPr>
          <a:lstStyle/>
          <a:p>
            <a:pPr algn="just"/>
            <a:r>
              <a:rPr lang="en-US" sz="1400" dirty="0">
                <a:latin typeface="MS Reference Sans Serif" panose="020B0604030504040204" pitchFamily="34" charset="0"/>
              </a:rPr>
              <a:t>OpenAI also offers a cloud-based platform for developers and researchers to access and use their AI models and tools.</a:t>
            </a:r>
          </a:p>
        </p:txBody>
      </p:sp>
      <p:sp>
        <p:nvSpPr>
          <p:cNvPr id="11" name="Rectangle 10">
            <a:extLst>
              <a:ext uri="{FF2B5EF4-FFF2-40B4-BE49-F238E27FC236}">
                <a16:creationId xmlns:a16="http://schemas.microsoft.com/office/drawing/2014/main" id="{E0EC0DAA-E337-D68E-EF51-C42820458090}"/>
              </a:ext>
            </a:extLst>
          </p:cNvPr>
          <p:cNvSpPr/>
          <p:nvPr/>
        </p:nvSpPr>
        <p:spPr>
          <a:xfrm>
            <a:off x="6667500" y="0"/>
            <a:ext cx="3048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OpenAI: Everything To Know About The Company Behind ChatGPT">
            <a:extLst>
              <a:ext uri="{FF2B5EF4-FFF2-40B4-BE49-F238E27FC236}">
                <a16:creationId xmlns:a16="http://schemas.microsoft.com/office/drawing/2014/main" id="{E29B6AF0-221B-63CB-7F00-5E5545F27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34" y="4207411"/>
            <a:ext cx="4718756" cy="26543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o Compete With Google, OpenAI Seeks Investors–and Profits | WIRED">
            <a:extLst>
              <a:ext uri="{FF2B5EF4-FFF2-40B4-BE49-F238E27FC236}">
                <a16:creationId xmlns:a16="http://schemas.microsoft.com/office/drawing/2014/main" id="{232D5D91-F07F-79E2-7B8A-C8DA180EC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070203"/>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nyscale | Scalable Compute for AI and Python">
            <a:extLst>
              <a:ext uri="{FF2B5EF4-FFF2-40B4-BE49-F238E27FC236}">
                <a16:creationId xmlns:a16="http://schemas.microsoft.com/office/drawing/2014/main" id="{90F831ED-21A7-6FAF-06D2-1C7E5E24B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0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874599-3900-088D-28D3-CCD2A062CA42}"/>
              </a:ext>
            </a:extLst>
          </p:cNvPr>
          <p:cNvSpPr txBox="1"/>
          <p:nvPr/>
        </p:nvSpPr>
        <p:spPr>
          <a:xfrm>
            <a:off x="1085850" y="5019650"/>
            <a:ext cx="10020300" cy="1018292"/>
          </a:xfrm>
          <a:prstGeom prst="rect">
            <a:avLst/>
          </a:prstGeom>
          <a:noFill/>
        </p:spPr>
        <p:txBody>
          <a:bodyPr wrap="square" rtlCol="0">
            <a:spAutoFit/>
          </a:bodyPr>
          <a:lstStyle/>
          <a:p>
            <a:pPr algn="just">
              <a:lnSpc>
                <a:spcPct val="150000"/>
              </a:lnSpc>
            </a:pPr>
            <a:r>
              <a:rPr lang="en-US" sz="1400" dirty="0">
                <a:latin typeface="MS Reference Sans Serif" panose="020B0604030504040204" pitchFamily="34" charset="0"/>
              </a:rPr>
              <a:t>OpenAI's vision is to develop and promote friendly AI in a way that benefits all of humanity. The company aims to create AI that can help humanity achieve its potential by making it more intelligent and capable and by ensuring that it is aligned with human values and developed in a safe and responsible manner.</a:t>
            </a:r>
          </a:p>
        </p:txBody>
      </p:sp>
      <p:pic>
        <p:nvPicPr>
          <p:cNvPr id="4" name="Picture 4" descr="Anyscale | Scalable Compute for AI and Python">
            <a:extLst>
              <a:ext uri="{FF2B5EF4-FFF2-40B4-BE49-F238E27FC236}">
                <a16:creationId xmlns:a16="http://schemas.microsoft.com/office/drawing/2014/main" id="{5717B14D-ACAB-C4B4-8373-0D75EADB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071" y="6543694"/>
            <a:ext cx="651994" cy="2034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A61E280-D4B1-9DE6-2CD1-960CBF04B04E}"/>
              </a:ext>
            </a:extLst>
          </p:cNvPr>
          <p:cNvGrpSpPr/>
          <p:nvPr/>
        </p:nvGrpSpPr>
        <p:grpSpPr>
          <a:xfrm>
            <a:off x="0" y="348343"/>
            <a:ext cx="12192000" cy="4064000"/>
            <a:chOff x="0" y="503767"/>
            <a:chExt cx="12192000" cy="4064000"/>
          </a:xfrm>
        </p:grpSpPr>
        <p:pic>
          <p:nvPicPr>
            <p:cNvPr id="17412" name="Picture 4" descr="Mind-reading AI turns thoughts into words using a brain implant | New  Scientist">
              <a:extLst>
                <a:ext uri="{FF2B5EF4-FFF2-40B4-BE49-F238E27FC236}">
                  <a16:creationId xmlns:a16="http://schemas.microsoft.com/office/drawing/2014/main" id="{EC119C5F-0EB6-0C9B-C1CF-A633A722A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503767"/>
              <a:ext cx="6096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81C84D-C0A9-3030-FA62-F807DDAF9CA9}"/>
                </a:ext>
              </a:extLst>
            </p:cNvPr>
            <p:cNvSpPr/>
            <p:nvPr/>
          </p:nvSpPr>
          <p:spPr>
            <a:xfrm>
              <a:off x="7861300" y="1468967"/>
              <a:ext cx="43307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044627E-A617-CC89-C569-7031B7AA0EF3}"/>
                </a:ext>
              </a:extLst>
            </p:cNvPr>
            <p:cNvSpPr txBox="1"/>
            <p:nvPr/>
          </p:nvSpPr>
          <p:spPr>
            <a:xfrm>
              <a:off x="8812747" y="1874047"/>
              <a:ext cx="2496324" cy="1323439"/>
            </a:xfrm>
            <a:prstGeom prst="rect">
              <a:avLst/>
            </a:prstGeom>
            <a:noFill/>
          </p:spPr>
          <p:txBody>
            <a:bodyPr wrap="none" rtlCol="0">
              <a:spAutoFit/>
            </a:bodyPr>
            <a:lstStyle/>
            <a:p>
              <a:pPr algn="r"/>
              <a:r>
                <a:rPr lang="en-US" sz="4000" b="1" i="0" dirty="0">
                  <a:solidFill>
                    <a:schemeClr val="bg1"/>
                  </a:solidFill>
                  <a:effectLst/>
                  <a:latin typeface="MS Reference Sans Serif" panose="020B0604030504040204" pitchFamily="34" charset="0"/>
                </a:rPr>
                <a:t>OpenAI’s</a:t>
              </a:r>
            </a:p>
            <a:p>
              <a:pPr algn="r"/>
              <a:r>
                <a:rPr lang="en-US" sz="4000" b="1" dirty="0">
                  <a:solidFill>
                    <a:schemeClr val="bg1"/>
                  </a:solidFill>
                  <a:latin typeface="MS Reference Sans Serif" panose="020B0604030504040204" pitchFamily="34" charset="0"/>
                </a:rPr>
                <a:t>Vision</a:t>
              </a:r>
            </a:p>
          </p:txBody>
        </p:sp>
        <p:sp>
          <p:nvSpPr>
            <p:cNvPr id="6" name="Trapezoid 5">
              <a:extLst>
                <a:ext uri="{FF2B5EF4-FFF2-40B4-BE49-F238E27FC236}">
                  <a16:creationId xmlns:a16="http://schemas.microsoft.com/office/drawing/2014/main" id="{C05D576D-F446-912F-2577-BD1A85DCF4AD}"/>
                </a:ext>
              </a:extLst>
            </p:cNvPr>
            <p:cNvSpPr/>
            <p:nvPr/>
          </p:nvSpPr>
          <p:spPr>
            <a:xfrm rot="5400000">
              <a:off x="4946650" y="1653117"/>
              <a:ext cx="4064000" cy="1765300"/>
            </a:xfrm>
            <a:prstGeom prst="trapezoid">
              <a:avLst>
                <a:gd name="adj" fmla="val 543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4960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Custom 339">
      <a:dk1>
        <a:srgbClr val="000000"/>
      </a:dk1>
      <a:lt1>
        <a:srgbClr val="FFFFFF"/>
      </a:lt1>
      <a:dk2>
        <a:srgbClr val="778495"/>
      </a:dk2>
      <a:lt2>
        <a:srgbClr val="F0F0F0"/>
      </a:lt2>
      <a:accent1>
        <a:srgbClr val="000000"/>
      </a:accent1>
      <a:accent2>
        <a:srgbClr val="5DB6E0"/>
      </a:accent2>
      <a:accent3>
        <a:srgbClr val="FDEBD0"/>
      </a:accent3>
      <a:accent4>
        <a:srgbClr val="F39C12"/>
      </a:accent4>
      <a:accent5>
        <a:srgbClr val="C0392B"/>
      </a:accent5>
      <a:accent6>
        <a:srgbClr val="2C3F50"/>
      </a:accent6>
      <a:hlink>
        <a:srgbClr val="2980B9"/>
      </a:hlink>
      <a:folHlink>
        <a:srgbClr val="BFB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1119</Words>
  <Application>Microsoft Office PowerPoint</Application>
  <PresentationFormat>宽屏</PresentationFormat>
  <Paragraphs>136</Paragraphs>
  <Slides>22</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vt:lpstr>
      <vt:lpstr>Calibri</vt:lpstr>
      <vt:lpstr>Calibri Light</vt:lpstr>
      <vt:lpstr>Lora</vt:lpstr>
      <vt:lpstr>MS Reference Sans Serif</vt:lpstr>
      <vt:lpstr>Wingdings</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 Solutions</dc:creator>
  <cp:lastModifiedBy>之灵</cp:lastModifiedBy>
  <cp:revision>127</cp:revision>
  <dcterms:created xsi:type="dcterms:W3CDTF">2023-01-21T08:53:46Z</dcterms:created>
  <dcterms:modified xsi:type="dcterms:W3CDTF">2023-05-17T13:39:08Z</dcterms:modified>
</cp:coreProperties>
</file>